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ink/ink2.xml" ContentType="application/inkml+xml"/>
  <Override PartName="/ppt/notesSlides/notesSlide8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3"/>
  </p:notesMasterIdLst>
  <p:sldIdLst>
    <p:sldId id="336" r:id="rId2"/>
    <p:sldId id="256" r:id="rId3"/>
    <p:sldId id="389" r:id="rId4"/>
    <p:sldId id="368" r:id="rId5"/>
    <p:sldId id="488" r:id="rId6"/>
    <p:sldId id="489" r:id="rId7"/>
    <p:sldId id="490" r:id="rId8"/>
    <p:sldId id="491" r:id="rId9"/>
    <p:sldId id="429" r:id="rId10"/>
    <p:sldId id="519" r:id="rId11"/>
    <p:sldId id="430" r:id="rId12"/>
    <p:sldId id="551" r:id="rId13"/>
    <p:sldId id="392" r:id="rId14"/>
    <p:sldId id="463" r:id="rId15"/>
    <p:sldId id="435" r:id="rId16"/>
    <p:sldId id="445" r:id="rId17"/>
    <p:sldId id="427" r:id="rId18"/>
    <p:sldId id="521" r:id="rId19"/>
    <p:sldId id="467" r:id="rId20"/>
    <p:sldId id="450" r:id="rId21"/>
    <p:sldId id="500" r:id="rId22"/>
    <p:sldId id="550" r:id="rId23"/>
    <p:sldId id="516" r:id="rId24"/>
    <p:sldId id="530" r:id="rId25"/>
    <p:sldId id="523" r:id="rId26"/>
    <p:sldId id="539" r:id="rId27"/>
    <p:sldId id="524" r:id="rId28"/>
    <p:sldId id="548" r:id="rId29"/>
    <p:sldId id="552" r:id="rId30"/>
    <p:sldId id="526" r:id="rId31"/>
    <p:sldId id="527" r:id="rId32"/>
    <p:sldId id="528" r:id="rId33"/>
    <p:sldId id="469" r:id="rId34"/>
    <p:sldId id="529" r:id="rId35"/>
    <p:sldId id="541" r:id="rId36"/>
    <p:sldId id="470" r:id="rId37"/>
    <p:sldId id="504" r:id="rId38"/>
    <p:sldId id="505" r:id="rId39"/>
    <p:sldId id="407" r:id="rId40"/>
    <p:sldId id="503" r:id="rId41"/>
    <p:sldId id="534" r:id="rId42"/>
    <p:sldId id="535" r:id="rId43"/>
    <p:sldId id="455" r:id="rId44"/>
    <p:sldId id="406" r:id="rId45"/>
    <p:sldId id="424" r:id="rId46"/>
    <p:sldId id="461" r:id="rId47"/>
    <p:sldId id="408" r:id="rId48"/>
    <p:sldId id="401" r:id="rId49"/>
    <p:sldId id="402" r:id="rId50"/>
    <p:sldId id="409" r:id="rId51"/>
    <p:sldId id="531" r:id="rId52"/>
    <p:sldId id="553" r:id="rId53"/>
    <p:sldId id="536" r:id="rId54"/>
    <p:sldId id="544" r:id="rId55"/>
    <p:sldId id="543" r:id="rId56"/>
    <p:sldId id="533" r:id="rId57"/>
    <p:sldId id="545" r:id="rId58"/>
    <p:sldId id="546" r:id="rId59"/>
    <p:sldId id="547" r:id="rId60"/>
    <p:sldId id="457" r:id="rId61"/>
    <p:sldId id="413" r:id="rId62"/>
  </p:sldIdLst>
  <p:sldSz cx="12192000" cy="6858000"/>
  <p:notesSz cx="9296400" cy="7010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0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876" autoAdjust="0"/>
    <p:restoredTop sz="94660"/>
  </p:normalViewPr>
  <p:slideViewPr>
    <p:cSldViewPr snapToGrid="0">
      <p:cViewPr varScale="1">
        <p:scale>
          <a:sx n="92" d="100"/>
          <a:sy n="92" d="100"/>
        </p:scale>
        <p:origin x="7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notesMaster" Target="notesMasters/notesMaster1.xml"/><Relationship Id="rId68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commentAuthors" Target="commentAuthor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4T18:43:33.350"/>
    </inkml:context>
    <inkml:brush xml:id="br0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18312 6828 18431 0,'-4'0'1632'16,"1"3"-1312"-16,0-3-320 0,3 0 0 0,1 0 464 0,-1 2 32 0,-1-2 0 0,-3 1 0 0,1 2-320 0,-1 1-176 15,0 1 192-15,2 2-192 0,-1-1 0 0,0 3 0 16,-1 1 0-16,-1 2 0 0,0 4 0 0,-1 3 0 16,-3 4 0-16,1 2 0 15,0-5 1120-15,-2 5 224 0,-3 5 32 0,-2 5 16 0,-1 3-160 0,-2 4-16 16,2 2-16-16,-1-2 0 0,2-1-384 15,0-4-80-15,2-5-16 0,2-1 0 0,0-3-528 0,-1 2-192 16,1-2 0-16,3-5 144 0,1-6-144 0,0 3 0 16,-3 4 0-16,-2 5 0 0,-1 1-384 15,-1 3 32-15,-3-3 16 0,4-3 0 16,1-1-1968-16,0-8-384 0,1-2-64 16,3-3-8320-16</inkml:trace>
  <inkml:trace contextRef="#ctx0" brushRef="#br0" timeOffset="384.2">18153 6910 13823 0,'2'-7'608'0,"-1"0"128"0,1 5-592 16,0-2-144-16,0 4 0 0,1-2 0 0,1 2 928 0,1 0 160 0,4-4 16 0,5-1 16 0,3 0 336 0,2 0 64 15,1-1 16-15,1 0 0 0,0-2-384 0,2 2-64 16,2-4 0-16,3-2-16 0,3 0-320 0,4-1-64 15,5-3-16-15,4-2 0 0,4-1 256 0,1 2 48 16,0-1 16-16,-5 2 0 0,0 3-448 0,-3 0-96 16,-3 3 0-16,-1-2-16 15,-2 0-432-15,-1-1 0 0,0 1 0 0,-3 0 0 16,-2 0-496-16,1 0-80 0,-3 2 0 0,-2 2-16 16,-3 1-1616-16,-3 1-320 0,-3 2-64 15,-5 4-9264-15</inkml:trace>
  <inkml:trace contextRef="#ctx0" brushRef="#br0" timeOffset="775.95">17930 7410 26719 0,'-4'2'1184'0,"2"-1"240"0,1 2-1136 0,1-3-288 0,1 0 0 0,1 0 0 0,3-3 0 0,3 2 0 15,2-1 0-15,6-2 0 0,5 0 0 0,5-5 128 16,2 1-128-16,3 0 160 0,1 0 96 0,1 0 32 16,0 0 0-16,-2 0 0 0,-3 0-288 0,0 1 0 15,1-1 0-15,-2 0-144 0,-2 0 144 0,-2 0 0 16,-2 2 0-16,-1 0 0 0,0 2 0 0,-2-2 0 16,1 3 0-16,-2 0 0 15,-2 3-1024-15,-1-3-160 0,-2 3-32 0,-1 3-9904 0</inkml:trace>
  <inkml:trace contextRef="#ctx0" brushRef="#br0" timeOffset="1439.47">18826 7434 21183 0,'-6'-2'1888'0,"1"1"-1504"0,2 1-384 0,0 0 0 0,2 0 1440 0,0 0 224 15,1 1 32-15,-2-1 16 0,-1 2-1168 0,-1 1-224 16,0 0-64-16,1 1 0 0,-2 2-256 0,1 1 0 16,-1-1 0-16,0 4-144 0,-1-1 144 0,0 4-160 15,1-1 160-15,-1 4-160 0,-2 3 160 0,2-1 0 16,1 2 0-16,0-1 0 0,1-1 0 0,2 2 0 16,2-1 0-16,2-3 128 0,2-1-128 0,1-2 0 15,2-1 0-15,0-2 128 0,3-1-128 0,-2-3 0 16,3 2 0-16,2-2 0 0,-1 0 0 15,0-2 0-15,2 1 0 0,0-2 128 0,0-1-128 0,3-2 0 16,-1-2-128-16,-2-1 128 0,3-2 0 0,-1-1 0 0,0-2 0 0,-1-2 0 16,-2-1 0-16,1 0 0 0,-1-4 0 0,-2-1 0 15,1 0 0-15,-4 0-128 16,1 1 128-16,-3-1-192 0,0-3 192 0,-1 3 0 0,-1 3 160 0,0-5-160 16,-1 5 128-16,0-3-128 0,1 3 0 0,-2 1 144 15,2 2 48-15,-1 0 16 0,1 2 0 16,0 1 0-16,1 1 368 0,-2 3 80 0,2 3 16 0,-1 0 0 15,0 0-544-15,-2 3-128 0,1 3 0 0,-2 3 0 16,0-2 0-16,-2 5 0 0,0 1-176 0,-2 3 176 16,1 0 0-16,-1 0 0 0,0 5 0 0,-1-2 0 15,0 1 240-15,-1 0 80 0,3 1 0 0,-2 3 16 16,0-4 64-16,2 2 16 0,1-1 0 0,-2 2 0 16,2-1-416-16,-1 0 0 0,0-2 0 0,1 1 0 15,1-1 0-15,-1-4 0 0,1 2 0 0,1-2 0 0,0-1 0 16,2-1 0-16,0-4 0 0,1-2-176 31,1-4-512-31,0-1-96 0,0-3-32 0,1-3-13264 0</inkml:trace>
  <inkml:trace contextRef="#ctx0" brushRef="#br0" timeOffset="1829.51">19717 6723 27647 0,'-3'-2'2448'0,"1"2"-1952"0,1 2-496 0,-1 1 0 0,2 0 1088 0,0 0 128 0,-1 1 32 0,-1 5 0 0,-2 4-976 0,-1 3-272 0,3 6 0 0,-2-1 128 16,0 3-128-16,0 3 0 0,-1 5 0 0,1 0 0 15,-3 5-160-15,1-2 160 0,1-7 0 0,-2 11-144 16,-4 15 512-16,-3 15 96 0,-1 4 32 0,0-1 0 16,2-1 32-16,-1-5 16 0,2-3 0 0,-1-3 0 15,4-10-544-15,-1-3 0 0,1-2 0 0,3-9 0 16,0-3 0-16,2-4 0 0,0-3 0 0,1-7 0 0,1-1 0 15,1-5 0-15,0 0-160 0,1-7 160 16,1-4-1360-16,2-2-208 16</inkml:trace>
  <inkml:trace contextRef="#ctx0" brushRef="#br0" timeOffset="2182.55">20163 6606 23951 0,'-4'10'1056'0,"1"-3"224"0,0 4-1024 0,2-1-256 0,1-3 0 15,0 2 0-15,0 4 352 0,-1 5 16 0,0 17 0 0,-2 9 0 16,1 11-368-16,-2-1 0 0,0 2 0 0,1-3-128 16,-2 5 128-16,0 1-160 0,0 2 160 0,0-4-160 15,-1-4 160-15,-1-2 0 0,0-4-144 16,0-3 144-16,-2 1 0 0,-1 2 0 0,-1-3 128 0,-2 3-128 16,1-5 1120-16,-1 3 144 0,1 2 16 0,3-6 16 0,0-1-928 15,0-1-192-15,2-3-48 0,-2-3 0 16,3-5-128-16,0-2 0 0,1-1-192 0,0-5 192 15,2-4-1088 1,1-5-112-16</inkml:trace>
  <inkml:trace contextRef="#ctx0" brushRef="#br0" timeOffset="2656.05">20526 7444 35935 0,'-3'0'3200'0,"2"3"-2560"0,2 0-512 0,2 0-128 16,-1-2-128-16,0 2-64 0,1 3 0 0,2 4 0 0,4 4 192 0,0 2-160 16,8 7 160-16,-1-1-160 0,2 3 160 0,3-3-128 15,1 4 128-15,2-4-128 0,2 0 128 0,-3 1 0 16,0 1 0-16,-4-5 0 16,1 3-480-16,-2-6-64 0,-1 0-16 0,1-2 0 15,0-2-912-15,-3 0-176 0,1-6-32 16,-2-1-11168-16</inkml:trace>
  <inkml:trace contextRef="#ctx0" brushRef="#br0" timeOffset="2918.75">21344 7277 32255 0,'-12'9'2864'0,"1"1"-2288"0,3-2-576 16,4 2 0-16,2-2 784 0,-4 3 48 0,-7 11 16 0,-10 16 0 15,-5 13-848-15,-7 10 0 0,-5 10 0 0,3 5 0 16,0-2 0-16,0 4 0 0,1-1 0 0,-1 4 0 16,-1 7 0-16,-2 1 256 0,2 3-48 0,-2-3 0 15,2 0 176-15,1-4 48 0,1-1 0 0,1-7 0 16,4-4-432-16,4-10 0 0,5-6 0 0,3-9-16544 15</inkml:trace>
  <inkml:trace contextRef="#ctx0" brushRef="#br0" timeOffset="5357.33">25964 6884 1839 0,'0'-3'160'16,"1"3"-160"-16,-1 0 0 0,1 0 0 0,-1 0 944 0,0 0 144 0,3-2 48 0,-2 1 0 0,2 1 704 0,-1 0 144 16,2 0 16-16,-4 0 16 15,0 0 96-15,0 0 32 0,0 0 0 0,16 22 0 16,-14-12-176-16,2 2-48 0,0 4 0 0,-1 5 0 16,2 5-800-16,-1-6-160 0,-1-1-48 0,0 5 0 0,1 11-656 0,1 7-256 15,0 9 176-15,-1 2-176 0,-2 0 0 16,-1-2 0-16,0 0 0 0,-3-3 0 0,0-1 0 0,-2 0 0 15,-1-3 0-15,0-3-160 0,-1-3 160 0,0-3 0 16,1-7-144-16,-2-3 144 0,2-5 0 0,1-5-144 16,0-5 144-16,0-4 0 0,0-2-192 0,1-4 192 15,0 0-192-15,-2-7-13392 16</inkml:trace>
  <inkml:trace contextRef="#ctx0" brushRef="#br0" timeOffset="5804.52">25646 6774 11967 0,'-15'-22'528'0,"5"7"112"0,3 4-512 16,3 2-128-16,3 7 0 0,1 0 0 0,0 0 464 0,0-6 64 0,1-3 16 0,0-1 0 15,2-2 336-15,2-2 64 0,1 0 16 0,1 0 0 16,3 1 64-16,0 2 32 0,3-2 0 0,1 1 0 15,5-3 544-15,2 3 128 0,1-2 0 0,3 0 16 16,2 4-352-16,0-3-80 0,4 1-16 0,0-2 0 16,3 4-400-16,0-4-64 0,3 3-32 0,2-1 0 15,-2 1-464-15,1 3-80 0,2 3-32 0,-1-2 0 0,3 6-224 16,-1-1 0-16,2 4 0 0,-3 0 0 0,-3 1 0 0,-4 5-160 16,1 3 160-16,-6-2-128 15,-3 6 128-15,-3-1 0 0,-1 4-144 0,-2 3 144 0,-2 0 0 0,-2 3 0 16,-1 1 0-16,-5 2 0 0,0 6-128 0,-3 1 128 15,-3 5 0-15,-3 1 0 0,-4 1 0 0,-5 4 0 16,-2-1 0-16,-4 1 0 0,-1-4 0 0,-2-1 0 16,-1-2 0-16,-1-3 0 0,1-4-144 0,-5-1 144 15,-1-5 0-15,-2 1 0 0,1-4 0 0,0-2-128 16,2-5 128-16,-2-2 0 0,-4 0 0 0,-1-1 0 16,1-3 0-16,1-1 0 0,0 1 0 0,2-2 0 15,-1-2 0-15,0 1 0 16,5-2-416-16,1 0-32 0,1 0 0 15,1-2 0-15,3 3-1632 0,2 0-336 0,1 4-64 0,4-1-9840 0</inkml:trace>
  <inkml:trace contextRef="#ctx0" brushRef="#br0" timeOffset="6366.3">26674 7408 8287 0,'5'-15'368'16,"-3"6"80"-16,1-1-448 0,-1 3 0 0,-1 3 0 0,0 2 0 0,1-3 736 0,-1-1 64 0,0-4 16 0,2-2 0 0,-3 1 768 0,-2 0 144 15,0 3 48-15,-4 2 0 0,0 4-432 0,-3 0-96 16,-2 4-16-16,0 0 0 0,0 2-32 0,-2-1-16 15,1 2 0-15,-1 3 0 0,0 0 96 0,0 2 0 16,0 3 16-16,1-1 0 0,0 4-720 0,2-2-128 16,3 1-48-16,-2 1 0 0,1 8-240 0,-2 2-160 15,5-7 192-15,-2 6-192 0,0 4 672 0,0 6 32 16,2 0 0-16,1-1 0 0,3-3-448 0,2-2-64 16,2-6-32-16,0-2 0 0,4-7-160 0,0-4 0 15,0-5 0-15,1-2 0 0,2 0 0 0,1-6 128 16,1-4-128-16,2-4 128 0,-1-3 352 0,1-4 64 15,1-2 16-15,1-2 0 0,0-2-560 0,0-2 0 0,0-2 0 0,-1 2 0 16,0 1 0-16,-3-4 0 16,2 3 0-16,-2-2 0 0,1 0 0 0,-4 0 0 0,1 5 0 15,-1 4 0-15,0 3 0 0,-1 4 0 0,1 6 0 0,-2 2 0 16,0 4 0-16,-1 0 0 0,-1 4 0 0,0 2 0 16,1 1 0-16,-1 2 0 0,-1 3 0 15,-1 1 0-15,2 0 0 0,0 2 0 0,0-1 0 0,0-2 0 16,2 3 0-16,1 1 0 0,-1 0 128 0,1-4-128 15,-1 2 0-15,1 1 0 0,0 1 0 0,1 3 0 16,1 0 0-16,-3 0 0 0,1 1 0 0,-2-2 0 16,0-3 0-16,-2 1 0 0,1-2 0 0,-3 1 0 15,2-3-992 1,-3 2-160-16,1-2-16 0,0-2-14576 0</inkml:trace>
  <inkml:trace contextRef="#ctx0" brushRef="#br0" timeOffset="6803.53">27095 7741 11967 0,'3'-4'528'0,"-2"2"112"0,1 2-512 0,0 0-128 0,0 0 0 0,-1 0 0 0,2 2 1664 0,-1-2 320 16,3 4 48-16,2-2 16 0,1 3 384 0,0 0 96 0,0-3 16 0,-2 0 0 16,1 0-704-16,-2-2-144 0,0 0-32 0,-2 0 0 15,1-4-480-15,0 0-96 0,-1-2-32 0,1-2 0 16,1 0-496-16,-3-2-112 0,2-5 0 0,0-1-16 16,-2 0-208-16,1 0-32 0,1-3-16 0,-3 1 0 15,1-2-48-15,-1-3 0 0,1 1 0 16,-2-6 0-16,0 1-128 0,-3-3 128 0,0-2-128 0,-1 1 128 15,0-1-128-15,0-2 0 0,1 5 0 0,-1 0 128 16,0 1-128-16,2 3 0 0,1 5 0 0,-1 2 0 16,2 2 0-16,0 4 0 0,3 5 0 0,-1 1 0 15,2 0 0-15,2 2 0 0,0 1 0 0,4 0 0 16,1-2 0-16,2 1 0 0,-1 3 0 0,4 1 0 16,3 0-128-16,-1 0 128 0,1 4 0 0,2 2 0 15,4 0-128-15,1 6 128 0,1 2-160 0,-1 1 160 16,-2 2-1136-1,-1 4-128-15,-2 1-16 0,-4 1-15552 0</inkml:trace>
  <inkml:trace contextRef="#ctx0" brushRef="#br0" timeOffset="7132.87">27872 6843 10127 0,'2'-6'896'0,"0"2"-704"0,-1 4-192 0,0 0 0 0,0 0 0 0,2 0 0 0,0 0-192 0,1 0 192 16,4 0 1152-16,-1 4 336 0,2 2 80 0,-2 4 16 16,1 2 496-16,0 4 96 0,1 6 32 0,-1 1 0 15,1 8 208-15,-1-1 32 0,-2-1 16 0,1 5 0 16,-1 5-1072-16,-2 6-224 0,0-1-32 0,-4 3-16 15,-1-2-688-15,-2-1-144 0,-2-2-32 0,0 2 0 16,-1-4-256-16,-1 1 160 0,0 1-160 0,-1 2 128 16,0-2-128-16,0-5 0 0,0-3 0 0,0-2-176 15,0-3 32-15,-1-3 0 0,3-1 0 0,-1-6 0 16,1-4-992 0,1-2-192-16,0-7-32 0,0-5-13600 0</inkml:trace>
  <inkml:trace contextRef="#ctx0" brushRef="#br0" timeOffset="7334.4">27608 7371 6447 0,'-8'-4'576'0,"3"-2"-576"0,2 4 0 0,2-2 0 0,2 4 2096 0,2-2 304 16,1 0 64-16,1 0 16 0,3-2-752 0,5-1-160 16,4-1-32-16,5 0 0 0,5 1 592 0,3 2 112 15,3 1 32-15,3 1 0 0,3 1-544 0,-1-3-128 16,4 1 0-16,-2 1-16 0,-2-2-928 0,-4-1-176 15,-3 4-32-15,-2-2-16 0,-1-1-432 0,-4 2 0 16,-2-2 0-16,-2 0 0 16,-4 3-736-16,-3-4-224 0,0 4-64 0,-2 0-14096 0</inkml:trace>
  <inkml:trace contextRef="#ctx0" brushRef="#br0" timeOffset="7716.44">28348 7146 29487 0,'-4'-22'1296'0,"2"7"288"0,1 1-1264 0,-1 6-320 0,2 4 0 0,0 4 0 0,2-2 576 0,-2-5 64 15,1 0 16-15,0 1 0 0,0-3-512 0,2 2-144 16,0 2 0-16,0 4 0 16,1-2-1936-16,-1 6-464 0,1-3-96 0,1 1 0 0</inkml:trace>
  <inkml:trace contextRef="#ctx0" brushRef="#br0" timeOffset="16374.19">28392 7424 4607 0,'0'-6'400'0,"2"1"-400"0,-1 0 0 0,1 3 0 0,2-2 1808 0,-1 2 288 0,0-2 48 0,3-2 16 15,4-4-1280-15,4-3-256 0,2 1-48 0,-1-3-16 16,0 5-336-16,-4 0-64 0,-4 4-16 0,-2 3 0 16,-2 0 448-16,-5 3 96 15,1 0 16-15,-4 3 0 0,0 3 864 0,-1-3 176 16,-3 5 48-16,1 1 0 0,0-1-320 0,-1 0-64 0,0 2-16 0,1-2 0 16,0 2-272-16,-1 0-48 0,2 1-16 0,-1-1 0 15,2 2-384-15,1-2-80 0,0 4-16 0,-1 2 0 16,1 1-16-16,0 3-16 0,0 0 0 0,0 1 0 15,0 1-96-15,3 0 0 0,-1 3-16 0,1-3 0 16,1 3-304-16,2-5-128 0,-1 2 128 0,0 0-128 0,2-3 0 16,1-1 0-16,2-1 0 0,0-5 0 0,2-5-224 15,2 0 80-15,-1-1 16 0,2-4-11152 16,1-4-2224-16</inkml:trace>
  <inkml:trace contextRef="#ctx0" brushRef="#br0" timeOffset="17576.99">28929 7379 8287 0,'0'-2'736'0,"0"-1"-592"0,0 3-144 0,0 0 0 0,1-3 1184 16,-1 3 208-16,0-4 32 0,2 2 16 0,-2-4-16 0,0 0 0 15,2 2 0-15,-3-2 0 0,1 2-464 0,-3-2-112 16,2 1-16-16,-3 4 0 0,1-3-464 0,-1 1-112 16,-2 3 0-16,0 2-16 0,-3 0-240 0,-1 2 0 15,-2 2 0-15,-1 3-160 0,-1-2 160 0,-4 4 0 16,0 2 0-16,-1 3 0 0,-1 0 0 0,2 2 144 16,-2 2-144-16,0 1 0 0,2 1 752 0,0 2 32 15,2 1 16-15,1-3 0 0,4 0-432 0,1-3-96 16,3-1-16-16,2 0 0 0,3-1 160 0,0-4 32 15,5 0 0-15,-1-1 0 0,2-4 64 0,1 0 32 0,2-2 0 16,2-2 0-16,1-1-544 0,1-3 0 16,1-3 0-16,1-1 0 0,0 1 0 0,1-3 0 0,0-3 0 15,-1 2 0-15,2-5 0 0,-3 2 0 0,1 1 0 0,-2-1 0 16,-2-1 0-16,-1-1 0 0,1 1 0 0,-2 0 0 16,-1 0 448-16,2-1 96 0,-2 1 16 15,-1-4 0-15,0 5-272 0,-1-3-48 0,1 0-16 0,-2 2 0 16,0 0-224-16,0-1 128 0,0 5-128 15,-1-3 0-15,1 4 0 0,-2 1 0 0,-1 4 0 0,0-2 0 16,-1 3 0-16,0 0 0 0,-1 3-128 0,1 1 128 16,0-2 0-16,0 4 0 0,-1 2 0 0,1-2 0 15,0 2 0-15,0 2 0 0,0 0 160 0,-1 3-32 16,2 3-128-16,-1 0 0 0,2-1 0 0,-1 1 128 16,3 0-128-16,-2-4 0 0,3 0 128 0,-2 0-128 0,2-4 144 15,0 2-144-15,-1-1 192 0,2-3-192 0,0 0 0 16,0 0 0-16,1 1 0 0,-1-4 0 0,3 1 0 0,-2-2 0 15,0 0-160-15,0 0 160 16,2 1-912-16,-2-3-64 0,0 0-16 16,1-3-12704-16</inkml:trace>
  <inkml:trace contextRef="#ctx0" brushRef="#br0" timeOffset="17956.59">29619 6489 30399 0,'-1'-3'1344'0,"0"0"288"0,-1 3-1312 0,2 3-320 0,2-2 0 0,-2 4 0 0,0 1 0 0,-2 0-320 0,1 8 64 0,-1 7 16 0,-3 9 240 0,-4 7 0 0,-1 7 0 0,-2 3 0 16,-2 1 256-16,-2 3 0 0,-1 0 0 0,-2-2 0 15,0 2 624-15,-1-3 112 0,1 2 32 0,-1-2 0 16,-1 3-624-16,2-3-112 0,-1 1-32 0,-1 2 0 0,1 0-256 16,1-3 0-16,2 1 0 0,1-8 0 0,2-2 0 0,5-5 0 15,0-2 0-15,4-1 0 16,0 1 0-16,4-3 0 0,0-4 0 0,1-6 0 0,0-3-384 0,1-3 32 15,0-5 0-15,0-1 0 16,3-7-1360 0,0-5-272-16,1-3-48 0,2-4-10912 0</inkml:trace>
  <inkml:trace contextRef="#ctx0" brushRef="#br0" timeOffset="18288.57">29953 6465 21823 0,'-1'-4'480'15,"0"2"96"-15,-1 0 32 0,1 2 0 0,1 2-480 0,-1 0-128 0,1 1 0 0,-1 3 0 0,-2 4 1088 0,-2 2 208 0,-1 8 48 0,-1 6 0 16,-2 7-208-16,-2 2-48 0,0 6 0 0,-3 3 0 15,-1 7-576-15,-1 1-112 0,0 0-16 0,-3 0-16 16,2-2 608-16,-1 0 128 0,0 0 32 0,1-5 0 16,1-3-256-16,0 1-48 0,1 2-16 0,0-4 0 15,2-1-576-15,-1-1-112 0,3-5-128 0,-2-1 176 16,4-3-176-16,0-1 0 0,2-4 0 0,-1 1 0 16,1-2 0-16,0-1 0 0,1-4-176 0,1-4 176 15,2-1-832 1,0-6-64-16,3-1-32 0,1-7-10080 0,2-3-2000 15</inkml:trace>
  <inkml:trace contextRef="#ctx0" brushRef="#br0" timeOffset="18582.64">29938 7261 30399 0,'-1'3'1344'0,"1"-1"288"16,1 3-1312-16,-1 0-320 0,1-1 0 0,-1-2 0 0,2 2 512 0,-1 2 16 0,0 4 16 15,0 5 0-15,1 1 672 0,-2 6 144 0,-2-3 32 0,1 3 0 16,0 0-752-16,-3-2-128 16,2 1-48-16,-2 1 0 0,0 0-160 0,1 1-48 0,0-1 0 0,2-2 0 15,0 1-256-15,1-5 0 0,1 0 0 0,0-2 0 16,2-3 0-16,0-4 0 0,2-1 0 0,1-3 0 15,3-3 0-15,-2-3-192 0,3 2 16 0,1-5 16 32,2-3-1568-32,0-3-320 0</inkml:trace>
  <inkml:trace contextRef="#ctx0" brushRef="#br0" timeOffset="18832.66">30575 6992 22111 0,'-1'0'976'0,"-1"-3"208"0,2 6-944 0,-1-2-240 0,0 4 0 0,-1-2 0 0,0 4 192 0,-4 5-16 16,-5 8 0-16,-5 11 0 0,-8 9 1040 0,-5 11 224 16,-5 1 32-16,-3 5 16 0,-5 2 368 0,-4 4 64 15,-2 1 0-15,-4 5 16 0,-5 4-784 0,-2 6-144 16,-2 2-48-16,1-1 0 0,1-4-640 0,-1-3-144 15,5-1-32-15,4-3 0 0,3-6-144 0,6-5 0 16,3-4 0-16,7-7 0 0,5-9 0 0,5-6 0 16,4-1-128-16,6-9-17184 0</inkml:trace>
  <inkml:trace contextRef="#ctx0" brushRef="#br0" timeOffset="23031.99">18009 9879 18431 0,'-2'2'1632'0,"-1"1"-1312"0,3-3-320 0,0 0 0 15,1 0 1184-15,1 0 160 0,-1 0 48 0,0-3 0 16,2 3-688-16,2-3-128 0,1-3-16 0,1-3-16 16,3 2-320-16,0-6-64 0,1 1-16 0,1-3 0 15,1-2-144-15,-1-2 0 0,2-3 0 0,-3 0 0 16,1-1 0-16,-1 1 0 0,-1-3 0 0,-1 3 0 16,1-4 384-16,-3-2 112 0,2-1 16 0,-2-2 0 0,2-7 320 0,-2 0 80 15,1-3 16-15,-2 0 0 0,0-4-304 16,-1 1-64-16,1-3-16 0,-1 2 0 0,1 5-32 0,1 1 0 15,3 0 0-15,1 3 0 0,2-1-144 0,3 2-48 16,2 5 0-16,-1 0 0 0,-1 5-320 0,0 3 144 16,0 3-144-16,-1 3 0 0,-1 6 128 0,-3 0-128 15,-1 6 0-15,-3 4 0 0,-1 2 0 0,0 4 0 16,1 6-176-16,-2 3 176 0,-1 5 0 0,0 6-128 16,1 5 128-16,0 3 0 0,-1 2 128 0,0 4 96 15,0 4 16-15,0 7 0 0,0 6 240 0,-2-3 48 16,2 2 16-16,-3-5 0 0,2-7-544 0,-2-2 0 0,0 2 0 15,-1-10 0-15,-1 1 0 0,-1-3 0 0,-2 0 0 0,0-4 0 16,-1-2 128-16,0-2-128 0,2-4 0 16,-1-7 0-16,1-2 0 0,0-1 0 0,0-3 128 15,1-7-128-15,0 0 0 0,0-4 0 0,1-2 128 16,-1-3-128-16,2-1 0 0,-1-5 0 0,1-2 0 0,0-2 0 16,0-5 0-16,0-2 0 0,1-1 0 0,2-6 0 15,-1-1 0-15,2-5 0 0,0 1 0 0,2-3 0 16,0 3 0-16,2 3 0 0,0 2 0 0,0 1 0 15,0 2 0-15,-1 5 0 0,-1 3-128 0,0-3 128 16,3-1 0-16,2-2 0 0,1 1 0 0,2-3 0 16,2 3 0-16,0 1 0 0,1 4 0 0,0-1 0 0,1 1 0 15,-2 0 0-15,1 1 0 0,0 1-144 16,-2 1 144-16,0 1 0 0,-1 2-144 0,-2 2 144 16,-1 6 0-16,-1 0 0 0,-2 6 0 0,-2 4 0 15,-3 3 0-15,0 6 0 0,-2 2 0 0,-1 3 0 0,0 6 0 0,-1 0 0 16,0 0-144-16,-2 4 144 0,1 5 0 0,0 2 0 15,1-3 176-15,1 5-176 0,0 0 0 0,0 3 0 16,1 3 0-16,1 0 0 0,-1 1 0 0,1-2 0 16,0-4 0-16,0-1 0 0,1-4 0 15,0-3 0-15,0 3 0 0,-1-2 0 0,0 0 0 0,-1 0 0 16,-1-2 0-16,-1-1 0 0,-1-1 0 0,0 1 0 16,1-2 0-16,-1-1 0 15,2-1-448-15,0-4 0 0,2 2 0 0,-1-5-10672 16,1-1-2128-16</inkml:trace>
  <inkml:trace contextRef="#ctx0" brushRef="#br0" timeOffset="23725.48">19148 9414 35935 0,'-4'-1'1600'0,"1"-2"320"0,-1 3-1536 16,1 0-384-16,2 3 0 0,0-2 0 0,1 2-256 0,-3 3-112 0,1 1-16 0,0 4-16 0,-1 2 160 0,-1 3 48 16,3 0 0-16,0-3 0 0,0 2 192 0,1 1 0 15,-2 0-160-15,1-1 160 0,0 1 0 0,1 4-144 16,0-4 144-16,1 3 0 0,0-7 0 0,1 4 0 15,1-1 0-15,1-1 0 0,1 0 0 0,-1 0 0 0,2 0 0 0,-1-3 0 16,0 1 0-16,0-4 0 0,1-2 0 0,-1-4 0 16,1-2 0-16,1 0 0 0,1-6 0 0,1 0 0 15,-1-3 0-15,1-1 128 0,2-3-128 0,-1-2 0 16,-1 1 0-16,0-1 0 0,1 2 0 16,-2-2 0-16,-1 1 0 0,1-1 0 0,-1-1 0 0,-1-3 0 15,0 0 0-15,1 3-128 0,-3-1 128 0,1 3 0 16,0-1 0-16,0 4-128 0,0 0 128 0,-1 4 0 15,1 0 0-15,-1 4 0 0,-1-2 0 0,2 4 0 16,1-2 0-16,-1-1 0 0,0 4 0 0,2 0 0 16,1 0 0-16,0 0 128 0,1 0-128 0,0 2 0 15,-1 3 0-15,-1-2 0 0,-1 6 0 0,-2-2 0 16,0 8 192-16,-2-3 64 0,-1 5 0 0,-1-4 0 0,0 6 256 16,-1 3 48-16,-1 0 16 0,-1 3 0 15,-1 1-192-15,2-1-16 0,1-3-16 0,1-2 0 0,1-2-352 16,1 1 0-16,2-3 0 0,1-4 0 0,-1 1 0 0,1-3 0 15,0 2 0-15,0-6 0 16,0 1 0-16,-2-2 0 0,1-1 0 0,0-3 0 16,-1 1-640-16,0-2-112 15,-1 0-16-15,1-2-9936 0,-1 1-2000 0</inkml:trace>
  <inkml:trace contextRef="#ctx0" brushRef="#br0" timeOffset="24117.75">19760 8696 37775 0,'-5'-4'1664'0,"1"1"368"0,1 3-1632 0,1 0-400 0,2 0 0 0,2 3 0 0,0 1 0 0,1 2 0 0,0 4 0 0,2 2 0 16,2 7 0-16,0 3 0 0,-1 4-192 0,2 5 192 15,-2 3-160-15,-3 5 160 0,0 1 0 0,-4 5-144 0,-1 2 144 16,-3 4 0-16,2 3 0 0,-3 1 0 0,1 6 0 15,-3-6 0-15,1-5 0 0,-3 1 128 0,1-1-128 16,1-5 0-16,1-4 0 0,1-2 128 0,1 0-128 16,0-1 176-16,3-5-176 0,1-1 192 0,1-1 256 0,1-7 48 15,1-1 16-15,1-7 0 0,1-4-512 0,0-2 0 16,1-4 0-16,3-3-17600 16</inkml:trace>
  <inkml:trace contextRef="#ctx0" brushRef="#br0" timeOffset="24444.56">20190 9018 24879 0,'2'7'2208'0,"-1"-1"-1760"0,-1 0-448 0,0-2 0 15,1 4 1104-15,0-2 144 0,1 8 32 0,-1 7 0 16,-1 11-960-16,1 7-192 0,-1-1-128 0,-1 3 144 16,0-1-144-16,1-1 0 0,0-5 0 0,0-3 0 15,0-1 736-15,0-2 112 0,0 3 32 0,0 0 0 16,-2-2-240-16,1-3-32 0,-1 2-16 0,0-6 0 0,0 3-592 15,-2-5 0-15,2 2 0 0,-2-3-10320 16,0-3-2112-16</inkml:trace>
  <inkml:trace contextRef="#ctx0" brushRef="#br0" timeOffset="24648.76">20114 9413 46991 0,'-3'-13'2080'0,"1"5"432"0,-1 4-2000 0,3 0-512 0,2 4 0 0,1-2 0 0,2-1 208 0,3 2-48 0,4-4-16 0,8-1 0 32,5-1-800-32,4 0-176 0,1 1-16 0,0 3-16 15,-1 3-416-15,-2 0-64 0,-2 0-32 0,-3 0-16992 0</inkml:trace>
  <inkml:trace contextRef="#ctx0" brushRef="#br0" timeOffset="24861.24">20753 9590 46991 0,'-9'7'2080'0,"1"-1"432"0,0 4-2000 0,5-4-512 0,1 0 0 0,2-3 0 0,2 1-448 0,-4 2-176 16,1 4-32-16,1 2-16 16,1-2-80-16,3-1-16 0,2-8 0 0,-1-1 0 15,3-1 528-15,-1-3 112 0,2-2 128 0,-2 0-176 0</inkml:trace>
  <inkml:trace contextRef="#ctx0" brushRef="#br0" timeOffset="25038.58">20783 9185 35935 0,'-5'-2'3200'0,"1"-1"-2560"16,2 6-512-16,2-3-128 0,0 2 800 0,0 0 144 0,0 0 16 0,-2 0 16 31,1 2-3360-31,2-1-688 0,2 0-128 0,3 1-16 0</inkml:trace>
  <inkml:trace contextRef="#ctx0" brushRef="#br0" timeOffset="27057.41">26028 9881 21183 0,'0'-3'1888'0,"0"3"-1504"0,0-3-384 0,1 2 0 15,1 0-1072-15,-1 0-272 0,3-3-64 0,-1-1-16 0,2-2 1424 0,1-3 128 0,2 1 96 0,-1-3 32 16,1 2 880-16,-1-3 176 0,2 0 32 0,1 0 16 15,1-3 816-15,-1-1 176 0,0 0 16 0,1-6 16 16,0 0-832-16,0-3-160 0,1-5-48 0,1-2 0 16,-1-2-944-16,2-5-192 0,0-2-32 0,1-2-16 15,0-1-160-15,-1-4 0 16,-2 4 0-16,0-3 0 0,1 4-288 0,-3 7 64 0,1 4 16 0,-2 9 0 16,0 1-48-16,-1 7 0 0,-3 8 0 0,0 0 0 15,-3 6 256-15,1-2 0 0,-1 4 0 0,-1 0 0 16,2 0 0-16,-1 4 0 0,1-2 0 0,1 4 0 15,-2 1 0-15,2 3 0 0,1 2-160 0,-2 1 160 16,2 4 0-16,-1 1 0 0,-2 4 0 0,2 3 0 16,-1 1 0-16,-3 2 0 0,1 3 0 0,-2-2 0 0,-2 3 336 15,1-1 192-15,-2 1 48 0,0-3 0 0,-1-1-384 16,2-3-192-16,0-6 192 0,1 2-192 0,-1 2 0 16,2-3 0-16,1-4 0 0,1-2 0 0,0-4 0 15,2-3 0-15,2-4 0 0,0-5 0 0,1-2 0 0,1-6 128 16,2 0-128-16,0-2 0 0,-1-4 0 0,4-3 0 15,0-5 0-15,2-6 0 0,-1 1 0 0,-1-5-304 16,1 0 48-16,-2 0 0 16,-1-2-288-16,0-5-48 15,-3-3-16-15,2 0 0 0,-2 5 240 0,1-8 48 0,0 0 16 0,2-1 0 16,0 7 304-16,0 6-160 0,0 4 160 0,0 6-128 0,0 6 128 0,0 3 0 0,-1 1 0 16,-1 5 0-16,1 2 0 0,-2 2 0 15,0 4 0-15,0 2 0 0,-1 0 0 0,0 2 0 16,0 4 0-16,-1 1 0 0,0 4 0 0,0 4 0 0,0-3 0 15,0 7-192-15,-1 3 192 0,-1 4 0 0,1 2 0 0,-2 3 128 16,0 4 272-16,-1 3 64 0,0 0 16 0,-1 4 0 16,0 2 176-16,1 0 48 0,1 1 0 15,-1-2 0-15,-1-3-560 0,1-3-144 0,0 0 0 16,-1-5 0-16,2-7 0 0,-2 3 0 0,0 4 0 0,-2-3 0 16,1 2 0-16,-1-3 0 0,-1 1 0 0,1-7 0 15,-1 0-128-15,2-5 128 0,0 1-128 0,-1-2 128 31,2-4-1888-31,0-1-288 0</inkml:trace>
  <inkml:trace contextRef="#ctx0" brushRef="#br0" timeOffset="27599.71">26944 9489 35007 0,'-4'7'1552'0,"0"-1"320"0,0 0-1488 0,3 0-384 0,1 0 0 0,1 1 0 0,0-4 0 0,1 5 0 16,-1 7-192-16,1 4 64 0,3 6 128 0,-2 1-128 0,0-1 128 0,0-3-128 16,-1 3 128-16,1-7-128 0,-1-2 128 0,0 0-128 15,0-3 128-15,0-1 0 0,2-2 0 0,-1-4 0 16,0 0 0-16,1-2 0 0,1-4 0 0,1-2 0 16,0-2 0-16,3-3 0 0,-2 0 0 0,3-5 0 15,3-3-128-15,-1-2-112 0,2-2-16 0,-2-3 0 16,2 0-368-1,-2-3-80-15,-1 3 0 0,0-3-16 0,0-1 384 0,-1 1 80 0,-1 3 0 0,0 2 16 16,-3 2 240-16,0 5 0 0,-1 4 0 0,-3-1 0 16,1 7 528-16,-2 1 48 0,-1 0 16 0,1 4 0 0,-1 0-16 0,0 1 0 15,2 0 0-15,-1 1 0 16,0 2-400-16,2 0-176 0,0 1 128 0,2 2-128 0,0 0 0 16,0 2 0-16,1 0 0 0,0 3 0 0,1 5 0 15,-1-1 0-15,0 4 0 0,-1 3 0 0,2 1 512 0,-2-1 80 16,0 3 16-16,0 2 0 0,0-2-464 0,0 1-144 15,0-2 0-15,-1 1 0 0,-1-2 0 0,0-6 0 16,1 1 0-16,-2-5 0 0,-1-3-352 0,2-1-32 16,-1-2 0-16,2-3 0 15,0-2-976-15,-1-1-208 0,2-6-32 0,0-2-12416 0</inkml:trace>
  <inkml:trace contextRef="#ctx0" brushRef="#br0" timeOffset="28123.65">27668 8781 35007 0,'-3'1'3120'0,"2"2"-2496"0,1 0-496 0,0 2-128 0,0-1 400 0,0-2 64 0,0 6 16 0,0 4 0 0,1 7-240 0,-1 3-48 16,3 6-16-16,-2 5 0 0,2 1-176 0,-2 3 0 15,0 3 0-15,0 1-176 0,0 2 176 0,-1 4 0 16,0-2 0-16,-1 2 0 0,0-3 0 0,-3-2 0 15,2 1 0-15,-2 2-128 0,0-3 128 0,-2 1 0 16,1-1-144-16,-1-1 144 0,0 0 0 0,0-4 0 0,1-1 0 16,0-5 0-16,2-2-320 0,2-1 64 0,2-5 16 0,-1-2 0 31,3-2-1200-31,-2-3-240 0,3-3-48 16,0-3-12512-16</inkml:trace>
  <inkml:trace contextRef="#ctx0" brushRef="#br0" timeOffset="28465.46">28167 9091 25791 0,'2'9'2304'0,"-4"-5"-1856"0,0 2-448 0,1 0 0 0,1 0 3152 0,0 0 544 16,1 1 96-16,-1 2 32 0,1 8-2960 0,0 7-592 16,2 6-112-16,-1 3-32 0,2 3-128 0,-1 1 0 15,-1-1-192-15,-1 1 192 0,-1 2-128 0,-1-5 128 16,0 3 0-16,-3-1 0 0,-1-1 0 0,0-4 0 15,0 1-144-15,0-6 144 16,-1 1-512-16,-1 1-64 0,-1-5 0 0,1-1 0 16,-1-3-1008-16,2-6-208 0,0 0-32 0,1-5-8160 15,0 0-1648-15</inkml:trace>
  <inkml:trace contextRef="#ctx0" brushRef="#br0" timeOffset="28698.95">27874 9408 28559 0,'-3'-4'2544'0,"0"0"-2032"0,2 4-512 16,1 0 0-16,1 0 2048 0,2 0 304 0,-1-2 64 0,3 2 16 15,4 2-1472-15,3-2-304 0,4 0-48 0,4 4-16 16,3 0-240-16,2 1-48 0,1 1-16 0,1-2 0 16,1 3-128-16,0 2-32 0,3-1 0 0,-3 0 0 0,1 1-128 0,-2-3 0 15,0 0 0-15,-2-1 0 0,-2 0 0 0,-2-4 0 16,0 1 0-16,-2 1 0 15,0-2-800 1,-5 2-144-16,2-3-16 0,-2 2-16256 0</inkml:trace>
  <inkml:trace contextRef="#ctx0" brushRef="#br0" timeOffset="28883.1">28650 9628 28559 0,'3'10'2544'0,"-1"-1"-2032"15,-2 0-512-15,0-2 0 0,1-1 2928 0,0-3 480 0,0 1 112 0,-1 5 0 16,2 4-2752-16,-1 6-576 0,1 0-192 0,-2 0 144 16,0 2-144-16,-1-5-272 0,0-3 64 0,-2-1 16 31,0-1-848-31,-1 0-176 0,-2-3-16 0,0-2-16 16,-1-2-736-16,0 1-128 0,-2-4-48 0,1-1-11840 0</inkml:trace>
  <inkml:trace contextRef="#ctx0" brushRef="#br0" timeOffset="29083.21">28782 9089 45151 0,'0'-1'2000'0,"-3"-2"416"0,1 3-1936 0,1 0-480 16,1 3 0-16,0-3 0 0,0 0 208 0,0 1-48 0,0 0-16 0,-1 0 0 15,1 2-880-15,0-3-176 0,0 0-48 0,0 0 0 16,0 0-3168-16,0 0-640 0,-17-13-128 0,8 7-32 0</inkml:trace>
  <inkml:trace contextRef="#ctx0" brushRef="#br0" timeOffset="32026.53">18057 10897 23951 0,'2'-4'2128'0,"-1"2"-1696"0,0 0-432 16,0 2 0-16,1 0 384 0,0-2-16 0,0-1 0 0,3-2 0 16,2-1-368-16,-1 0-208 0,-1 0 16 0,-2 1 16 15,1 1 176-15,-4 3 0 0,0-4 0 0,-2 5-128 16,-2 2 128-16,-3 1 0 0,-2 2 0 0,-2 1 0 15,-3 3 320-15,-1-1-16 0,-3 6 0 0,-1-2 0 16,3 1 48-16,-2 0 16 0,-2 3 0 0,-4 0 0 16,1 6 64-16,-2-6 16 0,3 2 0 0,1-2 0 15,2-3 64-15,2-1 0 0,1 0 16 0,1-1 0 0,3 1-32 16,1-1-16-16,2 0 0 0,3-4 0 0,1 2-352 16,2-3-128-16,3 2 0 0,3-2 144 0,3 0-144 0,1 0 0 15,2-2 0-15,2 1-176 0,3-4 176 0,1 4 0 16,2-4 0-16,1 4 0 0,1-1 0 0,1 0 0 15,0 2 0-15,1 0-128 0,2 3 128 0,2 0 0 16,0 4 0-16,-2 0 0 0,-1 0 0 0,1-1 0 16,-1 4 0-16,-4-2 0 0,1 1 0 0,-4-2 0 15,-2 2 0-15,-2-3 0 0,-1 5 0 0,-1-1 0 16,-3 0 0-16,-1-1 0 0,-1 1 0 0,-3-3 0 16,-1 3 0-16,-1 2 128 0,-2-5-128 0,-2 2 0 0,1 1 128 15,-4 0-128-15,1-3 0 0,-2 0 128 16,-2 2-128-16,-1 1 0 0,-1-4 416 0,0 1 16 0,-1 0 0 0,-1 0 0 15,-2 3 64-15,-2-4 16 0,-1 4 0 0,-1-1 0 16,-1 1-368-16,-1-3-144 0,-1-2 128 16,1 0-128-16,-1-5 256 0,1-2-48 0,-1 2 0 0,0-2 0 15,-1-2-208-15,1-2 0 0,1 0 128 16,-1-5-128-16,1 0 0 0,2-1 0 0,1-3-192 0,4-1 192 31,1 1-2208-31,5-3-336 0</inkml:trace>
  <inkml:trace contextRef="#ctx0" brushRef="#br0" timeOffset="32374.39">18405 11158 35935 0,'-1'-7'3200'0,"-2"5"-2560"0,2 2-512 0,1 0-128 15,0 2 752-15,0-2 128 0,0 4 16 0,-1-4 16 0,1 4-912 0,1 2-192 16,0 3-48-16,2 3 0 16,2 4-640-16,-1 1-128 0,3 4-16 0,0 2-16 0,3-1 656 0,0 3 128 15,-1 1 16-15,0-2 16 0,1 5 224 0,-2-1 160 16,-1 1-32-16,-2-5 0 0,-1 0 448 0,0 3 64 0,-2-1 32 0,-1 5 0 15,-1-2-96-15,-1-1-32 16,-1 2 0-16,-1-3 0 0,1-1-352 0,-3-4-64 0,1-3 0 0,0-3-128 16,-1 0 0-16,2-8 0 0,-1 2 0 0,1-6 0 31,1 0-400-31,1-5-144 0,-1-2-32 0,0-1-16176 16</inkml:trace>
  <inkml:trace contextRef="#ctx0" brushRef="#br0" timeOffset="32605.57">18218 11417 38703 0,'-1'-5'1712'0,"0"2"352"0,-2 1-1648 0,2 0-416 0,1 2 0 0,1 0 0 0,0 0 704 16,1 0 64-16,3 0 16 0,2-3 0 0,5 2-608 0,6-1-176 15,4-2 0-15,3-2 0 0,4 0 0 0,3 0 0 16,2-1 0-16,2 1 128 0,1-1-128 0,0 1 0 15,-1-1-128-15,-3 1 128 16,-3 4-1040-16,-3-2-128 0,-5 0-32 0,-2 2 0 16,-1-2-1568-16,-5 2-320 0,1-2-64 0,-2-2-16 15,-2 3 368-15,-1-3 80 0,0 0 16 0,-3 2-6016 0</inkml:trace>
  <inkml:trace contextRef="#ctx0" brushRef="#br0" timeOffset="33210.07">19115 11317 35935 0,'-3'-4'1600'0,"1"1"320"0,-1 0-1536 0,1 1-384 0,0 2 0 0,1 0 0 16,0 0-1296-16,-1-1-336 0,-5 1-64 0,0 0-16 16,-4 1 480-16,-3 1 80 0,-1 4 32 0,-2 1 0 15,-3 1 272-15,0 0 48 0,-1 4 16 0,0 4 0 0,0 0 1120 16,0 3 240-16,2 1 32 0,0 2 16 0,2 1 864 0,1 0 176 16,3-1 48-16,2 1 0 0,3 2-480 0,3-3-80 15,3 3-32-15,5-3 0 0,3 1-688 0,1-1-144 16,5-1-32-16,1-1 0 0,2-2-256 0,2-2 128 0,2-3-128 15,-1-1 0-15,2-5 0 0,-1 0 0 0,-1-1 0 0,1-4 0 16,1-1 128-16,-1-2-128 0,1-4 0 0,0-2 0 16,-1-3 128-16,-1-5-128 0,1 2 144 0,-3-6-144 15,-1 0 416-15,-4 0-16 0,0-2 0 0,-3 1 0 16,1-1-208-16,-3 1-64 0,0-1 0 0,1-1 0 16,-1-2-128-16,-2 0 0 0,-1-7 0 0,0 1 128 15,-2-1-128-15,0-1 0 0,-2-2 0 0,-3 2 0 16,1 4 0-16,-2 2 0 0,-3 4 0 0,2 3 0 15,-1 6-384-15,-1 4 64 0,-1 3 0 0,1 3 0 32,0 6-960-32,1 0-192 0</inkml:trace>
  <inkml:trace contextRef="#ctx0" brushRef="#br0" timeOffset="33600.25">19708 11362 21183 0,'-4'-11'944'0,"1"4"192"0,-1-1-912 0,0 4-224 0,3 0 0 0,-1 4 0 0,0-2 240 0,-3-2 0 15,-1-2 0-15,-4-3 0 0,-1-1-240 0,-1 4 0 0,-1 4 0 0,1 2 0 16,0 5 0-16,-3 1 0 0,1 1 0 0,-1 6 0 16,2 3 0-16,-2-1 0 0,1 2 0 0,-2 4 0 15,2 2 944-15,-3 2 144 16,1 2 16-16,2-3 16 0,1-2 416 0,2 3 96 0,-1 1 16 0,1 1 0 16,-1 1-656-16,3 1-128 0,1-3-32 0,2-1 0 15,1-1-544-15,2-1-112 0,2-4-32 0,1 0 0 16,4-6 240-16,1 0 32 0,2-3 16 0,2-2 0 15,2-1-96-15,3-4-16 0,2 0 0 0,1-2 0 16,2-1-320-16,2-1 0 0,2-2 0 0,4-3-192 16,4 0-400-1,0-1-96-15,4-5-16 0,-1 1-10112 0,4-1-2048 16</inkml:trace>
  <inkml:trace contextRef="#ctx0" brushRef="#br0" timeOffset="34175.44">19959 10643 31327 0,'0'-3'1392'0,"-1"3"272"0,0 0-1328 0,1 0-336 15,0 3 0-15,0 0 0 0,1 3 560 0,0 4 32 0,0 6 16 0,2 9 0 16,-1 4-608-16,1 8 0 0,1 5-144 0,-1 5 144 16,1 7-192-16,-3-1 192 0,0 5-192 0,1 1 192 15,-2-2-128-15,-2 0 128 0,0-3 0 16,-2-3 0-16,-1-4 0 0,-2-2 0 0,-1-2 128 0,-1-1-128 16,-1-1 192-16,-3-5-32 0,1-3-16 0,1-5 0 15,1-2 496-15,0-5 80 0,1-1 32 0,1-7 0 16,2-1 96-16,1-2 32 0,1-4 0 0,3-2 0 15,2-4-496-15,-1-3-112 0,2 0-16 0,1-4 0 16,-1 0-256-16,1-5 0 0,0-3 0 0,2-3 0 16,-1 4 0-16,1-6 0 0,1-5 0 0,0-1 0 15,1 1 0-15,0-3 0 0,2-7 0 0,1 1 0 0,1 2 128 16,0 1-128-16,1 6 0 0,2 5 0 16,-1 2 0-16,2 5 0 0,0 6 0 0,1 1 0 0,1 3 320 15,2 6-32-15,1-2-16 0,2 4 0 0,0 1-272 16,2 0 0-16,-1 4 0 0,0-3 0 0,-2 2 0 0,0 3 0 15,-2-2 0-15,0 4 0 0,-2 3 0 16,-2-1 0-16,-3 3 0 0,0-2 0 0,-4 2 0 0,2 3 0 16,-1 5 0-16,-1 2 0 0,0 0 0 0,-1 6 0 15,-1-4 0-15,-1-1 0 0,2 0 0 0,-2-1 0 16,2-1 0-16,-1-5 0 0,2-2 0 0,-2-4 0 16,0-1 0-16,-1-4 0 0,0-2 0 0,-1-4 0 15,-1-1 0-15,0-5 0 16,-2-2-912-16,0-1-192 0,-1 0-48 15,0-1-16096-15</inkml:trace>
  <inkml:trace contextRef="#ctx0" brushRef="#br0" timeOffset="34370.11">20710 11809 43311 0,'1'0'3840'0,"-1"4"-3072"0,0-1-608 0,2 0-160 0,1 0 224 0,1-2 16 0,-1 1 0 0,5 5-13232 32,3-1-2624-32</inkml:trace>
  <inkml:trace contextRef="#ctx0" brushRef="#br0" timeOffset="35826.05">26607 10848 3679 0,'2'-3'320'0,"-2"0"-320"15,2 0 0-15,-2 0 0 0,0 3 1376 0,0-2 208 0,1 2 32 0,-1-2 16 16,2 0 1136-16,-2-2 240 0,0 1 32 0,2-2 16 16,-2 1-240-16,1 4-32 0,-2-3-16 0,1 2 0 15,-2 1-928-15,-1 1-192 0,-1 2-48 0,-1 1 0 16,-1 1-832-16,-4 2-192 0,0 2-16 0,-2 0-16 16,-2 1-368-16,-3 5-176 0,-4 1 160 0,-4 4-160 15,-1 1 0-15,-2 3 0 0,-2 0 0 0,1 1 0 16,6-6 0-16,-3 0 0 0,0 4 0 0,1-4 0 0,5 0 0 0,4-4 0 15,5-2 0-15,6-3 0 0,2-1 0 0,4 0 0 16,1-2 0-16,4-4 0 0,3 3 0 0,1-5 0 16,2 1 0-16,2 1 0 0,1-3 0 0,1 4 0 15,1-4 0-15,2 0 0 0,1 2 0 0,2 2 0 16,3-3 0-16,1 4 0 0,1 1-128 0,-1 0 128 16,-2 4 0-16,0 0 0 0,-3 2-128 0,-4 5 128 15,-1-1 0-15,-3 2 0 0,-1 1 0 0,-3-1 0 16,-1 2 0-16,-1-1 0 0,-1-1 0 0,-1-1 0 15,-2 2 0-15,0 0 0 0,-2-3 0 0,0 0 0 16,-2 2 0-16,-1 1 0 0,-2-2 0 0,-1 0 0 16,0 1 0-16,-1-1 0 0,-4 5 0 0,0 1 128 0,-2 0-128 0,-2 2 0 15,-2-4 368-15,-1-1 16 16,-1-2 16-16,-1 2 0 0,-4 1-64 0,-3 1-16 16,-1 1 0-16,-1-1 0 0,-2 0-320 0,-1 3 0 0,-1-2 0 0,0-2 0 15,2-1 0-15,2-8 0 0,1-2 0 0,3-3 0 16,2-5 0-16,2-4 0 0,3-2 0 0,2-5 0 31,1-1-1024-31,3-3-160 0,2-2-32 0,3-4-15712 16</inkml:trace>
  <inkml:trace contextRef="#ctx0" brushRef="#br0" timeOffset="36134.98">27121 11044 20271 0,'4'-6'1792'0,"-2"0"-1424"0,0 6-368 0,-2 0 0 0,0 1 1552 0,1 1 240 0,1-2 64 0,2 3 0 0,0 0-1136 0,1 1-208 16,0 5-64-16,-3 3 0 0,1 5 256 0,-3 1 32 15,0 4 16-15,-2 0 0 0,0 4-96 0,-1 3-16 16,0-1 0-16,-2 3 0 0,1 1 192 0,-1-1 48 15,0-1 0-15,2 1 0 0,-2 1-336 0,1 0-64 16,-1 1-16-16,0 0 0 0,-1 1-304 0,-2-3-160 16,1 2 160-16,-3 1-160 0,-1 0 0 0,-1-1 0 15,-2-1 0-15,0-4 0 0,0-3 0 0,-1 0 0 0,0 1 0 16,1-4-160 0,1-6-1488-16,-2-1-288 0</inkml:trace>
  <inkml:trace contextRef="#ctx0" brushRef="#br0" timeOffset="36352.61">26949 11313 37775 0,'7'-9'1664'15,"-4"2"368"-15,3 4-1632 0,-2-2-400 0,0 5 0 0,0 0 0 0,2 0 288 0,2-2-32 0,6 0 0 0,5-2 0 16,5 2-256-16,4-2 0 0,-3 2 0 0,1-2 0 0,-1 4-208 0,-1-4 48 15,-2 4 16-15,-2 1 0 16,-2-1-736-16,-2 3-144 0,-1-1-16 0,-2 2-16 16,-4 2-576-16,1-2-112 0,-2 2-32 0,-1 0-7296 15,-1 2-1456-15</inkml:trace>
  <inkml:trace contextRef="#ctx0" brushRef="#br0" timeOffset="36736.31">27487 11393 11679 0,'9'0'256'0,"-4"0"48"0,0 0 16 0,-3 0 16 0,0 0-336 0,-2 0 0 0,0 0 0 0,0 0 0 0,0 0 3392 0,0 0 624 16,0 2 112-16,-3-2 32 0,1 4-2304 0,-2-2-464 16,0-1-96-16,-2 4-16 0,0 2-752 0,-2 0-144 15,1 2-48-15,-3 3 0 0,-1 4 304 0,0 0 64 16,-3 4 16-16,1 1 0 0,-2 3 144 0,0-2 32 16,1 3 0-16,1-4 0 0,0 1-144 0,1 1-32 0,0 2 0 15,1 0 0-15,2-2-416 0,1 1-96 0,2-2-16 16,3-2 0-16,0-5-192 0,4 1 0 0,2-5 128 0,1 0-128 15,2-4 0-15,2 0 0 0,2-4 0 0,4 0 0 16,2-4 0-16,4-2 0 0,3-1 0 0,1-2 0 16,2-3 0-16,0 1 128 0,3 0-128 15,1-1 0-15,-2-1 0 0,1 3 0 0,-1-1 0 0,0-2 0 16,-3 0 0-16,-1-2 0 0,-2 0 0 0,-3 1 0 16,-2-1 0-16,-3 0 0 0,-2 2 0 0,-2-3 0 15,-3 1 0-15,-2 0 0 0,-1-2 176 0,-3 2-176 16,-1-1 320-16,-2-3-64 0,-2 0 0 0,-2 4 0 15,2 2-64-15,-4-2 0 0,-4-5-16 0,-5-1 0 0,-3-1-176 16,-2 0 128-16,0 1-128 0,-2 5 128 0,1-1-128 16,-1 5 0-16,2 1 0 0,0 4 0 15,2 4-688 1,1 0-64-16,1 4-16 0,2 1-17888 0</inkml:trace>
  <inkml:trace contextRef="#ctx0" brushRef="#br0" timeOffset="37172.57">28240 11440 4607 0,'0'-7'192'0,"-1"4"64"0,1 0-256 0,0 0 0 0,1 0 0 0,1 1 0 0,-1 0 1168 0,0-1 192 0,2-4 48 0,-1 1 0 15,3-5 1904-15,-3 1 384 0,2 3 80 0,-1-2 0 16,0 2-832-16,-1 1-160 0,-1-1-32 0,-1 5-16 16,0-2-944-16,-1-1-192 0,-1 4-48 0,-1-1 0 15,-1 0-1040-15,-1 4-192 0,-2 0-64 0,-2 2 0 16,-1 2-256-16,-2 3 0 0,-2 0 0 0,0 4 0 15,-2 0 0-15,0 3 0 0,-1 6 0 0,0 0 0 16,-1 4 0-16,2-2 0 0,3 1 0 0,0 1 0 0,0 0 336 16,2 1 16-16,2 2 0 0,1-3 0 0,5 0-176 0,0-2-48 15,2 1 0-15,1-1 0 0,3-2 0 0,-1-1-128 16,3-2 192-16,1-3-64 0,3 0-128 0,-1-3 0 16,2 2 0-16,0-6 0 0,3 1 0 0,-2-4 0 15,1 0 0-15,0-2 0 0,2-2 0 0,-2-2-320 16,2 0 48-16,0-2-11984 15,-2-2-2400-15</inkml:trace>
  <inkml:trace contextRef="#ctx0" brushRef="#br0" timeOffset="37774.41">28750 10716 32255 0,'-6'-6'1424'0,"1"5"304"0,1-2-1392 0,3 3-336 0,1 3 0 0,1-2 0 0,-1 3 176 0,1 2-48 0,0 5 0 0,1 5 0 15,0 6-128-15,-1 7 0 0,1 5 0 0,-2 1 0 16,0 3-192-16,-3 3 192 0,2 1-160 15,-4 2 160-15,-1 0 0 0,-4 3 0 0,0-1 0 0,-4 0 0 16,0-1 1056-16,-3-1 96 0,-1-2 32 0,-1 1 0 16,0-2-416-16,-1-3-96 0,3-3-16 0,-2-1 0 0,2 2-416 15,-1-2-96-15,2-6-16 0,3-2 0 0,0-1 208 16,3-6 48-16,2 0 0 0,-1-3 0 0,4-2-144 0,1-3-32 16,3-1 0-16,0-4 0 0,1 0-208 0,2-2 0 15,1-4 128-15,1 0-128 0,1-4 0 0,-2-1 0 16,3-2 0-16,1-6 0 0,0 0 0 0,2-5 0 15,2-1 0-15,-1-6 0 0,-2 1 144 0,4-3-144 16,0-7 128-16,1-2-128 0,1-1 0 0,1 1 0 16,0 2 0-16,2 6 0 0,0 4 0 0,1 6 0 15,0 2 0-15,0 3 0 0,0 4 0 0,1 2 0 16,0 2 0-16,1 8 0 0,1-1 0 0,-1 5 0 0,-1 2 0 16,-2 1 0-16,1 3 0 0,-1-1 0 15,-3 2 0-15,0 1 0 0,-2 1 0 0,-1 0 0 16,-1-2 0-16,0 4 0 0,-1 0 0 0,0 1 0 0,-2 1 128 0,-1 1-128 15,0 1 416-15,-1 0 0 0,-1 3 0 0,0-3 0 16,-1-2-240-16,2 2-48 0,0-1-128 0,0-1 192 16,-1-1-192-16,1-2 0 0,1 0 0 15,0-1 0-15,-1-3 0 0,1-3 0 0,-1-1 0 0,-1 0 0 16,1-3 0-16,-3 1 0 0,2-3 0 0,-1 1 0 16,-2-5 0-16,0-2-320 0,0-2 64 0,-1-1-12688 15,2 0-2544-15</inkml:trace>
  <inkml:trace contextRef="#ctx0" brushRef="#br0" timeOffset="38055.44">29336 11683 39615 0,'0'3'1760'0,"0"-3"352"0,1 3-1680 0,-1 0-432 0,1 1 0 0,-1-1 0 0,2 0 208 0,-1 0-32 16,0 6-16-16,2 2 0 0,-2 4-160 0,1-3 0 16,0 1 0-16,-1-3 0 0,0 0 0 0,0-2 0 15,-1 2 0-15,-1-4 0 0,0 1 0 0,0-4 0 16,-1 1 0-16,1-2 0 0,0 1-192 0,-2-3-32 0,2 0 0 0,-1-5-17392 15</inkml:trace>
  <inkml:trace contextRef="#ctx0" brushRef="#br0" timeOffset="54789.52">14333 13036 18431 0,'0'-4'1632'16,"0"-1"-1312"-16,0 4-320 0,0-1 0 0,1 2 896 0,-1-4 96 0,0 1 32 0,0-4 0 16,0 1-800-16,0-3-224 0,0 1 0 0,-2 0 128 15,-1 2 32-15,1 2 16 0,-2 2 0 0,-1-1 0 16,0 3 1008-16,-2 3 208 0,-3 3 32 0,-1 0 16 16,-3 7 576-16,-2-1 112 0,1 1 32 0,-1 0 0 15,3 3-896-15,-7 2-176 0,-4 8-48 0,-3 7 0 16,-3 4-768-16,1 1-144 0,-1 3-128 0,3-4 144 15,1 1-144-15,5-3 0 0,2 1 0 0,6-2 0 16,2 1 0-16,1-2 0 0,3 0 0 0,1-1 0 0,1 5 0 0,0 1 0 16,2 3 128-16,0-3-128 0,4 1 0 0,3-2 0 15,4-5 0-15,1-1 0 0,4-5 0 16,3 0 0-16,2-2 0 0,1-1 0 0,-2-5 0 16,6 2 160-16,4-1-16 0,4-1 0 15,5-2-528-15,-1 0-96 16,2-6-32-16,2-1-16912 0</inkml:trace>
  <inkml:trace contextRef="#ctx0" brushRef="#br0" timeOffset="55448.93">14505 13548 40543 0,'-4'0'3600'0,"-1"0"-2880"15,1 0-576-15,3 1-144 0,1 2 832 0,-1-1 128 0,-2 2 16 0,0 2 16 32,-2 4-1168-32,1 0-224 0,2 6-48 0,-1 1-16 15,3 1-992-15,-1 3-192 0,2-3-32 0,0 4-16 16,2 4 16-16,-1-3 0 0,2 1 0 0,-1-1 0 0,-1-4 1392 0,0 2 288 0,1-5 0 0,-1 1 0 15,1-5 192-15,-2 0-48 0,2-2-16 0,-2-2-9248 16,0-2-1856-16</inkml:trace>
  <inkml:trace contextRef="#ctx0" brushRef="#br0" timeOffset="55634.75">14525 13270 47919 0,'-15'-15'2112'0,"2"5"448"0,1 4-2048 0,5 3-512 0,4 3 0 0,3 0 0 0,-1 0 0 0,-3 0 0 16,0 0 0-16,1 0 0 16,3 3-1424-16,3-1-304 0,6 0-48 0,3 0-16 0,6-4 1296 0</inkml:trace>
  <inkml:trace contextRef="#ctx0" brushRef="#br0" timeOffset="56132.11">14826 13649 38703 0,'2'4'1712'0,"-1"-1"352"0,0 0-1648 0,0 1-416 0,2-2 0 0,-1 1 0 16,1 1 160-16,0 2-160 0,5 1 192 0,2 8-192 15,1 1-864 1,0-1-288-16,-1 5-48 0,-1-8-16 0,-2 1-64 0,-3-4-32 0,-2 1 0 16,-1-1 0-16,-1 1 912 0,-1-3 176 0,-4 2 32 0,1 0 16 0,0-2 1680 0,-1-1 336 15,1-2 64-15,1-2 16 0,2-2-544 0,0-2-96 16,2 1-32-16,-1-6 0 0,3-1-784 0,-2-2-144 15,1-2-48-15,1-2 0 0,-2-2-272 0,0-1 128 16,2-6-128-16,-3 0 0 16,0-6 0-16,0 5 0 0,1-2 0 0,-1 1 0 0,0 6 0 0,0 3-224 15,1 4 64-15,-1 2 16 0,0 1 144 0,1 6 0 16,2-1-144-16,-1 0 144 0,2 3 0 0,0 1 0 16,3 3 0-16,1-1 0 0,2 4 0 0,-1-2 0 15,1 0 0-15,0 1 0 0,1-2 0 0,3 3 0 16,2 1 0-16,1-1 0 0,1 0 0 0,-2 1 0 0,-1 3 0 15,-3 1 0-15,-1 3 0 0,-1-2 0 0,-1 4 0 16,-3 1 0-16,-1 4 0 0,-3 1 0 0,1-2 0 16,-3 1 0-16,0 2 0 0,-2-2 0 0,1-1 160 15,0-2-160-15,0-1 0 0,1-3 0 0,0 0-192 0,1-4 48 32,0-1-1120-32,2-3-208 0,-1-3-64 0,1 1-9664 0,-1-1-1952 0</inkml:trace>
  <inkml:trace contextRef="#ctx0" brushRef="#br0" timeOffset="56965.37">15713 13283 43311 0,'-1'-1'3840'15,"1"-1"-3072"-15,0-1-608 0,1 2-160 16,0 1-592-16,0-5-160 0,1-1-16 0,1-4-16 0,2-2 624 0,1-5 160 0,2 1 0 0,-2-2 0 15,3 1 0-15,-2 2 0 0,1-1 0 0,0 3 0 16,0 1 0-16,-2 2 0 0,1 1 0 0,1 2 0 16,0-2 128-16,1 3 48 0,1 2 16 0,0 1 0 15,2 0-64-15,-1 2-128 0,0 0 192 0,1 1-64 16,1 5-128-16,-2-2 0 0,0 6 0 0,0 1 0 0,2 2 0 16,-3 6 0-16,0 5 0 0,0 3 0 0,-3 5 0 15,0 1 0-15,-2 0 0 0,-1-1 0 16,-1-1 0-16,-2 3 0 0,-2 2 0 0,-2-2 0 0,-1 1 0 0,-1-2 0 15,-1-1 0-15,-2 1 0 0,-1 0 0 0,-1-1 0 16,0 0 0-16,-2-3 0 0,1 1 0 0,-3-6 0 16,0 2 0-16,-2-6 0 0,1-2 208 0,-2 0-32 15,0-6-16-15,-2 0 0 0,1-4-160 0,-1-1 0 16,2-5 0-16,2 1 0 0,3-2 0 0,-2-2 0 16,-1-2 0-16,0 1 0 0,1-4 0 0,-1-1 0 15,0-2 0-15,1 0 128 0,2-2-272 0,2-3-64 16,1 1-16-16,2-2 0 0,2 1 224 0,1 2-192 15,4 0 192-15,2 5-192 0,1 1 192 0,3 4-176 0,1-1 176 16,1 2-160-16,1 0 160 0,5 0 176 16,2 2-48-16,2 0 0 0,3 0-128 0,-1 0 0 0,1 2 0 0,1-2 128 15,1 4-128-15,-4 0 0 0,2-1 0 16,-2 4 0-16,-1 1 0 0,-2 2 0 0,-2-1 128 0,-2 1-128 16,1 0 176-16,-2 2 0 0,-1 2 0 0,-3-3 0 15,-1 0 64-15,1 0 16 0,-2-1 0 0,0 2 0 16,-2-4-128-16,1 3-128 0,0-4 176 0,1 2-176 15,0 1 0-15,-2-4 0 0,1-2 0 0,1-1 0 16,-3 2 0-16,2-1-256 0,-1-2 64 0,0-2 0 16,1 0-592-1,0 0-112-15,1-2-32 0,0-2-17136 0</inkml:trace>
  <inkml:trace contextRef="#ctx0" brushRef="#br0" timeOffset="57723.7">16617 13236 18431 0,'2'-7'816'0,"0"-2"160"0,0 2-784 0,0 1-192 0,1 3 0 0,-1 2 0 0,2-5 0 0,1 0 0 16,1-7 0-16,3-3 0 0,0 1-128 0,-2 2-32 15,-2 2 0-15,-3 3 0 0,-3 2-160 0,-3 0-16 16,-2 2-16-16,-1 0 0 0,-3 2 752 0,0-1 160 16,0 0 16-16,-1 0 48 0,0 2 3280 0,0-1 640 0,0-1 144 0,0 2 48 15,-2 1-2896-15,0-3-592 16,-1 1-112-16,-2 1-32 0,0 1-912 0,-3 3-192 0,1 0 0 16,-3 3 0-16,0 4 0 0,-3 0 0 0,2 2-144 15,0 4 144-15,1 3 0 0,-3-3 0 0,2 2 0 0,1 1 0 16,2 1 0-16,3 0 0 0,1 1 0 0,2-3 0 15,2 2 0-15,3-2 0 0,1 1 0 0,3-3 0 16,3 0 0-16,2-2 0 0,3 1 0 0,1-3 0 16,0 0 288-16,1-4-32 0,3 0 0 0,-1-1 0 15,3-4-256-15,1 0 128 0,0-2-128 0,1-1 0 16,1 0 176-16,0-1-176 0,3-2 160 0,-1 1-160 16,0 1 128-16,0 1-128 0,0-3 0 0,3 3 144 0,-1 0-144 15,2 3 0-15,0-2 0 0,1 1 0 0,-1 2 0 16,1 1 0-16,0 0 0 0,-1 4 0 0,-2-3 0 15,-1 1-224-15,2 2 48 0,-3 3 16 0,0 1-160 0,-1 0-16 16,-3 3-16-16,-2 2 0 0,0 1 352 16,-4 4 0-16,-1 1 128 0,-1 0-128 0,-2 1 0 15,0-1 0-15,-2-4 0 0,-2 5 0 0,0 1 144 0,-2 2 0 16,-1 3 0-16,-1-2 0 0,0-3-16 0,-1-4 0 16,2-4 0-16,-2-3 0 0,1 1-128 0,-1 0 0 15,-2 0 0-15,-3 3 0 0,-1-5 144 0,0 0 0 16,-2-4 0-16,-1-4 0 0,0 1-16 0,-1-7-128 15,-1-3 192-15,1-1-64 0,2-2-128 0,0 0 0 16,-1-4 0-16,-1-6 0 0,-2 0 0 0,1-6 0 16,0-3 0-16,1-1 0 0,2-1 0 0,3-2 0 0,1 0 0 15,2-2 0-15,3 0-240 0,1 5 80 0,4 1 16 16,0 2 0-16,3-6 144 0,3 1-128 0,1-1 128 0,2 5-128 16,0-1 128-16,1 3 0 0,2-1 0 15,0 1 128-15,1 1-128 0,2-1 0 0,2 2 128 0,0 0-128 16,2-1 128-16,-4 2-128 0,1 2 128 0,-1 0-128 15,-1 0 128-15,0-2-128 0,-3 3 128 0,0-2-128 16,-2 2 0-16,-2-1 0 0,1 1 0 0,-5 2 0 16,1 0-192-16,-3 3-64 0,0 1-16 0,-2 0-17792 15</inkml:trace>
  <inkml:trace contextRef="#ctx0" brushRef="#br0" timeOffset="58209.68">16937 13093 29487 0,'-2'-3'2624'0,"0"2"-2112"0,1 2-512 0,1 2 0 0,1 3 1392 0,1-2 160 0,-1-2 48 0,1 8 0 0,3 6-1760 0,1 7-352 0,4 5-64 0,0 3 0 16,0 1 256-16,1 0 48 0,0 3 16 0,-2-2 0 16,1 1 544-16,-3-1 112 0,0 5 32 0,-2-1 0 15,-1 2 640-15,-2-1 128 0,0-2 16 0,-2 1 16 16,-1-6-544-16,-2 1-112 0,1-1-32 0,0-3 0 15,-2 1-368-15,0-3-176 0,2-4 160 0,-1-6-160 0,1-1 0 16,-1-5 0-16,1 0 0 0,-1-2-11984 16,2-4-2352-16</inkml:trace>
  <inkml:trace contextRef="#ctx0" brushRef="#br0" timeOffset="58777.55">16837 12764 39615 0,'2'6'3520'16,"2"-2"-2816"-16,0-2-560 0,0 0-144 0,0 0 128 0,3 2-128 0,5 4 192 0,7 2-64 0,8 6-128 0,5-1 0 16,4 1-160-16,1-2 160 0,2 1 0 0,1-3-144 15,1 4 144-15,0 0 0 0,2 4 0 0,0 2 0 16,0 6 0-16,-3-3-128 0,-5 1 128 0,-2 5 0 16,0 4 0-16,-3 3 0 0,-1 9 0 0,-6-2 0 15,-2 2 0-15,-5-3 0 0,-3 1 0 0,-4-1 0 16,-4 1 0-16,-1-2 0 0,-3 4 0 0,-3-1 0 15,-1 3 0-15,-2-2 0 0,2 2 0 0,-3-6 192 16,1-5-32-16,-3 1-16 0,-3 1-144 0,-3 5 0 16,0-3 0-16,-1-1 0 0,0-2-256 0,-2 0-64 15,-2-1-32-15,-1-1 0 0,0 1 224 0,1-5 128 16,0-5-160-16,-1-6 160 0,4-3 0 0,-3-3 0 16,-4-4 0-16,1-2 0 15,2-4-800-15,-1-6-112 16,1-3-32-16,1-9-15264 0</inkml:trace>
  <inkml:trace contextRef="#ctx0" brushRef="#br0" timeOffset="60499.34">18349 12746 24879 0,'0'0'2208'0,"1"0"-1760"0,1 0-448 0,-1 0 0 16,0 0-960-16,0 0-256 0,1 0-64 0,0 0-16 16,2-1-1200-16,-2 1-256 0,1 0-32 0,-3 0-16 15,0 0 1808-15,0 0 352 0,0 0 80 16,-19 10 16-16,7-6 3104 0,-2 0 640 0,-2 0 112 0,-2 3 16 0,0 0-160 0,0 2-32 15,-2 1-16-15,0-4 0 0,3 4-1456 0,0-2-304 16,-3 0-48-16,0 0-16 0,1 5-1008 0,0-3-288 16,1 2 0-16,1 0 128 0,1 0-128 0,4-1 0 15,2 2 0-15,2-4-176 0,5 1 176 0,-1-3 0 16,4-1 0-16,0-1 0 0,2 2 0 0,3-6 0 16,0 1 0-16,3-2 0 0,2 0-144 0,2 0 0 15,2 0 0-15,2 0 0 0,2 0 144 0,1 0 256 0,2 0-64 16,0 3-16-16,-1-2 64 0,1 5 16 0,0-2 0 15,1 5 0-15,0-1-256 0,-1 2 0 0,1 0 0 16,2 2-160-16,-1 1 160 0,0 3 0 0,-2 0 0 0,-2 0 0 16,-3-1 0-16,-2 2 0 0,-2 4 0 0,-3-1 0 15,-3-2 0-15,-2 2 0 0,-3 7 0 0,-1-1 0 16,-2 3 0-16,-3-1 128 0,0-2 0 0,-1 1 0 16,-3-1 128-16,0-1 48 0,-1-3 0 0,1-2 0 15,-4-4 0-15,0-1 0 0,-2-1 0 0,0-3 0 16,-1-1-32-16,0-3 0 0,0 2 0 0,0-5 0 15,0 0 16-15,1 3 0 0,0-4 0 0,-1 0 0 16,-3 1-288-16,-2-3 0 0,-1 1 0 0,1 2 0 16,1-2 0-16,2 1 0 0,3-2 0 0,-3 2 0 0,-1-3 0 0,-1 0 0 15,1 0 0-15,2-3 0 16,5 2-736-16,1-2-160 16,1 0-16-16,2 0-16544 0</inkml:trace>
  <inkml:trace contextRef="#ctx0" brushRef="#br0" timeOffset="61057.27">18813 12765 24879 0,'7'-12'2208'0,"-3"2"-1760"0,0 1-448 0,-2 3 0 0,-1 5 3536 0,1-2 624 16,-1 2 128-16,3-2 32 0,-1 0-3392 0,4 0-672 15,1 1-256-15,0 7 176 16,2 2-1328-16,-3 8-272 0,2 2-48 0,-2 6-16 16,0 5 912-16,0 7 176 0,-2 4 32 0,-3 3 16 0,1-1 1024 0,-3 4 208 15,-2-5 32-15,0 5 16 0,-2-8 32 0,-1 1 16 16,-1 3 0-16,-1 0 0 0,-1 1-672 0,-1-1-144 16,0 1-32-16,-1-1 0 0,0-4-128 0,1-8 0 15,0 0 0-15,2-7 0 0,2-5 0 0,1 1 0 16,1-3 0-16,-1-3 0 15,2-2-1392-15,-1-4-144 0</inkml:trace>
  <inkml:trace contextRef="#ctx0" brushRef="#br0" timeOffset="61265.24">18652 13065 35935 0,'-1'0'3200'0,"0"0"-2560"16,-1 0-512-16,2 0-128 0,2 0 2160 0,0 0 400 0,3 0 96 0,3 0 16 0,4 0-2160 0,8 3-512 16,4-3 0-16,6 1 0 15,3 2-464 1,0-3-112-16,-2 0-32 0,-2 0 0 0,0 0-160 0,-5-3-16 0,-3 2-16 0,-2 1 0 16,-4-3-144-16,-3 3-16 15,-2-2-16-15,-1 1-10416 0,-1-2-2064 0</inkml:trace>
  <inkml:trace contextRef="#ctx0" brushRef="#br0" timeOffset="61806.09">19444 13141 43311 0,'-2'-4'3840'0,"0"2"-3072"16,-1-1-608-16,2 2-160 0,0 1 224 0,1-2 16 0,0 2 0 0,-3 0 0 31,1-3-1552-31,-3 2-304 0,-1-2-64 0,-2 3-16 16,0 0-3744-16,-3 4-768 0,-2 1-128 0,0 2-48 15,-3 6 2160-15,-3-1 448 0,2 1 64 0,-2 3 32 0,-3 8 6816 0,-2 0 1376 16,2 3 272-16,1-1 48 0,3-4-32 0,-1 1 0 0,3-2 0 0,0 1 0 16,0-5-2960-16,3 2-608 0,2 2-112 0,3-8-32 15,1 3-864-15,1-3-224 0,5-1 0 0,0-3 0 16,3-2 0-16,2-1 0 0,2-2-144 0,3-1 144 31,1-1-448-31,0-2 16 0,1-2 0 0,1-2 0 0,1 1 432 16,0-4-128-16,1 1 128 0,-2 0 0 0,-2-1 144 0,1 1 112 0,1-4 32 0,3 2 0 15,0-5-48-15,0 3-16 0,0-2 0 0,-2 0 0 0,0-1-224 16,-3 2 0-16,0-1 0 0,-2-1 0 0,0 1 0 16,0-4 0-16,1 1 0 0,0-1 0 0,-1 2 0 15,1 0 0-15,-2 1 0 0,2 3 0 0,0 3 144 0,-3 1-16 16,1 1 0-16,-2 4 0 0,1 1 160 15,-1 1 32-15,0 4 0 0,0 1 0 0,0-1-320 0,0 4 160 16,0 0-160-16,0 4 128 0,-3-1-128 0,1 1 0 16,-1 0 0-16,1 6 0 0,-2-1 0 0,0 1 160 15,1 3-160-15,-2-3 160 0,1-3 96 0,-1 1 0 16,2 2 16-16,0-3 0 0,0-2-112 0,1-1-32 16,1-3 0-16,1-2 0 0,-1 0-128 0,1-2 0 15,2-4 0-15,0 0-176 16,-1-2-272-16,0-2-48 0,0-2-16 0,-1 0 0 15,0 0-880-15,-1-2-176 0</inkml:trace>
  <inkml:trace contextRef="#ctx0" brushRef="#br0" timeOffset="62116.3">19794 12623 37775 0,'0'-4'3360'0,"0"2"-2688"0,0-1-544 0,0 6-128 0,1-1 1088 0,0 4 192 0,0 0 48 0,2 4 0 16,0 9-1520-16,2 9-320 0,0 8-48 0,0 7-16 16,0 3-64-16,0 0-32 0,-1 0 0 15,0 1 0-15,-2 0 672 0,-2 1 256 0,1 1-16 0,-2 0 0 0,-1 4 480 0,0-3 112 16,0 1 0-16,-1-4 16 0,2 0-288 15,1-8-64-15,1-1-16 0,1-4 0 0,0-5-320 0,2-4-160 16,1-2 160-16,-2-4-160 0,1-3-160 0,0-4-128 16,1-2-32-16,-1-1 0 15,0-6-1344-15,-1 0-256 16,1-6-64-16,-3 0-15072 0</inkml:trace>
  <inkml:trace contextRef="#ctx0" brushRef="#br0" timeOffset="62366.15">19531 13122 47919 0,'-5'0'2112'0,"3"-2"448"0,1 1-2048 0,2 1-512 0,1 0 0 16,3 0 0-16,2 0 0 0,4 0 0 0,6-3 0 0,9 2 0 15,6-2-240-15,8 0 48 0,2 0 16 0,1-3 0 31,2 0-304-31,-3-3-64 0,-2 2-16 0,-3 1 0 16,-3-1-80-16,-3 0-32 0,-5 1 0 0,-2 0 0 16,-3 0 96-16,-2-3 0 0,-3 5 16 0,-4-2 0 0,1 2 208 0,-3 2 32 0,0-2 16 0,-2 2 0 15,1 2-1888 1,-2-3-384-16,1 3-80 0,-2 3-12240 0</inkml:trace>
  <inkml:trace contextRef="#ctx0" brushRef="#br0" timeOffset="62566.14">20371 13331 41471 0,'2'19'3680'0,"-2"-9"-2944"0,-1 0-592 0,1-2-144 0,1-1 2048 0,1-5 384 16,0 2 80-16,-1 6 16 0,2 2-2272 0,-1 4-464 15,1-1-96-15,1 1-16 16,-2-4-1104-16,0-2-240 0,0-4-32 0,-1 1-16 15,0-4-576-15,-1 0-112 0,0-3-32 0,-1 0 0 16,0 0-656-16,-2-3-144 0</inkml:trace>
  <inkml:trace contextRef="#ctx0" brushRef="#br0" timeOffset="62732.48">20423 12796 48831 0,'4'-3'2176'0,"-3"1"432"0,-1 1-2096 0,0-2-512 0,0 3 0 0,2 0 0 16,1 0 0-16,2-3-144 0,0 0-16 0,1 1-14224 15,1 0-2832-15</inkml:trace>
  <inkml:trace contextRef="#ctx0" brushRef="#br0" timeOffset="63107.44">20897 13115 28559 0,'2'-6'1264'0,"-1"0"272"0,2 1-1232 0,-2 1-304 0,1 1 0 0,0 2 0 0,0-4 256 0,1-2-16 16,-1-3 0-16,2-6 0 0,-1-3-240 0,-1 3 0 0,-2 0 0 0,-4 4 0 16,0-1 448-16,-2 4 32 15,-3 0 16-15,-2 5 0 0,0 2 560 0,-1 2 112 0,-3 2 32 0,-1 6 0 16,1 3-96-16,-1 2-16 0,-1 6 0 16,1-1 0-16,2 5-528 0,0 0-112 0,5 4-32 0,-1 6 0 15,2 1-32-15,3 2-16 0,2-1 0 0,1 2 0 16,2 1 16-16,4-1 16 0,3 2 0 0,1-7 0 15,2-1-80-15,2-3 0 0,2 0-16 0,1-5 0 16,2-1-176-16,3-2-128 0,4 1 144 0,4-3-144 16,3-2 192-16,-1-3-48 0,3-3-16 0,5-4 0 15,8 0-400-15,8-8-96 0,12-5-16 0,5-3-19472 16</inkml:trace>
  <inkml:trace contextRef="#ctx0" brushRef="#br0" timeOffset="69051.98">18925 14209 6447 0,'-5'-2'576'0,"1"2"-576"0,1-2 0 0,0 0 0 0,2 2 1536 0,0 0 192 16,0 0 32-16,-2-1 16 0,1 1-1296 0,-4-3-256 15,0 2-48-15,0 1 16 0,0-1-192 0,1 0 0 16,1-2 0-16,-2 2 0 0,-1 1 0 0,0-2-160 0,0 2 160 16,1 2 0-16,-1-1 0 0,2 2-144 0,0-1 144 15,1 2 0-15,3-1 2128 0,1 1 512 0,0 1 112 0,1-1 16 16,3-2-928-16,0 1-192 0,1-1-48 0,0-2 32 16,-1 3-224-16,2-2-32 0,2 1-16 0,2-2 16 15,1-3-496-15,-1 3-112 0,-2 0 0 0,2-3 0 16,1 1-448-16,2-1-80 0,-2 2-32 15,1-3 16-15,-2 3-48 0,1-1-16 0,2 0 0 0,-1 1 32 16,2 1-192-16,-2 0 0 0,0 0 0 0,1 1 0 16,-1 1 0-16,0 0 0 0,0-1 0 0,1 2-144 15,2-3 144-15,-1 0-128 0,1 0 128 0,1-3 0 16,-1 2-160-16,2-1 160 0,1 0-128 0,-1-1 128 16,3 1 0-16,-3 0-144 0,1 1 144 0,-2-3 0 15,2 2 0-15,-1-1 0 0,-1 2 0 0,-2 1 128 0,-1-2 0 16,0 2-128-16,-1 2 192 0,-2-1-48 0,-1-1-144 15,0 3 0-15,0-3 0 0,-2 2 0 0,0-2 0 0,-1 1 0 16,-1 2 0-16,-1-2 0 0,0 1 0 0,0 0 0 16,-1 0 0-16,1-2 0 0,0 0 512 15,1 0 32-15,-1 0 0 0,1 0 0 0,0-2-256 0,1 0-48 16,-1 2-16-16,-1-2 0 0,1-2-224 0,-1 2 0 16,0-2 0-16,-2 1 0 0,1-1 0 0,-2 1 0 15,-1 0 0-15,-1-1 0 0,-2-1 0 0,1 0 0 16,-2 0 0-16,0 0 0 0,-2 2 0 0,-1 0 0 15,2-2 0-15,-2 2 0 0,1 0 0 0,-2-1 0 0,3 1 0 0,-4 1 0 16,2 0 0-16,0 1 0 0,-2 1 0 16,2-3 0-16,-1 1 0 0,2-1 144 0,0 3-144 15,1-2 128-15,0-2-128 0,0 0 0 16,1 0 0-16,0 2-176 0,0-1 176 0,-1 0 0 0,0 1 0 0,0-1 0 16,1 2 0-16,-1-1 0 15,1 2 0-15,0 0 0 0,0 0 0 0,3 0 176 0,0 0-176 0,1-2 192 16,1 2-192-16,0-2 0 0,3 2-192 0,-1-1 192 15,2 1 0-15,0-2 0 0,-5 2 0 0,0 0 0 16,20 0-128-16,-11 2 128 0,0-2 0 0,0 1 0 16,1 1 0-16,1-2 0 0,0 2 0 0,1-2 0 15,-1 0 0-15,0 2 0 0,0-1 0 0,-2 2 0 16,2-2 0-16,-3 3 0 0,1-1 0 0,-3 2 0 16,0 0 0-16,-2 1 0 0,-1-1 0 0,1 0 0 15,-2 1-128-15,1-1 128 0,-2-1 0 0,2 0 0 0,-2-2 0 16,-1 2 0-16,2-1 0 0,-1 1 0 0,-1 1 0 0,1-1 0 15,0-2 0-15,0 3 0 0,0 1 0 0,0 1 0 16,-1-1 0-16,0 1 0 0,-1 2 0 16,0-2 0-16,0 3 0 0,-1-1 0 0,-1-1 0 0,-2 2 0 15,1 1 0-15,-1 0 0 0,0 0 0 16,-2-1 0-16,1 1 0 0,-3 0 0 0,1 3 0 0,-1-2 0 16,0 2 0-16,2-3 0 0,0-1 0 0,0 1 0 15,3-4 0-15,-1 0 0 0,2-2 0 0,1-3 0 16,2 1 0-16,-1-3 0 0,2-3-320 0,1 3-64 15,1-5 0-15,0 0-17216 0</inkml:trace>
  <inkml:trace contextRef="#ctx0" brushRef="#br0" timeOffset="69778.92">20041 13999 13823 0,'0'0'1216'0,"-1"-2"-960"0,1 2-256 0,0 0 0 0,0 0 3472 0,1 0 656 0,-1-2 128 0,1 1 32 16,1 1-1984-16,1-2-384 0,0-2-64 0,1 2-32 15,-2 2-1424-15,1-3-272 0,1 1-128 0,-2 2 0 16,-1 0 0-16,-1 0 0 0,0 0-128 0,-2 2 128 16,0 1 0-16,-1-1 0 0,-1 4 0 0,4-6 0 15,0 0 0-15,-13 19 320 0,9-14-32 0,2 5-16 16,1-2 416-16,-1 3 80 0,2 0 0 0,-1 2 16 0,2 0-416 0,-1 3-96 15,0 3-16-15,-1-3 0 0,1 3-256 16,-1-1 0-16,-2 3 0 0,3 0 0 0,-3-1 0 16,2 2 0-16,0-1 0 0,-2 0 0 0,2-1 0 0,0-3 0 15,0 0 0-15,1-2 0 0,0 0 0 0,0-2 0 16,1-3 0-16,-1-1 0 0,0-3 0 0,0 1-224 16,0-2 64-16,0-2 16 15,0 0-1312-15,1-3-256 0,-1 0-48 16,0-3-14160-16</inkml:trace>
  <inkml:trace contextRef="#ctx0" brushRef="#br0" timeOffset="70066.58">19844 14190 36863 0,'1'-5'1632'0,"-1"0"336"0,0 2-1584 0,2 1-384 0,-1-1 0 16,0 2 0-16,4 0 544 0,1-5 32 0,4-1 0 0,6-2 0 31,4-4-944-31,2 0-176 0,3 0-32 0,-3 1-16 16,1 2-16-16,-2 2 0 0,0 0 0 0,-2 3 0 0,-3 0 608 0,0 0 0 0,-1 4 0 0,-3 1 0 16,-1 0 0-16,-1 2 128 0,-2 2-128 0,-2-2 192 15,1 1-192-15,-2 0 0 0,3-1 0 0,0-2 0 16,-2 3 0-16,2-3 0 0,0 2-192 0,-1-2 192 15,1 3-1744-15,-3-3-240 0,0 3-32 16,1 0-11392-16</inkml:trace>
  <inkml:trace contextRef="#ctx0" brushRef="#br0" timeOffset="70552.47">20303 14170 39615 0,'-6'5'1760'0,"2"-3"352"0,0 1-1680 16,1 0-432-16,3-1 0 0,-2 1 0 0,1-1 160 0,0 4-160 16,-2 0 192-16,0 4-192 15,-2 3-656-15,2 0-240 0,0 2-64 0,0-1 0 16,1 0-368-16,2-1-80 0,-2-1 0 0,1 0-16 0,1 2 1232 16,0-4 192-16,1 1 128 0,1 2 0 0,-1-2 1024 0,3-2 224 0,-1 0 32 15,0 0 16-15,3-2-384 0,0-1-80 0,2-1 0 0,0-2-16 16,2-1-656-16,-1-2-128 0,3-2-32 0,1-1 0 15,-1 0-128-15,1-2 128 0,0 0-128 16,-1 0 128-16,1-1-128 0,-1-2 0 0,-1 1 0 0,-2-2 0 16,0 1 0-16,-1-2 0 0,1-4 0 0,0 2 0 15,-1-2 0-15,-1 1 0 0,-1-3 0 0,-1 1 0 16,0-1 0-16,1-1 0 0,-3 2 0 0,0 0 0 16,0-1 0-16,-3 4 0 0,1 1 0 0,-1 0 0 15,0 1 0-15,0 1 0 0,0 1 0 0,-1 0 0 16,2 3 0-16,-1 0 0 0,0 2 0 0,0 3 0 0,0 0 0 15,0 2 0-15,0 4 0 0,1-1 0 0,-1 3 0 0,1 2 0 16,1 0 0-16,0 0 0 0,1 3 208 0,2 0-32 16,0 2-16-16,-1 1 0 15,1 1 16-15,1 3 0 0,-1 2 0 0,-1 0 0 0,1 2-176 0,0-2 0 16,-1-2 0-16,1 0 0 0,0-1-128 0,-2-2 128 16,0 0 0-16,0-3 0 0,-1 0 0 0,0-3 0 15,-1-1-144-15,1-2 144 16,-2 0-480-16,1-4-32 0,0-2-16 15,1 1-17584-15</inkml:trace>
  <inkml:trace contextRef="#ctx0" brushRef="#br0" timeOffset="70971.33">20688 14383 25791 0,'0'10'1152'0,"0"-3"224"0,0-2-1104 0,0-1-272 0,2-1 0 0,0-1 0 16,-1 1-976-16,3-1-256 0,1 4-48 0,2 1-16 15,-1 0-944-15,2-2-176 0,-1-3-32 0,-1 0-16 0,2-2 3840 0,-2-2 768 0,0-1 160 0,0-1 16 16,-1 0 1712-16,-1-1 320 0,0-3 80 0,-2 0 16 15,1 3-2432-15,0-4-480 0,-1-1-112 0,1-1-16 16,-1-2-896-16,0-1-176 0,-1 1-32 0,0-2-16 16,-1-1-128-16,0-1-32 0,-1-1 0 0,1 1 0 15,-3 0-128-15,1 1-176 0,2 0 48 0,-1 2 0 0,1 1 128 0,0 3 0 16,0 1 0-16,1 1 0 0,0 0 0 0,2 0 176 16,1 1-48-16,-1 1 0 0,2-1-128 0,0 1 0 15,0 0 0-15,1 1 0 0,-1 2 0 0,-1 1-176 16,1-1 48-16,1 0 0 0,-1 3 128 0,-3 0 0 15,2 2 0-15,1-1-128 0,-2 3 128 16,0 0 0-16,1-1 0 0,-3 2-128 0,0 0-176 0,0 1-16 16,2-1-16-16,-3 3-12080 15,0 0-2400-15</inkml:trace>
  <inkml:trace contextRef="#ctx0" brushRef="#br0" timeOffset="71542.02">21152 14188 21183 0,'2'-2'944'0,"0"1"192"0,-2 1-912 0,1 0-224 0,-1 0 0 0,0 0 0 0,1 1-128 0,0 1-80 0,-1 0-16 0,2 1 0 15,-2 2-48-15,0 0-16 0,0 4 0 0,0-2 0 0,-2 2 1008 0,2 1 208 16,-1-2 32-16,0 2 16 16,1 1 1344-16,-3-2 272 0,1 1 48 0,0-1 16 0,1-1-1056 15,0-1-224-15,0 1-32 0,0-2-16 16,1 0-944-16,0-1-192 0,1-1-48 0,0 0 0 0,1 0-144 16,0 0 0-16,2-3 0 0,-2 0 0 0,2 2 240 0,-1-3 16 15,1 0 0-15,-1-4 0 0,-1 4-64 0,0-5 0 16,-1 1 0-16,1-2 0 0,-2 1-192 0,-2-3 0 15,1 0 0-15,0 0 0 0,-1-1 0 0,0-1 0 16,-1-3 0-16,0 0 0 0,1 0 0 0,0-1 0 16,0-2 0-16,2 1 0 0,0-2 0 15,2 1 0-15,0 1 128 0,2 0-128 0,1 3 0 0,2 1 0 16,1 3 0-16,0 0 0 0,0 2 320 0,2 1-16 16,-1 2-16-16,0-1 0 0,2 3-96 0,-3-1-32 0,1 2 0 15,0 0 0-15,-1 3-160 0,0 1 0 16,-2 2 0-16,2 2 0 0,-3 0 0 0,2 3 0 0,-1 2 0 0,-1 0 0 15,2 0 0-15,-2 1 0 0,1 1 0 0,2 0 0 16,-3 3 0-16,1-3 0 0,0 3 176 0,-1-2-176 16,-1-1 224-16,0 2-48 0,0 0-16 15,-1 1 0-15,0-1-160 0,0-4 0 0,1 0 0 0,-2 0 0 16,2-4 0-16,-1-1 0 0,0-1 0 0,-1-1 0 16,-1-1 0-16,1-3 0 0,-1-2-160 0,0 0 160 31,2 0-1664-31,-3-2-224 0</inkml:trace>
  <inkml:trace contextRef="#ctx0" brushRef="#br0" timeOffset="71884.09">21575 14223 22111 0,'0'0'1968'0,"0"0"-1584"0,-3 0-384 0,2 0 0 0,1 0 4160 0,0 0 736 0,0 0 160 0,0 0 16 0,0 0-3792 0,0 1-768 0,3-1-160 0,-3 0-32 31,0 0-1248-31,0 0-256 0,24-5-48 0,-11 4-16 16,1-5-1600-16,3 1-320 0,0-3-64 0,1 2-16 16,0 1 1360-16,-1-3 272 0,-3 3 48 0,1 0 16 15,-1-1-240-15,-1 1-32 0</inkml:trace>
  <inkml:trace contextRef="#ctx0" brushRef="#br0" timeOffset="72329.22">21993 13902 35007 0,'-1'-4'3120'0,"1"2"-2496"15,0 0-496-15,0 1-128 0,0 1 1280 0,1 0 224 0,2-2 48 0,-1 1 16 16,4-4-1312-16,0 2-256 0,0 1 0 0,1-1 0 31,-2 0-672-31,1 3-32 0,-1 0-16 0,-2 3 0 0,-1 0 272 0,-1 2 64 0,-2 3 16 0,-1 1 0 16,1-3 496-16,-1 4 80 0,-2 7 32 0,0 8 0 16,-1-2 448-16,-1 7 80 0,1-1 32 0,0 0 0 15,0 0-432-15,0-2-96 0,-1 2-16 0,4-2 0 16,-2-3-256-16,3-3 0 0,0 1 0 0,1-4 0 15,2 3 0-15,0-4 0 0,0-2 0 0,2 1 0 16,0-5 0-16,-2 2-192 0,3-2 0 0,0-6-17952 16</inkml:trace>
  <inkml:trace contextRef="#ctx0" brushRef="#br0" timeOffset="72571.57">21928 14028 43311 0,'-10'-5'1920'0,"4"3"384"0,1-1-1840 0,3 1-464 0,3-1 0 0,1 3 0 0,1-3 0 0,1 1-240 16,4-4 32-16,3-2 0 15,4 0-496-15,6-3-112 0,1 1-16 0,1 1 0 16,1 2 208-16,-1 2 48 0,-2 0 0 0,-2 4 0 0,-2-2 432 0,-2 3 144 0,-2 0 0 15,-2 3 0 1,-2 0-464-16,0-2 16 0,-3 3 0 0,-1-1-15728 0</inkml:trace>
  <inkml:trace contextRef="#ctx0" brushRef="#br0" timeOffset="73095.07">22450 14061 29087 0,'-1'0'640'0,"-2"0"128"0,1-3 16 0,-1 2 48 15,2 1-672-15,1-1-160 0,0 0 0 0,-3-1 0 0,1 1 0 0,-3-3 0 0,-1 1 0 0,1 0 0 16,0 3-2144-16,0 0-416 0,-2 1-64 0,-2 3-32 16,1 1 1744-16,-2 1 336 0,-2 5 80 15,-1-1 16-15,-2 6 2368 0,-1-2 480 0,0 4 80 0,-1-1 32 0,-1 0 384 0,0 2 80 16,2-1 0-16,1-2 16 0,1 1-1616 0,4-2-336 15,1-1-64-15,1-1-16 0,3 1-688 16,3-2-240-16,1-3 144 0,3 1-144 0,2-2 0 0,1 0 0 16,1-3 0-16,4 2 0 0,1-5 0 0,-1 1 0 15,1-2 0-15,0-1 128 0,4-1-128 0,-2-3 0 16,1 0 0-16,0-2 0 0,0-1 0 0,1-2 0 16,-1 1 0-16,-2-2 0 0,-1 1 0 0,-2 2 0 15,-3 1-160-15,2-2 160 0,0 0 0 0,3-4 0 16,-1 0 0-16,0-1 0 0,1 0 0 0,-1 1 0 15,-2 2 0-15,-1 0 0 0,0 2 0 0,-2-1 0 16,-1 4 0-16,-3 0 0 0,2 1 0 0,-3 2 0 0,0 1 0 16,-3 0 0-16,1 2 240 0,-2 0-64 0,-1-1-16 0,-2 4 0 15,2-1 16-15,0 1 0 16,0 1 0-16,-2 0 0 0,3 4-32 0,0-1 0 0,2 2 0 0,-1 1 0 16,3 3 96-16,0-6 16 0,2 2 0 0,1 0 0 15,3 2-256-15,3 3 0 0,0-2 128 0,2 0-128 16,1 1 0-16,0-3 0 0,-2 0 128 0,1 0-128 15,-1-5 0-15,-1 1 144 0,-1-2-144 0,-2 0 128 16,-2-2-128-16,1 2 0 0,-1-5-192 0,-3 0 192 31,1 1-768-31,-2-2-16 0,-2 1-16 0,2-5-17808 0</inkml:trace>
  <inkml:trace contextRef="#ctx0" brushRef="#br0" timeOffset="73424.53">22678 13491 41471 0,'0'0'3680'0,"1"4"-2944"0,1 1-592 0,0 0-144 0,-1 1 304 0,3-1 16 16,2 8 16-16,1 4 0 15,2 9-672-15,3 6-144 0,1 4-32 0,-2-1 0 16,0 2-320-16,-1-3-80 0,1 0-16 0,-2 2 0 0,0 2 688 0,-1-1 240 16,1 5-144-16,-3-2 144 0,0 0 528 0,0-1 192 0,-4-2 48 0,1-2 0 15,-1-3 80-15,1-2 32 0,-2-2 0 0,2-4 0 16,-1-2-560-16,0-4-128 0,1 2 0 0,-1-3-16 16,1 0-176-16,-2-2 0 0,0-1 0 0,-1-3 0 15,0-1-208-15,-1-5-32 0,0-2 0 0,-1 0-12576 16,1-3-2528-1</inkml:trace>
  <inkml:trace contextRef="#ctx0" brushRef="#br0" timeOffset="73858.55">23042 13902 26719 0,'0'-3'2368'0,"0"2"-1888"0,1 1-480 0,-1 0 0 0,1 0 816 0,-1 0 64 15,0 0 16-15,0 1 0 16,0 2-2880-16,-2-2-576 0,-3 4-128 0,-2 0 0 16,-2 4 1760-16,-1-1 352 0,-1 1 80 15,-2 1 16-15,2 1 2672 0,-2-1 544 0,3-2 96 0,-1 2 32 0,-2 1-48 0,-1-1 0 16,1 2 0-16,0 1 0 0,0-2-1952 0,0-1-400 15,2 1-80-15,0 2 0 0,1-1-384 0,2 0 0 16,0-2 0-16,3 1 128 0,-1-2-128 0,2 0 0 0,2-1 0 16,0-2 0-16,2 0 0 0,2-2 0 15,1 0 0-15,1-3 0 0,1 3 0 0,2-3 0 0,1 0 0 0,0 2 128 16,0-2-128-16,0 1 0 0,5 1 0 16,1 3 128-16,0 0-128 0,2 3 0 0,1 2 128 0,-1-4-128 15,2 6 0-15,-1-4 0 0,2 4 0 0,-3-1 128 16,1 2 0-16,-3-1 16 0,-1 1 0 0,2 2 0 15,-4-2-144-15,-2 0 0 0,-1 1 0 0,-3-2 128 16,1 0-128-16,-2-2 0 0,-1-3 0 0,-1 0 0 16,-1-3 0-16,-1-1 0 0,-1 0 0 0,0-3 0 15,-1 1 0-15,0-2-224 0,0-2 80 0,-2-2-18112 16</inkml:trace>
  <inkml:trace contextRef="#ctx0" brushRef="#br0" timeOffset="74089.85">23185 14180 46991 0,'0'1'2080'0,"0"1"432"0,0-2-2000 0,2 2-512 0,1-2 0 0,0 1 0 0,1 1-224 0,3 0-144 15,2 1-16-15,5 2-16 16,1 4-608-16,1-1-112 0,-3 2-32 0,-1 3 0 15,-3-1-64-15,-4 0-32 0,-4 2 0 0,-3-1 0 0,-4 1 720 0,-3-2 144 16,0 2 16-16,-2-1 16 16,-1-3-560-16,0 1-112 0,2-2-32 0,0-7-13728 0</inkml:trace>
  <inkml:trace contextRef="#ctx0" brushRef="#br0" timeOffset="74282.78">23245 13925 46991 0,'-5'0'4176'0,"1"-2"-3344"0,0 2-656 0,4 0-176 16,1-1 1088-16,2 1 176 0,-2-2 32 0,1-1 16 16,1-2-2400-1,3-3-464-15,3 2-112 0,0-1 0 0,1 2-3504 0,2 1-688 16,-1 4-144-16,-2 0-16 0</inkml:trace>
  <inkml:trace contextRef="#ctx0" brushRef="#br0" timeOffset="74687.37">23517 14196 36863 0,'0'7'1632'0,"-2"-3"336"0,0 1-1584 0,1-3-384 0,1-1 0 0,0 2 0 0,0-3 896 0,0 0 80 16,0 1 32-16,-2 0 0 0,1 2-560 0,1-6-128 0,1 2 0 0,1-4-16 15,-2 5-128-15,0 0-32 16,11-21 0-16,-6 11 0 0,1-2 64 0,-1 0 16 0,1-2 0 0,0-2 0 16,0 0-48-16,-3 0-16 0,2 3 0 0,-3 0 0 15,1 0-32-15,0 5 0 0,-1 1 0 16,-1 3 0-16,3 1-128 0,-2 1 192 0,0 2-192 0,1 2 192 15,-1 1-64-15,1 3-128 0,1 1 192 0,1 2-64 16,0-1-128-16,1 2 0 0,0 0 0 0,2 1 0 16,-1 0 0-16,2 2 0 0,2 0 0 0,-1 0 0 15,-1 3 0-15,0-2 0 0,-1 3 0 0,-2-2 0 16,1 2 0-16,-2 0 0 0,-1 4 0 0,0-2 0 16,-1-1 0-16,2-1 0 0,-3-1 0 0,2-2 0 15,1 2 0-15,2-1 0 0,0-2 0 0,1-4 0 0,1-2 0 16,-2-4-176-16,1 0 176 0,-2-3-192 31,1 0-720-31,0-3-160 0,0-2-16 0,-1 0-17504 0</inkml:trace>
  <inkml:trace contextRef="#ctx0" brushRef="#br0" timeOffset="75289.5">24106 14077 16575 0,'1'-6'1472'0,"-1"4"-1168"15,-1-1-304-15,-2 0 0 0,3 3 2400 0,-2 0 416 16,-1-2 96-16,-2-6 16 0,-4 2-816 0,-3-2-176 0,1 3-16 16,-1-1-16-16,-2 4-896 0,2 2-176 15,-1 0-48-15,1 2 0 0,1 1-144 0,1 0-16 0,0 2-16 0,0 3 0 16,2-2-160-16,-1 2-48 16,1 2 0-16,0-1 0 0,0 3-272 0,0-1-128 0,-2 3 128 0,3-2-128 15,0 1 144-15,2-2-144 0,2 2 160 0,1-3-160 16,1-1 0-16,2-1 0 0,3 1 0 0,1-2 0 15,3-2 128-15,0 0-128 0,1-1 0 0,3-2 0 16,4 1 176-16,3-2-176 0,1-2 192 0,1 1-192 16,-2-3 0-16,0-2 0 0,-3 3-192 0,0-4 48 15,-1 1-176-15,-3 0-48 0,1 1 0 0,-3-1 0 16,-1-2 176-16,-2 2 48 0,-1-1 0 0,-3 1 0 16,1-1 144-16,-4-2 0 0,-2 1 0 0,0 0 0 15,-1-2 304-15,-2 3-16 0,1-2 0 0,-1 2 0 16,0 1-32-16,2 1-16 0,1 1 0 0,-1-1 0 0,1 2-240 15,1-4 144-15,1 4-144 0,-1-1 128 0,1 1-128 0,0-1 0 16,0 3 0-16,-1 3 0 0,1 0-192 0,0 4 16 16,0 2 16-16,0 3 0 0,0-1 160 0,0 5 0 15,1 0 0-15,1 3 0 0,1-1 0 0,0 1 192 16,1 2 0-16,0-3-16 0,-2 4 16 0,2-1 16 16,0 0 0-16,-2 1 0 0,1-2-208 0,-2 5 0 15,1-2 0-15,-1 4 0 0,0-2 0 0,1 4 128 16,2 0-128-16,-2 0 0 0,2-2 144 0,0 2-16 15,1 0 0-15,0 0 0 0,2 3 48 0,-1-2 0 16,2 2 0-16,0 0 0 0,-2-1-176 0,1 1 0 16,-1 0 0-16,-2 1 0 0,1-2 0 0,-2-2 0 15,-2 0 0-15,-2-2 0 0,-2 3 256 0,1-7-16 0,-5 3-16 0,1-2 0 16,-2-4 32-16,-2-2 16 0,-3 0 0 16,-3-4 0-16,-1-2-272 0,-5 0 160 0,-2-5-160 15,-6-3 128-15,-3-4-128 0,-5-3-272 0,-4-5 64 0,-3-9-13104 16,-7-4-2608-16</inkml:trace>
  <inkml:trace contextRef="#ctx0" brushRef="#br0" timeOffset="76403.45">26354 13115 24879 0,'0'-3'2208'0,"2"3"-1760"0,-2 3-448 0,1 0 0 0,1 1 1264 0,0 2 160 15,0 1 48-15,2 8 0 0,3 7-752 0,3 3-144 16,1 7-16-16,-1-1-16 0,1 4 64 0,-2-2 16 15,0 4 0-15,-3 0 0 0,-1 5 256 0,-2 5 48 16,0 0 16-16,-2-1 0 0,0 0-416 0,-1 0-80 16,0 1 0-16,-1-4-16 0,0-1-240 15,0-4-64-15,-2 1 0 0,1-2 0 0,0-3-128 0,2-2 0 16,0-1 0-16,0-5 0 0,3-1 0 0,1-6 0 16,1-3 0-16,1-6 0 15,0-2-400-15,0-4-16 0,0-4 0 0,0-3-16800 16</inkml:trace>
  <inkml:trace contextRef="#ctx0" brushRef="#br0" timeOffset="76922.69">26234 12878 6447 0,'-22'4'576'0,"6"-4"-576"0,2 0 0 0,5 0 0 16,4 0 1664-16,2 0 208 0,1 0 48 0,-3 0 16 0,-3 0-464 0,1 2-80 16,-1-1-32-16,5 4 0 0,3 2-272 0,1-1-48 15,3 1-16-15,-1 2 0 0,4 3 1552 0,-2-1 304 16,0 0 64-16,-1-1 16 0,3 3-752 0,0 3-160 16,0-4-16-16,2 1-16 0,0-2-1216 0,1 0-240 15,2-1-48-15,0 0-16 0,1-2-176 0,2 2-16 16,2 0-16-16,1-1 0 0,2 1-144 0,3-1-16 15,0 4-128-15,3-3 192 0,0 5-192 16,2-4 0-16,2 3 0 0,1 3 0 0,0-1 0 0,1 2 0 16,0-2 0-16,-2 3 0 0,-2-1 0 0,-2 0 0 15,-1-1 0-15,-1-1 0 0,-3 0 0 0,-2 0 0 16,0 3 0-16,-3 1 0 0,-2 1 0 0,-2 1 0 16,-1 1 0-16,-2 1 0 0,-1-1 0 0,-1 0 0 15,1 1 128-15,-2-1-128 0,-2-5 0 0,1 1 0 0,1 3 0 16,-1-2 0-16,0 2 0 0,-1 3 0 0,0-3 0 0,-2 3 0 15,-1-3 0-15,-2 1 0 0,-1 2 0 16,-5 0 0-16,0 3 0 0,-4-3 0 0,0 4 0 0,-2-4 0 16,1-2 0-16,0-1 0 0,-2 0 0 0,-1-3 0 15,0-1 0-15,0 0 0 0,1-1 0 0,-1-3 0 16,0 0 0-16,-1-2 0 0,-1 2 0 0,-1-4 0 16,-2 3 0-16,1-5 0 0,-4 0 0 0,2-2 0 15,2-4 0-15,0-2-160 0,1-2 160 0,0-2-128 31,3-6-336-31,3-2-64 0,1 0-16 0,1-4-17984 0</inkml:trace>
  <inkml:trace contextRef="#ctx0" brushRef="#br0" timeOffset="77231.66">27156 13861 14735 0,'-5'6'1312'0,"0"-6"-1056"0,0 4-256 0,1-2 0 0,3-2 3136 0,1 2 560 16,0 0 112-16,-1 1 32 0,-1 0-1520 0,0 1-288 0,2 2-64 0,1 0-16 15,2 1-544-15,0-1-96 16,4 0-32-16,0 1 0 0,3 2-832 0,0 1-160 0,1-1-32 0,1 3-16 15,1-1-240-15,0 4 128 16,1-1-128-16,-1 3 0 0,1-1 0 0,-2 0 0 0,-1 3 0 0,1-2 0 31,-2 1-1520-31,-3 1-192 0,0-5-32 0,-2 0-14720 0</inkml:trace>
  <inkml:trace contextRef="#ctx0" brushRef="#br0" timeOffset="77498.23">27623 13538 20735 0,'-5'4'448'0,"0"0"112"0,-1-1 16 15,1 4 0-15,1 1-576 0,1 1 0 0,-1 1 0 0,-4 6 0 0,-1 10 544 0,-6 11 0 0,-3 8 0 0,0 3 0 0,-2 2 1056 0,2 0 192 16,-1 1 64-16,0-1 0 0,2 1 256 0,-1 0 48 15,0-1 16-15,1 1 0 0,1-1-1024 0,-1 0-192 16,1 1-32-16,-1 0-16 0,0-3-624 0,0 8-128 16,-2 7-32-16,1-2 0 0,-1 5-128 0,1-3 0 15,2 0-192-15,1-8 192 16,1-2-1168-16,2-6-112 16,2-5-32-16,1-8-15424 0</inkml:trace>
  <inkml:trace contextRef="#ctx0" brushRef="#br0" timeOffset="78049.08">27748 13849 34095 0,'-3'13'1504'0,"0"-2"320"0,-1-1-1456 0,2-2-368 0,0-2 0 0,2-1 0 0,0 1 352 16,-1 4 0-16,1 6 0 0,0 3 0 0,0 3-352 0,0 0-160 15,1-3 16-15,-1-3 0 0,2 0 144 0,-2 0-208 16,0-4 80-16,0 1 128 0,-2-1 0 0,2-2 0 15,0-4 0-15,-1 0 0 0,1-2 336 0,0-2 144 16,0-4 32-16,1-2 0 0,1-1 272 0,-1-2 64 16,1-5 16-16,0-3 0 0,0-1-496 0,0 2-112 15,0 2 0-15,-1-4-16 0,3-7-240 0,-1-1 144 16,1-5-144-16,1 1 128 0,1-9 0 0,2-3-128 16,0-1 192-16,2 0-64 0,0 1-128 0,0 7 0 15,0 6 0-15,-1 7 0 0,0 4 0 0,0 6 0 0,0 4 0 0,-1 4 0 16,1 4 0-16,1 0 0 0,0 2 0 15,1 3 0-15,1 3 128 0,2-1-128 0,0 4 128 16,0-1-128-16,1 4 320 0,1 3-32 16,-1 1 0-16,0 1 0 0,-1 2-112 0,-2 2-32 0,-1 0 0 0,-2 1 0 15,-2-2 32-15,-2 5 0 0,-2-3 0 0,-2 0 0 16,-1 1-176-16,-1 1 0 0,-2-2 0 0,-2-1 128 16,0 0-128-16,-1-3 0 0,0-2 0 0,0-2 0 15,-1-4 0-15,0-2 0 0,2 1-128 0,-1-5 128 31,0-3-960-31,1 0-128 0</inkml:trace>
  <inkml:trace contextRef="#ctx0" brushRef="#br0" timeOffset="78583.14">28381 13782 25791 0,'5'-9'1152'0,"-4"3"224"0,0 0-1104 0,-1 2-272 16,2 4 0-16,-1-2 0 0,0 1 160 0,-1-2-32 0,1-1 0 0,1 1 0 0,-2-4-128 0,0 2 0 16,-2 4 0-16,0-1 0 0,-2 4 1136 0,1-2 192 15,-4 4 32-15,2 2 16 0,-1-2 448 0,-1 5 96 16,1-2 0-16,-1 3 16 0,1 1-1056 0,0 1-224 16,1 2-32-16,1-2-16 0,1-2-256 0,1 3-48 15,1 0-16-15,0 2 0 0,1-1-288 0,0 0 0 16,0 1 0-16,0-1 0 0,0-2 0 0,0 2 0 15,1 2-176-15,-1 2 176 0,1 1 0 0,-1 0-128 0,0-1 128 0,2-4 0 16,-2-2 0-16,1-3 0 0,0 1 0 16,0-7 0-16,1 4 0 0,-1-5 0 0,0-2 0 0,-1-2 0 15,1-1-128-15,2-1 128 0,-1-4 0 0,1 0 0 16,-1-2-192-16,1-4 192 16,2 0-192-16,-2-2 192 0,2-3 0 0,2 1 0 0,-1-5 0 0,0 1 0 15,1 4 0-15,1-2 0 0,-2 3 192 0,1 3-48 16,0 0-144-16,-1 2 0 0,0 1 0 0,-1 3 0 15,0 0 0-15,0 4 0 0,0-2 0 0,-2 2 0 16,1 2 0-16,0-1 0 0,1 2 0 0,-2-3 0 16,1 4 0-16,0 0 192 0,0 2-64 0,-2 1 0 0,2 2-128 15,-2 1 128-15,2 4-128 0,-2 0 128 0,2 3 112 0,0 0 16 16,1 2 0-16,0 1 0 16,2 3-256-16,1-3 176 0,-1 2-176 0,0-2 160 0,1-2-160 0,0 3 0 15,1-1 0-15,1 0 0 0,-1-2 0 16,-2 1 0-16,1-3 0 0,-4-2 0 0,0 2 0 0,-1-4-144 15,-2 1 144-15,-1-3-160 16,0 0-224-16,0-2-32 16,-1-2-16-16,-1-2 0 0,1-2-1296 0,-1-2-272 0</inkml:trace>
  <inkml:trace contextRef="#ctx0" brushRef="#br0" timeOffset="79243.14">28709 13729 22111 0,'-3'12'976'0,"1"-2"208"0,1-1-944 0,-1 1-240 0,2-4 0 0,0-3 0 0,0 6 192 0,-1 2-16 0,0 8 0 0,-2 8 0 16,1 1 1008-16,-3 1 208 0,1-3 32 0,1-1 16 15,0-6 464-15,-1 0 80 0,2-3 32 0,1-4 0 16,-1-2-496-16,2-1-112 0,0-3 0 0,0-2-16 15,3 0-880-15,-1-4-192 0,2-2-16 0,0 0-16 16,1-2-144-16,0-5-16 0,1 3-128 0,0-6 192 16,0 0-192-16,0 0 128 0,2-2-128 0,-2-3 0 15,1 1 0-15,0-2 128 0,0-4-128 0,0 1 0 16,2-3 0-16,0 2 144 0,1 1-144 0,0 1 128 0,-1 1-128 16,1 6 0-16,-1 1 144 0,1 2-144 0,-1 3 0 0,-2 5 0 15,0-1 0-15,1 6 0 16,-1-1 0-16,1 2 0 0,-1 2 0 0,0 2 0 0,0-2 0 0,-1 0 0 15,0 3 0-15,1-3 0 0,0 1 0 0,-2 2 0 16,1-3 0-16,-1 2 0 0,0-2 0 0,0 0 0 16,0 0 0-16,-2-2 0 0,2 1 224 0,0-4 32 15,-1 2 0-15,1-3 0 0,-1 0-80 0,-1 0-16 16,1 0 0-16,-2-3 0 0,2 2-32 0,0-4 0 16,0 0 0-16,0-1 0 0,3 0-128 0,-2-3 0 15,0-1 0-15,1-2 0 0,0 2 0 0,0-3 0 16,0-1 0-16,2 2 0 0,-1 0 0 0,2 0 0 15,-2 2 0-15,-1 4 0 0,1-1 0 0,0 1 0 16,-1 4 0-16,0 1 0 0,2 1 0 0,-3 0 0 0,0 0 0 16,1 1 0-16,-1 1 0 0,1 1 0 0,1-2 0 15,1 1 0-15,-2-2 0 0,1 2 0 0,1 0 0 0,-1 2 0 16,1 1 0-16,-1 1 0 16,1 1 0-16,0 6 0 0,-2-1 0 0,2 4 0 0,-1 3 0 0,-1-1 0 15,2 6 0-15,-2 1 0 0,-2-1 0 0,1 2 0 16,-2-1 192-16,0 1 16 0,1-1 0 0,-2-1 0 15,-1-1-208-15,0-1 0 0,-1 1 0 0,0-2 0 16,-1-2 0-16,0-5 0 0,0 0 0 0,0-2 0 16,-2-4 0-16,2-2 0 0,0-2 0 0,-1-4 0 31,1 0-640-31,1-1-128 0,0-4-32 0,-1 1-18336 16</inkml:trace>
  <inkml:trace contextRef="#ctx0" brushRef="#br0" timeOffset="79503.5">29457 13869 34095 0,'-1'0'3024'0,"-1"2"-2416"0,2-2-480 0,0 0-128 0,2 2 1152 0,-1-2 224 15,0 4 32-15,0-1 16 0,2 2-848 0,-1 3-192 0,2 5-16 0,-2-1-16 16,1 2-144-16,-2 2-16 0,2 2-16 16,-2 1 0-16,0-1 64 0,-1-2 16 15,1 0 0-15,1-1 0 0,-1-1-256 0,0-2 0 16,0-6 0-16,2 1 0 16,-1-4-256-16,1-3-160 0</inkml:trace>
  <inkml:trace contextRef="#ctx0" brushRef="#br0" timeOffset="79682.05">29594 13425 43311 0,'-7'-7'1920'0,"2"5"384"0,1-2-1840 0,3 4-464 0,1 0 0 0,1 0 0 16,0 0 128-16,1 0-128 0,0-2 0 0,0 2 0 0,3-1 0 0,2 1 0 15,-1 0 0-15,1 1 0 16,1 2-512-1,0 2 16-15,2 3 0 0,0 0-18208 0</inkml:trace>
  <inkml:trace contextRef="#ctx0" brushRef="#br0" timeOffset="80035.98">30063 13817 25791 0,'-3'-3'2304'0,"2"-1"-1856"15,1 4-448-15,1-2 0 0,1 2 576 0,-1-4 0 16,1-1 16-16,-1-2 0 16,2-3-1536-16,1-5-304 0,-2-1-64 0,1 0-16 0,-1 0 896 0,1 0 176 15,-2 0 48-15,0 1 0 0,-1 1 2512 0,0 2 512 16,-1 3 112-16,-2-1 16 0,1 2-848 0,-2 4-176 0,-1 0-16 0,-1 4-16 16,-3 4-1104-16,-1 2-208 0,-2 0-64 0,-1 7 0 15,-5 3-288-15,-3 6-64 0,-1 3-16 0,-3 3 0 16,-1 2-144-16,-1 5 0 0,-1 5 144 15,2 1-144-15,2-2 0 0,3 1 0 0,4 1 0 0,3-3-192 16,4 0 192-16,3-9 0 0,3 2 0 0,3-6 0 16,3-2 0-16,2-2 0 0,2-2 0 0,4-3 0 15,3-4 256-15,3-2-32 0,2-2 0 0,4-3 0 16,6 1-64-16,3-2-16 0,3-3 0 0,4 1 0 0,3-4-144 16,4 1 0-16,2-6-160 0,0 1 160 15,1 0-576 1,1-4-32-16,2-2 0 0,2-3 0 0</inkml:trace>
  <inkml:trace contextRef="#ctx0" brushRef="#br0" timeOffset="81904.06">17842 15242 20271 0,'-2'-5'1792'0,"-2"1"-1424"0,0 1-368 0,2 0 0 0,1 3 3328 0,1-2 576 16,0 1 128-16,-2-3 32 0,1 1-2752 0,-1-3-544 0,2 2-128 16,0 4 0-16,1 0-832 0,0 7-176 15,2-1-16-15,-1 7-16 0,1 2 80 0,0 3 32 16,1 3 0-16,0 5 0 0,-1 2 288 0,0 4 0 0,-1 5 0 0,0 4 144 15,-1 4 688-15,0 2 128 0,0 1 16 0,-1 1 16 16,2 2-288-16,-1-3-64 0,1 0-16 16,-1-4 0-16,1 0-352 0,-1-3-64 0,1-4-16 0,0 1 0 15,0-2-192-15,1 1 0 0,-1-4 0 0,1-2 0 16,-1-6 0-16,-1-3-128 0,0-6 128 0,1-4-160 16,-1-2 0-16,-1-4 0 0,0-2 0 0,-1-2-11920 15,1-4-2384 1</inkml:trace>
  <inkml:trace contextRef="#ctx0" brushRef="#br0" timeOffset="82465.37">17668 15183 13823 0,'-10'-16'608'0,"1"3"128"0,2 3-592 0,2 2-144 15,4 4 0-15,-1 0 0 0,1-1 256 0,-1-2 0 16,-3-3 16-16,0-5 0 0,0 2 1552 0,2 0 304 16,1 3 64-16,1 4 16 0,1 1 736 0,0 2 128 15,1 3 48-15,1 0 0 0,2 0-1024 0,0 0-208 0,0 2-32 0,2-2-16 16,4 4-1264-16,4-2-256 0,5 2-64 0,3 2 0 15,1 0-256-15,1 0 0 0,3 1 128 0,1 0-128 16,1 2 0-16,1-2 0 0,1 3 0 16,1-1 0-16,0-1 144 0,2 3-144 0,-1 1 0 15,0 0 144-15,3 4-144 0,-5-2 0 0,1 4 0 0,-2 2 0 16,-3 5 0-16,0-1 0 0,-2 1 0 16,0 4 0-16,0-1 0 0,-3 2 0 0,0-2 0 0,3 4 0 15,1 5 0-15,0 1 0 0,0 0 0 0,-3-4 0 16,-2-1 0-16,-2-1 0 0,-2-1 0 0,-3-3 0 15,-3 1 0-15,-4-1 0 0,-1-3 0 0,-4-2 0 16,-2 2 0-16,-3-3 0 0,-3-2 0 0,-4 1 0 0,0-1 0 16,-5-2 0-16,-1 3 0 0,-3-3 0 0,-1 0 0 0,-5 1 0 15,-3 1 0-15,-6 1 0 0,0-2 128 0,-3 2 0 16,-2-1 0-16,0-1 0 0,-1-1 0 0,0 0 0 16,3-2 0-16,2-1 0 0,0-3-128 0,4-2 0 15,3-2 0-15,2-4 0 0,2 2 0 0,3-3 0 16,2-2 0-16,3-2 0 0,3-2 0 0,2 0-192 15,2 0 64-15,0-3 128 0,4 2-416 0,0-1 32 16,2 2 16-16,0-4 0 16,2 4-1120-16,1-3-240 0,3-1-32 0,1 1-14688 0</inkml:trace>
  <inkml:trace contextRef="#ctx0" brushRef="#br0" timeOffset="82781.77">18797 15796 23039 0,'0'0'2048'0,"-1"0"-1648"0,1 0-400 0,0 0 0 0,0 0 384 0,0 0-16 0,1 3 0 0,-1-2 0 15,1 4-3840-15,0 0-768 0,-1 6-160 0,2 1-16 0,-2 4 5184 0,0 0 1056 16,-2 0 208-16,2 1 32 0,-1 1 2416 0,1 2 464 16,0 2 112-16,0-1 0 0,0 1-2656 0,1 1-544 15,-1-4-96-15,3 2-32 0,-2 2-1216 0,0-5-240 16,0-2-48-16,2-2-16 0,-1 1-208 0,1-5 0 16,-2-2 0-16,2-1 0 15,-1-3-512-15,-1-1-112 0,1-3-16 0,-2 0-11136 16,1-3-2240-16</inkml:trace>
  <inkml:trace contextRef="#ctx0" brushRef="#br0" timeOffset="82967.42">18807 15461 37775 0,'-2'-6'3360'0,"0"2"-2688"0,-2 0-544 0,2 3-128 16,1 0 1520-16,1 1 272 0,0 0 48 0,-2 0 16 15,2-3-1728-15,0 2-320 0,3-4-80 0,1 4-16 32,4-4-2864-32,3 4-576 0,5-2-112 0,2 0-32 0</inkml:trace>
  <inkml:trace contextRef="#ctx0" brushRef="#br0" timeOffset="83448.6">19450 15587 16575 0,'-3'1'736'0,"0"2"160"0,0-3-720 0,1 0-176 16,0 2 0-16,0-2 0 0,-1 2 320 0,-2 0 48 16,-2 2 0-16,-7 1 0 0,-2 1 1488 0,-2 1 320 15,-1-1 48-15,-1 3 16 0,2 1 384 0,-1-3 96 16,3 2 16-16,0 1 0 0,1 0-992 0,1-1-192 15,1-1-32-15,2 0-16 0,1-2-928 0,0 0-192 16,3 0-48-16,1 0 0 0,-1 1-336 0,3-4 0 16,0 1 0-16,1 1 0 0,2 1 0 0,1-1-208 15,1 1 48-15,2 0 16 0,2 1-48 0,-2 1 0 16,4-2 0-16,-1 2 0 0,1-2 192 0,1 3 0 16,-1-6 0-16,2 4 0 0,-1-1 0 0,4-3 0 0,-3 6 0 15,3-3-128-15,0 2 128 0,0 0-128 0,1-1 128 0,0 0-128 16,1 2 128-16,-1-2 0 0,2 4 0 0,-1-3 0 15,-3 0 0-15,1 2 0 0,2 3 0 0,-3 0 0 16,0 2-128-16,-2-1-112 0,-2 3-16 0,0-1 0 16,-3 0 256-16,0 3-144 0,-1 0 144 0,-2 0-128 15,-2-1 128-15,-2 2 0 0,-1-1 128 0,-3-3-128 16,0 0 0-16,-2-1 0 0,-1 1 0 0,-1-4 0 16,0 2 208-16,0-4-16 0,-2 0-16 0,0-2 0 15,-1 1-176-15,1-2 160 0,-2 0-160 0,0-1 160 16,0 0-160-16,0-4 0 0,0 2 0 0,-1-1 0 0,-1-3 0 15,0 0-272-15,1-5 64 0,-2-2 16 16,2 0-768-16,-1-5-160 0,1-4-32 0,0-3-15584 16</inkml:trace>
  <inkml:trace contextRef="#ctx0" brushRef="#br0" timeOffset="87095.7">20019 15701 35007 0,'0'-3'3120'0,"-2"2"-2496"0,0-1-496 0,1-1-128 0,-1 2 1440 0,1 1 272 0,0-5 48 0,-3 1 16 31,0-6-2064-31,-2-2-416 0,1 0-64 0,-1-4-32 16,0 3-1696-16,1 0-320 0,0 0-80 0,0 1-16 15,0 2 800-15,-1-1 144 0,1 4 48 0,-2-2 0 0,0 1 2144 0,0 2 432 0,1 3 96 0,-2 0 16 16,2 1 976-16,-2 2 208 0,-1 2 32 0,-2-2 16 16,0 6-1056-16,0-3-224 0,-2 4-32 0,2 2-16 15,-1 1-320-15,1 0-64 0,-2 2-16 0,2 4 0 16,0-1 48-16,-1 5 0 0,0 2 0 0,0 3 0 15,0 3-112-15,2 2-16 0,0-2 0 0,1 3 0 0,1 0 160 0,-1-1 32 16,3 3 0-16,1-3 0 0,1 3 48 0,2-1 16 16,0 3 0-16,2-3 0 0,0 5 16 0,2-3 16 15,0 0 0-15,3 0 0 0,1 1-192 16,2-4-32-16,0-2-16 0,3-4 0 0,1-6-240 16,0 0 144-16,3-3-144 0,2-2 128 0,2 0-128 0,0-6 0 15,4-2 0-15,-1-1 128 0,1-5 64 0,3 0 0 16,2 0 0-16,1-3 0 0,1 0-192 0,0-2 160 15,-1 0-160-15,0-4 160 0,-3 1-400 0,2 0-80 16,2-4 0-16,1-1-16 16,0 0-688-16,-3-3-144 0,-2 1-32 15,-1-1-16288-15</inkml:trace>
  <inkml:trace contextRef="#ctx0" brushRef="#br0" timeOffset="87614.15">20347 15799 36863 0,'-2'7'1632'0,"0"2"336"0,-1-2-1584 0,2 2-384 0,0-3 0 0,1 0 0 0,1 2 384 0,-1 6-16 15,1 9 0-15,2 9 0 0,0 5-368 0,3 4 0 16,3-7 0-16,0 0-128 0,1-3 128 0,-1-3 0 16,1-2 0-16,-2-2 0 0,-1-2 0 0,-1-2 0 15,-1-4 0-15,-2-2 0 0,1 0 128 0,-3-2 16 16,-1-3 0-16,0-1 0 0,-1 0 432 0,-2-4 64 15,2-2 32-15,-3 0 0 0,3-2-400 0,-2-2-80 16,1-3 0-16,-1-1-16 0,1 0 80 0,-2-1 0 16,1-6 16-16,-1 1 0 0,0-2 32 0,-1-2 0 15,1-2 0-15,1-5 0 0,-1-1 0 0,2-2 0 16,0-2 0-16,1-1 0 0,1-6-112 0,-1-2 0 16,2 5-16-16,-1-5 0 0,1 1 0 0,-1-2 0 0,2 3 0 15,-1 0 0-15,1 4-176 0,1 3 0 0,2 2 0 0,1 4 0 16,0 3 0-16,3 4 128 0,2 2 0 15,0 3 0-15,0 1-128 0,0 2 0 0,0 1 0 0,2 1 128 16,-2 1-128-16,0 0 0 0,0 2 0 0,-1-1 0 16,0 2-160-16,-1-3 160 0,-1 2-208 0,0-2 80 31,-3 4-640-31,0-2-112 0,-2 2-16 0,0 0-18624 0</inkml:trace>
  <inkml:trace contextRef="#ctx0" brushRef="#br0" timeOffset="88079">20730 16105 28559 0,'-7'8'2544'0,"2"-3"-2032"0,2-2-512 0,1-3 0 16,4 2 2528-16,0-2 416 0,1 0 64 0,3-2 32 15,2 0-4480-15,6-2-896 0,3 0-176 0,2-4-48 16,2 2 256-16,-1-2 32 0,0 2 16 0,-2-3 0 0,-1 3 3536 0,-2-1 720 15,-1 1 144-15,-2-1 32 0,-2 2 592 0,1-1 128 16,0-1 32-16,-1 1 0 0,1-3-1952 0,-2 2-384 16,0-3-80-16,-1 1 0 0,1-1-208 0,-2-2-48 15,0-1 0-15,-4 1 0 0,2-2-256 0,-2-2 160 16,-1 0-160-16,-1 1 128 0,-1-4-128 0,-1 0 0 16,0 1 0-16,-3-1 0 0,-2 0-176 0,-1 0-64 15,-2-1-16-15,-2 1 0 0,-1 3-64 0,-2 0 0 0,-2 8-16 0,0 5 0 16,0 6 176-16,-2 3 160 15,0 6-208-15,-1 2 80 0,2 4 128 0,-2 7 0 0,1 1 0 0,2 2 0 16,1 1 0-16,0 2 224 0,3 1-48 0,1-1-16 16,2 3 96-16,3-1 32 15,0 1 0-15,2 1 0 0,3-1-80 0,1-1-16 0,2 1 0 0,2 2 0 16,1-3 16-16,1-3 0 0,1-1 0 0,2-2 0 16,1-5 160-16,2 0 16 0,3-2 16 0,2-4 0 15,2-1-224-15,2-3-48 0,5-4-128 0,0-3 192 16,1-4-192-16,3-2 128 0,2-4-128 0,3-3 0 15,-1 0-208-15,2-5-144 0,0-3-32 0,2 0 0 16,-2-2-512 0,-1-2-96-16,-2-2-32 0,-3-1-17792 0</inkml:trace>
  <inkml:trace contextRef="#ctx0" brushRef="#br0" timeOffset="88368.08">21491 15321 37775 0,'-3'-2'3360'0,"-1"-2"-2688"0,0 4-544 0,2 0-128 0,2 1 1472 0,1 2 256 16,1 0 48-16,1 4 16 0,1 3-1376 0,2 4-272 16,2 6-144-16,2 5 160 15,3 6-512-15,-2 1-96 0,1 9-32 0,-3 0 0 0,-1 4 480 0,-4 2 0 16,-1 3 0-16,-3-2 0 0,-2 2 0 0,-1-2 0 0,0 2 0 0,0-3 0 15,-1 2 160-15,1-5 128 0,1-1 32 16,1-2 0-16,1-2-96 0,1-7-16 0,1 0 0 0,2-5 0 16,2-1-208-16,0-5 128 0,2-1-128 0,-2-7 0 31,1 2-240-31,0-6-144 0,-2 1-16 0,-1-6-16 16,0 2-1248-16,-3-4-256 0</inkml:trace>
  <inkml:trace contextRef="#ctx0" brushRef="#br0" timeOffset="88607.35">21303 15761 41471 0,'-6'-6'3680'0,"1"3"-2944"0,0 0-592 0,2 2-144 0,1 1 1440 0,4 0 256 15,-2 0 48-15,0 0 16 0,1 1-1280 0,2 2-256 16,4-3-48-16,4 2-16 0,5 2-368 0,5-1-80 15,6 4-16-15,5-5 0 16,5 4-192-16,3-4-32 0,1 0-16 0,1-2 0 16,0 0-112-16,-1-4-32 0,-3 4 0 0,-5-5 0 15,-2 4-720-15,-5-4-160 0,-4 4-32 0,-4-2-15840 0</inkml:trace>
  <inkml:trace contextRef="#ctx0" brushRef="#br0" timeOffset="88966.06">21938 15969 29487 0,'6'4'2624'16,"-2"-2"-2112"-16,-2 2-512 0,2-4 0 0,-2 0 3120 0,1 0 512 0,2 0 96 0,1 0 32 15,4 0-2864-15,3-4-560 0,6-2-112 0,2-5-32 16,4 0-192-16,2-4 0 0,4-3 0 0,0-1 0 16,1 2-288-16,0-6 0 0,3 1 0 0,-1-3 0 15,0 0-16-15,-5 1 0 0,-2 1 0 0,-2 0 0 16,-4 2 304-16,-3 1-128 0,-4-1 128 0,-4 4 0 15,-2 2 0-15,-5 2 0 0,-4 4 0 0,-5 0 0 16,-4 4-208-16,-4 5-48 0,-4 0 0 0,-6 8 0 16,-4 0 96-16,-5 5 16 0,-3 0 0 0,-3 2 0 15,0 3 144-15,-2 6 224 0,3 1-48 0,2 4-16 0,2-1 96 16,7-2 0-16,4-1 16 0,3 1 0 0,6 1 64 0,3 0 16 16,5 6 0-16,2 0 0 0,2 1-80 0,2 5-16 15,0-2 0-15,1 1 0 0,3 3 0 0,1-3 0 16,2-1 0-16,3-1 0 0,4 1 208 15,2-5 48-15,4-1 0 0,4 1 0 0,7-1-256 0,6-5-64 16,4-1 0-16,6-5 0 0,5-5-352 0,9-8-80 16,8-1-16-16,6-3-20448 0</inkml:trace>
  <inkml:trace contextRef="#ctx0" brushRef="#br0" timeOffset="90208.16">26833 15353 11967 0,'3'-3'1072'0,"-3"-2"-864"16,0 4-208-16,2-2 0 0,-2 3 880 0,0-4 128 0,1 1 16 0,2-4 16 15,-3-5 1264-15,1 0 256 0,0-4 64 0,1 0 0 16,-1-3-496-16,2 3-80 0,0-3-32 0,-1-2 0 15,2 2-544-15,-1-4-128 0,2 1 0 0,-2-3-16 16,3 2-672-16,-1-2-128 0,2 0-16 0,-2 3-16 16,-1 0-368-16,3-3-128 0,-2 2 0 0,-3 2 144 15,-1 2-144-15,-1 3 0 0,-3 4 0 0,-2 2 0 16,-3 2 0-16,-2 6 0 0,-2-1 0 0,-3 6 0 16,-2 3 0-16,-3 1 0 0,-1 5 0 0,-1 1 128 0,1 2-128 15,-2 5 0-15,4 2 0 0,-2 3 128 0,2 1-128 16,2 5 0-16,-2 3 0 0,2 1 0 0,1 3 0 0,1 7 0 15,1 2 0-15,1 0 0 0,0 1 0 0,2 5 0 16,-1 4 0-16,0 6 0 0,0 5 0 0,1 1 0 16,0 4 0-16,0-1 0 0,2-9 0 0,1 0 0 15,0-2 0-15,3-2 0 0,3-7 384 0,3-2 0 16,4-6 0-16,1-6 0 0,4-1-128 0,3-7-48 16,3-3 0-16,2-4 0 0,-1-6-208 0,5-5 176 15,0-1-176-15,1-6 160 0,1 0-160 0,2-3 0 16,1-2-160-16,3-2 160 0,-1-4-336 0,0 0 16 15,-2-3 16-15,-1 2 0 16,-1-3-752-16,-2-1-160 16,1 0-16-16,-3-2-16 0,1 1-864 0,-1-4-160 0,-1-3-32 0,-2-3-11392 0</inkml:trace>
  <inkml:trace contextRef="#ctx0" brushRef="#br0" timeOffset="90652.06">27191 15742 26719 0,'0'-5'2368'0,"0"4"-1888"0,0-2-480 0,0 3 0 15,0 0 1152-15,0-2 144 0,0 0 32 0,1-1 0 16,-1-2-1904 0,-1 3-368-16,1 0-80 0,-4 4 0 0,0 5 832 0,-1 0 192 0,-1 3 0 0,-3 5 0 0,-1 3 1024 0,1 2 224 15,-3 0 32-15,-1 5 16 0,-1 6-272 0,-2 1-64 16,1 2-16-16,2 1 0 0,3 0-256 0,1-3-48 15,3-1-16-15,2-2 0 0,2-1-416 0,2-3-80 16,2-2 0-16,2-2-128 16,2 1 0-16,3-5 0 0,-2 1 0 0,2-7 0 0,1 1 0 0,1-1 0 15,2-1 0-15,2-4 0 0,1-2 0 0,2-1 0 16,0-3 0-16,1-3 0 0,1-1 0 0,-1-4 0 16,1-2-128-16,0-3 128 0,-3-1-144 0,1-4 144 15,-2 0-128-15,-3-1 128 16,-2 1-480-16,-1-2-16 15,-1 0 0-15,-2-1 0 0,-2 1 240 0,-1-4 32 0,-3 1 16 0,-1 1 0 0,0 0 208 0,-1 1 0 0,0 5 0 16,-3-4 160-16,0-2 272 0,-2-3 48 16,0-1 16-16,0 4 0 0,0-2-16 0,-2 4 0 0,2 1 0 15,-1 3 0-15,0 1-304 0,1 1-176 0,0 2 192 0,-1-1-192 16,0 7-128-16,1 0-144 0,0 0-32 0,0 3 0 31,0 6-1392-31,0-3-288 0,-2 2-48 0,1 2-12992 16</inkml:trace>
  <inkml:trace contextRef="#ctx0" brushRef="#br0" timeOffset="91092.33">27472 15945 25791 0,'7'18'1152'0,"-5"-4"224"0,1-2-1104 16,-2-2-272-16,0-1 0 0,-1-6 0 0,1 3 320 0,1 7 0 0,0 5 0 0,0 5 0 0,1 5-320 0,-2 1 0 15,0-4 0-15,-1-3 0 0,-2 0 0 0,1-6 0 16,-1-3-144-16,1 0 144 0,0-5 640 0,0-1 192 16,0-4 64-16,1-3 0 0,-2 0 1200 0,2-2 240 15,0-4 48-15,0-2 16 0,0-3-1440 0,0-2-304 16,2-2-48-16,-1-3-16 0,1-3-592 0,1-1 0 16,-1-4 0-16,2-2 0 0,0-3 0 15,-1 1 0-15,2-3 0 0,0-2 0 0,1-1 0 0,2-2 0 16,0 7 0-16,2 3 0 0,0 5-176 0,1 5 0 15,2 5 0-15,-2 3 0 0,1 3 176 0,2-2 0 16,-1 6 0-16,4-3 128 0,-1 3 64 0,0 1 0 16,2 2 16-16,1 2 0 0,1 1-80 0,1 3-128 15,-2 4 176-15,0 2-176 0,-2 4 192 0,-1 0-192 0,-2 3 192 16,-2-1-192-16,1 4 304 0,-3 1-48 0,-2-1-16 16,2 3 0-16,-3 2-64 0,2 1-16 0,-1 3 0 0,-1 4 0 15,-1-4-160-15,-1 3 128 0,1-1-128 0,-2-2 128 16,0 1-128-16,-2-4 0 0,1-2 0 0,-1-1 0 15,1-5-192-15,-2-4 48 0,3-4 0 0,-1-2 0 16,1-1-64-16,0-7-16 0,-1-2 0 0,1-2 0 31,1-6-704-31,-2 0-144 0</inkml:trace>
  <inkml:trace contextRef="#ctx0" brushRef="#br0" timeOffset="91349.39">28224 15215 41471 0,'11'15'1840'0,"-6"-9"368"0,-2 1-1760 0,-2 2-448 0,0-3 0 0,1 2 0 0,0 0 224 0,2 8-32 16,2 9-16-16,3 11 0 0,0 8-176 0,1 6 0 15,0-2 0-15,-2 3-176 0,-1 2 176 0,-2 0-128 16,-1 4 128-16,-3-6-128 0,-1-3 128 0,-1-3 0 15,-1-5 0-15,0-3 0 0,0-2 0 16,-2 0 0-16,-1-1 0 0,0-2 0 0,-1-3 0 0,0-3 0 16,1-1 0-16,0-7 0 15,1-5-368-15,2-2-32 0,-1-5-16 0,2-4-11680 16,0-2-2320-16</inkml:trace>
  <inkml:trace contextRef="#ctx0" brushRef="#br0" timeOffset="91589.09">27998 15711 40543 0,'4'-3'3600'0,"-2"2"-2880"0,-1-1-576 0,2-2-144 16,2 4 832-16,1-3 144 0,5 0 32 0,6-3 0 16,8-4-816-16,7-3-192 0,7 1 0 0,0-4 0 15,2 3 0-15,-1 0 0 0,-2 0 0 0,-2 1-160 16,1 2 160-16,0-2 0 0,-1 2 0 0,-2 1 0 0,0 1 0 0,-6 0-288 15,-2 2 48-15,-3 0 16 16,-5 2-560 0,-2 2-112-16</inkml:trace>
  <inkml:trace contextRef="#ctx0" brushRef="#br0" timeOffset="92691.05">28864 16314 44223 0,'-3'-6'3936'0,"2"2"-3152"0,1 4-624 0,0 0-160 16,0 0 256-16,-1 0 32 0,-1 0 0 0,0-2 0 15,-3-1-80-15,-1 2-16 0,0 1 0 0,-3 1 0 16,-1 2-192-16,0 3 0 0,0-2 0 0,0 1 0 15,-1 2-336 1,0-1-176-16,1-2-16 0,-1 5-19376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8-29T16:09:48.967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26634 15473 17503 0,'-2'-8'1552'0,"-1"4"-1232"0,1 2-320 0,-1 0 0 0,-1 2 128 0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5:41:27.497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15713 4094 23039 0,'-3'-5'2048'0,"2"2"-1648"0,1 1-400 0,0 4 0 0,0-2 1520 0,0 0 208 16,0 0 64-16,-1-2 0 0,-2-1-1152 0,0 2-208 0,-3 1-48 0,-2 0-16 15,-1 0-240-15,-4 1-128 0,-2 1 128 0,-5-1-128 0,-2 1 0 0,-3 1 0 0,-2-1 0 0,-4 0 128 0,-1 0-480 0,-3 0-96 0,-3-2 0 0,-3 3-16 0,-3-2 272 16,-3 2 48-16,-4-2 16 0,-2 0 0 0,2 2 128 15,0-3 0-15,-3 0 128 0,-2 0-128 0,2 0 528 0,-7 0 48 16,-4 0 0-16,-7 0 0 0,-1 0-16 0,1 0 0 16,6 0 0-16,-11 0 0 0,-10 2-144 0,-4-1-32 15,-2 2 0-15,2-2 0 0,2 3-192 0,1-2-32 16,1 2-16-16,2-3 0 0,5 0-16 0,2 1-128 0,4 0 192 16,8 1-64-16,8-1-128 0,-1-2 0 0,-3 0 0 0,4 0 0 15,6 0 0-15,8 1 0 16,9-1 0-16,5 2 0 15,5-2-176-15,5 1 176 0,5-1-128 0,6 0 128 16,4 2-592-16,2-2-48 0,4 0 0 0,7 0 0 16,2 0-480-16,9 0-96 0,9 0-32 0,9 0 0 0,9-2 672 0,7 1 144 0,7-1 32 0,5 1 0 15,-2-1 400-15,8-1 0 0,11-3 0 0,5 1 0 16,5 0 0-16,-4-1 0 0,-4 1 0 0,6-3-128 16,7 2 128-16,2-2 0 0,0 0 0 0,-3 0-128 15,-3 0 128-15,1 1 0 0,7-1 0 0,-3 0 0 16,-4-2 0-16,-6 0 0 0,-5 2 0 0,-3 1 0 0,-1 3 0 0,-7-2-160 15,-7 1 160-15,-5 0 0 16,-6 0-928-16,-4 2-80 0,-7 3-16 0,-6 0 0 16,-6 0-1232-16,-6 1-256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4:18:20.413"/>
    </inkml:context>
    <inkml:brush xml:id="br0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30612 10408 24879 0,'2'-4'2208'0,"1"-1"-1760"16,-2 4-448-16,0 1 0 0,1 0 1600 0,-2 0 224 0,1-3 48 0,1 0 16 0,2-1 448 0,-2 2 96 0,1-2 0 0,-3 4 16 0,0 1-1504 0,-1 4-304 15,-3 2-64-15,0 2-16 0,1 4-80 0,-2 0-16 0,0 2 0 0,-1 7 0 0,1 0 0 0,-2 7 0 0,4 1 0 0,-2 3 0 16,1 3-128-16,2 5-16 0,-1-3-16 0,2 3 0 0,1 0 64 16,0-1 16-16,2-5 0 0,0 0 0 15,-1-3-64-15,1-4-16 0,0-2 0 0,-1-1 0 0,1 0-176 0,-1-6-128 0,1 1 144 0,0-1-144 0,-1-4 0 0,-1-3 0 0,2-2 0 16,-1-3 0-16,-1-2 0 0,0-3 0 0,0-4 0 0,-1-3 0 0,-1-1-1120 15,1-5-112-15,0-4-32 0,-2-7-19472 0</inkml:trace>
  <inkml:trace contextRef="#ctx0" brushRef="#br0" timeOffset="1">30654 10209 24879 0,'0'-3'2208'0,"1"2"-1760"0,0 1-448 0,2 0 0 16,-2 0 2368-16,0 0 384 0,2 0 64 0,2 0 32 0,0 1-800 0,1-1-144 0,1 0-48 0,0 0 0 0,0 3-768 15,0-3-176-15,2 0-16 0,0 0-16 0,2-4-272 0,-1 2-48 0,1-2-16 0,0 0 0 0,1-1-336 0,1 2-64 16,0-1-16-16,1 1 0 0,2 0-128 0,0-4 0 0,3 5 0 0,-1-1 128 0,3 2-128 0,1 1 0 0,1 0 144 0,0 0-144 16,-2 1 320-16,1 1 0 0,0 1 0 0,0 4 0 0,-2-4-128 0,-1 4-48 15,-1 0 0-15,-2 2 0 0,-3-1 64 0,-3 0 16 0,-2 2 0 0,-5-2 0 16,0 5-224-16,-4-4 0 16,-2 1 0-16,-3 3 0 15,0-5 0-15,-4 2 0 0,0 0 0 0,-2-1 0 16,-2 1 0-16,-1 0 0 0,0-2 0 0,-1 0 0 0,0 0 0 0,0-1 0 0,0 0 0 0,1-1 0 15,-1 3 0-15,1-6 0 0,0 4 0 16,1-4 0 0,-1 2 0-16,0 2 0 15,1-4 0-15,2 1 0 0,1 2 0 16,2-3 0-16,2 0 0 0,2 1 0 0,1-2 0 0,3 1 0 16,1 1 0-16,1-4 0 0,3 3 0 0,-1 0-128 15,4-2 128 1,-1 2 0-1,1-1 0-15,2 2 0 0,1-2 0 0,0 2 0 16,1-2 0-16,0 2 0 0,0 2 0 0,1-2 0 0,1-2 0 16,-1 2 0-16,1 0 0 15,-1 0 0-15,0 1 0 0,1-2 0 0,0 0 0 16,2 3 0-16,-1-2 0 0,2 2 0 16,-1 1 0-1,1 2 0-15,0 0 0 16,-1 0 0-16,-1 4 0 15,0-2 144-15,-2 4-144 0,0-3 0 16,-5 4 0-16,0-3 0 0,0 3 0 0,-4-4 0 16,0 4 0-16,-2-4 0 0,-1 5 0 15,-1-5 0-15,0 0 0 16,-2 1 0-16,1-3 0 0,-2-1 0 0,0 1 0 16,0 0 0-16,1 1 0 0,-2-3 0 15,0 0 0-15,0-1 0 0,0 0 128 16,-2 2 0-16,0-3 0 0,-1 0 0 15,-1 0 192-15,0 2 48 0,-1-2 0 0,1 2 0 0,-3-1-224 16,1 0-144-16,-1 2 192 0,-2-3-192 16,2 1 256-16,-2 0-48 0,0 1-16 15,-1 0 0-15,-1 0-64 0,0-2 0 0,-2 1-128 0,1-4 192 16,0 4-64-16,1-1 0 0,-1 0-128 0,0-2 192 16,0 2-192-16,0 0 176 0,-2-4-176 0,2 3 160 15,-1 0-160-15,4-1 0 0,1 0 0 16,1-2 0-16,2 1 0 0,2-3 0 0,1 0 0 15,2-3 0-15,0 0 0 0,3-4-224 0,-1-1 80 0,3-5 16 16,3 0-1200-16,0-6-224 0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4:13:31.34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23231 10247 9215 0,'-1'0'816'0,"-2"-1"-656"0,1 1-160 0,1 0 0 0,1 0 5760 0,1 0 1136 16,-1 0 208-16,0 0 64 0,1 1-4640 0,0-1-928 0,0 3-176 0,-1-3-32 0,0 0-768 0,0 0-160 0,0 0-16 15,0 0-16-15,0 0-64 0,-17 18-16 0,5-14 0 0,-2 2 0 0,-3 0-80 0,-3 4-16 0,-1-1 0 0,-2 1 0 16,0 2 176-16,-1-2 16 0,-2 2 16 0,0 1 0 0,0 0 112 0,2-3 32 0,1 0 0 0,3-1 0 16,3-1-128-16,2-4-32 0,2 2 0 0,1-2 0 0,2 0-192 0,0 1-64 15,2-2 0-15,-1 0 0 0,0 0-192 0,1 1 0 0,-2 0 0 0,0 1 0 0,0-1 0 0,0-1 0 0,0 2 0 0,0 1 0 0,0-1 0 0,1 0 176 0,1 1-176 0,1-2 160 16,2-1-160-16,1 0 0 0,2 1 0 0,0-1 0 0,1 0 0 0,1 0 0 0,1-2 0 0,1 1 0 0,-1 1 0 15,2 1 0-15,1-2 0 0,1 2 0 0,1 2 0 0,2-2 0 16,0 2 0-16,2-2 0 16,3 4 0-16,0-2 0 0,3 2-192 0,0 1 192 15,3-2 0-15,1 2 0 0,2-1 0 16,1 0 0-16,1 0 0 0,2 2 0 0,0-4 0 0,0 3 0 0,0 2 0 0,2 0 0 16,3-1 0-16,-1 3 0 15,1 0 192-15,-4 0-32 0,0 3-16 0,-2-4 0 16,-4 4-144-16,-1-1 0 0,-3 1 0 0,-3 3 0 0,-2-2 0 0,-1 1 0 0,-2-3 0 0,-2 1 0 15,1 2 0-15,-2-1 0 0,0 0 0 16,-1 2 0 0,-1-1 0-16,-1 1 0 15,0-3 0-15,-1 3 0 0,1-2 0 16,-3 0 0-16,0 0 0 0,0-2 0 0,-1 1 0 0,-2-3 0 16,1 0 0-16,-3 0 0 0,-2-3 0 0,0 1 0 0,-3-1 0 0,-1-1 0 0,-3 4 128 0,-2-3-128 0,-3 0 128 0,-5 1-128 15,-1 0 240-15,-2 0-48 0,-1-4 0 0,-3 2 0 16,-3-1-192-16,0-2 128 0,0-1-128 15,2-4 0-15,-1 1 208 16,2 0-48-16,-1-4-16 16,1-1 0-16,1 0-144 0,1-1 128 15,-1-2-128-15,1 1 128 16,3 0-128-16,4 0 0 0,1-1 0 16,4 0 0-16,1 0-352 0,1 1 0 0,4-1 0 0,1 0 0 15,4 1-1152-15,1 1-224 0</inkml:trace>
  <inkml:trace contextRef="#ctx0" brushRef="#br0" timeOffset="1">23566 10879 30399 0,'-4'-2'2704'0,"2"2"-2160"16,1 0-544-16,2 0 0 0,-1 0 1536 0,1 0 192 0,-1 0 32 15,0-2 16-15,0 0-496 0,1-1-80 0,2 2-32 0,-3 1 0 0,0 0-480 0,16-12-112 16,-9 6 0-16,3 2-16 0,1 1 320 0,0 0 64 0,3 3 16 0,0 0 0 0,1 1 16 0,1 1 16 0,1 2 0 0,-1-1 0 16,3 3-288-16,-2-3-48 0,1 2-16 0,1 3 0 0,-1-4-336 0,1 2-80 15,0-1-16-15,-2 0 0 16,1 0-208-16,1 1 0 0,1-5 0 0,0 1 0 0,-1 1 0 0,0-3 0 0,-1 0 0 0,1 0 0 0,0-3 0 0,-2 0 0 0,-1 0 0 0,0 0 0 0,-2-4-768 0,-3 1-32 0,-1 0-16 15,-3 0-14368-15,-1-2-2880 0</inkml:trace>
  <inkml:trace contextRef="#ctx0" brushRef="#br0" timeOffset="2">24706 10319 6447 0,'-1'0'576'0,"0"0"-576"0,-1 0 0 0,2 0 0 16,0 0 5008-16,0 0 896 0,0 0 176 0,2 1 48 0,-2 2-3760 0,0-1-768 0,0 2-128 16,0-4-48-16,0 0 288 0,0 0 48 0,-5 18 16 0,2-12 0 0,2 2-816 15,-3-2-144-15,2 3-48 0,-2-3 0 0,0 4-112 0,-2 0-16 0,-1 2-16 0,-2 2 0 16,-2 3-80-16,0-1-16 0,0 4 0 0,-3 2 0 15,2 3-208-15,-2 3-64 0,-1 11 0 0,-1 1 0 16,1 2 192-16,2 4 16 0,-1 2 16 0,1-1 0 16,0 0-112-1,1-2-32-15,1-1 0 0,0-3 0 16,1-1-144-16,1-1-48 16,0 0 0-1,1-5 0-15,0 1-144 0,1-7 0 16,0 1 144-16,-2-3-144 0,0-1 0 0,-1-3 0 0,-1-6 0 0,-1 0 0 15,0-4-368-15,-2-3-80 0,-1-5-32 0,-1-2 0 0,1 2-1072 16,-1-9-224-16,0 0-32 0,1-6-18464 16</inkml:trace>
  <inkml:trace contextRef="#ctx0" brushRef="#br0" timeOffset="3">24664 10278 39615 0,'-2'-2'3520'0,"-1"2"-2816"0,2 2-560 0,1-2-144 16,0 0 240-16,0 0 16 0,0 1 0 0,-3 4 0 15,1-1 208-15,-2 5 48 0,1 2 16 0,-1 6 0 0,3-1 32 0,-2 6 0 16,3 1 0-16,1-1 0 16,2 6 96-16,-1-2 32 0,3 5 0 0,0 0 0 15,1-2 64-15,2-1 16 0,1 4 0 0,4 3 0 16,-1-3-320-16,2 3-64 0,0-3-16 0,-1 1 0 0,1-1 16 0,-2-2 0 15,2 1 0-15,-3-3 0 0,1 3-384 0,-2-2 0 16,1 0 0-16,-1 2 0 0,0 0 0 0,0-1 0 0,1-2 0 0,-2-1 0 16,1-1 0-16,-3-3 0 15,1-5 0-15,-4-2 0 16,1-2 0-16,-2-3 0 16,-3-1 0-16,-1-6-128 0,-2-2-832 15,-1-2-144-15,-2-2-48 16,-4-2-13616-16,-1-2-2720 0</inkml:trace>
  <inkml:trace contextRef="#ctx0" brushRef="#br0" timeOffset="4">24404 11034 30399 0,'-9'-3'1344'0,"2"2"288"0,2 1-1312 16,3-3-320-16,1 3 0 0,2 0 0 0,0 0 1520 0,2 0 224 0,0-3 48 0,4 0 16 16,2 1-336-16,3 1-64 0,1-2 0 0,5-1-16 0,0 2-496 0,2 1-80 15,2 1-32-15,3 0 0 16,2 1 176-16,-1 1 16 0,1 0 16 0,-1 0 0 15,-1 1 32-15,-2-2 0 0,1 1 0 0,-3 1 0 0,0 0-672 0,-3-3-128 16,-1 0-32-16,-3 3 0 0,-2-3-192 0,-1-3 0 16,-4 3-144-16,-1-3 144 15,-1 3-1264-15,-1-5-144 16,0 4-48-16,-3-4-13200 16,1 1-2624-16</inkml:trace>
  <inkml:trace contextRef="#ctx0" brushRef="#br0" timeOffset="5">25234 10964 42383 0,'-2'-2'3776'0,"0"1"-3024"0,4 1-608 0,0 0-144 0,1 0 128 0,0 0-128 0,4-3 192 0,0 3-64 0,4-4 128 0,4 1 32 0,1 0 0 16,3 0 0-16,-1-4 0 0,1 5 0 0,-1-2 0 0,0-1 0 0,0 4-64 0,-2-4-16 0,0 1 0 0,-2 1 0 0,-2 0-208 15,-1 2 176-15,-1-2-176 0,-1 1 160 0,0 2-160 0,-3-1-272 0,1 1 64 0,-1-3 16 0,2 1-688 0,0 1-128 0,2-3-16 0,1 1-18048 0</inkml:trace>
  <inkml:trace contextRef="#ctx0" brushRef="#br0" timeOffset="6">25885 10363 34095 0,'-2'2'3024'0,"0"0"-2416"0,-1 4-480 0,3-2-128 0,0 1 1792 0,2 1 352 0,0-1 64 0,1 6 16 16,-1 9-1504-16,3 6-288 0,1 7-64 0,2 6-16 0,0 1-48 0,1-1-16 15,1 3 0-15,-2 1 0 0,4-2 128 0,-4 3 32 16,1-2 0-16,-3-2 0 0,0-2 32 0,-2-2 16 15,0-1 0-15,-3-1 0 0,0 1-304 0,-2-3-48 16,0-1-16-16,-2-2 0 16,1-1-128-1,-2-6 0-15,0-1 0 0,-1-1 0 16,-1-8-288-16,-1-4-32 0,-1-2-16 16,0-3-13744-16,-2-6-2752 0</inkml:trace>
  <inkml:trace contextRef="#ctx0" brushRef="#br0" timeOffset="7">25873 10351 44223 0,'8'-4'1968'0,"-6"2"400"0,1-2-1904 0,-1 2-464 0,0 2 0 0,0 0 0 0,2-3 448 0,1 2-16 0,1-3 0 0,4-2 0 0,2 0 544 16,2 0 112-16,1-3 32 0,1 3 0 0,1 2-608 0,0-2-112 0,1 2-16 0,1 2-16 0,1-2-208 0,1 4-32 0,0 0-128 0,0 4 192 0,1 2-192 0,1 0 0 0,-1 3 128 0,-2-2-128 0,0 2 192 0,-1 1-16 15,1-3 0-15,-3 2 0 0,1-3 48 0,-2 0 16 16,0 0 0 15,-1 1 0-31,-2-4-80 0,0 1-16 0,-3 1 0 0,-2-1 0 0,0-2-144 0,-3 2 0 0,-3-1 144 0,-2 0-144 0,-4 3 0 0,-2 0 0 16,-5 4 0-16,-3-2 0 0,-2 3 0 0,-5 0 0 15,-6 4 0-15,-4 1-128 0,-1 2 128 0,-3-2 0 0,1 1 0 16,2-1-128-16,3-2 128 0,3-1 0 0,2 0 0 0,0 0 128 16,4-3-128-16,3-2 0 15,2 2-128 1,4-6 128-16,2 1 0 16,3 0 0-16,0 0 0 15,2-2-128-15,3 0 128 0,2-3 0 0,3 1 0 0,1-1 0 16,4 0 0-16,0 3-128 0,3-3 128 15,1 2 0-15,3-1 0 0,3 4 0 16,3-1 0-16,0 3 0 0,3 2 0 0,1 0 0 0,2 2 0 16,1 1 0-16,-1 3 0 15,1-1 0-15,-2 1 0 0,-2 1 0 16,-3 0 0-16,-3 0 0 16,-3 2 0-16,-3 2 0 0,-2-3 0 0,-3 1 0 15,-2-2 0-15,-1-1 0 0,0 1 0 0,-3-1 0 0,1 1 0 0,-3-4 0 0,-1 2 0 0,-2-2 0 16,1-2 0-16,-3 0 0 0,1-2 0 0,-2 0 0 0,0 0 0 0,-1-1 0 0,0-1 0 0,-2 0 128 15,-2 0-128-15,0 0 0 0,-1 1 0 0,-2-4 0 0,1 3 0 0,-4 1 128 0,0-1-128 0,-1 0 0 0,-2 0 0 16,-1-1 128-16,-1 1 192 0,-2-1 64 0,1 1 0 0,-2-2 0 16,0 0-240-16,3 0-144 15,-2 1 192-15,3-2-192 16,2 0 0-16,1 0 0 16,1 1 0-16,2-1 0 15,3 0-448-15,-1 0-64 0,5-2 0 16,0 1 0-16,3-2-1104 0,2-3-240 15,3 0-32-15,5-3-19936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3T15:23:29.496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12039 17645 8287 0,'7'-6'736'0,"-2"1"-592"0,-2 3-144 0,-2 0 0 15,2 1 1072-15,-1-2 176 0,4-3 32 0,2-3 16 16,0-4-912-16,-3-2-192 0,-6 1-48 0,-5-2 0 0</inkml:trace>
  <inkml:trace contextRef="#ctx0" brushRef="#br0" timeOffset="1314.6">11969 17487 8287 0,'0'0'736'0,"-2"0"-592"0,1-3-144 0,-1 3 0 15,-5-4 2448-15,-5-2 464 0,-9 0 96 0,-9-4 0 0,-5 1-1072 16,-4 3-208-16,0 3-64 0,2-2 0 0,3 3-1408 16,2 0-256-16,-1 2 0 0,0-1-176 0,5 1 176 0,3-3 176 15,3 1-48-15,5 0 0 0,1 2 912 0,3 0 176 16,5-2 48-16,1 2 0 0,2 0-256 0,2-2-48 16,0 0-16-16,2 2 0 0,1 0-352 0,0 2-64 15,0-2-16-15,1 0 0 0,2 2-80 0,-1 0-32 16,-2-2 0-16,0 0 0 0,21 7 16 0,-11-4 0 15,4 0 0-15,1 1 0 0,3-1-32 16,1 1 0-16,3-2 0 0,1 1 0 0,5 1-96 0,0-4-32 16,3 0 0-16,1 0 0 0,3 0-256 0,1 0 0 0,1-3 128 15,0 2-128-15,-1 2 128 0,3-1-128 16,3 3 144-16,2-3-144 0,0 2 128 0,1-2-128 0,0 1 0 16,0-1 144-16,1-1-144 0,-1 1 0 0,1-2 144 0,0-2-144 15,2 4 160-15,-1 0-32 0,1 0-128 16,1-3 192-16,-2 3-192 0,-2 0 144 15,0 0-144-15,2-2 128 0,4 1-128 0,2 1 0 0,0 0 0 0,1 1 128 16,-1 1-128-16,-1 1 0 0,-1 1 0 0,-3-2 0 16,-1-2 0-16,-1 0 0 0,-3-2 0 15,1 2 0-15,-1 0 0 0,1 0 0 0,0 2 128 0,-1-2-128 16,0 4 176-16,-1-4 0 0,-5 1 0 0,2 0 0 16,0 3-176-16,5-4 0 0,-1 4 0 0,-4-2 0 15,-5-2 128-15,3 4-128 0,7-2 0 0,3 2 128 16,-3-1-128-16,-5 0 0 0,1-2 0 0,-3 2 0 15,-2-1 0-15,-2-2 0 0,2 0 128 0,-2 0-128 0,-3 0 256 0,1-2-48 16,3 1 0-16,2-2 0 0,1 1-16 0,0 1 0 16,-1-2 0-16,0-1 0 0,1 2-192 15,0-1 0-15,-2 2 0 0,-1-1 0 0,0-2 0 16,-2 2 0-16,-4-1 0 0,2 2 0 0,0-2 0 0,1 2 0 16,-2-1 144-16,1-1-144 0,-2 2 0 0,1-2 0 15,1 3 0-15,-1-3 0 0,0 3 0 0,0-3 192 16,2 1 0-16,1-2 0 0,1 0 32 0,0 1 16 15,2-2 0-15,-1 1 0 0,1 0-64 0,-1 2-16 16,0-1 0-16,-1 2 0 0,-1 1-160 0,-1 0 0 16,0 0 0-16,-2 0 0 0,-1 0 0 0,0-2 0 15,1 2 0-15,-1-2 0 0,3 1 0 0,-1 0 0 0,2 1 0 16,-1-3 0-16,0 3 0 0,1 0 0 0,3 0 0 0,-1 3 0 16,2-3 0-16,0 2 0 0,-1 2 0 15,1 0 0-15,-2-2 0 0,1-2 0 0,1 4 0 0,-2-4 0 16,0 0 0-16,-1 0 0 0,0 0 0 0,0 0 0 15,0 2 0-15,2-2 0 0,0 2 0 0,1 0 0 16,0 1 0-16,-1-3 0 0,-2 1 0 0,1-1 0 16,0 0 224-16,0-1-32 0,-1 1-16 15,0-3 0-15,2 3-176 0,1-2 128 0,1 2-128 0,2 0 128 16,0 2-128-16,2 1 160 0,-1 0-160 0,0 1 160 16,2 2-160-16,0-3 0 0,0 0 0 0,1 0 0 15,2-3 0-15,1 4 0 0,1-2 0 0,0 2 0 16,-2-3 0-16,-1 2 0 0,-4-1 128 0,-1 2-128 15,0-2 0-15,0-2 0 0,0 1 0 0,1-1 0 16,-3 3 0-16,0-3 0 0,-1 2 0 0,0-2 128 0,1 0 96 0,0 2 16 16,-5 0 0-16,3 1 0 0,1 0-240 0,-1-2 0 15,1 2 0 1,0-1-160-16,-1 2 160 0,1-1 0 0,1 0 0 16,0 0 0-16,-3 1 0 0,5-2 0 0,2 2 0 0,2 2 0 15,-2-2 0-15,-2 2 0 0,1 0 0 0,-2-2 0 16,-1 1 0-16,-2 0 0 0,0 0 0 0,-3-2 0 0,1 3 0 0,-2-3 0 15,-1-2 0-15,-1 2 0 0,2-3 0 0,0 2 0 16,1-1 0-16,0 2 176 0,1-3-176 0,-2 0 0 0,1 0 0 0,-1-3 0 16,-2 2 0-16,1 1 0 0,-2-1 0 15,-2 1 0-15,-2 0 0 0,2-1 0 0,1 1 0 16,0 0 0-16,-1 0 192 0,1 0 64 0,1-3 16 16,-1 3 0-16,0-1-272 0,0 1 0 15,-1 0 0-15,0 0 0 0,0 0 0 16,-1 0 0-16,-2 0 0 0,1 0 0 15,-1 0 0-15,0 1 0 0,0 2 0 0,-2-3 0 0,-1 1 0 0,0 0 0 0,-1 0 0 16,0 2 0-16,0-3 160 0,-3 0-32 0,1 1 0 0,-3 1 0 16,-2-2-128-16,-1 0 0 0,0 0 0 0,-1 0 0 15,0 0 0-15,0 0 0 0,0 0 0 0,1 0 0 16,0-2 0-16,1 1 0 0,2 1 0 0,0-4-176 16,-1 2 176-16,1-1 0 0,-3 2 0 0,2-2 0 15,0 3 0-15,2-2 0 0,-3 1 0 16,-1 1 0-16,0-3 128 0,-1 3-128 15,-1 0 128-15,0 0-128 0,-2 0 128 0,-1 0-128 0,0 0 128 16,-2-2-128-16,0 2 0 0,-2 0 128 0,-1-1-128 0,2 1 0 0,-1 0 0 0,0 0 128 16,0-3-128-16,1 3 0 0,-2 0 0 0,0 0 0 15,0 0 0-15,-1-2 0 0,2 2 0 16,-2-2 0-16,1 2 0 0,0 0 0 0,-1 0 0 0,0 0 0 16,0 0 0-16,0 0 0 0,0 0 0 0,0 0 0 15,0 0 0-15,0 0 0 0,0 0 0 0,0 0 0 16,0 0 0-16,0 0 0 0,0 0 0 0,0 0 0 15,0 0 0-15,0 0 0 16,0 0-528-16,-1-22-32 0,-5 16 0 0,-8-6-21360 16</inkml:trace>
  <inkml:trace contextRef="#ctx0" brushRef="#br0" timeOffset="7378.75">22416 17529 11055 0,'-20'-13'976'0,"7"3"-784"15,0 2-192-15,7 0 0 0,4 5 3168 0,2-2 592 0,1 1 112 0,-1-6 32 16,1-2-5808-16,3-4-1152 0,3-3-224 0,3 0-48 16,3 3 1840-16,-1 3 368 0,-1 2 80 0,-2 1 16 0,-4 2 1728 0,-3 3 368 15,-3 2 64-15,-4 0 16 0,-4 3 1072 0,-4 0 208 16,-5 3 64-16,-4-3 0 0,-1 3-864 0,-2 0-160 15,-1-1-48-15,0-2 0 0,4 0-1056 0,1 0-224 16,5-2-144-16,2 2 192 0,3-3 832 0,4 2 192 16,2 1 16-16,0 0 16 0,1 0 160 0,-1 1 48 15,0 2 0-15,-1-1 0 0,0-2-928 0,-2 4-176 16,0-1-32-16,-4-2-16 0,0 2 64 0,-3 2 16 0,-2-1 0 16,-2 2 0-16,0 0-144 0,-1 1-32 0,-2-1 0 15,-2 1 0-15,-2 2-208 0,0 1 0 0,0-2 0 16,1-1 0-16,3 0 0 0,1-1-128 0,3 0 128 0,0 1-208 15,2-4 208-15,1 1 0 0,3 1 0 16,1-1 0-16,2-2 0 0,-1 2 0 0,0 2 0 16,2-3 0-16,2 0 0 0,-2 1 0 15,2 2 0-15,0 0 0 0,1 1 256 0,1-1-48 0,4-3-16 16,1 4 0-16,3-4 144 0,2 2 32 0,4-1 0 0,1 0 0 0,5-1-48 16,3 2-16-16,2-1 0 0,4 2 0 15,3-3-176-15,6 3-128 0,4-2 192 0,4-2-192 0,4 3 272 16,4-3-48-16,2-2-16 0,4-2 0 15,1 1 48-15,2-4 16 0,4 1 0 0,4 3 0 0,2-4-272 16,5 1 0-16,3 1 128 0,1-4-128 0,0 5 0 0,1 1 0 16,3 1 0-16,5-2 0 0,7 2 0 0,0 2 0 15,0 1-176 1,0 1 176-16,2-1 0 0,-2 0 0 0,1-3 128 16,-1 3-128-16,-4 0 192 0,5 0-48 0,5 1-16 0,2-3 0 15,-2-1 0-15,1 1 0 0,1-1 0 16,0 0 0-16,5-1-128 0,0 0 0 0,0 1 0 0,-3-3 0 0,1 2 0 15,-3-2 0-15,-2 1 0 0,-2 1 0 0,0 2 0 0,-7 1 0 16,-8-2 0-16,-4 0 0 0,-4 0 0 0,-5 3 0 16,-1 2 0-16,-6 0 0 0,-3-2 0 0,-6 1 0 15,-1 1 0-15,-5-1 0 0,-2 0 0 0,-7 2 0 16,-6-4 0-16,-3 2 0 0,-7-2-128 0,-3 2 128 0,-3-1 0 16,-4-2 0-16,-4 1 0 0,-1 1 0 0,-3 0 0 15,-4 1 128-15,-1-1-128 0,-2-2-176 0,-3 4 48 0,-5-4 0 16,-3 2-16-16,-4-3 0 0,-5 0 0 0,-5 0 0 15,-6-4 144-15,-4 1 0 0,-3 1-144 0,-10-2 144 16,-4 0 0-16,-8 1 0 0,-6 0 0 16,-9 0 0-16,-7-4 0 0,-5 5 0 15,-1-2 0-15,-2-1 0 0,-2 0 0 0,-6 3 0 0,-1-4 0 16,1-1 0-16,2 5 0 0,3-3 0 0,-1 0 0 0,5 1 0 16,2 1 0-16,1-2 0 0,0 4 0 0,-6-4 0 15,-3 3 0-15,0-1 0 0,13 1 0 0,-7 1 0 16,-10 1 0-16,-2-4 0 0,-4 2 0 0,0-1 0 15,2 3 0-15,-3 0 0 0,0 0 128 0,2 3-128 0,3-1 0 16,0 2 160-16,0-1-160 0,3 0 160 16,6 1-160-16,5-1 0 0,6 0 0 0,8 0-176 15,5 0 176-15,7 0 0 0,5 1 160 0,7-4-160 0,4 1 0 0,5 0 0 16,6 0-128-16,3-1 128 0,5 0-192 0,4-2 192 16,4 1-192-16,8-3-20176 15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3T15:30:31.46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6368 7826 28559 0,'0'0'2544'0,"-1"0"-2032"0,0-2-512 0,1 2 0 0,0 0 2016 0,0-1 304 16,0 1 64-16,0 0 16 0,1-3-2016 0,0 1-384 15,-1 0-128-15,0 2 0 16,0 0-832-16,0 0-144 0,0 0-48 0,0 0 0 0,0 0 800 0,0 0 160 15,-21-6 16-15,14 4 16 0,-2-2 160 0,-2 2 0 16,1-2 0-16,-2 0 0 0,-1 2 160 0,0-1-32 16,-1 3-128-16,-1 0 192 0,-1 3 768 0,1-1 160 15,1 2 32-15,-1-3 0 0,2 4-176 0,3-4-16 0,1 2-16 0,1-3 0 16,2 0-560-16,1-3-128 16,4 0 0-16,1-1-16 0,2 0-240 0,3-5 0 15,3 3 128-15,2-4-128 0,3 2 0 0,3-2 176 16,3-4-176-16,1 3 160 0,-1 1-160 0,2 0 0 0,3 0 0 15,-1-2 0-15,1 3 0 0,-1 2 0 0,-2-2 0 0,-3 6 0 16,-3-1 0-16,-4-1 0 0,-3 4 0 0,-3 1 0 16,-1 3 0-16,-4 1 0 0,-3 1 0 0,-3 2 0 15,-2 3 0-15,-5 2 240 0,-3 4-64 0,-4 0-16 16,-2 2 96-16,-4 2 32 0,-3 2 0 0,0 1 0 16,2-2-96-16,3-2-32 0,3 0 0 0,3-6 0 15,2 2-160-15,2-2 0 0,4-2 0 0,0-3 0 0,4 1 0 0,0-3 0 16,0-1 0-16,2 0 0 0,0-4 0 15,2 2 0-15,-1-1 0 0,1 2 0 0,2-4 0 16,-1 3 0-16,1-3 0 0,1 0 0 0,0 3 0 0,2-3 0 16,-1 0 0-16,-2 0 0 15,0 0 0-15,0 0 0 0,25 3 0 0,-15-6 0 0,1 1 0 0,2-2 0 16,5 0 0-16,0-4 0 0,3-2 0 0,2-3 0 16,3 1 0-16,2-2 0 0,2 2 0 15,-2-3 0-15,2 3 0 0,-3 1 0 0,-2 2 0 16,-4 0 128-16,-3 5-128 0,-3-3 128 0,-2 7-128 0,-7 0 0 15,-3 0-192-15,-3 7 192 0,-2-3-128 0,-5 3 128 16,-5 4 0-16,-1-4 0 0,-4 6 0 0,-3-4 0 16,-4 4 0-16,1-1 0 0,-3 1 0 0,1-4 240 0,2 1-64 0,3-1-16 15,2-3 64-15,5-2 16 0,3-2 0 16,5-2 0-16,3 0-240 0,3-2 144 0,4-2-144 16,2-2 128-16,3 0-128 0,5 0 0 15,5-4 0-15,2 1 0 0,4 2 0 0,0-2 0 16,0 0 0-16,0 4 0 0,-3 0 0 0,-3 4 0 0,-4-1-160 15,-4 4 160-15,-4-1-128 0,-4 4 128 0,-4 0 0 0,-4 2-144 16,-5 1 144-16,-2 1 0 0,-2-2 0 0,-6 3 0 16,-2 1 0-16,-4-1 0 0,-2 0 0 15,0 2 0-15,-2-2 128 0,2-1 0 0,1-2 0 0,3 0 0 16,3-1-128-16,6-6 176 0,6 2-176 0,1-4 192 16,4-1-192-16,3 0 0 0,2-1 0 0,3-2 0 15,4 0 0-15,2-3-144 0,3 1 144 0,-1 0-160 0,3 0 160 16,-1 0 0-16,1 0 0 0,0 0-128 15,-1 1 128-15,-1 1-192 0,-2 3 192 0,-3-1-192 0,-2 1 192 0,-2 3 0 16,-2 0 0-16,-2 0 0 0,-1 0 0 0,-3 0 0 16,1 3 0-16,-2-2 0 0,0 2 0 0,-1-3 0 15,-1 0 0-15,-1 1 0 0,-2 1 0 16,1-2 0-16,-1 3 0 0,-1-3 0 0,1 3 0 16,-1-3 176-16,3 3-48 0,-2-2 0 0,3 2-128 15,1-1 192-15,3-2-192 0,-1 0 192 0,3 0-192 0,2 1 0 16,0-2 0-16,0 1 0 0,2 1 0 0,0-1 0 15,-2 0 0-15,-2 0 0 0,0 0 0 0,0 0 0 16,0 0 0-16,0 0 128 0,0 0-128 0,0 0 0 0,-6 23 0 16,0-17 0-16,-1-1 0 0,0 0 0 15,2 0 0-15,3-8-20240 0</inkml:trace>
  <inkml:trace contextRef="#ctx0" brushRef="#br0" timeOffset="39197.48">12919 7915 27647 0,'-1'-2'2448'0,"1"1"-1952"0,1 1-496 0,1 0 0 0,-1 0 1216 0,1 0 128 0,1 0 48 0,2-4 0 16,1 4-1088-16,0-3-304 0,0 1 0 0,-2 1 128 15,-1 1-128-15,-2-3 0 0,-4 3-160 0,0 0 160 0,-4 0-208 0,-1-2 48 16,-3 2 16-16,-2 0 0 0,0-2 144 0,-2 2 224 16,0-2-48-16,0 2-16 0,2-4 416 0,0 1 96 15,2 0 16-15,1-3 0 0,3 0 176 0,-1 2 32 16,2-1 16-16,1 0 0 0,0 3-320 0,2-2-64 16,-2 2-16-16,-2 2 0 0,1 2-320 0,0-1-192 15,0 4 192-15,-3 0-192 0,2 1 0 0,-3 3 0 16,1-2 0-16,-2 2 0 0,1-3 0 0,2 3 0 15,-1-4-144-15,3 0 144 0,2-2 0 0,0 0-128 16,4-3 128-16,2 0 0 0,3 0 0 0,1-3 128 16,2 0 0-16,3 0 0 0,6 0 32 0,-3-1 16 0,5 1 0 0,-2 0 0 15,2 0-176-15,-1 3 128 16,3-2-128-16,-1 2 128 0,0 2-128 16,-2-2 0-16,0 3 0 0,-3 0 0 0,-2 0 0 15,-3-2 0-15,-2 2 0 0,-3-2 0 0,-3 1 0 16,-2 1 0-16,-2-3 0 0,-5 1 0 0,0-1 0 0,-4 2 0 0,-2-2 0 0,-1-2 0 15,-3 1 0-15,0-2 0 0,0 0 0 16,-2-1 0-16,2-1 352 0,0 1 32 16,1-2 16-16,2 0 0 0,0 2-112 0,3 0-32 0,0 4 0 0,0 2 0 15,-1 1-256-15,1 4 0 0,-2 1 0 0,2-2 0 16,1 4 0-16,0-1 0 0,2-2 0 0,-1 3 0 16,2-1 0-16,-1 0 0 0,1-2 0 0,1 2 0 15,-1-3 0-15,1 0 0 0,0 0 0 0,1-2 0 0,3 0 0 16,0-2 0-16,2-1 0 0,3-1 0 15,2-1 0-15,1-1 0 0,4-6 0 0,1 2 0 16,3-3 0-16,0-1 0 0,2-2 0 0,3-3 0 0,0 2 0 0,-1 0 0 16,-2 0 0-16,-1 0 0 0,-4 3 0 0,-2 2 0 15,-2 4 0-15,-4-1 0 16,-2 4 128-16,-4 1-128 0,-1 1 0 0,-5 4 0 0,-1 1 0 0,-2 0 0 16,-2 1 0-16,-3 0 0 0,-1 2 0 0,0-2 0 15,0 2 0-15,2-3 0 0,2 0 0 16,0-2 0-16,2 0 0 0,2-2 0 15,2 2 0-15,3-4 0 0,2 0 0 0,1 0 0 0,4 0 0 16,0-3 0-16,3 2 0 0,0 1 0 0,1 0 0 0,0 0 0 16,-1 4 0-16,2-2 0 0,-3 2 0 0,0 2 0 15,0 0 0-15,-3 2 0 0,0 3 0 0,-1-1 0 0,-1 0 0 16,-1 2 0-16,-2-2 0 0,-1 5 0 0,-1-2 0 0,-2 2 0 16,2-2 0-16,-1 0 0 0,-1-1 0 15,2-4 0-15,2 1 0 0,3-3 0 0,1-4 0 16,4-2 0-16,5-5-320 0,5-2 0 0,7-3-16 0,8-7-18768 15</inkml:trace>
  <inkml:trace contextRef="#ctx0" brushRef="#br0" timeOffset="40030.68">12855 7457 9327 0,'1'-7'400'0,"-1"1"112"0,2 0-512 0,-2 2 0 0,0 1 0 0,1 0 0 0,0-1 3712 16,0-1 656-16,3-2 128 0,1-8 32 0,1 2-2080 0,2-2-400 15,0 1-96-15,1 2-16 0,1-1-1456 0,0 3-288 16,-2 4-64-16,0 0-128 0,-2 2 0 0,-4 2 0 16,1 2 0-16,-4 0 0 0,-1 0 0 0,0 0 0 15,-3 2 0-15,-2 2 0 0,0-1 496 0,-1 0 144 16,-2 0 16-16,0-2 16 0,-1 1 288 0,1 1 48 0,1-2 16 0,1-1 0 16,0 0-384-16,3-1-64 0,2 0 0 0,-1-1-16 15,3 0-384-15,-1 1-176 0,2 1 160 0,-1 0-160 16,1 0 0-16,0 1 0 0,0 3 0 0,-1 1 0 15,1-5 0-15,0 0 0 0,0 28 0 0,0-14 0 16,1 2 0-16,0 1 128 0,2-1-128 0,-1 1 144 16,2 1-144-16,0-2 0 0,-1-4-192 15,2-2 192-15,0 0 0 0,2-4 0 0,0 0 0 16,0-3 192-16,1-3-192 0,-1 0 0 0,1-3-160 16,-1 0 160-16,0-4 0 0,1-1 256 0,-1 0-16 0,1 0-16 15,-1-2-96-15,1-2-128 0,0-3 176 0,1 1-176 0,0-2 128 16,0-3-128-16,1 3 0 0,-1-2 0 15,0 2 0-15,-2 1 0 0,-2 4 0 0,0-2 0 0,-1 4 0 0,-2 2 0 16,-1 1 0-16,-1 4 0 0,-2-1 0 16,-1 3 0-16,1 0 0 0,-1 3 0 0,1-3 0 15,0 2 0-15,-1 2 0 0,1-2 0 16,2-2 0-16,0 0 0 0,0 0 0 0,0 0 0 0,0 0 0 0,0 0 0 16,0 0 0-16,0 0 0 0,-3 20 0 0,4-17 0 15,-1-3 0-15,2 1 0 0,-2 1 0 16,0 1 0-16,-2-2 0 0,0 1 0 0,-1 5 0 0,0-4 0 15,-1 0 0-15,0 3 0 0,-1 0 0 0,-1-1 0 16,1 0 0-16,0 1 0 0,2-2 0 0,0 0 0 16,3-2 0-16,0 1 0 0,4-2 0 0,1-2 0 15,1 1 0-15,3-3 0 0,0 1 0 0,3-2 0 16,-1 0 0-16,0-2 0 0,-1 0 0 0,0 0 0 0,-3-3 0 16,-2 2 0-16,-1 0 0 0,-3-1 0 0,-1 0 0 15,-3 2 0-15,-1-2 0 0,-3 0 0 0,1 2 0 16,-4 0 0-16,0 0 0 0,-1 2 0 0,-1 1 0 15,-2 1 0-15,1 4 0 0,-1 1 0 0,2-2 0 16,-1 4 0-16,2-1 0 0,0-1 0 0,1 4 0 0,3-5 0 16,-1 4 0-16,3 1 0 0,3-4 0 0,1 3 0 15,1 1 0-15,2-4 0 0,2 3 0 0,0 1-144 16,2-1-448 0,0 4-96-16,0-4-16 0,2 4-17296 0</inkml:trace>
  <inkml:trace contextRef="#ctx0" brushRef="#br0" timeOffset="41056.75">14448 8311 21183 0,'2'-7'1888'0,"0"-2"-1504"0,-1 3-384 0,0 2 0 0,-1 0 704 0,1 2 80 0,1-1 16 16,-1-2 0-16,1-3 352 0,3-6 64 0,-1 2 0 0,1-1 16 0,0 1-544 0,-2 0-112 0,-1 2-32 0,-2 0 0 0,0-1 352 15,-3 1 64-15,0 0 0 0,-1-2 16 16,-2 2-160-16,-2 0-48 0,0 0 0 0,-1 1 0 0,-1-1-224 0,0 4-48 16,0 0-16-16,0 2 0 0,-2 2-272 0,0-1-48 15,-1 6-16-15,-2 1 0 0,-2 1 112 0,0 2 0 16,-1 2 16-16,1 0 0 0,-1 5-272 0,-1 1 0 16,3 1 0-16,1-2 0 0,4 0 0 0,0 3 0 15,3-1-128-15,1-2 128 0,2 3 0 0,1-1 0 16,2-2 0-16,2 3 0 0,-1-5 0 0,2-1 0 15,-1 0 0-15,1-1 0 0,2 0 0 0,-2-4 0 16,0 0 0-16,2-2 0 0,-1 2 0 16,1-3 0-16,-1 0 0 0,0-3 0 0,2 0 0 0,-1 0 0 15,0 0 0-15,0 0 0 0,1 0 0 0,-2 0 0 16,1-2 0-16,-1 2 160 0,0 2-32 0,1-2-128 16,1 0 192-16,-1 3-64 0,1-3-128 0,1-3 0 0,1 3 144 0,0-3-144 15,3 0 160-15,0-3-32 0,2-1-128 16,1-2 192-16,2 0-64 0,-2-2 0 15,3-1-128-15,-3-1 192 0,1 4-48 0,-2-4-16 0,-3 1 0 16,1-1 0-16,-1 1-128 0,-3 2 128 0,-2 0-128 16,0 4 128-16,-2 0 0 0,-1 2 0 0,-1 4 0 0,-2 0 0 15,-2 4-128-15,-2-2 0 0,-2 8 144 0,-2-2-144 16,-1 4 0-16,-2 3 144 0,-1-2-144 16,0 2 0-16,2-2 0 0,-2-2 0 0,3 0 0 0,-1-4 0 15,2 2 0-15,0-3 0 0,4-2 0 0,-1 0 0 16,4-2 0-16,2 1 0 0,2-3 0 0,1 0 0 0,4 0 0 15,0 0 0-15,4 0 0 0,-2 0 0 16,-1 0 0-16,3 0 0 0,0 1 0 0,1 1 0 0,-1 1 0 0,1-2 0 16,-1 1 0-16,1-2 0 0,-1 2 0 15,-1 0 0-15,1-2 0 0,-2 0 0 16,-1 0 0-16,-1-2 0 0,-1 0 0 0,1 0 0 0,-2 1 0 16,0-5 0-16,-2-1 0 0,1 1 0 0,-2-2 0 0,-2-2 0 15,1 0 0-15,-4 0 0 0,2-2 144 0,-4-3-144 16,1 1 0-16,-1-2 144 0,-1 1 16 15,1-1 0-15,0 4 0 0,-1-1 0 0,3 6-160 0,0 1 0 16,0 6 0-16,0 0 0 0,2 1 0 0,-1 5 0 16,-1 4 0-16,1 5 0 0,1 0 0 0,-1 5 0 15,1-2 0-15,2 4 0 0,1-3 0 0,-1-3 0 16,1 0 0-16,0-4 0 0,-1 1 0 0,-1-3 0 0,2 0 0 16,-2-1 0-16,-1 0 0 0,1-1 0 15,1-4 0-15,-3 3 0 0,2-2 0 0,-2 0 0 16,0-4 0-16,2 1-12992 0,-2-2-2464 0</inkml:trace>
  <inkml:trace contextRef="#ctx0" brushRef="#br0" timeOffset="41890.67">13067 9016 17503 0,'-11'-8'1552'0,"2"3"-1232"0,1 1-320 0,2 1 0 0,3 1 512 0,0 0 32 15,1 0 16-15,-5-4 0 16,-1 0-2480-16,-3-4-480 0,-1 0-96 0,0-3-32 0,2 1 2208 0,0-2 320 16,0 2 288-16,2 0-48 0,-1-1 2032 0,0 1 416 0,1 2 64 0,-2 1 32 15,1 2-224-15,1 1-64 16,0 2 0-16,1 2 0 0,1-1-960 0,-2 2-208 15,1 2-48-15,1 2 0 0,-1-1-768 0,1 2-176 0,0 2-16 0,-1 0-16 16,-1 4-304-16,0 0 0 16,-2 2 0-16,-1 2 0 0,-1 3 0 0,-1 1 0 15,-1 3-144-15,1-3 144 0,-1-2 0 0,3-2 0 0,0-2 0 0,3-3-128 16,1-3 128-16,2 0 0 0,0-1 128 16,1 0-128-16,2-1 704 0,1-2 80 0,2-2 16 0,1 4 0 15,2-4-416-15,2 2-64 0,3 0-32 16,1 0 0-16,2-2-288 0,-1 3 0 0,2-2 128 0,-1 1-128 15,0-2 0-15,2 0 0 0,0-2 0 0,-2 1 0 16,-1-1 0-16,-1 1 0 0,-1-3 0 0,-2 2 0 16,-1-2 0-16,-2-2 0 0,-2 0 0 0,-2 0 0 15,0-4 0-15,-2 1 0 0,-3-1 0 0,-1 0 0 16,0 2 368-16,-3-2 16 0,0 0 0 0,1 1 0 0,0 2-64 16,0 1-16-16,1 1 0 0,1 1 0 0,1 4-160 0,0 0-16 15,0 2-128-15,0 2 192 0,2 2-192 16,-1 1 0-16,1 2 0 0,0 1 0 15,-1 3 0-15,0-1 0 0,1-2 0 0,0 0 0 0,-1-1-192 16,2-3 192-16,-3 0-192 0,0 0 192 0,-1-2 0 16,0-2-128-16,1 2 128 0,0-4 0 0,1 0 0 0,0 0 0 15,2-4 0-15,1-1 144 0,2-1 48 0,1-1 0 16,3-3 0-16,3 1 0 0,3-1-64 0,1 0-128 16,3-1 192-16,0 4-64 0,1-2-128 0,1 3 0 15,-1 2 0-15,0 2 0 0,1 2 0 0,-3 2-192 16,1 2 64-16,-4 1 128 0,0 1-304 0,-3-1 64 0,-1 1 16 15,0 0 0-15,-4 3 224 0,0-5-192 0,-3 2 192 16,-2-2-192-16,0 1 192 0,-2-2 0 16,-1 1 0-16,-1-1 0 0,0-3 128 0,-1 0 32 0,0-7 0 0,4-3 0 15,-1-2-160-15,5-9 0 0,4-6 0 16,6-16 0-16</inkml:trace>
  <inkml:trace contextRef="#ctx0" brushRef="#br0" timeOffset="44520">19345 7532 21183 0,'-9'-9'1888'0,"3"2"-1504"0,2-2-384 0,3 3 0 0,1 0 1072 0,1 2 144 16,0 0 16-16,1-4 16 0,0-5-704 0,0-3-144 15,0-2-16-15,0 2-16 0,-1 2-368 0,1 5-128 16,-2 0 0-16,0 2 0 0,0 1 128 0,-2 2 0 15,4 2 0-15,-1-2 0 0,0 4 480 0,2-2 32 16,0 2 0-16,2 2 0 0,3-2 752 0,-1 4 144 0,1-4 48 0,0 2 0 16,1 2-880-16,2-1-160 0,-1 0-32 0,0 0-16 15,-2 1-368-15,0-3 0 0,-1 1 0 0,-1-2 0 16,-1 3 0-16,-1-6 0 0,-1 3 0 0,-2-3-128 16,0 3 128-16,-2-4 0 0,-2 1 0 0,-2 0 128 15,0 0 192-15,0-1 32 0,-1 0 16 0,-1 0 0 16,1-2 160-16,-2 2 48 0,3 1 0 0,0 2 0 15,0 2-304-15,-1 4-48 0,1 3-16 0,0 0 0 16,2 2-80-16,-2 4 0 0,0 2-128 0,1 3 192 16,0-1-192-16,1-2 0 0,0 3 0 0,2-6 0 15,1 2 0-15,0-5 0 0,1 0 0 0,2-1 0 16,-1-3 160-16,2-4-16 0,1 0 0 0,0-4 0 0,2 0-16 16,1-4 0-16,0-4 0 0,1 0 0 15,2-5-128-15,-1-1 0 0,1-3 0 0,-1 1 0 0,0 1 0 16,0-6 0-16,1 2 0 0,1-3 0 0,2 1 0 15,-1 3 0-15,1 2 0 0,-3 2 0 16,0 3 0-16,-1 4 0 0,-4 2 0 0,-1 5 0 0,-1 2 0 16,-3 2 0-16,-1 5 0 0,-1-1 0 0,-2 1 0 0,0 2 0 15,-1 1 0-15,0-2 0 0,1 2 0 0,-2-4 0 16,0 2 0-16,0-2 0 0,1-1 0 0,0-1 0 16,1-1 0-16,-1 0 0 0,0-2 0 0,1-1 0 15,0 0 0-15,1-1 0 0,-2 1 0 0,0-4 128 16,0 2-128-16,2-4 128 0,-2 2 64 0,1-1 16 15,0 0 0-15,-1-1 0 0,1 3-208 0,-1 0 0 16,0 0 128-16,-1 3-128 0,0 0 0 0,-2 3 0 16,0 3 0-16,-2-3 0 0,-1 4-144 0,-1-1-32 15,1 0 0-15,0 0 0 16,1 0-976-16,3 2-208 0,1-4-48 0,2 2-15376 16</inkml:trace>
  <inkml:trace contextRef="#ctx0" brushRef="#br0" timeOffset="45222.62">19343 7851 21183 0,'-11'1'1888'0,"3"2"-1504"0,3-1-384 0,2 2 0 15,1 0 416-15,-6-1 16 0,-4 6 0 0,-10 1 0 16,-8 5-944-16,-3-2-192 0,-1 2-48 0,5-4 0 16,0 0 272-16,7-4 48 0,2-1 16 15,4-3 0-15,4 1 1104 0,2-4 208 0,2 3 64 0,3-3 0 0,2 0 848 0,1 0 176 16,2-3 48-16,2 3 0 0,1 0-832 0,2-2-176 15,1 4-16-15,2-2-16 0,1 4-672 0,0 1-128 16,1-1-16-16,3-2-16 0,-1-1-160 0,2 2 0 16,-1-1-160-16,1-2 160 0,-2 0 0 0,2-2-144 15,-2-2 144-15,1 2 0 0,-1-2 0 0,-2-2-160 16,-2 1 160-16,1 0 0 0,0-4 0 0,-3-1 0 16,0 0 0-16,-1-2 144 0,-1 0 64 0,-2-3 16 15,0 1 0-15,-1-2 0 0,0 0 352 0,0 1 80 0,-1 3 16 0,-2 2 0 16,-1 4-272-16,0 2-48 0,-2 4-16 15,-2 0 0-15,0 4-336 0,0-2 128 0,0 2-128 16,1 0 0-16,1-2 0 0,0 2 0 0,0-1 0 0,0 0 0 16,1 1 528-16,-1 1 48 0,-2-4 0 0,1 4 0 15,-1-1-416-15,-1-2-160 0,0-1 128 16,-1 2-128-16,0-2 272 0,2-1-16 0,0 0-16 0,-1-1 0 16,1 1-240-16,1 0 128 0,1 0-128 0,-2 0 0 15,2 0 176-15,2 0-176 0,-1 0 192 0,0 1-192 16,3 1 0-16,0 1 0 0,1 1 0 0,1-1 0 15,3 2 0-15,0-1 0 0,3 0 0 0,0-1 0 16,3 2 0-16,3-5 0 0,-1 4 0 0,3-4 0 0,1-2 0 0,0 0 0 16,0-3 0-16,0 2 0 0,-1-1 0 0,-1-2 0 15,-1 0 0-15,-3-3 0 0,-3 2 0 16,-2 0 0-16,-2 1 0 0,-4 0 0 0,-2 0 0 0,-3 2 0 16,-1 0 0-16,-3-1 0 0,-1 5 0 0,-3 3 0 15,-1 1 0-15,-2 2 0 0,-2 2 0 0,1 2 0 16,-1-1 0-16,1 2 0 0,-1 0 0 0,2 0 0 15,2 0 0-15,1 2 0 16,2 0-704-16,2 2-32 0,1-1-16 16,3 4-16800-16</inkml:trace>
  <inkml:trace contextRef="#ctx0" brushRef="#br0" timeOffset="45860.78">19305 9047 11967 0,'-6'-10'1072'0,"2"4"-864"0,0-3-208 0,3 3 0 0,1 2 1152 0,0 0 176 0,1-2 32 0,1-4 16 0,1-6 624 0,2-7 128 15,3-7 32-15,2 2 0 0,1-1-688 0,1 2-128 16,0 5-16-16,1 4-16 0,-2 4-816 0,-2 4-176 16,-1 1-16-16,0 5-16 0,-5 4-288 0,1 0 0 15,0 3 0-15,-3 1 0 0,0 2 0 0,1-3 0 16,-2 4 0-16,-2-1 0 0,1 0 672 0,-3 3 80 15,1 1 16-15,-4-1 0 0,1 1-496 0,-2 3-80 16,-2-1-32-16,-1 0 0 0,-3 1 224 0,-1-2 64 16,0 1 0-16,2-1 0 0,-2-1-240 0,0-2-32 15,0 0-16-15,2 2 0 0,-1-1 256 0,3 1 48 16,0-3 16-16,0 2 0 0,2 0-272 0,0-2-48 0,4 2-16 16,3-3 0-16,1-2-144 0,2-4 0 0,1 0 0 15,5-3 0-15,0-1 0 0,3 1 0 0,0-4 0 16,1-1 0-16,0 0 0 0,0 0 0 0,-1-2 0 15,-1 0 0-15,-2 1-128 0,-2-1 128 0,-1-2 0 0,-2 0 0 16,-1-1 0-16,-1 1 0 0,-2 1 0 0,-2-2 0 16,1 1 0-16,-2 2 0 15,0 4 0-15,-3 3 0 0,1 3 0 0,-3 3 0 0,-1 1 0 0,-3 4 0 16,1 0 0-16,-2 2 0 0,1 1 0 0,1-1 0 16,3 2 0-16,0-2 0 0,4-3 0 0,-1 4 0 15,4-3 0-15,0-2 0 0,2 0 0 0,1 0 0 16,1-3 0-16,1 1 0 0,1-2 0 0,2-2 0 15,1 0 0-15,2 0 0 0,-1 0 0 0,3-2 0 16,2-1 0-16,3 2 0 0,1-2 0 0,0 3 128 0,2-2-128 16,-1 1 0-16,2-2-160 0,0 1-11136 15,0 1-2224-15</inkml:trace>
  <inkml:trace contextRef="#ctx0" brushRef="#br0" timeOffset="46730.46">20299 9357 15663 0,'-7'-4'1392'0,"1"1"-1120"16,2 0-272-16,3 0 0 0,-1 3 752 0,0-4 80 0,-4-1 32 0,-3-3 0 0,-1 0-64 0,-1 0-16 16,1 2 0-16,2 4 0 0,3 2-240 0,0 2-48 15,1 4-16-15,1-1 0 0,1 4 160 0,1 0 16 16,0 1 16-16,-1-1 0 0,1 1-480 0,-1-1-192 15,0 1 176-15,1 0-176 0,-1 2 576 0,0-3 0 16,0 3 16-16,1-2 0 0,-1-4-592 0,2 0 0 16,0-2 0-16,0-1 0 0,0-3 0 0,2-2 0 15,0 2-176-15,1-1 176 0,0-5 0 0,2-3 0 16,0 2 0-16,1-3 0 0,1 1 0 0,-1 3 0 16,0 2 176-16,-1 1-48 0,0 1 128 0,-1 2 48 0,-2 0 0 0,1 2 0 15,-1 1-304-15,-1 1 0 0,0-1 128 0,-1 0-128 16,2 0 0-16,-2 1 0 0,0-4 0 0,0 0 0 15,-2 2 0-15,1-4 0 0,0 2 128 0,0-3-128 16,1 3 0-16,0 0 128 0,0 0-128 0,-10-20 0 16,6 12 736-16,-1-2 32 0,0 4 16 0,-1-1 0 15,0 4-464-15,0-1-112 0,-2 4-16 0,1-3 0 16,-2 6 176-16,1-3 16 0,-2 4 16 0,0-2 0 16,0 4-400-16,1 2 0 0,1 0 0 0,-1-1 0 15,2 0 0-15,-1 2 0 0,2-2 0 0,0 2 0 16,2-3 0-16,-1 0 0 0,3 0 0 0,-2-2 0 15,3 0 0-15,-2-2 0 0,2-2 0 0,-2 0 0 0,2 0 0 0,0 0 128 16,0-4-128-16,0-1 0 16,-1 2 0-16,1-3 0 0,0 2 128 0,1-2-128 15,0 2 0-15,0-1 0 0,0 1 0 0,0 2 0 0,-1 1 0 16,1 1 0-16,-2 0 0 0,2 0 0 0,-1 0 0 16,0 1 0-16,0 1 0 0,-1 1 0 0,1-2 0 0,0 2 0 15,1-3 0-15,0 0 0 0,0 0 0 0,0 0 0 16,0 0 0-16,0 0 0 0,0 0 0 0,0 0-144 15,0 0 144-15,0 0-160 32,0 0-1344-32,0 0-272 0</inkml:trace>
  <inkml:trace contextRef="#ctx0" brushRef="#br0" timeOffset="47321.93">20853 8265 18431 0,'-13'-6'1632'0,"3"1"-1312"0,2 1-320 0,3 2 0 0,3 2 240 0,1-1-32 0,-1-3 0 0,-1 2 0 0,-2-5 720 15,-1-3 144-15,-1 1 16 0,1 0 16 0,1 3 0 16,2 2 0-16,-2 0 0 0,1 4 0 0,1 0-16 0,0 2 0 16,-1 0 0-16,0 2 0 0,2 2-512 0,-1 3-128 15,1-2 0-15,-1 5-16 0,1 1-432 0,-3 3 0 16,-1-1 0-16,0 4 0 0,-3 0 0 0,0-3 0 15,1 0-176-15,-1-4 176 0,-1 1 0 0,0-3 0 16,2-4 0-16,-1 0 0 0,0 0 0 16,4-4 0-16,0 0 0 0,3-2 128 15,-1 0 32-15,3-2 16 0,0 0 0 0,3 0 0 0,2-2 288 0,0 2 64 16,3-2 16-16,2 0 0 0,1-1-544 0,2 2 0 16,-1 0 0-16,3 2 0 0,-1 1 0 0,-1 0 0 15,0 0-192-15,-4 0 192 16,3 1-624-16,-5 2-16 0,0-1-16 0,-2-2 0 15,-2 0 16-15,-2 1 16 0,-1-1 0 16,-2-1 0-16,-2 1 624 0,-2-2 0 0,-2-2 144 16,-2-1-16-16,2-1 608 0,-5 1 128 0,0-4 32 0,-1 0 0 0,1 0 48 0,-2 1 16 15,1-1 0-15,2 1 0 0,-1 3-448 0,1 0-96 0,0 4-16 0,1 1 0 16,-1 1-240-16,0 4-160 0,2 0 192 0,-1 3-192 16,2 1 0-16,1 1 0 0,0 2 0 0,2 1 0 15,1 0-784-15,3 0-64 16,0-1-16-16,2 0 0 0,4-2-1120 0,4 0-208 15</inkml:trace>
  <inkml:trace contextRef="#ctx0" brushRef="#br0" timeOffset="48411.74">22091 8442 8287 0,'-9'0'736'0,"2"-2"-592"16,2-1-144-16,2 2 0 0,2 1 608 0,-2-3 96 0,-5-3 0 0,-3 0 16 0,-4-1 1152 0,-1-4 240 15,1 1 32-15,3 0 16 0,0 1-176 0,0 2-16 16,2 2-16-16,1 1 0 0,1 0-96 0,0 4 0 16,1-2-16-16,0 2 0 0,1 2-928 0,1 1-176 15,-1 0-32-15,1 4-16 0,0-1-160 0,0 0-16 16,1 0-16-16,0-1 0 0,4 4-176 0,-1-3-16 16,0 0-16-16,2-2 0 0,2 2 96 0,0-2 0 15,2 1 16-15,1-4 0 0,1 1-144 0,1-4-48 16,2 2 0-16,1-1 0 0,2-2-16 0,0 0 0 15,0 0 0-15,-1-1 0 0,0 1-192 0,1 0 0 16,-1-1 0-16,-1 4 0 0,-2-2-128 0,-2 2 128 0,-1 0 0 16,-1-4 0-16,-1 2 0 0,0-1-128 15,-2 2 128-15,0-1 0 0,-1-1 0 0,-1 2 0 0,0-2 0 16,0 2 0-16,-1-1 0 0,-1 2 0 0,1-3 0 0,-3 3 0 16,1 3 0-16,-1-1 128 0,0-1-128 0,1 3 0 15,-2 1 0-15,0-1 0 16,0 0 0-16,1 0 0 0,0-2 0 15,1 0 0-15,-1 1 0 0,0 0 0 0,2 1 192 0,-1-1 0 0,1 0 0 16,-2 1 0-16,2 1-192 0,-1 1 176 0,2-1-176 0,0 1 160 16,1 3-160-16,1-3 0 0,0 0 0 0,4-2 0 15,0 0 0-15,2-2 0 0,1 1 0 0,2-3 0 0,0-3 0 16,-1 1 0-16,3 0 0 0,-1-3 0 0,-1 2 0 0,-2-1 0 16,0 0 0-16,-3-1 0 0,1 2 0 15,-2-1 0-15,-1-2 0 16,0 2 0-16,-2-1 0 0,0 1 0 0,-1 1 0 0,0 0 0 0,-1 1 0 0,0 1 0 15,-2 1 0-15,1-3 128 0,1 3 64 0,-2 0 16 16,1 0 0-16,-1 0 0 0,2 0-80 0,-2 0 0 16,1 0-128-16,-1-2 192 0,2 0-48 15,-1 2-16-15,-1-3 0 0,2 3 0 0,-1-3 16 0,-2 3 0 16,1-2 0-16,0 2 0 0,-2 0-144 0,1 2 0 16,-1 1 0-16,-1 0 0 0,1 1 0 15,-1 2 0-15,0 0 0 0,-1 3 0 16,2-2 0-16,1 0 0 0,1 1 0 0,-1-1 0 0,3 0 0 0,0-1 0 15,2 3 0-15,-1-6 0 0,3 4 0 0,-1-1 0 16,1-2 0-16,0 2 0 0,1-4 0 0,-2 2 0 16,2-2 0-16,-1 2 128 0,2-4-128 0,-2 4-176 0,1-4 48 15,0 2 0 1,-1 0-320-16,0 0-64 0,-1-2-16 0,0 0 0 16,-1 2-384-16,-1-2-80 0,0 0-16 0,-1 0 0 15,-1-2-272-15,1 2-64 0,1 0-16 0,0 0-14064 0</inkml:trace>
  <inkml:trace contextRef="#ctx0" brushRef="#br0" timeOffset="49263.92">21097 8905 11631 0,'-6'-9'256'0,"1"4"48"0,1-1 16 0,1 0 0 16,3 3-320-16,-1 1 0 0,1 0 0 0,-2-3 0 0,-1-2 1680 0,1-2 272 0,-2 2 48 0,-1-3 16 0,1 4 32 0,1 0 16 15,-1 3 0-15,0 0 0 0,2 0-80 0,-1 3-32 0,1-2 0 0,-1 2 0 16,2 2-816-16,0 1-176 16,1 0-16-16,0 3-16 0,0 1-560 15,1-1-112-15,0 1-32 0,1 2 0 0,1 0-224 0,0-2 0 0,1 2 0 0,-2 0 0 16,2 1 0-16,-2 0-128 0,2 1 128 0,-2-1 0 16,2-2-128-16,0-2 128 0,0 0 0 15,-1 0 0-15,1-3 0 0,0-3 0 0,-1 0 0 16,2-3 0-16,0 0 0 0,-1-1 0 0,1-1 0 0,-1 1 0 15,-1-2-128-15,-1 0 128 0,0 0 0 16,-2-2 0-16,1 0 0 0,-1-1 0 0,0 1 0 0,0-1 0 16,-1-3 0-16,1 1 0 0,0 3 0 0,0-5 144 15,-1 6-144-15,0-4 0 16,-2 3 144-16,1 2-144 0,-2 0 0 0,-1 0 0 0,-1 2 0 0,0 4 0 16,-1 0 0-16,0 4 0 0,1-2 0 0,-2 4 0 15,2 2 0-15,0 1 0 0,0-2 0 0,1 4 0 0,0-1 0 16,2 0 0-16,1 0 0 0,1 2 0 0,0-2 0 0,1 2 0 15,1-2 0-15,1 1 0 0,1-3 0 0,-1 0 0 16,1-1 0-16,0-2 128 0,1 1-128 0,0-1 0 16,0-2 0-16,-1 0 0 15,1 1 0-15,0-2 0 0,-1-1 0 0,0 2 0 0,1-2 0 16,-2 0 0-16,0-1 0 0,0-1 0 0,-1 0 0 0,0-2 0 16,0 2 0-16,-1-1 0 0,0-2 0 0,0 1 0 15,2 0 0-15,-2 0 0 0,0 1 368 0,-2 2 0 16,1 0 0-16,-1 2 0 0,0 1-208 0,1 3-32 15,0-2-128-15,-1 2 192 0,-1 0-32 0,3 0-16 16,-1 0 0-16,1-2 0 0,1-1 16 0,0-2 0 0,1 1 0 16,-1-2 0-16,1 0 48 0,1-2 16 15,-2-2 0-15,0 2 0 0,0-2-32 0,1 0 0 16,-2 2 0-16,0-2 0 0,0-2-192 0,-2 2 176 0,2-1-176 0,-1 1 160 16,1 1-160-16,-1-2 0 0,1 4 0 0,-1-3 0 15,1 4 0-15,-2-1 0 0,2 2 0 0,-1 3 0 16,1-1 0-16,0 1 0 0,0 5 0 0,0-1 0 15,0 3 0-15,1 1 0 0,-1-1 0 0,0 0 0 16,0-1 0-16,2-3 0 0,-2 2 0 0,0-1 0 16,1-3 0-16,0 0 0 0,-1-1 0 0,1-4 0 15,-1-2 0-15,0 0 0 0,2-4 0 0,-2-4 0 16,0-1 0-16,-2-2 0 0,0-2-144 0,-2-3-18544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3T15:45:27.051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FF0000"/>
    </inkml:brush>
    <inkml:brush xml:id="br2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14055 1337 28559 0,'-11'-4'2544'0,"4"0"-2032"0,2 4-512 0,3-1 0 16,2 0-432-16,0 1-176 0,1-3-32 0,0 2-16 0,1-1 512 0,0-5 144 0,1 1 0 15,0-4 0-15,2 2 0 0,0 0 0 0,0 2 0 0,0 0 0 16,0 3 736-16,0 2 112 0,0 2 32 0,0 3 0 15,-1 5-208-15,-1 1-32 0,1 2-16 0,-2 4 0 16,-2 3-400-16,0-1-80 0,0 2-16 0,-2 1 0 16,-2 1-128-16,-2 0-144 0,-1 8 144 0,-6-1-208 15,1 2 64-15,-7 3 16 0,-4 7 0 16,-7 3 0-16,-4 7 128 0,-5 0 0 0,-3 4 0 0,-2 4 0 16,-1-6 0-16,2-3 0 0,2-3 0 0,5-6 0 15,5-5 0-15,0-1 0 0,2-3 128 0,2 1-128 16,2-1 880-16,1-1 96 0,3-1 32 0,0-1 0 15,1-1-592-15,2-3-112 0,1 1-32 16,-1 1 0-16,0-1-272 0,-3 3 0 0,0 5 0 16,-2 1-144-16,1-1 144 0,1 2 0 0,1 1 0 0,1-1 0 0,3-1 0 0,1-2 0 15,5-5 0-15,2-2 0 16,3-7 0-16,4-5 0 0,0-2 0 16,1-3 0-16,1-3 0 0,2-1 0 0,0-3 0 0,1 1 0 15,0-3 0-15,1 0 0 0,1 0 0 0,1-3 128 0,2 3 0 16,2-4 0-16,1 1 0 0,5 0 0 0,1 0 240 0,6 0 48 15,2-3 16-15,4 2 0 0,3-2-432 0,4 2 128 16,1 2-128-16,4-2 0 0,3 4 0 0,0-2 0 16,4 2 0-16,-1 2 0 0,1-2 0 0,1 1 0 15,-2 2 0-15,1-1 0 0,5-2 0 16,0 2 0-16,2-2 0 0,2 0 0 0,1-2 0 0,-1 0 0 16,0-4 0-16,3-1 0 0,2 1 0 0,-1-4 0 15,1 4 0-15,-1 0 0 0,1 2 0 0,-1-2 0 16,-2 4 0-16,-5 0 0 0,-5 4 0 0,4 0 0 15,-3 4 0-15,-1 2 0 0,-2 3 0 0,-3-1 0 0,-2 6 0 0,-3-4 0 16,-1 1 288-16,-2-4-32 0,0-1 0 16,-1 1 0-16,-4-1 0 0,0 0 0 15,-2-2 0-15,-1-3 0 0,-5 2-96 0,2-3-32 0,-1 0 0 16,-2-2 0-16,2 0-128 0,0-4 0 0,1-1 0 0,0-1 0 16,1-1 0-16,0-3 0 0,2 1 0 0,-2-3 0 15,0 0 0-15,-2 2 0 0,-2-3 0 16,-4 3 0-16,-2 1 0 0,-4-1 0 15,-4 3 0-15,-2-1 128 0,-4 2 80 0,-4-1 16 0,-3 1 0 0,-3 3 0 0,-4-4-48 16,-4 0-16-16,-1-2 0 0,-4-1 0 0,-1-2-160 16,-2 0 0-16,-5-2 0 0,-1-3 128 0,-1 1-128 15,-2-3 0-15,-1-3 0 0,0-2 0 0,2 2 0 0,1-3 0 16,-3-6 0-16,3-1 0 0,2 0 0 16,1-1 0-16,4-1 0 0,-1-3 0 0,2-1 384 0,0 0 64 15,1 1 0-15,-2-1 0 0,1 4-320 0,-3 0-128 16,-1 0 128-16,-2 3-128 0,-2 0 176 0,-2 3-48 15,-4 2-128-15,-1-3 192 0,3 7-192 0,-6-4 176 16,-2 4-176-16,-3-3 160 0,-2 3-160 0,0-3 0 16,-1 0 0-16,0 2 0 0,0-2 0 0,3 0-144 15,7 5 144-15,1-2-160 0,0 0 160 0,2-3 0 16,3 0 0-16,2-1 0 0,1 1 0 0,1-4 0 16,4 4 0-16,0-3 0 0,4 2 0 0,2 1 0 15,3 3 144-15,1 1-144 0,3 2 0 0,0 6 0 16,2-2-160-16,1 5 160 0,2 3-208 0,-2 0 80 0,2 4 128 15,0 1-208 1,0 2-752-16,1 3-160 0</inkml:trace>
  <inkml:trace contextRef="#ctx0" brushRef="#br1" timeOffset="57554.8">14806 1891 8287 0,'-2'-4'736'0,"1"0"-592"0,1 4-144 0,0-2 0 16,1 2 656-16,-1-2 112 0,0 0 0 0,0-2 16 15,0-2 432-15,1-3 96 0,0 2 16 0,1 1 0 16,0 0-176-16,1-1-48 0,-1 5 0 0,1-2 0 16,-1 2-672-16,-1 1-144 0,1-2-32 0,-2 3 0 15,0 0 176-15,-2 3 16 0,-1-3 16 0,-2 3 0 16,-2 3 112-16,-1 1 32 0,-2-1 0 0,-1 4 0 15,-3-3-448-15,1 2-160 0,0-1 0 0,1 0 144 16,2 1 464-16,-1-2 96 0,1 2 0 0,1-2 16 16,3 2-32-16,2-1-16 0,3 0 0 0,0 0 0 15,3-1-160-15,2-1-48 0,1 0 0 0,2-1 0 0,3 0-224 0,0 1-48 16,1-2-16-16,2-2 0 0,2 2-176 16,1-4 0-16,0 2 0 0,-1-2 0 0,1 0 0 15,0 0 0-15,0-2 0 0,-1-1-176 16,-1 2 176-16,1-1 0 0,-2-2 0 0,-1 2 0 0,-1-2 0 0,2-1 0 15,-4 1 0-15,3-2 0 0,-3 0 0 0,1 0 0 16,0-2 0-16,0-2 0 0,-1-1 0 16,-1 0 144-16,2 0-144 0,-2 1 0 0,-2-2 144 15,-1 2-144-15,-1-4 0 0,-3 2 144 0,-1-1-144 0,-1-1 0 16,-2 2 144-16,-2 4-144 0,0-1 544 0,-2 5 32 16,-2 4 16-16,-1 0 0 0,-1 4-464 0,-2 5-128 15,-2 1 0-15,0 2 0 0,0 2 0 16,-2 3 0-16,-2-1 0 0,1 3-128 0,0-2 128 15,0 4-192-15,0-2 192 0,1 0-192 0,4-3 192 0,-1-1 0 0,4-1 0 0,1-2 0 16,3-2 0-16,1-1 0 16,4-2 0-16,1-1 0 0,1-1 0 15,3-1 144-15,1 0-144 0,1-4 0 0,1 2 0 0,1-2 0 16,2 0 0-16,0 0 0 0,2-2 0 0,2-4 0 0,-1 2 0 0,0-2 0 16,-1-1-144-16,-2 1 144 0,1-1-128 0,-2 1 128 15,-2-1-192-15,1 1 64 0,-2-2 0 16,-3 1 0-16,2 0 128 0,-3 1 0 0,0 0 0 0,-1-1 0 15,-1 4 0-15,0-3 128 0,0-1-128 0,-1 1 176 16,1-2 304-16,-1 0 64 0,0 0 16 16,-1-2 0-16,0 1-48 0,-1 2 0 0,2 0 0 15,-1 1 0-15,0 0-304 0,0 2-64 0,1 4-16 0,-2-2 0 16,2 4-128-16,-1 2 0 0,-2 0 0 0,0 1 0 0,0 2 0 0,-1-1-176 16,-1 0 176-16,0 1-128 15,0-1 128-15,0-2 0 0,1-1 0 16,-1 2-128-16,1-1 128 0,0-2 0 0,0 0 0 0,1 0 0 0,0-2 0 0,2 0 0 15,1-2 0-15,1 0 0 0,1-3 0 16,3 2 0-16,1-3 128 0,1-1-128 0,2 1 0 0,2-1 0 16,1 1 0-16,1-4 0 0,-1 1 0 15,1 3 0-15,-2-3 0 0,0 4 0 0,-4 3 0 0,-1-2 0 16,-3 2 0-16,0 2 0 0,-4 0 0 0,-1 2 0 16,-2-1 0-16,-4 4 0 0,-1-1 0 0,-2 2 0 15,-3 0 0-15,0 0 0 0,0 1 0 16,-2 0 0-16,0-1 0 0,1 0 0 0,0 1 384 0,1-1 0 15,2 0 0-15,2-2 0 0,1 2-64 0,2-4-16 0,2 2 0 16,-1 0 0-16,2-1-304 0,2 2 0 16,-1-1 0-16,1 0 0 0,2 2 0 0,0 0 0 0,1 0 0 15,0 1 0-15,1-1 0 0,2 0 0 0,3 1 0 0,3-2-12000 16,0-1-2336 0</inkml:trace>
  <inkml:trace contextRef="#ctx0" brushRef="#br1" timeOffset="59352.37">13927 2736 13823 0,'-5'-2'1216'0,"2"2"-960"0,0 0-256 0,2 0 0 0,1 0 704 0,-3 0 80 0,0 0 32 0,-3 0 0 0,-3 0-816 0,-1 0 0 16,-1 2-144-16,1 2 16 0,1-1 128 0,1 0 0 16,0 1-144-16,1 1 144 0,2-1 0 0,0 2 0 15,0 0 0-15,0 0 0 0,0 2 0 0,0 2 0 16,-2 1 0-16,-1 2 0 0,1 2 928 0,-2 2 96 16,-1 1 32-16,0-1 0 0,2 4-224 0,-1-2-64 15,2-3 0-15,-1 0 0 0,2 0-480 16,1-3-96-16,1 2-32 0,2-2 0 0,2-3-160 15,1-1 0-15,0 0 0 0,2-3 0 0,2-2 0 0,1-2 0 16,0-2 0-16,3-2 0 0,0-2 0 0,0-2 0 0,3 0 0 0,-1-6 0 16,1 2 640-16,2-5 128 0,-2 1 48 0,0-2 0 15,1-2 64-15,0-3 16 0,0 1 0 0,-1 0 0 16,-1 1-256-16,-1-2-64 0,-1 2 0 16,-1 0 0-16,0 3-368 0,-1-3-80 0,-2 6 0 0,0 0-128 15,-1 1 0-15,-2 3 0 0,1 5 0 0,-2-3 0 16,0 5 0-16,-1-1 0 0,0 6 0 0,0-3 0 15,-1 4 448-15,-1 1-32 0,-1-2 0 0,1 3 0 16,-1-2-112-16,3-4-32 0,0 0 0 0,0 0 0 16,-10 25-272-16,8-21 0 0,1 2 0 0,-1 0 0 15,1-2 0-15,0 2 0 0,1-4 0 16,0 2 0-16,1 0 0 0,-1 1-144 0,3-4 144 0,-2 1 0 16,1 1 0-16,0 1 0 0,0-1 0 0,-1-3 0 15,2 3 0-15,-3-2-160 0,1 1 160 0,-1-2 0 16,0 3 0-16,0-2 0 0,-1 2 0 15,-1-1 0-15,0-2 0 0,0 0 0 0,-1 0 0 0,-1 0 0 16,4 0 128-16,0 0-128 0,0 0 0 0,0 0 144 0,-7-18-144 0,7 9 128 16,1-1-128-16,0 0 128 0,2-2 448 0,-1-1 96 15,1 0 16-15,-1-2 0 0,2 1-496 16,-2 2-192-16,1 0 128 0,-1-1-128 0,0 3 0 0,-1 2 0 16,-1 2 0-16,0 2 0 0,1 0 0 0,-2 4 0 15,-2 4-144-15,1 2 144 0,-3 0 0 0,-1 4-192 16,0 0 192-16,-3 5-160 0,-1-2 160 0,0 2 0 15,-1 4 0-15,1-2 0 0,0 0 0 0,0 1 0 16,2-3 0-16,0-2 0 0,2 0 0 0,0-4 0 16,2 0 128-16,1-5-128 0,1 1 128 0,1-4-128 0,0 1 128 0,2-2-128 15,-1-2 0-15,1 1 0 0,1 1 0 16,0-3-128-16,0 0 128 0,1-2 0 0,1 1 0 16,-2-2 0-16,2 0 0 0,0 2 0 0,0-2 0 15,0 3 0-15,1 2 0 0,-1 2 0 0,1 2 0 0,-1 0 0 16,-1 4 0-16,1 1-160 0,-2-2 160 0,1 4 0 15,-2-2 0-15,0 0-128 0,-1 1 128 0,0-3 0 16,0 2 0-16,-1-5 0 0,0 0 0 0,-2-1 0 16,1-2 0-16,-2 0 0 0,1 0 144 0,0-2-144 15,-1-2 128-15,1-1-128 0,-1 0 128 0,0 0-128 16,0 2 192-16,1-4-64 0,0 1 0 0,0 0 0 16,1 2 208-16,1-2 48 0,0 2 0 0,1-2 0 15,0 4-384-15,0-2 0 0,0 0 0 0,0 4 0 0,1-2 0 16,-1-1 0-16,0 2 0 0,0-1 0 0,-1-1 0 15,1 2 0-15,-1-4 0 0,-1 1 0 0,1 1 0 0,-1-1 0 16,0-1 0-16,0 1 0 0,0 0 0 16,-1-2 0-16,2 0 0 0,0 0 0 0,-1-3 0 15,2 2 0-15,-1 1 0 0,1-1 0 0,0 1 0 0,-1 3 0 16,1 3 0-16,-1-3 0 0,-1 6 0 0,0-2 0 16,-2 4 0-16,-1 1 0 0,0 1 0 0,-2 3 0 15,-1 3 0-15,-1-1 0 0,-1 3 0 16,-1 1 0-16,-1 0 0 0,1 3 0 15,0-3 0-15,-1 2 0 0,1 2 0 0,0-1 0 0,2-2 0 0,0 0 0 16,3-1 0-16,2 0 0 0,2-3 0 0,1-1 0 16,3-2 0-16,1-4 0 0,-1 0 0 0,3-2 0 15,2-2 0-15,1 0 0 0,2 0 0 0,-2-2 0 16,2 0 0-16,0-4 0 0,1 2 0 0,0 0 0 16,-1-2 0-16,-1 0 0 0,0-2 0 0,-1 0 0 0,1 0 0 15,-2-3 0-15,2 1 0 0,-2-1 128 16,3-3-128-16,-2 3 0 0,0-1 0 0,1-4 0 15,-2 3 0-15,0 1 128 0,-1-2 256 0,-2 2 64 0,-1 0 16 16,0 0 0-16,-1 1-464 0,-1-1 0 0,2 4 0 0,-3-2 0 16,1 1 0-16,-2 1 0 0,1 1 0 0,0 0 0 15,-1 2 0-15,-2-4 0 0,2 1 0 16,-1 0 0-16,-1 2 0 0,1-2 0 0,-2 2 0 0,0 2 0 16,2-2 0-16,-3 2 0 0,1 2 0 0,-2 2 0 15,1 0 144-15,-3 2-144 0,1 3 128 0,0 0-128 16,-2 3 0-16,0 1 0 0,1 0 128 0,-1 0-128 15,-1 2 0-15,3-3 0 0,-1 0 0 0,1-3 0 16,1 2 0-16,1-3 0 0,0-3 0 0,0 2 0 0,2-1 0 16,2-3 0-16,0-1 0 0,1 0 0 0,1-1 0 0,2-3 0 15,0-2 0-15,2 0 0 16,1 0 0-16,1-4 0 0,1 1 0 0,1-3 0 0,1 2 0 0,-2 0 0 16,4-2 0-16,-3 2 0 0,1 1 0 0,0-1 0 15,0 4 0-15,0 0 0 0,-1 0 0 0,-1 0 0 16,0 2 0-16,-1 0 0 0,-1-1-176 0,1 2-16 15</inkml:trace>
  <inkml:trace contextRef="#ctx0" brushRef="#br2" timeOffset="71096.25">25776 4902 23951 0,'-27'3'2128'0,"6"0"-1696"0,1-3-432 0,6 4 0 15,7-2 1360-15,3 2 192 0,-2 2 48 0,-5 0 0 16,-6 4-1216-16,-6 6-256 0,0 0-128 0,2 3 160 0,3-1 352 0,4-2 64 15,2 3 0-15,5-3 16 16,1 3-144-16,2 0-16 0,3 0-16 0,1 3 0 0,1 0-288 0,0 3-128 16,-1 4 0-16,-1 5 128 0,-1 5-128 0,-3 1 0 15,-3 6 0-15,-2 5 0 0,-4 6-192 16,-7 14 192-16,-5 15-160 0,-9 11 160 16,-6 11-448-16,-8 9 16 0,-7 6 0 15,-7 10 0-15,-6 10-320 0,-8 8-64 0,-5 7-16 0,-8 6 0 16,-6 1 528-16,-8-1 112 0,-2 2 0 0,-8 3 16 0,-4 8 432 0,-2-6 96 15,8-9 16-15,-14 15 0 0,-8 13 944 0,-2 8 192 16,1-1 32-16,1 2 16 0,0 6-848 0,2 0-160 16,6-11-32-16,-3 10-16 0,-2 5-496 0,0 3 0 15,0-3 0-15,0 6 0 0,2 3 0 0,1-2 0 16,-2 0 0-16,0 3 0 0,2 3 0 0,-1-7 0 0,1-1 0 16,2-5 0-16,2-4 0 0,2-6 0 0,6-6 0 0,-7 6 0 15,1 0 0-15,1-8 0 0,1-11 0 0,6-12 0 16,4-8 0-16,5-11 0 0,6-6 0 15,3-5 0-15,2-4 320 0,5-8 80 0,7-9 16 0,3-7 0 16,3-12 208-16,3 0 32 0,3-3 16 0,3-6 0 16,5-4-464-16,8-13-80 0,6-10-128 15,-4 3 176-15,-3 5-176 0,1-4 0 0,3-2 0 0,2-8 0 16,1-1 0-16,2-6 0 0,4-2 0 0,1-2 0 16,4-4 0-16,0-6 0 0,2 0 0 15,3-4 0-15,5-7-752 16,5-7-128-16,4-4-16 0,5-4-10688 0,4-5-2144 0</inkml:trace>
  <inkml:trace contextRef="#ctx0" brushRef="#br2" timeOffset="74630.38">17821 16779 40543 0,'-7'0'3600'16,"3"0"-2880"-16,3 3-576 0,2-2-144 0,0 1-576 0,-1 1-128 0,0 2-48 0,-2 3 0 15,1 1-1296 1,-3 2-272-16,1 2-48 0,0-2-16 0,-1-4 2000 0,0 2 384 0,-1-5 0 0,-1-1 192 0,-1 0 1616 0,-1-7 336 16,-2-1 64-16,1-5 16 0,-1-3-832 0,1-6-176 15,2-6-16-15,3-7-16 0,4-9-528 0,2-7-96 16,7-9-32-16,5-8 0 0,3-8-144 0,6-9-16 16,3-7-16-16,3-6 0 0,2-5-352 0,1 1 0 15,0-3-192-15,1 5 64 16,1-1-528-16,-1 10-112 0,-2 12 0 0,-4 12-16 15,-4 16 0-15,-9 5 0 0,-3 7 0 0,-4 5 0 0,-4 5 784 0,-3 3 352 16,-1 5-32-16,-1 2 0 0,-2 10 16 0,-3 1 0 0,-1 8 0 0,-3 0 0 16,-3 7-208-16,0 8-128 15,-3 1 160-15,0 10-160 0,2 2 0 0,-2 13 128 0,0 11-128 16,-2 16 0-16,1 10 0 0,0 9 0 0,6 3 0 16,5 7 0-16,3 1 0 0,4 1 0 0,1-1 0 15,-3-1 0-15,-2-5 0 0,-2 7 0 16,-3 5 0-16,-3-5 0 0,-1-8 0 0,-2-9 0 0,-1-6 0 0,-2-4 0 15,-1-4 192-15,2-10 0 0,1-8 0 0,2-8 0 16,3-8 272-16,0-5 48 0,1-3 16 0,4-5 0 16,2-4-16-16,5-8-16 0,3-6 0 0,5-4 0 15,4-6-368-15,7-6-128 0,6-6 0 0,8-9 0 16,6-6 208-16,7-7-48 0,7-4-16 0,5-5 0 0,2-6-144 16,2 4 128-16,1 0-128 0,6 3 128 0,6 0-128 15,-1 7 160-15,-2 6-160 0,-4 3 160 16,-4 1-352-16,-7 5-64 0,-4 1 0 0,-7 1-16 15,-2 4-416-15,-7-1-80 0,-2 5 0 0,-5-2-12480 16,-3-2-2496-16</inkml:trace>
  <inkml:trace contextRef="#ctx0" brushRef="#br2" timeOffset="76264.31">25489 4715 34095 0,'-19'1'3024'0,"6"2"-2416"15,5 0-480-15,6 0-128 0,1 3 0 0,-3 0 192 0,-5 4-64 0,-3 4 0 16,1 10-128-16,5 2-128 0,9 8 128 0,13-2-192 0,9 3 192 0,10 3 0 15,9 3 0-15,11 3-128 0,10 9 128 0,7 6 0 16,5 9-144-16,1 2 144 0,-2 3-128 0,2 9 128 16,3 9-160-16,0 8 160 15,1 11-1248-15,-2 6-160 16,-2 6-16-16,-4 6-16 0,-1 8-464 0,0 6-80 0,-1 4-32 16,-4 6 0-16,-4 3 864 0,0 6 160 0,3 4 32 15,-1 2 16-15,1-3 944 0,7 4 0 16,6 6 128-16,7-1 0 0,3-2 752 0,10-3 144 0,8 3 48 0,-1-9 0 0,2-8 496 15,16 16 96-15,15 12 32 0,4-2 0 0,-3-4-640 0,3 0-128 16,5 7-32-16,-4 4 0 0,-4-3-720 0,-6 7-176 16,-2 8 0-16,-8 5 0 0,-10-7 0 0,-3 10 0 0,-4 6 0 15,-10-4 0-15,-11-10 0 0,-6-3 0 0,-3-4 0 16,-2-2 0-16,-2-6 0 0,-4-7 0 0,-4-10 0 0,-2-5 144 16,0-2 736-16,-1-10 144 0,-1-5 16 0,-1-7 16 15,2-2-352-15,-1-10-64 0,-2-4 0 0,-2-6-16 16,1-2-624-16,-4-7 0 0,0-2 0 0,-2-1 0 15,-2-2 0-15,-3-5 0 0,-4-4 0 0,-2 1 128 16,-3-5-128-16,-5 1 0 0,2-3 0 0,-4-4 0 16,3-3 0-16,-2-7 0 0,-1-4 0 0,2-7 0 15,-2-3 0-15,3-2 0 0,-1-2 0 0,2-5 0 16,1 0 0-16,-1-6 0 0,-1-3 0 16,-2-2 0-16,-1-2 0 0,-2-3 0 0,1 0 0 0,-4-5 0 0,-1 0 144 15,-4-3-144-15,0 0 192 0,0-1-192 0,-3-1 304 16,-1 2-48-16,-1-1-16 0,0 1 0 15,-1 0-240-15,0 1 0 0,0-1 0 0,1-1 0 0,-1 0 0 16,1-2 0-16,0-2 0 0,1-1 0 0,0-2 0 0,-1-2 0 16,1-2 0-16,-1-3 0 0,-1 2 0 15,0-4 0-15,1 1 0 0,-2-1 0 0,0-2 0 16,-1 2 128-16,-2-3-128 0,-1 0 144 0,-1-1 16 0,-1 0 0 16,-3 2 0-16,0-1 0 0,-1-3-160 0,-1 4 160 15,0-1-160-15,-2 0 160 0,0 0 0 0,0 0 0 16,0-2 0-16,1 2 0 0,-1-2-160 0,1-2 0 15,-1 2 0-15,2-4 0 0,1 0 0 0,0 0 0 16,1-4 0-16,1 2 0 0,1-4 0 0,0-4 0 16,2 1 0-16,-1-1 0 0,1-3 0 0,0-6 160 0,0-3-160 15,-2-3 160-15,1-3-160 0,-3-4 0 0,-1-7 0 0,-1-2 0 16,-2-6 0-16,-3-3 0 0,-3-1 0 16,-1-2 0-16,0 2 0 0,0-6 0 0,2 0-192 0,-1-3 192 15,3-1 0-15,0-1 0 0,2-2 144 16,0-1-16-16,3-2-128 0,3-5 0 0,3 2 0 0,1 3 128 31,4 6-512-31,1 12-80 0,-1 7-32 0,-3 11 0 16,-2 8-768-16,-1 9-144 0,-3 10-48 0,-5 8 0 0,0 7 1280 0,-4 6 176 0,-3 10 192 15,-6 5-32-15,-2 10-528 16,-7 10-96-16,-4 5-32 0,-4 8 0 0,-1 1 352 0,-1 1 144 16,1-1-128-16,1-1 128 0,5 3-256 0,4 0 48 0,5-7 0 0,5-2 0 0,7-8-32 15,1-3 0-15,4-3 0 0,2-5 0 16,4-1 240-16,1 2 0 0,3-3 192 0,2 2-192 0,-1-1 0 15,-1-2 0-15,2 0 0 0,-2-3 0 0,1-1 192 16,-2-4 16-16,0-1 16 0,-1-2 0 0,-1 2-80 0,-2-2-16 16,-1 2 0-16,-1-3 0 0,-2 1-128 0,-5-1 0 15,-3 1 0-15,-2-2 0 0,-3-1 0 16,-3-2 0-16,-4-4 0 0,0-2 0 0,-1-1 832 0,-2-3 96 16,0 1 16-16,0-4 0 0,-1 1 400 0,1-2 96 15,2 2 16-15,-1-2 0 0,2 2-784 16,1-3-160-16,1 0-16 0,0 0-16 0,2 0 48 15,0-2 16-15,0-1 0 0,-1 0 0 0,1-3-352 0,-4 0-64 16,0-2 0-16,-4-2-128 16,-4-2-336-16,-6-6-176 0</inkml:trace>
  <inkml:trace contextRef="#ctx0" brushRef="#br0" timeOffset="88000.17">19760 17608 11055 0,'115'-13'976'0,"-32"3"-784"0,-6 2-192 15,-21 3 0-15,-17 5 2192 0,-7-3 400 0,19 0 80 0,38-3 16 16,41-3-2160-16,18-1-528 0,-6 4 0 0,-24 0 0 15,-19 2-1648-15,-19-1-432 0,-10 1-96 0,-11 3 0 16</inkml:trace>
  <inkml:trace contextRef="#ctx0" brushRef="#br2" timeOffset="88489.35">19037 17785 39615 0,'-77'3'1760'0,"19"0"352"0,5-3-1680 0,16 0-432 16,14-3 0-16,9 3 0 16,-7-1-528-16,-19-1-192 0,-16-1-48 0,-4-1 0 15,10 1-2976-15,14-4-608 0,17 4-112 0,10-2-16 16,11 1 2288-16,8-2 464 0,9 2 80 0,6 1 32 0,7-2 1776 0,5 1 352 16,7 1 80-16,6 2 16 0,3-1 1440 0,5-2 304 15,5 1 48-15,6 3 16 0,3 0-816 0,11-2-144 16,10 2-48-16,6-1 0 0,5-2-704 0,6 2-160 15,6-1-32-15,6-1 0 0,6 2 0 0,5-4 0 16,4 1 0-16,4-2 0 0,-2 2-240 0,6 1-48 0,5-2-16 0,1 1 0 16,0 2 0-16,7 0 0 0,3 0 0 0,5-4 0 15,2-1-208-15,-1 4 0 0,-5-1 0 0,10-5 0 16,11 1 0-16,6-3 0 0,8-2 0 0,3-2 0 16,6 2 176-16,6-2-16 0,4 5 0 0,3-2 0 15,3 4 496-15,8-3 112 0,3 4 0 0,6-3 16 16,2 1-448-16,-4 2-80 0,-8 4-32 0,-3 0 0 15,4-2-224-15,2 3 0 0,-2 2 0 0,-24 2 0 0,-19 0 0 16,22 4 0-16,23 2 0 0,7 3 0 0,-2 0 0 16,-3 4 0-16,-1-3 0 0,-2 2 0 0,1 1 0 15,-2 1 144-15,-2 0-144 0,-4 0 192 0,-5-1-192 16,-6-2 0-16,-2 0-192 0,-7-5 192 0,-6 0 0 16,-4-2 0-16,-4 0 0 0,-7 0 0 0,-7-2-128 15,-7 1 128-15,-1 1 0 0,-7 1 0 16,-4 0-416-16,-7 1-16 0,-7-1 0 0,-7 2 0 15,-3 1-1584-15,-14-1-320 0,-10 1-64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4T19:03:23.385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3002 7403 21183 0,'2'-3'1888'0,"-1"-1"-1504"0,0 1-384 0,0 0 0 15,2 3-1040-15,-2-3-288 0,1-3-48 0,2-1-16 0,2-4 1088 0,-1-2 304 0,-1 2 0 0,-2 0-128 16,1 3 128-16,-3 0 0 0,-1 2 0 0,-2 2 0 16,1 1 0-16,-3 3 0 0,0 0 0 0,0 0 0 15,-1 3 896-15,0-1 128 0,-1-2 0 0,0 4 16 16,1-4-448-16,0-2-80 0,-1 2-32 0,0-2 0 15,1 2 32-15,0 0 0 0,-2 0 0 0,1 0 0 16,-2 4 304-16,-1-1 64 0,0 0 16 0,0 3 0 16,2 1-144-16,-3 3-32 0,-2-1 0 0,-3 6 0 15,1-1-352-15,-3 4-80 0,-3 5-16 0,-4 1 0 16,0 5-272-16,-2 1 0 0,1 7 0 0,0-3 0 0,4-2 0 0,3 1 0 16,3 0 0-16,4-1 0 0,1-1 0 0,2 1 0 15,3-1 0-15,0 1-144 16,2-3 144-16,0-3 0 0,2 1 0 0,2-1 0 0,1 2 0 0,2-5-128 15,-1-5 128-15,3 4 0 0,4 1 0 0,3 1 0 16,4 0 0-16,1-2 0 0,2-3 0 0,1-1 0 16,2-2 0-16,2-1 0 0,-1-5 256 0,1 0 48 15,3-4 0-15,2-2 0 0,4-2 96 0,-4-2 32 16,-3-2 0-16,4-2 0 0,3-6-80 0,4-2-16 16,-2-4 0-16,0-3 0 0,-3-1-192 0,-3-1-144 15,-5 3 192-15,-2-2-192 0,2-2 416 0,-3-5-32 16,-1 1 0-16,-4-3 0 0,-3 3-32 0,-2-2-16 15,-3-1 0-15,-5-3 0 0,-1 1-48 0,-4-1-16 16,-2-5 0-16,-4-1 0 0,-1-1 64 0,-3-1 16 0,0 1 0 16,-3-2 0-16,-1 4-96 0,-3-1-32 0,1 1 0 0,-2 5 0 15,0 0 32-15,0 3 0 0,-1 4 0 0,0 3 0 16,0 0-256-16,-2 0 176 0,2 3-176 0,-1 3 160 16,2 4-160-16,0 4 0 0,1 2 0 0,1 1 0 31,-1 4-720-31,2 5-128 0,0-2-32 0,2 5-16464 0</inkml:trace>
  <inkml:trace contextRef="#ctx0" brushRef="#br0" timeOffset="878.88">3459 7884 13823 0,'0'5'1216'0,"-2"-3"-960"0,1 2-256 0,1 0 0 0,0-1 2560 0,1 0 480 0,1 1 96 0,-1 6 0 15,0 7-2064-15,2 3-432 0,0 6-64 0,0 5-32 0,-1 0-544 16,-1-1 0-16,-1 0 0 0,-1 1 0 16,-1 2-128-16,-1-1 128 0,-2-4 0 0,0 3-144 0,0-2 144 15,1-1 0-15,-3-2 0 0,2-1 0 16,0-3 0-16,-1-2 0 0,0 4 0 0,-1 1 128 15,-1-3 400-15,2-3 96 0,0-3 16 0,0 0 0 0,2-6 192 0,0-1 32 16,1-3 16-16,0-2 0 0,2-3-144 0,-2-2-32 16,2 1 0-16,1-7 0 0,-1 1-384 0,1-6-96 15,0-1-16-15,1 0 0 0,0-3 96 0,1-5 16 16,-1-2 0-16,3-5 0 0,-2 0-160 0,2-3-32 16,-1-3 0-16,1 0 0 0,-1-1-128 0,-1-5 0 15,2 2 144-15,-2 2-144 0,2 2 0 0,1-3 0 16,0-4 0-16,0 1 128 0,0 3-128 0,2 2 0 15,2 3 0-15,2-1 0 0,1 3 0 0,3 2 0 0,2-1 0 16,2 7 0-16,0 4 0 0,0 1 0 0,1 8 0 16,2 0 0-16,1 5 0 0,-1 1 0 0,0 0 0 0,2 6-128 15,-1 1-128-15,-2 5 0 0,-1 0-16 0,-3 1 0 32,-3 6-112-32,-2 0-32 0,-2 2 0 0,-1 1 0 0,-3-2 416 15,0 2 0-15,-1-1 0 0,-1 2-128 0,0 1 128 0,-3 1 0 0,0-2 0 0,0 2 0 16,-1 1 0-16,-1 0 0 0,1-1 0 0,-2-2 0 15,0 0 0-15,-1-1 0 0,-2-3 0 0,-2-2 0 16,0-1 304-16,-2-1 32 0,-2-2 16 0,-2-4 0 16,-2 0 224-16,-5 1 64 0,-1-4 0 0,-1-3 0 15,-3 0-336-15,-1-3-64 0,0-4-16 0,-1 1 0 16,1-4-224-16,-1 2 0 0,1-5 0 0,0-3 0 16,2 4-1008-1,1-2-144-15,1-1-16 0,-1 2-16 0,3 1-1824 0,2 2-352 0,3 3-80 0,3 1-4816 16,1 4-960-16</inkml:trace>
  <inkml:trace contextRef="#ctx0" brushRef="#br0" timeOffset="1295.72">4013 7431 35007 0,'3'-7'1552'0,"1"1"320"0,0 4-1488 0,-1-1-384 0,0 3 0 0,-1 3 0 0,1-3 192 0,2 2-16 0,3 2-16 0,2 2 0 16,1 6-160-16,-1 5 0 0,-2 2 0 0,-2 6 0 15,-2 1-176-15,-2 5 176 0,-1 4-128 0,-1 3 128 16,-1 5 0-16,0 2 0 0,1 2 0 0,-3-5 0 16,2-1 0-16,0-3 192 0,-1-1 0 0,-1-5-16 15,2-1 272-15,0-3 64 0,1-2 16 0,0-1 0 16,0-3-528-16,0-2 0 0,1 1 0 0,-1-3 0 15,1 0 0-15,2-6 0 0,-2-2-144 0,0-1 144 16,-1-3-1824-16,0-5-288 16</inkml:trace>
  <inkml:trace contextRef="#ctx0" brushRef="#br0" timeOffset="1496.66">3931 7755 43311 0,'-2'-8'3840'0,"-1"4"-3072"0,1 2-608 0,2-1-160 0,1 2 0 0,1 1 0 15,2 0 0-15,2 0 0 0,3 0 0 0,4 0 0 0,6 0 0 0,3 0 0 16,3 1-224-16,0 2-32 0,2-3 0 0,-1 1 0 31,0 2-304-31,-1-1-64 0,-1 2-16 0,-3-2-11520 16,-1 2-2304-16</inkml:trace>
  <inkml:trace contextRef="#ctx0" brushRef="#br0" timeOffset="1728.14">4500 7849 40543 0,'2'6'1792'0,"0"-4"384"0,-2 2-1744 0,1 0-432 0,0-1 0 0,1 2 0 0,1 1 192 0,1 4-32 16,-1 4-16-16,4 7 0 0,-3 2-288 0,1 5-64 15,-1-5-16-15,-3 1 0 16,1-1-976-16,-4-1-192 0,1-1-32 0,-1-2-16 16,-2-2-2384-16,-2 2-464 0,-2-1-112 0,1-2-6768 15</inkml:trace>
  <inkml:trace contextRef="#ctx0" brushRef="#br0" timeOffset="1945.5">4667 7503 34095 0,'-1'4'1504'0,"-1"0"320"0,1 1-1456 0,1 0-368 0,1 0 0 0,1-2 0 16,-1 1-1440 0,0 5-352-16,1 1-80 0,3 8-16 0,0 1 1472 0,2-3 416 0,1 0-160 0,1-2 160 15</inkml:trace>
  <inkml:trace contextRef="#ctx0" brushRef="#br0" timeOffset="2512.14">4811 7988 20271 0,'2'9'1792'0,"-2"-3"-1424"0,0 0-368 0,0-4 0 0,0 0 3696 0,0 0 656 15,1 0 144-15,0 3 32 0,-1-2-3328 0,0 4-672 16,1-1-128-16,-1 0-16 0,2-2-32 0,-2-2 0 16,0-2 0-16,1 0 0 0,0-5-352 0,0-2 0 15,2-2 0-15,-1-5 0 0,3 2 0 0,-1-4 0 16,2-1 0-16,-1-1 0 0,1-3 0 0,0 2 192 15,1 0-64-15,0-1 0 0,-1 2-128 0,0-1 0 16,2 3 0-16,-1 1 0 0,1 4 128 0,-1 0 0 16,0 4 0-16,1 0 0 0,-1 4-128 0,-1 0 0 15,2 6 128-15,-1-2-128 0,1 3 0 0,-2 2 128 0,1 2-128 16,1 1 0-16,-2 1 0 0,0 4 0 0,-1 0 0 16,1 0 0-16,-1 1 0 0,-1 3 0 0,1 0 0 0,0 3 0 15,-1-1 0-15,-1-2 0 0,1 1 0 0,-2-3 0 16,2 0 256-16,0-1-32 0,-2-4 0 0,1 0 0 15,0-4-224-15,0-1 176 0,-1-2-176 0,2-1 160 16,0-3-160-16,0-4 0 0,2-2 0 0,0 0 0 16,3-7 0-16,-1 1 0 0,1-2 0 0,1-4 0 15,1-1 0-15,0-1 0 0,-2-1 0 0,1 2 0 16,-3-2-192-16,2 1-32 0,-2 0 0 0,1 1 0 16,-1 3 224-16,2 2 0 0,0 4 0 0,0 1 0 15,1 5 0-15,0 2 0 0,-1 2 0 0,0 2 0 16,0 1 0-16,0 0 0 0,1 0 0 0,0 1 0 15,1 2 0-15,0-2 0 0,-1 4 0 0,0-2 0 0,0 1 0 16,-1 0 0-16,0 3 0 0,0-1 0 0,-2 0 0 0,1 4 0 16,0-1 0-16,0 0 0 0,-1 1 0 0,0 3 0 15,2-2 0-15,-1 4 0 0,0-2 0 0,1 3 0 16,-2-3 0-16,-1-1 0 0,2 1 0 0,-1 0 0 16,2 0 0-16,0 0 0 0,-1-1 0 15,0-4 0-15,-2-2 0 0,0-7 0 0,-2-1-256 0,-1-2-48 16,1-1-16-16,-1-5-17376 0</inkml:trace>
  <inkml:trace contextRef="#ctx0" brushRef="#br0" timeOffset="3028.6">5952 7855 11967 0,'1'-6'1072'0,"-1"2"-864"0,-1-1-208 0,1 1 0 0,0 2 5408 0,0 0 1040 0,0 0 208 0,-3-2 32 15,1-2-4864-15,-3-3-976 0,-2 0-192 0,-4 1-32 32,0-1-1520-32,-2 6-320 0,-2-2-48 0,-1 5-16 15,0 2-1664-15,0 4-320 0,1 3-80 0,-1 1-16 16,0 2 1760-16,1 2 336 0,0 1 80 0,2 2 16 0,1 0 2560 0,1-1 512 0,1 4 96 0,1-1 32 15,2-1 32-15,1 2 16 0,3-1 0 0,1-3 0 16,3 2-1184-16,0-4-224 0,3 1-48 0,0-2-16 16,1-1-480-16,2-3-128 0,-1 1 0 0,3-6 0 15,1 1-944-15,1-5-208 0,0 0-32 16,0-3-16-16,2 0-80 0,-2-3-32 0,1-1 0 0,1-2 0 0,0 0 928 16,-2-1 192-16,-1 0 48 0,0-1 0 0,0-1 560 0,-1-2 112 15,-1-1 32-15,-2 2 0 0,-1-2 64 0,-1 1 16 16,0-2 0-16,-2 1 0 0,1-1-304 0,-1 2-48 15,-1 2-16-15,2 0 0 0,-1 2-272 16,1 4 0-16,-2 2 0 0,2 2 0 0,-2 2 0 0,0 2 0 16,0 2 0-16,0-1 0 0,-1 6 176 0,-1-2 80 15,1 3 0-15,0 1 16 0,0 2 512 0,0 0 112 16,1 0 0-16,2 0 16 0,-1 2-192 0,2 1-32 0,2-1-16 16,2-1 0-16,0 1-160 0,1-4-48 15,-2 0 0-15,2 0 0 0,5 4-336 0,2 1-128 16,0-1 0-16,-1-2 144 0,2 2-144 0,-2-5 0 15,0 0 0-15,-2-4 0 16,1-2-1328-16,-3-2-192 0</inkml:trace>
  <inkml:trace contextRef="#ctx0" brushRef="#br0" timeOffset="3470.58">6455 7194 28559 0,'-1'-3'2544'0,"-2"-4"-2032"0,2 4-512 0,0 0 0 0,1 3 2304 0,0 0 384 16,0 0 64-16,0 0 0 0,-2 3-1920 0,2-2-384 0,-1 8-64 0,1-9-32 15,-4 26-352-15,2-5 0 0,-1 5 0 0,0 5 0 16,-1 4 0-16,-1 2 0 0,1 4 0 0,1 4-128 15,-1 3 128-15,2 5 0 0,-1 8 0 16,-1-1 0-16,3 2 0 0,1-7 192 0,0-5-64 0,3-6 0 16,0 0-128-16,2-4 128 0,3-3-128 15,-1 1 128-15,2 3-128 0,-1-6 0 0,-1-7 0 0,-1-2 0 32,0 1-752-32,0-3-160 0,-1-1-48 0,-1-1-15968 0</inkml:trace>
  <inkml:trace contextRef="#ctx0" brushRef="#br0" timeOffset="4989.54">8736 7861 11055 0,'1'-5'976'0,"-1"0"-784"0,0 0-192 0,-1 1 0 0,1 2 1792 0,0 1 320 0,0-2 64 0,-1-4 16 0,0-2-976 0,-2-3-208 15,0-2-48-15,-2 2 0 0,0-3 16 0,-1 5 0 16,1 0 0-16,-2-2 0 0,1 2-304 0,0 0-64 16,1 4-16-16,-2-3 0 0,-1 0-224 0,-2 2-48 15,-1 1-16-15,-1 2 0 0,-4 2-64 0,-3-1-16 0,1 3 0 0,-1 5 0 16,1-1-224-16,-2 5-128 15,0 0 128-15,0 5-208 0,-1 1 208 0,3 1-144 16,2 0 144-16,-1 0-128 0,4 0 128 0,2-1 0 0,0 1 0 0,2 0 0 16,3-1 0-16,1 1 0 0,0 1 0 15,2 1 0-15,3-1 0 0,3 2 0 0,3-1 0 16,2 2-128-16,3 1 128 0,1-3 0 0,2-1 160 0,2 1-160 16,1-2 176-16,0 0-176 0,3-3 192 0,-1-4-192 15,0 1 208-15,2-3-64 0,0-1-16 0,0-4 0 16,2-1 48-16,-2-2 0 0,2-1 0 0,0-4 0 15,-1-1 208-15,-5-3 32 0,-3 4 16 0,-1 0 0 16,0-4 144-16,-2 0 16 0,0-2 16 0,0-4 0 16,-1-1-128-16,0-1-32 0,-2 0 0 0,0-3 0 0,-1 1-128 15,-2 0-48-15,-1 2 0 0,-3-3 0 0,0 3-272 0,-2 1 160 16,0 3-160-16,0 4 128 16,-3 2-128-16,2 2-176 0,-2 2 48 0,-1 0 0 15,1 5 128-15,-1 2 0 0,2-1 0 0,-1 2 0 0,1 0 0 16,0 2 176-16,0 3-48 0,-1 1 0 0,1-1-128 15,-1 6 0-15,-1-1 0 0,1 2 0 0,1 2 0 0,1-1 0 16,1 1 0-16,1 1 0 0,0 3 0 0,1-4 0 16,2 0 0-16,-1 0 0 0,3 5 0 0,0 1 0 15,0 1 0-15,1 1 0 0,1 0 0 0,-1 5 0 16,0 0 0-16,-1 1 0 0,0-1 0 0,-1 1 0 16,-2-4 0-16,-1 1-176 0,-1 3 176 0,0 3 0 15,0-4 0-15,-1 3 0 0,1 2 0 0,-1-1 0 16,-2-7 0-16,1 1-128 0,-3-3 128 0,-1 1 144 0,-4-1-16 15,-1-2-128-15,-3 1 592 0,0-5 16 0,-2-4 0 16,-1 0 0-16,-1-1-320 0,-2-3-64 0,0-2-16 16,-4 0 0-16,-4-6-208 0,-2-2 176 0,-2-2-176 15,0 0 160-15,-3-2-160 0,1-2 0 0,-1-2 0 0,-3-4 128 16,-3-2-288-16,-3-4-64 0,-2-3-16 0,1-3 0 31,3-4-2048-31,4-3-400 0</inkml:trace>
  <inkml:trace contextRef="#ctx0" brushRef="#br0" timeOffset="5544.48">9405 7741 20271 0,'-6'-4'896'0,"1"2"192"0,0-2-880 0,3 4-208 16,0-2 0-16,2 2 0 0,-1 0-256 0,-1-3-80 0,-3 2-32 0,-1 1 0 15,-2-3-432-15,0 3-96 0,-2 0 0 0,-2 0-16 0,0 3 1168 0,-1 3 224 0,-4 0 48 0,-1 0 16 16,-2 8 1168-16,-2-2 224 0,-2 2 48 16,-2 3 16-16,2 3-1104 0,-1-1-208 0,1-2-48 0,2 1-16 15,4 1-496-15,2-4-128 0,3 2 0 0,3 2 0 16,5-4 272-16,3 1-16 0,1 0 0 0,2 2 0 16,3 2 128-16,-1-1 0 0,2-3 16 0,1 2 0 15,1-2-240-15,1 0-160 0,1-1 192 0,1-1-192 16,2-2 0-16,1-2-320 0,1-1 32 0,1-2 16 31,1-2-224-31,3-1-32 0,-2-4-16 0,0-4 0 0,1-2 736 0,-1 0 128 0,0 0 48 0,1-4 0 16,0-3 464-16,0-3 80 0,-1 1 32 0,-1-1 0 15,-2 0-48-15,-2 0 0 0,2-5 0 0,-5 1 0 16,1-1-432-16,-1 2-80 0,-3-4-32 0,-1-1 0 16,0 1-352-16,-2-3 0 0,-2 2 0 0,-1-5 0 15,-1 4 0-15,-1 2 0 0,-1 1-192 0,-2 3 64 0,-2 4-208 0,0 3-48 16,-2 1 0-16,-1 2 0 0,-2 5 112 0,0-2 16 15,-1 6 0-15,1-2 0 16,1 2-864-16,1 2-160 0,1-2-48 0,3 4-7760 16,2-2-1568-16</inkml:trace>
  <inkml:trace contextRef="#ctx0" brushRef="#br0" timeOffset="6167.17">9906 7842 21183 0,'-7'-2'1888'16,"0"1"-1504"-16,4-2-384 0,1 3 0 0,1 0 1616 0,-2-2 256 0,-4 0 48 0,-4-1 16 16,-4 0-1648-16,-2 1-288 0,0 1-144 0,-1-2 16 31,2 3-576-31,0 0-128 0,0 0 0 0,0 3-16 0,0 0-224 16,-1 3-32-16,-2 1-16 0,1 3 0 0,-1-2 816 0,-1 3 176 0,2 4 128 0,0-1-192 0,5 1 800 0,0-3 160 15,2 5 16-15,1 1 16 0,2 1 160 0,2 0 16 16,-1-3 16-16,5 3 0 0,1-3-784 15,1 0-208-15,2 0 0 0,1-1 0 0,2-2 0 0,1 0-272 16,2-4 32-16,1 0 16 16,2-3-672-1,0-2-128-15,3-2-16 0,0-2-16 0,2-2 864 0,-2-4 192 16,0 0 0-16,1-2 0 0,1 0 576 0,0-5 128 0,-4 6 32 0,1-4 0 0,-1 1 640 0,-1-3 128 16,0 0 32-16,-1-2 0 0,-1-1-128 0,0 0 0 15,-2 0-16-15,0 0 0 0,0-3-928 0,-4 3-176 16,2 1-32-16,-2 2-16 15,-1 0-544-15,1 0-96 0,-1 1-32 0,2 3 0 16,0 1-128-16,-1 2-16 0,1 0-16 0,1 0 0 0,1 3 592 16,0-1 0-16,1 4 0 0,-1 0 0 0,1 0 0 0,-1 4 192 0,2 2-32 0,-1 1 0 15,1 2 208-15,-1 6 32 0,0 1 16 16,1 3 0-16,-2 3 256 0,0 0 48 0,-1 4 16 0,-1-3 0 16,-2-1-336-16,1 0-64 0,-1 3-16 0,0-3 0 15,0-2-144-15,-1-3-48 0,3 3 0 0,0-6 0 16,1 0-128-16,0-1 0 0,2-6 0 0,0-2 0 31,2-1-432-31,-2-4-16 0,2-4 0 0,-1-1-10800 16,0-2-2160-16</inkml:trace>
  <inkml:trace contextRef="#ctx0" brushRef="#br0" timeOffset="6461.55">10265 6945 40543 0,'-4'6'1792'0,"0"-4"384"0,0 3-1744 0,2 0-432 0,1 1 0 0,1 2 0 0,0 4 416 0,0 7 0 16,0 12 0-16,0 13 0 0,0 19-416 0,2 4 0 15,2 2 0-15,0-6 0 0,1 0 0 0,1-2 0 16,0-1-160-16,3 0 160 0,-1-3-368 0,1-5 32 16,0-2 0-16,-2-4 0 15,0-6-144-15,-2-6-32 0,-1-3 0 0,1-2 0 16,-2-5 512-16,0-1 0 0,0-4-128 0,0-2 128 16,0-3-656-16,1-4-96 0</inkml:trace>
  <inkml:trace contextRef="#ctx0" brushRef="#br0" timeOffset="7900.99">11724 7691 31327 0,'0'9'2784'0,"0"0"-2224"0,1-3-560 0,-1-1 0 0,1 0 1088 0,0 1 128 0,2 10 0 0,1 6 16 0,1 8-608 0,1 3-128 16,0 2-32-16,-1-3 0 0,0-1-464 0,0-5 0 15,-2-4 0-15,0-3 0 16,-1-5-352-16,0-2-64 0,-1 3-16 0,0-3 0 15,0-1-1312-15,-1-2-272 0,-1 0-48 16,0-6-11760-16</inkml:trace>
  <inkml:trace contextRef="#ctx0" brushRef="#br0" timeOffset="8113.1">11672 7239 40543 0,'-5'0'1792'0,"0"0"384"0,0 0-1744 0,1 0-432 0,2 2 0 0,2-2 0 0,-1 0 256 0,-1 2-16 0,1 3-16 0,1-2 0 32,3 3-1392-32,3 1-288 0,2-1-48 0,4 4-16 0,1-2-2384 15,4 2-496-15,3 3-80 0,2-4-32 0</inkml:trace>
  <inkml:trace contextRef="#ctx0" brushRef="#br0" timeOffset="8618.49">12482 7513 13823 0,'-11'4'1216'0,"1"-1"-960"15,0 0-256-15,2-3 0 0,2 3 4544 0,1-2 848 16,-1 1 176-16,-3 1 48 0,-5 1-3536 0,-9 2-704 16,-4 4-144-16,-1-2-16 15,1 2-1728-15,2 0-320 0,3 0-80 0,2-1-16 16,4 1-240-16,3-4-48 0,3 0-16 0,3 0 0 15,2 0 592-15,1 1 112 0,3-4 16 0,1 1 16 0,3 1 144 0,0 1 32 0,3-2 0 0,2 2 0 16,2-2 32-16,2-2 16 0,2-1 0 0,1 2 0 16,2-1 400-16,0-2 96 0,3 4 16 0,1-4 0 15,0 3-240-15,0-3 128 0,3 1-128 0,-3 1 0 16,1-2 0-16,1 4 0 0,2-4 0 0,0 2 0 16,-2 2 0-16,-2 0 0 0,-2 1 0 0,-2 1 0 15,-1 4 0-15,-2 0 0 0,-1 3 0 0,-3 2 0 16,0 1 0-16,-2-1 0 0,-2 2 0 0,-1-1 0 15,-3 2 0-15,-2-2-128 0,0 0 128 0,-2 0 0 16,-2-4 512-16,-1 2 224 0,0 1 32 0,-2-2 16 0,-2 2 496 16,-1-2 80-16,0-1 32 0,-1-1 0 0,1 0-560 15,2-3-96-15,1-3-32 0,0-2 0 0,-3 4-384 0,-2-4-96 16,-2-3-16-16,-3 0 0 0,1-2-208 0,-2-2-128 16,1-3 128-16,0-2-11440 15,0-3-2160-15</inkml:trace>
  <inkml:trace contextRef="#ctx0" brushRef="#br0" timeOffset="9510">14529 7523 19343 0,'2'-3'1728'0,"-2"-1"-1392"0,0 4-336 0,0 0 0 0,0 0 2128 0,0-3 368 0,0 3 64 0,0-3 0 15,0-2-1664-15,0 1-352 0,0 0-64 0,0-1-16 32,0 4-1440-32,-3-3-304 0,1 4-48 0,-2 0-16 15,-1 0-576-15,-1 0-112 0,-3 4-16 0,-1-3-16 0,-2 4 1408 0,-3 1 272 0,-1 2 64 0,-4 2 16 16,-4 2 1056-16,-4 3 208 0,-1 4 32 0,-2-2 16 15,0 1 16-15,0 1 0 0,3-3 0 0,-1 0 0 16,4 0 128-16,3-3 16 0,5-1 16 0,2-6 0 0,4 0-672 16,2-2-144-16,4-2-32 0,0 1 0 0,4 1-336 0,0-4 0 15,2 1 0-15,2 1 0 16,1 1-320-16,3-3-64 16,0 0-32-16,4 0 0 0,4 4 80 0,2-2 16 15,3 2 0-15,2 2 0 0,3 0 176 0,2 4 144 0,1-1-192 0,-1 4 192 16,1 0-448-16,-2 3 32 0,-2-1 0 0,-3 1 0 15,-4-3-256-15,-1 3-48 0,-2-1-16 0,-3-1 0 16,-3 1 736-16,-1-3 208 0,-2 4 16 0,-2-2 0 0,-2 0 736 0,-2 0 128 16,0 1 48-16,-3-3 0 0,-1 4-96 0,-2 0-16 15,-2 3 0-15,-1-5 0 0,-1 0-32 0,0-1-16 16,1-3 0-16,-3 2 0 0,-3 4-544 0,-3 0-112 16,-2 0-32-16,0-3 0 0,1-1-288 0,-2 0 0 15,0-4 0-15,-1 0 0 0,0-4 0 0,-1-1-272 0,0 0 48 16,-1-5-10208-1,-1 1-2048-15</inkml:trace>
  <inkml:trace contextRef="#ctx0" brushRef="#br0" timeOffset="10077.84">14606 7204 22111 0,'3'0'1968'16,"-2"0"-1584"-16,0 0-384 0,0 3 0 0,1-1 2560 0,0-2 416 0,1 4 96 0,0 0 0 0,3 4-2128 16,4 5-432-16,1 3-96 0,2 3-16 0,0 0-400 0,-1 1-272 15,0 1 32-15,-2-1 16 0,0 4 224 16,-3 1 0-16,1 4 0 0,-2-1 0 0,-3 4 208 0,1 3 144 15,-3 3 32-15,1 3 0 0,-4 1 640 0,0 1 128 16,-2 2 16-16,0-7 16 0,1-1-608 0,-1-5-128 16,3-1-32-16,0-5 0 0,-1-1-224 0,4-2-32 15,-1 0-16-15,0-2 0 0,0-5-144 0,1 0 0 16,0-4 0-16,0-2 0 0,0-1 0 0,-2-6 0 16,0 1 0-16,0-1 0 0,0-3 0 0,0 0 0 0,0 0 0 15,-2-4 0-15,0-2 128 0,0 0-128 0,0-7 128 16,-1 0-128-16,0-5 256 0,2 1-48 0,1 0 0 15,1-3 0-15,2-5-208 0,0 2 128 16,3-6-128-16,2 2 0 0,2 5 0 0,0 0 0 0,2 3 0 0,0 5 0 16,1 2 0-16,0 2-128 0,2 1 128 0,-1 3-160 15,-1 3 160-15,2 0 0 0,0 3 0 0,1 3 0 16,-1 3 0-16,0-3 0 0,0 6 0 0,-2-1 0 16,1 3 0-16,-2-1 0 0,-1-1 0 0,0 4 0 15,2 0 0-15,-2 2 0 0,0-2 0 0,3 5 0 16,-1 2 0-16,1 0 0 0,0 2 0 0,-1-1 128 15,1 1 32-15,-2-2 16 0,0-1 0 0,-2-1 0 16,0-2-176-16,-1 0 0 0,-2-1 0 0,0-2 0 16,-1-4 0-16,-3-1-256 0,1-2 64 0,-1-1 16 15,-1-4-656 1,1 2-128-16,-2-2-16 0,0-2-11008 0,0 1-2208 0</inkml:trace>
  <inkml:trace contextRef="#ctx0" brushRef="#br0" timeOffset="10631.06">15729 7703 12895 0,'2'-7'1152'0,"0"2"-928"0,-2 2-224 0,0 2 0 0,0 1 2224 0,0 0 400 0,0-5 64 0,-2-2 32 16,0 1-1568-16,-3 0-304 0,-1 2-64 0,-5 4-16 15,-4 3-768-15,-4-2 0 16,-2 5 0-16,-2 3-192 0,-4 0 192 0,-2 0 0 0,-1 4 0 0,1 0 0 16,0 2 416-16,1 1 128 15,1 0 32-15,1 3 0 0,3-3 320 0,4 3 80 0,1-3 16 0,4 0 0 16,0 2-608-16,3-2-112 0,2 0-16 0,3-2-16 16,2 1-240-16,2 1 0 0,2-4 0 15,0 2 0-15,1-2 432 0,1 1-16 0,2-3 0 0,0 1 0 16,1-4 0-16,1-1 0 0,3 0 0 0,-1-3 0 15,5-2 240-15,-2-1 48 0,2-1 16 0,1-2 0 16,1-3-384-16,1 0-80 0,3-4 0 0,-1-5-16 16,1 4-240-16,-5-1 0 0,0 1 0 0,-2 0 0 0,2-2 0 15,-2 1 0-15,0 2 0 0,-3-2-160 0,-1-1 160 0,-1 1-160 16,-2 2 160-16,0 0-160 0,1 1 160 0,-2 3 0 16,1 3 0-16,-1 0 0 0,-2 2 320 15,1 1 0-15,-1 1 0 0,1 2 0 16,-1-1 144-16,1 2 32 0,-1-1 0 0,0 4 0 0,0-4-224 0,0 2-32 15,-1 3-16-15,1 0 0 0,0 2-224 0,1 0 176 16,-1 2-176-16,2 1 160 0,1-1-160 0,0 4 128 16,0 0-128-16,1-1 128 0,-1-1-128 0,2 1 0 15,2 4 0-15,1 4 0 0,1-1 0 0,1 3 0 16,1-3 0-16,-1-4 0 0,-1 2 0 0,0-7 0 16,0-1 0-16,0-2 0 15,-1-4-640 1,-1-6 0-16,0 0 0 0,-2-4 0 0,-1-2-1104 0,0-4-240 0,-1-2-32 0,-1-5-13488 15</inkml:trace>
  <inkml:trace contextRef="#ctx0" brushRef="#br0" timeOffset="10947.89">15986 7004 25791 0,'4'4'2304'0,"-2"-1"-1856"0,0 1-448 0,0 1 0 0,-1 1 2768 0,2 0 464 0,-1 2 96 0,2 4 0 0,1 9-2368 0,4 13-496 0,0 11-80 0,1 10-32 0,0-1-352 0,-2-1 0 16,-3-2 0-16,-2 2 0 0,0 5 0 0,-3 4 0 15,-1-1 0-15,-2 2 0 16,-1 0 0-16,2-5 0 0,1-5 128 0,1-6-128 0,0-2 304 0,2-8-16 15,1-4 0-15,-1-2 0 0,1-6-288 0,-1 0 0 16,0-6 128-16,0 0-128 0,-1-6 0 0,-1-4 0 16,0-3 0-16,0-2 0 15,1-6-960-15,-1-2-240 0,0-4-48 0,1-3-15440 0</inkml:trace>
  <inkml:trace contextRef="#ctx0" brushRef="#br0" timeOffset="11251.43">16342 6859 36863 0,'0'4'1632'0,"-1"-2"336"0,-1 5-1584 0,0-4-384 0,1 3 0 0,1 1 0 16,0 1 560-16,0 6 16 0,0 7 16 0,1 11 0 15,1 10-592-15,1 8 0 0,1 6 0 0,1 5-128 16,1 0 128-16,-1-2 0 0,1-2 128 0,0-4-128 16,1 2 320-16,0 1-16 0,-1 1 0 15,0-4 0-15,2 2 160 0,-2-2 48 0,1-5 0 0,-2-4 0 0,0-2-320 0,-1-5-48 16,-2-3-16-16,3 2 0 0,0-4-128 16,0-1 0-16,1-6-160 0,1-6 160 15,-1-3-544 1,1-4-16-16,1-2 0 0,0-6-17568 0</inkml:trace>
  <inkml:trace contextRef="#ctx0" brushRef="#br0" timeOffset="11723.89">16917 7573 22111 0,'-6'1'1968'0,"-1"-1"-1584"15,2 0-384-15,2 2 0 0,1-2 2240 0,-3 2 384 0,-4 0 64 0,-6 2 0 16,-1 2-1984-16,-2 3-384 0,-3 1-96 0,0 2-16 16,1 0-400-16,1 4-64 0,3 0-32 0,3 3 0 15,0 1 288-15,2 5 0 0,1-1 0 0,2 2 0 16,0 5 336-16,2-5 80 0,1 0 16 0,1 1 0 15,2-1 736-15,1 3 160 0,3-5 16 0,2 1 16 16,2-5-720-16,1 0-128 0,3-2-48 0,0-2 0 16,0-1-320-16,2-5-144 0,2 0 128 0,2-1-128 15,0-3 0-15,0-5 0 0,-1-1 0 0,-1-1 0 16,1-2-320 0,1-4-80-16,2-4-32 0,2-5 0 0,1-4-272 0,-1-1-64 0,-2-1-16 0,-3-1 0 15,0 1 784-15,-1 0 0 0,-3-4 224 0,-3 1-48 0,1-1 112 0,-4-1 32 16,-1-1 0-16,-2-1 0 0,-1 1-320 15,-2-1 160-15,-3 1-160 0,1 2 128 0,-2 1-128 0,-1 3 0 16,-3 0-192-16,-1 3 192 0,-1 2-192 0,-1 2 192 16,-1 3-192-16,-3 2 192 0,0 0 0 0,-2 4 0 15,0 2 0-15,0 4 0 0,-3 0-448 0,1 4 48 16,3 2 0-16,0 0 0 16,3 1-1584-16,0 2-304 0</inkml:trace>
  <inkml:trace contextRef="#ctx0" brushRef="#br0" timeOffset="15828.77">17400 7567 13823 0,'0'-3'1216'0,"0"3"-960"0,1 0-256 15,-1 0 0-15,1 0 1664 0,-1-2 304 0,1 2 48 0,2-2 16 0,0 2-1200 0,1-2-256 0,0-1-32 0,1 2-16 16,-2-1 176-16,1-1 16 15,-1 2 16-15,-1 1 0 0,-1 0-112 0,1 0-32 16,-1 0 0-16,-1 0 0 0,1 0 176 0,-1 0 48 16,1 4 0-16,-1-2 0 0,0-2 208 0,0 4 64 0,2-2 0 0,-2 0 0 15,0-2-512-15,0 0-112 0,0 0-16 0,0 0 0 16,0 0 16-16,0 0 0 0,18 8 0 0,-14-8 0 16,0 3-80-16,0-3 0 0,1 1-16 0,-1 1 0 15,0 0-240-15,0 0-128 0,-1 4 160 0,0 1-160 16,-1 1 0-16,1 2 0 0,-1 2 0 0,-1 5 0 15,2 1 0-15,-1 4 0 0,2 1 0 0,0 3 0 16,1 0 0-16,0 4 0 0,1 1 0 0,0-2 0 16,1-3 192-16,1-2-48 0,-2 2-16 0,1-1 0 0,0-5 64 15,-1-1 16-15,0-1 0 0,-1-4 0 0,0-2-208 0,1-3 0 16,-1-2 0-16,-1-2 0 16,-1-1 224-16,1-4-48 0,0 0-16 0,0-4 0 0,-1 2-32 0,0-5 0 15,0-2 0-15,1-4 0 16,0-2-128-16,0-2 0 0,-2-2 0 0,1-2 0 0,-1-1 0 0,-1-1 0 15,0-2 0-15,-1 0 0 0,0 3 0 0,2 2 0 16,0 2 0-16,2 5 0 0,1 1-144 0,1 4 144 16,0 4 0-16,2 2 0 0,-1 4 0 0,2 4-128 15,-1 2 128-15,1 2 0 0,0 3 0 0,1-1 0 16,-2 0 0-16,1-2 0 0,1 3 0 0,0-3 0 16,1-1 0-16,-3 1 0 0,2-1 0 0,-1-3 0 15,1 0 0-15,-1-2 0 0,-1 2 0 0,1-2 0 16,0 1 0-16,-2 0 0 0,0 0 0 0,1 1 128 15,-1-2-128-15,1-2 144 0,-1 2-144 0,0 0 0 0,3 2 0 0,-1-4 0 16,1 4 0-16,0-2 0 0,0-1 0 0,0 0 0 16,1 3 0-16,-1-2 0 0,-3-1 0 0,0 0 0 15,0 0 0-15,-2-3 0 0,-1 1 0 0,0 2 0 16,0-3 128-16,-2 0 32 0,1-3 16 0,-2-1 0 16,2 1 32-16,-2-2 16 0,0 0 0 0,2-6 0 15,-2 1 128-15,1-6 32 0,1 0 0 0,-1-5 0 16,2-2-208-16,-2-3-48 0,1-6 0 0,-1 1 0 15,1-5-128-15,-1 3 0 0,-1-3 144 0,1 2-144 16,-1-1 0-16,-1 0 0 0,1 1 0 0,-1 5 0 16,0 4-288-16,0 6 32 0,0 3 0 0,0 0 0 15,-1 7-272 1,0 0-48-16,1 4-16 0,0 0 0 0,0 4-304 0,2-1-64 0</inkml:trace>
  <inkml:trace contextRef="#ctx0" brushRef="#br1" timeOffset="83019.67">3260 12695 22111 0,'-2'-4'1968'0,"1"2"-1584"0,1-1-384 0,0 2 0 15,1-2 896-15,1 1 80 0,0-2 32 0,0-3 0 16,2-2-1792-16,0-1-368 0,1 0-64 0,0 2 0 16,-1 1 64-16,-2-1 0 0,0 3 16 0,1-1 0 0,-2 1 1136 15,-1 4 256-15,-1-2 48 0,0 1 0 0,-1 2 1296 16,-1-2 272-16,0 2 48 0,1 2 16 0,-2 0-624 0,0-2-128 15,2 3-32-15,-2-2 0 0,0 1-176 0,2 1-32 16,-2-3-16-16,1 3 0 0,-2 0-112 0,1 1-32 16,-2-2 0-16,0 3 0 0,-2 0-80 0,0 1 0 15,-2 4-16-15,-2-3 0 0,1 5-64 0,0-3-16 16,-2 5 0-16,-1 1 0 0,-1 3-336 0,-2 2-64 16,-2 3-16-16,0 1 0 0,-2 1-192 0,-2 3 0 0,1 1 0 15,0 3 0-15,3 3 0 0,-1 3 0 16,2 3 0-16,2 3 0 0,1 7 0 0,1-4 0 0,6 1 0 15,2-1 0-15,3-2 0 0,4-2 0 0,3-1 0 16,1 1 0-16,2-3 0 0,2-1 0 0,1 0 0 16,2-7 0-16,-1-7 0 0,3-7-160 0,0-4 160 15,2-6-192-15,0-1 192 0,2-4-160 0,2-6 160 0,1-4-160 16,4-1 160-16,2-5 0 0,3-3 160 0,-1-6-160 16,-1 2 128-16,1-2-128 0,3-6 0 0,-1-6 144 15,1 2-144-15,-2 0 160 0,-1 1-160 0,-2-4 160 16,0 3-160-16,-3-2 0 0,-2-1 144 0,-5-2-144 15,-1 1 0-15,-5 5 0 0,-3 5 0 0,-3-2 0 16,-3-4 0-16,-4-3 0 0,-5 2 0 0,-2 3 0 16,-4 3 192-16,-3 1 0 0,-1 3 16 0,-4 1 0 0,0 0-48 15,-1 1-16-15,-2 1 0 0,-2 0 0 0,1 2 32 16,-2-1 0-16,1 3 0 0,-1-2 0 0,0 4-48 0,0-1 0 16,-1 5 0-16,4 0 0 0,1 5-128 0,2 2 0 15,3 0 0-15,2 5 0 16,1-1-496-16,1 2-16 15,3 2-16-15,0 2 0 0,0 0-1296 0,1 5-256 16</inkml:trace>
  <inkml:trace contextRef="#ctx0" brushRef="#br1" timeOffset="83721.97">3763 13194 35935 0,'-1'3'3200'16,"-2"-3"-2560"-16,2 3-512 0,0 0-128 0,1 1 1152 0,-2-1 192 0,1 6 64 0,-1 3 0 16,-2 6-1408-16,0 3-384 0,1 2-32 0,0 2 0 15,-1 0-560 1,2-1-112-16,-1 2-32 0,1 0 0 0,-1 5 608 0,1 0 128 0,1 3 32 0,0 0 0 0,-1 3 528 0,1 0 96 16,0-1 32-16,1 1 0 0,-1-2 272 0,-1-3 48 15,1-2 16-15,0-3 0 0,1-2-192 0,0-5-48 16,1-2 0-16,0-6 0 15,2-4 80-15,-1-3 16 0,2-1 0 0,-2-3 0 0,2-2-160 0,-1-3-16 16,-1-2-16-16,2-3 0 0,-2-1-48 0,2-6-16 16,-1-1 0-16,-1-3 0 0,2-5 16 0,-2-1 0 15,2-5 0-15,0-1 0 0,1 0-256 0,-2-3 0 16,2-5 0-16,-1-5 0 0,1 1 0 0,-3-3 0 16,2 3 0-16,0 0 0 0,-2 4 0 0,2 1 0 15,-2 3 0-15,1-1 0 0,-1 4 0 0,1 1 0 16,1 1 0-16,0 1 0 0,1 0 0 0,0 3 0 15,2 3 0-15,-1 2 0 0,1 7 0 0,1 1 0 16,1 6 0-16,1-1 0 0,3 5 0 0,2 3 0 0,2 2 0 0,3 2-160 16,2 4-32-16,1 2 0 0,-2 1 0 0,2 2 0 15,-2 4-32-15,-2 3-16 0,-1-1 0 0,-2 5 0 16,-4-1 16-16,-1 3 0 0,-3 3 0 0,-3 2 0 16,-2 1 224-16,-3-3-144 0,-2 4 144 0,-2-1-128 15,-1-7 128-15,-2-1 0 0,1-3 0 0,-2 0 0 16,0 1 0-16,-1-3 0 0,-1 2 0 0,-2-4 0 15,1-1 128-15,-3-4-128 0,0 0 128 0,1-5-128 16,-3 1 208-16,-4-4-16 0,-1-3-16 0,-3 0 0 16,5-2-48-16,-4-2 0 0,-4-2 0 0,-3-4 0 0,1-2-128 15,-3 2 0-15,1-3 0 0,-1 1 0 16,-1 0-416 0,1 2-64-16,3 0-16 0,-1-1 0 0,2 3-1840 0,3 0-368 15</inkml:trace>
  <inkml:trace contextRef="#ctx0" brushRef="#br1" timeOffset="84087.93">4244 12701 35007 0,'1'0'1552'0,"-1"-3"320"0,0 6-1488 0,1-3-384 0,1 2 0 0,0 2 0 16,-1 0-480-16,3 4-160 0,2 4-48 0,2 2 0 0,1 5 496 0,3 1 192 0,-1 1-176 0,1 1 176 15,2 2 1472-15,-1 3 384 16,1 1 64-16,1 4 32 0,0 5-1104 0,-2 2-208 0,1-1-64 0,-2 3 0 15,1 0-432-15,-2-3-144 0,0 0 0 0,-3-7 0 16,1-1 0-16,-3-3 0 0,2 2 0 0,-2-3 0 16,0-4 0-16,-2 0 0 0,1-1 0 0,-3-5 0 15,2-3 0-15,-3-4 0 0,2 1-128 0,-3-3 128 16,1-4-1184 0,-2-3-144-16</inkml:trace>
  <inkml:trace contextRef="#ctx0" brushRef="#br1" timeOffset="84291.55">4078 12948 45151 0,'1'-1'2000'0,"-1"-1"416"0,-1-2-1936 0,2 4-480 0,1 0 0 0,0-3 0 0,3 3 384 0,5 0 0 15,5-2-16-15,7 1 0 0,6-4-512 0,6 0-112 16,0 0 0-16,2-1-16 15,0 2-512-15,0-2-112 0,0 2 0 0,-4 2-16 16,-3 4-768-16,-5-1-160 0,-3 4-16 0,-3 1-15040 0</inkml:trace>
  <inkml:trace contextRef="#ctx0" brushRef="#br1" timeOffset="84497.84">4829 13178 43311 0,'3'6'1920'0,"-1"-2"384"16,-1 2-1840-16,0 0-464 0,0-2 0 0,1 2 0 0,0 1-528 0,2 1-208 0,1 8-32 0,1 4-16 15,1 5-3280-15,-2 0-656 0,1-3-128 0,-2 0-16 0,0-3 3808 0,-3-2 768 16,0-2 160-16,1-3 128 31,-4-2-4064-31,1-3-736 0,0 0-160 0,0-5-32 0,-2 1 6432 0,2-3 1280 0,0-3 256 0,-1-3-8096 16</inkml:trace>
  <inkml:trace contextRef="#ctx0" brushRef="#br1" timeOffset="84689.9">4768 12742 47919 0,'4'-3'2112'0,"-3"3"448"0,-1-2-2048 0,0 2-512 15,0 2 0-15,1-2 0 0,2 3 0 0,-1-2 0 0,1 5 0 16,2-1 0 0,1 0-1584-16,0 1-368 0,0-1-80 0,0 1-16 0,-2 1 1552 15,1-3 304-15,-1 3 192 0,-1 1-17984 0</inkml:trace>
  <inkml:trace contextRef="#ctx0" brushRef="#br1" timeOffset="85230.06">5327 13125 43311 0,'3'4'1920'0,"-3"-2"384"0,0 1-1840 16,0-2-464-16,0 1 0 0,0-2 0 0,0 3-384 0,0-3-192 0,1 4-16 0,0-2-16 0,0-1 416 0,2 2 192 15,-1-3-160-15,2-3 160 0,0 2-272 0,2-5 32 16,0 0 16-16,1 0 0 0,1-3 224 0,-1-1 208 15,1-2-32-15,-1-1-16 16,0 1 144-16,0-2 16 0,-2 2 16 0,-2-2 0 0,1-1-160 0,0-1-48 16,1 4 0-16,-2 2 0 0,4 0-128 0,-2 2 192 15,1 0-192-15,1 2 192 0,1 0-48 0,0 0 0 16,2-1 0-16,0 4 0 0,2-2-144 0,-1 1 0 16,2 4 0-16,0-4 0 0,1 4 0 0,0 0 0 15,1 0 0-15,-1 4 0 0,1-1-160 0,-1 0 160 16,1 3 0-16,-3 2-144 0,0 3 144 0,-1-1 0 15,1 6 0-15,-4-4 0 0,1 4 0 0,-2 0 0 16,0 3 0-16,-1 0 0 0,-1-3 0 0,-2-4 0 16,1-1 0-16,0 0 0 0,1 2 144 0,1-7-144 0,0-1 192 0,3-3-192 15,-1-2 208-15,1-3-64 0,1-2-16 0,0 0 0 16,0-4 0-16,0-1 0 0,1 0 0 0,0-2 0 16,-2 1-128-16,0-3 0 0,0 1 0 0,1-2 0 15,-1-1 0-15,-1 0 0 0,1-1 0 0,-2 3 0 16,1 4 0-16,-1 0 0 0,2 1 0 0,0 3 0 15,2 5 0-15,0-2 192 0,0 3-64 0,-1 3 0 16,1-3-128-16,0 3 0 0,0 1 0 0,-1-1 0 16,0 3-128-16,0-2 128 0,-1-1 0 0,-1 3 0 15,3 1 0-15,-1-1 0 0,0 0-144 0,0 0 144 16,1 2-240-16,0 0 16 0,0 1 0 0,-1 1 0 16,0 0-448-1,-1 3-96-15,-1 2 0 0,0 1-11632 0,-1 3-2320 0</inkml:trace>
  <inkml:trace contextRef="#ctx0" brushRef="#br1" timeOffset="85746.04">6696 13026 35935 0,'-3'0'3200'0,"1"0"-2560"0,1 0-512 0,0-2-128 0,1 2 1152 0,-2 0 192 0,0 0 64 15,-3 0 0-15,-1 0-1136 0,-3 2-272 0,-2-1 0 0,0 4 0 32,-3 3-896-32,-1 2-256 0,-3 2-32 0,-3 3-16 0,-2 1 768 0,-2 2 160 0,-3 2 16 0,1 3 16 15,2-2 240-15,3-2 0 0,5 4 0 0,2-5 0 16,4 1 0-16,5-2 128 0,2-2-128 15,3-5 160-15,2-4 240 0,3-2 48 0,3 1 16 0,3-5 0 16,1 0-96-16,1-3-32 0,2-1 0 0,1-2 0 31,1 0-656-31,0-3-144 0,0-1-32 0,-1 1 0 0,0-1 128 0,-3-1 32 0,-1-1 0 16,-1 0 0-16,-1 0 336 0,-2 2 0 0,1-3 0 0,-2 4 0 16,-1-4 288-16,0 5 32 0,0-5 0 0,-2 6 0 0,2 4 80 15,0 0 32-15,0 0 0 0,0 3 0 0,0 3-240 16,-1 3-64-16,0 1 0 0,-1 3 0 0,0-1 16 15,0 3 0-15,0-2 0 0,-1 2 0 0,2 2-144 0,-1 1 0 16,0 1 144-16,1-1-144 0,0 1 336 16,1-3 0-16,1 2 0 0,0 1 0 0,3 0-48 0,-1-3-16 15,3-1 0-15,3 0 0 0,0 0-272 16,1-1 128-16,2 0-128 0,0 0 0 0,0-4 0 0,2 2 0 16,0-3-240-16,-3-2 80 15,-2-2-352-15,-1-2-64 16,-1 0 0-16,-2-2-17456 0</inkml:trace>
  <inkml:trace contextRef="#ctx0" brushRef="#br1" timeOffset="86089.27">6797 12325 43311 0,'5'0'1920'0,"-2"0"384"0,-2 0-1840 0,-1 0-464 0,0 2 0 0,1-2 0 0,0 0-320 0,2 4-176 0,1 2-16 0,2 1-16 16,4 5 528-16,1 2 0 0,2 0 0 0,5 9 0 15,0 0 0-15,2 4 0 0,2 5 192 0,1 3-48 16,1 2 224-16,1 5 32 0,0 5 16 0,-3 1 0 0,0 2-112 0,-3 1-32 15,-3-3 0-15,-4 5 0 16,-1 1-272-16,-3 6 0 0,-3-6 128 0,-3-1-128 0,-2-2 0 16,0-3 0-16,-2 2 0 0,1-6 0 0,-1-5-128 15,1-2 128-15,1-1-208 0,0-8 80 16,0-6-384-16,1-1-64 16,1-5 0-16,0-6-12096 0,1 0-2400 0</inkml:trace>
  <inkml:trace contextRef="#ctx0" brushRef="#br1" timeOffset="86984.83">8903 12983 11967 0,'8'-6'1072'0,"-5"2"-864"0,1 0-208 0,-2-1 0 0,1 5 1872 0,-2 0 336 0,0-1 64 0,1 1 16 0,0-2-1232 0,2-2-240 16,0 0-48-16,-2-1-16 0,-1 4-752 0,-1-1 0 16,-1 2 0-16,-1-4 0 0,-2 4 1360 0,-1-3 288 15,-3 3 48-15,-1-2 16 0,-3 4 400 0,-2 1 96 16,-1 1 16-16,-4 2 0 0,-2 0-1232 0,-2 6-240 15,-3-1-48-15,-3 7-16 0,1-2-560 0,1 4-128 16,7-4 0-16,1 5 0 0,2 1 0 0,3 0 0 16,5-3 0-16,2-6 0 0,4 3 0 0,0-1 0 15,2-2 0-15,1-4 0 0,0 4 0 0,1-6 0 16,2 2 0-16,2-3 0 0,0-2 0 0,2-2 0 0,2 0 0 16,0-4 0-16,3-3 0 0,2 0 0 0,1 0 0 15,1-1 0-15,3-1 0 0,1 1 0 0,2-3 0 0,-1 2 0 16,2-5 0-16,1 1 288 0,-1-1-32 15,-2 0 0-15,-2-4-64 0,-3-1-32 0,-2 3 0 0,-2-2 0 16,-1-1-160-16,-2-1 0 0,-4-2 0 0,-1 2 0 16,-3-1-128-16,-1 3 128 0,-1-3 0 0,-1 3 0 15,2 0 0-15,-1 0 128 0,0-2 0 0,0 3 0 16,-1 5 0-16,1 2-128 0,0 0 192 16,0 0-64-16,-2 3-128 0,2 8 128 0,-2 3-128 0,1 2 128 15,-2 0-128-15,1 5 0 0,-1-1 0 0,-1 4 0 16,-1 0 0-16,0 4 0 0,-2 1 0 0,2 1 0 0,-1 0 0 15,0 1 0-15,0-1 0 0,1 3 0 16,0 3 0-16,2 1 0 0,1 3 0 0,6-1 0 16,2 1 0-16,2-1 0 0,3-3 0 0,2-2 0 0,5 5 0 0,0-1 0 15,3 3 192-15,-2-1-64 0,-1-2-128 16,2 3 0-16,1 2-160 0,-3 0 160 0,-2-3-128 0,-1-3 128 16,-3 2 0-16,-4 0-144 0,-1-2 144 0,-3-1 0 15,-3 1 0-15,-1-1 0 0,-3-2 0 0,-1 0 0 16,-3 2 0-16,0 1 0 0,-2-2 0 0,-1-4 0 15,-3 1 0-15,-2-1 0 0,-1 2 0 0,-2-5 0 16,2-1 192-16,-4-3-64 0,-4 0 64 0,-3-4 32 16,1-3 0-16,-2-2 0 0,1-4-224 0,2-3 0 15,5 0 128-15,-3-4-128 0,-3-6 0 0,-3-5 0 16,-1-3 0-16,-1-2 0 0,0-2-192 0,2-1-48 0,2 1 0 16,-4-6 0-1,-3-3-864-15,2-1-176 0,1-2-48 0,3 2 0 0</inkml:trace>
  <inkml:trace contextRef="#ctx0" brushRef="#br1" timeOffset="87562.35">9761 12839 30399 0,'-8'5'1344'0,"0"2"288"0,1 1-1312 0,-1-4-320 0,3-2 0 16,-1 2 0-16,-1 2 1472 0,-7 3 240 0,-8 7 32 0,-8 3 16 0,-2 0-1264 0,3 1-256 16,3-3-48-16,2 0-16 15,5-5-624-15,3 1-128 0,3 4-32 0,0-1 0 16,4 0-288-16,1 1-64 0,3-1-16 0,0-2 0 0,3 4 752 0,-1-2 224 16,1-1 0-16,1 1 0 0,-2 0 0 0,3 0 0 15,-1 0 0-15,2-3 0 0,3-1 144 0,1-6-144 0,1 1 160 0,1-1-160 16,1-5 0-16,3 1 128 0,3-2-128 0,2-3 0 15,2 0-176-15,2-4-80 0,3-2 0 0,0-1-16 16,1-2 80-16,0 2 32 0,-1-2 0 16,-2 2 0-16,-1-3 336 0,-2 1 64 0,-2 0 16 0,-3-2 0 15,-2 2 720-15,-1-1 160 0,-1 1 16 0,-2 0 16 16,-1-2-304-16,-1 2-64 0,-1-4-16 0,0 1 0 16,-2 1-224-16,1-1-48 0,-3 2-16 0,-1 0 0 15,-1 1-288-15,1 2-48 0,-1 0-16 0,-1 2 0 16,1 1-144-16,-1 1 0 0,-2 2 0 0,-1 1 0 15,1-2 0-15,-5 4 0 0,-1-2 0 0,-4 3 0 16,-1-2 0-16,-4 2 0 0,-3 0-192 0,-1 2 192 16,0-2-1264-16,0 3-128 15,3-2-16-15,4 1-9728 0,2 1-1952 0</inkml:trace>
  <inkml:trace contextRef="#ctx0" brushRef="#br1" timeOffset="88123.72">10276 12967 22111 0,'-6'0'976'0,"1"-4"208"0,0 2-944 0,0-2-240 0,1 4 0 0,2-3 0 0,-3 2 0 0,-3-1 144 0,-4-4-144 0,-4 2 128 32,-3-1-1792-32,1 1-384 0,-1 2-64 0,1 2 0 15,1 2 864-15,0 4 176 0,1-2 48 0,1 5 0 0,0 1 1584 0,2 2 320 0,0 0 64 0,0 2 16 16,-2 4 2112-16,1 1 448 0,2-3 64 0,1-2 32 16,1 1-1712-16,0-2-352 0,-1 4-64 0,2-3-16 15,3 1-1088-15,4-4-208 0,3 0-48 0,4-3-128 16,1-2-160-16,3-3-144 0,4 2-16 0,5-5-16 31,1 2-848-31,4-2-160 0,0-2-48 0,-1-3 0 0,1 2 800 0,-1-1 144 0,-1 0 48 0,0-2 0 16,-1 1 1232-16,-2-1 256 0,0 1 64 0,-2-1 0 0,-3-5 144 0,0 1 48 15,-3 2 0-15,-2 2 0 0,0-2-720 0,-2 0-144 16,0 0-32-16,0-1 0 0,-1 1-320 0,0 2-128 16,0 3 0-16,-1-4 144 0,-1 5 48 15,1-1 16-15,0 2 0 0,-2 1 0 0,1 0 112 0,-1 1 0 16,-1 4 16-16,1-1 0 0,-2 0-112 0,1 2-32 15,-1 3 0-15,1 3 0 0,0-2 0 0,2 4-16 16,-2 0 0-16,2 0 0 0,0 5 192 0,0-1 32 16,1 2 16-16,-1-2 0 0,2 1-240 0,0-3-48 15,3-1-128-15,0-2 192 0,3-4-64 0,2-3 0 16,3 2-128-16,0-5 192 0,2 0-192 0,2-3-160 16,0 0 32-16,1-4 0 15,-1-2-880-15,0 0-160 16,-1-3-48-16,0 2-10320 0,-1-2-2080 0</inkml:trace>
  <inkml:trace contextRef="#ctx0" brushRef="#br1" timeOffset="88484.95">10709 12413 35007 0,'3'-3'3120'0,"0"1"-2496"0,-2 1-496 0,-1 1-128 15,0-3 1504-15,1 3 288 0,2-4 48 0,0-1 16 0,2 1-1616 0,-1-3-240 16,1 2-208-16,-3 2 32 16,1 0-1488-16,-1 3-288 0,2 3-64 0,0 3-16 15,1 0 832-15,1 6 176 16,1 1 16-16,2 3 16 0,2 4 2240 0,3 7 448 0,3 9 96 0,0 2 0 0,1 3-432 0,-1 6-80 15,0 4-32-15,-1-1 0 0,-3 1-832 0,-3-4-160 16,-2 0-48-16,-3-1 0 0,-2 3-208 0,-3-2 144 16,-3-2-144-16,1-1 128 0,-2-2-128 0,0-2 0 15,2-6 0-15,-2-1-176 0,3-5-80 0,1-2 0 16,-1-4-16-16,1-1 0 16,1-5-176-16,0-6-48 0,2-1 0 0,-1-5 0 15,1-4-928-15,-1-3-192 0,1-3-48 0,-1-4-14096 0</inkml:trace>
  <inkml:trace contextRef="#ctx0" brushRef="#br1" timeOffset="89693.59">11761 12575 17503 0,'0'0'1552'0,"-1"0"-1232"0,1 0-320 0,-2 0 0 0,2 0 2320 0,0 0 416 0,-1 0 80 0,0 0 0 0,-2-3-928 0,1 3-192 15,-2 0-32-15,4 0-16 0,0 0-1040 0,0 0-208 16,0 0-32-16,-21 13-16 0,18-7-96 0,-4 3 0 16,2 0-16-16,-2 4 0 0,0 3-48 0,-3 0 0 15,0 5 0-15,-1 2 0 0,-2 5-192 0,0 0 176 16,0 4-176-16,-2-3 160 0,1 0-160 0,-2 2 0 16,1 0 0-16,1-2 0 0,0-3 0 15,1 5 0-15,-2-2 0 0,-1 8 0 0,1 4 0 0,3 0 0 16,3-5 0-16,5-2 0 0,3-5 0 0,4-1 0 15,2-3 0-15,2-3 0 0,4 1-224 0,3-5 80 0,4 1 16 16,3-2 0-16,3 1-144 0,2-3-32 0,0-1 0 0,2-5 0 31,1 0-704-31,0-2-144 0,1-4-16 0,0 0-13216 0</inkml:trace>
  <inkml:trace contextRef="#ctx0" brushRef="#br1" timeOffset="90277.89">12195 12963 8287 0,'9'-2'736'0,"-5"-2"-592"0,1 1-144 0,-1 2 0 0,-3 1 3520 0,1-2 656 16,-1-1 144-16,1 2 32 16,3-1-4224-16,-1 2-832 0,0-3-160 0,-2 6-32 15,-1-3-976-15,-2 3-192 0,-1 2-48 16,-5 3 0-16,1-2 2752 0,-1 0 528 0,-2 3 112 0,1-2 32 0,-2-1 1856 0,0-2 368 16,2 1 80-16,-2 0 16 0,2 1-1648 0,-2-1-336 15,1 1-64-15,1 0-16 0,0-2-1120 0,2-1-208 16,0 0-48-16,1 1-16 0,1-2-176 0,3 0 0 15,0 0 0-15,-1-2 0 0,4 0-384 0,-2 3-16 16,1-3 0-16,1 1 0 16,2-1-16-16,0 0 0 0,2 0 0 0,1 0 0 0,2-1 240 0,1 1 176 0,0 1-208 0,0-1 80 15,1 0 128-15,-1 2-208 16,1 1 80-16,0 0 128 16,0 4-640-16,0-4 0 0,2 4 0 0,-1-1 0 15,2 0-208-15,-1 0-48 0,0-2-16 0,-1 2 0 16,0 0 288-16,-3 0 64 0,0-2 16 0,-3 2 0 15,-4 0-96-15,0 1 0 0,-2-1-16 0,-3 0 0 16,-2 4 176-16,-2-1 32 0,-1-2 16 0,1-1 0 0,-2 0 432 0,2 0 0 0,-1 1 0 0,2-1 128 16,2 1 160-16,1 2 32 0,0 1 16 0,3-2 0 15,0-1 368-15,2-1 64 0,0 1 0 0,0-1 16 16,1 3 112-16,-2-3 0 0,2 2 16 0,-2-2 0 16,-1-2-400-16,-3 1-96 0,1 1-16 0,-5-1 0 15,-2 1-400-15,-5 0 0 0,-2 0-192 0,-4-1 192 16,1-1-1328-16,-4 0-144 0,1-4-16 15,1 0-16-15,1 2-368 0,2-2-80 0,0-2-16 0,2-2-7184 16</inkml:trace>
  <inkml:trace contextRef="#ctx0" brushRef="#br1" timeOffset="90827.49">12225 12565 35935 0,'4'-3'1600'0,"-1"1"320"0,-2 2-1536 0,0-1-384 0,1 1 0 0,-2 0 0 0,1 1 448 0,0-2 32 0,2 2 0 0,0 0 0 15,4 3-1712-15,-1 0-352 0,2-2-64 0,2-1-16 16,1 2 288-16,2 0 48 15,2 2 16-15,-1-1 0 0,2 0 2112 0,2 5 416 0,2-2 96 0,-1 2 16 0,-1 0 448 0,-1 4 80 16,2 0 32-16,0 5 0 0,2 2-1024 0,2 2-208 16,-2 3-32-16,0 3-16 0,1 0-480 0,-1 1-128 15,-1 1 0-15,-2 0 0 0,2 5 0 16,-1-3 0-16,-5 0-160 0,1 2 160 16,-2 4-512-16,-1 3 0 15,-2 3 0-15,-1 1 0 0,-3 2 512 0,-3-6-128 0,0 1 128 0,-3-9 0 0,0-4 480 0,-3-1 160 16,0 4 16-16,-1-6 16 0,-1-1-512 0,0-5-160 15,-2 1 0-15,-1-5 0 0,0 0 0 0,-2-4 0 16,0-4 0-16,-1-3 0 0,0-2 0 0,-3-3-256 16,-1 0 80-16,-2-2 16 15,0-2-672-15,-3 0-128 0,1-5-16 16,-2-4-16-16,-1-2-1216 0,-4-4-240 0,0-4-48 0,-1-4-16 0</inkml:trace>
  <inkml:trace contextRef="#ctx0" brushRef="#br1" timeOffset="91644.57">14030 12995 9215 0,'0'3'816'0,"0"-6"-656"0,0 3-160 0,1 0 0 0,0-2 3392 0,-1 1 656 0,3 1 128 0,-1-5 32 0,2 1-1744 0,2-2-352 0,2-1-64 0,-1 0 0 32,2 1-2448-32,-2 2-496 0,-1-1-80 0,-1 4-32 15,-1-1-16-15,-3-1 0 0,-1 6 0 0,-2-1 0 0,-4 4 1344 0,-3 2 272 0,-2 0 48 0,-2 2 16 16,-1 0 448-16,-4 5 96 0,0 5 16 0,-3-2 0 16,0 6-192-16,0-1-48 0,2-1 0 0,3 1 0 15,4-3-656-15,2-4-128 0,5-2-16 0,4 0-16 16,2 1-160-16,4-3-176 0,1-1 48 0,4 0 0 15,1-1-400 1,-1-2-80-16,1 0-16 0,-2-4 0 0,-1 1 368 0,0-1 80 0,-2 0 16 0,-1-2 0 16,-1-1 160-16,-2-1 0 0,2 0-144 0,-2-1 144 0,2-3 128 0,0-2 80 15,-1 0 32-15,2-3 0 0,0-1 160 0,0 0 48 16,1-2 0-16,1 0 0 0,0-1-272 0,-1-3-48 16,2 1-128-16,0 2 192 0,0-3-192 0,-2 1 0 15,0-1 128-15,-2 0-128 0,-1 0 224 0,1 1 0 16,-1 1 0-16,-1 2 0 0,-1 2-224 0,2 6 176 15,-2 2-176-15,0 2 160 0,-1 2 128 0,2 3 32 16,0 1 0-16,-1 3 0 0,2 1 352 0,-1 2 80 16,1 1 16-16,2-1 0 0,0 4-288 0,2-2-48 15,2 1-16-15,0 1 0 0,3-4-288 0,0 2-128 16,2 0 128-16,0 0-128 0,0 1 0 0,1 1 0 0,-2-4 0 16,0 2 0-16,-1-2 0 0,-1 1-192 0,0-3 32 0,-2 1 16 31,-1-4-496-31,-1 2-112 0,-1-3-16 0,-1 0 0 15,0-1-272-15,-1 0-64 0,-2-4-16 0,1-2 0 16,-1-1-544-16,-2-2-96 0</inkml:trace>
  <inkml:trace contextRef="#ctx0" brushRef="#br1" timeOffset="92028.58">14398 13172 43311 0,'4'10'1920'0,"-3"-6"384"0,2 1-1840 0,-1-2-464 0,1 0 0 0,-1-3 0 15,2 1-1888-15,2 1-480 0,4 1-80 0,4 1-32 16,2-1-3056-16,0 0-608 0,-1-2-128 0,-2 2-32 16,0-3 3200-16,-5 2 640 0,0-2 128 0,-3 4 32 0,-3-4 6592 0,-1 2 1344 15,-1-1 256-15,-1-1 48 0,-1 0-1392 0,-1 0-288 16,-1-1-48-16,-1-4-16 0,1 2-2880 0,-4-6-576 15,2 1-112-15,-1-4-32 0,0-1-592 0,1-5 0 16,1 1 0-16,0-4 0 0,4-1-192 0,0-1-16 16,1-3 0-16,0 2 0 0,1-2 208 0,0 1 0 15,0 3 144-15,1 1-144 0,-1 5 0 0,0 2 0 0,-1 2 0 16,0 2 0-16,1 0 0 0,2 1 0 0,-1 3 0 16,3-3 0-16,2 4 160 0,1-1-160 0,2 1 160 0,-1 2-160 15,2-1 0-15,-1 1 0 0,0 1 0 0,1 2-160 31,2 2-384-31,1 1-80 0,2 1-16 0,1 2 0 16,3 2-1408-16,0 2-304 0</inkml:trace>
  <inkml:trace contextRef="#ctx0" brushRef="#br1" timeOffset="92406.59">15219 12989 11055 0,'2'3'976'0,"-1"-3"-784"15,-1 0-192-15,0 0 0 0,0-3 4000 0,0 3 752 16,1 0 160-16,0-4 16 0,1 1-2304 0,-1-4-480 16,1 1-96-16,-2-2 0 15,0 0-2208-15,-1 0-432 0,-3 4-96 0,-2-1-16 16,-1 4-768-16,-3 1-176 0,-4 1-16 0,-1 4-16 0,-2 1 1232 0,-1 1 256 15,-2 2 64-15,-1-2 0 0,-1 3 496 0,4-1 96 16,3 0 32-16,1 1 0 0,0-1 352 0,2 6 80 16,3-4 16-16,4 2 0 0,3 2 80 0,2-2 0 15,3 3 16-15,3 2 0 0,3-2-768 0,2 0-144 16,4 2-128-16,0-2 144 0,2 0-416 0,1 1-96 16,0-1-16-16,2 0 0 0,-2-1 384 0,1 1 288 0,1-4-48 15,-2-2-16-15,1 0 32 0,-3-2 0 16,0-1 0-16,-1-4 0 0,-2 0-256 0,1-3-256 0,0 0 48 0,0-3 16 31,3 0-1424-31,-1-4-288 0,0 1-48 0,2-4-12080 0</inkml:trace>
  <inkml:trace contextRef="#ctx0" brushRef="#br1" timeOffset="93069.83">16744 12992 5519 0,'-9'-5'240'0,"2"0"64"0,0 2-304 0,0-1 0 0,4 2 0 0,-1 2 0 0,0-4 128 0,-4 2-128 15,-6-4 144-15,-6-2-144 0,-1 0 1824 0,-2-2 272 16,1 3 48-16,0 1 16 0,3 0 304 0,0 0 64 0,1 2 16 16,-1 2 0-16,2 2-816 0,-1 0-144 15,1 2-48-15,0-1 0 0,0 2-144 0,0 1-48 16,1 2 0-16,-1 0 0 0,2 3-784 0,0 3-176 0,2 2-16 0,-2 2-16 15,1 5 288-15,1-2 48 0,-1 6 16 16,3-3 0-16,1 1-256 0,3-1-32 0,2 0-16 16,2 1 0-16,3-2-144 0,1-2-16 0,2-3-16 0,3 0 0 15,3-1-80-15,1-2-16 0,2-3 0 0,3-3 0 16,3-1-128-16,1-3 128 0,2-1-128 0,-2-4 128 16,-1 2-128-16,-1-4 0 0,0 1 0 0,-1-3 0 15,0 3 0-15,-2-4 128 0,0 1-128 0,-3-2 0 16,0 0 0-16,-3-2 0 0,-1-2 0 0,1-1 0 15,-3 1 144-15,1-4 0 0,0 0 0 0,-1-5 0 0,1-3 16 16,-1 2 0-16,0-1 0 0,0-1 0 0,0-1-160 16,0 6 192-16,1 1-192 0,-2 7 192 0,-1 5-192 15,0 4 0-15,-1 2 0 0,0 2 0 0,-2 5 160 16,0 2 96-16,1-1 32 0,-1 3 0 0,1 1-288 0,2 2 0 16,-1 4 0-16,0-4 0 0,1 1 0 0,1-3 0 15,1 0 0-15,1 4 0 0,1-2 0 0,1 1 0 16,2-1 0-16,-1-2 0 0,4 0 160 15,-1 1-160-15,2 0 128 0,-1 2-128 0,1-3 128 0,0 2-128 16,-3-2 128-16,1 1-128 0,-1-1-160 0,-2-2-112 16,1 0-32-16,-3-4 0 15,2 3-736-15,-2-6-160 0,2 1-16 0,0-4-10432 16,0-2-2064-16</inkml:trace>
  <inkml:trace contextRef="#ctx0" brushRef="#br1" timeOffset="93423.9">17233 12416 38703 0,'9'8'1712'0,"-4"-3"352"0,-1 1-1648 0,0-2-416 0,-3 2 0 0,2-2 0 0,-1 2 592 0,2 6 48 0,3 7 0 0,3 7 0 0,1 8-512 0,3 7-128 16,-1 4 0-16,1 2 0 0,1 1 0 0,0 1 0 16,-1-3 0-16,1 4 0 0,-1-2 0 0,-3 2 0 15,0 1 0-15,-2-4 0 16,-2 0 256-16,-3-6 0 0,-2-6-16 0,-2-3 0 0,-1-4-240 0,-2-3 176 15,-2-5-176-15,0-2 160 0,-3-5-416 0,2-3-64 16,-1-2-32-16,-1-7-11936 16,1-1-2400-16</inkml:trace>
  <inkml:trace contextRef="#ctx0" brushRef="#br1" timeOffset="93628.51">16994 12851 27647 0,'11'2'2448'0,"-2"-2"-1952"16,-2 0-496-16,-2-2 0 0,0 2 3200 0,5-2 560 0,10 2 96 0,13-2 32 16,13-1-2640-16,11 2-528 0,6-3-96 0,1-1-32 15,2 2-592-15,-2-1 0 0,1 2 0 0,-4 2 0 16,-3 0-224-16,-3-3-112 0,-5-1-32 0,-4 1 0 31,-6 0-144-31,-8 2-16 0,-6 1-16 0,-9-3 0 0,-6 1-1536 16,-7 1-304-16,-5 1-64 0,-8 0-13056 0</inkml:trace>
  <inkml:trace contextRef="#ctx0" brushRef="#br1" timeOffset="94448.7">15091 13146 20271 0,'-4'4'1792'0,"0"-3"-1424"0,1 2-368 0,0-6 0 0,1 2 1280 0,-2 1 176 16,-2 0 32-16,-5 0 16 16,-3 0-2768-16,2 0-544 0,-1 0-112 0,5-3-32 15,2 2-864-15,1-1-160 0,2-1-32 0,2 2-16 16,1-4 2384-16,1 4 496 0,2-2 144 0,-1 1 0 0,1 1 2112 0,-1-2 512 16,1 2 112-16,-1 1 16 0,0 0-592 0,2 0-112 15,-1 0-32-15,-1 1 0 0,2 2-608 0,0-3-112 0,-1 0-16 0,1 1-16 16,0 1-384-16,-1-2-80 0,2 0-16 0,2 3 0 15,0-3-784-15,2 0-272 16,1 1 0-16,1 1 0 0,2-2 112 0,2 3 32 0,1-2 0 16,1 2 0-16,1 0 448 0,0 0 112 0,0-3 16 15,-2 0 0-15,0 0 48 0,-3-4 16 0,1 4 0 0,-3-5 0 16,-1 4-352-16,-1-4-160 0,-3 1 160 0,-1 1-160 16,0-1 0-16,-2-1-208 0,0 1 16 0,-2-2 0 15,0-3-144-15,-2 3-32 0,1 1 0 0,0-3 0 16,-1-1 368-16,1 1 192 0,0 0-32 0,-1-2 0 15,2 1-32-15,-1-1-128 0,0 0 192 0,0 1-64 16,0 0-272-16,-3 3-64 0,1 2-16 0,-2-2 0 31,-1 2-320-31,0 0-64 0,-1 2-16 0,0-1-8672 0,-1 2-1744 16</inkml:trace>
  <inkml:trace contextRef="#ctx0" brushRef="#br1" timeOffset="96429.54">3152 14876 32255 0,'0'-4'2864'0,"1"-2"-2288"0,0 1-576 0,-1 4 0 0,0-1 0 0,0-2 0 0,2 0 0 0,-1-7 0 16,0 0-320-16,0-4 48 0,1 1 0 0,-2 2 0 15,1 3 272-15,-1 2 0 0,0 2 0 0,0 4 144 16,1 2 208-16,-1 2 32 0,1 3 16 0,2 1 0 15,-1 4 288-15,2 0 48 0,0 4 16 0,-1 4 0 16,2 3 16-16,-1 3 0 0,1 3 0 0,-1 1 0 16,-1 3-528-16,0 0-112 0,-1-4 0 0,1 1-128 15,-1-1 240-15,1 1-64 0,1-5-16 16,-1-1 0-16,1-4 176 0,-2-4 48 0,0-1 0 0,-1-4 0 0,0-2 0 16,-1-4 16-16,1-1 0 0,-1-1 0 0,2-4-256 0,-2-2-144 15,1-2 160-15,0 0-160 16,-1-4 0-16,1-3 0 0,1-2 0 0,-1-4 0 15,1 0 0-15,-1-6 0 0,2 2 0 0,-2-2-160 0,0-1-32 0,1 5 0 16,-1 3 0-16,0-2 0 0,0-5 192 0,2 2-192 16,2-6 192-16,0 1-192 0,2 3-48 0,1 6-16 15,0 6 0-15,1 0 0 16,1 5 256-16,0 0 160 0,0 0-32 0,2 2 0 0,3-1-128 16,0 0 0-16,-2 1 0 0,3 0 0 0,4-3 0 0,2 2 0 15,-1-2 0-15,0 0 0 0,0 2 0 0,-1 3 0 16,-3 2 0-16,0 2 0 0,-1 2-272 0,-4 2 64 15,0 6 16-15,-2-2 0 0,-1 5 192 0,-3 3-192 16,-2 0 192-16,-3 0-192 0,0-2 192 0,-2 0 0 0,0-1-160 16,-2-1 160-16,1-1 0 0,-2 0 192 0,2-4-32 15,0-1 0-15,0-3 304 0,1 4 64 0,1-6 16 16,0 1 0-16,0-2-224 0,1-2-32 0,0-2-16 0,2 0 0 16,0-2-272-16,1-2 160 0,0 0-160 15,0 0 128-15,-1 0-128 0,0-3 0 0,0 0 0 16,1-4 0-16,1 1 0 0,0 2 0 0,0 0 0 15,0-1 0-15,1 1 0 0,0 2 0 0,2 0 0 16,0 2 0-16,0 4 0 0,0-2 0 0,0 3 128 0,0 2-128 16,1-2 0-16,1 3 0 0,0-2 0 0,1 2 0 15,0 2 0-15,2 1 0 0,-1-2 0 0,2 4 0 16,-1 1 0-16,2 2 0 0,-1 0 0 0,-2 3 0 16,2 2 0-16,-1 2 0 0,0 3 0 0,-2 0 0 0,0 3 0 15,0 3 0-15,-1 2 0 0,-2 3 0 0,1 3 0 0,0-1 0 16,-1 1 0-16,0-4 0 0,-1 1 0 0,2-3 0 15,1 1 192-15,0-5-64 0,0-6-128 0,-1 3-176 16,3-7 48-16,-1-1 0 16,-1-2-512-1,0-3-112-15</inkml:trace>
  <inkml:trace contextRef="#ctx0" brushRef="#br1" timeOffset="97244.18">4662 14702 36863 0,'-5'-3'3264'0,"0"3"-2608"0,0-2-528 0,0 2-128 0,3 0 928 0,0 0 160 0,0 2 16 0,-3-2 16 31,-4 3-1536-31,-2-2-304 0,0 1-64 0,-1 2-16 0,-1 1 416 0,1 0 96 0,-3 4 16 0,-1-1 0 15,-1 2-672-15,-1 4-128 16,1 1-16-16,1-2-16 0,2 2 544 0,4-3 112 0,3 5 32 16,2-5 0-16,1 4 992 0,2 0 192 0,1 3 32 0,1-3 16 0,1 0-256 0,3 2-48 15,-1 1-16-15,4 1 0 0,0-4 16 16,3 0 16-16,0 0 0 0,2-1 0 0,3-3-720 0,0-2-160 16,2-1-32-16,-1-4 0 15,1 0-160-15,0-5-32 16,0 0-16-16,-2-3 0 0,1-1 400 0,-1 1 192 0,-1-4-160 0,0-1 160 0,1 0 240 0,-2 0 144 15,2-2 16-15,-1-3 16 0,0 1-96 0,0-3 0 16,0 2-16-16,0-3 0 0,-2 0-304 0,-1-1 0 16,-2 0 0-16,-2 0-144 0,-1 1 144 0,-2-3 0 0,-2 3 0 15,0-2 0-15,-2-3 224 0,-2 3 32 0,0 0 0 16,0-1 0-16,-2 3 400 0,-1 0 96 0,-1 0 16 0,0 5 0 16,-1 1-512-16,0 2-112 0,1 2-16 0,-3 0 0 15,2 2-128-15,-2 3 0 0,2 1 0 16,0 1 0-16,2 3 0 0,-1 0 0 0,3 2 0 15,-2-2 0-15,2 2 0 0,1 0 0 0,2 0 0 0,0 0 0 16,2 1 0-16,-1-1 0 0,2 0 0 0,-1-2 0 16,3-1 0-16,-1 2 160 0,0-1-32 0,-1-1-128 15,2 0 256-15,-1-2-48 0,1 2-16 0,0-1 0 16,1 0 0-16,-1 0-16 0,1 1 0 0,0-2 0 16,2 4 48-16,-2-1 16 0,3-1 0 0,-2 3 0 15,2 1-48-15,-2-1 0 0,3 2 0 0,0 0 0 16,0 2-64-16,-1 1 0 0,-1-4-128 0,2 6 192 15,1 3-192-15,2 0 0 0,-1 5 0 0,2 1 0 0,-2 2 0 16,0 3 0-16,-1-1 0 0,1 2 0 0,-3 1 0 0,1-2 0 16,-2 0 0-16,0-3 0 0,0-2 0 0,-1-2 0 15,2-6 0-15,-2 0 0 0,2-4 0 0,-2-4 0 16,0-2 0-16,0-2 0 0,0-4 0 0,0-2-192 16,0-2 192-16,0-2-160 15,1 0-576-15,-1-6-112 16,1 2-32-16,-2-4-17872 0</inkml:trace>
  <inkml:trace contextRef="#ctx0" brushRef="#br1" timeOffset="97754.96">5908 14639 35007 0,'-2'3'3120'0,"1"0"-2496"0,-1-3-496 0,1 1-128 0,1 2 320 0,-1 0 32 15,-3 3 16-15,-2 4 0 16,-3 8-848-16,-3-2-160 0,-2 6-48 0,-2 0 0 0,-2 3 560 0,-1 3 128 16,-2 1 0-16,-4 3 0 0,-2 6 560 0,-1-1 144 0,-1 2 16 0,0 2 16 15,-1-2 192-15,3 1 32 16,0-6 16-16,3-1 0 0,3-5-576 0,4-10-112 0,3-4-32 0,5-5 0 16,3-6-256-16,3-3 0 0,-1-6 0 0,3-4 0 31,-1-6-1280-31,2-5-304 0</inkml:trace>
  <inkml:trace contextRef="#ctx0" brushRef="#br1" timeOffset="97965.67">5646 14630 22111 0,'10'15'1968'0,"-4"-5"-1584"0,-1-2-384 0,0 0 0 15,-2 0 4672-15,0-4 864 0,2 4 160 0,5 6 48 0,5 6-4352 0,6 7-880 16,1-1-160-16,3 3-32 15,-2-4 0-15,1-1 0 0,-1-1 0 0,0-1 0 0,-4-2-64 0,-1-2-16 16,-2 4 0-16,0-2 0 16,0 1-240-16,-2-1 0 0,-1 1 0 0,-2-1 0 15,-1 0-512-15,-1 1-112 16,0-2-16-16,-3 2 0 0,1 2-592 0,-1-1-128 16,0 0-32-16,-1 0-16576 0</inkml:trace>
  <inkml:trace contextRef="#ctx0" brushRef="#br1" timeOffset="100137.26">7544 14825 36863 0,'-1'3'3264'15,"0"-3"-2608"-15,1 0-528 0,0 0-128 0,0 0 384 0,0 0 32 0,0-3 16 0,-2 1 0 16,2 1-432-16,-1-6-256 0,1 1 48 0,-1-6 0 16,-1 2-256-1,-1-5-48-15,-2 2-16 0,-1-6 0 0,1 4 224 0,-4-1 48 0,-2 3 16 0,-2-4 0 16,-5 1 640-16,-3 2 128 0,0-1 32 0,-1 1 0 0,0 2 16 0,-3 2 16 16,-1 4 0-16,0 2 0 0,3 4-592 0,-1 4 0 15,2 6 0-15,0 2 0 0,1 0 0 0,1 7 0 16,1 1 0-16,3 4 128 0,1 5 128 0,4-1 16 15,5 4 16-15,2-1 0 0,3 1-288 0,2-1 128 16,3 4-128-16,1-5 0 0,0-2 0 0,2 3 0 16,4 0 0-16,3 1 0 0,1 0 0 0,1-1-144 15,2-2-16-15,1-3 0 0,2-7 160 0,1-1 0 16,2-5 128-16,-1-4-128 0,2-3 192 0,1-2-16 16,1-4-16-16,0-4 0 0,-2-1-160 0,1-2 0 15,-2-3 0-15,-2-5 0 0,-1-1 128 0,-4-6 0 16,1 1 0-16,-4-3 0 0,1-1-128 0,-1-3 192 15,-3-4-192-15,-1-2 192 0,0 2-64 0,-3-2 0 16,-1-2 0-16,0-5 0 0,1 0 0 0,-4-3 0 0,1-1 0 0,-4-2 0 16,0 0 64-16,-4 3 16 0,-1-3 0 0,-2 2 0 15,-2-2-208-15,-2 3 176 0,-2 2-176 0,-5 1 160 16,-1 0-160-16,-1 3 0 0,-1-1 0 0,0 8 128 16,-2 0-128-16,1 6 0 0,1 2 0 0,0 5 0 15,3 2 0-15,0 1-224 0,2 4 48 0,1 2 16 31,3 3-384-31,1 0-80 0,1 6-16 0,3 3-17728 0</inkml:trace>
  <inkml:trace contextRef="#ctx0" brushRef="#br1" timeOffset="100695.01">7929 14839 35935 0,'-3'5'1600'0,"1"-1"320"0,-2-2-1536 0,2-2-384 0,0 0 0 16,2 0 0-16,0 0 768 0,-1 0 96 0,0 0 16 0,0-2 0 16,1 2-1072-16,0 0-192 0,0 0-64 0,0 0 0 15,18-15-960-15,-9 11-192 0,1 0-32 0,1 1-16 16,1 0 816-16,1 1 176 0,-1 0 16 0,2 0 16 0,-2-2 1584 0,2 2 320 0,-2-2 64 0,2-2 16 16,-2 2-224-16,2-4-48 0,0-2-16 0,0 0 0 15,1-3-656-15,-2-3-128 0,0 2-32 0,-1 0 0 16,-1-2-64-16,-1 1-32 0,0-4 0 15,-1 3 0-15,-3 0 96 0,-1-2 32 0,-1 2 0 0,-4-3 0 16,-2 3-96-16,-1 2-32 0,-4 0 0 0,1 4 0 16,0 4-160-16,-3 2 0 0,-3 1 0 0,-4 6 0 15,-1 3-128-15,-2 4 128 0,-2 3 0 0,-1 6 0 16,0 1 0-16,-1 3 0 0,2 6 0 0,3-3 0 0,2 0 0 16,2 1 0-16,7 1 0 0,2-2 0 0,3-1 0 15,2-3 0-15,2-2 224 0,-1 1-64 0,3 3 80 0,-1 0 16 16,2-1 0-16,0 1 0 15,1 2-256-15,3 2 0 0,2-1 0 0,0 0 0 0,4 1 0 0,2-5 0 16,3 1 0-16,3-4 0 0,1-5 0 0,2 1-192 16,3-4 192-16,0-4-160 0,2-2-112 0,1-4-32 15,2-4 0-15,0-2-18032 16</inkml:trace>
  <inkml:trace contextRef="#ctx0" brushRef="#br1" timeOffset="101634.48">8678 14640 2751 0,'0'2'256'0,"-1"-2"-256"0,-2 0 0 0,2 3 0 0,0-3 3376 0,1 0 624 0,0 1 128 0,-1 2 32 15,-1-1-2800-15,2 4-544 0,0 0-112 0,0 2-32 16,2 0 288-16,-1 4 48 0,0 2 16 0,-1 5 0 16,1 3 544-16,-2 3 112 0,0 3 32 0,0 5 0 15,-1 2-160-15,1 9-16 0,0-2-16 0,1 5 0 16,0 2-256-16,1 2-48 0,2 0-16 0,-2 3 0 15,0-1-816-15,0-2-176 0,2-9-16 0,-2-1-16 16,2-3-176-16,-2-3 0 0,1-2 0 0,1-3 0 16,-1-2 0-16,-1-3 160 0,2-7-32 0,-3-1-128 15,1-5 304-15,-1-5-48 0,1-2-16 0,-1-5 0 16,0 0-112-16,0-6 0 0,2-3-128 0,-2-4 192 16,0-6-192-16,0-3 176 0,-2-6-176 0,0-6 160 0,-2 5-160 0,-1-12 0 15,-2-4 0-15,-3-2 0 0,0-3-256 0,0-4 64 16,0 0 0-16,3 3 16 0,2 4-16 0,0-3 0 15,1-4 0-15,2 2 0 0,1 3 192 0,1 4 0 16,2 1 0-16,1 3 0 0,1 0 160 16,1 9-32-16,2 4-128 0,0 2 192 0,3 2-192 0,2 7 0 15,2-2-144-15,2 7 144 0,3-2-368 0,2 6 32 16,2 4 0-16,1 2 0 16,-1 2-128-16,2 0-32 0,1 3 0 15,1 3 0-15,1 3 496 0,0-1-144 0,1 3 144 0,0-1 0 16,-3 2 0-16,-2 0 0 0,-1 4 0 0,-4 0 128 0,-4 4-128 0,-2 1 192 15,-3 5-64-15,-4 3 0 0,-4 2 64 0,-3-3 32 16,-3 0 0-16,-2 1 0 0,-1-6-16 0,-2 0 0 16,2-2 0-16,-1-5 0 0,3-1-32 0,-1-4-16 0,0 1 0 15,-2-2 0-15,2 1-160 0,-2-5 160 16,-1-2-160-16,-2-1 160 0,-2 0-160 0,-1-3 0 0,-3-2 0 0,-1-1 0 16,1 2-336-16,-4-5 0 0,-4 2 0 0,-2-5 0 31,-2 2-640-31,-2-2-128 0,0 0-32 0,-1-1 0 15,3 1-880-15,-2-1-176 0</inkml:trace>
  <inkml:trace contextRef="#ctx0" brushRef="#br1" timeOffset="102027.83">9181 14210 30399 0,'3'2'2704'0,"-2"-2"-2160"0,0 0-544 0,1 0 0 0,-2 0 2352 0,2 1 352 0,4 2 80 0,2 0 16 0,4 4-2112 0,2 4-432 0,2 2-64 0,-1 2-32 16,1 3-160-16,-2 3 160 16,0 5-160-16,-2 4 160 0,1 5 192 0,-2 3 32 15,-1 9 16-15,-3-1 0 0,-1 4-112 0,-2-3-32 16,0 1 0-16,0-1 0 0,-2-3-64 0,-1 1-32 0,2-2 0 0,-1-5 0 16,2-3-160-16,-2-5 192 0,2-3-192 15,0 1 192-15,1-2-368 0,-2-5-64 0,0-1-16 0,-2-4 0 31,0-3-352-31,-2-6-80 0,-1-2-16 0,-2-4 0 16,-2-2-880-16,-3-5-176 0</inkml:trace>
  <inkml:trace contextRef="#ctx0" brushRef="#br1" timeOffset="102244.7">9085 14538 39615 0,'2'5'3520'0,"1"-1"-2816"0,-1-4-560 0,1 0-144 0,-1 0 1216 16,3 0 224-16,5 3 32 0,6-3 16 0,9 3-912 0,6-3-176 16,5-3-32-16,2 0-16 0,0-3-352 0,1 0-240 15,-1-4 48-15,-2 0 0 0,-1 1-160 16,-6 1-32-16,0 0 0 0,-5 2 0 16,-4 0-304-16,-4 2-64 0,-3 2-16 0,-2-2 0 15,-3 2-1232-15,0 0-256 0</inkml:trace>
  <inkml:trace contextRef="#ctx0" brushRef="#br1" timeOffset="102726.68">9829 13873 43311 0,'-1'10'1920'0,"0"-2"384"0,0 0-1840 0,1-2-464 0,0 1 0 0,1-1 0 16,0 1 0-16,2 9-128 0,0 11-16 0,3 8 0 16,3 10-192-16,0 5-48 0,1 1 0 0,0 2 0 15,-2-2 160-15,0 0 32 0,-2 3 0 0,0-1 0 16,0 2 448-16,-1 0 112 0,0 1 16 0,0-3 0 16,0-4 48-16,0-4 16 0,0-3 0 0,-1-5 0 15,1-2-256-15,-2-7-64 0,0-4 0 0,0-1 0 0,0-3 96 0,-1-4 16 16,1-4 0-16,-2-5 0 15,0-1-240-15,-1-6 0 0,2 0 0 0,-2-4 0 0,0 2 192 16,0-7-48-16,0 2-16 0,0-6 0 0,0 1 0 16,0-4 0-16,0-3 0 0,0-1 0 0,0-2 112 0,1-3 16 15,1-1 0-15,2-2 0 0,0 1-256 16,-1 1 0-16,4 4 0 0,-1 5 0 0,1 5 0 0,-1 3-160 16,2 6 32-16,0 0 0 0,1 3-96 0,2 3-16 15,3-1 0-15,1 4 0 0,2 4 240 0,2 0 0 16,2 3 0-16,0 0 0 0,1 2 0 0,0-1 128 15,0 0 0-15,2 3-128 0,1-4 416 0,-1 4-32 16,1-1 0-16,-1 4 0 0,-5-1-192 0,4 1-64 16,1 7 0-16,0 1 0 0,-4 1-128 0,-3-1 128 15,0 1-128-15,-4-1 128 0,-2-2-128 0,-4-1 0 16,-2-3-160-16,-1-3 160 16,-3-3-496-16,-2-4 0 0,0-1 0 0,-3-5-13376 15,0-1-2672-15</inkml:trace>
  <inkml:trace contextRef="#ctx0" brushRef="#br1" timeOffset="107278.47">20074 17019 20271 0,'-6'4'1792'15,"-1"-2"-1424"-15,2 0-368 0,1 0 0 0,1-2 1664 0,-3 2 272 0,-4 2 48 0,-6 4 16 16,-3 3-1312-16,-3 2-272 0,1 2-48 0,4 1-16 16,4 3-352-16,0-3 0 0,3 4 0 0,3-2-128 15,2 1 128-15,2 1 0 0,1 1 0 0,3-2 0 16,2 4 0-16,0-2 0 0,4 1 0 0,0 1 0 15,4 5-272-15,0-5-32 0,3 4 0 0,1-1 0 16,1-3-64-16,1 1-16 0,2 2 0 0,-1-4 0 16,2 0 240-16,0-6 144 0,2 0-192 0,0-8 192 15,2 2-208-15,-1-6 64 0,3-2 16 0,1-2 0 16,2-5 128-16,2 2 144 0,-3-5-16 0,2-4-128 16,0 0 0-16,-1-3 0 0,0-1-240 0,-3-3 80 0,-2 2 160 15,1-5 256-15,-1-2-64 0,-5 1-16 0,-3-2 336 16,-1-4 80-16,-4-3 16 0,-1 4 0 0,-3-4 160 0,-4 1 48 15,-2-4 0-15,-3 0 0 0,-2 1-304 0,-2-1-48 16,-3 3-16-16,0 0 0 0,-3 1-448 0,-1 5 0 16,0 4 0-16,-3 1 0 0,0 5 0 0,-1 2 144 15,-2 3-144-15,0 7 192 0,-1 1 160 0,-4 3 32 16,0 3 16-16,-4 3 0 0,1 3-400 0,-1 2 0 16,-2 4 0-16,-1-3 0 0,0 1-128 0,3-2-16 15,3 0 0-15,3 0 0 0,2 0-112 0,2-1-32 16,1-1 0-16,4 1 0 15,2-3-976-15,2 2-192 0,2-3-32 0,2 0-11440 0</inkml:trace>
  <inkml:trace contextRef="#ctx0" brushRef="#br1" timeOffset="108348.93">21810 16950 2751 0,'0'-6'256'0,"-1"2"-256"16,-1-2 0-16,-1 2 0 0,1 2 1920 0,-1 2 320 15,-1-4 80-15,-2 1 16 0,-5-3-1536 0,-5 0-304 16,-2-1-64-16,-5 4-16 0,2 3-416 0,-2 3 0 16,-1 2 0-16,0 3 0 0,-2 1 0 0,-2 2 0 0,0 4 0 0,1 3 0 15,1 1 320-15,-1 1-32 0,4-2 0 16,2 5 0-16,4 0 544 0,1 1 128 0,3 4 0 0,2-2 16 16,3-1 80-16,0 3 16 0,3 2 0 0,0 3 0 15,3-1-192-15,-1 0-48 0,5 1 0 0,-1 0 0 16,3-1-320-16,3-3-80 0,2-1-16 0,3-3 0 15,4-3-256-15,3-6-160 0,3-2 192 0,3-3-192 16,1-4 336-16,3-4-32 0,3-3-16 0,4-4 0 16,3-2-160-16,0-5-128 0,2-2 192 0,0 0-192 15,0-6 0-15,-2 1 0 0,3-2 0 0,-5 0 0 16,0-5 384-16,-2 1 112 0,-3-2 16 0,-1 1 16 16,-2-4 64-16,-3 1 16 0,0 0 0 0,-5-1 0 15,-2-3-384-15,-3-3-80 0,-1 1-16 0,-4-1 0 0,-2-2 0 16,-5 4-128-16,-3 2 192 0,-5 2-64 0,-2 3-272 15,-4 4-64-15,-2 4-16 0,-4 1 0 0,-2 5-144 16,-1 0-16-16,-5 6-16 0,-1-1 0 0,1 4 272 0,-5 0 128 16,2 3-128-16,-3 3 128 0,-2 0 0 0,-1 4 0 15,-2-1 0-15,1 0 0 0,-1 1 0 0,2 2 0 16,-1 0-144-16,3 1 144 16,3-1-704-16,3 0-80 0,3 2-16 0,3 2-11504 15</inkml:trace>
  <inkml:trace contextRef="#ctx0" brushRef="#br1" timeOffset="108979.89">22983 16893 35935 0,'-2'2'3200'0,"0"-2"-2560"0,-1-2-512 0,1 2-128 0,-1 0 384 16,0-2 48-16,-3 2 16 0,-7 0 0 16,-4 0-4336-16,-5 2-848 0,-4 4-192 0,-4 2-16 15,0 3 192-15,-1 1 32 16,0 5 16-16,3 2 0 0,1 2 6640 0,2 1 1328 0,4 4 272 0,1 3 48 0,5-1-320 0,2 1-64 16,7 1 0-16,2-1-16 0,5-1-2192 0,4 1-432 15,5-1-96-15,2-2-16 0,3-1-448 0,4-3 0 16,3 0 0-16,1-3 0 15,3-2-480-15,3-1-192 0,3-3-32 0,0-3-16 16,2-2 368-16,0-2 80 0,2-3 16 0,1-3 0 0,-1 0 704 0,1-6 128 16,-2 0 48-16,1-4 0 0,-2 1-304 0,1-6-64 15,-1 2-16-15,2-4 0 0,-1-1 48 0,-2-2 16 0,1-2 0 16,-3 0 0-16,-3-2 320 0,-3-2 64 16,-3-2 16-16,-5-1 0 0,-2 0-16 0,-5-2 0 0,-4-1 0 15,-4 1 0-15,-4 5-496 0,-4-2-192 0,-5 2 128 0,-3 4-128 16,-3 0 0-16,-4 6 0 0,-2 4 0 0,-3 2 0 15,-4 3 288-15,-1 5-32 0,-4 0 0 0,0 2 0 16,0 2-64-16,0-2 0 0,1 2-16 0,-1-2 0 16,2 2 96-16,-1 0 32 0,2 2 0 0,2 0 0 15,3 1-304-15,1-2 0 0,2 3 0 0,3 1 0 16,4-4-400-16,4 1 16 0,2 1 0 0,2 1 0 16,4 0-1424-1,1 1-288-15,2 0-48 0,1-1-11616 0</inkml:trace>
  <inkml:trace contextRef="#ctx0" brushRef="#br1" timeOffset="109564.13">24285 16845 7359 0,'1'-6'656'0,"-1"3"-528"0,0 1-128 15,-1 2 0-15,-1 2 2048 0,-1-2 368 0,-1 0 80 0,-3-2 0 16,-3 2 256-16,-6 2 64 0,-3 2 0 0,-3 2 0 15,-3 3-800-15,-3-3-160 0,-5 4-16 0,-2-3-16 16,-4 4-992-16,0 2-192 0,-1 0-32 0,1 2-16 16,3 1-592-16,5 0 0 0,5-3 0 0,1 3 0 15,5 2 0-15,5 2 0 0,6 0 0 0,1 1 128 16,2 1-128-16,3 3 0 0,2 1 0 0,1 2 128 16,3 1 128-16,-1-1 48 0,3-2 0 0,3 1 0 15,1-4-304-15,4-4 0 0,2 0 128 0,1-3-128 16,2-1 256-16,2-5-16 0,4 0 0 0,2-7 0 0,3 2-240 0,1-5 128 15,3 0-128-15,1-2 0 0,-2-2 128 0,1-5-128 16,4 2 0-16,3-5 0 0,-2-3 0 0,2-1 0 16,1-3 0-16,-4-1 0 0,0-2 128 0,-3-3 0 15,1 1-128-15,-4-2 192 0,-4 0-192 0,-2-3 0 16,-2 1 0-16,-3-3 0 0,-4 2 0 0,-2 3 0 16,-4-2 176-16,-3 1-176 0,-4 3 224 0,-5 0-64 15,-1 1-16-15,-5 5 0 0,0 2-144 0,-5 3 0 16,0 5-160-16,-6 3 160 15,-2-1-432-15,-2 3 16 0,-3 3 0 0,-3 0 0 16,2 0-352-16,-4 3-64 0,0-3 0 0,-2 3-16 0,-1 0 480 0,2-2 112 16,0 1 0-16,2 0 16 15,3 0-208-15,1-2-64 0,1 0 0 0,1 0-13696 0</inkml:trace>
  <inkml:trace contextRef="#ctx0" brushRef="#br1" timeOffset="110144.93">25238 16799 23039 0,'-21'15'2048'0,"4"-8"-1648"0,1 2-400 0,1-3 0 0,5-6 4016 0,1 0 720 16,-2 3 128-16,-11-2 48 15,-14 7-4784-15,-10 0-960 0,-2 4-192 0,3 3-48 0,10 4 752 0,9 3 160 16,10 1 32-16,6 5 128 15,7 1-5760-15,6 2-1024 0,2 1-224 0,2 0-16 0,2-1 8368 0,1 0 1664 16,2-2 320-16,0-6 80 0,1 1-1888 0,3-4-384 16,1-2-80-16,5-4-16 15,4 1-1904-15,4-3-384 0,2-1-80 0,2-2-16 16,1-1-880-16,4-1-176 0,4-6-32 0,0-1-16 0,1-4 2096 0,-2-2 352 0,1-3 208 0,-1-2-16 16,-3-1 512-16,-3-4 96 0,0 1 32 15,-2-1 0 1,-3-5-1008-16,-4 1-192 0,-1 0-32 0,-3-1-16 0,-2-1 1056 0,-3 0 224 0,-2-4 32 0,-3 1 16 15,-2-1 1488-15,-5-3 288 0,-1 1 64 0,-3-3 16 16,-2-1-832-16,-5 1-160 0,-1 0-48 0,-2 3 0 16,-2 4-1136-16,-1 2-224 0,-2 3-48 0,-2 3-16 15,-1 4-304-15,-4 3 0 0,-1 3-128 0,-4 2 128 16,2 3-176-16,-7 2 176 0,-5 3-192 0,-2 1 192 16,-2 2 0-16,-2 3 0 0,-4 3 0 0,3 2 0 15,3-2 0-15,3 0 0 0,6-1 0 0,4 0 144 16,6-2-144-16,6-1 0 0,1 1 0 0,5 0-10560 15,0-4-2176-15</inkml:trace>
  <inkml:trace contextRef="#ctx0" brushRef="#br0" timeOffset="114661.3">26937 10862 10127 0,'-1'0'896'0,"1"0"-704"16,0 0-192-16,0 0 0 15,1 0-1072-15,-1-1-240 0,1 1-48 0,1-3-16 0,0 1 1088 0,0-2 288 0,1 0 0 0,1 1 0 16,-2-2 0-16,-1 1 0 0,1 0-144 0,-2-1 144 16,1 4 1312-16,-1-2 320 0,1 0 64 0,-1-1 48 15,-1 2 768-15,1-1 160 0,0 2 16 0,-1-1 64 16,-1-2-608-16,0 2-112 0,-1-2-32 0,0 1 48 16,-2 0-1008-16,-3-1-192 0,1 1-32 0,-3 0 16 15,-1 3 0-15,-4-3 0 0,-1 3 0 0,-3 3 48 16,-2 3 64-16,-2 1 16 0,-2 6 0 0,-1-3 0 15,1 4-400-15,1-1-80 0,0 3-16 0,2 0 48 0,2 0-288 0,0 3-48 16,3 0-16-16,2 4 32 0,0 1-192 0,3 5 0 16,1-1-192-16,1 1 192 0,0 3-128 15,1 2 128-15,2 5-160 0,1 0 160 0,5 3 0 0,1-3-192 16,2 0 192-16,4-3 0 0,4-1-176 0,5-1 176 16,4-3-128-16,4-5 128 0,4-1 0 15,3-8-144-15,5 1 144 0,3-8 0 0,3-4 0 0,1-5 208 16,-1-2 0-16,2-2 0 0,0-5 48 0,7-4 0 15,5-6 0-15,2-3 0 0,0-3-80 0,-1 0-16 16,-4-5 0-16,-4-2 0 0,-4 2-16 0,-5-2 0 16,-3-1 0-16,-7-3 0 0,-3-2-144 0,-5-1 128 15,-5-1-128-15,-7-2 128 0,-3 5-128 0,-6-1 192 16,-6-1-192-16,-5-2 192 0,-7 7-192 0,-5 2 0 16,-4 5 0-16,-5 4 0 0,-4 3 0 0,-6 5 0 0,-3 4 0 0,-1 1 0 15,1 8-128-15,-2 1 128 0,0 4 0 16,-1 2 0-16,2 2-192 0,0-1 48 0,3 2 0 0,2-1 0 31,1-2-816-31,2 0-176 0,2-2-16 0,3-2-16096 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8-28T16:09:09.77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33033 10985 18431 0,'1'-1'1632'0,"-1"0"-1312"0,2-2-320 16,-1 3 0 0,-1 0 576-16,1-1 32 0,0 0 16 0,-1 1 0 0,3-4 624 0,-3 2 128 0,1-2 32 0,-2 3 0 0,0-3-16 0,-3 2 0 0,-1 2 0 0,-1-4 0 0,-2 3 144 0,-2 1 16 0,-1 0 16 0,-2-2 0 0,-2 4-720 0,-4-2-144 0,0 0-16 0,-5 0-16 0,-2 0-416 0,-1 1-64 0,-4 0-32 15,-1 2 0-15,-3-3-288 0,-3 0-64 32,-7 0-16-32,-4 0 0 0,-7 0 48 0,-4 1 16 0,-6 1 0 15,-1 1 0-15,2-1 144 0,-4 1 0 0,-2-3 0 0,-2 1 0 16,3 0 144-16,-2 3 16 0,1 1 0 0,3-4 0 15,10 0 32-15,0 1 0 0,4-4 0 0,1 2 0 16,3 0-192-16,3 0 192 0,1 0-192 0,3 0 192 0,2 2-192 16,2-2 0-16,2 0 0 0,2-2 0 0,3 2 0 15,-1-1 0-15,0 0 0 0,2-2 0 0,2 2 224 16,2 0-32-16,2-2-16 0,1 2 0 0,2 0 16 0,0 0 16 16,2 1 0-16,0-3 0 0,3 2-64 0,0 0-16 15,2-2 0-15,-1 1 0 0,2 1-128 0,1-2 0 16,0 1 0-16,1 0 128 0,-1 0-128 0,1-1 0 15,0 3 0-15,-1-2 0 0,2 1 0 0,0-2 0 16,-1 3 0-16,1-3 0 0,1 1 0 0,0-1 0 16,0 0 0-16,1 1 128 0,3-1-128 0,0-2 192 15,1 2-192-15,1 0 192 0,1-1-192 0,0 2 0 16,3-1 0-16,0 0 128 0,1-2-128 0,2 0 0 0,2 0 0 16,0-1 0-16,1 1 0 0,1-3 0 0,3 2 0 0,0-3 0 15,2 1 0-15,3-3 0 0,1 0 0 0,2-3 0 16,1 0 0-16,2-2 0 0,0 0 0 0,0 1 0 15,1-2 0-15,1 1 0 0,2-1 0 0,-1-1 0 16,1-1 0-16,0 0 0 0,0 0 0 0,-2 2 0 16,-2 1 0-16,0-1 128 0,-1 1-128 0,0 0 128 15,-3 2-128-15,0 3 0 0,-2 0 0 0,-2 5-176 16,-4-1 176-16,-2 4 0 0,-2 1 0 0,-4 0 0 0,-1 4 0 16,-4 0 0-16,-2 3-144 0,-3 2 144 0,-3 2-160 0,-4-1 160 15,-3 3-208-15,-3 1 80 0,-3 2 128 0,-2-1-128 16,-1 0 128-16,-1 1-128 0,0 1 128 0,0-2 0 15,1 2 0-15,-1-1 0 0,0 3 0 0,-1-2 0 16,-1 0 0-16,3 1 0 0,-1-2 0 0,-1 0 0 16,1 0 0-16,-1 1 0 0,3-4 0 0,0 3 0 15,1 0 0-15,3-1 0 0,4 3 0 0,3 0 128 16,2 1-128-16,4 3 128 0,4 2 64 0,2 2 0 16,5 2 16-16,3 3 0 0,2 5 80 0,3 0 16 0,2 5 0 15,1-5 0-15,2 4-80 0,0-3-16 0,-1 0 0 16,1-2 0-16,1-4-32 0,-2-1-16 15,2-4 0-15,0-2 0 0,0-2-160 0,1-4 0 0,2 0 0 0,2-4 0 16,1-2 0-16,3-5 0 0,3-1 0 16,3-4-13424-16,4-4-2560 15</inkml:trace>
  <inkml:trace contextRef="#ctx0" brushRef="#br0" timeOffset="43903.25">3080 10705 25791 0,'-7'-3'2304'0,"1"2"-1856"16,3 1-448-16,2-1 0 0,2 1 0 0,-2 0 0 0,-3-4 0 0,-3 1 0 0,-1-1 0 0,-2-3 0 0,2 1 0 16,-2 1 0-16,1-1 0 0,-1-3 0 0,-1 2 0 0,0 1 0 0,-1 0 160 0,-2-2 32 0,-1 2 16 0,-2 0 0 0,1 3 528 0,-4-2 96 0,-1 4 32 0,-2-1 0 15,-2 0-208-15,-4 2-32 0,0 2-16 0,-5 0 0 0,0 1-416 0,-5 0-192 16,-1 4 160-16,-5-3-160 0,1 3 0 15,-6 1 0-15,-2 3 0 0,-5 3 0 0,-1 0 0 0,-5 0 0 16,-6 4 0-16,-5-1 0 0,0 0 0 0,-1-1 128 16,5-1-128-16,-1 1 0 0,3 0 400 0,0 2-16 15,3-1 0-15,1-2 0 0,4-1 256 0,5-3 32 16,1 1 16-16,4-1 0 0,-1 4-320 0,3-1-64 16,2 0-16-16,5 0 0 0,3 1-288 0,7-2 128 15,4 2-128-15,6-4 0 0,6 2 368 0,4-1-48 16,5 1 0-16,4 0 0 0,5 1-64 0,4 1 0 0,4 2-16 15,4 0 0-15,5 2-96 0,3-1-16 0,3 3 0 16,4 0 0-16,3 3-128 16,2-4 0-16,2-1 0 0,-1 0 128 0,-1-2-128 0,1 4 128 0,2 3-128 0,-1 3 128 31,-1 4-128-31,0 2 0 0,-3 8 0 0,2 9 0 16,-2 8 0-16,2 13 0 0,-2 9 0 0,-3 6 0 0,-6-2 0 0,1 10 0 0,-1 16 0 0,-3 0 0 15,-1 2 0-15,-2 1 0 0,-2 7 0 0,-1-1 0 16,-3-3 0-16,-3 2 0 0,0 3 0 0,-6-2-176 31,0-2 176-31,-6 1 0 0,0-2 128 0,-5-4-128 16,0-8 0-16,-4-9 0 0,3-14 0 0,1-2 0 15,-1 3 176-15,0 0-48 0,-1-5 0 0,-1-5 0 0,1-10 112 16,-1 2 16-16,-2 8 0 0,0 2 0 0,-1 0-80 16,-1 0-16-16,0-1 0 0,-1-1 0 0,1-5-160 0,-1 6 0 15,0 2 0-15,-1 2 0 0,0-1 0 0,-1-4 0 16,1-6 0-16,2-9 0 0,0-8 0 0,2-6 0 15,0-6 0-15,2-4 0 0,3-9 0 0,-1 2 128 16,1-6-128-16,1 0 192 0,1-2 256 0,-2 0 48 16,4 3 16-16,-3-4 0 0,4 2-352 0,-2-2-160 0,0 2 160 15,1 0-160-15,0-1 0 0,2 0 0 0,1 2 0 16,1-3 0-16,1 2 0 0,0-2 0 0,3 0 0 16,-2 0 0-16,3-1 240 0,0 1 0 0,4-2 0 0,1 1 0 15,2 0 0-15,3-1 0 0,6-3 0 0,2-1 0 16,6 0 160-16,4-4 48 0,4-1 0 0,8-1 0 15,4 0-112-15,6-2-16 0,2 0 0 0,4-6 0 16,5 0-320-16,-2-2 128 0,-3-2-128 0,-2 3 0 16,-1-3 0-16,2-3 0 0,-3 1 0 0,-1 0 128 15,0-1-128-15,-4-1 0 0,-4 0 0 0,0-2 0 16,-1 1-640-16,3-3-112 0,-1 3-16 16,-2-7-20224-16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3T15:56:43.002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24222 6812 11055 0,'-9'-3'976'0,"1"-1"-784"0,4 1-192 0,1 1 0 0,1 2 624 0,-3-1 80 0,-6-2 0 0,-7-4 16 16,-5 1-368-16,-4-3-80 0,-1 0-16 0,0 4 0 16,-1 0 960-16,0 2 176 0,2-1 32 0,-1 1 16 15,5 1 560-15,1 1 112 0,2-2 32 0,4 1 0 16,2 2-672-16,2 0-144 0,2-1-32 0,2 1 0 16,2 0-720-16,1 0-160 0,3-3-32 0,-1 2 0 0,3 1-48 0,2 0-16 15,1-3 0-15,4 3 0 16,1 0 128-16,5 0 0 0,0-2 16 0,4 1 0 15,3 1-208-15,1 1-64 0,5 1 0 0,1 1 0 16,2-2-192-16,2 3 0 0,5-2 128 0,2 1-128 0,5-2 0 0,4-2 0 16,5-2 0-16,3-3 0 0,0 0 0 15,0-2 0-15,2 0 0 0,1-5 0 0,1 4 0 0,-1-4 0 16,-1 3 0-16,-4-2 0 0,-6 5 0 16,-5 0 0-16,-3 1 0 0,-5 4 0 0,-3-1 0 15,-5 2 0-15,-1 1 0 0,-4 0 0 0,-4 1 0 0,-3 2 0 16,-4 0 0-16,-4 2 0 0,-4 2 0 0,-3-3 0 15,-4 3 0-15,-2 1 0 0,-4-1 320 0,-2-1 64 16,-2 0 0-16,-2-2 16 0,-2-1 16 0,-2 2 0 16,2-4 0-16,-4 2 0 0,1-3-416 0,-4 0 0 0,0 0 0 15,-2-3 0-15,-2 2 0 0,-1-1 0 0,1-1 0 0,0 2 0 16,0-1 0-16,-1-2 0 16,-2 1 0-16,-1 2 0 0,1 1 144 0,-4-1 0 0,1 1 0 0,-1-1 0 15,2 1-16-15,3 0 0 0,2 0 0 0,2 0 0 16,2 1-128-16,2-1 0 0,2 1 0 15,2 0 0-15,2 2 0 0,1-3 0 0,2 1 0 16,2 2 0-16,1-3 0 0,1 0 0 0,1 0 0 0,0 0 0 16,1 0 0-16,3 0 0 0,0 0 0 0,1-3 0 15,1 3 0-15,2 0 0 0,2 0 0 0,1 0 0 0,2-1 0 0,2 1 0 16,2 0 0-16,4-4 0 16,3 3-224-16,4 0-32 0,4-2 0 0,4 0-17664 15</inkml:trace>
  <inkml:trace contextRef="#ctx0" brushRef="#br0" timeOffset="8743.86">24060 6520 8287 0,'2'-6'736'0,"-1"0"-592"0,2 2-144 0,-2 2 0 0,0-1 1456 16,0 2 256-16,2 1 48 0,-1-2 16 0,2-2-1328 0,1-2-256 15,1 2-48-15,0-2-16 0,-2 0-128 0,0 3-176 16,-2 0 48-16,0 0 0 0,-2 3 128 0,-2 0 192 0,1 3-32 16,-1 0-16-16,-2 3 816 0,-1 1 176 15,0-1 16-15,-2 4 16 0,-2 2 272 0,-5 2 48 0,-2 7 16 0,-5 1 0 16,-3 3-208-16,-4 1-32 0,-1 2-16 15,-4-2 0-15,0 5-352 0,-4-3-80 0,0 3-16 16,-3-5 0-16,1-1 288 16,0-3 64-16,0-2 16 0,2-5 0 0,0 1-720 0,2-2-160 0,0 0-32 15,3-1 0-15,3 0-256 0,-1 0 0 0,0-1-176 0,2-2 176 32,2 2-1216-32,1-4-144 0,3 0-32 15,2 1-13648-15</inkml:trace>
  <inkml:trace contextRef="#ctx0" brushRef="#br0" timeOffset="9049.85">23503 6581 21183 0,'0'-15'1888'0,"-1"5"-1504"0,0 3-384 0,1 2 0 0,1 4 512 0,0-2 16 15,0 2 16-15,1-2 0 0,0 0-160 0,1-2-48 16,0 1 0-16,1 0 0 0,0 2 352 0,1 2 64 16,0 2 16-16,1 0 0 0,1 3 736 0,1 1 160 15,0 0 16-15,0 4 16 0,2 0-416 0,1 2-96 16,-1 2-16-16,-1 2 0 0,3 1-464 0,-3-1-80 16,3 0-32-16,0 0 0 0,0 3-400 0,3-3-192 15,3 2 160-15,0-1-160 0,3-1 0 0,1 0 0 16,-1-1 0-16,2-2 0 0,-1 2 0 0,-2-1 0 15,-1-2 0-15,0-2 0 0,0 2 0 0,-2 3 0 0,0-1-160 16,-3 1-11600-16,-1-2-2320 0</inkml:trace>
  <inkml:trace contextRef="#ctx0" brushRef="#br0" timeOffset="10385.7">23783 6818 9215 0,'-4'0'816'0,"1"0"-656"0,2 0-160 0,0 0 0 0,1 3 1296 0,-1-3 240 0,-3 0 32 0,-1 1 16 15,0 2 416-15,-2 0 96 0,0 2 16 0,3-1 0 16,-1 2-464-16,1-2-96 0,0 2-16 0,2 0 0 16,2 0-704-16,0 1-160 0,2 0-32 0,2-2 0 15,2 1-640-15,3-2 0 0,2-2 0 0,1 2 0 16,3-1 0-16,1-3 0 0,1 1-176 0,1 1 176 0,0-2-192 16,1 1 64-16,-1 2 0 0,2-1 0 31,-2 5-1072-31,0-1-208 0,1 4-32 0,-1 0-10208 0</inkml:trace>
  <inkml:trace contextRef="#ctx0" brushRef="#br0" timeOffset="12001.88">23600 7048 4607 0,'1'-2'400'0,"0"1"-400"0,0-1 0 0,1 1 0 0,-1 1 720 0,0 0 64 15,1-2 16-15,3 1 0 0,0-2-256 0,2-1-48 16,-1 2-16-16,-1-1 0 0,-2 2-256 0,2 1-48 16,-2 1-16-16,-1-1 16 0,1 3-176 0,-2-1 0 0,-2-2 0 0,0 4 0 15,-1-1 0-15,0-2 0 0,1 1 0 0,-1-2 0 16,2 0-128-16,0 0 128 0,0 0 0 0,0 0 0 16,0 0 0-16,0 0-160 0,0 0 160 0,0 0 0 15,0 0 1056-15,0 0 320 0,0 0 64 0,0 0 32 16,0 0-368-16,0 0-80 0,0 0 0 0,0 0 0 15,0 0-672-15,0 0-144 0,0 0-16 0,0 0 0 16,0 0-192-16,0 0-128 0,-18-8 128 0,15 10-192 16,2-2 64-16,-3 3 0 0,2-3 0 0,-1 1 128 15,2 1 160-15,-1-1 144 0,-1 2 16 0,1-1 48 16,-1 0-80-16,1 0-16 0,-1 1 0 0,1-2 16 16,1 1-288-16,-2 1 0 0,2-3 0 0,0 0 128 0,-1 1 528 0,1-1 112 15,0 3 0-15,1-3 48 16,-1 0-208-16,0 0-32 0,1 0-16 0,-2 0 16 0,1 2-368 15,1-2-80-15,0 0 0 0,0 0 0 0,0 0-128 0,-11 26-176 16,7-17 48-16,-2 4 128 0,1 1-128 0,-2 3 128 16,-2 5 0-16,-1 1 0 0,0 3 0 15,-3 2 0-15,-2 3 208 0,-3 1-64 0,1-3 192 16,-1 1 48-16,-2 5 0 0,-1 0 0 16,0 1-384-16,0-2 0 0,2 1 0 0,3-1-8064 15,0-1-1536-15</inkml:trace>
  <inkml:trace contextRef="#ctx0" brushRef="#br0" timeOffset="13900.15">23229 7674 11055 0,'-4'-2'976'0,"0"2"-784"0,2 0-192 0,2 0 0 16,0 0 576-16,-2 0 64 0,0 0 0 0,-2-4 16 16,-1 4-384-16,2-5-80 0,-2 4 0 0,1-3-16 15,0 2-176-15,2-2 0 0,-1-1 0 0,1 1 0 16,-1 1 704-16,2 0 144 0,0-1 48 0,0 1 0 0,-2 0 592 0,2 1 128 15,-2 0 32-15,1 0 0 16,1 2-176-16,-3-2-16 0,2 0-16 0,-2 2 0 0,0-2-224 0,-1 2-32 16,0 0-16-16,-1 0 0 0,0 0-96 0,-1 2-32 15,-1-2 0-15,1 0 0 0,-2 2-272 0,-1 0-64 16,0 0-16-16,-1 2 0 0,1-1-368 0,-2 2-80 16,1 1-16-16,-3 2 0 0,1 2-80 15,-1 3-16-15,0-1 0 0,1 0 0 16,-1 4-128-16,0 1 0 0,3-1 0 0,0 2 0 0,0 1 128 0,0-2 0 15,1 4 0-15,3-5 0 0,-1 3 0 0,3-6 0 16,4 0 0-16,1-1 0 0,1-3-128 0,3 1 0 16,3-4 0-16,1 0 0 0,3 0 0 15,0-5 0-15,1 2 0 0,2-3 0 0,1 0 0 16,0 0 0-16,1-4 0 0,0 2 0 0,0-2 176 0,0-1-48 16,-1 1-128-16,0-3 192 0,0 1-192 0,-2-3 0 0,0-1 0 15,-2 0-160-15,1 2 160 0,-3-5 176 16,1 1-48-16,-3-1 0 0,0 2-128 0,0-5 160 0,-2 1-160 0,-1 1 160 15,-1 0 0-15,-1-2 0 0,0 0 0 0,-1 0 0 16,-1-2-160-16,1 2 0 0,-1 3 0 16,1-2 128-16,-1 1-128 0,-1 2 0 0,1 0 0 0,0 2 0 15,0 0 0-15,0 4 0 0,0-3 0 0,0 3 0 16,-1 2 0-16,-2 0 0 0,2 4 0 0,-1-2 0 16,0 4 0-16,0-2 0 0,0 4 0 0,-1-1 0 15,-1 0 0-15,-1 3 0 0,0 1 0 0,-1-1 0 16,0 0 0-16,0 4 0 0,-1-3 0 15,-1 4 0-15,1-1 0 0,-1 3 0 0,1-3 0 0,1 2 0 0,-1 0 0 16,1-1 0-16,1 2 128 0,0-1-128 0,0 3 0 0,2 1 0 16,-1 0 0-16,0 3 0 0,1 1 0 15,-2 1 0-15,1-2 0 0,1 1 0 0,1-1 0 0,2-1 0 16,-1 1 0-16,2-3 0 0,3 0 0 16,1-4 0-16,1-2 0 0,1-4 0 0,2-2 0 0,2-1 0 15,0-3 0-15,0-4 0 0,2-1 0 0,-1-1 0 16,0-4 0-16,0 0-176 0,0-2 176 0,-2-2 0 15,-2 2 0-15,1-5 0 0,-3 1 0 0,0-1 0 16,-1 1 0-16,-1-1 0 0,-1-1 0 0,-1 1 0 16,-1-1 0-16,-1-1 0 0,2-1 0 15,-1 2 0-15,-1-1 0 0,-1 3 128 0,-2-3-128 0,1 3 0 0,-2 4 0 16,-1 2 0-16,0 2 0 0,-1 1 0 16,0 6 0-16,-3-1 0 0,2-1 0 15,-3 3 0-15,-1 5 0 0,-2 1 0 0,2 0 0 0,-3 2 0 16,0 4 0-16,-2 1 0 0,1 0 0 0,-1 2 0 0,2 4 0 15,0-3 128-15,2 0-128 0,0 0 0 0,2 0 0 0,1 0 0 16,2-1 0-16,2-3 0 0,1 2-128 0,3-2 128 16,1-3 0-16,2 1 0 0,2-3 0 0,1-1 0 15,0 0 0-15,2-1 0 0,2-1 0 0,0 0 0 16,2-2 0-16,0-4 0 0,1 1 0 0,1-2 128 16,0-1-128-16,1-2 0 0,1 0 0 0,-3-3 0 15,2 2 0-15,-3-2 0 0,0 1-176 0,-2 0 176 16,-2-2 0-16,-1-1 0 0,-1 0 0 0,-2-1 0 15,0-1 0-15,-2 1 0 0,2-4 0 0,-3 0 0 16,1 1 0-16,-1 1 0 0,-1-4 0 0,0 3 0 0,-1 1 0 16,0-2 0-16,0 4-128 0,-2 2 128 0,0 0 0 0,2-1 0 15,-2 4 0-15,1-2 0 0,0 2 0 0,-1 2 0 16,0 1 0-16,1 0 0 16,-1 4 0-16,0 0 0 0,1 0 0 0,-4 4 0 0,2 2 0 15,-1 3 0-15,-1 4 0 0,-2 0 0 0,2 3 0 0,-2 2 128 16,2-2-128-16,0 3 160 0,1-3-160 0,1 3 0 15,3-3 0-15,1 2 0 0,1-2 0 16,1-2 0-16,1-2 0 0,2 1 0 0,2-3 0 0,0-2 0 16,3 0-192-16,-2-2 192 0,3-1 0 0,0-2 0 15,3-1 0-15,-2-2 0 0,1 0-128 16,-1-2 128-16,0 0 0 0,-1-1 0 0,-1 0 0 0,-2-1 0 0,0 0 0 16,-1-2 0-16,-1 1 0 0,-2-1 0 0,0-1 0 15,-1 0 0-15,1-1 0 0,-2 0 0 16,-1-2 0-16,-1 2 0 0,0-2 0 0,-1 1 0 0,0 2 0 15,-1-3 0-15,1 1 0 0,-2-1 0 0,0 1 0 16,1 0 0-16,-1-1 0 0,-1 0 0 0,1 1 0 0,-2 0 0 16,1 0 0-16,-1 1 0 0,1 2 0 15,-1 4 0-15,2-2 0 0,-2 4 0 0,1 0 0 16,-1 0 0-16,1 4 0 0,0 0 0 0,-1 0 0 0,1 4 0 16,0 1 0-16,1 0 0 0,-1 1 0 0,3 3 0 15,-2-3 0-15,3-1 0 0,0 3 0 0,-1-3 0 16,2 1 0-16,0-1 0 0,0 1 0 0,0-3 0 0,0 2 0 15,0 0 0-15,0 1 0 0,0-1 0 16,0 0 0-16,0 1 0 0,0 0 0 0,2-1 0 16,-1-3 0-16,0 1 0 0,2-1 0 0,-1 1 0 15,1-1 0-15,-1-4 0 0,0 2 0 0,1 0 0 0,-1-2 0 16,1-2 0-16,-2 0 0 0,0 0 0 0,1 0 0 0,-1-2 0 16,0-2 0-16,0-2 0 0,-1 0-320 0,0-1 0 15,2-3 0-15,-2 1-18208 16</inkml:trace>
  <inkml:trace contextRef="#ctx0" brushRef="#br0" timeOffset="15899.92">23081 7832 4607 0,'-1'-2'400'15,"0"-1"-400"-15,1 2 0 0,-1 1 0 0,1 0 1872 0,-1 0 304 0,1 0 48 0,-3-3 16 16,2 3 1056-16,0-3 224 0,1-1 32 0,0 4 16 16,0 0-1008-16,0 0-192 0,0 0-32 0,22-2-16 15,-14 2-1024-15,2 0-208 0,0 2-32 0,1-2-16 16,1 4-400-16,-1-1-64 0,0 0-32 0,0 0 0 15,1 0-208-15,-1 1-32 0,3-1-16 0,-2-2 0 16,1 1-80-16,-1-2-16 0,2 0 0 0,-2-2 0 16,-1 1 16-16,2-2 0 0,0 1 0 0,1 0 0 15,1-1-48-15,1 0-16 0,1 0 0 16,0 0 0-16,3 1-16 0,0 2-128 0,1 0 192 0,-1 0-64 16,-2 2-128-16,1 1 160 0,-1 0-160 0,1 0 160 0,-2 0-160 15,1 1 0-15,-2-1 0 0,1 0 0 0,-1 0 0 0,-1 1 0 16,1-2 0-16,-1 2 0 0,0-4 0 0,-1 1 0 15,0 0 0-15,-2 0 0 0,2 2 0 0,-3-3 0 16,1 0 0-16,0 0 0 0,-1 0 0 0,0 0 0 16,1-3 0-16,1 1 0 0,-2 1 0 0,0-2 0 15,-1 2 0-15,1-1 0 0,0-1 0 0,-1-1 0 16,-1 2 0-16,-2 1 0 0,0-2 0 0,0-1 0 16,-1 4 0-16,0-2 0 0,-1 1 0 0,-3-1 0 15,2 1 0-15,-1 1 0 0,0 0 0 0,1 0 0 16,-2 0 0-16,1 0 0 0,-2 0 0 0,2 0 0 15,-2 3 0-15,0-3-176 0,0 0 176 0,1 0 0 16,-1 0 0-16,-1 0 0 0,0 0 0 0,0 0 0 0,0 0 0 0,0 0 0 16,0 0 0-16,0 0 0 0,0 0 128 0,0 0-128 15,0 0 0-15,0 0 0 0,0 0 0 16,0 0 0-16,0 0 0 0,0 0 0 0,0 0 0 0,0 0 0 16,13-15 0-16,-9 12 0 0,0 3 0 15,1-1 0-15,0 1 0 0,0 0 0 0,0 0 0 0,0-2 0 16,-2 2 0-16,0 0 0 0,0 0 0 0,0 0 0 15,-2-3 0-15,0 3 0 0,1-1 0 0,-2 1 0 16,0 0 0-16,0 0 0 0,0 1 0 0,-2-1 0 16,2 3 0-16,0-3 0 0,0 0 0 0,0 0 0 0,0 0 0 15,0 0 0-15,0 0 0 0,0 0 0 0,0 0 0 16,0 0 0-16,0 0 0 0,0 0 0 0,0 0 0 0,0 0 0 16,0 0 0-16,0 0 0 0,0 0 0 15,0 0 0-15,0 0 0 0,0 0 0 0,0 0 0 16,0 0 0-16,-19-6 0 0,14 4 0 15,0 1-128-15,-1 0-112 0,1 1-16 0,0-3 0 16,-2 2-352-16,4 1-80 0,-1-2-16 0,0-1 0 16,3 2 64-16,-1-4 0 0,0 4 0 15,1-4 0-15,1 1 448 0,-1 0 192 0,1 1-128 0,0 0 128 0,0-1 0 16,0-2 0-16,1 0 0 0,0 0 128 0,1 0 192 0,-1 0 64 16,1-1 0-16,0 4 0 0,-1-4-160 0,-1 4-32 15,1 0 0-15,-1 0 0 0,-1 3-192 0,-2-3 0 16,1 6 0-16,-2-3 0 0,-1 3 0 0,-1 3 0 0,0 1 0 15,-2 0 0-15,2 4 0 0,-2 3 0 16,-1 1 0-16,1 1 0 0,0 0 0 0,0-3 0 0,1 3 0 16,0-1 0-16,2 0 0 0,0 1 0 0,1 0 0 0,1-3 0 15,1 0 0-15,2 0 0 0,1-1 0 0,2-5 0 16,-1 2 0-16,3 0 0 0,0-2 0 0,0-1 0 16,2 1 0-16,0-1 0 0,-1-4 128 0,0 2-128 15,0-4 0-15,0 0 0 0,1-3 128 0,-1 2-128 16,0-4 320-16,1 2 32 0,0-4 0 0,0 1 0 15,0-1-352-15,1-2 0 0,-1-1 0 0,1 0 128 16,-1-2-128-16,2-3 144 0,-1 1-144 0,0 0 160 16,-2 0-160-16,1-2 0 0,0 1 0 15,-2-1 0-15,2 1 0 0,-3 2 0 0,-1-2-160 16,0 1 160-16,-1 2 0 0,-2 2 0 0,0 0 0 0,-1 1 160 0,0 2 80 16,0 2 16-16,-2 1 0 0,2 1 0 0,-2 0-112 0,2 3-16 15,-1 0 0-15,-2 0 0 0,2 0-128 16,-2 3 0-16,0 0 0 0,-1 1 0 0,0 1 0 0,0 2 0 15,-1 2 0-15,0-2 0 0,-2 6 0 16,1-1 0-16,0 1 0 0,-2-1 0 0,2 0 0 0,-1 4 0 16,2-2 0-16,0 1-176 0,1-4 176 15,0 4 0-15,4-3 0 0,-1 2 0 0,4 1 0 16,-1-3 0-16,4 0 0 0,0-2 0 0,1 3 0 0,1-4 0 16,2-1 0-16,0 1 0 0,1-3 0 0,1 0 0 15,0-2 0-15,1-1 176 0,1 0-176 0,0-3 0 16,0-3 0-16,0 0 0 0,1-1 0 15,-3-2 0-15,0 0-160 0,0-4 160 0,-1 0 0 0,-1-1 0 0,-2 1 0 16,1-4 0-16,-4 2 0 0,0-3 0 0,-1 1 0 16,-2-1 0-16,-1 2 0 0,-1-3 0 15,-3 0 0-15,0 1 0 0,-1-1 0 0,-1-3 0 0,0 6 0 0,-2-2 0 16,1 5 0-16,0 0 0 0,-2 1 0 0,0 2 0 16,1 2 176-16,-1 1-32 0,2 4 0 15,-2-2 0-15,3 2-144 0,-3 2 0 0,2 1 0 0,-2 3 0 16,2 1 0-16,-1 2 0 0,0 2 0 0,0 4 0 15,2-3 0-15,0 4 0 0,0-2 0 0,2 3 0 16,0-1 0-16,0 1 0 0,2-1 0 16,-1-2 0-16,2 2 0 0,-1-3 0 0,1 0 0 0,1 0 0 15,0-3 0-15,1-2 0 0,0 0 0 0,3-3 0 0,-1-2 0 0,2 1 0 16,0-4 0-16,0 0 0 0,1-4 0 16,2 1 0-16,-1 0 0 0,-1-3 0 0,2-3 0 15,-2 2 0-15,0-2 0 0,-2-1 0 0,1 1 0 16,-3-1 0-16,2-1 0 0,-3-1 0 0,2 0 0 15,-3 1 0-15,0 1 0 0,-1 0 0 0,-2-2 0 0,1 2 0 16,-1 4 0-16,-1-3 0 0,1 4 0 0,-2 3 0 16,0 2 0-16,0 0 0 0,-3 2 0 15,2 2 0-15,-1 2 0 0,-1-2 0 0,2 2 0 0,1 3 0 16,2-3 0-16,0 1 0 0,1-1 0 0,2-2 0 16,0 1 0-16,1-1 0 0,0-2-304 0,2-1 64 15,-1-1 16-15,2-1 0 16,0 0-720-16,-2 0-144 0,2-3-16 0,-1-2-16544 0</inkml:trace>
  <inkml:trace contextRef="#ctx0" brushRef="#br0" timeOffset="16349.52">23853 7008 24879 0,'-9'-7'1088'0,"3"4"256"0,3 0-1088 15,0 0-256-15,3 3 0 0,1 0 0 0,1 0 1408 0,-1 0 240 0,1-3 32 0,2 2 16 16,0 1-576-16,1 1-112 0,-2 2-32 0,0 0 0 0,-1 1-688 0,-1 2-144 15,1 3-16-15,-2-3-128 0,0 0 816 0,0 0 48 16,-2 1 16-16,2-4 0 0,0 7-160 0,-1-1-16 16,1 1-16-16,0 2 0 0,0 0-384 0,0 2-80 15,3 1-16-15,-1 1 0 0,3 0-208 0,0 3 144 16,3-2-144-16,-1 4 128 0,0 1-128 0,2 0 0 16,1 3 144-16,-1-3-144 0,0 1 256 0,0-1 0 15,1 0-16-15,-1 4 0 0,2 5-240 0,-1 0 144 16,0-5-144-16,-2 2 128 0,1 8 0 0,0 4 0 15,-1-2 0-15,0 0 0 0,-2-3-128 0,-1-3-176 16,0-3 48-16,-2-5 0 0,1-4 128 16,-1-2 0-16,-1-2 0 0,-2-4 0 0,0-2 0 15,0-3 0-15,-1 2 0 0,0-7 0 16,-1 2-448-16,1-3-48 0,1-2-16 0,0 1 0 0</inkml:trace>
  <inkml:trace contextRef="#ctx0" brushRef="#br0" timeOffset="17694.89">23477 7698 21183 0,'-4'-8'1888'0,"1"5"-1504"0,-1-2-384 0,2 3 0 15,0 2 1792-15,1 2 304 0,0 0 48 0,-2 1 16 16,-2 0-1120-16,-2 3-208 0,0 2-64 0,-1 3 0 16,2-1-768-16,1 2 0 0,0-2 0 0,1 2-144 15,2-2 144-15,-1 0 0 0,2 3 0 0,0-1 0 16,0 0 0-16,-1-1 0 0,1 2 0 0,0-1-128 0,1 3 128 0,0-3 0 15,0 2 0-15,0 1 0 16,1-2 0-16,-1 2-128 0,1-1 128 0,-1-2-9296 16,2-2-1776-16</inkml:trace>
  <inkml:trace contextRef="#ctx0" brushRef="#br0" timeOffset="18001.86">23586 7729 13823 0,'2'-7'1216'0,"0"4"-960"0,-1 0-256 0,0 2 0 0,0 1 1696 0,1 1 288 0,-1 2 64 0,0-3 16 16,3 3-1008-16,-2 4-208 0,2-1-32 0,-3 4-16 16,0 4-336-16,-2-1-64 0,0 3-16 0,-3 0 0 15,1 0 576-15,-1 3 96 0,-1-2 32 0,0 1 0 16,-1 3-688-16,1-3-128 0,0-1-16 0,1 0-16 16,0 1-240-16,1-5-208 0,0 0 32 0,2-1-13136 15</inkml:trace>
  <inkml:trace contextRef="#ctx0" brushRef="#br0" timeOffset="18268.46">23689 7824 31327 0,'-10'2'1392'0,"2"1"272"0,1 0-1328 0,2 1-336 16,2 0 0-16,2 1 0 0,0-1 416 0,-1 4 16 16,-2 6 0-16,-1 2 0 0,1 2-432 0,2 5-144 0,2-5 0 0,0 1 0 31,1-2-2368-31,0 2-480 0,3-3-80 0,0 0-32 0</inkml:trace>
  <inkml:trace contextRef="#ctx0" brushRef="#br0" timeOffset="19950.7">23789 7071 6447 0,'1'-4'576'0,"0"2"-576"0,0-1 0 0,1 2 0 0,-1 1-816 0,0-3-272 0,2 1-48 0,0-2-16 0,2-3 912 0,0 1 240 15,0-1 0-15,0 1 0 0,0 0 1040 0,-1 1 304 16,-2 0 48-16,0 3 16 0,-1-2 432 0,0 1 80 16,-1 3 32-16,0-2 0 0,0 1-816 0,-2 1-176 0,0 0-16 0,1 0-16 15,-1 0-400-15,2 0-80 0,0 0 0 0,0 0-16 16,0 0-256-16,0 0-48 0,-21 12-128 0,17-8 192 15,-1 0 128-15,0-1 32 0,0 2 0 0,-1-1 0 16,1 2 0-16,-1 0 0 16,-2 0 0-16,1 1 0 0,-1-1-176 0,1 1-48 0,-3 2 0 0,0 3 0 15,-2-1-128-15,-2 4 0 0,1-2 0 0,-2 3 0 16,0 2-176-16,-1 2 176 0,1 1-128 0,-1 1 128 16,2 2 0-16,-2 3 0 0,0-1 0 0,0-1 0 15,1-2 0-15,-1 2 0 0,0 2 0 0,-2 2-128 16,-1-1 128-16,-1 0 0 0,2 1 0 0,-2-1 0 15,3-2 0-15,-1 0 0 0,4-1 0 0,1 0-128 16,3-2 128-16,2-1 0 0,3-1 0 0,2 2 128 16,2-3-128-16,1-2-128 0,1 1 128 0,2-3-9872 15</inkml:trace>
  <inkml:trace contextRef="#ctx0" brushRef="#br0" timeOffset="20366.89">23668 7089 19343 0,'-4'-2'1728'0,"1"2"-1392"0,2 2-336 0,2-2 0 0,-1 1 224 0,0 2-32 0,0-1 0 0,-1 2 0 16,0 2-192-16,-3 4-192 0,1 4 48 0,-2 1 0 15,0 3-16-15,-2 1 0 0,1 3 0 0,-1 2 0 16,2 0 160-16,-3 2 144 0,4 1-16 0,-3-1-128 16,2 3 208-16,0-1-64 0,2 3-16 0,-1 1 0 15,3-1-128-15,0 1 160 0,1-1-160 0,0 1 160 0,2 1-160 0,1-2-144 16,1 1 144-16,1 0-208 0,2 1 32 16,-1-1 16-16,2 3 0 0,0 0-8432 15</inkml:trace>
  <inkml:trace contextRef="#ctx0" brushRef="#br0" timeOffset="20772.49">23768 7061 21183 0,'-11'-5'1888'0,"2"4"-1504"0,4 1-384 0,3 0 0 15,0 3 464-15,-1-3 32 0,-4 3 0 0,-4-3 0 16,-4 4 80-16,1-1 32 0,-1 3 0 0,4 3 0 15,2-3-416-15,3 2-64 0,2 2-128 0,2 1 176 16,2 0 16-16,1 4 16 0,3 1 0 0,2 2 0 16,1 5 352-16,2 3 64 0,3 4 16 0,-1 1 0 15,2 5-272-15,-2-1-48 0,0-4-16 0,-1 1 0 0,1 3-176 0,-1 0-128 16,0 5 144-16,-3-2-144 16,-1 7 0-16,-1 2 0 0,-1 3 0 0,-2 1 0 15,0 2-256-15,-1-4 64 0,-2-2 16 0,1-3 0 16,0-7-2128-16,0-1-416 0</inkml:trace>
  <inkml:trace contextRef="#ctx0" brushRef="#br0" timeOffset="21105.15">23776 7144 19343 0,'-5'0'848'0,"2"2"192"0,0 2-832 0,3 2-208 0,0-2 0 0,2-1 0 0,-1 2 464 16,0 8 48-16,1 4 16 0,1 10 0 0,1 5-48 0,-2 3-16 0,1 0 0 0,-2-1 0 16,0 1 64-16,-2 0 16 0,0-1 0 0,-3 4 0 15,1-2-112-15,0 1-32 0,-1 4 0 0,-1-2 0 16,1 3-400-16,1-2 0 0,-1 1 0 0,1-6-11712 16</inkml:trace>
  <inkml:trace contextRef="#ctx0" brushRef="#br0" timeOffset="21994.72">24450 7507 18431 0,'-1'-4'1632'0,"0"2"-1312"0,0-2-320 0,1 4 0 0,0 0 1152 0,0 0 144 0,0 0 48 0,-2-2 0 0,2 4-464 0,-1-2-96 15,0 4-16-15,1-4 0 0,0 0-496 0,-9 25-96 16,6-13-32-16,-1 2 0 0,0 2-144 0,0 5 0 16,4-1 0-16,-1 4 128 0,0 1 496 0,1 1 80 15,0 2 32-15,1-2 0 0,0 3 208 0,1-4 32 16,-1-1 16-16,0-4 0 0,2-1-608 0,-2-1-128 16,0-2-32-16,2 0 0 0,-2-3-224 0,0-1 176 15,0-1-176-15,0 0 160 0,-1-4 32 0,2-1 0 16,-2-1 0-16,0 0 0 0,0-4 384 0,0 1 96 15,0-2 16-15,-2 3 0 0,2-3-240 0,-1 0-32 16,1-3-16-16,0 0 0 0,-1-2-400 0,1-3 128 16,0-2-128-16,0-2 0 0,1 0 384 15,0-4-16-15,2-1 0 0,-1-1 0 0,3-1-192 0,2 3-48 0,0 0 0 16,0 4 0-16,2 0-128 0,0 2 0 0,-1 3 0 0,2 1 0 16,0 3 0-16,0-2 0 15,2 3 0-15,0 2 0 0,1-2 0 16,1 2 0-16,-1 2 0 0,1 0 0 0,0-1 0 0,-2 0 0 0,-1 3 0 15,-1 1 0-15,-1-2 0 0,-1 4 0 0,0-1 0 16,-1 1 0-16,-1 2-128 0,0 1 128 0,1 2 0 0,-1-3 0 16,-1 1 0-16,-2 0 0 0,2 2 0 0,-1 0 0 15,1 1 0-15,0-2 0 0,-1 0 0 0,-2 1 0 0,1-2-128 16,-2 0 128-16,0 0 0 0,-1 0 0 0,0-1 0 16,-2-1 0-16,-1-3 0 0,-1 0 0 15,0 1 0-15,-3-2 0 0,1-2 0 0,0 2 0 16,-1 0 0-16,-2-2 0 0,0 2 0 0,-1 0 128 0,0 1-128 15,-1-2 0-15,-1 4 0 0,0-1 0 0,0 0 0 0,0 0 0 16,3 0 128-16,0-2-128 0,0 0 0 0,0-2 0 16,2-1 0-16,-1-2 0 0,1-2 0 0,0-4 0 15,0 1 0-15,0-5 0 0,-2-3 0 0,1-8 0 16,-1 0 0-16,-1-3 0 16,1-1-800-16,1-2-192 15</inkml:trace>
  <inkml:trace contextRef="#ctx0" brushRef="#br0" timeOffset="25008.45">23491 7542 5519 0,'5'-4'496'0,"-3"2"-496"0,1 2 0 0,-2-3 0 0,0 3 688 0,-1 3 32 0,0-3 16 0,-1 0 0 16,-2 2 688-16,-2-1 144 0,-1 4 32 0,6-5 0 15,-23 10-800-15,7-4-160 0,0 2-16 0,-4 0-16 16,0-1 288-16,-1 3 48 0,0-2 16 0,0 0 0 15,0 2 944-15,-1 1 192 0,-3-1 32 0,0 2 16 0,1 1-288 0,-2 2-64 16,-2 3-16-16,-3 3 0 16,1-3-688-16,-4 4-144 0,-2 1-32 0,-2 0 0 0,-2 1-608 15,-4 2-128-15,-2 2-32 0,-3 1 0 0,-3 0 208 16,2-2 32-16,1-2 16 0,7-5 0 0,6-1-192 16,1-3-32-16,4 0-16 0,3-6 0 0,3 2-160 0,4-8 0 15,5-2-160-15,5-6-17344 16</inkml:trace>
  <inkml:trace contextRef="#ctx0" brushRef="#br0" timeOffset="25308.56">22761 7596 14735 0,'-4'-3'1312'0,"3"-1"-1056"0,0 4-256 0,2 1 0 16,0 2 2000-16,1-3 352 0,-1 2 64 0,3 2 16 15,-1-2-128-15,5 6 0 0,0 0-16 0,4 2 0 16,1 3-432-16,0-1-64 0,1 4-32 0,1 0 0 16,0 3-832-16,1-2-160 0,0 4-48 0,0-3 0 15,2 5-400-15,-1-5-64 0,1 5-32 0,2-4 0 16,0 6-96-16,1-3 0 0,1 1-128 0,1 1 192 0,0 2-192 15,1-1-160-15,2 1 32 0,-2-1 0 16,2 1-208-16,-2-4-48 0,-2 3 0 0,-2-2-17632 16</inkml:trace>
  <inkml:trace contextRef="#ctx0" brushRef="#br0" timeOffset="26923.96">23041 8127 14735 0,'1'-3'1312'0,"0"2"-1056"15,0-1-256-15,1 2 0 0,-1 0 384 0,0-3 32 0,2 2 0 0,0-4 0 0,2 0-416 0,0-1 0 16,1 0 128-16,-1-3-128 0,0 3 704 0,-1 0 96 16,0 2 32-16,-2-2 0 0,1-3 640 0,-1 4 144 15,1-1 32-15,-1 1 0 0,0 1-352 0,0 1-64 16,0-2-16-16,1 3 0 0,-2-1-176 0,0 3-32 15,2-3-16-15,-2 3 0 0,0 0-320 0,0 0-64 0,1 3-16 0,-1-3 0 16,0 1-288-16,0 1-64 0,2 0-16 0,-2 0 0 16,1 1 96-16,1 0 32 0,-1 0 0 0,0 0 0 15,-1 0 128-15,0 1 32 0,-1-2 0 0,0-1 0 16,0 2-96-16,0-2-16 0,-1 1 0 0,-2 2 0 16,0 1-128-16,-1 1-16 0,-1-2-16 0,-1 2 0 15,0 2-240-15,-2-2 128 0,2-1-128 0,-1 2 0 16,-2 2 160-16,-2 1-160 0,0 2 160 0,0 0-160 15,-1 2 192-15,0 1-48 0,2 2-16 16,-2 2 0-16,-1 2-128 0,2-1 192 0,-1 2-192 16,-2-1 192-16,2 1 0 0,0 0 0 0,-2 4 0 15,-1-3 0-15,2 1-192 0,-3 1 0 0,-2 1 0 0,2-4 0 0,0 3 0 16,-1-3 0-16,-2 1 0 0,1-1 0 0,-2 0 0 16,0-3 0-16,3-3 0 0,-1 0 0 0,5-6 0 15,-2 2 0-15,0-2 0 0,2-1 0 0,0-2 0 0,5-2 0 16,-1-1-144-16,4-2 144 0,1 2-320 0,3-4-16 15,2 2 0-15,3-2-12272 16,2 2-2464-16</inkml:trace>
  <inkml:trace contextRef="#ctx0" brushRef="#br0" timeOffset="28296.52">22681 8750 24879 0,'-9'-6'2208'0,"3"2"-1760"0,1 4-448 0,1-2 0 0,3 2 592 0,0 0 48 15,0 0 0-15,-2-2 0 0,-1 2-640 0,-1 0 0 16,-1-2 0-16,0 2 0 0,0-3 0 0,1 2 0 16,0 1 0-16,1-2 0 0,2-1 480 0,1 2 128 15,-2-3 32-15,3 2 0 0,0-2 720 0,-1 2 160 16,1-1 16-16,0 2 16 0,-1-2-288 0,-1 3-64 15,1 0-16-15,-2 0 0 0,-1 0-480 0,-1 0-112 16,-1 0-16-16,-4 0 0 0,-1 3-144 0,-3 1-48 16,-2-2 0-16,-1 4 0 0,-1-2-112 0,-1 2-16 0,-1 0-16 15,-1 1 0-15,2-1-96 0,2 1-16 16,1 2 0-16,1 1 0 0,3 0-128 0,-1 0 0 0,2 2 0 16,1 3 0-16,0 1 0 0,0 0 0 0,1 2 0 0,0 1 0 15,0 1 0-15,1 2 0 0,0 0 0 0,2-1 0 16,1-1 0-16,3-1 0 0,0-1 0 0,2 2 0 15,3-1 0-15,1-7 0 0,0 1 0 0,3-3 0 16,0 0 0-16,0-1 0 0,3 0 0 0,0-3 0 16,0 1 0-16,1-1 0 0,0-3 0 0,2 1 0 15,0-2 0-15,2-1 0 0,0 2 0 0,1-1 0 16,-1-2 0-16,1 1 0 0,1 2 0 0,-1-3 0 16,-1 1 0-16,0 2 0 0,2-3 0 0,-1 0 0 0,2 0 0 0,-2-4 0 15,0 1 0-15,-1 0 0 0,0 0 0 16,-3 0 0-16,0-4 0 0,-1 1 0 0,-1 0 0 15,0-1 0-15,0-2 0 0,0 0 0 0,0 2 0 16,0-3 0-16,0-2 0 0,0-1 0 0,-2 3 0 16,1 0 0-16,0-2 0 0,-2-3 0 0,2 3 0 0,-3-2 0 15,0 2 0-15,-1-3 0 0,-1 1 0 0,-1 0 0 16,0 0 0-16,-1-2 0 0,0 0 0 16,-2 0 0-16,0-2 0 0,-2 1 0 0,0 1 0 0,-1-2 160 15,0-1-160-15,-1 0 160 0,2 3 80 16,-2 0 16-16,-1 0 0 0,1 4 0 0,2-1-256 15,-1 4 0-15,1 0 0 0,-1 2 0 0,1 0 0 0,-1 2 0 16,0 2 0-16,-1 1 0 0,0 0 0 0,-1 2 0 16,0 0 0-16,-1 0 0 0,0 0 0 15,-2 0 0-15,1 2 0 0,-2-2 0 0,0 0 0 16,-3 2 0-16,1 0 0 0,-1-1 0 0,0 1 0 0,-1 1 0 16,-2-1 0-16,2 0 0 0,-2 2 0 0,1-2 0 0,2 2 0 0,0-2 0 15,2 2 0-15,-1 0 0 0,1 1-128 0,1-2 128 31,0 4-640-31,3-1-80 0,0 0-16 0,2 4-12128 0,2-1-2432 16</inkml:trace>
  <inkml:trace contextRef="#ctx0" brushRef="#br0" timeOffset="29263.4">23090 8164 5519 0,'-5'-1'496'0,"1"-1"-496"16,2 2 0-16,1-2 0 0,0 1 2208 0,1 1 352 0,0 0 64 15,0-3 0-15,-2-1-1520 0,1-2-304 0,1 0-64 0,0 0-16 16,-1 0 176-16,1 0 16 0,0 2 16 0,0-1 0 16,1 4 576-16,-1-2 112 0,0 2 32 0,0 2 0 15,0 2 192-15,0-2 32 0,0 4 16 0,-1 1 0 16,1-6-704-16,0 0-144 0,-1 22-16 0,-1-12-16 16,2-1-368-16,2 1-64 0,-2 0 0 0,0-2-16 15,1 6-336-15,0-2-64 0,0 4-16 0,1 3 0 16,-1-1 112-16,1 2 0 0,-1 2 16 0,1 1 0 15,0 3-144-15,-1 2-128 0,1 3 192 0,0 0-192 16,-1 1 192-16,2 3-192 0,-2 1 192 0,0 1-192 0,-1 0 0 16,2-3 0-16,-1 0 0 0,1-3 0 0,1-5 0 0,0-2 0 15,1-1 0-15,0-2 0 0,1-5 0 0,0-4 0 16,1 1 0-16,0-6 0 0,2 2 0 0,-2-6 0 16,1 0 0-16,-1-2 0 0,2-2 0 15,-1-2 0-15,-1 0-128 0,1-4-12128 16,-3-2-2416-16</inkml:trace>
  <inkml:trace contextRef="#ctx0" brushRef="#br0" timeOffset="29733.41">23166 8143 17503 0,'-7'0'1552'0,"2"-3"-1232"0,3 3-320 0,2 0 0 16,0-1 576-16,0 1 64 0,-1 0 16 0,-3-5 0 15,0 1 176-15,1 1 16 0,0-3 16 0,2-1 0 16,1 4-272-16,0-1-48 0,1 1-16 0,0 0 0 0,2 0 528 0,-1 3 96 15,2 0 32-15,0 0 0 0,-1 3 96 16,0 0 0-16,1 1 16 0,-1 2 0 16,1 3-160-16,-2-2-48 0,2 3 0 0,-1 3 0 0,0 2-336 0,2 1-80 15,0 2-16-15,1 2 0 0,2 2-384 16,-1 3-80-16,2-3 0 0,0 3-16 0,1-5-176 16,-2 2 0-16,2 3 144 0,1-3-144 0,-2-2 0 15,1 2 0-15,0 2 0 0,0-2 0 0,-1-2 0 0,0-2 0 16,1 2 0-16,-1 1 0 0,1 1 0 0,-2 0 0 15,1-2 0-15,-3 5 0 0,-1-3 0 0,0 0 0 16,-3 3 0-16,1-3 0 0,-1-3 0 0,0 1 0 16,-1-2 0-16,0-4 0 0,0 1 0 0,-1-3 0 15,0 1 0-15,1-6 128 16,2 2-768-16,1-3-160 0,-2-5-32 0,3-1 0 16,0-1-1456-16,1-2-288 0</inkml:trace>
  <inkml:trace contextRef="#ctx0" brushRef="#br0" timeOffset="30138.73">23236 8111 23039 0,'-5'0'1024'0,"1"0"192"0,2 1-960 0,1 1-256 0,1 1 0 0,0-3 0 0,1 4 832 0,-1-2 112 0,1 4 16 0,0 2 16 0,2 4 496 0,-1 0 80 15,2 1 32-15,0 0 0 0,1 6-448 0,-2-4-96 16,2 5-16-16,0-2 0 0,1 1-256 0,-1 0-48 16,2 0-16-16,-1 1 0 0,0-4-128 0,0 2-16 15,2-2-16-15,-1 3 0 0,0-3-288 0,2 0-64 16,0 5-16-16,1-1 0 0,0-2-48 0,1 1-128 15,1 3 192-15,2 1-64 0,-1-1-128 16,1 3 0-16,-1-3 0 0,2 0 0 0,-1-2 0 0,-2 1 0 16,2-1 0-16,-3-2 0 0,1 2 160 0,-2 1-160 15,1-4 192-15,-1 2-192 0,-1-3 0 0,-2 0 0 16,1-1-160-16,-1-2 160 0,-1 2-336 0,2-2 48 16,-2-3 16-16,-1-2 0 15,1 2-960-15,-1-4-192 0,0 0-48 0,-1-2-9632 16,-2-1-1936-16</inkml:trace>
  <inkml:trace contextRef="#ctx0" brushRef="#br0" timeOffset="31286.14">23655 8556 9215 0,'1'1'816'0,"1"-1"-656"0,-1 3-160 0,0-3 0 0,0 0 704 0,1 0 128 0,-1 1 0 0,3 1 16 15,-1 2 512-15,2 1 112 0,1-1 0 0,-1-1 16 16,-1 1 672-16,0 1 128 0,-2-1 16 0,1-1 16 16,0 2-208-16,0 2-64 0,-1 0 0 0,0 2 0 15,0 3-672-15,-1-2-144 0,1 6-16 0,-1 0-16 16,0 4-656-16,0 1-128 0,-1 4-32 0,2 1 0 15,-1-2-384-15,0 0 128 0,-1 0-128 0,0 1 0 16,0-3 256-16,0-2-16 0,-1 1-16 0,0-1 0 0,-1 1-32 16,0-1 0-16,-2-2 0 0,2 1 0 15,-2-5-48-15,0 2-16 0,2-1 0 0,-2-2 0 16,2-3 0-16,-2 1-128 0,1-3 192 0,0 0-64 0,1 0 0 16,-1-3-128-16,-1 1 192 0,0-6-64 0,2 1-128 0,-1-1 0 15,0-1 144-15,0 1-144 0,-1-5 192 16,1-1-48-16,-1-1 0 0,2 0 0 0,-1-2-144 15,2-1 0-15,0 1 0 0,1-1 0 0,1 4 0 0,1-6 0 16,2 5 0-16,1-3 0 0,2-1 0 0,1 4 0 16,2-3 0-16,2 0 0 0,0 1 0 0,2-1 0 15,1 4 0-15,0-4 0 0,1 1 0 0,-1 1 0 16,1-2 0-16,-1 2 0 0,-1 0 0 0,-1 0 0 16,-1 2 0-16,-1 0 0 0,0 1 0 0,-2 1 0 0,0 1 0 15,-2 0 0-15,-1 2 0 0,0-2 0 16,-1 6 0-16,0-3 0 0,2 4 0 0,-2-3 0 0,-1 1 0 15,1 2 0-15,0 2 0 0,0-1 0 0,0 1 0 0,-1-1 0 16,1 2 0-16,1 1 0 0,-1-2 0 0,-1 1 128 16,-1 2-128-16,2-2 0 0,-1 0 0 0,0 2 0 15,0-3 0-15,-2 3 0 0,0-3 0 0,0 1 0 16,-1-1 0-16,-2 1 0 0,1 0 0 16,-3 2 0-16,1-3 0 0,-1 0 0 0,-2 0 0 0,2 0 0 15,-2 1 0-15,0-1 0 0,-1-3-144 0,-1 4 144 16,0-5 0-16,1 2 0 0,-2-1 128 0,2 0-128 15,1-2 0-15,-1 2 0 0,1-3 0 0,0 2 0 16,0-2 0-16,1 0-128 0,1 0 128 0,-1 0 0 16,2 0 0-16,-2 1 0 0,0-1 0 0,2 3 0 15,-2-1 0-15,2 0 0 0,-1 0 0 0,-1-2 0 16,2 0 0-16,-2 0 0 0,0 0 0 0,1 0 0 0,-2 0 0 0,0 0 0 16,0 1 0-16,-1-1 0 0,0 0 0 0,-1 0 0 15,1 0 0-15,-1 0 0 0,1 3 0 0,1-3 0 16,0 2 0-16,0-2 0 15,1 4 0-15,0-2 0 0,1 0 0 16,0 0 0-16,2-2 0 0,-2 0 0 0,2 0 0 0,0 0 0 0,0 0 0 0,1 0 0 16,0 0 0-16,-2-2 0 0,1 0 0 0,0 0 0 15,-1-1 0-15,-1 2 0 0,1-1 0 0,-2-2 0 16,-1 0 0-16,0 2 0 0,0-2 0 0,0 2 0 0,-1-2 0 0,0 1 0 16,0 0 0-16,-2-1 0 15,2 3 0-15,1 0 0 0,-1-2 0 16,1 2 0-16,1 1 0 0,0 0 0 0,3 0-320 0,-1 0 0 15,2 0 0-15,1 0 0 16,0 0-1648-16,2 0-336 0</inkml:trace>
  <inkml:trace contextRef="#ctx0" brushRef="#br0" timeOffset="32016.73">23537 8901 27647 0,'-3'-5'2448'0,"2"1"-1952"0,0 3-496 0,1 1 0 0,0 0 496 0,0 0 0 16,0-3 0-16,-2 0 0 0,0-3-176 0,-2 3-16 15,2-1-16-15,-2 2 0 0,1-1 288 0,1 3 64 16,1 0 16-16,0 0 0 0,-1 3 256 0,1-3 48 0,0 2 16 16,1 2 0-16,-1-1-160 0,-1-2-48 0,1 4 0 0,-1-4 0 15,0 4-304-15,-1 0-64 0,0 4-16 16,-2-3 0-16,0 2-192 0,-1 2-64 0,-2 0 0 0,-1 4 0 15,-1 1-128-15,0 3 128 0,0-1-128 16,0 1 128-16,2-1-128 0,-2 2 0 0,0-1 0 16,1 1 0-16,2-1 0 0,1-4 0 15,1 1 144-15,0 1-144 0,2-3 0 0,2 0 0 0,1-1 0 0,0-2-128 16,1 0 128-16,0-1 0 0,3-3 0 0,1 0 0 16,1 0 0-16,0-2 0 0,2 0 0 0,1 1 0 15,-1-2 128-15,1-2 16 0,2 2 0 0,0-1 0 16,1-4-144-16,1-2 0 0,0 1 0 15,1 0 0-15,-2-3 176 0,1 0-48 0,-1-1-128 0,-1 1 192 16,0 0-192-16,-2 0 0 0,0 0 0 0,-1 0 0 16,0-2 0-16,-1 2 0 0,-1 2 0 0,1-2 0 15,-1 0 0-15,-1 0 0 0,-2 0 0 0,1-1 0 0,-1 4 0 0,-1-4 0 16,1 1 0-16,-2 0 0 0,0 0 0 16,-1 0 0-16,0-4 0 0,0 1 0 0,0-1 192 0,-1 0-48 15,-2-2-16-15,1 2 0 0,-1-2-128 16,-2-3 128-16,0-1-128 0,-1-1 128 0,0-2 0 0,-1 0-128 15,-1 0 192-15,1 0-64 16,-1 1-128-16,1 1 0 0,1 3 0 0,0 0 0 0,-1 4 0 0,3 1 0 16,-1 2 0-16,-2 1 0 0,2 1 0 0,0 1 0 15,1 4 0-15,0-2 0 0,0 2 0 0,0 0 0 16,1 2 0-16,-1-2 0 0,2 3 0 16,-1-3-224-16,1 1 80 0,0 1 16 15,1 1-416-15,0-3-80 0,1 1-16 0,-1 2 0 16,1-1-1264-16,-2-2-256 0</inkml:trace>
  <inkml:trace contextRef="#ctx0" brushRef="#br0" timeOffset="32673.02">23185 8964 30399 0,'-3'-5'2704'0,"-1"1"-2160"0,3 2-544 0,1 1 0 0,0 1 256 0,0-3-64 0,-2-1-16 0,0-2 0 0,-2 0 304 0,2-3 64 16,-1 4 16-16,2-1 0 0,0 4-560 0,2-2 0 16,-1 4 0-16,1-2 0 0,1 2 0 0,0 0 0 15,-1 0 0-15,2 0 0 0,-2 2 0 0,0 2 0 16,-1-2 0-16,0 2 0 0,-1 2 416 0,-2-2-32 16,0 2 0-16,-2 0 0 0,0 2 448 0,-3 0 96 15,2-2 16-15,-2 3 0 0,-2-1-224 0,0 0-32 16,0 2-16-16,0-1 0 0,3 1-352 0,-2 0-64 15,0-1 0-15,3 4-16 0,0-1-240 0,1-2 0 16,1 2 128-16,3 1-128 0,1-1 0 16,1-2 0-16,1 2 0 0,1-2 0 0,1 3 0 0,2-3 0 0,2-1 0 15,0 0 0-15,2 1 0 0,0-4 0 0,2 0 128 0,2-2-128 16,0-1 128-16,-1-2-128 0,1-1 176 0,1 0-176 16,-3 0 128-16,2-1-128 0,-3-6 0 15,0 1 0-15,0 0 128 16,-2-3-128-16,-2-1 192 0,0 3-192 0,0-2 176 0,-2-1-176 15,0 2 160-15,-2-2-160 0,0 0 192 0,-1 0-64 16,-1-1-128-16,1 0 192 0,-1 0-64 0,0-3-128 0,-1-1 176 0,1-1-176 16,1 0 128-16,-2-2-128 0,0 2 0 0,0-1 0 15,0 3 0-15,-2 2 0 0,1 0 0 0,-1 0 0 16,-1 3 0-16,1 2 0 0,-1-2 0 0,1 2 0 0,1 0 0 0,-2 2 0 16,2 2 0-16,-2-1 0 0,1 2 0 0,-1 0 0 15,1 0 0-15,-2-2 0 0,2 4-256 0,-1-2 0 16,0 2 0-16,-1 0 0 15,0-3-128-15,-1 3-48 16,0 3 0-16,-1-3-11792 0,1 0-2368 0</inkml:trace>
  <inkml:trace contextRef="#ctx0" brushRef="#br0" timeOffset="33204.08">23054 8870 29487 0,'-2'0'1296'0,"-1"0"288"0,1 0-1264 0,1 0-320 0,1 0 0 0,0 2 0 0,-2-2 736 0,1 0 96 0,0 2 0 15,-3 0 16-15,0-2 592 0,-2 3 112 0,-1 0 32 0,-2 0 0 16,-1-2-1136-16,-1 4-240 0,-2-1-32 0,-2 2-16 16,0-2-160-16,-1 2 0 0,0 2 0 0,0 0 0 15,0 0 400-15,0 2 48 0,2 3 16 0,0-3 0 0,3 0-304 16,1 2-160-16,2 0 160 0,1-2-160 0,3 3 0 0,1-1 0 16,2-2 0-16,2 2 0 0,2-2 0 0,0 0 0 15,2-1 0-15,1-2 0 0,3 2 0 16,0-3 0-16,2 1 0 0,0 2 0 15,3-3 0-15,-1 0 0 0,3 0 0 0,0 2 0 0,-1-3 128 16,1 1-128-16,0-2 0 0,0-2 144 0,-1 2-144 16,0-3 0-16,-1-1 0 0,-1-1 0 0,-2-2 128 0,0-3-128 15,1 0 0-15,-2-1 128 0,-2-3 32 0,0 1 0 16,-1-6 0-16,-2 4 0 0,0-4-160 0,-3 2 0 16,0-2 144-16,-1-1-144 15,0 0 0-15,-3-3 0 0,-1 3 0 0,-1-5 128 0,1 4-128 16,-2 1 0-16,-1-3 0 0,-2 3 0 0,0 4 0 0,-2-3 0 0,0 1 0 15,-3 4 0-15,2-1 0 0,-2 4 0 0,0-2 0 16,0 5 0-16,-1 1 0 0,2 3 0 0,-1 0 0 16,3 1 0-16,1 1-144 15,1 5 0-15,2-5 0 0,1 3-18352 0</inkml:trace>
  <inkml:trace contextRef="#ctx0" brushRef="#br0" timeOffset="33956.71">23554 7766 10127 0,'-1'-3'896'0,"1"3"-704"0,0-2-192 0,0 2 0 0,1 0-144 0,-1-2-64 0,0 2-16 0,0-4 0 16,0 0-672-16,-1-2-144 0,-2 2-32 0,1-2 0 0,-1 2 1072 0,1-2 0 0,-1 3 0 0,1 0 192 16,-1-1 1088-16,2 1 192 15,-1 1 64-15,0 1 0 0,0-2 576 0,1 3 112 0,-2-2 16 0,-1 2 16 16,2-1-528-16,-1 1-128 0,0 0 0 0,-1 0-16 15,0 1-416-15,-1 1-80 0,2-2 0 0,-2 3-16 16,-1 0-528-16,-2 4-96 0,0-1-32 0,-2 4 0 16,-2 0-416-16,-1 2 128 0,-2 3-128 0,-1 1 0 15,-1 0 0-15,-1 0 0 0,2 3 0 0,0-6 0 16,1 2 0-16,3-3 0 0,2 2 0 16,1-2 0-16,3-2 0 0,3 3 0 0,1-3 0 0,2 2 0 0,3 0 224 15,0-2 16-15,2 3 0 0,2-1 0 0,1-2-240 0,1 0 0 16,1 0 128-16,1-2-128 0,3 1 0 15,-2-3 0-15,-1-1-144 0,3 0 144 16,-1-1 0-16,3-4 0 0,-1 0-128 0,0-4 128 0,0-2 0 16,-2 0 0-16,-1-1 0 0,-3-2 0 0,1-1 384 0,-2-5 80 15,-1 1 16-15,-2-4 0 0,-1 2 160 0,-3-3 16 16,-1 3 16-16,-1 0 0 0,-2-1-480 0,0 0-192 16,-2 0 128-16,-1 2-128 15,-2-1 0-15,1 0 128 0,-2 0-128 0,0 4 0 16,2-1 0-16,-2 3 0 0,2 2 0 0,-2 0 0 15,2 3 0-15,-1 4 0 0,2 1 0 0,1 0 0 0,-1 0 0 0,1 4-272 16,0 0 32-16,1 2 16 16,1-2-928-16,-1 0-192 0,3 3-48 0,0-2 0 15,1 0-1088-15,1 1-208 0,0-3-64 0,3 0-7856 16</inkml:trace>
  <inkml:trace contextRef="#ctx0" brushRef="#br0" timeOffset="34377.14">23812 7823 22111 0,'-6'-5'1968'0,"1"1"-1584"0,1 0-384 0,2 2 0 0,1-1 336 0,-3 2-16 0,-2-5 0 0,-5 0 0 15,-4-4 192-15,-1 4 48 0,0 1 0 0,2 5 0 0,1 5-560 16,1 2 0-16,1 4-160 0,3 3 160 0,0 1-368 0,1 1 48 16,3 2 16-16,2-1 0 15,2 2-448-15,1-4-80 0,4 1-32 0,1-4 0 16,3-1 240-16,2-2 48 0,1 0 16 0,3-2 0 16,1-4-80-16,0 0 0 0,1-3-16 0,-1 0 0 15,1-3-288-15,-1-2-48 0,1-3-16 0,-1 2 0 0,0-4 560 0,-1 0 128 16,-1-2 0-16,-2 0 16 0,-1-1 528 0,-2-2 96 15,-2 2 32-15,-2-1 0 0,-1 2 624 16,-3-1 128-16,-1 1 32 0,-2 0 0 16,-2 2 176-16,-2 0 32 0,-2 1 16 0,-2 2 0 0,0 1-528 0,-2 3-128 0,-2 3 0 0,1 0-16 15,-1 6-240-15,-2-2-32 0,0 5-16 16,0 1 0-16,0 2-400 0,1-2 0 16,0 0 128-16,3-2-7744 0,1 2-1552 15</inkml:trace>
  <inkml:trace contextRef="#ctx0" brushRef="#br0" timeOffset="47210.45">22107 10020 19343 0,'0'-5'1728'0,"0"4"-1392"0,-1 1-336 0,1 0 0 15,0-3 0-15,0 3-128 0,0-1 0 0,-1-1 0 16,-1-2-624-16,-1-2-112 0,0 3-32 15,1 0 0-15,-2 0 896 0,2-1 256 0,-1 2 16 0,-1-2 0 0,2 2 1024 0,-2-2 208 16,0 0 32-16,-1-1 16 0,-1 2-480 0,0-4-112 16,-1 4 0-16,-1-3-16 0,0 3-16 0,-2 2 0 15,-3 1 0-15,0 4 0 0,-2-1-416 0,-2 6-96 16,-3 1-16-16,0 2 0 0,-1 1-400 0,1 3 0 16,3 2 0-16,1-2 0 0,2 3 0 0,3 1 0 15,1-2 0-15,4 1 0 16,1-6 512-16,4 2 112 0,1 1 16 0,2-3 16 15,5-2-528-15,0-3-128 0,3 1 0 0,1-4 0 16,1 0 0-16,2-5 0 0,1 0 0 0,0-3 0 16,1 1 0-16,-1 1 0 0,1-5 0 0,0-1 0 0,0 1 336 0,-1-1 48 0,1 1 0 0,-1-3 0 15,-2 0-384-15,-1-1 0 0,2 0 0 0,-2 1 0 16,0-1 0-16,-3-3 0 0,0 3 0 0,-3-1 128 16,-1 1-128-16,-4-2 0 0,-2 2 0 0,-2-2 128 15,-2-1 0-15,-5 1 16 0,-1 1 0 0,-4-4 0 16,1 3 688-16,-1-1 144 0,-1 2 32 0,0 3 0 15,-2-2-336-15,0 0-64 0,3 4-16 0,3-1 0 16,1 5-368-16,0-2-80 0,2 4-16 0,3 0 0 16,1 0-128-16,4 1 0 0,0 2 0 15,3-3 0-15,2 2-544 0,2 0-144 0,4 0-16 16,1 2-16784-16</inkml:trace>
  <inkml:trace contextRef="#ctx0" brushRef="#br0" timeOffset="47681.45">22393 10004 2751 0,'1'-3'256'0,"-1"3"-256"0,-1-2 0 15,1 2 0-15,0 0 1344 0,-2 0 240 0,2 0 32 0,-1-1 16 0,-1 1-96 0,-2 0 0 16,-1 0-16-16,0-3 0 0,0 1 304 0,-1-2 64 0,1 0 16 0,0 1 0 15,0-2 528-15,0 3 96 0,-1 0 32 0,0 0 0 16,-2 2-1232-16,0 2-240 0,-2 0-64 0,-2 5 0 16,-1 0-784-16,-2 2-240 0,1 1 0 0,-3 2 128 15,1 2-128-15,0 2 0 0,-1 2 0 0,2 1 0 16,3-1 464-16,1 1 128 16,2-3 32-16,2 0 0 0,3-2 32 0,1-2 16 0,5 0 0 15,0-3 0-15,4 1-432 0,2-4-96 16,3 0-16-16,1-2 0 15,4 2-128-15,3-6 0 0,2 0 0 0,0 0 0 0,0 0-496 0,1-2 32 16,0 0 0-16,-1 0 0 0,-1-1-144 0,-1 2-32 0,-2-1 0 16,-1-1 0-16,-2 2 400 0,-3-1 80 0,-1-2 16 0,-2 0 0 0,0 2 144 15,-2-2 0-15,-2-1 0 0,-2-2 0 0,1-2 0 16,-3-1 0-16,-2 0 128 0,0-1-128 0,-2 0 160 0,-1-4-32 16,-2 1-128-16,-1-2 192 0,0 2-192 0,-1-5 0 15,0 3 128-15,1 2-128 0,-1-1 0 0,1 2 0 16,1 2 0-16,1 3 0 15,1 2-448-15,0 2 0 0,3 4 16 0,-1-2 0 16,2 4-656-16,1 0-128 0,1 3-16 0,2-2-12368 16</inkml:trace>
  <inkml:trace contextRef="#ctx0" brushRef="#br0" timeOffset="48146.14">22907 10067 28559 0,'-1'-3'2544'0,"-2"0"-2032"0,2 3-512 0,-1 0 0 0,0 0 512 0,-1 0 16 0,-2-3 0 0,-5 0 0 32,-5 0-2768-32,-6-3-544 0,-4 2-112 0,-2 4-32 15,-1 0 1408-15,-3 0 288 0,-1 4 48 0,2 0 16 0,1 4 2048 0,2-2 400 0,1 2 96 0,2 3 16 16,3 1-320-16,0-2-64 0,2 4-16 0,3-2 0 15,4 1-496-15,0-3-112 0,4 2 0 0,0-2-16 16,6 0-112-16,1-2 0 0,3 1-16 0,3-4 0 16,2 1 1040-16,5 0 224 0,0-1 32 0,4-1 16 0,3-2-752 0,0 2-160 15,6-4-16-15,1 3-16 16,1-2-448-16,2-1-160 0,2 0 0 0,1 0 144 16,-1 0-416-16,-2 0-96 0,-4 2-16 0,0 0 0 15,-2 0 384-15,-2 1-144 0,0-3 144 16,-2 0 0-16,-4 0 0 0,-2 0 0 0,0 0 0 15,-3-3 0-15,-2-1 0 0,0-1 0 0,-3 0 0 0,-2-1 0 16,0-2 0-16,-2-1 176 0,-2 2-176 0,-2-3 160 16,1-3-160-16,-3 3 0 0,0-2 144 0,-2 0-144 0,-1-3 0 0,-2 1 0 15,2 4 0-15,-4-2 0 0,1 0 0 0,-2-1 0 16,-2 3 0-16,1 0 0 0,1 2 208 0,-1 2-16 16,-2-1-16-16,0 4 0 0,1-1-320 0,0 1-64 15,0 3-16-15,1 3 0 16,0 1-416-16,4-2-96 0,3 2-16 0,-1 0-13328 0</inkml:trace>
  <inkml:trace contextRef="#ctx0" brushRef="#br0" timeOffset="48583.09">23234 10061 23039 0,'-4'-3'2048'0,"0"0"-1648"0,2 3-400 0,0 0 0 0,1 1 1632 0,-1-1 240 15,-2 0 48-15,-3-1 16 0,-5 2-928 0,-1-1-192 16,-2 2-48-16,-1 2 0 0,1 1 144 0,-1 2 32 15,0 2 0-15,0 1 0 0,0 4-432 0,0 0-96 16,2 0-16-16,1 1 0 0,0-2-272 0,3 2-128 16,3-2 0-16,2-1 128 0,1-2-128 0,2 2 0 15,2 1 0-15,1-2 0 16,1 0-176-16,2-1 176 0,2 0-128 0,1-2 128 0,1 2-320 0,3-4 0 16,2 2 16-16,1 0 0 0,3-1-32 0,0-1-16 15,3-2 0 1,-1-4 0-16,0 2 160 0,1-4 48 0,-2-2 0 0,0-1 0 15,-1-3 144-15,-2-1 192 0,-3-3-32 0,-1 1-16 0,-2-4 192 0,-2-1 48 0,-2 0 0 16,-2 0 0-16,-2-2 64 0,-2-1 0 0,-3 3 16 16,-2-4 0-16,-3 5-272 0,-1-4-48 0,-3 1-16 15,-2 2-11472-15,0 3-2304 0</inkml:trace>
  <inkml:trace contextRef="#ctx0" brushRef="#br0" timeOffset="49541.33">21219 11200 21183 0,'-3'-3'1888'0,"1"2"-1504"0,2-1-384 0,0 2 0 0,0-3 864 0,2-1 96 16,0 1 32-16,0-6 0 0,3-1-144 0,3-4-16 15,0 2-16-15,2 0 0 0,3 2-240 0,-1-3-64 16,2 4 0-16,1 0 0 0,-2-1 128 0,2 1 32 15,-1 2 0-15,-2 1 0 0,0 0-224 0,-2-1-64 16,0 4 0-16,-2 0 0 0,-2 0-384 0,-3 0 0 16,1 3 0-16,-1-2 0 0,-2 2-160 0,-1 0 160 15,-1 0 0-15,-1 0-144 0,0 0 144 0,-1 2 0 16,1-2 0-16,-2 0 0 0,4 0 0 0,0 0 304 16,-17 12-48-16,9-8-16 0,1 2 416 0,-2 3 96 15,0-2 16-15,-1 2 0 0,1 3-144 0,-1-2-32 16,3 3 0-16,-2-3 0 0,4 2-336 0,-1-2-64 15,3 2 0-15,0-2-16 0,1-1-176 0,2 1 0 16,3-3 144-16,-1 2-144 0,2 1 0 0,1-1 0 16,0 3 0-16,2 0 0 0,0-2 0 15,1 2-128-15,1-1 128 0,1 0-128 0,1-1-208 0,1-3-48 16,1-1 0-16,0-3 0 0,2 0 112 0,0-3 16 0,1-3 0 16,0 0 0-16,-1-3 256 0,1-1 0 0,0-3 0 0,-2-4 0 15,-1 1 208-15,-2 0 112 0,1-6 0 0,-4 1 16 16,-2 2-336-16,-1-4 0 0,-2-3 0 0,-2 2 128 15,-2 2-128-15,-2-2 0 0,0 1 0 16,-2 0 128-16,0 5 304 0,-1-5 64 0,-4 2 16 0,-1-4 0 16,-2 3-176-16,1 1-16 0,-2 1-16 15,1 4 0-15,-2 2 16 0,1 3 0 0,-1 2 0 0,0 4 0 0,2 2-320 16,-2 3 0-16,3 2 0 0,-2 3 0 0,0 3 0 16,3 2 0-16,0 2 0 0,1-1 0 0,3 1 0 15,2-2 0-15,1-3 0 0,3 3 0 16,1-1 0-16,4-3-256 0,2 1 80 15,3-1 16-15,2-2-560 0,4-1-112 0,2-3-32 0,1 0-16784 16</inkml:trace>
  <inkml:trace contextRef="#ctx0" brushRef="#br0" timeOffset="50037.67">22113 10978 19343 0,'-7'-10'848'0,"-1"4"192"0,2 3-832 0,1-2-208 0,2 3 0 0,-1 0 0 16,-1 2-1216-16,-3-4-304 0,-4 2-48 0,-6-1-16 15,-3 3-256-15,-3 3-48 0,-1-1-16 0,3 2 0 0,1 2 2928 0,0 1 576 0,2 2 112 0,2 0 16 16,1 1 1200-16,2 0 224 0,2 2 48 0,0-2 16 15,2 5-1344-15,0-3-272 0,1 2-48 16,1 0-16-16,1 3-896 0,3-1-192 16,0 0-48-16,1 0 0 0,1 2-400 0,2-5 0 0,1 0-192 0,3 0 192 31,2-5-512-31,1-1 32 0,3-4 0 0,1-2 0 16,1-1-112-16,1-1-32 0,2-1 0 0,1-2 0 15,-1 0 304-15,0-1 48 0,0-1 16 0,-1 0 0 0,1-1 128 0,-1-3 128 0,-1 1-192 16,0-1 192-16,-1 0 0 0,1 2 0 0,-4-2 0 0,3 0 144 0,-2 0 256 0,-2 1 48 15,0-1 16-15,-2 2 0 0,-3 0-240 0,0 2-48 16,-1-3-16-16,-3 3 0 0,0-1 176 0,-3 1 48 16,-2 0 0-16,0-1 0 0,-2 1 880 0,-1 2 176 15,-3-2 32-15,-1 4 16 0,-2-4-448 0,-1 2-80 16,-1-1-32-16,-1 1 0 0,3 3-320 16,1-4-64-16,-4 4-16 0,2-2 0 0,1 3-304 15,2-2-64-15,0 4-16 0,4-2 0 0,0 3-144 16,4-2 0-16,1 2 0 0,4-1 0 15,3 2-1168-15,3-1-224 0</inkml:trace>
  <inkml:trace contextRef="#ctx0" brushRef="#br0" timeOffset="50457.84">22389 11057 22111 0,'-4'-3'976'0,"1"0"208"0,-2 2-944 0,0 0-240 0,2 0 0 0,1 1 0 16,-2-3 176-16,-3 2-16 0,-5-2 0 0,-4 0 0 16,-2-2 240-16,-4 1 48 0,-1 2 16 0,1 0 0 15,0 2 752-15,0 0 128 0,2 2 48 0,1 3 0 16,2-2 80-16,0 6 32 0,3-2 0 0,2 2 0 0,3 3-928 0,2-2-176 16,3 0-32-16,3 2-16 0,2-2-352 0,3 0 0 15,3 3 0-15,2-5 0 16,2-2-304-16,2 1 32 0,5-4 0 0,-1 1 0 15,5 2-224-15,1-6-32 16,1 3-16-16,0-3 0 0,0 0-368 16,0-3-80-16,-1 3-16 0,0-3 0 0,-2 0-48 15,0-1-16-15,-4 1 0 0,-1 0 0 0,-3-1-96 16,-1-2-32-16,-2 1 0 0,-2-1 0 0,0 1 1200 0,-3-1 176 0,-3-3 64 0,-2 1 16 0,0 0 1072 0,-2-2 208 16,-3-1 64-16,-3 1 0 0,0 0 144 0,-3 1 48 15,0-4 0-15,-2 5 0 0,0 0-704 0,-2 2-144 16,0 2-32-16,0 2 0 0,0 2-592 0,2 0-128 15,-1 2-32-15,2 2 0 0,-1 0-400 0,2-1-80 16,0 4 0-16,1-1-16 16,0 2-752-16,2 0-128 0,0 0-48 15,2 2-8912-15,3-1-1792 0</inkml:trace>
  <inkml:trace contextRef="#ctx0" brushRef="#br0" timeOffset="50858.59">22696 11104 16575 0,'-10'-6'736'15,"1"0"160"-15,-1 2-720 0,4 2-176 0,1-1 0 0,1 3 0 0,-1 0-1920 16,-4 0-400-16,-8 0-96 0,-5 3-16 0,-5-1 1632 0,-1 5 320 0,0 0 64 0,0 2 16 15,3 3 2208-15,0 2 448 0,3-2 96 0,2 2 16 16,3-2 704-16,2 3 160 0,4-3 32 0,4 2 0 16,2-2-1344-16,2 0-272 0,5 1-48 0,1-3-16 0,2-2-1216 0,4 0-240 15,3-2-128-15,3 0 128 16,1-3-576-16,4 0-128 0,2-3 0 0,2-3-16 16,2 0-512-16,1-3-112 0,1 0 0 15,1-2-16-15,-1 0 816 0,1-1 160 0,-2-1 48 0,-1 3 0 16,-2-4 208-16,-4 1 0 0,-2 2 0 0,-4 0 160 0,-4 2-160 0,-2-2 192 15,-3 2-192-15,-4-3 192 0,-1 3 688 0,-3 0 144 0,0-2 16 16,-2 2 16-16,-1-2 272 0,-4 0 48 16,-1 2 16-16,-3-3 0 0,0 2-496 0,-2-2-112 15,1 3-16-15,-1-4 0 0,-1 4-480 0,-1-3-96 0,0 3-32 16,1 0 0 0,-3 5-1504-16,0-3-320 0</inkml:trace>
  <inkml:trace contextRef="#ctx0" brushRef="#br0" timeOffset="51690.81">20873 11811 34095 0,'0'-2'3024'0,"0"2"-2416"0,1-2-480 0,0 2-128 0,-1-1 576 0,2 1 80 0,-1-2 32 0,0 1 0 16,0 1-352-16,1-2-64 0,-4 4-16 0,2-2 0 15,0 0-256-15,0 0 0 0,-18 25 0 0,9-15 0 0,1 6 0 0,-1-3-144 16,-1 5 144-16,1-2-128 0,-1 2 128 0,2 2 0 15,-2 2 0-15,2-3 0 0,1 0 256 0,1-2 16 16,2 4 16-16,0-3 0 0,4-2-160 0,2 1-128 16,0-5 144-16,3-2-144 0,0-4 0 0,2 0 0 15,2-5 0-15,2-1 0 0,0-1 0 0,3-4 0 16,0 0 0-16,2-3 0 0,-1-1 0 0,1-2 0 16,0-2 0-16,1-3 0 0,-1 2 160 15,0-3-160-15,0-1 160 16,-2-2-160-16,-2 4 192 0,-2-1-48 0,-3-1-16 0,-2 1 0 15,-2 4-128-15,-2-4 0 0,-3 5 0 0,-2 2 0 0,-1 0 128 16,-1 2 0-16,0 1 0 0,-3 0 0 0,2 1 176 0,-2 1 16 0,-1 1 16 16,0 2 0-16,0 1-64 0,-1-2-16 15,1 1 0-15,-1 0 0 0,0 2-256 0,1 0 0 16,0 0 0-16,0-2-144 0,3 4 144 16,-2-4 0-16,3 2 0 0,-1-1 0 0,2-1 0 0,0 1 0 15,1-3 0-15,0 2 0 0,1 2 0 0,0 0 0 0,2-3 0 0,0 2 0 16,-1 1 0-16,2 0 0 0,0 1 0 0,0 2 0 15,2-1-224-15,-2 2 32 0,0-4 16 0,0 0 0 32,8 19-1456-32,-3-8-288 0</inkml:trace>
  <inkml:trace contextRef="#ctx0" brushRef="#br0" timeOffset="52184.03">21489 11931 6447 0,'-3'-4'272'0,"0"0"80"0,-1 2-352 0,1 0 0 0,2 1 0 0,-1 0 0 0,-1 1 384 0,-2-3 0 0,-1 2 0 0,-5-4 0 16,-1 2 1984-16,-2-1 384 0,0-1 96 0,0 0 16 0,0 2 336 0,0 1 80 15,0 1 16-15,0 1 0 0,0 0-848 0,1 1-160 16,0 1-48-16,0 1 0 0,2 1-1392 0,-1 2-272 16,1 0-64-16,1 0-16 0,1 0-496 0,0 2 0 15,3 2 0-15,0-2 0 0,2 2 0 0,3 0 0 16,1 0 0-16,2-1 0 0,-1-1-176 0,6-1 176 0,0 0-160 0,3 2 160 16,1-3-288-16,3 0 32 0,-1-2 16 15,3 2 0 1,2-2-160-16,-1-1-48 0,-1 0 0 0,1-1 0 0,1-2 224 0,-1-2 32 0,0-2 16 0,-1-1 0 15,0 1 176-15,-1-3 0 0,-2-2 0 0,-1-1 0 16,-2 2 208-16,-2-2-16 0,0-2-16 0,-4-1 0 16,-1 1 16-16,-3 1 0 0,-1-2 0 0,-3 1 0 15,-1 2 128-15,-2-2 16 0,-2 2 16 0,1 1 0 16,-2 0 64-16,-1 3 16 0,0 1 0 0,-1 0 0 16,1 4-144-16,0 1-32 0,0 0 0 0,0 0 0 15,1 4-256-15,1 2 0 0,1-2 0 0,0 2 0 16,1 0 0-16,2 0 0 0,0 0 0 15,1 1-144-15,1 0-176 0,-1 2-16 0,1-3-16 0,1 0 0 16,1-2-736-16,1-2-160 0,0 0-32 16,2 0-9776-16,1-2-1952 0</inkml:trace>
  <inkml:trace contextRef="#ctx0" brushRef="#br0" timeOffset="52661.17">21815 11943 33167 0,'-2'-8'1472'0,"1"4"304"0,-1 0-1424 0,1 0-352 0,0 0 0 16,1 3 0-16,-1 0-464 0,-1-3-176 0,-1-1-16 0,-2 2-16 15,-4-4 32-15,-1 4 16 0,-2-1 0 0,-2 4 0 0,1 1 1216 0,-2 2 240 0,0 0 64 0,0 4 0 16,1-1-64-16,0 0-16 0,0 4 0 0,2-2 0 15,1 2-304-15,-1 3-64 16,2-1-16-16,3-2 0 0,1 2-272 0,1-2-160 0,1 3 192 0,3-1-192 16,1-1 0-16,0 0 0 0,2-1 0 0,1 0 0 15,2-1-256-15,1-3 32 0,3 1 16 16,2-1 0-16,1 1-912 0,2-4-176 16,3 0-48-16,3-1 0 15,2-2 336-15,-1 0 64 0,1-2 16 16,1-2 0-16,-1-2 336 0,-1 0 64 15,-1-4 16-15,-2 1 0 0,0 1 320 0,-4-2 192 16,3 0-192-16,-5 1 192 0,-1-1 512 0,-2 0 192 0,-1 0 64 0,0 1 0 0,-2-4 464 16,-4 1 112-16,0 2 0 0,-2-2 16 0,-4 2-192 0,-1-1-32 0,-2 1-16 0,-2 0 0 0,-1 0-224 15,-2 1-32-15,-2 2-16 0,-1 2 0 0,-1 1-416 0,0 4-96 16,-1 0-16-16,1 0 0 16,-2 3-160-16,1 0-32 0,2 3-128 15,-1 1 192-15,3 3-192 0,-1-4 0 16,0 4 0-16,3-2-160 0,1 2-608 15,2 0-128-15,2 0-32 0,2 1 0 0,3 0-1712 0,2-2-352 0,3 0-64 0,2-2-10736 16</inkml:trace>
  <inkml:trace contextRef="#ctx0" brushRef="#br0" timeOffset="53116.78">22247 11958 38703 0,'-8'-6'1712'0,"2"1"352"0,0 1-1648 0,2 3-416 0,2-2 0 0,1 3 0 0,-2-4-160 0,-1 2-112 0,-3-2-32 16,-3-2 0-16,-1 4-224 0,-3-2-48 0,0 4-16 0,-4 1 0 16,0 4-336-16,-2 1-64 0,-1 4-16 0,1 0 0 15,0 5 688-15,3-1 144 0,1 2 32 0,0 2 0 16,3 1 144-16,2-1 0 0,3-2 0 0,3 0 0 15,1 0 0-15,4-3 0 0,2-1 0 0,3-2 0 0,4 0 0 0,1-1 0 16,4-3 0-16,3-2 0 0,4-2 368 0,2-2 0 16,5 1 0-16,0-2 0 0,2-1-368 15,1-2 0-15,0-1 0 0,-3 1-128 16,-1-3 128-16,-1 1-160 0,-1-3 160 0,-4 0-160 0,-1 2 160 16,-2-2 0-16,-2 2 128 0,-2-2-128 0,-3 2 128 0,-1-2-128 15,-1 0 160-15,-3 2-160 0,-1-3 704 0,-3 1 64 16,1-3 0-16,-5 2 0 0,2-2-160 15,-3 2-32-15,-3-2 0 0,-3-1 0 0,-1 3-48 0,-2-2-16 16,-1 2 0-16,-2 0 0 0,-1 0-64 0,-1 2-32 16,0-1 0-16,-2 1 0 0,2 5-256 15,-2-3-160-15,0 3 192 0,0 1-192 0,0 0 128 0,2 0-128 16,1 2 0-16,2 2 0 16,1 2-560-16,1-1-160 0,2 0-48 0,0 1-16832 0</inkml:trace>
  <inkml:trace contextRef="#ctx0" brushRef="#br0" timeOffset="54491.67">20548 12628 13823 0,'1'-3'1216'0,"-1"0"-960"0,1 3-256 0,-1-3 0 0,0 3 0 15,0 0 144-15,0-1-144 0,0-1 128 0,0-2-128 0,-1-2 0 16,0 3 0-16,-2-3 0 0,2 2 1184 0,-1 1 160 16,-1 0 16-16,1-3 16 0,-1 2 448 0,-1-2 96 15,3 1 0-15,0 0 16 16,0 3-384-16,1-2-80 0,0 2 0 0,0-2-16 0,0 1-432 0,0 0-64 15,0-2-32-15,-3 1 0 0,2 3-608 0,-3-2-128 16,1 1-32-16,-4 1 0 0,2 1 16 0,-2-3 0 16,0 1 0-16,-3 0 0 0,0 0 432 0,1-1 96 15,-2 2 0-15,1-1 16 0,2-2-208 0,-1 4-64 16,1 0 0-16,1 0 0 0,0 4-256 0,-1-1-48 16,2 4-16-16,0 1 0 0,1 5-128 0,0 0 0 15,1 3 0-15,1 3 0 0,0 2 0 0,-1 1 0 16,1 2 0-16,-1 3 0 0,1 1-144 0,0-2 144 0,0 0-192 0,2-1 192 15,0-7 0-15,2 1-128 16,2-3 128-16,0-4 0 0,2 1 0 16,3-3 0-16,-1 0 0 0,3-7 0 0,0 2 0 0,2-5-192 15,1-2 192-15,0-4-160 16,2-3-208-16,0-1-32 0,0 0-16 0,-1-5 0 0,1 2 416 0,0-6 0 16,0 3 0-16,-1-2 0 0,0-1 0 0,-1-1 128 0,-2 0-128 15,-1-2 176-15,-2 4-176 0,0-3 0 0,-3 3 0 16,-3 0 128-16,0-3 64 0,-2 3 16 0,-4 4 0 15,-1 0 0-15,-1-1 176 0,-2-1 48 0,-2 4 0 0,-1-2 0 16,0 2-96-16,-2-1-16 0,-1 1 0 0,2 2 0 0,-1 1 0 16,0 2-16-16,-1-2 0 0,0 3 0 0,3 2-304 15,1 2 160-15,2 1-160 0,0 2 128 16,3 1-512-16,3 1-96 0,1 1-32 0,2-1 0 16,3 4-1120-16,1-1-224 0,3 0-64 0,1 1-14656 15</inkml:trace>
  <inkml:trace contextRef="#ctx0" brushRef="#br0" timeOffset="55052.67">20846 12640 14735 0,'-5'-5'1312'0,"0"2"-1056"0,0-1-256 0,1 1 0 16,2 3 3264-16,2-2 608 0,-1 1 112 0,-3-5 32 16,0-1-2352-16,-2 1-480 0,0-4-96 0,0 4 0 15,-1-3-400-15,1 6-80 0,0-1-16 0,0 2 0 16,-2 2-272-16,1 0-48 0,0 2-16 0,-2-1 0 15,0 4 336-15,-1 1 64 0,0-1 16 0,2 2 0 16,-1 1-224-16,1-2-64 0,0 1 0 0,1 2 0 16,2 4-192-16,0 0-64 0,0-1 0 0,1 0 0 15,2-1-128-15,0 1 0 0,4 3 0 0,-1 1 0 16,3 0 0-16,2-2 0 0,1 3 0 0,3-3 0 16,1-2 0-16,2-3 0 0,3-2 0 0,1 0 0 15,0-1-368-15,2-6 0 0,1-3 0 0,1 2 0 16,-2-1-352-16,1-2-80 0,-1-2-16 15,-2-1 0-15,2-1 496 0,-5 0 80 0,1-1 32 0,-4-3 0 16,1 3 208-16,-3-5 160 16,0-3-32-16,-1-1 0 0,-2 2 640 0,-1-2 112 15,0-3 16-15,-2 1 16 0,0-2-400 0,-3-1-64 0,0 5-32 0,-1-4 0 0,-2 2-416 0,-1 1 0 16,2 3 128-16,-4 1-128 0,0 2 0 0,-4-2 160 16,0 2-160-16,-3 4 160 0,1 2 0 0,-4 4 0 15,0-1 0-15,0 4 0 0,-3 1-32 0,1 5 0 0,-1 1 0 16,2 1 0-16,1 2-128 0,0 0-144 15,1 0 144-15,1 0-208 0,3 1-112 0,0-1 0 16,4 2-16-16,0-2-11760 0,5 2-2336 16</inkml:trace>
  <inkml:trace contextRef="#ctx0" brushRef="#br0" timeOffset="55525.61">21259 12613 32255 0,'-10'-1'1424'0,"1"-4"304"0,2 1-1392 0,3 2-336 0,2 1 0 0,0 1 0 0,1-3-640 0,-1-3-192 16,-4 0-32-16,-2-2-16 0,1 0 576 0,-2 1 112 0,0 4 32 0,2-1 0 0,1 4 1056 0,-3 4 192 15,3-1 64-15,1 6 0 0,-1-3 16 0,0 4 16 16,1 3 0-16,-2-1 0 0,3 1-736 0,-3 0-160 15,1 0-32-15,0 2 0 0,1-1 336 0,0-2 64 16,0 1 16-16,3-1 0 0,-1 0-416 0,2-2-64 16,1 3-32-16,1-3 0 0,0-2-160 0,2 2 0 15,1-3 0-15,1 2 0 0,1-3-192 16,1-3 16-16,2 0 16 0,2-3 0 16,3 0-592-16,0 0-112 0,4 0-32 0,-2 0 0 15,2-2 320-15,1 4 64 16,-1-2 16-16,1 0 0 0,0 0-240 0,-2-2-48 0,0 2-16 15,-2-1 0-15,1-2 160 0,-2 0 48 0,-3-2 0 0,0-2 0 0,-2 3 592 16,-3-3 0-16,0 1 224 0,-4-2-64 0,1-2 800 0,-4 0 144 16,-1-1 48-16,0-1 0 0,-2-2 240 0,-3-2 48 15,-1 1 16-15,0-1 0 0,-3 2-816 0,-1-2-144 0,0 4-48 16,0-3 0-16,-2 4-304 0,1-1-144 0,0 5 128 0,1 1-128 16,-1 0 0-16,2 2-192 0,0 4 0 0,1 0 16 31,2 0-400-31,-1 4-64 0,3 2-32 0,1-2 0 15,1 2-1184-15,2-3-224 0,0 2-48 0,4 0-12976 0</inkml:trace>
  <inkml:trace contextRef="#ctx0" brushRef="#br0" timeOffset="55960.67">21588 12588 31791 0,'-3'12'704'0,"-3"-6"128"0,-1 0 48 0,0-2 16 16,4-1-720-16,0 0-176 0,-2-2 0 0,-2 4 0 0,-7 1-288 0,-4 0-96 0,-3 1 0 0,0 0-16 0,0-5 592 15,1 2 128-15,0-1 32 0,2 0 0 0,0-3 1056 0,1 4 224 16,2 2 32-16,0 3 16 0,4-3-784 0,1 4-144 16,2 2-48-16,1 1 0 0,4-3-576 0,0 2-128 15,6-1 0-15,-1 4 0 0,4-3-208 0,2 2-48 16,2 1 0-16,2-3 0 15,3-2-576-15,1 0-128 0,1-2-32 0,4-1 0 16,0-4 16-16,0 0 0 0,0 1 0 0,2-4 0 0,0-3 496 16,-1-1 96-16,1 1 32 0,-1-4 0 0,-1-1 352 15,0-2 208-15,-1 0-16 0,-3 1-16 0,-1-1 96 0,-2-2 32 0,-3-1 0 16,-1-5 0-16,-4 5-48 0,-2-6 0 0,-2 3 0 0,-3 0 0 16,-2 1 320-16,-3 3 64 0,-1 1 16 0,-3-2 0 15,0 3 336-15,-4 2 64 0,1 1 16 16,-2 4 0-16,-2-1-512 0,-1 3-112 15,0 3 0-15,-2 2-16 0,1 1-224 0,2 1-32 0,-1 0-16 0,3-1 0 16,1 1-160-16,1 3-144 0,1-3 144 0,1 2-208 31,3 0-560-31,3-1-128 0,1-1 0 0,4 0-10848 0,4-2-2160 16</inkml:trace>
  <inkml:trace contextRef="#ctx0" brushRef="#br0" timeOffset="56413.64">21941 12679 30399 0,'-6'-5'1344'0,"2"1"288"0,1 0-1312 0,2 1-320 15,1 0 0-15,0 3 0 16,0-4-608-16,0 2-192 0,-2-5-32 0,0 0-16 15,-1 1 1648-15,-2 1 336 0,-2 1 64 0,-3 2 16 0,-2 2 544 0,-3 2 112 16,0 5 32-16,-4 1 0 0,1 2-1040 0,-3 3-208 16,1 0-32-16,-2 2-16 0,1 5-288 0,1-2-48 0,2 2-16 15,1 1 0-15,3-1-256 0,1-2 0 0,3-1 128 0,2-1-128 16,2 0 0-16,1 0 0 0,2 2 0 16,2-2 0-16,3 2 0 0,2-2 0 0,3 0 0 15,3-4-144-15,3 2-112 0,3-2 0 0,0-3-16 16,2-4 0-1,6 1-336-15,3-1-64 0,4-1-16 0,1-4 0 16,3 0-400-16,1-4-96 0,-3-5-16 0,2-3 0 0,-1 0 976 16,-2-5 224-16,-3 0 0 0,-4-1 0 0,-4 2 224 15,-5-3 48-15,-4 3 16 0,-3-3 0 0,-6 1 512 0,-1 2 96 0,-5-3 32 0,-4 3 0 16,-3-2-96-16,-4-1 0 0,-2 2-16 0,-5 1 0 0,-2-3-304 16,-3 3-48-16,-1-1-16 0,-3 1 0 15,-1 0-144-15,-1-1-48 0,0 4 0 0,-1 1 0 16,4 0-256-16,0 2-192 0,1 3 16 0,2 1 16 15,0 0-256-15,4 0-48 0,2-1-16 16,1 1-18208-16</inkml:trace>
  <inkml:trace contextRef="#ctx0" brushRef="#br1" timeOffset="189915.84">24565 5278 10127 0,'-3'3'896'0,"-1"1"-704"0,0 0-192 15,3 1 0-15,1-4 320 0,-1 4 48 0,-3 1 0 0,0 5 0 16,-2 5-368-16,1 2 0 0,-1-2 0 0,2 0 0 16,1 0 0-16,1-1 0 0,1-4 0 0,-1 0 128 15,0-4 256-15,1 0 48 0,0-4 16 0,-2 0 0 16,1-3 816-16,0 0 160 0,-1-4 48 0,1-1 0 16,-1 0-368-16,1-1-64 0,-1-3-16 0,1 1 0 0,0 0-640 15,1-4-144-15,1 2-32 0,1 0 0 0,1 1-208 0,-2 2 0 16,1 1-144-16,-1 1-6592 15,1 1-1328-15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4-09-03T19:11:28.277"/>
    </inkml:context>
    <inkml:brush xml:id="br0">
      <inkml:brushProperty name="width" value="0.10583" units="cm"/>
      <inkml:brushProperty name="height" value="0.10583" units="cm"/>
      <inkml:brushProperty name="color" value="#7030A0"/>
    </inkml:brush>
  </inkml:definitions>
  <inkml:trace contextRef="#ctx0" brushRef="#br0">23896 4469 5519 0,'-1'0'496'0,"0"0"-496"0,1 0 0 0,0 1 0 0,0-1 608 0,-1 0 32 0,-1 3 0 0,0-3 0 16,-1 2 256-16,1 2 64 0,0-2 16 0,-1-1 0 15,1 2 208-15,0-3 32 0,1 0 16 0,0 2 0 16,1-4-368-16,0 2-80 0,1-3-16 0,0 2 0 16,1-1-128-16,0-2-48 0,-2 4 0 0,0 0 0 15,0 0-32-15,11-22-16 0,-7 16 0 0,-2-1 0 0,2 1-160 0,0-2-16 16,1 1-16-16,-2 0 0 0,4 1 128 0,-1-4 32 15,1 4 0-15,1-4 0 0,2 1-160 0,-2-1-32 16,3 0 0-16,0 2 0 0,2-5 0 0,0 1 0 16,1-2 0-16,2 0 0 0,0-2-32 15,1-1-16-15,2 3 0 0,1-4 0 0,1 2 192 16,0 1 48-16,1-1 0 16,2 0 0-16,-2 1-112 0,0 2-16 15,0 0 0-15,-1-1 0 0,0 2-208 0,0 0-48 0,2-3-128 0,-1 2 192 16,1-2-192-16,1 1 0 0,-1-1 0 0,0 3 0 0,-1 1 0 0,-2 2 0 15,-4 1 0-15,1 1 0 0,0 4 0 0,1 1 0 0,-1 0 0 16,0 4 0-16,-2 2 0 0,-1 0 0 0,-1-2 0 16,0 4 0-16,0-2 0 0,0 2-128 0,-1-2 128 0,-1 2 0 15,0 0 0-15,-1 1 0 0,0-1 0 16,-2 0 0-16,0 4 0 0,0-4 0 0,-3 3 0 16,0-2 0-16,-2 2 0 0,1 1 176 0,1 0-48 0,-1 2-128 15,-1 0 528-15,1 1 0 0,0-1 0 0,-2 2 0 16,1-1-528-16,-1 2 0 0,1-1 0 0,-1 1 0 15,1 1 240-15,-1-2-16 0,1 3 0 0,-1-1 0 16,0 0 96-16,1-1 0 0,-1 1 16 0,1 0 0 16,-2-4-48-16,0 2-16 0,1 0 0 0,-2-1 0 15,0 0-272-15,0 4 0 0,-3-1 0 0,1 2 0 16,-2-2 0-16,0 3 0 0,2-1 0 0,-2-2 0 16,0 3 0-16,3-2 0 0,-1 2 0 0,-1-1 0 15,1 1 0-15,0-1 0 0,1-1 0 0,0 1 0 0,0-1 128 16,0 2-128-16,-1-3 0 0,0 3 0 0,1-3 0 15,-1 2 0-15,0-2 0 16,-1 3 0-16,2-3 0 0,-1 0 0 0,-1 3 0 0,1-6 0 0,0 2 304 0,1-1 0 16,0 0 0-16,0-1 0 0,1-1-32 0,0 2 0 15,0 1 0-15,0-3 0 0,0 2-272 0,1-2 0 16,0 4 0-16,0-2 0 0,1 0 0 16,-1-1 0-16,0 0 0 0,0 2 0 0,2-2 0 15,-1-1 0-15,1 2 0 0,1-2 0 0,-1 2 0 0,1-2 0 16,1 0 0-16,0 1 0 0,1-5 0 0,0 2 0 15,0-2 0-15,1 0 0 0,-1-4 0 0,1 2 0 16,1-3 0-16,-1 0 0 0,0 0 288 0,2-3 0 16,0 1 0-16,-1-1 0 0,2 0-288 0,-1-1 0 0,2 1 0 15,-1-3 0-15,2 3 0 0,1-3 0 0,-2 0 0 0,1-1 0 16,2 1 0-16,-2-2 0 0,2-1 0 16,-1 2 0-16,1 0 0 0,0-2 0 0,0 2 0 0,0-2 0 15,1 1 0-15,0-1 0 0,0-1 0 0,-1 0 0 16,1-1 0-16,0-2 0 0,0 2 0 15,-1 0 0-15,0-5 0 0,2 4 0 0,-1-1 0 0,-1-2 0 16,-1 3 0-16,4-1 0 0,0-4 0 0,3-1 0 16,-2 2 0-16,2-2 0 0,2 1 0 0,-1-1 0 15,0 2 0-15,2 0 0 0,-2 1 0 0,0 2 0 0,-2 1 0 16,1 1 0-16,0 0 0 0,-2 2 0 0,2 0 0 16,-1 0 0-16,-1 0 0 0,0 4 0 0,-2 0 0 0,-1 2 0 15,-1-3 0-15,1 2 0 0,-1 2 0 16,-2-1 0-16,2 3 0 0,-3-3 0 0,0 2 0 0,-1 0 0 15,1 0 0-15,-1 1 0 16,0 0 0-16,0 1 0 0,-2 0 0 0,1 1 0 0,0 1 0 0,-2 1 0 16,2 2 0-16,-3-3 0 0,1 4 0 0,0-3 0 15,-2 2 0-15,1 1 0 0,-3 2 0 0,1-2 0 16,0 3 0-16,-2 1 0 0,2-4 0 16,-1 4 0-16,-2 1 0 0,0-2 0 0,-1 3 0 0,1 2 0 15,0-2 0-15,-1 0 0 0,-1 0 0 0,0-1 0 16,0 1 0-16,0-2 0 0,-2 0 0 0,-1 2 0 15,1 1 0-15,-1-1 0 0,-1-2 0 0,-1 3 0 16,1-1 0-16,-1 0 0 0,1-3 0 0,-1 2 0 16,-1 0 0-16,2-1 0 0,-1-1 0 0,0 2 0 0,0-1 0 15,-2 0 0-15,1 3 0 16,0-1 0-16,0-2 0 0,1 3 0 0,0-4 0 0,1 2 0 0,1-3 0 16,1 1 0-16,-1 3 0 0,0-4 0 0,2 2 0 0,1-2 0 15,-2 0 0-15,2-2 0 0,1 3 0 0,-1-3 0 16,2-2 0-16,-1 2 0 0,1-2 0 0,2 3 0 15,-1-4 0-15,-1 2 0 16,2 1 0-16,-1-2 0 0,2 2 0 16,-2-2 0-16,2 3 0 0,0-4 0 15,0 3 0-15,-1 1 0 0,2-1 0 0,0 0 0 0,0 2 0 0,0-2 0 0,0 3 0 16,0-5 0-16,0 2 0 0,0 0 0 16,0 0 0-16,-2 0 0 0,2-1 0 0,0 0 0 0,0-2 0 0,0 1 0 0,1-2 0 15,1 2 0-15,-1-2 0 0,0 0 0 16,0 3 0-16,0-4 0 0,1 1 0 0,-1 0 0 15,0 0 0-15,0 1 0 0,2-1 0 16,-1 0 0-16,0 0 0 0,2 0 0 0,0-2 0 0,-2 2 0 0,0-2 0 0,1 1 0 16,-1-1 0-16,1 2 0 0,-1-4 0 0,1 2 0 15,-2-3 0-15,1 2 0 0,2-1 0 16,3-2 0-16,2 0 0 0,1 0 0 0,-1 0 192 16,1-2 0-16,1-1-16 0,-1 2 0 0,1-3-176 0,0-2 128 15,2 1-128-15,-1-1 128 0,0 0-128 0,1 1 0 16,0-4 0-16,-2 3 0 0,2-3 0 0,-1 2 0 15,0-2 0-15,-1 2 0 0,0 1 0 0,0-3 0 16,2 1 0-16,-1 2 0 0,0 0 0 16,-1 0 0-16,1 0 0 0,-1 0 0 0,-3-1 0 0,1 4 0 15,-1-1 0-15,0 2 0 0,-1-1 0 16,0 2 0-16,0-2 0 0,-1 0 0 0,0 3 0 0,-1-3 0 0,1 3 0 0,-2-2 0 16,-1 0 0-16,1 2 0 0,-2-2 0 15,-1 1 0 1,1-2-432-16,-2 1-16 0,-2-2 0 0,0 0-17632 0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265809" y="0"/>
            <a:ext cx="4028440" cy="351737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546350" y="876300"/>
            <a:ext cx="4203700" cy="23653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29640" y="3373755"/>
            <a:ext cx="7437120" cy="2760345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265809" y="6658664"/>
            <a:ext cx="4028440" cy="351736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16422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General theme</a:t>
            </a:r>
            <a:r>
              <a:rPr lang="en-US" baseline="0" dirty="0"/>
              <a:t> in the class:</a:t>
            </a:r>
          </a:p>
          <a:p>
            <a:endParaRPr lang="en-US" baseline="0" dirty="0"/>
          </a:p>
          <a:p>
            <a:r>
              <a:rPr lang="en-US" baseline="0" dirty="0"/>
              <a:t>A goal we have in mind.</a:t>
            </a:r>
          </a:p>
          <a:p>
            <a:endParaRPr lang="en-US" baseline="0" dirty="0"/>
          </a:p>
          <a:p>
            <a:r>
              <a:rPr lang="en-US" baseline="0" dirty="0"/>
              <a:t>A mathematical abstraction to formalize this</a:t>
            </a:r>
          </a:p>
          <a:p>
            <a:endParaRPr lang="en-US" baseline="0" dirty="0"/>
          </a:p>
          <a:p>
            <a:r>
              <a:rPr lang="en-US" baseline="0" dirty="0"/>
              <a:t>Algorithms that operate on these abstractions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182039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Examples: blinking your eye (not using your entire thinking capabilities),</a:t>
            </a:r>
            <a:r>
              <a:rPr lang="en-US" baseline="0" dirty="0"/>
              <a:t> vacuum cleaner moving towards nearest dirt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944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Often comes back on exams</a:t>
            </a:r>
          </a:p>
          <a:p>
            <a:endParaRPr lang="en-US" dirty="0"/>
          </a:p>
          <a:p>
            <a:r>
              <a:rPr lang="en-US" dirty="0"/>
              <a:t>Goal test – sometimes</a:t>
            </a:r>
            <a:r>
              <a:rPr lang="en-US" baseline="0" dirty="0"/>
              <a:t> more than one state that satisfies having achieved the goal, for example, “eat all the dots”</a:t>
            </a:r>
          </a:p>
          <a:p>
            <a:endParaRPr lang="en-US" baseline="0" dirty="0"/>
          </a:p>
          <a:p>
            <a:r>
              <a:rPr lang="en-US" baseline="0" dirty="0"/>
              <a:t>Abstraction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6166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Infinitely many solutions! Some better than others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8063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Wrong example for “eat-all-dots”: (x, y, dot count)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50708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2135188" y="579438"/>
            <a:ext cx="5143500" cy="2894012"/>
          </a:xfrm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r>
              <a:rPr lang="en-US">
                <a:latin typeface="Arial" charset="0"/>
              </a:rPr>
              <a:t>90 * (2^30-1) + 30 * 2^29 = 145 billion</a:t>
            </a:r>
          </a:p>
          <a:p>
            <a:r>
              <a:rPr lang="en-US">
                <a:latin typeface="Arial" charset="0"/>
              </a:rPr>
              <a:t>2^29 = 536 870 912</a:t>
            </a:r>
          </a:p>
        </p:txBody>
      </p:sp>
      <p:sp>
        <p:nvSpPr>
          <p:cNvPr id="49156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5200">
              <a:defRPr/>
            </a:pPr>
            <a:fld id="{041C6AE4-F625-4A1A-A100-707641139ACC}" type="slidenum">
              <a:rPr lang="en-US" smtClean="0"/>
              <a:pPr defTabSz="965200"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8744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Typical exponential (or infinite) graph implicitly defined (AI)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16AD5590-9C90-486D-8FA8-38179D6EA4CC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02348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5000625" y="401638"/>
            <a:ext cx="3570288" cy="2008187"/>
          </a:xfrm>
          <a:ln/>
        </p:spPr>
      </p:sp>
      <p:sp>
        <p:nvSpPr>
          <p:cNvPr id="51203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 dirty="0">
              <a:latin typeface="Arial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defTabSz="965200">
              <a:defRPr/>
            </a:pPr>
            <a:fld id="{FD549D34-9FA6-44AF-8862-E060EE74E80B}" type="slidenum">
              <a:rPr lang="en-US" smtClean="0"/>
              <a:pPr defTabSz="965200">
                <a:defRPr/>
              </a:pPr>
              <a:t>61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09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9/2/2025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Relationship Id="rId9" Type="http://schemas.openxmlformats.org/officeDocument/2006/relationships/image" Target="../media/image16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0.png"/><Relationship Id="rId5" Type="http://schemas.openxmlformats.org/officeDocument/2006/relationships/customXml" Target="../ink/ink2.xml"/><Relationship Id="rId4" Type="http://schemas.openxmlformats.org/officeDocument/2006/relationships/image" Target="../media/image11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em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1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customXml" Target="../ink/ink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3.png"/><Relationship Id="rId4" Type="http://schemas.openxmlformats.org/officeDocument/2006/relationships/customXml" Target="../ink/ink5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40.png"/><Relationship Id="rId4" Type="http://schemas.openxmlformats.org/officeDocument/2006/relationships/customXml" Target="../ink/ink7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30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ov"/><Relationship Id="rId1" Type="http://schemas.microsoft.com/office/2007/relationships/media" Target="../media/media2.mov"/><Relationship Id="rId4" Type="http://schemas.openxmlformats.org/officeDocument/2006/relationships/image" Target="../media/image31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0.png"/><Relationship Id="rId7" Type="http://schemas.openxmlformats.org/officeDocument/2006/relationships/image" Target="../media/image58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10.xml"/><Relationship Id="rId5" Type="http://schemas.openxmlformats.org/officeDocument/2006/relationships/image" Target="../media/image510.png"/><Relationship Id="rId4" Type="http://schemas.openxmlformats.org/officeDocument/2006/relationships/customXml" Target="../ink/ink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0.png"/><Relationship Id="rId2" Type="http://schemas.openxmlformats.org/officeDocument/2006/relationships/customXml" Target="../ink/ink11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0.png"/><Relationship Id="rId2" Type="http://schemas.openxmlformats.org/officeDocument/2006/relationships/customXml" Target="../ink/ink12.xml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Warm-up as you walk in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Write the pseudo code for breadth first search and depth first search</a:t>
            </a:r>
          </a:p>
          <a:p>
            <a:pPr lvl="1"/>
            <a:r>
              <a:rPr lang="en-US" sz="2800" dirty="0"/>
              <a:t>Iterative version, not recursive</a:t>
            </a:r>
          </a:p>
          <a:p>
            <a:pPr marL="0" lvl="1" indent="0">
              <a:buNone/>
            </a:pPr>
            <a:endParaRPr lang="en-US" sz="2800" dirty="0"/>
          </a:p>
          <a:p>
            <a:r>
              <a:rPr lang="en-US" dirty="0">
                <a:latin typeface="Courier New"/>
                <a:cs typeface="Courier New"/>
              </a:rPr>
              <a:t>	class </a:t>
            </a:r>
            <a:r>
              <a:rPr lang="en-US" dirty="0" err="1">
                <a:latin typeface="Courier New"/>
                <a:cs typeface="Courier New"/>
              </a:rPr>
              <a:t>TreeNode</a:t>
            </a:r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		</a:t>
            </a:r>
            <a:r>
              <a:rPr lang="en-US" dirty="0" err="1">
                <a:latin typeface="Courier New"/>
                <a:cs typeface="Courier New"/>
              </a:rPr>
              <a:t>TreeNode</a:t>
            </a:r>
            <a:r>
              <a:rPr lang="en-US" dirty="0">
                <a:latin typeface="Courier New"/>
                <a:cs typeface="Courier New"/>
              </a:rPr>
              <a:t>[] children()</a:t>
            </a:r>
          </a:p>
          <a:p>
            <a:r>
              <a:rPr lang="en-US" dirty="0">
                <a:latin typeface="Courier New"/>
                <a:cs typeface="Courier New"/>
              </a:rPr>
              <a:t>		</a:t>
            </a:r>
            <a:r>
              <a:rPr lang="en-US" dirty="0" err="1">
                <a:latin typeface="Courier New"/>
                <a:cs typeface="Courier New"/>
              </a:rPr>
              <a:t>boolean</a:t>
            </a:r>
            <a:r>
              <a:rPr lang="en-US" dirty="0">
                <a:latin typeface="Courier New"/>
                <a:cs typeface="Courier New"/>
              </a:rPr>
              <a:t> </a:t>
            </a:r>
            <a:r>
              <a:rPr lang="en-US" dirty="0" err="1">
                <a:latin typeface="Courier New"/>
                <a:cs typeface="Courier New"/>
              </a:rPr>
              <a:t>isGoal</a:t>
            </a:r>
            <a:r>
              <a:rPr lang="en-US" dirty="0">
                <a:latin typeface="Courier New"/>
                <a:cs typeface="Courier New"/>
              </a:rPr>
              <a:t>()</a:t>
            </a:r>
          </a:p>
          <a:p>
            <a:endParaRPr lang="en-US" dirty="0">
              <a:latin typeface="Courier New"/>
              <a:cs typeface="Courier New"/>
            </a:endParaRPr>
          </a:p>
          <a:p>
            <a:r>
              <a:rPr lang="en-US" dirty="0">
                <a:latin typeface="Courier New"/>
                <a:cs typeface="Courier New"/>
              </a:rPr>
              <a:t>	BFS(</a:t>
            </a:r>
            <a:r>
              <a:rPr lang="en-US" dirty="0" err="1">
                <a:latin typeface="Courier New"/>
                <a:cs typeface="Courier New"/>
              </a:rPr>
              <a:t>TreeNode</a:t>
            </a:r>
            <a:r>
              <a:rPr lang="en-US" dirty="0">
                <a:latin typeface="Courier New"/>
                <a:cs typeface="Courier New"/>
              </a:rPr>
              <a:t> start)…</a:t>
            </a:r>
          </a:p>
          <a:p>
            <a:r>
              <a:rPr lang="en-US" dirty="0">
                <a:latin typeface="Courier New"/>
                <a:cs typeface="Courier New"/>
              </a:rPr>
              <a:t>	DFS(</a:t>
            </a:r>
            <a:r>
              <a:rPr lang="en-US" dirty="0" err="1">
                <a:latin typeface="Courier New"/>
                <a:cs typeface="Courier New"/>
              </a:rPr>
              <a:t>TreeNode</a:t>
            </a:r>
            <a:r>
              <a:rPr lang="en-US" dirty="0">
                <a:latin typeface="Courier New"/>
                <a:cs typeface="Courier New"/>
              </a:rPr>
              <a:t> start)…</a:t>
            </a:r>
          </a:p>
          <a:p>
            <a:endParaRPr lang="en-US" dirty="0">
              <a:latin typeface="Courier New"/>
              <a:cs typeface="Courier New"/>
            </a:endParaRPr>
          </a:p>
          <a:p>
            <a:endParaRPr lang="en-US" dirty="0">
              <a:latin typeface="Courier New"/>
              <a:cs typeface="Courier New"/>
            </a:endParaRP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2700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>
            <a:extLst>
              <a:ext uri="{FF2B5EF4-FFF2-40B4-BE49-F238E27FC236}">
                <a16:creationId xmlns:a16="http://schemas.microsoft.com/office/drawing/2014/main" id="{E4270C47-9196-4F74-A1F1-344816DED44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366610" y="533406"/>
            <a:ext cx="7001591" cy="5257799"/>
          </a:xfrm>
          <a:prstGeom prst="rect">
            <a:avLst/>
          </a:prstGeom>
          <a:noFill/>
        </p:spPr>
      </p:pic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Agents and Search Techniques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AI, http://ai.berkeley.edu</a:t>
            </a:r>
          </a:p>
        </p:txBody>
      </p:sp>
    </p:spTree>
    <p:extLst>
      <p:ext uri="{BB962C8B-B14F-4D97-AF65-F5344CB8AC3E}">
        <p14:creationId xmlns:p14="http://schemas.microsoft.com/office/powerpoint/2010/main" val="228543370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7" name="Picture 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91205" y="1447806"/>
            <a:ext cx="5791199" cy="4343399"/>
          </a:xfrm>
          <a:prstGeom prst="rect">
            <a:avLst/>
          </a:prstGeom>
          <a:noFill/>
        </p:spPr>
      </p:pic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Outline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406400" y="1397003"/>
            <a:ext cx="9499600" cy="4729164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200" dirty="0"/>
              <a:t>Agents and Environments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  <a:p>
            <a:pPr eaLnBrk="1" hangingPunct="1">
              <a:lnSpc>
                <a:spcPct val="90000"/>
              </a:lnSpc>
            </a:pPr>
            <a:r>
              <a:rPr lang="en-US" sz="3200" dirty="0"/>
              <a:t>Search Problems</a:t>
            </a:r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  <a:p>
            <a:pPr eaLnBrk="1" hangingPunct="1">
              <a:lnSpc>
                <a:spcPct val="90000"/>
              </a:lnSpc>
            </a:pPr>
            <a:r>
              <a:rPr lang="en-US" sz="3200" dirty="0"/>
              <a:t>Uninformed Search Techniques</a:t>
            </a:r>
          </a:p>
          <a:p>
            <a:pPr lvl="1">
              <a:lnSpc>
                <a:spcPct val="90000"/>
              </a:lnSpc>
            </a:pPr>
            <a:endParaRPr lang="en-US" sz="500" dirty="0"/>
          </a:p>
          <a:p>
            <a:pPr lvl="1" eaLnBrk="1" hangingPunct="1">
              <a:lnSpc>
                <a:spcPct val="90000"/>
              </a:lnSpc>
            </a:pPr>
            <a:r>
              <a:rPr lang="en-US" sz="2800" dirty="0"/>
              <a:t>Depth-First Search</a:t>
            </a:r>
          </a:p>
          <a:p>
            <a:pPr lvl="1" eaLnBrk="1" hangingPunct="1">
              <a:lnSpc>
                <a:spcPct val="90000"/>
              </a:lnSpc>
            </a:pPr>
            <a:endParaRPr lang="en-US" sz="500" dirty="0"/>
          </a:p>
          <a:p>
            <a:pPr lvl="1" eaLnBrk="1" hangingPunct="1">
              <a:lnSpc>
                <a:spcPct val="90000"/>
              </a:lnSpc>
            </a:pPr>
            <a:r>
              <a:rPr lang="en-US" sz="2800" dirty="0"/>
              <a:t>Breadth-First Search</a:t>
            </a:r>
          </a:p>
          <a:p>
            <a:pPr lvl="1" eaLnBrk="1" hangingPunct="1">
              <a:lnSpc>
                <a:spcPct val="90000"/>
              </a:lnSpc>
            </a:pPr>
            <a:endParaRPr lang="en-US" sz="500" dirty="0"/>
          </a:p>
          <a:p>
            <a:pPr lvl="1" eaLnBrk="1" hangingPunct="1">
              <a:lnSpc>
                <a:spcPct val="90000"/>
              </a:lnSpc>
            </a:pPr>
            <a:r>
              <a:rPr lang="en-US" sz="2800" dirty="0"/>
              <a:t>Uniform-Cost Search</a:t>
            </a:r>
          </a:p>
          <a:p>
            <a:pPr lvl="1" eaLnBrk="1" hangingPunct="1">
              <a:lnSpc>
                <a:spcPct val="90000"/>
              </a:lnSpc>
            </a:pPr>
            <a:endParaRPr lang="en-US" sz="2800" dirty="0"/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  <a:p>
            <a:pPr eaLnBrk="1" hangingPunct="1">
              <a:lnSpc>
                <a:spcPct val="90000"/>
              </a:lnSpc>
            </a:pP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Rationality, contd.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What is rational depends on:</a:t>
            </a:r>
          </a:p>
          <a:p>
            <a:pPr lvl="1"/>
            <a:r>
              <a:rPr lang="en-US" sz="2800" dirty="0"/>
              <a:t>Performance measure</a:t>
            </a:r>
          </a:p>
          <a:p>
            <a:pPr lvl="1"/>
            <a:r>
              <a:rPr lang="en-US" sz="2800" dirty="0"/>
              <a:t>Agent’s prior knowledge of environment</a:t>
            </a:r>
          </a:p>
          <a:p>
            <a:pPr lvl="1"/>
            <a:r>
              <a:rPr lang="en-US" sz="2800" dirty="0"/>
              <a:t>Actions available to agent</a:t>
            </a:r>
          </a:p>
          <a:p>
            <a:pPr lvl="1"/>
            <a:r>
              <a:rPr lang="en-US" sz="2800" dirty="0"/>
              <a:t>Percept sequence to date</a:t>
            </a:r>
          </a:p>
          <a:p>
            <a:pPr lvl="1"/>
            <a:endParaRPr lang="en-US" sz="2800" dirty="0"/>
          </a:p>
          <a:p>
            <a:pPr lvl="1"/>
            <a:endParaRPr lang="en-US" sz="2800" dirty="0"/>
          </a:p>
          <a:p>
            <a:pPr marL="0" lvl="1" indent="0">
              <a:buNone/>
            </a:pPr>
            <a:endParaRPr lang="en-US" sz="2800" dirty="0"/>
          </a:p>
          <a:p>
            <a:r>
              <a:rPr lang="en-US" dirty="0"/>
              <a:t>Being rational means </a:t>
            </a:r>
            <a:r>
              <a:rPr lang="en-US" b="1" dirty="0">
                <a:solidFill>
                  <a:srgbClr val="0000FF"/>
                </a:solidFill>
              </a:rPr>
              <a:t>maximizing your expected utility</a:t>
            </a:r>
          </a:p>
        </p:txBody>
      </p:sp>
      <p:pic>
        <p:nvPicPr>
          <p:cNvPr id="4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228017" y="1225064"/>
            <a:ext cx="4411884" cy="288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332828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Rational Agents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2099" y="1113178"/>
            <a:ext cx="8010715" cy="2039539"/>
          </a:xfrm>
        </p:spPr>
        <p:txBody>
          <a:bodyPr/>
          <a:lstStyle/>
          <a:p>
            <a:r>
              <a:rPr lang="en-US" dirty="0"/>
              <a:t>Are rational agents </a:t>
            </a:r>
            <a:r>
              <a:rPr lang="en-US" b="1" i="1" dirty="0">
                <a:solidFill>
                  <a:srgbClr val="C00000"/>
                </a:solidFill>
              </a:rPr>
              <a:t>omniscient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No – they are limited by the available percepts</a:t>
            </a:r>
          </a:p>
          <a:p>
            <a:endParaRPr lang="en-US" dirty="0"/>
          </a:p>
          <a:p>
            <a:r>
              <a:rPr lang="en-US" dirty="0"/>
              <a:t>Are rational agents </a:t>
            </a:r>
            <a:r>
              <a:rPr lang="en-US" b="1" i="1" dirty="0">
                <a:solidFill>
                  <a:srgbClr val="C00000"/>
                </a:solidFill>
              </a:rPr>
              <a:t>clairvoyant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No – they may lack knowledge of the environment dynamics</a:t>
            </a:r>
          </a:p>
          <a:p>
            <a:endParaRPr lang="en-US" dirty="0"/>
          </a:p>
          <a:p>
            <a:r>
              <a:rPr lang="en-US" dirty="0"/>
              <a:t>Do rational agents </a:t>
            </a:r>
            <a:r>
              <a:rPr lang="en-US" b="1" i="1" dirty="0">
                <a:solidFill>
                  <a:srgbClr val="C00000"/>
                </a:solidFill>
              </a:rPr>
              <a:t>explore</a:t>
            </a:r>
            <a:r>
              <a:rPr lang="en-US" dirty="0"/>
              <a:t> and </a:t>
            </a:r>
            <a:r>
              <a:rPr lang="en-US" b="1" i="1" dirty="0">
                <a:solidFill>
                  <a:srgbClr val="C00000"/>
                </a:solidFill>
              </a:rPr>
              <a:t>learn</a:t>
            </a:r>
            <a:r>
              <a:rPr lang="en-US" dirty="0"/>
              <a:t>?</a:t>
            </a:r>
          </a:p>
          <a:p>
            <a:pPr lvl="1"/>
            <a:r>
              <a:rPr lang="en-US" dirty="0"/>
              <a:t>Yes – in unknown environments these are essential</a:t>
            </a:r>
          </a:p>
          <a:p>
            <a:endParaRPr lang="en-US" dirty="0"/>
          </a:p>
          <a:p>
            <a:r>
              <a:rPr lang="en-US" dirty="0"/>
              <a:t>So rational agents are not necessarily successful, but they are </a:t>
            </a:r>
            <a:r>
              <a:rPr lang="en-US" b="1" i="1" dirty="0">
                <a:solidFill>
                  <a:srgbClr val="C00000"/>
                </a:solidFill>
              </a:rPr>
              <a:t>autonomous</a:t>
            </a:r>
            <a:r>
              <a:rPr lang="en-US" dirty="0"/>
              <a:t> (i.e., transcend initial program)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134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Task Environment - PEAS</a:t>
            </a:r>
          </a:p>
        </p:txBody>
      </p:sp>
      <p:sp>
        <p:nvSpPr>
          <p:cNvPr id="4" name="Content Placeholder 2"/>
          <p:cNvSpPr txBox="1">
            <a:spLocks/>
          </p:cNvSpPr>
          <p:nvPr/>
        </p:nvSpPr>
        <p:spPr bwMode="auto">
          <a:xfrm>
            <a:off x="304800" y="1329927"/>
            <a:ext cx="6172200" cy="3546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0" tIns="45718" rIns="91430" bIns="45718" numCol="1" anchor="t" anchorCtr="0" compatLnSpc="1">
            <a:prstTxWarp prst="textNoShape">
              <a:avLst/>
            </a:prstTxWarp>
          </a:bodyPr>
          <a:lstStyle>
            <a:lvl1pPr marL="342858" indent="-342858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857" indent="-28571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858" indent="-22857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000" indent="-22857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143" indent="-22857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286" indent="-22857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430" indent="-22857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573" indent="-22857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5718" indent="-228573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Performance measure</a:t>
            </a:r>
          </a:p>
          <a:p>
            <a:pPr lvl="1"/>
            <a:r>
              <a:rPr lang="en-US" sz="2400" dirty="0"/>
              <a:t>-1 per step; +10 food; +500 win; -500 die; +200 hit scared ghost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Environment</a:t>
            </a:r>
          </a:p>
          <a:p>
            <a:pPr lvl="1"/>
            <a:r>
              <a:rPr lang="en-US" sz="2400" dirty="0" err="1"/>
              <a:t>Pacman</a:t>
            </a:r>
            <a:r>
              <a:rPr lang="en-US" sz="2400" dirty="0"/>
              <a:t> dynamics (</a:t>
            </a:r>
            <a:r>
              <a:rPr lang="en-US" sz="2400" dirty="0" err="1"/>
              <a:t>incl</a:t>
            </a:r>
            <a:r>
              <a:rPr lang="en-US" sz="2400" dirty="0"/>
              <a:t> ghost behavior)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Actuators</a:t>
            </a:r>
          </a:p>
          <a:p>
            <a:pPr lvl="1"/>
            <a:r>
              <a:rPr lang="en-US" sz="2400" dirty="0"/>
              <a:t>North, South, East, West, (Stop)</a:t>
            </a:r>
          </a:p>
          <a:p>
            <a:pPr marL="0" indent="0"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</a:rPr>
              <a:t>Sensors</a:t>
            </a:r>
          </a:p>
          <a:p>
            <a:pPr lvl="1"/>
            <a:r>
              <a:rPr lang="en-US" sz="2400" dirty="0"/>
              <a:t>Entire state is visible</a:t>
            </a:r>
          </a:p>
        </p:txBody>
      </p:sp>
      <p:pic>
        <p:nvPicPr>
          <p:cNvPr id="5" name="Picture 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629400" y="2286000"/>
            <a:ext cx="8127935" cy="36004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2514877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PEAS: Automated Taxi 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304800" y="1406127"/>
            <a:ext cx="6400800" cy="3546873"/>
          </a:xfrm>
        </p:spPr>
        <p:txBody>
          <a:bodyPr/>
          <a:lstStyle/>
          <a:p>
            <a:r>
              <a:rPr lang="en-US" dirty="0"/>
              <a:t>Performance measure</a:t>
            </a:r>
          </a:p>
          <a:p>
            <a:pPr lvl="1"/>
            <a:r>
              <a:rPr lang="en-US" dirty="0"/>
              <a:t>Income, happy customer, vehicle costs, fines, insurance premiums</a:t>
            </a:r>
          </a:p>
          <a:p>
            <a:r>
              <a:rPr lang="en-US" dirty="0"/>
              <a:t>Environment</a:t>
            </a:r>
          </a:p>
          <a:p>
            <a:pPr lvl="1"/>
            <a:r>
              <a:rPr lang="en-US" dirty="0"/>
              <a:t>US streets, other drivers, customers</a:t>
            </a:r>
          </a:p>
          <a:p>
            <a:r>
              <a:rPr lang="en-US" dirty="0"/>
              <a:t>Actuators</a:t>
            </a:r>
          </a:p>
          <a:p>
            <a:pPr lvl="1"/>
            <a:r>
              <a:rPr lang="en-US" dirty="0"/>
              <a:t>Steering, brake, gas, display/speaker</a:t>
            </a:r>
          </a:p>
          <a:p>
            <a:r>
              <a:rPr lang="en-US" dirty="0"/>
              <a:t>Sensors</a:t>
            </a:r>
          </a:p>
          <a:p>
            <a:pPr lvl="1"/>
            <a:r>
              <a:rPr lang="en-US" dirty="0"/>
              <a:t>Camera, radar, accelerometer, engine sensors, microphone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10500" y="1371600"/>
            <a:ext cx="3314700" cy="4596668"/>
          </a:xfrm>
          <a:prstGeom prst="rect">
            <a:avLst/>
          </a:prstGeom>
        </p:spPr>
      </p:pic>
      <p:sp>
        <p:nvSpPr>
          <p:cNvPr id="7" name="Rectangle 6"/>
          <p:cNvSpPr/>
          <p:nvPr/>
        </p:nvSpPr>
        <p:spPr>
          <a:xfrm>
            <a:off x="393031" y="6379452"/>
            <a:ext cx="96292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Image: http://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nypost.com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/2014/06/21/how-</a:t>
            </a:r>
            <a:r>
              <a:rPr lang="en-US" dirty="0" err="1">
                <a:solidFill>
                  <a:schemeClr val="bg1">
                    <a:lumMod val="50000"/>
                  </a:schemeClr>
                </a:solidFill>
              </a:rPr>
              <a:t>google</a:t>
            </a:r>
            <a:r>
              <a:rPr lang="en-US" dirty="0">
                <a:solidFill>
                  <a:schemeClr val="bg1">
                    <a:lumMod val="50000"/>
                  </a:schemeClr>
                </a:solidFill>
              </a:rPr>
              <a:t>-might-put-taxi-drivers-out-of-business/</a:t>
            </a:r>
          </a:p>
        </p:txBody>
      </p:sp>
    </p:spTree>
    <p:extLst>
      <p:ext uri="{BB962C8B-B14F-4D97-AF65-F5344CB8AC3E}">
        <p14:creationId xmlns:p14="http://schemas.microsoft.com/office/powerpoint/2010/main" val="291193346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Environment Types</a:t>
            </a:r>
          </a:p>
        </p:txBody>
      </p:sp>
      <p:graphicFrame>
        <p:nvGraphicFramePr>
          <p:cNvPr id="4" name="Content Placeholder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6222796"/>
              </p:ext>
            </p:extLst>
          </p:nvPr>
        </p:nvGraphicFramePr>
        <p:xfrm>
          <a:off x="457200" y="1524000"/>
          <a:ext cx="10896600" cy="4475695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533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67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8956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85800">
                <a:tc>
                  <a:txBody>
                    <a:bodyPr/>
                    <a:lstStyle/>
                    <a:p>
                      <a:endParaRPr lang="en-US" sz="3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 err="1"/>
                        <a:t>Pacman</a:t>
                      </a:r>
                      <a:endParaRPr lang="en-US" sz="32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3200" dirty="0"/>
                        <a:t>Taxi</a:t>
                      </a:r>
                      <a:endParaRPr lang="en-US" sz="3200" b="0" dirty="0">
                        <a:solidFill>
                          <a:schemeClr val="bg1"/>
                        </a:solidFill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757979">
                <a:tc>
                  <a:txBody>
                    <a:bodyPr/>
                    <a:lstStyle/>
                    <a:p>
                      <a:r>
                        <a:rPr lang="en-US" sz="3200" dirty="0"/>
                        <a:t>Fully or partially</a:t>
                      </a:r>
                      <a:r>
                        <a:rPr lang="en-US" sz="3200" baseline="0" dirty="0"/>
                        <a:t> observable</a:t>
                      </a:r>
                      <a:endParaRPr lang="en-US" sz="3200" b="0" baseline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757979">
                <a:tc>
                  <a:txBody>
                    <a:bodyPr/>
                    <a:lstStyle/>
                    <a:p>
                      <a:r>
                        <a:rPr lang="en-US" sz="3200" baseline="0" dirty="0"/>
                        <a:t>Single agent or multi-agent</a:t>
                      </a:r>
                      <a:endParaRPr lang="en-US" sz="3200" b="0" baseline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757979">
                <a:tc>
                  <a:txBody>
                    <a:bodyPr/>
                    <a:lstStyle/>
                    <a:p>
                      <a:r>
                        <a:rPr lang="en-US" sz="3200" baseline="0" dirty="0"/>
                        <a:t>Deterministic or stochastic</a:t>
                      </a:r>
                      <a:endParaRPr lang="en-US" sz="3200" b="0" baseline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757979">
                <a:tc>
                  <a:txBody>
                    <a:bodyPr/>
                    <a:lstStyle/>
                    <a:p>
                      <a:r>
                        <a:rPr lang="en-US" sz="3200" baseline="0" dirty="0"/>
                        <a:t>Static or dynamic</a:t>
                      </a:r>
                      <a:endParaRPr lang="en-US" sz="3200" b="0" baseline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757979">
                <a:tc>
                  <a:txBody>
                    <a:bodyPr/>
                    <a:lstStyle/>
                    <a:p>
                      <a:r>
                        <a:rPr lang="en-US" sz="3200" baseline="0" dirty="0"/>
                        <a:t>Discrete or continuous</a:t>
                      </a:r>
                      <a:endParaRPr lang="en-US" sz="3200" b="0" baseline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US" sz="3200" b="0" dirty="0">
                        <a:latin typeface="Calibri"/>
                        <a:cs typeface="Calibri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7EE9DC19-6F8A-3D94-B80F-F670D5DA3694}"/>
                  </a:ext>
                </a:extLst>
              </p14:cNvPr>
              <p14:cNvContentPartPr/>
              <p14:nvPr/>
            </p14:nvContentPartPr>
            <p14:xfrm>
              <a:off x="5001840" y="2282400"/>
              <a:ext cx="6005160" cy="366732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7EE9DC19-6F8A-3D94-B80F-F670D5DA3694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992480" y="2273040"/>
                <a:ext cx="6023880" cy="3686040"/>
              </a:xfrm>
              <a:prstGeom prst="rect">
                <a:avLst/>
              </a:prstGeom>
            </p:spPr>
          </p:pic>
        </mc:Fallback>
      </mc:AlternateContent>
      <p:pic>
        <p:nvPicPr>
          <p:cNvPr id="3" name="Picture 2">
            <a:extLst>
              <a:ext uri="{FF2B5EF4-FFF2-40B4-BE49-F238E27FC236}">
                <a16:creationId xmlns:a16="http://schemas.microsoft.com/office/drawing/2014/main" id="{F42B83B7-4097-81A3-0DD1-F141FAC55B9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07471" y="69474"/>
            <a:ext cx="1007390" cy="1397000"/>
          </a:xfrm>
          <a:prstGeom prst="rect">
            <a:avLst/>
          </a:prstGeom>
        </p:spPr>
      </p:pic>
      <p:pic>
        <p:nvPicPr>
          <p:cNvPr id="6" name="Picture 1">
            <a:extLst>
              <a:ext uri="{FF2B5EF4-FFF2-40B4-BE49-F238E27FC236}">
                <a16:creationId xmlns:a16="http://schemas.microsoft.com/office/drawing/2014/main" id="{0D1143DE-9F31-034E-7B98-EF04DEA1D4B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/>
          <a:srcRect l="25700" t="8320" r="49472" b="22714"/>
          <a:stretch>
            <a:fillRect/>
          </a:stretch>
        </p:blipFill>
        <p:spPr bwMode="auto">
          <a:xfrm>
            <a:off x="6618311" y="73229"/>
            <a:ext cx="1129463" cy="138977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5294216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Reflex Agents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idx="1"/>
          </p:nvPr>
        </p:nvSpPr>
        <p:spPr>
          <a:xfrm>
            <a:off x="363539" y="1657353"/>
            <a:ext cx="5884863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Reflex agents: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Choose action based on current percept (and maybe memory)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May have memory or a model of the world’s current state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Do not consider the future consequences of their actions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>
                <a:solidFill>
                  <a:srgbClr val="C00000"/>
                </a:solidFill>
              </a:rPr>
              <a:t>Consider how the world IS</a:t>
            </a:r>
          </a:p>
          <a:p>
            <a:pPr lvl="1" eaLnBrk="1" hangingPunct="1">
              <a:lnSpc>
                <a:spcPct val="90000"/>
              </a:lnSpc>
            </a:pPr>
            <a:endParaRPr lang="en-US" dirty="0"/>
          </a:p>
          <a:p>
            <a:pPr eaLnBrk="1" hangingPunct="1">
              <a:lnSpc>
                <a:spcPct val="90000"/>
              </a:lnSpc>
            </a:pPr>
            <a:r>
              <a:rPr lang="en-US" dirty="0"/>
              <a:t>Can a reflex agent be rational?</a:t>
            </a:r>
          </a:p>
        </p:txBody>
      </p:sp>
      <p:sp>
        <p:nvSpPr>
          <p:cNvPr id="1030" name="TextBox 7"/>
          <p:cNvSpPr txBox="1">
            <a:spLocks noChangeArrowheads="1"/>
          </p:cNvSpPr>
          <p:nvPr/>
        </p:nvSpPr>
        <p:spPr bwMode="auto">
          <a:xfrm>
            <a:off x="8991600" y="6183872"/>
            <a:ext cx="3059112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reflex optimal (L2D1)]</a:t>
            </a:r>
          </a:p>
        </p:txBody>
      </p:sp>
      <p:sp>
        <p:nvSpPr>
          <p:cNvPr id="9" name="TextBox 7"/>
          <p:cNvSpPr txBox="1">
            <a:spLocks noChangeArrowheads="1"/>
          </p:cNvSpPr>
          <p:nvPr/>
        </p:nvSpPr>
        <p:spPr bwMode="auto">
          <a:xfrm>
            <a:off x="8991600" y="6488672"/>
            <a:ext cx="3200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reflex optimal (L2D2)]</a:t>
            </a:r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036D0D48-2F8C-4617-8504-8A3E90B52DF1}"/>
              </a:ext>
            </a:extLst>
          </p:cNvPr>
          <p:cNvPicPr preferRelativeResize="0"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78793" y="265895"/>
            <a:ext cx="4167310" cy="3318648"/>
          </a:xfrm>
          <a:prstGeom prst="rect">
            <a:avLst/>
          </a:prstGeom>
          <a:noFill/>
          <a:ln w="38100"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Reflex Agent</a:t>
            </a:r>
          </a:p>
        </p:txBody>
      </p:sp>
      <p:sp>
        <p:nvSpPr>
          <p:cNvPr id="4" name="TextBox 7">
            <a:extLst>
              <a:ext uri="{FF2B5EF4-FFF2-40B4-BE49-F238E27FC236}">
                <a16:creationId xmlns:a16="http://schemas.microsoft.com/office/drawing/2014/main" id="{5D17656C-F794-473A-86FC-26068266DD1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1600" y="6183872"/>
            <a:ext cx="3059112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reflex optimal (L2D1)]</a:t>
            </a:r>
          </a:p>
        </p:txBody>
      </p:sp>
      <p:sp>
        <p:nvSpPr>
          <p:cNvPr id="5" name="TextBox 7">
            <a:extLst>
              <a:ext uri="{FF2B5EF4-FFF2-40B4-BE49-F238E27FC236}">
                <a16:creationId xmlns:a16="http://schemas.microsoft.com/office/drawing/2014/main" id="{0AC34014-745C-413C-BAD1-335798DF29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91600" y="6488672"/>
            <a:ext cx="3200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2" tIns="45718" rIns="91432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  <a:latin typeface="Calibri" pitchFamily="34" charset="0"/>
              </a:rPr>
              <a:t>[Demo: reflex optimal (L2D2)]</a:t>
            </a:r>
          </a:p>
        </p:txBody>
      </p:sp>
    </p:spTree>
    <p:extLst>
      <p:ext uri="{BB962C8B-B14F-4D97-AF65-F5344CB8AC3E}">
        <p14:creationId xmlns:p14="http://schemas.microsoft.com/office/powerpoint/2010/main" val="113338747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Agents that Plan Ahead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idx="1"/>
          </p:nvPr>
        </p:nvSpPr>
        <p:spPr>
          <a:xfrm>
            <a:off x="393033" y="1636296"/>
            <a:ext cx="7206372" cy="452596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/>
              <a:t>Planning agents: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Decisions based on </a:t>
            </a:r>
            <a:r>
              <a:rPr lang="en-US" b="1" i="1" dirty="0">
                <a:solidFill>
                  <a:srgbClr val="0000FF"/>
                </a:solidFill>
              </a:rPr>
              <a:t>predicted consequences </a:t>
            </a:r>
            <a:r>
              <a:rPr lang="en-US" dirty="0"/>
              <a:t>of actions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Must have a</a:t>
            </a:r>
            <a:r>
              <a:rPr lang="en-US" b="1" i="1" dirty="0">
                <a:solidFill>
                  <a:srgbClr val="FF0000"/>
                </a:solidFill>
              </a:rPr>
              <a:t> </a:t>
            </a:r>
            <a:r>
              <a:rPr lang="en-US" b="1" i="1" dirty="0">
                <a:solidFill>
                  <a:srgbClr val="C00000"/>
                </a:solidFill>
              </a:rPr>
              <a:t>transition model</a:t>
            </a:r>
            <a:r>
              <a:rPr lang="en-US" dirty="0"/>
              <a:t>: how the world evolves in response to actions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/>
              <a:t>Must formulate a goal</a:t>
            </a:r>
          </a:p>
          <a:p>
            <a:pPr lvl="1">
              <a:lnSpc>
                <a:spcPct val="90000"/>
              </a:lnSpc>
            </a:pPr>
            <a:r>
              <a:rPr lang="en-US" dirty="0">
                <a:solidFill>
                  <a:srgbClr val="C00000"/>
                </a:solidFill>
              </a:rPr>
              <a:t>Consider how the world WOULD BE</a:t>
            </a:r>
          </a:p>
          <a:p>
            <a:pPr lvl="1" eaLnBrk="1" hangingPunct="1">
              <a:lnSpc>
                <a:spcPct val="90000"/>
              </a:lnSpc>
            </a:pPr>
            <a:endParaRPr lang="en-US" dirty="0">
              <a:solidFill>
                <a:srgbClr val="FF0000"/>
              </a:solidFill>
            </a:endParaRPr>
          </a:p>
          <a:p>
            <a:pPr>
              <a:lnSpc>
                <a:spcPct val="90000"/>
              </a:lnSpc>
            </a:pPr>
            <a:r>
              <a:rPr lang="en-US" dirty="0"/>
              <a:t>Spectrum of deliberativeness: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Generate complete, optimal plan offline, then execute</a:t>
            </a:r>
          </a:p>
          <a:p>
            <a:pPr lvl="1">
              <a:lnSpc>
                <a:spcPct val="90000"/>
              </a:lnSpc>
            </a:pPr>
            <a:r>
              <a:rPr lang="en-US" dirty="0"/>
              <a:t>Generate a simple, greedy plan, start executing, </a:t>
            </a:r>
            <a:r>
              <a:rPr lang="en-US" dirty="0" err="1"/>
              <a:t>replan</a:t>
            </a:r>
            <a:r>
              <a:rPr lang="en-US" dirty="0"/>
              <a:t> when something goes wrong</a:t>
            </a:r>
          </a:p>
        </p:txBody>
      </p:sp>
      <p:pic>
        <p:nvPicPr>
          <p:cNvPr id="7" name="Picture 2"/>
          <p:cNvPicPr preferRelativeResize="0"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878794" y="265894"/>
            <a:ext cx="4167309" cy="3318648"/>
          </a:xfrm>
          <a:prstGeom prst="rect">
            <a:avLst/>
          </a:prstGeom>
          <a:noFill/>
          <a:ln w="38100"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8016BF-BA20-2EFC-895C-491B0BE8F3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2561995"/>
            <a:ext cx="10515600" cy="3359411"/>
          </a:xfrm>
        </p:spPr>
        <p:txBody>
          <a:bodyPr/>
          <a:lstStyle/>
          <a:p>
            <a:r>
              <a:rPr lang="en-US" sz="4800" dirty="0"/>
              <a:t>Search Problems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4FE24E2-F885-144C-B9A3-749FFFEDD2F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5414732"/>
            <a:ext cx="10515600" cy="1198701"/>
          </a:xfrm>
        </p:spPr>
        <p:txBody>
          <a:bodyPr/>
          <a:lstStyle/>
          <a:p>
            <a:endParaRPr lang="en-US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F29FF374-D8ED-532D-DD3C-5C199A34DB2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537151" y="244567"/>
            <a:ext cx="7259741" cy="44511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51460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Search Problems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552099" y="1152914"/>
            <a:ext cx="9372600" cy="5562600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C00000"/>
                </a:solidFill>
              </a:rPr>
              <a:t>search problem </a:t>
            </a:r>
            <a:r>
              <a:rPr lang="en-US" sz="2800" dirty="0"/>
              <a:t>consists of: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A state space</a:t>
            </a:r>
          </a:p>
          <a:p>
            <a:pPr marL="457093" lvl="1" indent="0">
              <a:lnSpc>
                <a:spcPct val="80000"/>
              </a:lnSpc>
              <a:buNone/>
            </a:pPr>
            <a:endParaRPr lang="en-US" sz="2400" dirty="0"/>
          </a:p>
          <a:p>
            <a:pPr lvl="1" eaLnBrk="1" hangingPunct="1">
              <a:lnSpc>
                <a:spcPct val="80000"/>
              </a:lnSpc>
            </a:pPr>
            <a:r>
              <a:rPr lang="en-US" sz="2400" dirty="0"/>
              <a:t>For each state, a set </a:t>
            </a:r>
          </a:p>
          <a:p>
            <a:pPr marL="457093" lvl="1" indent="0">
              <a:lnSpc>
                <a:spcPct val="80000"/>
              </a:lnSpc>
              <a:buNone/>
            </a:pPr>
            <a:r>
              <a:rPr lang="en-US" sz="2400" dirty="0"/>
              <a:t>    Actions(s) of allowable actions</a:t>
            </a:r>
          </a:p>
          <a:p>
            <a:pPr marL="457093" lvl="1" indent="0">
              <a:lnSpc>
                <a:spcPct val="80000"/>
              </a:lnSpc>
              <a:buNone/>
            </a:pP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A transition model Result(</a:t>
            </a:r>
            <a:r>
              <a:rPr lang="en-US" sz="2400" dirty="0" err="1"/>
              <a:t>s,a</a:t>
            </a:r>
            <a:r>
              <a:rPr lang="en-US" sz="2400" dirty="0"/>
              <a:t>)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A step cost function c(</a:t>
            </a:r>
            <a:r>
              <a:rPr lang="en-US" sz="2400" dirty="0" err="1"/>
              <a:t>s,a,s</a:t>
            </a:r>
            <a:r>
              <a:rPr lang="en-US" sz="2400" dirty="0"/>
              <a:t>’)</a:t>
            </a:r>
          </a:p>
          <a:p>
            <a:pPr lvl="1">
              <a:lnSpc>
                <a:spcPct val="80000"/>
              </a:lnSpc>
            </a:pPr>
            <a:endParaRPr lang="en-US" sz="2400" dirty="0"/>
          </a:p>
          <a:p>
            <a:pPr lvl="1">
              <a:lnSpc>
                <a:spcPct val="80000"/>
              </a:lnSpc>
            </a:pPr>
            <a:r>
              <a:rPr lang="en-US" sz="2400" dirty="0"/>
              <a:t>A start state and a goal test</a:t>
            </a:r>
          </a:p>
          <a:p>
            <a:pPr lvl="1" eaLnBrk="1" hangingPunct="1">
              <a:lnSpc>
                <a:spcPct val="80000"/>
              </a:lnSpc>
            </a:pPr>
            <a:endParaRPr lang="en-US" sz="2400" dirty="0"/>
          </a:p>
          <a:p>
            <a:pPr eaLnBrk="1" hangingPunct="1">
              <a:lnSpc>
                <a:spcPct val="80000"/>
              </a:lnSpc>
            </a:pPr>
            <a:r>
              <a:rPr lang="en-US" sz="2800" dirty="0"/>
              <a:t>A </a:t>
            </a:r>
            <a:r>
              <a:rPr lang="en-US" sz="2800" dirty="0">
                <a:solidFill>
                  <a:srgbClr val="C00000"/>
                </a:solidFill>
              </a:rPr>
              <a:t>solution</a:t>
            </a:r>
            <a:r>
              <a:rPr lang="en-US" sz="2800" dirty="0"/>
              <a:t> is a sequence of actions (a plan) which transforms the start state to a goal state</a:t>
            </a:r>
          </a:p>
        </p:txBody>
      </p:sp>
      <p:grpSp>
        <p:nvGrpSpPr>
          <p:cNvPr id="3" name="Group 2"/>
          <p:cNvGrpSpPr/>
          <p:nvPr/>
        </p:nvGrpSpPr>
        <p:grpSpPr>
          <a:xfrm>
            <a:off x="5105401" y="1828801"/>
            <a:ext cx="4659313" cy="568327"/>
            <a:chOff x="5181609" y="2174875"/>
            <a:chExt cx="4659313" cy="568326"/>
          </a:xfrm>
        </p:grpSpPr>
        <p:pic>
          <p:nvPicPr>
            <p:cNvPr id="8196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5867403" y="2174876"/>
              <a:ext cx="560388" cy="56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7" name="Picture 5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7219949" y="2174875"/>
              <a:ext cx="552451" cy="56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8" name="Picture 6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9296409" y="2174875"/>
              <a:ext cx="544513" cy="56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199" name="Picture 7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6553201" y="2174875"/>
              <a:ext cx="552451" cy="56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0" name="Picture 8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8591549" y="2174877"/>
              <a:ext cx="552451" cy="55245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1" name="Picture 9"/>
            <p:cNvPicPr>
              <a:picLocks noChangeAspect="1" noChangeArrowheads="1"/>
            </p:cNvPicPr>
            <p:nvPr/>
          </p:nvPicPr>
          <p:blipFill>
            <a:blip r:embed="rId8" cstate="print"/>
            <a:srcRect/>
            <a:stretch>
              <a:fillRect/>
            </a:stretch>
          </p:blipFill>
          <p:spPr bwMode="auto">
            <a:xfrm>
              <a:off x="7897813" y="2174875"/>
              <a:ext cx="560387" cy="56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2" name="Picture 10"/>
            <p:cNvPicPr>
              <a:picLocks noChangeAspect="1" noChangeArrowheads="1"/>
            </p:cNvPicPr>
            <p:nvPr/>
          </p:nvPicPr>
          <p:blipFill>
            <a:blip r:embed="rId9" cstate="print"/>
            <a:srcRect/>
            <a:stretch>
              <a:fillRect/>
            </a:stretch>
          </p:blipFill>
          <p:spPr bwMode="auto">
            <a:xfrm>
              <a:off x="5181609" y="2174875"/>
              <a:ext cx="544513" cy="5603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" name="Group 1"/>
          <p:cNvGrpSpPr/>
          <p:nvPr/>
        </p:nvGrpSpPr>
        <p:grpSpPr>
          <a:xfrm>
            <a:off x="5788976" y="3390341"/>
            <a:ext cx="2152649" cy="1322387"/>
            <a:chOff x="6457951" y="3325813"/>
            <a:chExt cx="2152649" cy="1322387"/>
          </a:xfrm>
        </p:grpSpPr>
        <p:pic>
          <p:nvPicPr>
            <p:cNvPr id="8203" name="Picture 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457951" y="3671888"/>
              <a:ext cx="560388" cy="56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4" name="Picture 12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8039101" y="3325813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8205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058149" y="4087813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206" name="Line 14"/>
            <p:cNvSpPr>
              <a:spLocks noChangeShapeType="1"/>
            </p:cNvSpPr>
            <p:nvPr/>
          </p:nvSpPr>
          <p:spPr bwMode="auto">
            <a:xfrm flipV="1">
              <a:off x="7162800" y="3581400"/>
              <a:ext cx="7620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26" tIns="45718" rIns="91426" bIns="45718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07" name="Line 15"/>
            <p:cNvSpPr>
              <a:spLocks noChangeShapeType="1"/>
            </p:cNvSpPr>
            <p:nvPr/>
          </p:nvSpPr>
          <p:spPr bwMode="auto">
            <a:xfrm>
              <a:off x="7162800" y="4114800"/>
              <a:ext cx="762000" cy="2286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26" tIns="45718" rIns="91426" bIns="45718"/>
            <a:lstStyle/>
            <a:p>
              <a:endParaRPr lang="en-US">
                <a:latin typeface="Calibri" pitchFamily="34" charset="0"/>
              </a:endParaRPr>
            </a:p>
          </p:txBody>
        </p:sp>
        <p:sp>
          <p:nvSpPr>
            <p:cNvPr id="8208" name="Text Box 16"/>
            <p:cNvSpPr txBox="1">
              <a:spLocks noChangeArrowheads="1"/>
            </p:cNvSpPr>
            <p:nvPr/>
          </p:nvSpPr>
          <p:spPr bwMode="auto">
            <a:xfrm>
              <a:off x="7143751" y="3429000"/>
              <a:ext cx="990600" cy="369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6" tIns="45718" rIns="9142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Calibri" pitchFamily="34" charset="0"/>
                </a:rPr>
                <a:t>N</a:t>
              </a:r>
            </a:p>
          </p:txBody>
        </p:sp>
        <p:sp>
          <p:nvSpPr>
            <p:cNvPr id="8209" name="Text Box 17"/>
            <p:cNvSpPr txBox="1">
              <a:spLocks noChangeArrowheads="1"/>
            </p:cNvSpPr>
            <p:nvPr/>
          </p:nvSpPr>
          <p:spPr bwMode="auto">
            <a:xfrm>
              <a:off x="7143751" y="4191000"/>
              <a:ext cx="1143000" cy="369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6" tIns="45718" rIns="9142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Calibri" pitchFamily="34" charset="0"/>
                </a:rPr>
                <a:t>E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5791200" y="2743200"/>
            <a:ext cx="1752600" cy="568325"/>
            <a:chOff x="6781800" y="3124200"/>
            <a:chExt cx="1752600" cy="568325"/>
          </a:xfrm>
        </p:grpSpPr>
        <p:pic>
          <p:nvPicPr>
            <p:cNvPr id="19" name="Picture 11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81800" y="3124200"/>
              <a:ext cx="560388" cy="56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0" name="Text Box 16"/>
            <p:cNvSpPr txBox="1">
              <a:spLocks noChangeArrowheads="1"/>
            </p:cNvSpPr>
            <p:nvPr/>
          </p:nvSpPr>
          <p:spPr bwMode="auto">
            <a:xfrm>
              <a:off x="7543800" y="3200400"/>
              <a:ext cx="990600" cy="36932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26" tIns="45718" rIns="9142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>
                  <a:latin typeface="Calibri" pitchFamily="34" charset="0"/>
                </a:rPr>
                <a:t>{N, E}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6855767" y="3264927"/>
            <a:ext cx="313044" cy="1431668"/>
            <a:chOff x="8153400" y="3048000"/>
            <a:chExt cx="313044" cy="1431667"/>
          </a:xfrm>
        </p:grpSpPr>
        <p:sp>
          <p:nvSpPr>
            <p:cNvPr id="5" name="TextBox 4"/>
            <p:cNvSpPr txBox="1"/>
            <p:nvPr/>
          </p:nvSpPr>
          <p:spPr>
            <a:xfrm>
              <a:off x="8153400" y="3048000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00FF"/>
                  </a:solidFill>
                </a:rPr>
                <a:t>1</a:t>
              </a: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8153400" y="4110335"/>
              <a:ext cx="31304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>
                  <a:solidFill>
                    <a:srgbClr val="0000FF"/>
                  </a:solidFill>
                </a:rPr>
                <a:t>1</a:t>
              </a:r>
            </a:p>
          </p:txBody>
        </p:sp>
      </p:grpSp>
      <p:sp>
        <p:nvSpPr>
          <p:cNvPr id="8" name="Text Box 16">
            <a:extLst>
              <a:ext uri="{FF2B5EF4-FFF2-40B4-BE49-F238E27FC236}">
                <a16:creationId xmlns:a16="http://schemas.microsoft.com/office/drawing/2014/main" id="{15AB1A02-89FC-4769-8E67-BBD3B86AA1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93625" y="1742134"/>
            <a:ext cx="990600" cy="52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6" tIns="45718" rIns="91426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800" dirty="0">
                <a:latin typeface="Calibri" pitchFamily="34" charset="0"/>
              </a:rPr>
              <a:t>...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Search Problems Are Models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They are a simplification/approximation of the real world</a:t>
            </a: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075157" y="2002416"/>
            <a:ext cx="8302483" cy="435595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Example: Travelling in Romania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8153400" y="1219200"/>
            <a:ext cx="3733800" cy="5486400"/>
          </a:xfrm>
        </p:spPr>
        <p:txBody>
          <a:bodyPr/>
          <a:lstStyle/>
          <a:p>
            <a:pPr eaLnBrk="1" hangingPunct="1"/>
            <a:r>
              <a:rPr lang="en-US" sz="2400" dirty="0"/>
              <a:t>State space:</a:t>
            </a:r>
          </a:p>
          <a:p>
            <a:pPr lvl="1" eaLnBrk="1" hangingPunct="1"/>
            <a:r>
              <a:rPr lang="en-US" sz="2000" dirty="0"/>
              <a:t>Cities</a:t>
            </a:r>
          </a:p>
          <a:p>
            <a:pPr eaLnBrk="1" hangingPunct="1"/>
            <a:r>
              <a:rPr lang="en-US" sz="2400" dirty="0"/>
              <a:t>Actions:</a:t>
            </a:r>
          </a:p>
          <a:p>
            <a:pPr lvl="1" eaLnBrk="1" hangingPunct="1"/>
            <a:r>
              <a:rPr lang="en-US" sz="2000" dirty="0"/>
              <a:t>Go to adjacent city</a:t>
            </a:r>
          </a:p>
          <a:p>
            <a:r>
              <a:rPr lang="en-US" sz="2400" dirty="0"/>
              <a:t>Transition model</a:t>
            </a:r>
          </a:p>
          <a:p>
            <a:pPr lvl="1"/>
            <a:r>
              <a:rPr lang="en-US" sz="2000" dirty="0"/>
              <a:t>Result(A, Go(B)) = B</a:t>
            </a:r>
          </a:p>
          <a:p>
            <a:r>
              <a:rPr lang="en-US" sz="2400" dirty="0"/>
              <a:t>Step cost</a:t>
            </a:r>
          </a:p>
          <a:p>
            <a:pPr lvl="1"/>
            <a:r>
              <a:rPr lang="en-US" sz="2000" dirty="0"/>
              <a:t>Distance along road link </a:t>
            </a:r>
          </a:p>
          <a:p>
            <a:pPr eaLnBrk="1" hangingPunct="1"/>
            <a:r>
              <a:rPr lang="en-US" sz="2400" dirty="0"/>
              <a:t>Start state:</a:t>
            </a:r>
          </a:p>
          <a:p>
            <a:pPr lvl="1" eaLnBrk="1" hangingPunct="1"/>
            <a:r>
              <a:rPr lang="en-US" sz="2000" dirty="0"/>
              <a:t>Arad</a:t>
            </a:r>
          </a:p>
          <a:p>
            <a:pPr eaLnBrk="1" hangingPunct="1"/>
            <a:r>
              <a:rPr lang="en-US" sz="2400" dirty="0"/>
              <a:t>Goal test:</a:t>
            </a:r>
          </a:p>
          <a:p>
            <a:pPr lvl="1" eaLnBrk="1" hangingPunct="1"/>
            <a:r>
              <a:rPr lang="en-US" sz="2000" dirty="0"/>
              <a:t>Is state == Bucharest?</a:t>
            </a:r>
            <a:endParaRPr lang="en-US" sz="1200" dirty="0"/>
          </a:p>
          <a:p>
            <a:pPr eaLnBrk="1" hangingPunct="1"/>
            <a:r>
              <a:rPr lang="en-US" sz="2400" dirty="0"/>
              <a:t>Solution?</a:t>
            </a:r>
          </a:p>
          <a:p>
            <a:pPr eaLnBrk="1" hangingPunct="1"/>
            <a:endParaRPr lang="en-US" sz="2400" dirty="0"/>
          </a:p>
          <a:p>
            <a:pPr eaLnBrk="1" hangingPunct="1"/>
            <a:endParaRPr lang="en-US" sz="2400" dirty="0"/>
          </a:p>
        </p:txBody>
      </p:sp>
      <p:grpSp>
        <p:nvGrpSpPr>
          <p:cNvPr id="4" name="Group 3"/>
          <p:cNvGrpSpPr/>
          <p:nvPr/>
        </p:nvGrpSpPr>
        <p:grpSpPr>
          <a:xfrm>
            <a:off x="152401" y="1447800"/>
            <a:ext cx="7834132" cy="4724400"/>
            <a:chOff x="152400" y="1447800"/>
            <a:chExt cx="7834132" cy="4724400"/>
          </a:xfrm>
        </p:grpSpPr>
        <p:pic>
          <p:nvPicPr>
            <p:cNvPr id="2" name="Picture 1" descr="romania-distances.ep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2400" y="1447800"/>
              <a:ext cx="7834132" cy="4724400"/>
            </a:xfrm>
            <a:prstGeom prst="rect">
              <a:avLst/>
            </a:prstGeom>
          </p:spPr>
        </p:pic>
        <p:sp>
          <p:nvSpPr>
            <p:cNvPr id="3" name="Oval 2"/>
            <p:cNvSpPr/>
            <p:nvPr/>
          </p:nvSpPr>
          <p:spPr>
            <a:xfrm>
              <a:off x="457200" y="2566610"/>
              <a:ext cx="381000" cy="381000"/>
            </a:xfrm>
            <a:prstGeom prst="ellipse">
              <a:avLst/>
            </a:prstGeom>
            <a:noFill/>
            <a:ln w="3810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" name="Oval 6"/>
            <p:cNvSpPr/>
            <p:nvPr/>
          </p:nvSpPr>
          <p:spPr>
            <a:xfrm>
              <a:off x="5096931" y="5017105"/>
              <a:ext cx="381000" cy="381000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ounded Rectangle 12"/>
          <p:cNvSpPr/>
          <p:nvPr/>
        </p:nvSpPr>
        <p:spPr>
          <a:xfrm>
            <a:off x="762000" y="3505200"/>
            <a:ext cx="10668000" cy="3048000"/>
          </a:xfrm>
          <a:prstGeom prst="roundRect">
            <a:avLst/>
          </a:prstGeom>
          <a:solidFill>
            <a:srgbClr val="D5DFFF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anchor="ctr"/>
          <a:lstStyle/>
          <a:p>
            <a:pPr algn="ctr"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11" name="Rounded Rectangle 10"/>
          <p:cNvSpPr/>
          <p:nvPr/>
        </p:nvSpPr>
        <p:spPr>
          <a:xfrm>
            <a:off x="762008" y="1273184"/>
            <a:ext cx="10668001" cy="2003425"/>
          </a:xfrm>
          <a:prstGeom prst="roundRect">
            <a:avLst/>
          </a:prstGeom>
          <a:solidFill>
            <a:srgbClr val="D5DFFF">
              <a:alpha val="59000"/>
            </a:srgb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24" tIns="45718" rIns="91424" bIns="45718" anchor="ctr"/>
          <a:lstStyle/>
          <a:p>
            <a:pPr algn="ctr">
              <a:defRPr/>
            </a:pPr>
            <a:endParaRPr lang="en-US">
              <a:latin typeface="Calibri" pitchFamily="34" charset="0"/>
            </a:endParaRPr>
          </a:p>
        </p:txBody>
      </p:sp>
      <p:sp>
        <p:nvSpPr>
          <p:cNvPr id="102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What’s in a State Space?</a:t>
            </a:r>
          </a:p>
        </p:txBody>
      </p:sp>
      <p:sp>
        <p:nvSpPr>
          <p:cNvPr id="8" name="Content Placeholder 7"/>
          <p:cNvSpPr>
            <a:spLocks noGrp="1"/>
          </p:cNvSpPr>
          <p:nvPr>
            <p:ph sz="half" idx="1"/>
          </p:nvPr>
        </p:nvSpPr>
        <p:spPr>
          <a:xfrm>
            <a:off x="1371600" y="4086225"/>
            <a:ext cx="4648200" cy="2413000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Problem: </a:t>
            </a:r>
            <a:r>
              <a:rPr lang="en-US" sz="2400" dirty="0" err="1"/>
              <a:t>Pathing</a:t>
            </a:r>
            <a:endParaRPr lang="en-US" sz="24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State representation: (</a:t>
            </a:r>
            <a:r>
              <a:rPr lang="en-US" sz="2000" dirty="0" err="1"/>
              <a:t>x,y</a:t>
            </a:r>
            <a:r>
              <a:rPr lang="en-US" sz="2000" dirty="0"/>
              <a:t>) location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Actions: NSEW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Transition model: update location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Goal test: is (</a:t>
            </a:r>
            <a:r>
              <a:rPr lang="en-US" sz="2000" dirty="0" err="1"/>
              <a:t>x,y</a:t>
            </a:r>
            <a:r>
              <a:rPr lang="en-US" sz="2000" dirty="0"/>
              <a:t>)=END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sz="half" idx="2"/>
          </p:nvPr>
        </p:nvSpPr>
        <p:spPr>
          <a:xfrm>
            <a:off x="6096000" y="4094173"/>
            <a:ext cx="5257800" cy="2405063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/>
              <a:t>Problem: Eat-All-Dots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State representation: {(</a:t>
            </a:r>
            <a:r>
              <a:rPr lang="en-US" sz="2000" dirty="0" err="1"/>
              <a:t>x,y</a:t>
            </a:r>
            <a:r>
              <a:rPr lang="en-US" sz="2000" dirty="0"/>
              <a:t>), dot </a:t>
            </a:r>
            <a:r>
              <a:rPr lang="en-US" sz="2000" dirty="0" err="1"/>
              <a:t>booleans</a:t>
            </a:r>
            <a:r>
              <a:rPr lang="en-US" sz="2000" dirty="0"/>
              <a:t>}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Actions: NSEW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Transition model: update location and possibly a dot </a:t>
            </a:r>
            <a:r>
              <a:rPr lang="en-US" sz="2000" dirty="0" err="1"/>
              <a:t>boolean</a:t>
            </a:r>
            <a:endParaRPr lang="en-US" sz="2000" dirty="0"/>
          </a:p>
          <a:p>
            <a:pPr>
              <a:buFont typeface="Wingdings" panose="05000000000000000000" pitchFamily="2" charset="2"/>
              <a:buChar char="§"/>
            </a:pPr>
            <a:r>
              <a:rPr lang="en-US" sz="2000" dirty="0"/>
              <a:t>Goal test: dots all false</a:t>
            </a:r>
          </a:p>
        </p:txBody>
      </p:sp>
      <p:sp>
        <p:nvSpPr>
          <p:cNvPr id="10247" name="TextBox 4"/>
          <p:cNvSpPr txBox="1">
            <a:spLocks noChangeArrowheads="1"/>
          </p:cNvSpPr>
          <p:nvPr/>
        </p:nvSpPr>
        <p:spPr bwMode="auto">
          <a:xfrm>
            <a:off x="1219201" y="1352497"/>
            <a:ext cx="9753600" cy="40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</a:rPr>
              <a:t>The </a:t>
            </a:r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real world state</a:t>
            </a:r>
            <a:r>
              <a:rPr lang="en-US" sz="2000" dirty="0">
                <a:latin typeface="Calibri" pitchFamily="34" charset="0"/>
              </a:rPr>
              <a:t> includes every last detail of the environment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" y="3579814"/>
            <a:ext cx="12192000" cy="400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 algn="ctr"/>
            <a:r>
              <a:rPr lang="en-US" sz="2000" dirty="0">
                <a:latin typeface="Calibri" pitchFamily="34" charset="0"/>
              </a:rPr>
              <a:t>A </a:t>
            </a:r>
            <a:r>
              <a:rPr lang="en-US" sz="2000" dirty="0">
                <a:solidFill>
                  <a:srgbClr val="C00000"/>
                </a:solidFill>
                <a:latin typeface="Calibri" pitchFamily="34" charset="0"/>
              </a:rPr>
              <a:t>search state</a:t>
            </a:r>
            <a:r>
              <a:rPr lang="en-US" sz="2000" dirty="0">
                <a:latin typeface="Calibri" pitchFamily="34" charset="0"/>
              </a:rPr>
              <a:t> abstracts away details not needed to solve the problem</a:t>
            </a:r>
          </a:p>
        </p:txBody>
      </p:sp>
      <p:pic>
        <p:nvPicPr>
          <p:cNvPr id="1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657600" y="1752605"/>
            <a:ext cx="4953000" cy="13976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Space Representation and Size?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1267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609603" y="1270167"/>
                <a:ext cx="6761744" cy="4525963"/>
              </a:xfrm>
            </p:spPr>
            <p:txBody>
              <a:bodyPr/>
              <a:lstStyle/>
              <a:p>
                <a:r>
                  <a:rPr lang="en-US" dirty="0"/>
                  <a:t>World state:</a:t>
                </a:r>
              </a:p>
              <a:p>
                <a:pPr lvl="1"/>
                <a:r>
                  <a:rPr lang="en-US" dirty="0"/>
                  <a:t>Agent positions: 120</a:t>
                </a:r>
              </a:p>
              <a:p>
                <a:pPr lvl="1"/>
                <a:r>
                  <a:rPr lang="en-US" dirty="0"/>
                  <a:t>Food count: 30</a:t>
                </a:r>
              </a:p>
              <a:p>
                <a:pPr lvl="1"/>
                <a:r>
                  <a:rPr lang="en-US" dirty="0"/>
                  <a:t>Ghost positions: 12</a:t>
                </a:r>
              </a:p>
              <a:p>
                <a:pPr lvl="1"/>
                <a:r>
                  <a:rPr lang="en-US" dirty="0"/>
                  <a:t>Agent facing: NSEW</a:t>
                </a:r>
                <a:br>
                  <a:rPr lang="en-US" dirty="0"/>
                </a:br>
                <a:endParaRPr lang="en-US" dirty="0"/>
              </a:p>
              <a:p>
                <a:r>
                  <a:rPr lang="en-US" dirty="0"/>
                  <a:t>State representation</a:t>
                </a:r>
              </a:p>
              <a:p>
                <a:pPr lvl="1"/>
                <a:r>
                  <a:rPr lang="en-US" dirty="0"/>
                  <a:t>World states?</a:t>
                </a:r>
              </a:p>
              <a:p>
                <a:pPr lvl="1">
                  <a:buFont typeface="Wingdings" pitchFamily="2" charset="2"/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30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𝑔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 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𝑑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Eat top left dot?</a:t>
                </a:r>
              </a:p>
              <a:p>
                <a:pPr lvl="1">
                  <a:buFont typeface="Wingdings" pitchFamily="2" charset="2"/>
                  <a:buNone/>
                </a:pPr>
                <a:r>
                  <a:rPr lang="en-US" dirty="0"/>
                  <a:t>	</a:t>
                </a:r>
                <a14:m>
                  <m:oMath xmlns:m="http://schemas.openxmlformats.org/officeDocument/2006/math">
                    <m:r>
                      <a:rPr lang="en-US" i="1" dirty="0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/>
                <a:r>
                  <a:rPr lang="en-US" dirty="0"/>
                  <a:t>States for eat-all-dots?</a:t>
                </a:r>
              </a:p>
              <a:p>
                <a:pPr lvl="1">
                  <a:buNone/>
                </a:pPr>
                <a:r>
                  <a:rPr lang="en-US" dirty="0"/>
                  <a:t>	 </a:t>
                </a:r>
                <a14:m>
                  <m:oMath xmlns:m="http://schemas.openxmlformats.org/officeDocument/2006/math">
                    <m:r>
                      <a:rPr lang="en-US" i="1" dirty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i="1" dirty="0">
                        <a:latin typeface="Cambria Math" panose="02040503050406030204" pitchFamily="18" charset="0"/>
                      </a:rPr>
                      <m:t>,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, …, </m:t>
                    </m:r>
                    <m:sSub>
                      <m:sSubPr>
                        <m:ctrlPr>
                          <a:rPr lang="en-US" i="1" dirty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𝑓</m:t>
                        </m:r>
                      </m:e>
                      <m:sub>
                        <m:r>
                          <a:rPr lang="en-US" i="1" dirty="0">
                            <a:latin typeface="Cambria Math" panose="02040503050406030204" pitchFamily="18" charset="0"/>
                          </a:rPr>
                          <m:t>30</m:t>
                        </m:r>
                      </m:sub>
                    </m:sSub>
                    <m:r>
                      <a:rPr lang="en-US" i="1" dirty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pPr lvl="1">
                  <a:buFont typeface="Wingdings" pitchFamily="2" charset="2"/>
                  <a:buNone/>
                </a:pPr>
                <a:endParaRPr lang="en-US" dirty="0"/>
              </a:p>
            </p:txBody>
          </p:sp>
        </mc:Choice>
        <mc:Fallback xmlns="">
          <p:sp>
            <p:nvSpPr>
              <p:cNvPr id="11267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609603" y="1270167"/>
                <a:ext cx="6761744" cy="4525963"/>
              </a:xfrm>
              <a:blipFill>
                <a:blip r:embed="rId3"/>
                <a:stretch>
                  <a:fillRect l="-1803" t="-2153" b="-1763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268" name="Picture 3" descr="Z:\Shared with PC\boxSearch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1734" y="1698791"/>
            <a:ext cx="4030663" cy="40973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9F3F8B8-F93D-8EEB-0537-17379555216B}"/>
              </a:ext>
            </a:extLst>
          </p:cNvPr>
          <p:cNvSpPr txBox="1">
            <a:spLocks/>
          </p:cNvSpPr>
          <p:nvPr/>
        </p:nvSpPr>
        <p:spPr>
          <a:xfrm>
            <a:off x="4270443" y="3678400"/>
            <a:ext cx="6761744" cy="4525963"/>
          </a:xfrm>
          <a:prstGeom prst="rect">
            <a:avLst/>
          </a:prstGeom>
        </p:spPr>
        <p:txBody>
          <a:bodyPr/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anose="05000000000000000000" pitchFamily="2" charset="2"/>
              <a:buNone/>
              <a:defRPr sz="2800" kern="1200">
                <a:solidFill>
                  <a:schemeClr val="accent1">
                    <a:lumMod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230188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460375" indent="-23018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684213" indent="-223838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914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anose="05000000000000000000" pitchFamily="2" charset="2"/>
              <a:buChar char="§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State space size</a:t>
            </a:r>
          </a:p>
          <a:p>
            <a:pPr lvl="1">
              <a:buFont typeface="Wingdings" panose="05000000000000000000" pitchFamily="2" charset="2"/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None/>
            </a:pPr>
            <a:r>
              <a:rPr lang="en-US" dirty="0"/>
              <a:t>	120x(2</a:t>
            </a:r>
            <a:r>
              <a:rPr lang="en-US" baseline="30000" dirty="0"/>
              <a:t>30</a:t>
            </a:r>
            <a:r>
              <a:rPr lang="en-US" dirty="0"/>
              <a:t>)x(12</a:t>
            </a:r>
            <a:r>
              <a:rPr lang="en-US" baseline="30000" dirty="0"/>
              <a:t>2</a:t>
            </a:r>
            <a:r>
              <a:rPr lang="en-US" dirty="0"/>
              <a:t>)x4</a:t>
            </a:r>
          </a:p>
          <a:p>
            <a:pPr lvl="1">
              <a:buFont typeface="Wingdings" panose="05000000000000000000" pitchFamily="2" charset="2"/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None/>
            </a:pPr>
            <a:r>
              <a:rPr lang="en-US" dirty="0"/>
              <a:t>	120</a:t>
            </a:r>
          </a:p>
          <a:p>
            <a:pPr lvl="1">
              <a:buFont typeface="Wingdings" panose="05000000000000000000" pitchFamily="2" charset="2"/>
              <a:buNone/>
            </a:pPr>
            <a:endParaRPr lang="en-US" dirty="0"/>
          </a:p>
          <a:p>
            <a:pPr lvl="1">
              <a:buFont typeface="Wingdings" panose="05000000000000000000" pitchFamily="2" charset="2"/>
              <a:buNone/>
            </a:pPr>
            <a:r>
              <a:rPr lang="en-US" dirty="0"/>
              <a:t>	120x(2</a:t>
            </a:r>
            <a:r>
              <a:rPr lang="en-US" baseline="30000" dirty="0"/>
              <a:t>30</a:t>
            </a:r>
            <a:r>
              <a:rPr lang="en-US" dirty="0"/>
              <a:t>)</a:t>
            </a:r>
          </a:p>
          <a:p>
            <a:pPr lvl="1">
              <a:buFont typeface="Wingdings" panose="05000000000000000000" pitchFamily="2" charset="2"/>
              <a:buNone/>
            </a:pPr>
            <a:endParaRPr lang="en-US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Safe Passage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5029200"/>
            <a:ext cx="11379200" cy="1524000"/>
          </a:xfrm>
        </p:spPr>
        <p:txBody>
          <a:bodyPr/>
          <a:lstStyle/>
          <a:p>
            <a:r>
              <a:rPr lang="en-US" sz="2800" dirty="0"/>
              <a:t>Problem: eat all dots while keeping the ghosts constantly scared</a:t>
            </a:r>
          </a:p>
          <a:p>
            <a:r>
              <a:rPr lang="en-US" sz="2800" dirty="0"/>
              <a:t>What does the state representation have to specify?</a:t>
            </a:r>
          </a:p>
          <a:p>
            <a:pPr lvl="1"/>
            <a:r>
              <a:rPr lang="en-US" sz="2400" dirty="0"/>
              <a:t>(agent position, dot </a:t>
            </a:r>
            <a:r>
              <a:rPr lang="en-US" sz="2400" dirty="0" err="1"/>
              <a:t>booleans</a:t>
            </a:r>
            <a:r>
              <a:rPr lang="en-US" sz="2400" dirty="0"/>
              <a:t>, power pellet </a:t>
            </a:r>
            <a:r>
              <a:rPr lang="en-US" sz="2400" dirty="0" err="1"/>
              <a:t>booleans</a:t>
            </a:r>
            <a:r>
              <a:rPr lang="en-US" sz="2400" dirty="0"/>
              <a:t>, remaining scared time)</a:t>
            </a:r>
          </a:p>
        </p:txBody>
      </p:sp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1453" y="1371601"/>
            <a:ext cx="11847513" cy="3343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State Space Graphs and Search Trees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814029" y="1450966"/>
            <a:ext cx="4017747" cy="4260879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3552369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State Space Graphs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89922" y="1074783"/>
            <a:ext cx="6925277" cy="4525963"/>
          </a:xfrm>
        </p:spPr>
        <p:txBody>
          <a:bodyPr/>
          <a:lstStyle/>
          <a:p>
            <a:pPr eaLnBrk="1" hangingPunct="1"/>
            <a:r>
              <a:rPr lang="en-US" sz="2400" dirty="0"/>
              <a:t>State space graph: A mathematical representation of a search problem</a:t>
            </a:r>
          </a:p>
          <a:p>
            <a:pPr lvl="1" eaLnBrk="1" hangingPunct="1"/>
            <a:r>
              <a:rPr lang="en-US" dirty="0"/>
              <a:t>Vertices are (abstracted) world configurations</a:t>
            </a:r>
          </a:p>
          <a:p>
            <a:pPr lvl="1" eaLnBrk="1" hangingPunct="1"/>
            <a:r>
              <a:rPr lang="en-US" dirty="0"/>
              <a:t>Edges represent transitions resulting from actions</a:t>
            </a:r>
          </a:p>
          <a:p>
            <a:pPr lvl="1" eaLnBrk="1" hangingPunct="1"/>
            <a:r>
              <a:rPr lang="en-US" dirty="0"/>
              <a:t>The goal test is a set of goal nodes (maybe only one)</a:t>
            </a:r>
            <a:endParaRPr lang="en-US" sz="1900" dirty="0"/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In a state space graph, each state occurs only once!</a:t>
            </a:r>
          </a:p>
          <a:p>
            <a:pPr lvl="1" eaLnBrk="1" hangingPunct="1"/>
            <a:endParaRPr lang="en-US" sz="2000" dirty="0"/>
          </a:p>
          <a:p>
            <a:pPr eaLnBrk="1" hangingPunct="1"/>
            <a:r>
              <a:rPr lang="en-US" sz="2400" dirty="0"/>
              <a:t>We can rarely build this full graph in memory (it’s too big), but it’s a useful idea</a:t>
            </a:r>
          </a:p>
          <a:p>
            <a:pPr eaLnBrk="1" hangingPunct="1"/>
            <a:endParaRPr lang="en-US" sz="2400" dirty="0"/>
          </a:p>
          <a:p>
            <a:pPr eaLnBrk="1" hangingPunct="1">
              <a:buFont typeface="Wingdings" pitchFamily="2" charset="2"/>
              <a:buNone/>
            </a:pPr>
            <a:endParaRPr lang="en-US" sz="2400" dirty="0"/>
          </a:p>
        </p:txBody>
      </p:sp>
      <p:grpSp>
        <p:nvGrpSpPr>
          <p:cNvPr id="99" name="Group 98"/>
          <p:cNvGrpSpPr/>
          <p:nvPr/>
        </p:nvGrpSpPr>
        <p:grpSpPr>
          <a:xfrm>
            <a:off x="7227376" y="831742"/>
            <a:ext cx="4876800" cy="5410200"/>
            <a:chOff x="7086600" y="1219200"/>
            <a:chExt cx="4876800" cy="5410200"/>
          </a:xfrm>
        </p:grpSpPr>
        <p:pic>
          <p:nvPicPr>
            <p:cNvPr id="34" name="Picture 11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7086600" y="3622676"/>
              <a:ext cx="560388" cy="5683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5" name="Picture 1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8382000" y="2922589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36" name="Picture 13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8401048" y="4378326"/>
              <a:ext cx="552451" cy="56038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37" name="Line 14"/>
            <p:cNvSpPr>
              <a:spLocks noChangeShapeType="1"/>
            </p:cNvSpPr>
            <p:nvPr/>
          </p:nvSpPr>
          <p:spPr bwMode="auto">
            <a:xfrm flipV="1">
              <a:off x="7772401" y="3227388"/>
              <a:ext cx="457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8" name="Line 15"/>
            <p:cNvSpPr>
              <a:spLocks noChangeShapeType="1"/>
            </p:cNvSpPr>
            <p:nvPr/>
          </p:nvSpPr>
          <p:spPr bwMode="auto">
            <a:xfrm>
              <a:off x="7772400" y="4294188"/>
              <a:ext cx="4572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grpSp>
          <p:nvGrpSpPr>
            <p:cNvPr id="50" name="Group 49"/>
            <p:cNvGrpSpPr/>
            <p:nvPr/>
          </p:nvGrpSpPr>
          <p:grpSpPr>
            <a:xfrm>
              <a:off x="9739122" y="2922588"/>
              <a:ext cx="566928" cy="560388"/>
              <a:chOff x="10634472" y="3581400"/>
              <a:chExt cx="566928" cy="560388"/>
            </a:xfrm>
          </p:grpSpPr>
          <p:pic>
            <p:nvPicPr>
              <p:cNvPr id="42" name="Picture 11"/>
              <p:cNvPicPr preferRelativeResize="0">
                <a:picLocks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 rot="16200000" flipV="1">
                <a:off x="10637742" y="3578130"/>
                <a:ext cx="560388" cy="56692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3" name="Rectangle 42"/>
              <p:cNvSpPr/>
              <p:nvPr/>
            </p:nvSpPr>
            <p:spPr>
              <a:xfrm>
                <a:off x="10786872" y="38100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8" name="Group 47"/>
            <p:cNvGrpSpPr/>
            <p:nvPr/>
          </p:nvGrpSpPr>
          <p:grpSpPr>
            <a:xfrm>
              <a:off x="9772650" y="4370388"/>
              <a:ext cx="560388" cy="568325"/>
              <a:chOff x="8534400" y="4918075"/>
              <a:chExt cx="560388" cy="568325"/>
            </a:xfrm>
          </p:grpSpPr>
          <p:pic>
            <p:nvPicPr>
              <p:cNvPr id="44" name="Picture 11"/>
              <p:cNvPicPr>
                <a:picLocks noChangeAspect="1" noChangeArrowheads="1"/>
              </p:cNvPicPr>
              <p:nvPr/>
            </p:nvPicPr>
            <p:blipFill>
              <a:blip r:embed="rId2" cstate="print"/>
              <a:srcRect/>
              <a:stretch>
                <a:fillRect/>
              </a:stretch>
            </p:blipFill>
            <p:spPr bwMode="auto">
              <a:xfrm>
                <a:off x="8534400" y="4918075"/>
                <a:ext cx="560388" cy="56832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5" name="Rectangle 44"/>
              <p:cNvSpPr/>
              <p:nvPr/>
            </p:nvSpPr>
            <p:spPr>
              <a:xfrm>
                <a:off x="8763000" y="52578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9" name="Group 48"/>
            <p:cNvGrpSpPr/>
            <p:nvPr/>
          </p:nvGrpSpPr>
          <p:grpSpPr>
            <a:xfrm>
              <a:off x="11049000" y="3684588"/>
              <a:ext cx="552451" cy="560387"/>
              <a:chOff x="10572749" y="4849813"/>
              <a:chExt cx="552451" cy="560387"/>
            </a:xfrm>
          </p:grpSpPr>
          <p:pic>
            <p:nvPicPr>
              <p:cNvPr id="46" name="Picture 12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10572749" y="4849813"/>
                <a:ext cx="552451" cy="560387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47" name="Rectangle 46"/>
              <p:cNvSpPr/>
              <p:nvPr/>
            </p:nvSpPr>
            <p:spPr>
              <a:xfrm>
                <a:off x="10820400" y="5181600"/>
                <a:ext cx="76200" cy="76200"/>
              </a:xfrm>
              <a:prstGeom prst="rect">
                <a:avLst/>
              </a:prstGeom>
              <a:solidFill>
                <a:schemeClr val="tx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51" name="Line 14"/>
            <p:cNvSpPr>
              <a:spLocks noChangeShapeType="1"/>
            </p:cNvSpPr>
            <p:nvPr/>
          </p:nvSpPr>
          <p:spPr bwMode="auto">
            <a:xfrm>
              <a:off x="9067801" y="3227388"/>
              <a:ext cx="5333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2" name="Line 14"/>
            <p:cNvSpPr>
              <a:spLocks noChangeShapeType="1"/>
            </p:cNvSpPr>
            <p:nvPr/>
          </p:nvSpPr>
          <p:spPr bwMode="auto">
            <a:xfrm>
              <a:off x="9067800" y="4675188"/>
              <a:ext cx="533399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3" name="Line 14"/>
            <p:cNvSpPr>
              <a:spLocks noChangeShapeType="1"/>
            </p:cNvSpPr>
            <p:nvPr/>
          </p:nvSpPr>
          <p:spPr bwMode="auto">
            <a:xfrm flipV="1">
              <a:off x="10515600" y="4294188"/>
              <a:ext cx="457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54" name="Line 14"/>
            <p:cNvSpPr>
              <a:spLocks noChangeShapeType="1"/>
            </p:cNvSpPr>
            <p:nvPr/>
          </p:nvSpPr>
          <p:spPr bwMode="auto">
            <a:xfrm>
              <a:off x="10439400" y="3303588"/>
              <a:ext cx="4572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64" name="Line 14"/>
            <p:cNvSpPr>
              <a:spLocks noChangeShapeType="1"/>
            </p:cNvSpPr>
            <p:nvPr/>
          </p:nvSpPr>
          <p:spPr bwMode="auto">
            <a:xfrm flipV="1">
              <a:off x="8686800" y="2312988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grpSp>
          <p:nvGrpSpPr>
            <p:cNvPr id="70" name="Group 69"/>
            <p:cNvGrpSpPr/>
            <p:nvPr/>
          </p:nvGrpSpPr>
          <p:grpSpPr>
            <a:xfrm>
              <a:off x="8382000" y="1676400"/>
              <a:ext cx="3233928" cy="560388"/>
              <a:chOff x="8534400" y="1573212"/>
              <a:chExt cx="3233928" cy="560388"/>
            </a:xfrm>
          </p:grpSpPr>
          <p:grpSp>
            <p:nvGrpSpPr>
              <p:cNvPr id="57" name="Group 56"/>
              <p:cNvGrpSpPr/>
              <p:nvPr/>
            </p:nvGrpSpPr>
            <p:grpSpPr>
              <a:xfrm>
                <a:off x="9829800" y="1573213"/>
                <a:ext cx="552451" cy="560387"/>
                <a:chOff x="9201149" y="1447800"/>
                <a:chExt cx="552451" cy="560387"/>
              </a:xfrm>
            </p:grpSpPr>
            <p:pic>
              <p:nvPicPr>
                <p:cNvPr id="55" name="Picture 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>
                  <a:off x="9201149" y="1447800"/>
                  <a:ext cx="552451" cy="560387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56" name="Rectangle 55"/>
                <p:cNvSpPr/>
                <p:nvPr/>
              </p:nvSpPr>
              <p:spPr>
                <a:xfrm>
                  <a:off x="9296400" y="1600200"/>
                  <a:ext cx="152400" cy="76200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58" name="Group 57"/>
              <p:cNvGrpSpPr/>
              <p:nvPr/>
            </p:nvGrpSpPr>
            <p:grpSpPr>
              <a:xfrm>
                <a:off x="11201400" y="1573212"/>
                <a:ext cx="566928" cy="560388"/>
                <a:chOff x="10634472" y="3581400"/>
                <a:chExt cx="566928" cy="560388"/>
              </a:xfrm>
            </p:grpSpPr>
            <p:pic>
              <p:nvPicPr>
                <p:cNvPr id="59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rot="16200000" flipV="1">
                  <a:off x="10637742" y="3578130"/>
                  <a:ext cx="560388" cy="5669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0" name="Rectangle 59"/>
                <p:cNvSpPr/>
                <p:nvPr/>
              </p:nvSpPr>
              <p:spPr>
                <a:xfrm>
                  <a:off x="10744201" y="3684588"/>
                  <a:ext cx="76200" cy="20161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61" name="Group 60"/>
              <p:cNvGrpSpPr/>
              <p:nvPr/>
            </p:nvGrpSpPr>
            <p:grpSpPr>
              <a:xfrm flipV="1">
                <a:off x="8534400" y="1575816"/>
                <a:ext cx="566928" cy="557784"/>
                <a:chOff x="10634472" y="3581400"/>
                <a:chExt cx="566928" cy="560388"/>
              </a:xfrm>
            </p:grpSpPr>
            <p:pic>
              <p:nvPicPr>
                <p:cNvPr id="62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rot="16200000" flipV="1">
                  <a:off x="10637742" y="3578130"/>
                  <a:ext cx="560388" cy="566928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63" name="Rectangle 62"/>
                <p:cNvSpPr/>
                <p:nvPr/>
              </p:nvSpPr>
              <p:spPr>
                <a:xfrm>
                  <a:off x="10744201" y="3684588"/>
                  <a:ext cx="76200" cy="201612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65" name="Line 14"/>
              <p:cNvSpPr>
                <a:spLocks noChangeShapeType="1"/>
              </p:cNvSpPr>
              <p:nvPr/>
            </p:nvSpPr>
            <p:spPr bwMode="auto">
              <a:xfrm flipV="1">
                <a:off x="92964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7" name="Line 14"/>
              <p:cNvSpPr>
                <a:spLocks noChangeShapeType="1"/>
              </p:cNvSpPr>
              <p:nvPr/>
            </p:nvSpPr>
            <p:spPr bwMode="auto">
              <a:xfrm flipH="1" flipV="1">
                <a:off x="92964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8" name="Line 14"/>
              <p:cNvSpPr>
                <a:spLocks noChangeShapeType="1"/>
              </p:cNvSpPr>
              <p:nvPr/>
            </p:nvSpPr>
            <p:spPr bwMode="auto">
              <a:xfrm flipV="1">
                <a:off x="105918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69" name="Line 14"/>
              <p:cNvSpPr>
                <a:spLocks noChangeShapeType="1"/>
              </p:cNvSpPr>
              <p:nvPr/>
            </p:nvSpPr>
            <p:spPr bwMode="auto">
              <a:xfrm flipH="1" flipV="1">
                <a:off x="105918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</p:grpSp>
        <p:grpSp>
          <p:nvGrpSpPr>
            <p:cNvPr id="71" name="Group 70"/>
            <p:cNvGrpSpPr/>
            <p:nvPr/>
          </p:nvGrpSpPr>
          <p:grpSpPr>
            <a:xfrm flipV="1">
              <a:off x="8430540" y="5659922"/>
              <a:ext cx="3223488" cy="568223"/>
              <a:chOff x="8540268" y="1568619"/>
              <a:chExt cx="3223488" cy="570876"/>
            </a:xfrm>
          </p:grpSpPr>
          <p:grpSp>
            <p:nvGrpSpPr>
              <p:cNvPr id="72" name="Group 56"/>
              <p:cNvGrpSpPr/>
              <p:nvPr/>
            </p:nvGrpSpPr>
            <p:grpSpPr>
              <a:xfrm>
                <a:off x="9827134" y="1575890"/>
                <a:ext cx="557783" cy="555030"/>
                <a:chOff x="9198483" y="1450477"/>
                <a:chExt cx="557783" cy="555030"/>
              </a:xfrm>
            </p:grpSpPr>
            <p:pic>
              <p:nvPicPr>
                <p:cNvPr id="83" name="Picture 12"/>
                <p:cNvPicPr>
                  <a:picLocks noChangeAspect="1" noChangeArrowheads="1"/>
                </p:cNvPicPr>
                <p:nvPr/>
              </p:nvPicPr>
              <p:blipFill>
                <a:blip r:embed="rId3" cstate="print"/>
                <a:srcRect/>
                <a:stretch>
                  <a:fillRect/>
                </a:stretch>
              </p:blipFill>
              <p:spPr bwMode="auto">
                <a:xfrm rot="5400000">
                  <a:off x="9199860" y="1449100"/>
                  <a:ext cx="555030" cy="557783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4" name="Rectangle 83"/>
                <p:cNvSpPr/>
                <p:nvPr/>
              </p:nvSpPr>
              <p:spPr>
                <a:xfrm>
                  <a:off x="9539477" y="1549210"/>
                  <a:ext cx="152400" cy="15275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3" name="Group 57"/>
              <p:cNvGrpSpPr/>
              <p:nvPr/>
            </p:nvGrpSpPr>
            <p:grpSpPr>
              <a:xfrm>
                <a:off x="11205972" y="1568619"/>
                <a:ext cx="557784" cy="569575"/>
                <a:chOff x="10639044" y="3576807"/>
                <a:chExt cx="557784" cy="569575"/>
              </a:xfrm>
            </p:grpSpPr>
            <p:pic>
              <p:nvPicPr>
                <p:cNvPr id="81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flipV="1">
                  <a:off x="10639044" y="3576807"/>
                  <a:ext cx="557784" cy="569575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2" name="Rectangle 81"/>
                <p:cNvSpPr/>
                <p:nvPr/>
              </p:nvSpPr>
              <p:spPr>
                <a:xfrm>
                  <a:off x="10896600" y="3684590"/>
                  <a:ext cx="152399" cy="150978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74" name="Group 60"/>
              <p:cNvGrpSpPr/>
              <p:nvPr/>
            </p:nvGrpSpPr>
            <p:grpSpPr>
              <a:xfrm flipV="1">
                <a:off x="8540268" y="1569920"/>
                <a:ext cx="555192" cy="569575"/>
                <a:chOff x="10640340" y="3575477"/>
                <a:chExt cx="555192" cy="572234"/>
              </a:xfrm>
            </p:grpSpPr>
            <p:pic>
              <p:nvPicPr>
                <p:cNvPr id="79" name="Picture 11"/>
                <p:cNvPicPr preferRelativeResize="0">
                  <a:picLocks noChangeArrowheads="1"/>
                </p:cNvPicPr>
                <p:nvPr/>
              </p:nvPicPr>
              <p:blipFill>
                <a:blip r:embed="rId2" cstate="print"/>
                <a:srcRect/>
                <a:stretch>
                  <a:fillRect/>
                </a:stretch>
              </p:blipFill>
              <p:spPr bwMode="auto">
                <a:xfrm rot="10800000" flipV="1">
                  <a:off x="10640340" y="3575477"/>
                  <a:ext cx="555192" cy="572234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80" name="Rectangle 79"/>
                <p:cNvSpPr/>
                <p:nvPr/>
              </p:nvSpPr>
              <p:spPr>
                <a:xfrm>
                  <a:off x="10744200" y="3889052"/>
                  <a:ext cx="228600" cy="153826"/>
                </a:xfrm>
                <a:prstGeom prst="rect">
                  <a:avLst/>
                </a:prstGeom>
                <a:solidFill>
                  <a:schemeClr val="tx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sp>
            <p:nvSpPr>
              <p:cNvPr id="75" name="Line 14"/>
              <p:cNvSpPr>
                <a:spLocks noChangeShapeType="1"/>
              </p:cNvSpPr>
              <p:nvPr/>
            </p:nvSpPr>
            <p:spPr bwMode="auto">
              <a:xfrm flipV="1">
                <a:off x="92964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6" name="Line 14"/>
              <p:cNvSpPr>
                <a:spLocks noChangeShapeType="1"/>
              </p:cNvSpPr>
              <p:nvPr/>
            </p:nvSpPr>
            <p:spPr bwMode="auto">
              <a:xfrm flipH="1" flipV="1">
                <a:off x="92964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7" name="Line 14"/>
              <p:cNvSpPr>
                <a:spLocks noChangeShapeType="1"/>
              </p:cNvSpPr>
              <p:nvPr/>
            </p:nvSpPr>
            <p:spPr bwMode="auto">
              <a:xfrm flipV="1">
                <a:off x="10591800" y="17526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  <p:sp>
            <p:nvSpPr>
              <p:cNvPr id="78" name="Line 14"/>
              <p:cNvSpPr>
                <a:spLocks noChangeShapeType="1"/>
              </p:cNvSpPr>
              <p:nvPr/>
            </p:nvSpPr>
            <p:spPr bwMode="auto">
              <a:xfrm flipH="1" flipV="1">
                <a:off x="10591800" y="1981200"/>
                <a:ext cx="381000" cy="0"/>
              </a:xfrm>
              <a:prstGeom prst="line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  <p:txBody>
              <a:bodyPr lIns="91436" tIns="45718" rIns="91436" bIns="45718"/>
              <a:lstStyle/>
              <a:p>
                <a:endParaRPr lang="en-US"/>
              </a:p>
            </p:txBody>
          </p:sp>
        </p:grpSp>
        <p:sp>
          <p:nvSpPr>
            <p:cNvPr id="85" name="Line 14"/>
            <p:cNvSpPr>
              <a:spLocks noChangeShapeType="1"/>
            </p:cNvSpPr>
            <p:nvPr/>
          </p:nvSpPr>
          <p:spPr bwMode="auto">
            <a:xfrm>
              <a:off x="8686800" y="5056188"/>
              <a:ext cx="0" cy="4572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6" name="Line 14"/>
            <p:cNvSpPr>
              <a:spLocks noChangeShapeType="1"/>
            </p:cNvSpPr>
            <p:nvPr/>
          </p:nvSpPr>
          <p:spPr bwMode="auto">
            <a:xfrm flipV="1">
              <a:off x="11353800" y="5132388"/>
              <a:ext cx="3048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7" name="Line 14"/>
            <p:cNvSpPr>
              <a:spLocks noChangeShapeType="1"/>
            </p:cNvSpPr>
            <p:nvPr/>
          </p:nvSpPr>
          <p:spPr bwMode="auto">
            <a:xfrm>
              <a:off x="99822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8" name="Line 14"/>
            <p:cNvSpPr>
              <a:spLocks noChangeShapeType="1"/>
            </p:cNvSpPr>
            <p:nvPr/>
          </p:nvSpPr>
          <p:spPr bwMode="auto">
            <a:xfrm flipV="1">
              <a:off x="99822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89" name="Line 14"/>
            <p:cNvSpPr>
              <a:spLocks noChangeShapeType="1"/>
            </p:cNvSpPr>
            <p:nvPr/>
          </p:nvSpPr>
          <p:spPr bwMode="auto">
            <a:xfrm flipV="1">
              <a:off x="86868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0" name="Line 14"/>
            <p:cNvSpPr>
              <a:spLocks noChangeShapeType="1"/>
            </p:cNvSpPr>
            <p:nvPr/>
          </p:nvSpPr>
          <p:spPr bwMode="auto">
            <a:xfrm flipV="1">
              <a:off x="11353800" y="12192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1" name="Line 14"/>
            <p:cNvSpPr>
              <a:spLocks noChangeShapeType="1"/>
            </p:cNvSpPr>
            <p:nvPr/>
          </p:nvSpPr>
          <p:spPr bwMode="auto">
            <a:xfrm>
              <a:off x="86868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2" name="Line 14"/>
            <p:cNvSpPr>
              <a:spLocks noChangeShapeType="1"/>
            </p:cNvSpPr>
            <p:nvPr/>
          </p:nvSpPr>
          <p:spPr bwMode="auto">
            <a:xfrm>
              <a:off x="11353800" y="6324600"/>
              <a:ext cx="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3" name="Line 14"/>
            <p:cNvSpPr>
              <a:spLocks noChangeShapeType="1"/>
            </p:cNvSpPr>
            <p:nvPr/>
          </p:nvSpPr>
          <p:spPr bwMode="auto">
            <a:xfrm flipV="1">
              <a:off x="11734800" y="32766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4" name="Line 14"/>
            <p:cNvSpPr>
              <a:spLocks noChangeShapeType="1"/>
            </p:cNvSpPr>
            <p:nvPr/>
          </p:nvSpPr>
          <p:spPr bwMode="auto">
            <a:xfrm>
              <a:off x="11734800" y="42672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5" name="Line 14"/>
            <p:cNvSpPr>
              <a:spLocks noChangeShapeType="1"/>
            </p:cNvSpPr>
            <p:nvPr/>
          </p:nvSpPr>
          <p:spPr bwMode="auto">
            <a:xfrm flipV="1">
              <a:off x="10439400" y="27432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6" name="Line 14"/>
            <p:cNvSpPr>
              <a:spLocks noChangeShapeType="1"/>
            </p:cNvSpPr>
            <p:nvPr/>
          </p:nvSpPr>
          <p:spPr bwMode="auto">
            <a:xfrm>
              <a:off x="10515600" y="4876800"/>
              <a:ext cx="228600" cy="3810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7" name="Line 14"/>
            <p:cNvSpPr>
              <a:spLocks noChangeShapeType="1"/>
            </p:cNvSpPr>
            <p:nvPr/>
          </p:nvSpPr>
          <p:spPr bwMode="auto">
            <a:xfrm flipH="1">
              <a:off x="7924800" y="5029200"/>
              <a:ext cx="3810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98" name="Line 14"/>
            <p:cNvSpPr>
              <a:spLocks noChangeShapeType="1"/>
            </p:cNvSpPr>
            <p:nvPr/>
          </p:nvSpPr>
          <p:spPr bwMode="auto">
            <a:xfrm flipH="1" flipV="1">
              <a:off x="7696200" y="2667000"/>
              <a:ext cx="533400" cy="30480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90BA480-DA5C-4C25-F240-5FBD6DB8D041}"/>
                  </a:ext>
                </a:extLst>
              </p14:cNvPr>
              <p14:cNvContentPartPr/>
              <p14:nvPr/>
            </p14:nvContentPartPr>
            <p14:xfrm>
              <a:off x="9583200" y="5564520"/>
              <a:ext cx="5400" cy="61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90BA480-DA5C-4C25-F240-5FBD6DB8D04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573840" y="5555160"/>
                <a:ext cx="24120" cy="2484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Examples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533401" y="1219201"/>
            <a:ext cx="10628348" cy="5234235"/>
            <a:chOff x="5401733" y="1143000"/>
            <a:chExt cx="6369615" cy="3136900"/>
          </a:xfrm>
        </p:grpSpPr>
        <p:pic>
          <p:nvPicPr>
            <p:cNvPr id="8" name="Picture 7" descr="vacuum2-state-space.eps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401733" y="1168400"/>
              <a:ext cx="6369615" cy="3111500"/>
            </a:xfrm>
            <a:prstGeom prst="rect">
              <a:avLst/>
            </a:prstGeom>
          </p:spPr>
        </p:pic>
        <p:sp>
          <p:nvSpPr>
            <p:cNvPr id="10" name="Oval 9"/>
            <p:cNvSpPr/>
            <p:nvPr/>
          </p:nvSpPr>
          <p:spPr>
            <a:xfrm>
              <a:off x="7239000" y="1143000"/>
              <a:ext cx="1325580" cy="693935"/>
            </a:xfrm>
            <a:prstGeom prst="ellipse">
              <a:avLst/>
            </a:prstGeom>
            <a:noFill/>
            <a:ln w="38100" cmpd="sng">
              <a:solidFill>
                <a:srgbClr val="008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Oval 10"/>
            <p:cNvSpPr/>
            <p:nvPr/>
          </p:nvSpPr>
          <p:spPr>
            <a:xfrm>
              <a:off x="7086600" y="3200400"/>
              <a:ext cx="3078180" cy="858331"/>
            </a:xfrm>
            <a:prstGeom prst="ellipse">
              <a:avLst/>
            </a:prstGeom>
            <a:noFill/>
            <a:ln w="38100" cmpd="sng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2840292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Space Graphs vs. Search Trees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558760" y="2152076"/>
            <a:ext cx="3886200" cy="523216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alibri" pitchFamily="34" charset="0"/>
              </a:rPr>
              <a:t>State space graph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0" y="6204799"/>
            <a:ext cx="12192000" cy="523220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Important: Lots of repeated structure in the search tree!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023267" y="2146863"/>
            <a:ext cx="4866950" cy="523216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  <a:latin typeface="Calibri" pitchFamily="34" charset="0"/>
              </a:rPr>
              <a:t>Resulting search tree</a:t>
            </a:r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2C73ACCC-FBBF-BD8C-3B4D-1DC49AF5A9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8" y="1113178"/>
            <a:ext cx="10942339" cy="574473"/>
          </a:xfrm>
        </p:spPr>
        <p:txBody>
          <a:bodyPr/>
          <a:lstStyle/>
          <a:p>
            <a:r>
              <a:rPr lang="en-US" dirty="0"/>
              <a:t>We build a </a:t>
            </a:r>
            <a:r>
              <a:rPr lang="en-US" dirty="0">
                <a:solidFill>
                  <a:srgbClr val="7030A0"/>
                </a:solidFill>
              </a:rPr>
              <a:t>search tree</a:t>
            </a:r>
            <a:r>
              <a:rPr lang="en-US" dirty="0"/>
              <a:t> by traversing various paths in a </a:t>
            </a:r>
            <a:r>
              <a:rPr lang="en-US" dirty="0">
                <a:solidFill>
                  <a:srgbClr val="7030A0"/>
                </a:solidFill>
              </a:rPr>
              <a:t>state space graph</a:t>
            </a:r>
            <a:r>
              <a:rPr lang="en-US" dirty="0"/>
              <a:t>, beginning from a specific start state. </a:t>
            </a:r>
          </a:p>
        </p:txBody>
      </p:sp>
      <p:grpSp>
        <p:nvGrpSpPr>
          <p:cNvPr id="9" name="Group 3">
            <a:extLst>
              <a:ext uri="{FF2B5EF4-FFF2-40B4-BE49-F238E27FC236}">
                <a16:creationId xmlns:a16="http://schemas.microsoft.com/office/drawing/2014/main" id="{3E32DB74-482D-BB51-2734-EDA6FA9E812F}"/>
              </a:ext>
            </a:extLst>
          </p:cNvPr>
          <p:cNvGrpSpPr>
            <a:grpSpLocks/>
          </p:cNvGrpSpPr>
          <p:nvPr/>
        </p:nvGrpSpPr>
        <p:grpSpPr bwMode="auto">
          <a:xfrm>
            <a:off x="5675443" y="2605901"/>
            <a:ext cx="5818993" cy="3653926"/>
            <a:chOff x="48" y="2332"/>
            <a:chExt cx="3456" cy="2451"/>
          </a:xfrm>
        </p:grpSpPr>
        <p:sp>
          <p:nvSpPr>
            <p:cNvPr id="10" name="Text Box 4">
              <a:extLst>
                <a:ext uri="{FF2B5EF4-FFF2-40B4-BE49-F238E27FC236}">
                  <a16:creationId xmlns:a16="http://schemas.microsoft.com/office/drawing/2014/main" id="{1CD0BD60-E9C3-DBA8-E1C9-E461F532CC9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6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S</a:t>
              </a:r>
            </a:p>
          </p:txBody>
        </p:sp>
        <p:sp>
          <p:nvSpPr>
            <p:cNvPr id="11" name="Text Box 5">
              <a:extLst>
                <a:ext uri="{FF2B5EF4-FFF2-40B4-BE49-F238E27FC236}">
                  <a16:creationId xmlns:a16="http://schemas.microsoft.com/office/drawing/2014/main" id="{EA7CA952-77A2-FDF0-513E-8F2F262249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12" name="Text Box 6">
              <a:extLst>
                <a:ext uri="{FF2B5EF4-FFF2-40B4-BE49-F238E27FC236}">
                  <a16:creationId xmlns:a16="http://schemas.microsoft.com/office/drawing/2014/main" id="{2DBD1181-D52A-333D-03D7-A3B59C397B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</a:t>
              </a:r>
            </a:p>
          </p:txBody>
        </p:sp>
        <p:sp>
          <p:nvSpPr>
            <p:cNvPr id="13" name="Text Box 7">
              <a:extLst>
                <a:ext uri="{FF2B5EF4-FFF2-40B4-BE49-F238E27FC236}">
                  <a16:creationId xmlns:a16="http://schemas.microsoft.com/office/drawing/2014/main" id="{6942FE41-DA26-6C81-305D-5B5BF8FF5F6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</a:t>
              </a:r>
            </a:p>
          </p:txBody>
        </p:sp>
        <p:sp>
          <p:nvSpPr>
            <p:cNvPr id="15" name="Text Box 8">
              <a:extLst>
                <a:ext uri="{FF2B5EF4-FFF2-40B4-BE49-F238E27FC236}">
                  <a16:creationId xmlns:a16="http://schemas.microsoft.com/office/drawing/2014/main" id="{CC290F2B-248E-9097-64A2-3B67F0B6E3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p</a:t>
              </a:r>
            </a:p>
          </p:txBody>
        </p:sp>
        <p:sp>
          <p:nvSpPr>
            <p:cNvPr id="16" name="Text Box 9">
              <a:extLst>
                <a:ext uri="{FF2B5EF4-FFF2-40B4-BE49-F238E27FC236}">
                  <a16:creationId xmlns:a16="http://schemas.microsoft.com/office/drawing/2014/main" id="{01BDAE30-C8C2-A6E9-3094-DFE4CB8A5A6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a</a:t>
              </a:r>
            </a:p>
          </p:txBody>
        </p:sp>
        <p:sp>
          <p:nvSpPr>
            <p:cNvPr id="34" name="Text Box 10">
              <a:extLst>
                <a:ext uri="{FF2B5EF4-FFF2-40B4-BE49-F238E27FC236}">
                  <a16:creationId xmlns:a16="http://schemas.microsoft.com/office/drawing/2014/main" id="{DCF0FB94-8A87-E3C6-E468-64B795821E8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</a:t>
              </a:r>
            </a:p>
          </p:txBody>
        </p:sp>
        <p:cxnSp>
          <p:nvCxnSpPr>
            <p:cNvPr id="35" name="AutoShape 11">
              <a:extLst>
                <a:ext uri="{FF2B5EF4-FFF2-40B4-BE49-F238E27FC236}">
                  <a16:creationId xmlns:a16="http://schemas.microsoft.com/office/drawing/2014/main" id="{57A0A46D-50F3-F73B-E064-F0144A0F0D2C}"/>
                </a:ext>
              </a:extLst>
            </p:cNvPr>
            <p:cNvCxnSpPr>
              <a:cxnSpLocks noChangeShapeType="1"/>
              <a:stCxn id="13" idx="2"/>
              <a:endCxn id="12" idx="0"/>
            </p:cNvCxnSpPr>
            <p:nvPr/>
          </p:nvCxnSpPr>
          <p:spPr bwMode="auto">
            <a:xfrm flipH="1">
              <a:off x="168" y="2998"/>
              <a:ext cx="336" cy="3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38" name="AutoShape 12">
              <a:extLst>
                <a:ext uri="{FF2B5EF4-FFF2-40B4-BE49-F238E27FC236}">
                  <a16:creationId xmlns:a16="http://schemas.microsoft.com/office/drawing/2014/main" id="{28B3B3CD-8A4F-C8D7-A521-39B7DC23CCE3}"/>
                </a:ext>
              </a:extLst>
            </p:cNvPr>
            <p:cNvCxnSpPr>
              <a:cxnSpLocks noChangeShapeType="1"/>
              <a:stCxn id="13" idx="2"/>
              <a:endCxn id="34" idx="0"/>
            </p:cNvCxnSpPr>
            <p:nvPr/>
          </p:nvCxnSpPr>
          <p:spPr bwMode="auto">
            <a:xfrm>
              <a:off x="504" y="2998"/>
              <a:ext cx="96" cy="35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0" name="AutoShape 13">
              <a:extLst>
                <a:ext uri="{FF2B5EF4-FFF2-40B4-BE49-F238E27FC236}">
                  <a16:creationId xmlns:a16="http://schemas.microsoft.com/office/drawing/2014/main" id="{BC03DCE8-55F0-FB80-9B7A-12C6DF99D691}"/>
                </a:ext>
              </a:extLst>
            </p:cNvPr>
            <p:cNvCxnSpPr>
              <a:cxnSpLocks noChangeShapeType="1"/>
              <a:stCxn id="12" idx="2"/>
              <a:endCxn id="11" idx="0"/>
            </p:cNvCxnSpPr>
            <p:nvPr/>
          </p:nvCxnSpPr>
          <p:spPr bwMode="auto">
            <a:xfrm>
              <a:off x="168" y="3343"/>
              <a:ext cx="0" cy="123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41" name="AutoShape 14">
              <a:extLst>
                <a:ext uri="{FF2B5EF4-FFF2-40B4-BE49-F238E27FC236}">
                  <a16:creationId xmlns:a16="http://schemas.microsoft.com/office/drawing/2014/main" id="{B0D6B86F-BFFC-330D-8492-C9E51C7CBADD}"/>
                </a:ext>
              </a:extLst>
            </p:cNvPr>
            <p:cNvCxnSpPr>
              <a:cxnSpLocks noChangeShapeType="1"/>
              <a:stCxn id="34" idx="2"/>
              <a:endCxn id="16" idx="0"/>
            </p:cNvCxnSpPr>
            <p:nvPr/>
          </p:nvCxnSpPr>
          <p:spPr bwMode="auto">
            <a:xfrm>
              <a:off x="600" y="3343"/>
              <a:ext cx="0" cy="123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55" name="Group 15">
              <a:extLst>
                <a:ext uri="{FF2B5EF4-FFF2-40B4-BE49-F238E27FC236}">
                  <a16:creationId xmlns:a16="http://schemas.microsoft.com/office/drawing/2014/main" id="{A58CD252-517F-A2CF-F64E-A242965231F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6" y="2640"/>
              <a:ext cx="1104" cy="1759"/>
              <a:chOff x="1152" y="2640"/>
              <a:chExt cx="1104" cy="1759"/>
            </a:xfrm>
          </p:grpSpPr>
          <p:sp>
            <p:nvSpPr>
              <p:cNvPr id="84" name="Text Box 16">
                <a:extLst>
                  <a:ext uri="{FF2B5EF4-FFF2-40B4-BE49-F238E27FC236}">
                    <a16:creationId xmlns:a16="http://schemas.microsoft.com/office/drawing/2014/main" id="{CA271BE8-BA9E-0A86-A996-7D149E00171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</a:t>
                </a:r>
              </a:p>
            </p:txBody>
          </p:sp>
          <p:sp>
            <p:nvSpPr>
              <p:cNvPr id="85" name="Text Box 17">
                <a:extLst>
                  <a:ext uri="{FF2B5EF4-FFF2-40B4-BE49-F238E27FC236}">
                    <a16:creationId xmlns:a16="http://schemas.microsoft.com/office/drawing/2014/main" id="{BA76B222-5FA8-5720-9109-64119DC453A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</a:t>
                </a:r>
              </a:p>
            </p:txBody>
          </p:sp>
          <p:sp>
            <p:nvSpPr>
              <p:cNvPr id="86" name="Text Box 18">
                <a:extLst>
                  <a:ext uri="{FF2B5EF4-FFF2-40B4-BE49-F238E27FC236}">
                    <a16:creationId xmlns:a16="http://schemas.microsoft.com/office/drawing/2014/main" id="{779394D7-70C9-9BC2-4AC3-AE273F8AF47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</a:t>
                </a:r>
              </a:p>
            </p:txBody>
          </p:sp>
          <p:sp>
            <p:nvSpPr>
              <p:cNvPr id="87" name="Text Box 19">
                <a:extLst>
                  <a:ext uri="{FF2B5EF4-FFF2-40B4-BE49-F238E27FC236}">
                    <a16:creationId xmlns:a16="http://schemas.microsoft.com/office/drawing/2014/main" id="{FCE72B8F-4782-B7E0-F096-91BF08983A7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</a:t>
                </a:r>
              </a:p>
            </p:txBody>
          </p:sp>
          <p:sp>
            <p:nvSpPr>
              <p:cNvPr id="88" name="Text Box 20">
                <a:extLst>
                  <a:ext uri="{FF2B5EF4-FFF2-40B4-BE49-F238E27FC236}">
                    <a16:creationId xmlns:a16="http://schemas.microsoft.com/office/drawing/2014/main" id="{E37C6D39-BC90-97A4-C927-7BB49E3C927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</a:t>
                </a:r>
              </a:p>
            </p:txBody>
          </p:sp>
          <p:sp>
            <p:nvSpPr>
              <p:cNvPr id="89" name="Text Box 21">
                <a:extLst>
                  <a:ext uri="{FF2B5EF4-FFF2-40B4-BE49-F238E27FC236}">
                    <a16:creationId xmlns:a16="http://schemas.microsoft.com/office/drawing/2014/main" id="{B4E3C223-FBC2-1E65-5AF2-DB0A368D3F23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q</a:t>
                </a:r>
              </a:p>
            </p:txBody>
          </p:sp>
          <p:sp>
            <p:nvSpPr>
              <p:cNvPr id="90" name="Text Box 22">
                <a:extLst>
                  <a:ext uri="{FF2B5EF4-FFF2-40B4-BE49-F238E27FC236}">
                    <a16:creationId xmlns:a16="http://schemas.microsoft.com/office/drawing/2014/main" id="{BA7925F4-396C-BA7B-4DC6-F2F76B6DE51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q</a:t>
                </a:r>
              </a:p>
            </p:txBody>
          </p:sp>
          <p:sp>
            <p:nvSpPr>
              <p:cNvPr id="91" name="Text Box 23">
                <a:extLst>
                  <a:ext uri="{FF2B5EF4-FFF2-40B4-BE49-F238E27FC236}">
                    <a16:creationId xmlns:a16="http://schemas.microsoft.com/office/drawing/2014/main" id="{73952683-80D2-9C8D-8DF4-B0C242C4413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92" name="Text Box 24">
                <a:extLst>
                  <a:ext uri="{FF2B5EF4-FFF2-40B4-BE49-F238E27FC236}">
                    <a16:creationId xmlns:a16="http://schemas.microsoft.com/office/drawing/2014/main" id="{657C578B-D29D-48D1-D0AB-226BE8EE250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</a:t>
                </a:r>
              </a:p>
            </p:txBody>
          </p:sp>
          <p:sp>
            <p:nvSpPr>
              <p:cNvPr id="93" name="Text Box 25">
                <a:extLst>
                  <a:ext uri="{FF2B5EF4-FFF2-40B4-BE49-F238E27FC236}">
                    <a16:creationId xmlns:a16="http://schemas.microsoft.com/office/drawing/2014/main" id="{5C5069E6-ED03-9A9B-59AA-0083B430811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</a:t>
                </a:r>
              </a:p>
            </p:txBody>
          </p:sp>
          <p:cxnSp>
            <p:nvCxnSpPr>
              <p:cNvPr id="94" name="AutoShape 26">
                <a:extLst>
                  <a:ext uri="{FF2B5EF4-FFF2-40B4-BE49-F238E27FC236}">
                    <a16:creationId xmlns:a16="http://schemas.microsoft.com/office/drawing/2014/main" id="{7CDB0FF2-9440-8F9E-2956-2D2EE28D3DE0}"/>
                  </a:ext>
                </a:extLst>
              </p:cNvPr>
              <p:cNvCxnSpPr>
                <a:cxnSpLocks noChangeShapeType="1"/>
                <a:stCxn id="84" idx="2"/>
                <a:endCxn id="86" idx="0"/>
              </p:cNvCxnSpPr>
              <p:nvPr/>
            </p:nvCxnSpPr>
            <p:spPr bwMode="auto">
              <a:xfrm flipH="1">
                <a:off x="1416" y="2950"/>
                <a:ext cx="240" cy="74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95" name="AutoShape 27">
                <a:extLst>
                  <a:ext uri="{FF2B5EF4-FFF2-40B4-BE49-F238E27FC236}">
                    <a16:creationId xmlns:a16="http://schemas.microsoft.com/office/drawing/2014/main" id="{E6D11CDF-B6A2-71A9-00DB-D0DB7ECEFA87}"/>
                  </a:ext>
                </a:extLst>
              </p:cNvPr>
              <p:cNvCxnSpPr>
                <a:cxnSpLocks noChangeShapeType="1"/>
                <a:stCxn id="84" idx="2"/>
                <a:endCxn id="88" idx="0"/>
              </p:cNvCxnSpPr>
              <p:nvPr/>
            </p:nvCxnSpPr>
            <p:spPr bwMode="auto">
              <a:xfrm>
                <a:off x="1656" y="2950"/>
                <a:ext cx="192" cy="74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96" name="AutoShape 28">
                <a:extLst>
                  <a:ext uri="{FF2B5EF4-FFF2-40B4-BE49-F238E27FC236}">
                    <a16:creationId xmlns:a16="http://schemas.microsoft.com/office/drawing/2014/main" id="{8BD00C67-AD9C-D7F5-9C97-814969534533}"/>
                  </a:ext>
                </a:extLst>
              </p:cNvPr>
              <p:cNvCxnSpPr>
                <a:cxnSpLocks noChangeShapeType="1"/>
                <a:stCxn id="86" idx="2"/>
                <a:endCxn id="85" idx="0"/>
              </p:cNvCxnSpPr>
              <p:nvPr/>
            </p:nvCxnSpPr>
            <p:spPr bwMode="auto">
              <a:xfrm flipH="1">
                <a:off x="1272" y="3334"/>
                <a:ext cx="144" cy="74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97" name="AutoShape 29">
                <a:extLst>
                  <a:ext uri="{FF2B5EF4-FFF2-40B4-BE49-F238E27FC236}">
                    <a16:creationId xmlns:a16="http://schemas.microsoft.com/office/drawing/2014/main" id="{9DD9A13B-63C7-489C-C971-451A39619CC7}"/>
                  </a:ext>
                </a:extLst>
              </p:cNvPr>
              <p:cNvCxnSpPr>
                <a:cxnSpLocks noChangeShapeType="1"/>
                <a:stCxn id="86" idx="2"/>
                <a:endCxn id="89" idx="0"/>
              </p:cNvCxnSpPr>
              <p:nvPr/>
            </p:nvCxnSpPr>
            <p:spPr bwMode="auto">
              <a:xfrm>
                <a:off x="1416" y="3334"/>
                <a:ext cx="144" cy="74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98" name="AutoShape 30">
                <a:extLst>
                  <a:ext uri="{FF2B5EF4-FFF2-40B4-BE49-F238E27FC236}">
                    <a16:creationId xmlns:a16="http://schemas.microsoft.com/office/drawing/2014/main" id="{A6416CAA-0563-402E-3FB9-763EAE328433}"/>
                  </a:ext>
                </a:extLst>
              </p:cNvPr>
              <p:cNvCxnSpPr>
                <a:cxnSpLocks noChangeShapeType="1"/>
                <a:stCxn id="88" idx="2"/>
                <a:endCxn id="87" idx="0"/>
              </p:cNvCxnSpPr>
              <p:nvPr/>
            </p:nvCxnSpPr>
            <p:spPr bwMode="auto">
              <a:xfrm>
                <a:off x="1848" y="3334"/>
                <a:ext cx="0" cy="12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99" name="AutoShape 31">
                <a:extLst>
                  <a:ext uri="{FF2B5EF4-FFF2-40B4-BE49-F238E27FC236}">
                    <a16:creationId xmlns:a16="http://schemas.microsoft.com/office/drawing/2014/main" id="{D3F0C877-5096-7B66-2CFA-DFCA30A3268B}"/>
                  </a:ext>
                </a:extLst>
              </p:cNvPr>
              <p:cNvCxnSpPr>
                <a:cxnSpLocks noChangeShapeType="1"/>
                <a:stCxn id="85" idx="2"/>
                <a:endCxn id="90" idx="0"/>
              </p:cNvCxnSpPr>
              <p:nvPr/>
            </p:nvCxnSpPr>
            <p:spPr bwMode="auto">
              <a:xfrm>
                <a:off x="1272" y="3718"/>
                <a:ext cx="0" cy="12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0" name="AutoShape 32">
                <a:extLst>
                  <a:ext uri="{FF2B5EF4-FFF2-40B4-BE49-F238E27FC236}">
                    <a16:creationId xmlns:a16="http://schemas.microsoft.com/office/drawing/2014/main" id="{C72D4BCB-D04B-DA1E-E9BB-525815D7F867}"/>
                  </a:ext>
                </a:extLst>
              </p:cNvPr>
              <p:cNvCxnSpPr>
                <a:cxnSpLocks noChangeShapeType="1"/>
                <a:stCxn id="87" idx="2"/>
                <a:endCxn id="91" idx="0"/>
              </p:cNvCxnSpPr>
              <p:nvPr/>
            </p:nvCxnSpPr>
            <p:spPr bwMode="auto">
              <a:xfrm flipH="1">
                <a:off x="1704" y="3718"/>
                <a:ext cx="144" cy="3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1" name="AutoShape 33">
                <a:extLst>
                  <a:ext uri="{FF2B5EF4-FFF2-40B4-BE49-F238E27FC236}">
                    <a16:creationId xmlns:a16="http://schemas.microsoft.com/office/drawing/2014/main" id="{9E4B5571-E15C-5D92-514E-8F7D771B1596}"/>
                  </a:ext>
                </a:extLst>
              </p:cNvPr>
              <p:cNvCxnSpPr>
                <a:cxnSpLocks noChangeShapeType="1"/>
                <a:stCxn id="87" idx="2"/>
                <a:endCxn id="92" idx="0"/>
              </p:cNvCxnSpPr>
              <p:nvPr/>
            </p:nvCxnSpPr>
            <p:spPr bwMode="auto">
              <a:xfrm>
                <a:off x="1848" y="3718"/>
                <a:ext cx="168" cy="74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02" name="AutoShape 34">
                <a:extLst>
                  <a:ext uri="{FF2B5EF4-FFF2-40B4-BE49-F238E27FC236}">
                    <a16:creationId xmlns:a16="http://schemas.microsoft.com/office/drawing/2014/main" id="{CCEA339C-6266-FD17-3374-255CB24F6A69}"/>
                  </a:ext>
                </a:extLst>
              </p:cNvPr>
              <p:cNvCxnSpPr>
                <a:cxnSpLocks noChangeShapeType="1"/>
                <a:stCxn id="91" idx="2"/>
                <a:endCxn id="93" idx="0"/>
              </p:cNvCxnSpPr>
              <p:nvPr/>
            </p:nvCxnSpPr>
            <p:spPr bwMode="auto">
              <a:xfrm>
                <a:off x="1704" y="4063"/>
                <a:ext cx="0" cy="12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58" name="Text Box 35">
              <a:extLst>
                <a:ext uri="{FF2B5EF4-FFF2-40B4-BE49-F238E27FC236}">
                  <a16:creationId xmlns:a16="http://schemas.microsoft.com/office/drawing/2014/main" id="{90B68F0A-1752-DA62-9D19-C134688A23A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3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0" i="1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q</a:t>
              </a:r>
            </a:p>
          </p:txBody>
        </p:sp>
        <p:cxnSp>
          <p:nvCxnSpPr>
            <p:cNvPr id="59" name="AutoShape 36">
              <a:extLst>
                <a:ext uri="{FF2B5EF4-FFF2-40B4-BE49-F238E27FC236}">
                  <a16:creationId xmlns:a16="http://schemas.microsoft.com/office/drawing/2014/main" id="{1BBDD6B4-32B9-76F8-2478-F99C89B699F3}"/>
                </a:ext>
              </a:extLst>
            </p:cNvPr>
            <p:cNvCxnSpPr>
              <a:cxnSpLocks noChangeShapeType="1"/>
              <a:stCxn id="15" idx="2"/>
              <a:endCxn id="58" idx="0"/>
            </p:cNvCxnSpPr>
            <p:nvPr/>
          </p:nvCxnSpPr>
          <p:spPr bwMode="auto">
            <a:xfrm>
              <a:off x="3384" y="2950"/>
              <a:ext cx="0" cy="123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60" name="Group 37">
              <a:extLst>
                <a:ext uri="{FF2B5EF4-FFF2-40B4-BE49-F238E27FC236}">
                  <a16:creationId xmlns:a16="http://schemas.microsoft.com/office/drawing/2014/main" id="{54A6B7C4-5B3D-8710-81E3-4D2EEF8BF89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4" y="3024"/>
              <a:ext cx="1104" cy="1759"/>
              <a:chOff x="1152" y="2640"/>
              <a:chExt cx="1104" cy="1759"/>
            </a:xfrm>
          </p:grpSpPr>
          <p:sp>
            <p:nvSpPr>
              <p:cNvPr id="65" name="Text Box 38">
                <a:extLst>
                  <a:ext uri="{FF2B5EF4-FFF2-40B4-BE49-F238E27FC236}">
                    <a16:creationId xmlns:a16="http://schemas.microsoft.com/office/drawing/2014/main" id="{2D06363F-063E-D899-B263-9FC680DEF18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</a:t>
                </a:r>
              </a:p>
            </p:txBody>
          </p:sp>
          <p:sp>
            <p:nvSpPr>
              <p:cNvPr id="66" name="Text Box 39">
                <a:extLst>
                  <a:ext uri="{FF2B5EF4-FFF2-40B4-BE49-F238E27FC236}">
                    <a16:creationId xmlns:a16="http://schemas.microsoft.com/office/drawing/2014/main" id="{9A111FD4-E157-6F0A-A1A1-E2887E98B23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</a:t>
                </a:r>
              </a:p>
            </p:txBody>
          </p:sp>
          <p:sp>
            <p:nvSpPr>
              <p:cNvPr id="67" name="Text Box 40">
                <a:extLst>
                  <a:ext uri="{FF2B5EF4-FFF2-40B4-BE49-F238E27FC236}">
                    <a16:creationId xmlns:a16="http://schemas.microsoft.com/office/drawing/2014/main" id="{8CEF8636-7D2D-9E76-3701-FD2025496BA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</a:t>
                </a:r>
              </a:p>
            </p:txBody>
          </p:sp>
          <p:sp>
            <p:nvSpPr>
              <p:cNvPr id="68" name="Text Box 41">
                <a:extLst>
                  <a:ext uri="{FF2B5EF4-FFF2-40B4-BE49-F238E27FC236}">
                    <a16:creationId xmlns:a16="http://schemas.microsoft.com/office/drawing/2014/main" id="{674FF1A2-5513-EC40-925A-E4F43E4624B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</a:t>
                </a:r>
              </a:p>
            </p:txBody>
          </p:sp>
          <p:sp>
            <p:nvSpPr>
              <p:cNvPr id="69" name="Text Box 42">
                <a:extLst>
                  <a:ext uri="{FF2B5EF4-FFF2-40B4-BE49-F238E27FC236}">
                    <a16:creationId xmlns:a16="http://schemas.microsoft.com/office/drawing/2014/main" id="{B8A465EB-D897-5A6B-F3FA-67FCED460F5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</a:t>
                </a:r>
              </a:p>
            </p:txBody>
          </p:sp>
          <p:sp>
            <p:nvSpPr>
              <p:cNvPr id="70" name="Text Box 43">
                <a:extLst>
                  <a:ext uri="{FF2B5EF4-FFF2-40B4-BE49-F238E27FC236}">
                    <a16:creationId xmlns:a16="http://schemas.microsoft.com/office/drawing/2014/main" id="{2B70A273-B253-E43C-E5EF-3C2EB53D3ED4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q</a:t>
                </a:r>
              </a:p>
            </p:txBody>
          </p:sp>
          <p:sp>
            <p:nvSpPr>
              <p:cNvPr id="71" name="Text Box 44">
                <a:extLst>
                  <a:ext uri="{FF2B5EF4-FFF2-40B4-BE49-F238E27FC236}">
                    <a16:creationId xmlns:a16="http://schemas.microsoft.com/office/drawing/2014/main" id="{A0CB026C-BF00-B66E-44F5-A5E839DFF86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q</a:t>
                </a:r>
              </a:p>
            </p:txBody>
          </p:sp>
          <p:sp>
            <p:nvSpPr>
              <p:cNvPr id="72" name="Text Box 45">
                <a:extLst>
                  <a:ext uri="{FF2B5EF4-FFF2-40B4-BE49-F238E27FC236}">
                    <a16:creationId xmlns:a16="http://schemas.microsoft.com/office/drawing/2014/main" id="{C9F2E3DE-07F5-802E-2D90-4E810B1A805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73" name="Text Box 46">
                <a:extLst>
                  <a:ext uri="{FF2B5EF4-FFF2-40B4-BE49-F238E27FC236}">
                    <a16:creationId xmlns:a16="http://schemas.microsoft.com/office/drawing/2014/main" id="{346A05B1-079C-255E-7B99-349A3694B260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6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0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</a:t>
                </a:r>
              </a:p>
            </p:txBody>
          </p:sp>
          <p:sp>
            <p:nvSpPr>
              <p:cNvPr id="74" name="Text Box 47">
                <a:extLst>
                  <a:ext uri="{FF2B5EF4-FFF2-40B4-BE49-F238E27FC236}">
                    <a16:creationId xmlns:a16="http://schemas.microsoft.com/office/drawing/2014/main" id="{A99E7950-EFF2-23A4-8D37-41AC247F7F6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31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ct val="5000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</a:t>
                </a:r>
              </a:p>
            </p:txBody>
          </p:sp>
          <p:cxnSp>
            <p:nvCxnSpPr>
              <p:cNvPr id="75" name="AutoShape 48">
                <a:extLst>
                  <a:ext uri="{FF2B5EF4-FFF2-40B4-BE49-F238E27FC236}">
                    <a16:creationId xmlns:a16="http://schemas.microsoft.com/office/drawing/2014/main" id="{830971D9-2F11-A630-4493-4503F963F509}"/>
                  </a:ext>
                </a:extLst>
              </p:cNvPr>
              <p:cNvCxnSpPr>
                <a:cxnSpLocks noChangeShapeType="1"/>
                <a:stCxn id="65" idx="2"/>
                <a:endCxn id="67" idx="0"/>
              </p:cNvCxnSpPr>
              <p:nvPr/>
            </p:nvCxnSpPr>
            <p:spPr bwMode="auto">
              <a:xfrm flipH="1">
                <a:off x="1416" y="2950"/>
                <a:ext cx="240" cy="74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6" name="AutoShape 49">
                <a:extLst>
                  <a:ext uri="{FF2B5EF4-FFF2-40B4-BE49-F238E27FC236}">
                    <a16:creationId xmlns:a16="http://schemas.microsoft.com/office/drawing/2014/main" id="{37BC4E41-6007-C663-5046-4BCDA77DBA18}"/>
                  </a:ext>
                </a:extLst>
              </p:cNvPr>
              <p:cNvCxnSpPr>
                <a:cxnSpLocks noChangeShapeType="1"/>
                <a:stCxn id="65" idx="2"/>
                <a:endCxn id="69" idx="0"/>
              </p:cNvCxnSpPr>
              <p:nvPr/>
            </p:nvCxnSpPr>
            <p:spPr bwMode="auto">
              <a:xfrm>
                <a:off x="1656" y="2950"/>
                <a:ext cx="192" cy="74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7" name="AutoShape 50">
                <a:extLst>
                  <a:ext uri="{FF2B5EF4-FFF2-40B4-BE49-F238E27FC236}">
                    <a16:creationId xmlns:a16="http://schemas.microsoft.com/office/drawing/2014/main" id="{B76D645E-7A25-A0C1-3872-AD91F4D8EF28}"/>
                  </a:ext>
                </a:extLst>
              </p:cNvPr>
              <p:cNvCxnSpPr>
                <a:cxnSpLocks noChangeShapeType="1"/>
                <a:stCxn id="67" idx="2"/>
                <a:endCxn id="66" idx="0"/>
              </p:cNvCxnSpPr>
              <p:nvPr/>
            </p:nvCxnSpPr>
            <p:spPr bwMode="auto">
              <a:xfrm flipH="1">
                <a:off x="1272" y="3334"/>
                <a:ext cx="144" cy="74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8" name="AutoShape 51">
                <a:extLst>
                  <a:ext uri="{FF2B5EF4-FFF2-40B4-BE49-F238E27FC236}">
                    <a16:creationId xmlns:a16="http://schemas.microsoft.com/office/drawing/2014/main" id="{58325E94-2517-AAE7-CC7F-C1DB49ACD647}"/>
                  </a:ext>
                </a:extLst>
              </p:cNvPr>
              <p:cNvCxnSpPr>
                <a:cxnSpLocks noChangeShapeType="1"/>
                <a:stCxn id="67" idx="2"/>
                <a:endCxn id="70" idx="0"/>
              </p:cNvCxnSpPr>
              <p:nvPr/>
            </p:nvCxnSpPr>
            <p:spPr bwMode="auto">
              <a:xfrm>
                <a:off x="1416" y="3334"/>
                <a:ext cx="144" cy="74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79" name="AutoShape 52">
                <a:extLst>
                  <a:ext uri="{FF2B5EF4-FFF2-40B4-BE49-F238E27FC236}">
                    <a16:creationId xmlns:a16="http://schemas.microsoft.com/office/drawing/2014/main" id="{850BC659-BE17-6263-21AD-9792C191E5B4}"/>
                  </a:ext>
                </a:extLst>
              </p:cNvPr>
              <p:cNvCxnSpPr>
                <a:cxnSpLocks noChangeShapeType="1"/>
                <a:stCxn id="69" idx="2"/>
                <a:endCxn id="68" idx="0"/>
              </p:cNvCxnSpPr>
              <p:nvPr/>
            </p:nvCxnSpPr>
            <p:spPr bwMode="auto">
              <a:xfrm>
                <a:off x="1848" y="3334"/>
                <a:ext cx="0" cy="12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0" name="AutoShape 53">
                <a:extLst>
                  <a:ext uri="{FF2B5EF4-FFF2-40B4-BE49-F238E27FC236}">
                    <a16:creationId xmlns:a16="http://schemas.microsoft.com/office/drawing/2014/main" id="{FFAD8A53-BBC9-1179-30EB-51BA11814E43}"/>
                  </a:ext>
                </a:extLst>
              </p:cNvPr>
              <p:cNvCxnSpPr>
                <a:cxnSpLocks noChangeShapeType="1"/>
                <a:stCxn id="66" idx="2"/>
                <a:endCxn id="71" idx="0"/>
              </p:cNvCxnSpPr>
              <p:nvPr/>
            </p:nvCxnSpPr>
            <p:spPr bwMode="auto">
              <a:xfrm>
                <a:off x="1272" y="3718"/>
                <a:ext cx="0" cy="12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1" name="AutoShape 54">
                <a:extLst>
                  <a:ext uri="{FF2B5EF4-FFF2-40B4-BE49-F238E27FC236}">
                    <a16:creationId xmlns:a16="http://schemas.microsoft.com/office/drawing/2014/main" id="{95BC887A-ED01-2DC9-FBC6-8729EAFFEB10}"/>
                  </a:ext>
                </a:extLst>
              </p:cNvPr>
              <p:cNvCxnSpPr>
                <a:cxnSpLocks noChangeShapeType="1"/>
                <a:stCxn id="68" idx="2"/>
                <a:endCxn id="72" idx="0"/>
              </p:cNvCxnSpPr>
              <p:nvPr/>
            </p:nvCxnSpPr>
            <p:spPr bwMode="auto">
              <a:xfrm flipH="1">
                <a:off x="1704" y="3718"/>
                <a:ext cx="144" cy="35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2" name="AutoShape 55">
                <a:extLst>
                  <a:ext uri="{FF2B5EF4-FFF2-40B4-BE49-F238E27FC236}">
                    <a16:creationId xmlns:a16="http://schemas.microsoft.com/office/drawing/2014/main" id="{C7E28284-4BEE-D890-2BE2-0D40D21AB376}"/>
                  </a:ext>
                </a:extLst>
              </p:cNvPr>
              <p:cNvCxnSpPr>
                <a:cxnSpLocks noChangeShapeType="1"/>
                <a:stCxn id="68" idx="2"/>
                <a:endCxn id="73" idx="0"/>
              </p:cNvCxnSpPr>
              <p:nvPr/>
            </p:nvCxnSpPr>
            <p:spPr bwMode="auto">
              <a:xfrm>
                <a:off x="1848" y="3718"/>
                <a:ext cx="168" cy="74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83" name="AutoShape 56">
                <a:extLst>
                  <a:ext uri="{FF2B5EF4-FFF2-40B4-BE49-F238E27FC236}">
                    <a16:creationId xmlns:a16="http://schemas.microsoft.com/office/drawing/2014/main" id="{F1B68320-AB8A-6663-EDBE-A07581976998}"/>
                  </a:ext>
                </a:extLst>
              </p:cNvPr>
              <p:cNvCxnSpPr>
                <a:cxnSpLocks noChangeShapeType="1"/>
                <a:stCxn id="72" idx="2"/>
                <a:endCxn id="74" idx="0"/>
              </p:cNvCxnSpPr>
              <p:nvPr/>
            </p:nvCxnSpPr>
            <p:spPr bwMode="auto">
              <a:xfrm>
                <a:off x="1704" y="4063"/>
                <a:ext cx="0" cy="123"/>
              </a:xfrm>
              <a:prstGeom prst="straightConnector1">
                <a:avLst/>
              </a:prstGeom>
              <a:noFill/>
              <a:ln w="19050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61" name="AutoShape 57">
              <a:extLst>
                <a:ext uri="{FF2B5EF4-FFF2-40B4-BE49-F238E27FC236}">
                  <a16:creationId xmlns:a16="http://schemas.microsoft.com/office/drawing/2014/main" id="{D195AB69-5995-554B-A176-9D8E8D67B692}"/>
                </a:ext>
              </a:extLst>
            </p:cNvPr>
            <p:cNvCxnSpPr>
              <a:cxnSpLocks noChangeShapeType="1"/>
              <a:stCxn id="13" idx="2"/>
              <a:endCxn id="65" idx="0"/>
            </p:cNvCxnSpPr>
            <p:nvPr/>
          </p:nvCxnSpPr>
          <p:spPr bwMode="auto">
            <a:xfrm>
              <a:off x="504" y="2998"/>
              <a:ext cx="624" cy="26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2" name="AutoShape 58">
              <a:extLst>
                <a:ext uri="{FF2B5EF4-FFF2-40B4-BE49-F238E27FC236}">
                  <a16:creationId xmlns:a16="http://schemas.microsoft.com/office/drawing/2014/main" id="{9B209304-A34C-7AB1-CEBD-702410943415}"/>
                </a:ext>
              </a:extLst>
            </p:cNvPr>
            <p:cNvCxnSpPr>
              <a:cxnSpLocks noChangeShapeType="1"/>
              <a:stCxn id="10" idx="2"/>
              <a:endCxn id="13" idx="0"/>
            </p:cNvCxnSpPr>
            <p:nvPr/>
          </p:nvCxnSpPr>
          <p:spPr bwMode="auto">
            <a:xfrm flipH="1">
              <a:off x="504" y="2600"/>
              <a:ext cx="1536" cy="88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3" name="AutoShape 59">
              <a:extLst>
                <a:ext uri="{FF2B5EF4-FFF2-40B4-BE49-F238E27FC236}">
                  <a16:creationId xmlns:a16="http://schemas.microsoft.com/office/drawing/2014/main" id="{F9F4B88D-95F0-B89C-B5A4-93528B8AF595}"/>
                </a:ext>
              </a:extLst>
            </p:cNvPr>
            <p:cNvCxnSpPr>
              <a:cxnSpLocks noChangeShapeType="1"/>
              <a:stCxn id="10" idx="2"/>
              <a:endCxn id="84" idx="0"/>
            </p:cNvCxnSpPr>
            <p:nvPr/>
          </p:nvCxnSpPr>
          <p:spPr bwMode="auto">
            <a:xfrm>
              <a:off x="2040" y="2600"/>
              <a:ext cx="240" cy="4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64" name="AutoShape 60">
              <a:extLst>
                <a:ext uri="{FF2B5EF4-FFF2-40B4-BE49-F238E27FC236}">
                  <a16:creationId xmlns:a16="http://schemas.microsoft.com/office/drawing/2014/main" id="{4803F16D-164A-09B4-0A1E-7E54CF18FA64}"/>
                </a:ext>
              </a:extLst>
            </p:cNvPr>
            <p:cNvCxnSpPr>
              <a:cxnSpLocks noChangeShapeType="1"/>
              <a:stCxn id="10" idx="2"/>
              <a:endCxn id="15" idx="0"/>
            </p:cNvCxnSpPr>
            <p:nvPr/>
          </p:nvCxnSpPr>
          <p:spPr bwMode="auto">
            <a:xfrm>
              <a:off x="2040" y="2600"/>
              <a:ext cx="1344" cy="40"/>
            </a:xfrm>
            <a:prstGeom prst="straightConnector1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103" name="Group 70">
            <a:extLst>
              <a:ext uri="{FF2B5EF4-FFF2-40B4-BE49-F238E27FC236}">
                <a16:creationId xmlns:a16="http://schemas.microsoft.com/office/drawing/2014/main" id="{9C6B7F4E-6376-0492-7978-975C74C9674E}"/>
              </a:ext>
            </a:extLst>
          </p:cNvPr>
          <p:cNvGrpSpPr>
            <a:grpSpLocks/>
          </p:cNvGrpSpPr>
          <p:nvPr/>
        </p:nvGrpSpPr>
        <p:grpSpPr bwMode="auto">
          <a:xfrm>
            <a:off x="437653" y="2890563"/>
            <a:ext cx="4712463" cy="2853549"/>
            <a:chOff x="816" y="1056"/>
            <a:chExt cx="4176" cy="2304"/>
          </a:xfrm>
        </p:grpSpPr>
        <p:grpSp>
          <p:nvGrpSpPr>
            <p:cNvPr id="104" name="Group 71">
              <a:extLst>
                <a:ext uri="{FF2B5EF4-FFF2-40B4-BE49-F238E27FC236}">
                  <a16:creationId xmlns:a16="http://schemas.microsoft.com/office/drawing/2014/main" id="{6EDA4C62-787C-9E1A-0649-767DCBE1395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106" name="AutoShape 72">
                <a:extLst>
                  <a:ext uri="{FF2B5EF4-FFF2-40B4-BE49-F238E27FC236}">
                    <a16:creationId xmlns:a16="http://schemas.microsoft.com/office/drawing/2014/main" id="{1064EAA3-5D5B-E4E3-F524-AB4C390FAC1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S</a:t>
                </a:r>
              </a:p>
            </p:txBody>
          </p:sp>
          <p:sp>
            <p:nvSpPr>
              <p:cNvPr id="107" name="AutoShape 73">
                <a:extLst>
                  <a:ext uri="{FF2B5EF4-FFF2-40B4-BE49-F238E27FC236}">
                    <a16:creationId xmlns:a16="http://schemas.microsoft.com/office/drawing/2014/main" id="{F7FF684A-784F-51BA-808E-305472D3A9E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G</a:t>
                </a:r>
              </a:p>
            </p:txBody>
          </p:sp>
          <p:sp>
            <p:nvSpPr>
              <p:cNvPr id="108" name="AutoShape 74">
                <a:extLst>
                  <a:ext uri="{FF2B5EF4-FFF2-40B4-BE49-F238E27FC236}">
                    <a16:creationId xmlns:a16="http://schemas.microsoft.com/office/drawing/2014/main" id="{8FEFACEB-E001-DB5B-CBFD-F71B5551918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d</a:t>
                </a:r>
              </a:p>
            </p:txBody>
          </p:sp>
          <p:sp>
            <p:nvSpPr>
              <p:cNvPr id="109" name="AutoShape 75">
                <a:extLst>
                  <a:ext uri="{FF2B5EF4-FFF2-40B4-BE49-F238E27FC236}">
                    <a16:creationId xmlns:a16="http://schemas.microsoft.com/office/drawing/2014/main" id="{43099EC6-54B2-4FD6-8CA5-4FB691D070E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b</a:t>
                </a:r>
              </a:p>
            </p:txBody>
          </p:sp>
          <p:sp>
            <p:nvSpPr>
              <p:cNvPr id="110" name="AutoShape 76">
                <a:extLst>
                  <a:ext uri="{FF2B5EF4-FFF2-40B4-BE49-F238E27FC236}">
                    <a16:creationId xmlns:a16="http://schemas.microsoft.com/office/drawing/2014/main" id="{605EF2E0-B34E-D21B-DA4F-6064C19C20C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p</a:t>
                </a:r>
              </a:p>
            </p:txBody>
          </p:sp>
          <p:sp>
            <p:nvSpPr>
              <p:cNvPr id="111" name="AutoShape 77">
                <a:extLst>
                  <a:ext uri="{FF2B5EF4-FFF2-40B4-BE49-F238E27FC236}">
                    <a16:creationId xmlns:a16="http://schemas.microsoft.com/office/drawing/2014/main" id="{853E040D-299F-A43C-B83C-D3C3271AFE0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q</a:t>
                </a:r>
              </a:p>
            </p:txBody>
          </p:sp>
          <p:sp>
            <p:nvSpPr>
              <p:cNvPr id="112" name="AutoShape 78">
                <a:extLst>
                  <a:ext uri="{FF2B5EF4-FFF2-40B4-BE49-F238E27FC236}">
                    <a16:creationId xmlns:a16="http://schemas.microsoft.com/office/drawing/2014/main" id="{043D3107-3F85-10E7-BAB8-DC230203597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c</a:t>
                </a:r>
              </a:p>
            </p:txBody>
          </p:sp>
          <p:sp>
            <p:nvSpPr>
              <p:cNvPr id="113" name="AutoShape 79">
                <a:extLst>
                  <a:ext uri="{FF2B5EF4-FFF2-40B4-BE49-F238E27FC236}">
                    <a16:creationId xmlns:a16="http://schemas.microsoft.com/office/drawing/2014/main" id="{FF3776C0-D04F-446F-5C11-F70007D807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e</a:t>
                </a:r>
              </a:p>
            </p:txBody>
          </p:sp>
          <p:sp>
            <p:nvSpPr>
              <p:cNvPr id="114" name="AutoShape 80">
                <a:extLst>
                  <a:ext uri="{FF2B5EF4-FFF2-40B4-BE49-F238E27FC236}">
                    <a16:creationId xmlns:a16="http://schemas.microsoft.com/office/drawing/2014/main" id="{A2BE1349-F1FE-BBD6-65A7-A5BAE1E18BE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h</a:t>
                </a:r>
              </a:p>
            </p:txBody>
          </p:sp>
          <p:sp>
            <p:nvSpPr>
              <p:cNvPr id="115" name="AutoShape 81">
                <a:extLst>
                  <a:ext uri="{FF2B5EF4-FFF2-40B4-BE49-F238E27FC236}">
                    <a16:creationId xmlns:a16="http://schemas.microsoft.com/office/drawing/2014/main" id="{46DA6284-CC40-6B96-014A-E15156A9A3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a</a:t>
                </a:r>
              </a:p>
            </p:txBody>
          </p:sp>
          <p:sp>
            <p:nvSpPr>
              <p:cNvPr id="116" name="AutoShape 82">
                <a:extLst>
                  <a:ext uri="{FF2B5EF4-FFF2-40B4-BE49-F238E27FC236}">
                    <a16:creationId xmlns:a16="http://schemas.microsoft.com/office/drawing/2014/main" id="{2988DE23-8A72-0EB6-8B0E-834A36434D1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f</a:t>
                </a:r>
              </a:p>
            </p:txBody>
          </p:sp>
          <p:sp>
            <p:nvSpPr>
              <p:cNvPr id="117" name="AutoShape 83">
                <a:extLst>
                  <a:ext uri="{FF2B5EF4-FFF2-40B4-BE49-F238E27FC236}">
                    <a16:creationId xmlns:a16="http://schemas.microsoft.com/office/drawing/2014/main" id="{CB6D429F-4BFC-898A-A0C0-E7F2A94A4FF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w="lg" len="lg"/>
              </a:ln>
            </p:spPr>
            <p:txBody>
              <a:bodyPr wrap="none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2400" b="0" i="1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  <a:cs typeface="+mn-cs"/>
                  </a:rPr>
                  <a:t>r</a:t>
                </a:r>
              </a:p>
            </p:txBody>
          </p:sp>
          <p:cxnSp>
            <p:nvCxnSpPr>
              <p:cNvPr id="118" name="AutoShape 84">
                <a:extLst>
                  <a:ext uri="{FF2B5EF4-FFF2-40B4-BE49-F238E27FC236}">
                    <a16:creationId xmlns:a16="http://schemas.microsoft.com/office/drawing/2014/main" id="{C34E4760-DA39-8CB8-ABB4-68DCD5BB004F}"/>
                  </a:ext>
                </a:extLst>
              </p:cNvPr>
              <p:cNvCxnSpPr>
                <a:cxnSpLocks noChangeShapeType="1"/>
                <a:stCxn id="106" idx="5"/>
                <a:endCxn id="110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19" name="AutoShape 85">
                <a:extLst>
                  <a:ext uri="{FF2B5EF4-FFF2-40B4-BE49-F238E27FC236}">
                    <a16:creationId xmlns:a16="http://schemas.microsoft.com/office/drawing/2014/main" id="{6D1F7E55-B7BB-6187-76F8-B7C92F069048}"/>
                  </a:ext>
                </a:extLst>
              </p:cNvPr>
              <p:cNvCxnSpPr>
                <a:cxnSpLocks noChangeShapeType="1"/>
                <a:stCxn id="110" idx="5"/>
                <a:endCxn id="111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20" name="AutoShape 86">
                <a:extLst>
                  <a:ext uri="{FF2B5EF4-FFF2-40B4-BE49-F238E27FC236}">
                    <a16:creationId xmlns:a16="http://schemas.microsoft.com/office/drawing/2014/main" id="{03C56334-4099-9ADB-8F40-EC8E154F0261}"/>
                  </a:ext>
                </a:extLst>
              </p:cNvPr>
              <p:cNvCxnSpPr>
                <a:cxnSpLocks noChangeShapeType="1"/>
                <a:stCxn id="114" idx="3"/>
                <a:endCxn id="111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21" name="AutoShape 87">
                <a:extLst>
                  <a:ext uri="{FF2B5EF4-FFF2-40B4-BE49-F238E27FC236}">
                    <a16:creationId xmlns:a16="http://schemas.microsoft.com/office/drawing/2014/main" id="{A242AC44-1B98-70FA-E449-470348034F39}"/>
                  </a:ext>
                </a:extLst>
              </p:cNvPr>
              <p:cNvCxnSpPr>
                <a:cxnSpLocks noChangeShapeType="1"/>
                <a:stCxn id="114" idx="2"/>
                <a:endCxn id="110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22" name="AutoShape 88">
                <a:extLst>
                  <a:ext uri="{FF2B5EF4-FFF2-40B4-BE49-F238E27FC236}">
                    <a16:creationId xmlns:a16="http://schemas.microsoft.com/office/drawing/2014/main" id="{F29BAA41-8A4F-EA0B-A2E1-0D4CB14C7166}"/>
                  </a:ext>
                </a:extLst>
              </p:cNvPr>
              <p:cNvCxnSpPr>
                <a:cxnSpLocks noChangeShapeType="1"/>
                <a:stCxn id="113" idx="4"/>
                <a:endCxn id="114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23" name="AutoShape 89">
                <a:extLst>
                  <a:ext uri="{FF2B5EF4-FFF2-40B4-BE49-F238E27FC236}">
                    <a16:creationId xmlns:a16="http://schemas.microsoft.com/office/drawing/2014/main" id="{A89EF342-5AE0-6453-9445-00FD53AD2B7D}"/>
                  </a:ext>
                </a:extLst>
              </p:cNvPr>
              <p:cNvCxnSpPr>
                <a:cxnSpLocks noChangeShapeType="1"/>
                <a:stCxn id="113" idx="5"/>
                <a:endCxn id="117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24" name="AutoShape 90">
                <a:extLst>
                  <a:ext uri="{FF2B5EF4-FFF2-40B4-BE49-F238E27FC236}">
                    <a16:creationId xmlns:a16="http://schemas.microsoft.com/office/drawing/2014/main" id="{C57D116F-742B-11E6-2ADE-1A7DDD0B6CEB}"/>
                  </a:ext>
                </a:extLst>
              </p:cNvPr>
              <p:cNvCxnSpPr>
                <a:cxnSpLocks noChangeShapeType="1"/>
                <a:stCxn id="117" idx="0"/>
                <a:endCxn id="116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25" name="AutoShape 91">
                <a:extLst>
                  <a:ext uri="{FF2B5EF4-FFF2-40B4-BE49-F238E27FC236}">
                    <a16:creationId xmlns:a16="http://schemas.microsoft.com/office/drawing/2014/main" id="{3F060627-A135-42AC-C9D5-0BB5E6722281}"/>
                  </a:ext>
                </a:extLst>
              </p:cNvPr>
              <p:cNvCxnSpPr>
                <a:cxnSpLocks noChangeShapeType="1"/>
                <a:stCxn id="116" idx="0"/>
                <a:endCxn id="107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26" name="AutoShape 92">
                <a:extLst>
                  <a:ext uri="{FF2B5EF4-FFF2-40B4-BE49-F238E27FC236}">
                    <a16:creationId xmlns:a16="http://schemas.microsoft.com/office/drawing/2014/main" id="{508D90B7-6DE2-FC58-8BAD-370C73F1BBDC}"/>
                  </a:ext>
                </a:extLst>
              </p:cNvPr>
              <p:cNvCxnSpPr>
                <a:cxnSpLocks noChangeShapeType="1"/>
                <a:stCxn id="106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27" name="AutoShape 93">
                <a:extLst>
                  <a:ext uri="{FF2B5EF4-FFF2-40B4-BE49-F238E27FC236}">
                    <a16:creationId xmlns:a16="http://schemas.microsoft.com/office/drawing/2014/main" id="{4D80B7C0-CF7D-0B8A-8F04-8FC9B7D4B448}"/>
                  </a:ext>
                </a:extLst>
              </p:cNvPr>
              <p:cNvCxnSpPr>
                <a:cxnSpLocks noChangeShapeType="1"/>
                <a:stCxn id="108" idx="1"/>
                <a:endCxn id="109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28" name="AutoShape 94">
                <a:extLst>
                  <a:ext uri="{FF2B5EF4-FFF2-40B4-BE49-F238E27FC236}">
                    <a16:creationId xmlns:a16="http://schemas.microsoft.com/office/drawing/2014/main" id="{C10AF664-F9FB-FA45-3106-55AFE965029B}"/>
                  </a:ext>
                </a:extLst>
              </p:cNvPr>
              <p:cNvCxnSpPr>
                <a:cxnSpLocks noChangeShapeType="1"/>
                <a:endCxn id="115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29" name="AutoShape 95">
                <a:extLst>
                  <a:ext uri="{FF2B5EF4-FFF2-40B4-BE49-F238E27FC236}">
                    <a16:creationId xmlns:a16="http://schemas.microsoft.com/office/drawing/2014/main" id="{BD3E9BC0-7D58-59BD-0B07-7A336D220B99}"/>
                  </a:ext>
                </a:extLst>
              </p:cNvPr>
              <p:cNvCxnSpPr>
                <a:cxnSpLocks noChangeShapeType="1"/>
                <a:stCxn id="112" idx="2"/>
                <a:endCxn id="115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30" name="AutoShape 96">
                <a:extLst>
                  <a:ext uri="{FF2B5EF4-FFF2-40B4-BE49-F238E27FC236}">
                    <a16:creationId xmlns:a16="http://schemas.microsoft.com/office/drawing/2014/main" id="{49EBC4EC-55FB-2FE6-0033-D949685CE53C}"/>
                  </a:ext>
                </a:extLst>
              </p:cNvPr>
              <p:cNvCxnSpPr>
                <a:cxnSpLocks noChangeShapeType="1"/>
                <a:stCxn id="108" idx="7"/>
                <a:endCxn id="112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31" name="AutoShape 97">
                <a:extLst>
                  <a:ext uri="{FF2B5EF4-FFF2-40B4-BE49-F238E27FC236}">
                    <a16:creationId xmlns:a16="http://schemas.microsoft.com/office/drawing/2014/main" id="{39F7E3EA-F3E2-2024-1ED0-173DE5140106}"/>
                  </a:ext>
                </a:extLst>
              </p:cNvPr>
              <p:cNvCxnSpPr>
                <a:cxnSpLocks noChangeShapeType="1"/>
                <a:stCxn id="108" idx="6"/>
                <a:endCxn id="113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32" name="AutoShape 98">
                <a:extLst>
                  <a:ext uri="{FF2B5EF4-FFF2-40B4-BE49-F238E27FC236}">
                    <a16:creationId xmlns:a16="http://schemas.microsoft.com/office/drawing/2014/main" id="{B5F3A04E-CACB-6CE9-001B-1333D1E106F3}"/>
                  </a:ext>
                </a:extLst>
              </p:cNvPr>
              <p:cNvCxnSpPr>
                <a:cxnSpLocks noChangeShapeType="1"/>
                <a:stCxn id="116" idx="1"/>
                <a:endCxn id="112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  <p:cxnSp>
            <p:nvCxnSpPr>
              <p:cNvPr id="133" name="AutoShape 99">
                <a:extLst>
                  <a:ext uri="{FF2B5EF4-FFF2-40B4-BE49-F238E27FC236}">
                    <a16:creationId xmlns:a16="http://schemas.microsoft.com/office/drawing/2014/main" id="{10DA795E-BB5B-3EA3-A4F3-0959AE786809}"/>
                  </a:ext>
                </a:extLst>
              </p:cNvPr>
              <p:cNvCxnSpPr>
                <a:cxnSpLocks noChangeShapeType="1"/>
                <a:stCxn id="106" idx="6"/>
                <a:endCxn id="113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15875">
                <a:solidFill>
                  <a:schemeClr val="tx1"/>
                </a:solidFill>
                <a:round/>
                <a:headEnd/>
                <a:tailEnd type="triangle" w="lg" len="lg"/>
              </a:ln>
            </p:spPr>
          </p:cxnSp>
        </p:grpSp>
        <p:cxnSp>
          <p:nvCxnSpPr>
            <p:cNvPr id="105" name="AutoShape 100">
              <a:extLst>
                <a:ext uri="{FF2B5EF4-FFF2-40B4-BE49-F238E27FC236}">
                  <a16:creationId xmlns:a16="http://schemas.microsoft.com/office/drawing/2014/main" id="{2D65D420-C8C1-C9D5-24BE-36B4253A8B18}"/>
                </a:ext>
              </a:extLst>
            </p:cNvPr>
            <p:cNvCxnSpPr>
              <a:cxnSpLocks noChangeShapeType="1"/>
              <a:stCxn id="111" idx="6"/>
              <a:endCxn id="117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15875">
              <a:solidFill>
                <a:schemeClr val="bg1"/>
              </a:solidFill>
              <a:round/>
              <a:headEnd/>
              <a:tailEnd type="triangle" w="lg" len="lg"/>
            </a:ln>
          </p:spPr>
        </p:cxnSp>
      </p:grpSp>
    </p:spTree>
    <p:extLst>
      <p:ext uri="{BB962C8B-B14F-4D97-AF65-F5344CB8AC3E}">
        <p14:creationId xmlns:p14="http://schemas.microsoft.com/office/powerpoint/2010/main" val="356918226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State Space Graphs vs. Search Trees</a:t>
            </a:r>
          </a:p>
        </p:txBody>
      </p:sp>
      <p:sp>
        <p:nvSpPr>
          <p:cNvPr id="5" name="AutoShape 5"/>
          <p:cNvSpPr>
            <a:spLocks noChangeArrowheads="1"/>
          </p:cNvSpPr>
          <p:nvPr/>
        </p:nvSpPr>
        <p:spPr bwMode="auto">
          <a:xfrm>
            <a:off x="1600200" y="3518727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/>
          <a:p>
            <a:pPr algn="ctr"/>
            <a:r>
              <a:rPr lang="en-US" sz="1600" b="1" dirty="0"/>
              <a:t>S</a:t>
            </a:r>
          </a:p>
        </p:txBody>
      </p:sp>
      <p:sp>
        <p:nvSpPr>
          <p:cNvPr id="6" name="AutoShape 6"/>
          <p:cNvSpPr>
            <a:spLocks noChangeArrowheads="1"/>
          </p:cNvSpPr>
          <p:nvPr/>
        </p:nvSpPr>
        <p:spPr bwMode="auto">
          <a:xfrm>
            <a:off x="3657600" y="3518727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/>
          <a:p>
            <a:pPr algn="ctr"/>
            <a:r>
              <a:rPr lang="en-US" b="1"/>
              <a:t>G</a:t>
            </a:r>
          </a:p>
        </p:txBody>
      </p:sp>
      <p:sp>
        <p:nvSpPr>
          <p:cNvPr id="8" name="AutoShape 8"/>
          <p:cNvSpPr>
            <a:spLocks noChangeArrowheads="1"/>
          </p:cNvSpPr>
          <p:nvPr/>
        </p:nvSpPr>
        <p:spPr bwMode="auto">
          <a:xfrm>
            <a:off x="2590800" y="4356927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/>
          <a:p>
            <a:pPr algn="ctr"/>
            <a:r>
              <a:rPr lang="en-US" i="1"/>
              <a:t>b</a:t>
            </a:r>
          </a:p>
        </p:txBody>
      </p:sp>
      <p:sp>
        <p:nvSpPr>
          <p:cNvPr id="14" name="AutoShape 14"/>
          <p:cNvSpPr>
            <a:spLocks noChangeArrowheads="1"/>
          </p:cNvSpPr>
          <p:nvPr/>
        </p:nvSpPr>
        <p:spPr bwMode="auto">
          <a:xfrm>
            <a:off x="2590800" y="2680527"/>
            <a:ext cx="437584" cy="443679"/>
          </a:xfrm>
          <a:prstGeom prst="flowChartConnector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lIns="91430" tIns="45718" rIns="91430" bIns="45718" anchor="ctr"/>
          <a:lstStyle/>
          <a:p>
            <a:pPr algn="ctr"/>
            <a:r>
              <a:rPr lang="en-US" i="1"/>
              <a:t>a</a:t>
            </a:r>
          </a:p>
        </p:txBody>
      </p:sp>
      <p:cxnSp>
        <p:nvCxnSpPr>
          <p:cNvPr id="17" name="AutoShape 17"/>
          <p:cNvCxnSpPr>
            <a:cxnSpLocks noChangeShapeType="1"/>
            <a:stCxn id="5" idx="5"/>
            <a:endCxn id="8" idx="2"/>
          </p:cNvCxnSpPr>
          <p:nvPr/>
        </p:nvCxnSpPr>
        <p:spPr bwMode="auto">
          <a:xfrm>
            <a:off x="1973701" y="3897425"/>
            <a:ext cx="617099" cy="68133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1" name="AutoShape 21"/>
          <p:cNvCxnSpPr>
            <a:cxnSpLocks noChangeShapeType="1"/>
            <a:stCxn id="14" idx="3"/>
            <a:endCxn id="8" idx="1"/>
          </p:cNvCxnSpPr>
          <p:nvPr/>
        </p:nvCxnSpPr>
        <p:spPr bwMode="auto">
          <a:xfrm>
            <a:off x="2654883" y="3059231"/>
            <a:ext cx="0" cy="136267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3" name="AutoShape 23"/>
          <p:cNvCxnSpPr>
            <a:cxnSpLocks noChangeShapeType="1"/>
            <a:stCxn id="8" idx="7"/>
            <a:endCxn id="14" idx="5"/>
          </p:cNvCxnSpPr>
          <p:nvPr/>
        </p:nvCxnSpPr>
        <p:spPr bwMode="auto">
          <a:xfrm flipV="1">
            <a:off x="2964301" y="3059231"/>
            <a:ext cx="0" cy="1362671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4" name="AutoShape 24"/>
          <p:cNvCxnSpPr>
            <a:cxnSpLocks noChangeShapeType="1"/>
            <a:stCxn id="14" idx="6"/>
            <a:endCxn id="6" idx="1"/>
          </p:cNvCxnSpPr>
          <p:nvPr/>
        </p:nvCxnSpPr>
        <p:spPr bwMode="auto">
          <a:xfrm>
            <a:off x="3028385" y="2902367"/>
            <a:ext cx="693299" cy="68133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6" name="AutoShape 26"/>
          <p:cNvCxnSpPr>
            <a:cxnSpLocks noChangeShapeType="1"/>
            <a:stCxn id="8" idx="6"/>
            <a:endCxn id="6" idx="3"/>
          </p:cNvCxnSpPr>
          <p:nvPr/>
        </p:nvCxnSpPr>
        <p:spPr bwMode="auto">
          <a:xfrm flipV="1">
            <a:off x="3028385" y="3897425"/>
            <a:ext cx="693299" cy="681336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cxnSp>
        <p:nvCxnSpPr>
          <p:cNvPr id="27" name="AutoShape 27"/>
          <p:cNvCxnSpPr>
            <a:cxnSpLocks noChangeShapeType="1"/>
            <a:stCxn id="5" idx="7"/>
            <a:endCxn id="14" idx="2"/>
          </p:cNvCxnSpPr>
          <p:nvPr/>
        </p:nvCxnSpPr>
        <p:spPr bwMode="auto">
          <a:xfrm flipV="1">
            <a:off x="1973701" y="2902367"/>
            <a:ext cx="617099" cy="681335"/>
          </a:xfrm>
          <a:prstGeom prst="straightConnector1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lg" len="lg"/>
          </a:ln>
        </p:spPr>
      </p:cxnSp>
      <p:sp>
        <p:nvSpPr>
          <p:cNvPr id="54" name="TextBox 53"/>
          <p:cNvSpPr txBox="1"/>
          <p:nvPr/>
        </p:nvSpPr>
        <p:spPr>
          <a:xfrm>
            <a:off x="1168400" y="1705805"/>
            <a:ext cx="3886200" cy="461661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Consider this 4-state graph: </a:t>
            </a:r>
          </a:p>
        </p:txBody>
      </p:sp>
      <p:sp>
        <p:nvSpPr>
          <p:cNvPr id="56" name="TextBox 55"/>
          <p:cNvSpPr txBox="1"/>
          <p:nvPr/>
        </p:nvSpPr>
        <p:spPr>
          <a:xfrm>
            <a:off x="0" y="6029983"/>
            <a:ext cx="12192000" cy="523220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pPr algn="ctr"/>
            <a:r>
              <a:rPr lang="en-US" sz="2800" dirty="0">
                <a:latin typeface="Calibri" pitchFamily="34" charset="0"/>
              </a:rPr>
              <a:t>Important: With loops in the graph, the search tree can go on forever </a:t>
            </a:r>
          </a:p>
        </p:txBody>
      </p:sp>
      <p:sp>
        <p:nvSpPr>
          <p:cNvPr id="57" name="TextBox 56"/>
          <p:cNvSpPr txBox="1"/>
          <p:nvPr/>
        </p:nvSpPr>
        <p:spPr>
          <a:xfrm>
            <a:off x="6477000" y="1676400"/>
            <a:ext cx="5105400" cy="461661"/>
          </a:xfrm>
          <a:prstGeom prst="rect">
            <a:avLst/>
          </a:prstGeom>
          <a:noFill/>
        </p:spPr>
        <p:txBody>
          <a:bodyPr wrap="square" lIns="91430" tIns="45718" rIns="91430" bIns="45718" rtlCol="0">
            <a:spAutoFit/>
          </a:bodyPr>
          <a:lstStyle/>
          <a:p>
            <a:r>
              <a:rPr lang="en-US" sz="2400" dirty="0">
                <a:latin typeface="Calibri" pitchFamily="34" charset="0"/>
              </a:rPr>
              <a:t>How big is its search tree (from S)?</a:t>
            </a:r>
          </a:p>
        </p:txBody>
      </p:sp>
      <p:grpSp>
        <p:nvGrpSpPr>
          <p:cNvPr id="37" name="Group 36"/>
          <p:cNvGrpSpPr/>
          <p:nvPr/>
        </p:nvGrpSpPr>
        <p:grpSpPr>
          <a:xfrm>
            <a:off x="7391400" y="2286000"/>
            <a:ext cx="2971800" cy="3048000"/>
            <a:chOff x="6858000" y="2438400"/>
            <a:chExt cx="2971800" cy="3048000"/>
          </a:xfrm>
        </p:grpSpPr>
        <p:sp>
          <p:nvSpPr>
            <p:cNvPr id="18" name="AutoShape 5"/>
            <p:cNvSpPr>
              <a:spLocks noChangeArrowheads="1"/>
            </p:cNvSpPr>
            <p:nvPr/>
          </p:nvSpPr>
          <p:spPr bwMode="auto">
            <a:xfrm>
              <a:off x="8153400" y="2438400"/>
              <a:ext cx="437584" cy="44367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8" rIns="91430" bIns="45718" anchor="ctr"/>
            <a:lstStyle/>
            <a:p>
              <a:pPr algn="ctr"/>
              <a:r>
                <a:rPr lang="en-US" sz="1600" b="1" dirty="0"/>
                <a:t>S</a:t>
              </a:r>
            </a:p>
          </p:txBody>
        </p:sp>
        <p:sp>
          <p:nvSpPr>
            <p:cNvPr id="19" name="AutoShape 14"/>
            <p:cNvSpPr>
              <a:spLocks noChangeArrowheads="1"/>
            </p:cNvSpPr>
            <p:nvPr/>
          </p:nvSpPr>
          <p:spPr bwMode="auto">
            <a:xfrm>
              <a:off x="7639616" y="3137721"/>
              <a:ext cx="437584" cy="44367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8" rIns="91430" bIns="45718" anchor="ctr"/>
            <a:lstStyle/>
            <a:p>
              <a:pPr algn="ctr"/>
              <a:r>
                <a:rPr lang="en-US" i="1"/>
                <a:t>a</a:t>
              </a:r>
            </a:p>
          </p:txBody>
        </p:sp>
        <p:sp>
          <p:nvSpPr>
            <p:cNvPr id="20" name="AutoShape 8"/>
            <p:cNvSpPr>
              <a:spLocks noChangeArrowheads="1"/>
            </p:cNvSpPr>
            <p:nvPr/>
          </p:nvSpPr>
          <p:spPr bwMode="auto">
            <a:xfrm>
              <a:off x="8630216" y="3124200"/>
              <a:ext cx="437584" cy="44367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8" rIns="91430" bIns="45718" anchor="ctr"/>
            <a:lstStyle/>
            <a:p>
              <a:pPr algn="ctr"/>
              <a:r>
                <a:rPr lang="en-US" i="1"/>
                <a:t>b</a:t>
              </a:r>
            </a:p>
          </p:txBody>
        </p:sp>
        <p:sp>
          <p:nvSpPr>
            <p:cNvPr id="22" name="AutoShape 6"/>
            <p:cNvSpPr>
              <a:spLocks noChangeArrowheads="1"/>
            </p:cNvSpPr>
            <p:nvPr/>
          </p:nvSpPr>
          <p:spPr bwMode="auto">
            <a:xfrm>
              <a:off x="7639616" y="3899721"/>
              <a:ext cx="437584" cy="44367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8" rIns="91430" bIns="45718" anchor="ctr"/>
            <a:lstStyle/>
            <a:p>
              <a:pPr algn="ctr"/>
              <a:r>
                <a:rPr lang="en-US" b="1"/>
                <a:t>G</a:t>
              </a:r>
            </a:p>
          </p:txBody>
        </p:sp>
        <p:sp>
          <p:nvSpPr>
            <p:cNvPr id="25" name="AutoShape 6"/>
            <p:cNvSpPr>
              <a:spLocks noChangeArrowheads="1"/>
            </p:cNvSpPr>
            <p:nvPr/>
          </p:nvSpPr>
          <p:spPr bwMode="auto">
            <a:xfrm>
              <a:off x="8630216" y="3886200"/>
              <a:ext cx="437584" cy="44367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8" rIns="91430" bIns="45718" anchor="ctr"/>
            <a:lstStyle/>
            <a:p>
              <a:pPr algn="ctr"/>
              <a:r>
                <a:rPr lang="en-US" b="1" dirty="0"/>
                <a:t>G</a:t>
              </a:r>
            </a:p>
          </p:txBody>
        </p:sp>
        <p:sp>
          <p:nvSpPr>
            <p:cNvPr id="28" name="AutoShape 14"/>
            <p:cNvSpPr>
              <a:spLocks noChangeArrowheads="1"/>
            </p:cNvSpPr>
            <p:nvPr/>
          </p:nvSpPr>
          <p:spPr bwMode="auto">
            <a:xfrm>
              <a:off x="9392216" y="3899721"/>
              <a:ext cx="437584" cy="44367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8" rIns="91430" bIns="45718" anchor="ctr"/>
            <a:lstStyle/>
            <a:p>
              <a:pPr algn="ctr"/>
              <a:r>
                <a:rPr lang="en-US" i="1"/>
                <a:t>a</a:t>
              </a:r>
            </a:p>
          </p:txBody>
        </p:sp>
        <p:sp>
          <p:nvSpPr>
            <p:cNvPr id="29" name="AutoShape 8"/>
            <p:cNvSpPr>
              <a:spLocks noChangeArrowheads="1"/>
            </p:cNvSpPr>
            <p:nvPr/>
          </p:nvSpPr>
          <p:spPr bwMode="auto">
            <a:xfrm>
              <a:off x="6858000" y="3899721"/>
              <a:ext cx="437584" cy="44367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8" rIns="91430" bIns="45718" anchor="ctr"/>
            <a:lstStyle/>
            <a:p>
              <a:pPr algn="ctr"/>
              <a:r>
                <a:rPr lang="en-US" i="1"/>
                <a:t>b</a:t>
              </a:r>
            </a:p>
          </p:txBody>
        </p:sp>
        <p:cxnSp>
          <p:nvCxnSpPr>
            <p:cNvPr id="30" name="AutoShape 17"/>
            <p:cNvCxnSpPr>
              <a:cxnSpLocks noChangeShapeType="1"/>
              <a:stCxn id="18" idx="3"/>
              <a:endCxn id="19" idx="7"/>
            </p:cNvCxnSpPr>
            <p:nvPr/>
          </p:nvCxnSpPr>
          <p:spPr bwMode="auto">
            <a:xfrm flipH="1">
              <a:off x="8013117" y="2817104"/>
              <a:ext cx="204366" cy="38559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31" name="AutoShape 17"/>
            <p:cNvCxnSpPr>
              <a:cxnSpLocks noChangeShapeType="1"/>
              <a:stCxn id="18" idx="5"/>
              <a:endCxn id="20" idx="1"/>
            </p:cNvCxnSpPr>
            <p:nvPr/>
          </p:nvCxnSpPr>
          <p:spPr bwMode="auto">
            <a:xfrm>
              <a:off x="8526901" y="2817104"/>
              <a:ext cx="167398" cy="3720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32" name="AutoShape 17"/>
            <p:cNvCxnSpPr>
              <a:cxnSpLocks noChangeShapeType="1"/>
              <a:stCxn id="19" idx="3"/>
              <a:endCxn id="29" idx="7"/>
            </p:cNvCxnSpPr>
            <p:nvPr/>
          </p:nvCxnSpPr>
          <p:spPr bwMode="auto">
            <a:xfrm flipH="1">
              <a:off x="7231501" y="3516425"/>
              <a:ext cx="472198" cy="4482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33" name="AutoShape 17"/>
            <p:cNvCxnSpPr>
              <a:cxnSpLocks noChangeShapeType="1"/>
              <a:stCxn id="19" idx="4"/>
              <a:endCxn id="22" idx="0"/>
            </p:cNvCxnSpPr>
            <p:nvPr/>
          </p:nvCxnSpPr>
          <p:spPr bwMode="auto">
            <a:xfrm>
              <a:off x="7858408" y="3581400"/>
              <a:ext cx="0" cy="31832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36" name="AutoShape 17"/>
            <p:cNvCxnSpPr>
              <a:cxnSpLocks noChangeShapeType="1"/>
              <a:stCxn id="20" idx="4"/>
              <a:endCxn id="25" idx="0"/>
            </p:cNvCxnSpPr>
            <p:nvPr/>
          </p:nvCxnSpPr>
          <p:spPr bwMode="auto">
            <a:xfrm>
              <a:off x="8849008" y="3567879"/>
              <a:ext cx="0" cy="31832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39" name="AutoShape 17"/>
            <p:cNvCxnSpPr>
              <a:cxnSpLocks noChangeShapeType="1"/>
              <a:stCxn id="20" idx="5"/>
              <a:endCxn id="28" idx="1"/>
            </p:cNvCxnSpPr>
            <p:nvPr/>
          </p:nvCxnSpPr>
          <p:spPr bwMode="auto">
            <a:xfrm>
              <a:off x="9003717" y="3502904"/>
              <a:ext cx="452582" cy="46179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42" name="AutoShape 6"/>
            <p:cNvSpPr>
              <a:spLocks noChangeArrowheads="1"/>
            </p:cNvSpPr>
            <p:nvPr/>
          </p:nvSpPr>
          <p:spPr bwMode="auto">
            <a:xfrm>
              <a:off x="6877616" y="4648200"/>
              <a:ext cx="437584" cy="44367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8" rIns="91430" bIns="45718" anchor="ctr"/>
            <a:lstStyle/>
            <a:p>
              <a:pPr algn="ctr"/>
              <a:r>
                <a:rPr lang="en-US" b="1"/>
                <a:t>G</a:t>
              </a:r>
            </a:p>
          </p:txBody>
        </p:sp>
        <p:sp>
          <p:nvSpPr>
            <p:cNvPr id="43" name="AutoShape 14"/>
            <p:cNvSpPr>
              <a:spLocks noChangeArrowheads="1"/>
            </p:cNvSpPr>
            <p:nvPr/>
          </p:nvSpPr>
          <p:spPr bwMode="auto">
            <a:xfrm>
              <a:off x="7639616" y="4661721"/>
              <a:ext cx="437584" cy="44367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8" rIns="91430" bIns="45718" anchor="ctr"/>
            <a:lstStyle/>
            <a:p>
              <a:pPr algn="ctr"/>
              <a:r>
                <a:rPr lang="en-US" i="1"/>
                <a:t>a</a:t>
              </a:r>
            </a:p>
          </p:txBody>
        </p:sp>
        <p:cxnSp>
          <p:nvCxnSpPr>
            <p:cNvPr id="44" name="AutoShape 17"/>
            <p:cNvCxnSpPr>
              <a:cxnSpLocks noChangeShapeType="1"/>
              <a:endCxn id="42" idx="0"/>
            </p:cNvCxnSpPr>
            <p:nvPr/>
          </p:nvCxnSpPr>
          <p:spPr bwMode="auto">
            <a:xfrm>
              <a:off x="7096408" y="4329879"/>
              <a:ext cx="0" cy="31832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45" name="AutoShape 17"/>
            <p:cNvCxnSpPr>
              <a:cxnSpLocks noChangeShapeType="1"/>
              <a:endCxn id="43" idx="1"/>
            </p:cNvCxnSpPr>
            <p:nvPr/>
          </p:nvCxnSpPr>
          <p:spPr bwMode="auto">
            <a:xfrm>
              <a:off x="7251117" y="4264904"/>
              <a:ext cx="452582" cy="46179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sp>
          <p:nvSpPr>
            <p:cNvPr id="46" name="AutoShape 6"/>
            <p:cNvSpPr>
              <a:spLocks noChangeArrowheads="1"/>
            </p:cNvSpPr>
            <p:nvPr/>
          </p:nvSpPr>
          <p:spPr bwMode="auto">
            <a:xfrm>
              <a:off x="9392216" y="4661721"/>
              <a:ext cx="437584" cy="44367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8" rIns="91430" bIns="45718" anchor="ctr"/>
            <a:lstStyle/>
            <a:p>
              <a:pPr algn="ctr"/>
              <a:r>
                <a:rPr lang="en-US" b="1"/>
                <a:t>G</a:t>
              </a:r>
            </a:p>
          </p:txBody>
        </p:sp>
        <p:sp>
          <p:nvSpPr>
            <p:cNvPr id="47" name="AutoShape 8"/>
            <p:cNvSpPr>
              <a:spLocks noChangeArrowheads="1"/>
            </p:cNvSpPr>
            <p:nvPr/>
          </p:nvSpPr>
          <p:spPr bwMode="auto">
            <a:xfrm>
              <a:off x="8610600" y="4661721"/>
              <a:ext cx="437584" cy="44367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0" tIns="45718" rIns="91430" bIns="45718" anchor="ctr"/>
            <a:lstStyle/>
            <a:p>
              <a:pPr algn="ctr"/>
              <a:r>
                <a:rPr lang="en-US" i="1"/>
                <a:t>b</a:t>
              </a:r>
            </a:p>
          </p:txBody>
        </p:sp>
        <p:cxnSp>
          <p:nvCxnSpPr>
            <p:cNvPr id="48" name="AutoShape 17"/>
            <p:cNvCxnSpPr>
              <a:cxnSpLocks noChangeShapeType="1"/>
              <a:endCxn id="47" idx="7"/>
            </p:cNvCxnSpPr>
            <p:nvPr/>
          </p:nvCxnSpPr>
          <p:spPr bwMode="auto">
            <a:xfrm flipH="1">
              <a:off x="8984101" y="4278425"/>
              <a:ext cx="472198" cy="4482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49" name="AutoShape 17"/>
            <p:cNvCxnSpPr>
              <a:cxnSpLocks noChangeShapeType="1"/>
              <a:endCxn id="46" idx="0"/>
            </p:cNvCxnSpPr>
            <p:nvPr/>
          </p:nvCxnSpPr>
          <p:spPr bwMode="auto">
            <a:xfrm>
              <a:off x="9611008" y="4343400"/>
              <a:ext cx="0" cy="31832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50" name="AutoShape 17"/>
            <p:cNvCxnSpPr>
              <a:cxnSpLocks noChangeShapeType="1"/>
            </p:cNvCxnSpPr>
            <p:nvPr/>
          </p:nvCxnSpPr>
          <p:spPr bwMode="auto">
            <a:xfrm flipH="1">
              <a:off x="7239000" y="5038129"/>
              <a:ext cx="472198" cy="4482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51" name="AutoShape 17"/>
            <p:cNvCxnSpPr>
              <a:cxnSpLocks noChangeShapeType="1"/>
            </p:cNvCxnSpPr>
            <p:nvPr/>
          </p:nvCxnSpPr>
          <p:spPr bwMode="auto">
            <a:xfrm>
              <a:off x="7865907" y="5103104"/>
              <a:ext cx="0" cy="31832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52" name="AutoShape 17"/>
            <p:cNvCxnSpPr>
              <a:cxnSpLocks noChangeShapeType="1"/>
            </p:cNvCxnSpPr>
            <p:nvPr/>
          </p:nvCxnSpPr>
          <p:spPr bwMode="auto">
            <a:xfrm>
              <a:off x="8841509" y="5089583"/>
              <a:ext cx="0" cy="31832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  <p:cxnSp>
          <p:nvCxnSpPr>
            <p:cNvPr id="53" name="AutoShape 17"/>
            <p:cNvCxnSpPr>
              <a:cxnSpLocks noChangeShapeType="1"/>
            </p:cNvCxnSpPr>
            <p:nvPr/>
          </p:nvCxnSpPr>
          <p:spPr bwMode="auto">
            <a:xfrm>
              <a:off x="8996218" y="5024608"/>
              <a:ext cx="452582" cy="461792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sp>
        <p:nvSpPr>
          <p:cNvPr id="3" name="Rectangle 2"/>
          <p:cNvSpPr/>
          <p:nvPr/>
        </p:nvSpPr>
        <p:spPr>
          <a:xfrm>
            <a:off x="8399306" y="5074703"/>
            <a:ext cx="938932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6600" dirty="0">
                <a:latin typeface="ＭＳ ゴシック"/>
                <a:ea typeface="ＭＳ ゴシック"/>
                <a:cs typeface="ＭＳ ゴシック"/>
              </a:rPr>
              <a:t>∞</a:t>
            </a:r>
            <a:endParaRPr lang="en-US" sz="6600" dirty="0"/>
          </a:p>
        </p:txBody>
      </p:sp>
    </p:spTree>
    <p:extLst>
      <p:ext uri="{BB962C8B-B14F-4D97-AF65-F5344CB8AC3E}">
        <p14:creationId xmlns:p14="http://schemas.microsoft.com/office/powerpoint/2010/main" val="358334678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Tree Search </a:t>
            </a:r>
            <a:r>
              <a:rPr lang="en-US" dirty="0" err="1"/>
              <a:t>vs</a:t>
            </a:r>
            <a:r>
              <a:rPr lang="en-US" dirty="0"/>
              <a:t> Graph Search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66800" y="1600552"/>
            <a:ext cx="9932987" cy="44093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944727911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193C30-D1A3-4582-A1BF-DDD6691A311E}"/>
              </a:ext>
            </a:extLst>
          </p:cNvPr>
          <p:cNvSpPr txBox="1"/>
          <p:nvPr/>
        </p:nvSpPr>
        <p:spPr>
          <a:xfrm>
            <a:off x="89815" y="96471"/>
            <a:ext cx="11351907" cy="5824349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accent2"/>
                </a:solidFill>
              </a:rPr>
              <a:t>function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TREE_SEARCH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problem</a:t>
            </a:r>
            <a:r>
              <a:rPr lang="en-US" sz="2400" dirty="0"/>
              <a:t>) </a:t>
            </a:r>
            <a:r>
              <a:rPr lang="en-US" sz="2400" dirty="0">
                <a:solidFill>
                  <a:schemeClr val="accent2"/>
                </a:solidFill>
              </a:rPr>
              <a:t>returns</a:t>
            </a:r>
            <a:r>
              <a:rPr lang="en-US" sz="2400" b="1" dirty="0"/>
              <a:t> </a:t>
            </a:r>
            <a:r>
              <a:rPr lang="en-US" sz="24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initialize the </a:t>
            </a:r>
            <a:r>
              <a:rPr lang="en-US" sz="2400" dirty="0">
                <a:solidFill>
                  <a:srgbClr val="0000FF"/>
                </a:solidFill>
              </a:rPr>
              <a:t>frontier</a:t>
            </a:r>
            <a:r>
              <a:rPr lang="en-US" sz="2400" dirty="0"/>
              <a:t> as a specific work list (stack, queue, priority queue)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add initial state of </a:t>
            </a:r>
            <a:r>
              <a:rPr lang="en-US" sz="2400" dirty="0">
                <a:solidFill>
                  <a:srgbClr val="0000FF"/>
                </a:solidFill>
              </a:rPr>
              <a:t>problem </a:t>
            </a:r>
            <a:r>
              <a:rPr lang="en-US" sz="2400" dirty="0"/>
              <a:t>to</a:t>
            </a:r>
            <a:r>
              <a:rPr lang="en-US" sz="2400" dirty="0">
                <a:solidFill>
                  <a:srgbClr val="0000FF"/>
                </a:solidFill>
              </a:rPr>
              <a:t> frontier</a:t>
            </a:r>
            <a:br>
              <a:rPr lang="en-US" sz="2400" dirty="0"/>
            </a:br>
            <a:r>
              <a:rPr lang="en-US" sz="2400" dirty="0"/>
              <a:t>     </a:t>
            </a:r>
            <a:r>
              <a:rPr lang="en-US" sz="24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400" b="1" dirty="0"/>
              <a:t>             </a:t>
            </a:r>
            <a:r>
              <a:rPr lang="en-US" sz="2400" dirty="0">
                <a:solidFill>
                  <a:schemeClr val="accent2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/>
              <a:t>the</a:t>
            </a:r>
            <a:r>
              <a:rPr lang="en-US" sz="2400" dirty="0">
                <a:solidFill>
                  <a:srgbClr val="0000FF"/>
                </a:solidFill>
              </a:rPr>
              <a:t> frontier </a:t>
            </a:r>
            <a:r>
              <a:rPr lang="en-US" sz="2400" dirty="0"/>
              <a:t>is empty </a:t>
            </a:r>
            <a:r>
              <a:rPr lang="en-US" sz="2400" dirty="0">
                <a:solidFill>
                  <a:schemeClr val="accent2"/>
                </a:solidFill>
              </a:rPr>
              <a:t>then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CC00CC"/>
                </a:solidFill>
              </a:rPr>
              <a:t>                     </a:t>
            </a:r>
            <a:r>
              <a:rPr lang="en-US" sz="2400" dirty="0">
                <a:solidFill>
                  <a:schemeClr val="accent2"/>
                </a:solidFill>
              </a:rPr>
              <a:t>return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/>
              <a:t>failure</a:t>
            </a:r>
            <a:br>
              <a:rPr lang="en-US" sz="2400" dirty="0"/>
            </a:br>
            <a:r>
              <a:rPr lang="en-US" sz="2400" dirty="0"/>
              <a:t>             choose a </a:t>
            </a:r>
            <a:r>
              <a:rPr lang="en-US" sz="2400" dirty="0">
                <a:solidFill>
                  <a:srgbClr val="0000FF"/>
                </a:solidFill>
              </a:rPr>
              <a:t>node</a:t>
            </a:r>
            <a:r>
              <a:rPr lang="en-US" sz="2400" dirty="0"/>
              <a:t> and remove it from the </a:t>
            </a:r>
            <a:r>
              <a:rPr lang="en-US" sz="2400" dirty="0">
                <a:solidFill>
                  <a:srgbClr val="0000FF"/>
                </a:solidFill>
              </a:rPr>
              <a:t>frontier</a:t>
            </a:r>
            <a:br>
              <a:rPr lang="en-US" sz="2400" dirty="0"/>
            </a:br>
            <a:r>
              <a:rPr lang="en-US" sz="2400" dirty="0"/>
              <a:t>             </a:t>
            </a:r>
            <a:r>
              <a:rPr lang="en-US" sz="2400" dirty="0">
                <a:solidFill>
                  <a:schemeClr val="accent2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/>
              <a:t>the </a:t>
            </a:r>
            <a:r>
              <a:rPr lang="en-US" sz="2400" dirty="0">
                <a:solidFill>
                  <a:srgbClr val="0000FF"/>
                </a:solidFill>
              </a:rPr>
              <a:t>node</a:t>
            </a:r>
            <a:r>
              <a:rPr lang="en-US" sz="2400" dirty="0"/>
              <a:t> contains a goal state </a:t>
            </a:r>
            <a:r>
              <a:rPr lang="en-US" sz="2400" dirty="0">
                <a:solidFill>
                  <a:schemeClr val="accent2"/>
                </a:solidFill>
              </a:rPr>
              <a:t>then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CC00CC"/>
                </a:solidFill>
              </a:rPr>
              <a:t>                     </a:t>
            </a:r>
            <a:r>
              <a:rPr lang="en-US" sz="2400" dirty="0">
                <a:solidFill>
                  <a:schemeClr val="accent2"/>
                </a:solidFill>
              </a:rPr>
              <a:t>return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        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        for each resulting </a:t>
            </a:r>
            <a:r>
              <a:rPr lang="en-US" sz="2400" dirty="0">
                <a:solidFill>
                  <a:srgbClr val="0000FF"/>
                </a:solidFill>
              </a:rPr>
              <a:t>child</a:t>
            </a:r>
            <a:r>
              <a:rPr lang="en-US" sz="2400" dirty="0"/>
              <a:t> from node</a:t>
            </a:r>
            <a:endParaRPr lang="en-US" sz="2400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400" dirty="0"/>
              <a:t>                     add </a:t>
            </a:r>
            <a:r>
              <a:rPr lang="en-US" sz="2400" dirty="0">
                <a:solidFill>
                  <a:srgbClr val="0000FF"/>
                </a:solidFill>
              </a:rPr>
              <a:t>child</a:t>
            </a:r>
            <a:r>
              <a:rPr lang="en-US" sz="2400" dirty="0"/>
              <a:t> to the </a:t>
            </a:r>
            <a:r>
              <a:rPr lang="en-US" sz="2400" dirty="0">
                <a:solidFill>
                  <a:srgbClr val="0000FF"/>
                </a:solidFill>
              </a:rPr>
              <a:t>frontier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5B842CCB-460D-B427-F8E9-CF0AFF5EEE61}"/>
                  </a:ext>
                </a:extLst>
              </p14:cNvPr>
              <p14:cNvContentPartPr/>
              <p14:nvPr/>
            </p14:nvContentPartPr>
            <p14:xfrm>
              <a:off x="4661640" y="1430280"/>
              <a:ext cx="995400" cy="615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5B842CCB-460D-B427-F8E9-CF0AFF5EEE6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652280" y="1420920"/>
                <a:ext cx="1014120" cy="80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96070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Depth-First (Tree) Search</a:t>
            </a: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791430" y="3433765"/>
            <a:ext cx="5486400" cy="3355591"/>
            <a:chOff x="48" y="2332"/>
            <a:chExt cx="3456" cy="2406"/>
          </a:xfrm>
        </p:grpSpPr>
        <p:sp>
          <p:nvSpPr>
            <p:cNvPr id="19594" name="Text Box 4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19595" name="Text Box 5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19596" name="Text Box 6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19597" name="Text Box 7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19598" name="Text Box 8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19599" name="Text Box 9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19600" name="Text Box 10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19601" name="AutoShape 11"/>
            <p:cNvCxnSpPr>
              <a:cxnSpLocks noChangeShapeType="1"/>
              <a:stCxn id="19597" idx="2"/>
              <a:endCxn id="19596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2" name="AutoShape 12"/>
            <p:cNvCxnSpPr>
              <a:cxnSpLocks noChangeShapeType="1"/>
              <a:stCxn id="19597" idx="2"/>
              <a:endCxn id="19600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3" name="AutoShape 13"/>
            <p:cNvCxnSpPr>
              <a:cxnSpLocks noChangeShapeType="1"/>
              <a:stCxn id="19596" idx="2"/>
              <a:endCxn id="19595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4" name="AutoShape 14"/>
            <p:cNvCxnSpPr>
              <a:cxnSpLocks noChangeShapeType="1"/>
              <a:stCxn id="19600" idx="2"/>
              <a:endCxn id="19599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9605" name="Group 15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19632" name="Text Box 16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19633" name="Text Box 17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19634" name="Text Box 18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19635" name="Text Box 19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19636" name="Text Box 20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19637" name="Text Box 21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38" name="Text Box 22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39" name="Text Box 23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19640" name="Text Box 24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19641" name="Text Box 25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19642" name="AutoShape 26"/>
              <p:cNvCxnSpPr>
                <a:cxnSpLocks noChangeShapeType="1"/>
                <a:stCxn id="19632" idx="2"/>
                <a:endCxn id="19634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3" name="AutoShape 27"/>
              <p:cNvCxnSpPr>
                <a:cxnSpLocks noChangeShapeType="1"/>
                <a:stCxn id="19632" idx="2"/>
                <a:endCxn id="19636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4" name="AutoShape 28"/>
              <p:cNvCxnSpPr>
                <a:cxnSpLocks noChangeShapeType="1"/>
                <a:stCxn id="19634" idx="2"/>
                <a:endCxn id="19633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5" name="AutoShape 29"/>
              <p:cNvCxnSpPr>
                <a:cxnSpLocks noChangeShapeType="1"/>
                <a:stCxn id="19634" idx="2"/>
                <a:endCxn id="19637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6" name="AutoShape 30"/>
              <p:cNvCxnSpPr>
                <a:cxnSpLocks noChangeShapeType="1"/>
                <a:stCxn id="19636" idx="2"/>
                <a:endCxn id="19635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7" name="AutoShape 31"/>
              <p:cNvCxnSpPr>
                <a:cxnSpLocks noChangeShapeType="1"/>
                <a:stCxn id="19633" idx="2"/>
                <a:endCxn id="19638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8" name="AutoShape 32"/>
              <p:cNvCxnSpPr>
                <a:cxnSpLocks noChangeShapeType="1"/>
                <a:stCxn id="19635" idx="2"/>
                <a:endCxn id="19639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9" name="AutoShape 33"/>
              <p:cNvCxnSpPr>
                <a:cxnSpLocks noChangeShapeType="1"/>
                <a:stCxn id="19635" idx="2"/>
                <a:endCxn id="19640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50" name="AutoShape 34"/>
              <p:cNvCxnSpPr>
                <a:cxnSpLocks noChangeShapeType="1"/>
                <a:stCxn id="19639" idx="2"/>
                <a:endCxn id="19641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19606" name="Text Box 35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19607" name="AutoShape 36"/>
            <p:cNvCxnSpPr>
              <a:cxnSpLocks noChangeShapeType="1"/>
              <a:stCxn id="19598" idx="2"/>
              <a:endCxn id="19606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9608" name="Group 37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19613" name="Text Box 38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19614" name="Text Box 39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19615" name="Text Box 40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19616" name="Text Box 41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19617" name="Text Box 42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19618" name="Text Box 43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19" name="Text Box 44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20" name="Text Box 45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19621" name="Text Box 46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19622" name="Text Box 47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19623" name="AutoShape 48"/>
              <p:cNvCxnSpPr>
                <a:cxnSpLocks noChangeShapeType="1"/>
                <a:stCxn id="19613" idx="2"/>
                <a:endCxn id="19615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4" name="AutoShape 49"/>
              <p:cNvCxnSpPr>
                <a:cxnSpLocks noChangeShapeType="1"/>
                <a:stCxn id="19613" idx="2"/>
                <a:endCxn id="19617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5" name="AutoShape 50"/>
              <p:cNvCxnSpPr>
                <a:cxnSpLocks noChangeShapeType="1"/>
                <a:stCxn id="19615" idx="2"/>
                <a:endCxn id="19614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6" name="AutoShape 51"/>
              <p:cNvCxnSpPr>
                <a:cxnSpLocks noChangeShapeType="1"/>
                <a:stCxn id="19615" idx="2"/>
                <a:endCxn id="19618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7" name="AutoShape 52"/>
              <p:cNvCxnSpPr>
                <a:cxnSpLocks noChangeShapeType="1"/>
                <a:stCxn id="19617" idx="2"/>
                <a:endCxn id="19616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8" name="AutoShape 53"/>
              <p:cNvCxnSpPr>
                <a:cxnSpLocks noChangeShapeType="1"/>
                <a:stCxn id="19614" idx="2"/>
                <a:endCxn id="19619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9" name="AutoShape 54"/>
              <p:cNvCxnSpPr>
                <a:cxnSpLocks noChangeShapeType="1"/>
                <a:stCxn id="19616" idx="2"/>
                <a:endCxn id="19620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30" name="AutoShape 55"/>
              <p:cNvCxnSpPr>
                <a:cxnSpLocks noChangeShapeType="1"/>
                <a:stCxn id="19616" idx="2"/>
                <a:endCxn id="19621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31" name="AutoShape 56"/>
              <p:cNvCxnSpPr>
                <a:cxnSpLocks noChangeShapeType="1"/>
                <a:stCxn id="19620" idx="2"/>
                <a:endCxn id="19622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19609" name="AutoShape 57"/>
            <p:cNvCxnSpPr>
              <a:cxnSpLocks noChangeShapeType="1"/>
              <a:stCxn id="19597" idx="2"/>
              <a:endCxn id="19613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0" name="AutoShape 58"/>
            <p:cNvCxnSpPr>
              <a:cxnSpLocks noChangeShapeType="1"/>
              <a:stCxn id="19594" idx="2"/>
              <a:endCxn id="19597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1" name="AutoShape 59"/>
            <p:cNvCxnSpPr>
              <a:cxnSpLocks noChangeShapeType="1"/>
              <a:stCxn id="19594" idx="2"/>
              <a:endCxn id="19632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2" name="AutoShape 60"/>
            <p:cNvCxnSpPr>
              <a:cxnSpLocks noChangeShapeType="1"/>
              <a:stCxn id="19594" idx="2"/>
              <a:endCxn id="19598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797757" name="Line 61"/>
          <p:cNvSpPr>
            <a:spLocks noChangeShapeType="1"/>
          </p:cNvSpPr>
          <p:nvPr/>
        </p:nvSpPr>
        <p:spPr bwMode="auto">
          <a:xfrm flipH="1">
            <a:off x="1502630" y="3738563"/>
            <a:ext cx="2489200" cy="177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58" name="Line 62"/>
          <p:cNvSpPr>
            <a:spLocks noChangeShapeType="1"/>
          </p:cNvSpPr>
          <p:nvPr/>
        </p:nvSpPr>
        <p:spPr bwMode="auto">
          <a:xfrm flipH="1">
            <a:off x="972406" y="4241801"/>
            <a:ext cx="557213" cy="1603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59" name="Line 63"/>
          <p:cNvSpPr>
            <a:spLocks noChangeShapeType="1"/>
          </p:cNvSpPr>
          <p:nvPr/>
        </p:nvSpPr>
        <p:spPr bwMode="auto">
          <a:xfrm>
            <a:off x="1502631" y="4232277"/>
            <a:ext cx="160339" cy="1603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0" name="Line 64"/>
          <p:cNvSpPr>
            <a:spLocks noChangeShapeType="1"/>
          </p:cNvSpPr>
          <p:nvPr/>
        </p:nvSpPr>
        <p:spPr bwMode="auto">
          <a:xfrm flipH="1">
            <a:off x="977179" y="4725988"/>
            <a:ext cx="3175" cy="2286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1" name="Line 65"/>
          <p:cNvSpPr>
            <a:spLocks noChangeShapeType="1"/>
          </p:cNvSpPr>
          <p:nvPr/>
        </p:nvSpPr>
        <p:spPr bwMode="auto">
          <a:xfrm flipH="1">
            <a:off x="1667738" y="4743451"/>
            <a:ext cx="3175" cy="2286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2" name="Line 66"/>
          <p:cNvSpPr>
            <a:spLocks noChangeShapeType="1"/>
          </p:cNvSpPr>
          <p:nvPr/>
        </p:nvSpPr>
        <p:spPr bwMode="auto">
          <a:xfrm>
            <a:off x="1499455" y="4256089"/>
            <a:ext cx="995363" cy="1428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3" name="Line 67"/>
          <p:cNvSpPr>
            <a:spLocks noChangeShapeType="1"/>
          </p:cNvSpPr>
          <p:nvPr/>
        </p:nvSpPr>
        <p:spPr bwMode="auto">
          <a:xfrm flipH="1">
            <a:off x="2099541" y="4732339"/>
            <a:ext cx="398463" cy="2032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4" name="Line 68"/>
          <p:cNvSpPr>
            <a:spLocks noChangeShapeType="1"/>
          </p:cNvSpPr>
          <p:nvPr/>
        </p:nvSpPr>
        <p:spPr bwMode="auto">
          <a:xfrm flipH="1">
            <a:off x="1901095" y="5253049"/>
            <a:ext cx="219075" cy="21113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5" name="Line 69"/>
          <p:cNvSpPr>
            <a:spLocks noChangeShapeType="1"/>
          </p:cNvSpPr>
          <p:nvPr/>
        </p:nvSpPr>
        <p:spPr bwMode="auto">
          <a:xfrm>
            <a:off x="1905865" y="5797551"/>
            <a:ext cx="3175" cy="177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grpSp>
        <p:nvGrpSpPr>
          <p:cNvPr id="19469" name="Group 70"/>
          <p:cNvGrpSpPr>
            <a:grpSpLocks/>
          </p:cNvGrpSpPr>
          <p:nvPr/>
        </p:nvGrpSpPr>
        <p:grpSpPr bwMode="auto">
          <a:xfrm>
            <a:off x="4491037" y="1371605"/>
            <a:ext cx="3205163" cy="1768475"/>
            <a:chOff x="816" y="1056"/>
            <a:chExt cx="4176" cy="2304"/>
          </a:xfrm>
        </p:grpSpPr>
        <p:grpSp>
          <p:nvGrpSpPr>
            <p:cNvPr id="19564" name="Group 71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19566" name="AutoShape 72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19567" name="AutoShape 73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19568" name="AutoShape 74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19569" name="AutoShape 75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19570" name="AutoShape 76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19571" name="AutoShape 77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19572" name="AutoShape 78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19573" name="AutoShape 79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19574" name="AutoShape 80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19575" name="AutoShape 81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19576" name="AutoShape 82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19577" name="AutoShape 83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19578" name="AutoShape 84"/>
              <p:cNvCxnSpPr>
                <a:cxnSpLocks noChangeShapeType="1"/>
                <a:stCxn id="19566" idx="5"/>
                <a:endCxn id="19570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79" name="AutoShape 85"/>
              <p:cNvCxnSpPr>
                <a:cxnSpLocks noChangeShapeType="1"/>
                <a:stCxn id="19570" idx="5"/>
                <a:endCxn id="19571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0" name="AutoShape 86"/>
              <p:cNvCxnSpPr>
                <a:cxnSpLocks noChangeShapeType="1"/>
                <a:stCxn id="19574" idx="3"/>
                <a:endCxn id="19571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1" name="AutoShape 87"/>
              <p:cNvCxnSpPr>
                <a:cxnSpLocks noChangeShapeType="1"/>
                <a:stCxn id="19574" idx="2"/>
                <a:endCxn id="19570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2" name="AutoShape 88"/>
              <p:cNvCxnSpPr>
                <a:cxnSpLocks noChangeShapeType="1"/>
                <a:stCxn id="19573" idx="4"/>
                <a:endCxn id="19574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3" name="AutoShape 89"/>
              <p:cNvCxnSpPr>
                <a:cxnSpLocks noChangeShapeType="1"/>
                <a:stCxn id="19573" idx="5"/>
                <a:endCxn id="19577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4" name="AutoShape 90"/>
              <p:cNvCxnSpPr>
                <a:cxnSpLocks noChangeShapeType="1"/>
                <a:stCxn id="19577" idx="0"/>
                <a:endCxn id="19576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5" name="AutoShape 91"/>
              <p:cNvCxnSpPr>
                <a:cxnSpLocks noChangeShapeType="1"/>
                <a:stCxn id="19576" idx="0"/>
                <a:endCxn id="19567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6" name="AutoShape 92"/>
              <p:cNvCxnSpPr>
                <a:cxnSpLocks noChangeShapeType="1"/>
                <a:stCxn id="19566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7" name="AutoShape 93"/>
              <p:cNvCxnSpPr>
                <a:cxnSpLocks noChangeShapeType="1"/>
                <a:stCxn id="19568" idx="1"/>
                <a:endCxn id="19569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8" name="AutoShape 94"/>
              <p:cNvCxnSpPr>
                <a:cxnSpLocks noChangeShapeType="1"/>
                <a:endCxn id="19575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9" name="AutoShape 95"/>
              <p:cNvCxnSpPr>
                <a:cxnSpLocks noChangeShapeType="1"/>
                <a:stCxn id="19572" idx="2"/>
                <a:endCxn id="19575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0" name="AutoShape 96"/>
              <p:cNvCxnSpPr>
                <a:cxnSpLocks noChangeShapeType="1"/>
                <a:stCxn id="19568" idx="7"/>
                <a:endCxn id="19572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1" name="AutoShape 97"/>
              <p:cNvCxnSpPr>
                <a:cxnSpLocks noChangeShapeType="1"/>
                <a:stCxn id="19568" idx="6"/>
                <a:endCxn id="19573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2" name="AutoShape 98"/>
              <p:cNvCxnSpPr>
                <a:cxnSpLocks noChangeShapeType="1"/>
                <a:stCxn id="19576" idx="1"/>
                <a:endCxn id="19572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3" name="AutoShape 99"/>
              <p:cNvCxnSpPr>
                <a:cxnSpLocks noChangeShapeType="1"/>
                <a:stCxn id="19566" idx="6"/>
                <a:endCxn id="19573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19565" name="AutoShape 100"/>
            <p:cNvCxnSpPr>
              <a:cxnSpLocks noChangeShapeType="1"/>
              <a:stCxn id="19571" idx="6"/>
              <a:endCxn id="19577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19470" name="AutoShape 101"/>
          <p:cNvSpPr>
            <a:spLocks noChangeArrowheads="1"/>
          </p:cNvSpPr>
          <p:nvPr/>
        </p:nvSpPr>
        <p:spPr bwMode="auto">
          <a:xfrm>
            <a:off x="4491039" y="2408237"/>
            <a:ext cx="317500" cy="304800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pPr algn="ctr"/>
            <a:endParaRPr lang="en-US" sz="1200" dirty="0"/>
          </a:p>
        </p:txBody>
      </p:sp>
      <p:grpSp>
        <p:nvGrpSpPr>
          <p:cNvPr id="7" name="Group 102"/>
          <p:cNvGrpSpPr>
            <a:grpSpLocks/>
          </p:cNvGrpSpPr>
          <p:nvPr/>
        </p:nvGrpSpPr>
        <p:grpSpPr bwMode="auto">
          <a:xfrm>
            <a:off x="5333180" y="2835275"/>
            <a:ext cx="807272" cy="304800"/>
            <a:chOff x="1914" y="2963"/>
            <a:chExt cx="1052" cy="397"/>
          </a:xfrm>
        </p:grpSpPr>
        <p:sp>
          <p:nvSpPr>
            <p:cNvPr id="19562" name="AutoShape 103"/>
            <p:cNvSpPr>
              <a:spLocks noChangeArrowheads="1"/>
            </p:cNvSpPr>
            <p:nvPr/>
          </p:nvSpPr>
          <p:spPr bwMode="auto">
            <a:xfrm>
              <a:off x="2553" y="2963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q</a:t>
              </a:r>
            </a:p>
          </p:txBody>
        </p:sp>
        <p:cxnSp>
          <p:nvCxnSpPr>
            <p:cNvPr id="19563" name="AutoShape 104"/>
            <p:cNvCxnSpPr>
              <a:cxnSpLocks noChangeShapeType="1"/>
              <a:stCxn id="19560" idx="5"/>
              <a:endCxn id="19562" idx="2"/>
            </p:cNvCxnSpPr>
            <p:nvPr/>
          </p:nvCxnSpPr>
          <p:spPr bwMode="auto">
            <a:xfrm flipV="1">
              <a:off x="1914" y="3162"/>
              <a:ext cx="639" cy="20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8" name="Group 105"/>
          <p:cNvGrpSpPr>
            <a:grpSpLocks/>
          </p:cNvGrpSpPr>
          <p:nvPr/>
        </p:nvGrpSpPr>
        <p:grpSpPr bwMode="auto">
          <a:xfrm>
            <a:off x="5062544" y="2591577"/>
            <a:ext cx="1299841" cy="456433"/>
            <a:chOff x="1560" y="2646"/>
            <a:chExt cx="1695" cy="595"/>
          </a:xfrm>
        </p:grpSpPr>
        <p:sp>
          <p:nvSpPr>
            <p:cNvPr id="19560" name="AutoShape 106"/>
            <p:cNvSpPr>
              <a:spLocks noChangeArrowheads="1"/>
            </p:cNvSpPr>
            <p:nvPr/>
          </p:nvSpPr>
          <p:spPr bwMode="auto">
            <a:xfrm>
              <a:off x="1560" y="2844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p</a:t>
              </a:r>
            </a:p>
          </p:txBody>
        </p:sp>
        <p:cxnSp>
          <p:nvCxnSpPr>
            <p:cNvPr id="19561" name="AutoShape 107"/>
            <p:cNvCxnSpPr>
              <a:cxnSpLocks noChangeShapeType="1"/>
              <a:stCxn id="19558" idx="2"/>
              <a:endCxn id="19560" idx="6"/>
            </p:cNvCxnSpPr>
            <p:nvPr/>
          </p:nvCxnSpPr>
          <p:spPr bwMode="auto">
            <a:xfrm flipH="1">
              <a:off x="1974" y="2646"/>
              <a:ext cx="1281" cy="396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9" name="Group 108"/>
          <p:cNvGrpSpPr>
            <a:grpSpLocks/>
          </p:cNvGrpSpPr>
          <p:nvPr/>
        </p:nvGrpSpPr>
        <p:grpSpPr bwMode="auto">
          <a:xfrm>
            <a:off x="6362707" y="2316463"/>
            <a:ext cx="412751" cy="428328"/>
            <a:chOff x="3255" y="2287"/>
            <a:chExt cx="538" cy="557"/>
          </a:xfrm>
        </p:grpSpPr>
        <p:sp>
          <p:nvSpPr>
            <p:cNvPr id="19558" name="AutoShape 109"/>
            <p:cNvSpPr>
              <a:spLocks noChangeArrowheads="1"/>
            </p:cNvSpPr>
            <p:nvPr/>
          </p:nvSpPr>
          <p:spPr bwMode="auto">
            <a:xfrm>
              <a:off x="3255" y="2446"/>
              <a:ext cx="414" cy="398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h</a:t>
              </a:r>
            </a:p>
          </p:txBody>
        </p:sp>
        <p:cxnSp>
          <p:nvCxnSpPr>
            <p:cNvPr id="19559" name="AutoShape 110"/>
            <p:cNvCxnSpPr>
              <a:cxnSpLocks noChangeShapeType="1"/>
              <a:stCxn id="19544" idx="4"/>
              <a:endCxn id="19558" idx="7"/>
            </p:cNvCxnSpPr>
            <p:nvPr/>
          </p:nvCxnSpPr>
          <p:spPr bwMode="auto">
            <a:xfrm flipH="1">
              <a:off x="3608" y="2287"/>
              <a:ext cx="185" cy="21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0" name="Group 111"/>
          <p:cNvGrpSpPr>
            <a:grpSpLocks/>
          </p:cNvGrpSpPr>
          <p:nvPr/>
        </p:nvGrpSpPr>
        <p:grpSpPr bwMode="auto">
          <a:xfrm>
            <a:off x="7283451" y="2195515"/>
            <a:ext cx="317500" cy="548964"/>
            <a:chOff x="4454" y="2129"/>
            <a:chExt cx="414" cy="715"/>
          </a:xfrm>
        </p:grpSpPr>
        <p:sp>
          <p:nvSpPr>
            <p:cNvPr id="19556" name="AutoShape 112"/>
            <p:cNvSpPr>
              <a:spLocks noChangeArrowheads="1"/>
            </p:cNvSpPr>
            <p:nvPr/>
          </p:nvSpPr>
          <p:spPr bwMode="auto">
            <a:xfrm>
              <a:off x="4454" y="212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f</a:t>
              </a:r>
            </a:p>
          </p:txBody>
        </p:sp>
        <p:cxnSp>
          <p:nvCxnSpPr>
            <p:cNvPr id="19557" name="AutoShape 113"/>
            <p:cNvCxnSpPr>
              <a:cxnSpLocks noChangeShapeType="1"/>
              <a:stCxn id="797828" idx="0"/>
              <a:endCxn id="19556" idx="4"/>
            </p:cNvCxnSpPr>
            <p:nvPr/>
          </p:nvCxnSpPr>
          <p:spPr bwMode="auto">
            <a:xfrm flipV="1">
              <a:off x="4495" y="2526"/>
              <a:ext cx="166" cy="31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1" name="Group 114"/>
          <p:cNvGrpSpPr>
            <a:grpSpLocks/>
          </p:cNvGrpSpPr>
          <p:nvPr/>
        </p:nvGrpSpPr>
        <p:grpSpPr bwMode="auto">
          <a:xfrm>
            <a:off x="7378703" y="1371608"/>
            <a:ext cx="317500" cy="824137"/>
            <a:chOff x="4579" y="1056"/>
            <a:chExt cx="413" cy="1055"/>
          </a:xfrm>
        </p:grpSpPr>
        <p:sp>
          <p:nvSpPr>
            <p:cNvPr id="19554" name="AutoShape 115"/>
            <p:cNvSpPr>
              <a:spLocks noChangeArrowheads="1"/>
            </p:cNvSpPr>
            <p:nvPr/>
          </p:nvSpPr>
          <p:spPr bwMode="auto">
            <a:xfrm>
              <a:off x="4579" y="1056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19555" name="AutoShape 116"/>
            <p:cNvCxnSpPr>
              <a:cxnSpLocks noChangeShapeType="1"/>
              <a:stCxn id="19556" idx="0"/>
              <a:endCxn id="19554" idx="4"/>
            </p:cNvCxnSpPr>
            <p:nvPr/>
          </p:nvCxnSpPr>
          <p:spPr bwMode="auto">
            <a:xfrm flipV="1">
              <a:off x="4662" y="1453"/>
              <a:ext cx="124" cy="65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2" name="Group 117"/>
          <p:cNvGrpSpPr>
            <a:grpSpLocks/>
          </p:cNvGrpSpPr>
          <p:nvPr/>
        </p:nvGrpSpPr>
        <p:grpSpPr bwMode="auto">
          <a:xfrm>
            <a:off x="4800863" y="2133607"/>
            <a:ext cx="928424" cy="318759"/>
            <a:chOff x="1219" y="2049"/>
            <a:chExt cx="1210" cy="416"/>
          </a:xfrm>
        </p:grpSpPr>
        <p:sp>
          <p:nvSpPr>
            <p:cNvPr id="19552" name="AutoShape 118"/>
            <p:cNvSpPr>
              <a:spLocks noChangeArrowheads="1"/>
            </p:cNvSpPr>
            <p:nvPr/>
          </p:nvSpPr>
          <p:spPr bwMode="auto">
            <a:xfrm>
              <a:off x="2015" y="204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d</a:t>
              </a:r>
            </a:p>
          </p:txBody>
        </p:sp>
        <p:cxnSp>
          <p:nvCxnSpPr>
            <p:cNvPr id="19553" name="AutoShape 119"/>
            <p:cNvCxnSpPr>
              <a:cxnSpLocks noChangeShapeType="1"/>
            </p:cNvCxnSpPr>
            <p:nvPr/>
          </p:nvCxnSpPr>
          <p:spPr bwMode="auto">
            <a:xfrm flipV="1">
              <a:off x="1219" y="2248"/>
              <a:ext cx="846" cy="217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3" name="Group 120"/>
          <p:cNvGrpSpPr>
            <a:grpSpLocks/>
          </p:cNvGrpSpPr>
          <p:nvPr/>
        </p:nvGrpSpPr>
        <p:grpSpPr bwMode="auto">
          <a:xfrm>
            <a:off x="4745040" y="1676401"/>
            <a:ext cx="712789" cy="502091"/>
            <a:chOff x="1147" y="1453"/>
            <a:chExt cx="929" cy="655"/>
          </a:xfrm>
        </p:grpSpPr>
        <p:sp>
          <p:nvSpPr>
            <p:cNvPr id="19550" name="AutoShape 121"/>
            <p:cNvSpPr>
              <a:spLocks noChangeArrowheads="1"/>
            </p:cNvSpPr>
            <p:nvPr/>
          </p:nvSpPr>
          <p:spPr bwMode="auto">
            <a:xfrm>
              <a:off x="1147" y="1453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b</a:t>
              </a:r>
            </a:p>
          </p:txBody>
        </p:sp>
        <p:cxnSp>
          <p:nvCxnSpPr>
            <p:cNvPr id="19551" name="AutoShape 122"/>
            <p:cNvCxnSpPr>
              <a:cxnSpLocks noChangeShapeType="1"/>
              <a:stCxn id="19568" idx="1"/>
              <a:endCxn id="19550" idx="5"/>
            </p:cNvCxnSpPr>
            <p:nvPr/>
          </p:nvCxnSpPr>
          <p:spPr bwMode="auto">
            <a:xfrm flipH="1" flipV="1">
              <a:off x="1500" y="1792"/>
              <a:ext cx="576" cy="316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4" name="Group 123"/>
          <p:cNvGrpSpPr>
            <a:grpSpLocks/>
          </p:cNvGrpSpPr>
          <p:nvPr/>
        </p:nvGrpSpPr>
        <p:grpSpPr bwMode="auto">
          <a:xfrm>
            <a:off x="5021263" y="1401763"/>
            <a:ext cx="611188" cy="319088"/>
            <a:chOff x="1507" y="1096"/>
            <a:chExt cx="797" cy="416"/>
          </a:xfrm>
        </p:grpSpPr>
        <p:sp>
          <p:nvSpPr>
            <p:cNvPr id="19548" name="AutoShape 124"/>
            <p:cNvSpPr>
              <a:spLocks noChangeArrowheads="1"/>
            </p:cNvSpPr>
            <p:nvPr/>
          </p:nvSpPr>
          <p:spPr bwMode="auto">
            <a:xfrm>
              <a:off x="1891" y="1096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a</a:t>
              </a:r>
            </a:p>
          </p:txBody>
        </p:sp>
        <p:cxnSp>
          <p:nvCxnSpPr>
            <p:cNvPr id="19549" name="AutoShape 125"/>
            <p:cNvCxnSpPr>
              <a:cxnSpLocks noChangeShapeType="1"/>
              <a:endCxn id="19548" idx="2"/>
            </p:cNvCxnSpPr>
            <p:nvPr/>
          </p:nvCxnSpPr>
          <p:spPr bwMode="auto">
            <a:xfrm flipV="1">
              <a:off x="1507" y="1295"/>
              <a:ext cx="372" cy="217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5" name="Group 126"/>
          <p:cNvGrpSpPr>
            <a:grpSpLocks/>
          </p:cNvGrpSpPr>
          <p:nvPr/>
        </p:nvGrpSpPr>
        <p:grpSpPr bwMode="auto">
          <a:xfrm>
            <a:off x="5682429" y="1646237"/>
            <a:ext cx="807272" cy="532259"/>
            <a:chOff x="2369" y="1414"/>
            <a:chExt cx="1052" cy="694"/>
          </a:xfrm>
        </p:grpSpPr>
        <p:sp>
          <p:nvSpPr>
            <p:cNvPr id="19546" name="AutoShape 127"/>
            <p:cNvSpPr>
              <a:spLocks noChangeArrowheads="1"/>
            </p:cNvSpPr>
            <p:nvPr/>
          </p:nvSpPr>
          <p:spPr bwMode="auto">
            <a:xfrm>
              <a:off x="3007" y="1414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c</a:t>
              </a:r>
            </a:p>
          </p:txBody>
        </p:sp>
        <p:cxnSp>
          <p:nvCxnSpPr>
            <p:cNvPr id="19547" name="AutoShape 128"/>
            <p:cNvCxnSpPr>
              <a:cxnSpLocks noChangeShapeType="1"/>
              <a:stCxn id="19552" idx="7"/>
              <a:endCxn id="19546" idx="3"/>
            </p:cNvCxnSpPr>
            <p:nvPr/>
          </p:nvCxnSpPr>
          <p:spPr bwMode="auto">
            <a:xfrm flipV="1">
              <a:off x="2369" y="1753"/>
              <a:ext cx="698" cy="355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6" name="Group 129"/>
          <p:cNvGrpSpPr>
            <a:grpSpLocks/>
          </p:cNvGrpSpPr>
          <p:nvPr/>
        </p:nvGrpSpPr>
        <p:grpSpPr bwMode="auto">
          <a:xfrm>
            <a:off x="5729615" y="2011363"/>
            <a:ext cx="1204591" cy="304800"/>
            <a:chOff x="2429" y="1890"/>
            <a:chExt cx="1571" cy="397"/>
          </a:xfrm>
        </p:grpSpPr>
        <p:sp>
          <p:nvSpPr>
            <p:cNvPr id="19544" name="AutoShape 130"/>
            <p:cNvSpPr>
              <a:spLocks noChangeArrowheads="1"/>
            </p:cNvSpPr>
            <p:nvPr/>
          </p:nvSpPr>
          <p:spPr bwMode="auto">
            <a:xfrm>
              <a:off x="3586" y="1890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e</a:t>
              </a:r>
            </a:p>
          </p:txBody>
        </p:sp>
        <p:cxnSp>
          <p:nvCxnSpPr>
            <p:cNvPr id="19545" name="AutoShape 131"/>
            <p:cNvCxnSpPr>
              <a:cxnSpLocks noChangeShapeType="1"/>
              <a:stCxn id="19552" idx="6"/>
              <a:endCxn id="19544" idx="2"/>
            </p:cNvCxnSpPr>
            <p:nvPr/>
          </p:nvCxnSpPr>
          <p:spPr bwMode="auto">
            <a:xfrm flipV="1">
              <a:off x="2429" y="2089"/>
              <a:ext cx="1157" cy="159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797828" name="AutoShape 132"/>
          <p:cNvSpPr>
            <a:spLocks noChangeArrowheads="1"/>
          </p:cNvSpPr>
          <p:nvPr/>
        </p:nvSpPr>
        <p:spPr bwMode="auto">
          <a:xfrm>
            <a:off x="7156451" y="2744792"/>
            <a:ext cx="317500" cy="303213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pPr algn="ctr"/>
            <a:r>
              <a:rPr lang="en-US" sz="1500" i="1" dirty="0"/>
              <a:t>r</a:t>
            </a:r>
          </a:p>
        </p:txBody>
      </p:sp>
      <p:cxnSp>
        <p:nvCxnSpPr>
          <p:cNvPr id="797829" name="AutoShape 133"/>
          <p:cNvCxnSpPr>
            <a:cxnSpLocks noChangeShapeType="1"/>
            <a:stCxn id="19544" idx="5"/>
            <a:endCxn id="797828" idx="1"/>
          </p:cNvCxnSpPr>
          <p:nvPr/>
        </p:nvCxnSpPr>
        <p:spPr bwMode="auto">
          <a:xfrm>
            <a:off x="6888161" y="2290772"/>
            <a:ext cx="314325" cy="479425"/>
          </a:xfrm>
          <a:prstGeom prst="straightConnector1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</p:cxnSp>
      <p:grpSp>
        <p:nvGrpSpPr>
          <p:cNvPr id="17" name="Group 134"/>
          <p:cNvGrpSpPr>
            <a:grpSpLocks/>
          </p:cNvGrpSpPr>
          <p:nvPr/>
        </p:nvGrpSpPr>
        <p:grpSpPr bwMode="auto">
          <a:xfrm>
            <a:off x="5316544" y="1408122"/>
            <a:ext cx="855337" cy="389759"/>
            <a:chOff x="1891" y="1104"/>
            <a:chExt cx="1116" cy="508"/>
          </a:xfrm>
        </p:grpSpPr>
        <p:cxnSp>
          <p:nvCxnSpPr>
            <p:cNvPr id="19542" name="AutoShape 135"/>
            <p:cNvCxnSpPr>
              <a:cxnSpLocks noChangeShapeType="1"/>
              <a:stCxn id="19546" idx="2"/>
              <a:endCxn id="19543" idx="6"/>
            </p:cNvCxnSpPr>
            <p:nvPr/>
          </p:nvCxnSpPr>
          <p:spPr bwMode="auto">
            <a:xfrm flipH="1" flipV="1">
              <a:off x="2304" y="1302"/>
              <a:ext cx="703" cy="310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43" name="AutoShape 136"/>
            <p:cNvSpPr>
              <a:spLocks noChangeArrowheads="1"/>
            </p:cNvSpPr>
            <p:nvPr/>
          </p:nvSpPr>
          <p:spPr bwMode="auto">
            <a:xfrm>
              <a:off x="1891" y="1104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grpSp>
        <p:nvGrpSpPr>
          <p:cNvPr id="18" name="Group 137"/>
          <p:cNvGrpSpPr>
            <a:grpSpLocks/>
          </p:cNvGrpSpPr>
          <p:nvPr/>
        </p:nvGrpSpPr>
        <p:grpSpPr bwMode="auto">
          <a:xfrm>
            <a:off x="6186494" y="1655773"/>
            <a:ext cx="1143767" cy="583895"/>
            <a:chOff x="3024" y="1427"/>
            <a:chExt cx="1492" cy="760"/>
          </a:xfrm>
        </p:grpSpPr>
        <p:cxnSp>
          <p:nvCxnSpPr>
            <p:cNvPr id="19540" name="AutoShape 138"/>
            <p:cNvCxnSpPr>
              <a:cxnSpLocks noChangeShapeType="1"/>
              <a:stCxn id="19556" idx="1"/>
              <a:endCxn id="19546" idx="6"/>
            </p:cNvCxnSpPr>
            <p:nvPr/>
          </p:nvCxnSpPr>
          <p:spPr bwMode="auto">
            <a:xfrm rot="16200000" flipV="1">
              <a:off x="3680" y="1352"/>
              <a:ext cx="575" cy="1096"/>
            </a:xfrm>
            <a:prstGeom prst="curvedConnector2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41" name="AutoShape 139"/>
            <p:cNvSpPr>
              <a:spLocks noChangeArrowheads="1"/>
            </p:cNvSpPr>
            <p:nvPr/>
          </p:nvSpPr>
          <p:spPr bwMode="auto">
            <a:xfrm>
              <a:off x="3024" y="1427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sp>
        <p:nvSpPr>
          <p:cNvPr id="19485" name="Line 140"/>
          <p:cNvSpPr>
            <a:spLocks noChangeShapeType="1"/>
          </p:cNvSpPr>
          <p:nvPr/>
        </p:nvSpPr>
        <p:spPr bwMode="auto">
          <a:xfrm>
            <a:off x="8" y="3371851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37" name="Oval 141"/>
          <p:cNvSpPr>
            <a:spLocks noChangeArrowheads="1"/>
          </p:cNvSpPr>
          <p:nvPr/>
        </p:nvSpPr>
        <p:spPr bwMode="auto">
          <a:xfrm>
            <a:off x="3807691" y="3478213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38" name="Oval 142"/>
          <p:cNvSpPr>
            <a:spLocks noChangeArrowheads="1"/>
          </p:cNvSpPr>
          <p:nvPr/>
        </p:nvSpPr>
        <p:spPr bwMode="auto">
          <a:xfrm>
            <a:off x="1396269" y="397193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39" name="Oval 143"/>
          <p:cNvSpPr>
            <a:spLocks noChangeArrowheads="1"/>
          </p:cNvSpPr>
          <p:nvPr/>
        </p:nvSpPr>
        <p:spPr bwMode="auto">
          <a:xfrm>
            <a:off x="832716" y="4451361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0" name="Oval 144"/>
          <p:cNvSpPr>
            <a:spLocks noChangeArrowheads="1"/>
          </p:cNvSpPr>
          <p:nvPr/>
        </p:nvSpPr>
        <p:spPr bwMode="auto">
          <a:xfrm>
            <a:off x="1532793" y="445136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1" name="Oval 145"/>
          <p:cNvSpPr>
            <a:spLocks noChangeArrowheads="1"/>
          </p:cNvSpPr>
          <p:nvPr/>
        </p:nvSpPr>
        <p:spPr bwMode="auto">
          <a:xfrm>
            <a:off x="2353540" y="4433888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2" name="Oval 146"/>
          <p:cNvSpPr>
            <a:spLocks noChangeArrowheads="1"/>
          </p:cNvSpPr>
          <p:nvPr/>
        </p:nvSpPr>
        <p:spPr bwMode="auto">
          <a:xfrm>
            <a:off x="831118" y="500698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3" name="Oval 147"/>
          <p:cNvSpPr>
            <a:spLocks noChangeArrowheads="1"/>
          </p:cNvSpPr>
          <p:nvPr/>
        </p:nvSpPr>
        <p:spPr bwMode="auto">
          <a:xfrm>
            <a:off x="1523269" y="49990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4" name="Oval 148"/>
          <p:cNvSpPr>
            <a:spLocks noChangeArrowheads="1"/>
          </p:cNvSpPr>
          <p:nvPr/>
        </p:nvSpPr>
        <p:spPr bwMode="auto">
          <a:xfrm>
            <a:off x="1993169" y="498158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5" name="Oval 149"/>
          <p:cNvSpPr>
            <a:spLocks noChangeArrowheads="1"/>
          </p:cNvSpPr>
          <p:nvPr/>
        </p:nvSpPr>
        <p:spPr bwMode="auto">
          <a:xfrm>
            <a:off x="2669443" y="497206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6" name="Oval 150"/>
          <p:cNvSpPr>
            <a:spLocks noChangeArrowheads="1"/>
          </p:cNvSpPr>
          <p:nvPr/>
        </p:nvSpPr>
        <p:spPr bwMode="auto">
          <a:xfrm>
            <a:off x="1755043" y="5510213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7" name="Oval 151"/>
          <p:cNvSpPr>
            <a:spLocks noChangeArrowheads="1"/>
          </p:cNvSpPr>
          <p:nvPr/>
        </p:nvSpPr>
        <p:spPr bwMode="auto">
          <a:xfrm>
            <a:off x="2199543" y="551816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8" name="Oval 152"/>
          <p:cNvSpPr>
            <a:spLocks noChangeArrowheads="1"/>
          </p:cNvSpPr>
          <p:nvPr/>
        </p:nvSpPr>
        <p:spPr bwMode="auto">
          <a:xfrm>
            <a:off x="1772516" y="6015039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9" name="Oval 153"/>
          <p:cNvSpPr>
            <a:spLocks noChangeArrowheads="1"/>
          </p:cNvSpPr>
          <p:nvPr/>
        </p:nvSpPr>
        <p:spPr bwMode="auto">
          <a:xfrm>
            <a:off x="2659918" y="55197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50" name="Oval 154"/>
          <p:cNvSpPr>
            <a:spLocks noChangeArrowheads="1"/>
          </p:cNvSpPr>
          <p:nvPr/>
        </p:nvSpPr>
        <p:spPr bwMode="auto">
          <a:xfrm>
            <a:off x="2439266" y="6007110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51" name="Oval 155"/>
          <p:cNvSpPr>
            <a:spLocks noChangeArrowheads="1"/>
          </p:cNvSpPr>
          <p:nvPr/>
        </p:nvSpPr>
        <p:spPr bwMode="auto">
          <a:xfrm>
            <a:off x="2921866" y="6034088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52" name="Oval 156"/>
          <p:cNvSpPr>
            <a:spLocks noChangeArrowheads="1"/>
          </p:cNvSpPr>
          <p:nvPr/>
        </p:nvSpPr>
        <p:spPr bwMode="auto">
          <a:xfrm>
            <a:off x="2455140" y="6477010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53" name="Line 157"/>
          <p:cNvSpPr>
            <a:spLocks noChangeShapeType="1"/>
          </p:cNvSpPr>
          <p:nvPr/>
        </p:nvSpPr>
        <p:spPr bwMode="auto">
          <a:xfrm flipH="1" flipV="1">
            <a:off x="2491643" y="4733935"/>
            <a:ext cx="309563" cy="1809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54" name="Line 158"/>
          <p:cNvSpPr>
            <a:spLocks noChangeShapeType="1"/>
          </p:cNvSpPr>
          <p:nvPr/>
        </p:nvSpPr>
        <p:spPr bwMode="auto">
          <a:xfrm flipH="1" flipV="1">
            <a:off x="2105883" y="5254636"/>
            <a:ext cx="258763" cy="21431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55" name="Line 159"/>
          <p:cNvSpPr>
            <a:spLocks noChangeShapeType="1"/>
          </p:cNvSpPr>
          <p:nvPr/>
        </p:nvSpPr>
        <p:spPr bwMode="auto">
          <a:xfrm flipH="1" flipV="1">
            <a:off x="2805979" y="5253040"/>
            <a:ext cx="3175" cy="22383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56" name="Line 160"/>
          <p:cNvSpPr>
            <a:spLocks noChangeShapeType="1"/>
          </p:cNvSpPr>
          <p:nvPr/>
        </p:nvSpPr>
        <p:spPr bwMode="auto">
          <a:xfrm flipH="1" flipV="1">
            <a:off x="2796443" y="5791201"/>
            <a:ext cx="258763" cy="196851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57" name="Line 161"/>
          <p:cNvSpPr>
            <a:spLocks noChangeShapeType="1"/>
          </p:cNvSpPr>
          <p:nvPr/>
        </p:nvSpPr>
        <p:spPr bwMode="auto">
          <a:xfrm flipV="1">
            <a:off x="2585306" y="5792788"/>
            <a:ext cx="212725" cy="163512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58" name="Line 162"/>
          <p:cNvSpPr>
            <a:spLocks noChangeShapeType="1"/>
          </p:cNvSpPr>
          <p:nvPr/>
        </p:nvSpPr>
        <p:spPr bwMode="auto">
          <a:xfrm flipV="1">
            <a:off x="2567854" y="6280159"/>
            <a:ext cx="7937" cy="1730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19508" name="Oval 163"/>
          <p:cNvSpPr>
            <a:spLocks noChangeArrowheads="1"/>
          </p:cNvSpPr>
          <p:nvPr/>
        </p:nvSpPr>
        <p:spPr bwMode="auto">
          <a:xfrm>
            <a:off x="3809267" y="3479810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0" name="Oval 164"/>
          <p:cNvSpPr>
            <a:spLocks noChangeArrowheads="1"/>
          </p:cNvSpPr>
          <p:nvPr/>
        </p:nvSpPr>
        <p:spPr bwMode="auto">
          <a:xfrm>
            <a:off x="1397866" y="397351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1" name="Oval 165"/>
          <p:cNvSpPr>
            <a:spLocks noChangeArrowheads="1"/>
          </p:cNvSpPr>
          <p:nvPr/>
        </p:nvSpPr>
        <p:spPr bwMode="auto">
          <a:xfrm>
            <a:off x="4191866" y="39068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2" name="Oval 166"/>
          <p:cNvSpPr>
            <a:spLocks noChangeArrowheads="1"/>
          </p:cNvSpPr>
          <p:nvPr/>
        </p:nvSpPr>
        <p:spPr bwMode="auto">
          <a:xfrm>
            <a:off x="5936518" y="3922713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3" name="Oval 167"/>
          <p:cNvSpPr>
            <a:spLocks noChangeArrowheads="1"/>
          </p:cNvSpPr>
          <p:nvPr/>
        </p:nvSpPr>
        <p:spPr bwMode="auto">
          <a:xfrm>
            <a:off x="834293" y="44529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4" name="Oval 168"/>
          <p:cNvSpPr>
            <a:spLocks noChangeArrowheads="1"/>
          </p:cNvSpPr>
          <p:nvPr/>
        </p:nvSpPr>
        <p:spPr bwMode="auto">
          <a:xfrm>
            <a:off x="1534391" y="44529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5" name="Oval 169"/>
          <p:cNvSpPr>
            <a:spLocks noChangeArrowheads="1"/>
          </p:cNvSpPr>
          <p:nvPr/>
        </p:nvSpPr>
        <p:spPr bwMode="auto">
          <a:xfrm>
            <a:off x="2355118" y="443548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6" name="Oval 170"/>
          <p:cNvSpPr>
            <a:spLocks noChangeArrowheads="1"/>
          </p:cNvSpPr>
          <p:nvPr/>
        </p:nvSpPr>
        <p:spPr bwMode="auto">
          <a:xfrm>
            <a:off x="832716" y="50085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7" name="Oval 171"/>
          <p:cNvSpPr>
            <a:spLocks noChangeArrowheads="1"/>
          </p:cNvSpPr>
          <p:nvPr/>
        </p:nvSpPr>
        <p:spPr bwMode="auto">
          <a:xfrm>
            <a:off x="1524865" y="4992688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8" name="Oval 172"/>
          <p:cNvSpPr>
            <a:spLocks noChangeArrowheads="1"/>
          </p:cNvSpPr>
          <p:nvPr/>
        </p:nvSpPr>
        <p:spPr bwMode="auto">
          <a:xfrm>
            <a:off x="1994766" y="49831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9" name="Oval 173"/>
          <p:cNvSpPr>
            <a:spLocks noChangeArrowheads="1"/>
          </p:cNvSpPr>
          <p:nvPr/>
        </p:nvSpPr>
        <p:spPr bwMode="auto">
          <a:xfrm>
            <a:off x="2671040" y="49736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0" name="Oval 174"/>
          <p:cNvSpPr>
            <a:spLocks noChangeArrowheads="1"/>
          </p:cNvSpPr>
          <p:nvPr/>
        </p:nvSpPr>
        <p:spPr bwMode="auto">
          <a:xfrm>
            <a:off x="1756640" y="5511810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1" name="Oval 175"/>
          <p:cNvSpPr>
            <a:spLocks noChangeArrowheads="1"/>
          </p:cNvSpPr>
          <p:nvPr/>
        </p:nvSpPr>
        <p:spPr bwMode="auto">
          <a:xfrm>
            <a:off x="2201140" y="55197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2" name="Oval 176"/>
          <p:cNvSpPr>
            <a:spLocks noChangeArrowheads="1"/>
          </p:cNvSpPr>
          <p:nvPr/>
        </p:nvSpPr>
        <p:spPr bwMode="auto">
          <a:xfrm>
            <a:off x="1782040" y="6016636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3" name="Oval 177"/>
          <p:cNvSpPr>
            <a:spLocks noChangeArrowheads="1"/>
          </p:cNvSpPr>
          <p:nvPr/>
        </p:nvSpPr>
        <p:spPr bwMode="auto">
          <a:xfrm>
            <a:off x="2661516" y="5521336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4" name="Oval 178"/>
          <p:cNvSpPr>
            <a:spLocks noChangeArrowheads="1"/>
          </p:cNvSpPr>
          <p:nvPr/>
        </p:nvSpPr>
        <p:spPr bwMode="auto">
          <a:xfrm>
            <a:off x="2440843" y="6008688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5" name="Oval 179"/>
          <p:cNvSpPr>
            <a:spLocks noChangeArrowheads="1"/>
          </p:cNvSpPr>
          <p:nvPr/>
        </p:nvSpPr>
        <p:spPr bwMode="auto">
          <a:xfrm>
            <a:off x="2923443" y="603568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6" name="Oval 180"/>
          <p:cNvSpPr>
            <a:spLocks noChangeArrowheads="1"/>
          </p:cNvSpPr>
          <p:nvPr/>
        </p:nvSpPr>
        <p:spPr bwMode="auto">
          <a:xfrm>
            <a:off x="2456718" y="6478588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7" name="Oval 181"/>
          <p:cNvSpPr>
            <a:spLocks noChangeArrowheads="1"/>
          </p:cNvSpPr>
          <p:nvPr/>
        </p:nvSpPr>
        <p:spPr bwMode="auto">
          <a:xfrm>
            <a:off x="832716" y="5000636"/>
            <a:ext cx="290513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8" name="Oval 182"/>
          <p:cNvSpPr>
            <a:spLocks noChangeArrowheads="1"/>
          </p:cNvSpPr>
          <p:nvPr/>
        </p:nvSpPr>
        <p:spPr bwMode="auto">
          <a:xfrm>
            <a:off x="834293" y="4445010"/>
            <a:ext cx="290512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9" name="Oval 183"/>
          <p:cNvSpPr>
            <a:spLocks noChangeArrowheads="1"/>
          </p:cNvSpPr>
          <p:nvPr/>
        </p:nvSpPr>
        <p:spPr bwMode="auto">
          <a:xfrm>
            <a:off x="1524865" y="4992688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0" name="Oval 184"/>
          <p:cNvSpPr>
            <a:spLocks noChangeArrowheads="1"/>
          </p:cNvSpPr>
          <p:nvPr/>
        </p:nvSpPr>
        <p:spPr bwMode="auto">
          <a:xfrm>
            <a:off x="1534391" y="4445010"/>
            <a:ext cx="290513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1" name="Oval 185"/>
          <p:cNvSpPr>
            <a:spLocks noChangeArrowheads="1"/>
          </p:cNvSpPr>
          <p:nvPr/>
        </p:nvSpPr>
        <p:spPr bwMode="auto">
          <a:xfrm>
            <a:off x="1756640" y="5503863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2" name="Oval 186"/>
          <p:cNvSpPr>
            <a:spLocks noChangeArrowheads="1"/>
          </p:cNvSpPr>
          <p:nvPr/>
        </p:nvSpPr>
        <p:spPr bwMode="auto">
          <a:xfrm>
            <a:off x="1774093" y="60086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grpSp>
        <p:nvGrpSpPr>
          <p:cNvPr id="19" name="Group 187"/>
          <p:cNvGrpSpPr>
            <a:grpSpLocks/>
          </p:cNvGrpSpPr>
          <p:nvPr/>
        </p:nvGrpSpPr>
        <p:grpSpPr bwMode="auto">
          <a:xfrm>
            <a:off x="5821365" y="2698751"/>
            <a:ext cx="588963" cy="431800"/>
            <a:chOff x="2762" y="1745"/>
            <a:chExt cx="371" cy="272"/>
          </a:xfrm>
        </p:grpSpPr>
        <p:cxnSp>
          <p:nvCxnSpPr>
            <p:cNvPr id="19538" name="AutoShape 188"/>
            <p:cNvCxnSpPr>
              <a:cxnSpLocks noChangeShapeType="1"/>
            </p:cNvCxnSpPr>
            <p:nvPr/>
          </p:nvCxnSpPr>
          <p:spPr bwMode="auto">
            <a:xfrm flipH="1">
              <a:off x="2934" y="1745"/>
              <a:ext cx="199" cy="114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39" name="AutoShape 189"/>
            <p:cNvSpPr>
              <a:spLocks noChangeArrowheads="1"/>
            </p:cNvSpPr>
            <p:nvPr/>
          </p:nvSpPr>
          <p:spPr bwMode="auto">
            <a:xfrm>
              <a:off x="2762" y="1825"/>
              <a:ext cx="200" cy="192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sp>
        <p:nvSpPr>
          <p:cNvPr id="797886" name="Oval 190"/>
          <p:cNvSpPr>
            <a:spLocks noChangeArrowheads="1"/>
          </p:cNvSpPr>
          <p:nvPr/>
        </p:nvSpPr>
        <p:spPr bwMode="auto">
          <a:xfrm>
            <a:off x="1994766" y="4983163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7" name="Oval 191"/>
          <p:cNvSpPr>
            <a:spLocks noChangeArrowheads="1"/>
          </p:cNvSpPr>
          <p:nvPr/>
        </p:nvSpPr>
        <p:spPr bwMode="auto">
          <a:xfrm>
            <a:off x="2201140" y="5519739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8" name="Oval 192"/>
          <p:cNvSpPr>
            <a:spLocks noChangeArrowheads="1"/>
          </p:cNvSpPr>
          <p:nvPr/>
        </p:nvSpPr>
        <p:spPr bwMode="auto">
          <a:xfrm>
            <a:off x="2440843" y="60086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9" name="Oval 193"/>
          <p:cNvSpPr>
            <a:spLocks noChangeArrowheads="1"/>
          </p:cNvSpPr>
          <p:nvPr/>
        </p:nvSpPr>
        <p:spPr bwMode="auto">
          <a:xfrm>
            <a:off x="2456718" y="64785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19537" name="Text Box 194"/>
          <p:cNvSpPr txBox="1">
            <a:spLocks noChangeArrowheads="1"/>
          </p:cNvSpPr>
          <p:nvPr/>
        </p:nvSpPr>
        <p:spPr bwMode="auto">
          <a:xfrm>
            <a:off x="381000" y="1371603"/>
            <a:ext cx="2514600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Strategy: expand a deepest node first</a:t>
            </a:r>
          </a:p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Implementation: </a:t>
            </a:r>
            <a:r>
              <a:rPr lang="en-US" b="1" i="1" dirty="0">
                <a:solidFill>
                  <a:srgbClr val="CC0000"/>
                </a:solidFill>
                <a:latin typeface="Calibri" pitchFamily="34" charset="0"/>
              </a:rPr>
              <a:t>Frontier is a LIFO stack</a:t>
            </a:r>
          </a:p>
        </p:txBody>
      </p:sp>
    </p:spTree>
    <p:extLst>
      <p:ext uri="{BB962C8B-B14F-4D97-AF65-F5344CB8AC3E}">
        <p14:creationId xmlns:p14="http://schemas.microsoft.com/office/powerpoint/2010/main" val="39657404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7757" grpId="0" animBg="1"/>
      <p:bldP spid="797758" grpId="0" animBg="1"/>
      <p:bldP spid="797758" grpId="1" animBg="1"/>
      <p:bldP spid="797759" grpId="0" animBg="1"/>
      <p:bldP spid="797759" grpId="1" animBg="1"/>
      <p:bldP spid="797760" grpId="0" animBg="1"/>
      <p:bldP spid="797760" grpId="1" animBg="1"/>
      <p:bldP spid="797761" grpId="0" animBg="1"/>
      <p:bldP spid="797761" grpId="1" animBg="1"/>
      <p:bldP spid="797762" grpId="0" animBg="1"/>
      <p:bldP spid="797763" grpId="0" animBg="1"/>
      <p:bldP spid="797763" grpId="1" animBg="1"/>
      <p:bldP spid="797764" grpId="0" animBg="1"/>
      <p:bldP spid="797764" grpId="1" animBg="1"/>
      <p:bldP spid="797765" grpId="0" animBg="1"/>
      <p:bldP spid="797765" grpId="1" animBg="1"/>
      <p:bldP spid="797765" grpId="2" animBg="1"/>
      <p:bldP spid="797828" grpId="0" animBg="1"/>
      <p:bldP spid="797837" grpId="0" animBg="1"/>
      <p:bldP spid="797838" grpId="0" animBg="1"/>
      <p:bldP spid="797839" grpId="0" animBg="1"/>
      <p:bldP spid="797839" grpId="1" animBg="1"/>
      <p:bldP spid="797840" grpId="0" animBg="1"/>
      <p:bldP spid="797840" grpId="1" animBg="1"/>
      <p:bldP spid="797841" grpId="0" animBg="1"/>
      <p:bldP spid="797842" grpId="0" animBg="1"/>
      <p:bldP spid="797842" grpId="1" animBg="1"/>
      <p:bldP spid="797843" grpId="0" animBg="1"/>
      <p:bldP spid="797843" grpId="1" animBg="1"/>
      <p:bldP spid="797844" grpId="0" animBg="1"/>
      <p:bldP spid="797844" grpId="1" animBg="1"/>
      <p:bldP spid="797845" grpId="0" animBg="1"/>
      <p:bldP spid="797846" grpId="0" animBg="1"/>
      <p:bldP spid="797846" grpId="1" animBg="1"/>
      <p:bldP spid="797847" grpId="0" animBg="1"/>
      <p:bldP spid="797847" grpId="1" animBg="1"/>
      <p:bldP spid="797848" grpId="0" animBg="1"/>
      <p:bldP spid="797848" grpId="1" animBg="1"/>
      <p:bldP spid="797849" grpId="0" animBg="1"/>
      <p:bldP spid="797850" grpId="0" animBg="1"/>
      <p:bldP spid="797850" grpId="1" animBg="1"/>
      <p:bldP spid="797851" grpId="0" animBg="1"/>
      <p:bldP spid="797852" grpId="0" animBg="1"/>
      <p:bldP spid="797852" grpId="1" animBg="1"/>
      <p:bldP spid="797853" grpId="0" animBg="1"/>
      <p:bldP spid="797854" grpId="0" animBg="1"/>
      <p:bldP spid="797854" grpId="1" animBg="1"/>
      <p:bldP spid="797855" grpId="0" animBg="1"/>
      <p:bldP spid="797856" grpId="0" animBg="1"/>
      <p:bldP spid="797857" grpId="0" animBg="1"/>
      <p:bldP spid="797857" grpId="1" animBg="1"/>
      <p:bldP spid="797858" grpId="0" animBg="1"/>
      <p:bldP spid="797858" grpId="1" animBg="1"/>
      <p:bldP spid="797860" grpId="0" animBg="1"/>
      <p:bldP spid="797861" grpId="0" animBg="1"/>
      <p:bldP spid="797862" grpId="0" animBg="1"/>
      <p:bldP spid="797863" grpId="0" animBg="1"/>
      <p:bldP spid="797864" grpId="0" animBg="1"/>
      <p:bldP spid="797865" grpId="0" animBg="1"/>
      <p:bldP spid="797866" grpId="0" animBg="1"/>
      <p:bldP spid="797867" grpId="0" animBg="1"/>
      <p:bldP spid="797868" grpId="0" animBg="1"/>
      <p:bldP spid="797869" grpId="0" animBg="1"/>
      <p:bldP spid="797870" grpId="0" animBg="1"/>
      <p:bldP spid="797871" grpId="0" animBg="1"/>
      <p:bldP spid="797872" grpId="0" animBg="1"/>
      <p:bldP spid="797873" grpId="0" animBg="1"/>
      <p:bldP spid="797874" grpId="0" animBg="1"/>
      <p:bldP spid="797875" grpId="0" animBg="1"/>
      <p:bldP spid="797876" grpId="0" animBg="1"/>
      <p:bldP spid="797877" grpId="0" animBg="1"/>
      <p:bldP spid="797878" grpId="0" animBg="1"/>
      <p:bldP spid="797879" grpId="0" animBg="1"/>
      <p:bldP spid="797880" grpId="0" animBg="1"/>
      <p:bldP spid="797881" grpId="0" animBg="1"/>
      <p:bldP spid="797882" grpId="0" animBg="1"/>
      <p:bldP spid="797886" grpId="0" animBg="1"/>
      <p:bldP spid="797887" grpId="0" animBg="1"/>
      <p:bldP spid="797888" grpId="0" animBg="1"/>
      <p:bldP spid="797889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F193C30-D1A3-4582-A1BF-DDD6691A311E}"/>
              </a:ext>
            </a:extLst>
          </p:cNvPr>
          <p:cNvSpPr txBox="1"/>
          <p:nvPr/>
        </p:nvSpPr>
        <p:spPr>
          <a:xfrm>
            <a:off x="89815" y="96471"/>
            <a:ext cx="11351907" cy="6267548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accent2"/>
                </a:solidFill>
              </a:rPr>
              <a:t>function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GRAPH_SEARCH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problem</a:t>
            </a:r>
            <a:r>
              <a:rPr lang="en-US" sz="2400" dirty="0"/>
              <a:t>) </a:t>
            </a:r>
            <a:r>
              <a:rPr lang="en-US" sz="2400" dirty="0">
                <a:solidFill>
                  <a:schemeClr val="accent2"/>
                </a:solidFill>
              </a:rPr>
              <a:t>returns</a:t>
            </a:r>
            <a:r>
              <a:rPr lang="en-US" sz="2400" b="1" dirty="0"/>
              <a:t> </a:t>
            </a:r>
            <a:r>
              <a:rPr lang="en-US" sz="24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</a:t>
            </a:r>
            <a:r>
              <a:rPr lang="en-US" sz="2400" b="1" dirty="0"/>
              <a:t>initialize the </a:t>
            </a:r>
            <a:r>
              <a:rPr lang="en-US" sz="2400" b="1" dirty="0">
                <a:solidFill>
                  <a:srgbClr val="0000FF"/>
                </a:solidFill>
              </a:rPr>
              <a:t>explored set</a:t>
            </a:r>
            <a:r>
              <a:rPr lang="en-US" sz="2400" b="1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initialize the </a:t>
            </a:r>
            <a:r>
              <a:rPr lang="en-US" sz="2400" dirty="0">
                <a:solidFill>
                  <a:srgbClr val="0000FF"/>
                </a:solidFill>
              </a:rPr>
              <a:t>frontier</a:t>
            </a:r>
            <a:r>
              <a:rPr lang="en-US" sz="2400" dirty="0"/>
              <a:t> as a specific work list (stack, queue, priority queue)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add initial state of </a:t>
            </a:r>
            <a:r>
              <a:rPr lang="en-US" sz="2400" dirty="0">
                <a:solidFill>
                  <a:srgbClr val="0000FF"/>
                </a:solidFill>
              </a:rPr>
              <a:t>problem </a:t>
            </a:r>
            <a:r>
              <a:rPr lang="en-US" sz="2400" dirty="0"/>
              <a:t>to</a:t>
            </a:r>
            <a:r>
              <a:rPr lang="en-US" sz="2400" dirty="0">
                <a:solidFill>
                  <a:srgbClr val="0000FF"/>
                </a:solidFill>
              </a:rPr>
              <a:t> frontier</a:t>
            </a:r>
            <a:br>
              <a:rPr lang="en-US" sz="2400" dirty="0"/>
            </a:br>
            <a:r>
              <a:rPr lang="en-US" sz="2400" dirty="0"/>
              <a:t>     </a:t>
            </a:r>
            <a:r>
              <a:rPr lang="en-US" sz="24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400" b="1" dirty="0"/>
              <a:t>             </a:t>
            </a:r>
            <a:r>
              <a:rPr lang="en-US" sz="2400" dirty="0">
                <a:solidFill>
                  <a:schemeClr val="accent2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/>
              <a:t>the</a:t>
            </a:r>
            <a:r>
              <a:rPr lang="en-US" sz="2400" dirty="0">
                <a:solidFill>
                  <a:srgbClr val="0000FF"/>
                </a:solidFill>
              </a:rPr>
              <a:t> frontier </a:t>
            </a:r>
            <a:r>
              <a:rPr lang="en-US" sz="2400" dirty="0"/>
              <a:t>is empty </a:t>
            </a:r>
            <a:r>
              <a:rPr lang="en-US" sz="2400" dirty="0">
                <a:solidFill>
                  <a:schemeClr val="accent2"/>
                </a:solidFill>
              </a:rPr>
              <a:t>then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CC00CC"/>
                </a:solidFill>
              </a:rPr>
              <a:t>                     </a:t>
            </a:r>
            <a:r>
              <a:rPr lang="en-US" sz="2400" dirty="0">
                <a:solidFill>
                  <a:schemeClr val="accent2"/>
                </a:solidFill>
              </a:rPr>
              <a:t>return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/>
              <a:t>failure</a:t>
            </a:r>
            <a:br>
              <a:rPr lang="en-US" sz="2400" dirty="0"/>
            </a:br>
            <a:r>
              <a:rPr lang="en-US" sz="2400" dirty="0"/>
              <a:t>             choose a </a:t>
            </a:r>
            <a:r>
              <a:rPr lang="en-US" sz="2400" dirty="0">
                <a:solidFill>
                  <a:srgbClr val="0000FF"/>
                </a:solidFill>
              </a:rPr>
              <a:t>node</a:t>
            </a:r>
            <a:r>
              <a:rPr lang="en-US" sz="2400" dirty="0"/>
              <a:t> and remove it from the </a:t>
            </a:r>
            <a:r>
              <a:rPr lang="en-US" sz="2400" dirty="0">
                <a:solidFill>
                  <a:srgbClr val="0000FF"/>
                </a:solidFill>
              </a:rPr>
              <a:t>frontier</a:t>
            </a:r>
            <a:br>
              <a:rPr lang="en-US" sz="2400" dirty="0"/>
            </a:br>
            <a:r>
              <a:rPr lang="en-US" sz="2400" dirty="0"/>
              <a:t>             </a:t>
            </a:r>
            <a:r>
              <a:rPr lang="en-US" sz="2400" dirty="0">
                <a:solidFill>
                  <a:schemeClr val="accent2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/>
              <a:t>the </a:t>
            </a:r>
            <a:r>
              <a:rPr lang="en-US" sz="2400" dirty="0">
                <a:solidFill>
                  <a:srgbClr val="0000FF"/>
                </a:solidFill>
              </a:rPr>
              <a:t>node</a:t>
            </a:r>
            <a:r>
              <a:rPr lang="en-US" sz="2400" dirty="0"/>
              <a:t> contains a goal state </a:t>
            </a:r>
            <a:r>
              <a:rPr lang="en-US" sz="2400" dirty="0">
                <a:solidFill>
                  <a:schemeClr val="accent2"/>
                </a:solidFill>
              </a:rPr>
              <a:t>then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CC00CC"/>
                </a:solidFill>
              </a:rPr>
              <a:t>                     </a:t>
            </a:r>
            <a:r>
              <a:rPr lang="en-US" sz="2400" dirty="0">
                <a:solidFill>
                  <a:schemeClr val="accent2"/>
                </a:solidFill>
              </a:rPr>
              <a:t>return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        </a:t>
            </a:r>
            <a:r>
              <a:rPr lang="en-US" sz="2400" b="1" dirty="0"/>
              <a:t>add the </a:t>
            </a:r>
            <a:r>
              <a:rPr lang="en-US" sz="2400" b="1" dirty="0">
                <a:solidFill>
                  <a:srgbClr val="0000FF"/>
                </a:solidFill>
              </a:rPr>
              <a:t>node </a:t>
            </a:r>
            <a:r>
              <a:rPr lang="en-US" sz="2400" b="1" dirty="0"/>
              <a:t>state to the </a:t>
            </a:r>
            <a:r>
              <a:rPr lang="en-US" sz="2400" b="1" dirty="0">
                <a:solidFill>
                  <a:srgbClr val="0000FF"/>
                </a:solidFill>
              </a:rPr>
              <a:t>explored set</a:t>
            </a:r>
            <a:endParaRPr lang="en-US" sz="2400" b="1" dirty="0"/>
          </a:p>
          <a:p>
            <a:pPr>
              <a:lnSpc>
                <a:spcPct val="120000"/>
              </a:lnSpc>
            </a:pPr>
            <a:r>
              <a:rPr lang="en-US" sz="2400" dirty="0"/>
              <a:t>             for each resulting </a:t>
            </a:r>
            <a:r>
              <a:rPr lang="en-US" sz="2400" dirty="0">
                <a:solidFill>
                  <a:srgbClr val="0000FF"/>
                </a:solidFill>
              </a:rPr>
              <a:t>child</a:t>
            </a:r>
            <a:r>
              <a:rPr lang="en-US" sz="2400" dirty="0"/>
              <a:t> from node</a:t>
            </a:r>
            <a:endParaRPr lang="en-US" sz="2400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400" dirty="0"/>
              <a:t>                     </a:t>
            </a:r>
            <a:r>
              <a:rPr lang="en-US" sz="2400" b="1" dirty="0"/>
              <a:t>if the </a:t>
            </a:r>
            <a:r>
              <a:rPr lang="en-US" sz="2400" b="1" dirty="0">
                <a:solidFill>
                  <a:srgbClr val="0000FF"/>
                </a:solidFill>
              </a:rPr>
              <a:t>child </a:t>
            </a:r>
            <a:r>
              <a:rPr lang="en-US" sz="2400" b="1" dirty="0"/>
              <a:t>state is not already in the </a:t>
            </a:r>
            <a:r>
              <a:rPr lang="en-US" sz="2400" b="1" dirty="0">
                <a:solidFill>
                  <a:srgbClr val="0000FF"/>
                </a:solidFill>
              </a:rPr>
              <a:t>frontier</a:t>
            </a:r>
            <a:r>
              <a:rPr lang="en-US" sz="2400" b="1" dirty="0"/>
              <a:t> or </a:t>
            </a:r>
            <a:r>
              <a:rPr lang="en-US" sz="2400" b="1" dirty="0">
                <a:solidFill>
                  <a:srgbClr val="0000FF"/>
                </a:solidFill>
              </a:rPr>
              <a:t>explored set </a:t>
            </a:r>
            <a:r>
              <a:rPr lang="en-US" sz="2400" b="1" dirty="0">
                <a:solidFill>
                  <a:schemeClr val="accent2"/>
                </a:solidFill>
              </a:rPr>
              <a:t>then</a:t>
            </a:r>
            <a:endParaRPr lang="en-US" sz="2400" b="1" dirty="0"/>
          </a:p>
          <a:p>
            <a:pPr>
              <a:lnSpc>
                <a:spcPct val="120000"/>
              </a:lnSpc>
            </a:pPr>
            <a:r>
              <a:rPr lang="en-US" sz="2400" dirty="0"/>
              <a:t>                             add </a:t>
            </a:r>
            <a:r>
              <a:rPr lang="en-US" sz="2400" dirty="0">
                <a:solidFill>
                  <a:srgbClr val="0000FF"/>
                </a:solidFill>
              </a:rPr>
              <a:t>child</a:t>
            </a:r>
            <a:r>
              <a:rPr lang="en-US" sz="2400" dirty="0"/>
              <a:t> to the </a:t>
            </a:r>
            <a:r>
              <a:rPr lang="en-US" sz="2400" dirty="0">
                <a:solidFill>
                  <a:srgbClr val="0000FF"/>
                </a:solidFill>
              </a:rPr>
              <a:t>frontier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7F5554B6-7A3A-A15E-607B-952D2D064301}"/>
                  </a:ext>
                </a:extLst>
              </p14:cNvPr>
              <p14:cNvContentPartPr/>
              <p14:nvPr/>
            </p14:nvContentPartPr>
            <p14:xfrm>
              <a:off x="10927101" y="3391833"/>
              <a:ext cx="235800" cy="3492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7F5554B6-7A3A-A15E-607B-952D2D064301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0917741" y="3382473"/>
                <a:ext cx="254520" cy="36792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C94F1148-FC61-51E2-6E8D-6D039AEA8A28}"/>
              </a:ext>
            </a:extLst>
          </p:cNvPr>
          <p:cNvSpPr txBox="1"/>
          <p:nvPr/>
        </p:nvSpPr>
        <p:spPr>
          <a:xfrm>
            <a:off x="7631606" y="1877362"/>
            <a:ext cx="324035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rgbClr val="7030A0"/>
                </a:solidFill>
              </a:rPr>
              <a:t>Data structure note: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816CA18-6F6C-312F-96F0-C74592072294}"/>
              </a:ext>
            </a:extLst>
          </p:cNvPr>
          <p:cNvSpPr txBox="1"/>
          <p:nvPr/>
        </p:nvSpPr>
        <p:spPr>
          <a:xfrm>
            <a:off x="7659834" y="2339027"/>
            <a:ext cx="202410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C00000"/>
                </a:solidFill>
              </a:rPr>
              <a:t>"Nodes" go on</a:t>
            </a:r>
          </a:p>
          <a:p>
            <a:pPr algn="ctr"/>
            <a:r>
              <a:rPr lang="en-US" sz="2400" dirty="0">
                <a:solidFill>
                  <a:srgbClr val="C00000"/>
                </a:solidFill>
              </a:rPr>
              <a:t>frontier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3E94383-E9FA-AC4F-8A39-1635BF05E6C1}"/>
              </a:ext>
            </a:extLst>
          </p:cNvPr>
          <p:cNvSpPr txBox="1"/>
          <p:nvPr/>
        </p:nvSpPr>
        <p:spPr>
          <a:xfrm>
            <a:off x="10156054" y="2339027"/>
            <a:ext cx="175777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>
                <a:solidFill>
                  <a:srgbClr val="00B0F0"/>
                </a:solidFill>
              </a:rPr>
              <a:t>States go on explored set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10" name="Ink 9">
                <a:extLst>
                  <a:ext uri="{FF2B5EF4-FFF2-40B4-BE49-F238E27FC236}">
                    <a16:creationId xmlns:a16="http://schemas.microsoft.com/office/drawing/2014/main" id="{7F5554B6-7A3A-A15E-607B-952D2D064301}"/>
                  </a:ext>
                </a:extLst>
              </p14:cNvPr>
              <p14:cNvContentPartPr/>
              <p14:nvPr/>
            </p14:nvContentPartPr>
            <p14:xfrm>
              <a:off x="8040649" y="3385732"/>
              <a:ext cx="1374120" cy="406800"/>
            </p14:xfrm>
          </p:contentPart>
        </mc:Choice>
        <mc:Fallback xmlns="">
          <p:pic>
            <p:nvPicPr>
              <p:cNvPr id="10" name="Ink 9">
                <a:extLst>
                  <a:ext uri="{FF2B5EF4-FFF2-40B4-BE49-F238E27FC236}">
                    <a16:creationId xmlns:a16="http://schemas.microsoft.com/office/drawing/2014/main" id="{7F5554B6-7A3A-A15E-607B-952D2D064301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031289" y="3376372"/>
                <a:ext cx="1392840" cy="425520"/>
              </a:xfrm>
              <a:prstGeom prst="rect">
                <a:avLst/>
              </a:prstGeom>
            </p:spPr>
          </p:pic>
        </mc:Fallback>
      </mc:AlternateContent>
      <p:sp>
        <p:nvSpPr>
          <p:cNvPr id="11" name="Rectangle 10">
            <a:extLst>
              <a:ext uri="{FF2B5EF4-FFF2-40B4-BE49-F238E27FC236}">
                <a16:creationId xmlns:a16="http://schemas.microsoft.com/office/drawing/2014/main" id="{24C33B9D-C177-FBCC-E27F-7ADA00A3F551}"/>
              </a:ext>
            </a:extLst>
          </p:cNvPr>
          <p:cNvSpPr/>
          <p:nvPr/>
        </p:nvSpPr>
        <p:spPr>
          <a:xfrm>
            <a:off x="7582568" y="1868485"/>
            <a:ext cx="4437797" cy="2153100"/>
          </a:xfrm>
          <a:prstGeom prst="rect">
            <a:avLst/>
          </a:prstGeom>
          <a:noFill/>
          <a:ln w="19050">
            <a:solidFill>
              <a:srgbClr val="7030A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854375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Note on Implementation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11962" y="1173491"/>
            <a:ext cx="7620000" cy="1447799"/>
          </a:xfrm>
        </p:spPr>
        <p:txBody>
          <a:bodyPr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Nodes have</a:t>
            </a:r>
          </a:p>
          <a:p>
            <a:pPr marL="0" indent="0">
              <a:buNone/>
            </a:pPr>
            <a:r>
              <a:rPr lang="en-US" sz="2400" dirty="0"/>
              <a:t>	</a:t>
            </a:r>
            <a:r>
              <a:rPr lang="en-US" dirty="0">
                <a:solidFill>
                  <a:srgbClr val="008000"/>
                </a:solidFill>
              </a:rPr>
              <a:t>state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parent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action</a:t>
            </a:r>
            <a:r>
              <a:rPr lang="en-US" dirty="0"/>
              <a:t>, </a:t>
            </a:r>
            <a:r>
              <a:rPr lang="en-US" dirty="0">
                <a:solidFill>
                  <a:srgbClr val="008000"/>
                </a:solidFill>
              </a:rPr>
              <a:t>path-cost</a:t>
            </a:r>
            <a:endParaRPr lang="en-US" sz="2400" dirty="0">
              <a:solidFill>
                <a:srgbClr val="008000"/>
              </a:solidFill>
            </a:endParaRPr>
          </a:p>
        </p:txBody>
      </p:sp>
      <p:pic>
        <p:nvPicPr>
          <p:cNvPr id="5" name="Picture 4" descr="state-vs-node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5559" y="416226"/>
            <a:ext cx="5470518" cy="3306096"/>
          </a:xfrm>
          <a:prstGeom prst="rect">
            <a:avLst/>
          </a:prstGeom>
        </p:spPr>
      </p:pic>
      <p:pic>
        <p:nvPicPr>
          <p:cNvPr id="7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534765" y="1787827"/>
            <a:ext cx="1558780" cy="15811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ontent Placeholder 2"/>
          <p:cNvSpPr txBox="1">
            <a:spLocks/>
          </p:cNvSpPr>
          <p:nvPr/>
        </p:nvSpPr>
        <p:spPr bwMode="auto">
          <a:xfrm>
            <a:off x="311962" y="2743202"/>
            <a:ext cx="7966736" cy="4114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4" tIns="45718" rIns="91434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None/>
            </a:pPr>
            <a:r>
              <a:rPr lang="en-US" sz="2800" dirty="0">
                <a:solidFill>
                  <a:schemeClr val="tx1"/>
                </a:solidFill>
              </a:rPr>
              <a:t>A child of </a:t>
            </a:r>
            <a:r>
              <a:rPr lang="en-US" sz="2800" dirty="0" err="1">
                <a:solidFill>
                  <a:srgbClr val="0000FF"/>
                </a:solidFill>
              </a:rPr>
              <a:t>parent_node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tx1"/>
                </a:solidFill>
              </a:rPr>
              <a:t>by action </a:t>
            </a:r>
            <a:r>
              <a:rPr lang="en-US" sz="2800" i="1" dirty="0">
                <a:solidFill>
                  <a:srgbClr val="0000FF"/>
                </a:solidFill>
              </a:rPr>
              <a:t>a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tx1"/>
                </a:solidFill>
              </a:rPr>
              <a:t>has: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state</a:t>
            </a:r>
            <a:r>
              <a:rPr lang="en-US" sz="2800" dirty="0"/>
              <a:t>         </a:t>
            </a:r>
            <a:r>
              <a:rPr lang="en-US" sz="2800" dirty="0">
                <a:solidFill>
                  <a:schemeClr val="tx1"/>
                </a:solidFill>
              </a:rPr>
              <a:t>=</a:t>
            </a:r>
            <a:r>
              <a:rPr lang="en-US" sz="2800" dirty="0"/>
              <a:t>   </a:t>
            </a:r>
            <a:r>
              <a:rPr lang="en-US" sz="2800" dirty="0">
                <a:solidFill>
                  <a:srgbClr val="FF0000"/>
                </a:solidFill>
              </a:rPr>
              <a:t>result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en-US" sz="2800" dirty="0" err="1">
                <a:solidFill>
                  <a:srgbClr val="0000FF"/>
                </a:solidFill>
              </a:rPr>
              <a:t>parent_node</a:t>
            </a:r>
            <a:r>
              <a:rPr lang="en-US" sz="2800" dirty="0" err="1">
                <a:solidFill>
                  <a:schemeClr val="tx1"/>
                </a:solidFill>
              </a:rPr>
              <a:t>.</a:t>
            </a:r>
            <a:r>
              <a:rPr lang="en-US" sz="2800" dirty="0" err="1">
                <a:solidFill>
                  <a:srgbClr val="008000"/>
                </a:solidFill>
              </a:rPr>
              <a:t>state</a:t>
            </a:r>
            <a:r>
              <a:rPr lang="en-US" sz="2800" dirty="0" err="1">
                <a:solidFill>
                  <a:schemeClr val="tx1"/>
                </a:solidFill>
              </a:rPr>
              <a:t>,</a:t>
            </a:r>
            <a:r>
              <a:rPr lang="en-US" sz="2800" i="1" dirty="0" err="1">
                <a:solidFill>
                  <a:srgbClr val="0000FF"/>
                </a:solidFill>
              </a:rPr>
              <a:t>a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parent</a:t>
            </a:r>
            <a:r>
              <a:rPr lang="en-US" sz="2800" dirty="0"/>
              <a:t>      </a:t>
            </a:r>
            <a:r>
              <a:rPr lang="en-US" sz="2800" dirty="0">
                <a:solidFill>
                  <a:schemeClr val="tx1"/>
                </a:solidFill>
              </a:rPr>
              <a:t>=</a:t>
            </a:r>
            <a:r>
              <a:rPr lang="en-US" sz="2800" dirty="0"/>
              <a:t>   </a:t>
            </a:r>
            <a:r>
              <a:rPr lang="en-US" sz="2800" dirty="0" err="1">
                <a:solidFill>
                  <a:srgbClr val="0000FF"/>
                </a:solidFill>
              </a:rPr>
              <a:t>parent_node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action</a:t>
            </a:r>
            <a:r>
              <a:rPr lang="en-US" sz="2800" dirty="0"/>
              <a:t>       </a:t>
            </a:r>
            <a:r>
              <a:rPr lang="en-US" sz="2800" dirty="0">
                <a:solidFill>
                  <a:schemeClr val="tx1"/>
                </a:solidFill>
              </a:rPr>
              <a:t>=</a:t>
            </a:r>
            <a:r>
              <a:rPr lang="en-US" sz="2800" dirty="0"/>
              <a:t>   </a:t>
            </a:r>
            <a:r>
              <a:rPr lang="en-US" sz="2800" i="1" dirty="0">
                <a:solidFill>
                  <a:srgbClr val="0000FF"/>
                </a:solidFill>
              </a:rPr>
              <a:t>a</a:t>
            </a:r>
            <a:endParaRPr lang="en-US" sz="2800" dirty="0"/>
          </a:p>
          <a:p>
            <a:pPr marL="0" indent="0">
              <a:buNone/>
            </a:pPr>
            <a:r>
              <a:rPr lang="en-US" sz="2800" dirty="0">
                <a:solidFill>
                  <a:srgbClr val="008000"/>
                </a:solidFill>
              </a:rPr>
              <a:t>path-cost </a:t>
            </a:r>
            <a:r>
              <a:rPr lang="en-US" sz="2800" dirty="0">
                <a:solidFill>
                  <a:schemeClr val="tx1"/>
                </a:solidFill>
              </a:rPr>
              <a:t>=</a:t>
            </a:r>
            <a:r>
              <a:rPr lang="en-US" sz="2800" dirty="0"/>
              <a:t>   </a:t>
            </a:r>
            <a:r>
              <a:rPr lang="en-US" sz="2800" dirty="0" err="1">
                <a:solidFill>
                  <a:srgbClr val="0000FF"/>
                </a:solidFill>
              </a:rPr>
              <a:t>parent_node</a:t>
            </a:r>
            <a:r>
              <a:rPr lang="en-US" sz="2800" dirty="0" err="1">
                <a:solidFill>
                  <a:schemeClr val="tx1"/>
                </a:solidFill>
              </a:rPr>
              <a:t>.</a:t>
            </a:r>
            <a:r>
              <a:rPr lang="en-US" sz="2800" dirty="0" err="1">
                <a:solidFill>
                  <a:srgbClr val="008000"/>
                </a:solidFill>
              </a:rPr>
              <a:t>path_cost</a:t>
            </a:r>
            <a:r>
              <a:rPr lang="en-US" sz="2800" dirty="0">
                <a:solidFill>
                  <a:srgbClr val="008000"/>
                </a:solidFill>
              </a:rPr>
              <a:t> </a:t>
            </a:r>
            <a:r>
              <a:rPr lang="en-US" sz="2800" dirty="0"/>
              <a:t> </a:t>
            </a:r>
            <a:r>
              <a:rPr lang="en-US" sz="2800" dirty="0">
                <a:solidFill>
                  <a:schemeClr val="tx1"/>
                </a:solidFill>
              </a:rPr>
              <a:t>+</a:t>
            </a:r>
            <a:r>
              <a:rPr lang="en-US" sz="2800" dirty="0"/>
              <a:t>      	</a:t>
            </a:r>
            <a:r>
              <a:rPr lang="en-US" sz="2800" dirty="0" err="1">
                <a:solidFill>
                  <a:srgbClr val="FF0000"/>
                </a:solidFill>
              </a:rPr>
              <a:t>step_cost</a:t>
            </a:r>
            <a:r>
              <a:rPr lang="en-US" sz="2800" dirty="0">
                <a:solidFill>
                  <a:schemeClr val="tx1"/>
                </a:solidFill>
              </a:rPr>
              <a:t>(</a:t>
            </a:r>
            <a:r>
              <a:rPr lang="en-US" sz="2800" dirty="0">
                <a:solidFill>
                  <a:srgbClr val="0000FF"/>
                </a:solidFill>
              </a:rPr>
              <a:t>parent_ </a:t>
            </a:r>
            <a:r>
              <a:rPr lang="en-US" sz="2800" dirty="0" err="1">
                <a:solidFill>
                  <a:srgbClr val="0000FF"/>
                </a:solidFill>
              </a:rPr>
              <a:t>node</a:t>
            </a:r>
            <a:r>
              <a:rPr lang="en-US" sz="2800" dirty="0" err="1">
                <a:solidFill>
                  <a:schemeClr val="tx1"/>
                </a:solidFill>
              </a:rPr>
              <a:t>.</a:t>
            </a:r>
            <a:r>
              <a:rPr lang="en-US" sz="2800" dirty="0" err="1">
                <a:solidFill>
                  <a:srgbClr val="008000"/>
                </a:solidFill>
              </a:rPr>
              <a:t>state</a:t>
            </a:r>
            <a:r>
              <a:rPr lang="en-US" sz="2800" dirty="0">
                <a:solidFill>
                  <a:schemeClr val="tx1"/>
                </a:solidFill>
              </a:rPr>
              <a:t>,</a:t>
            </a:r>
            <a:r>
              <a:rPr lang="en-US" sz="2800" dirty="0"/>
              <a:t> </a:t>
            </a:r>
            <a:r>
              <a:rPr lang="en-US" sz="2800" i="1" dirty="0">
                <a:solidFill>
                  <a:srgbClr val="0000FF"/>
                </a:solidFill>
              </a:rPr>
              <a:t>a</a:t>
            </a:r>
            <a:r>
              <a:rPr lang="en-US" sz="2800" dirty="0">
                <a:solidFill>
                  <a:schemeClr val="tx1"/>
                </a:solidFill>
              </a:rPr>
              <a:t>,</a:t>
            </a:r>
            <a:r>
              <a:rPr lang="en-US" sz="2800" dirty="0">
                <a:solidFill>
                  <a:srgbClr val="0000FF"/>
                </a:solidFill>
              </a:rPr>
              <a:t> </a:t>
            </a:r>
            <a:r>
              <a:rPr lang="en-US" sz="2800" dirty="0" err="1">
                <a:solidFill>
                  <a:srgbClr val="0000FF"/>
                </a:solidFill>
              </a:rPr>
              <a:t>self.</a:t>
            </a:r>
            <a:r>
              <a:rPr lang="en-US" sz="2800" dirty="0" err="1">
                <a:solidFill>
                  <a:srgbClr val="008000"/>
                </a:solidFill>
              </a:rPr>
              <a:t>state</a:t>
            </a:r>
            <a:r>
              <a:rPr lang="en-US" sz="2800" dirty="0">
                <a:solidFill>
                  <a:schemeClr val="tx1"/>
                </a:solidFill>
              </a:rPr>
              <a:t>)</a:t>
            </a:r>
            <a:r>
              <a:rPr lang="en-US" sz="2800" dirty="0"/>
              <a:t> </a:t>
            </a:r>
          </a:p>
          <a:p>
            <a:pPr marL="0" indent="0">
              <a:buNone/>
            </a:pPr>
            <a:endParaRPr lang="en-US" sz="2800" dirty="0"/>
          </a:p>
        </p:txBody>
      </p:sp>
      <p:sp>
        <p:nvSpPr>
          <p:cNvPr id="9" name="TextBox 8"/>
          <p:cNvSpPr txBox="1"/>
          <p:nvPr/>
        </p:nvSpPr>
        <p:spPr bwMode="auto">
          <a:xfrm>
            <a:off x="533400" y="6263620"/>
            <a:ext cx="9751636" cy="5232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91436" tIns="45718" rIns="91436" bIns="45718" rtlCol="0">
            <a:spAutoFit/>
          </a:bodyPr>
          <a:lstStyle/>
          <a:p>
            <a:r>
              <a:rPr lang="en-US" sz="2800" dirty="0">
                <a:latin typeface="Calibri"/>
                <a:cs typeface="Calibri"/>
              </a:rPr>
              <a:t>Extract solution by tracing back parent pointers, collecting actions</a:t>
            </a:r>
          </a:p>
        </p:txBody>
      </p:sp>
    </p:spTree>
    <p:extLst>
      <p:ext uri="{BB962C8B-B14F-4D97-AF65-F5344CB8AC3E}">
        <p14:creationId xmlns:p14="http://schemas.microsoft.com/office/powerpoint/2010/main" val="162137007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F2D125-63F4-2F6F-0110-D31B5DB9A6A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>
            <a:extLst>
              <a:ext uri="{FF2B5EF4-FFF2-40B4-BE49-F238E27FC236}">
                <a16:creationId xmlns:a16="http://schemas.microsoft.com/office/drawing/2014/main" id="{24A145E6-0B90-7B56-5540-1E596FE18A6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Depth-First (</a:t>
            </a:r>
            <a:r>
              <a:rPr lang="en-US" b="1" dirty="0">
                <a:solidFill>
                  <a:srgbClr val="7030A0"/>
                </a:solidFill>
              </a:rPr>
              <a:t>Graph</a:t>
            </a:r>
            <a:r>
              <a:rPr lang="en-US" dirty="0"/>
              <a:t>) Search</a:t>
            </a:r>
          </a:p>
        </p:txBody>
      </p:sp>
      <p:grpSp>
        <p:nvGrpSpPr>
          <p:cNvPr id="19459" name="Group 3">
            <a:extLst>
              <a:ext uri="{FF2B5EF4-FFF2-40B4-BE49-F238E27FC236}">
                <a16:creationId xmlns:a16="http://schemas.microsoft.com/office/drawing/2014/main" id="{695FB35F-2AA3-14B0-760B-3200DABF3796}"/>
              </a:ext>
            </a:extLst>
          </p:cNvPr>
          <p:cNvGrpSpPr>
            <a:grpSpLocks/>
          </p:cNvGrpSpPr>
          <p:nvPr/>
        </p:nvGrpSpPr>
        <p:grpSpPr bwMode="auto">
          <a:xfrm>
            <a:off x="760256" y="3433765"/>
            <a:ext cx="5486400" cy="3355591"/>
            <a:chOff x="48" y="2332"/>
            <a:chExt cx="3456" cy="2406"/>
          </a:xfrm>
        </p:grpSpPr>
        <p:sp>
          <p:nvSpPr>
            <p:cNvPr id="19594" name="Text Box 4">
              <a:extLst>
                <a:ext uri="{FF2B5EF4-FFF2-40B4-BE49-F238E27FC236}">
                  <a16:creationId xmlns:a16="http://schemas.microsoft.com/office/drawing/2014/main" id="{27D2E9F2-60A7-D880-90BD-0B3AC681847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19595" name="Text Box 5">
              <a:extLst>
                <a:ext uri="{FF2B5EF4-FFF2-40B4-BE49-F238E27FC236}">
                  <a16:creationId xmlns:a16="http://schemas.microsoft.com/office/drawing/2014/main" id="{B592B452-D76D-3459-C6AC-6F3CADCAD52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19596" name="Text Box 6">
              <a:extLst>
                <a:ext uri="{FF2B5EF4-FFF2-40B4-BE49-F238E27FC236}">
                  <a16:creationId xmlns:a16="http://schemas.microsoft.com/office/drawing/2014/main" id="{00144BA5-90BD-8D71-1E3D-DECC19D5C1B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19597" name="Text Box 7">
              <a:extLst>
                <a:ext uri="{FF2B5EF4-FFF2-40B4-BE49-F238E27FC236}">
                  <a16:creationId xmlns:a16="http://schemas.microsoft.com/office/drawing/2014/main" id="{7C616546-F23C-D078-D0AF-771618EE5C8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19598" name="Text Box 8">
              <a:extLst>
                <a:ext uri="{FF2B5EF4-FFF2-40B4-BE49-F238E27FC236}">
                  <a16:creationId xmlns:a16="http://schemas.microsoft.com/office/drawing/2014/main" id="{AF2A8770-E197-F7E1-978F-A9E9FA35FC9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19599" name="Text Box 9">
              <a:extLst>
                <a:ext uri="{FF2B5EF4-FFF2-40B4-BE49-F238E27FC236}">
                  <a16:creationId xmlns:a16="http://schemas.microsoft.com/office/drawing/2014/main" id="{C3D31042-06EC-267C-0E80-00B681AB8C2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19600" name="Text Box 10">
              <a:extLst>
                <a:ext uri="{FF2B5EF4-FFF2-40B4-BE49-F238E27FC236}">
                  <a16:creationId xmlns:a16="http://schemas.microsoft.com/office/drawing/2014/main" id="{0575DFE0-593B-7F2C-2067-F9EEB5B8EEA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19601" name="AutoShape 11">
              <a:extLst>
                <a:ext uri="{FF2B5EF4-FFF2-40B4-BE49-F238E27FC236}">
                  <a16:creationId xmlns:a16="http://schemas.microsoft.com/office/drawing/2014/main" id="{F2425803-7278-C905-A006-6761CA413C03}"/>
                </a:ext>
              </a:extLst>
            </p:cNvPr>
            <p:cNvCxnSpPr>
              <a:cxnSpLocks noChangeShapeType="1"/>
              <a:stCxn id="19597" idx="2"/>
              <a:endCxn id="19596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2" name="AutoShape 12">
              <a:extLst>
                <a:ext uri="{FF2B5EF4-FFF2-40B4-BE49-F238E27FC236}">
                  <a16:creationId xmlns:a16="http://schemas.microsoft.com/office/drawing/2014/main" id="{4F1DD6FC-6544-21E3-3736-1ACA7BB6214F}"/>
                </a:ext>
              </a:extLst>
            </p:cNvPr>
            <p:cNvCxnSpPr>
              <a:cxnSpLocks noChangeShapeType="1"/>
              <a:stCxn id="19597" idx="2"/>
              <a:endCxn id="19600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3" name="AutoShape 13">
              <a:extLst>
                <a:ext uri="{FF2B5EF4-FFF2-40B4-BE49-F238E27FC236}">
                  <a16:creationId xmlns:a16="http://schemas.microsoft.com/office/drawing/2014/main" id="{BC2860D1-4FF4-76E1-CF3D-C7153B41361F}"/>
                </a:ext>
              </a:extLst>
            </p:cNvPr>
            <p:cNvCxnSpPr>
              <a:cxnSpLocks noChangeShapeType="1"/>
              <a:stCxn id="19596" idx="2"/>
              <a:endCxn id="19595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4" name="AutoShape 14">
              <a:extLst>
                <a:ext uri="{FF2B5EF4-FFF2-40B4-BE49-F238E27FC236}">
                  <a16:creationId xmlns:a16="http://schemas.microsoft.com/office/drawing/2014/main" id="{5D64C082-DFE2-1337-D404-3555C97F9BF5}"/>
                </a:ext>
              </a:extLst>
            </p:cNvPr>
            <p:cNvCxnSpPr>
              <a:cxnSpLocks noChangeShapeType="1"/>
              <a:stCxn id="19600" idx="2"/>
              <a:endCxn id="19599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9605" name="Group 15">
              <a:extLst>
                <a:ext uri="{FF2B5EF4-FFF2-40B4-BE49-F238E27FC236}">
                  <a16:creationId xmlns:a16="http://schemas.microsoft.com/office/drawing/2014/main" id="{189E09A9-AE91-895E-E7BE-CA6E9E1538A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19632" name="Text Box 16">
                <a:extLst>
                  <a:ext uri="{FF2B5EF4-FFF2-40B4-BE49-F238E27FC236}">
                    <a16:creationId xmlns:a16="http://schemas.microsoft.com/office/drawing/2014/main" id="{9DF7F5CA-FE98-C996-41C9-36F6DDFF97F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19633" name="Text Box 17">
                <a:extLst>
                  <a:ext uri="{FF2B5EF4-FFF2-40B4-BE49-F238E27FC236}">
                    <a16:creationId xmlns:a16="http://schemas.microsoft.com/office/drawing/2014/main" id="{164D80E4-3C41-22F1-5615-92ED30798C4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19634" name="Text Box 18">
                <a:extLst>
                  <a:ext uri="{FF2B5EF4-FFF2-40B4-BE49-F238E27FC236}">
                    <a16:creationId xmlns:a16="http://schemas.microsoft.com/office/drawing/2014/main" id="{FE241995-62B5-B84C-250F-A1C2238903B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19635" name="Text Box 19">
                <a:extLst>
                  <a:ext uri="{FF2B5EF4-FFF2-40B4-BE49-F238E27FC236}">
                    <a16:creationId xmlns:a16="http://schemas.microsoft.com/office/drawing/2014/main" id="{8ED04BDA-C897-1489-8076-4764A8E14C4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19636" name="Text Box 20">
                <a:extLst>
                  <a:ext uri="{FF2B5EF4-FFF2-40B4-BE49-F238E27FC236}">
                    <a16:creationId xmlns:a16="http://schemas.microsoft.com/office/drawing/2014/main" id="{43E2882C-08EB-E110-4901-FC50B85B711E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19637" name="Text Box 21">
                <a:extLst>
                  <a:ext uri="{FF2B5EF4-FFF2-40B4-BE49-F238E27FC236}">
                    <a16:creationId xmlns:a16="http://schemas.microsoft.com/office/drawing/2014/main" id="{8936905E-20AF-FE0F-8F69-524D1FD4B7B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38" name="Text Box 22">
                <a:extLst>
                  <a:ext uri="{FF2B5EF4-FFF2-40B4-BE49-F238E27FC236}">
                    <a16:creationId xmlns:a16="http://schemas.microsoft.com/office/drawing/2014/main" id="{E73E7594-8467-E1E2-4E78-A944ACB87F4D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39" name="Text Box 23">
                <a:extLst>
                  <a:ext uri="{FF2B5EF4-FFF2-40B4-BE49-F238E27FC236}">
                    <a16:creationId xmlns:a16="http://schemas.microsoft.com/office/drawing/2014/main" id="{E6725AA6-FFA8-EB4B-0752-90555B12509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19640" name="Text Box 24">
                <a:extLst>
                  <a:ext uri="{FF2B5EF4-FFF2-40B4-BE49-F238E27FC236}">
                    <a16:creationId xmlns:a16="http://schemas.microsoft.com/office/drawing/2014/main" id="{E706EBF7-5DCA-9128-EEB2-21629114A83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19641" name="Text Box 25">
                <a:extLst>
                  <a:ext uri="{FF2B5EF4-FFF2-40B4-BE49-F238E27FC236}">
                    <a16:creationId xmlns:a16="http://schemas.microsoft.com/office/drawing/2014/main" id="{6352435B-07C8-EC8A-50A4-1638365522E2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19642" name="AutoShape 26">
                <a:extLst>
                  <a:ext uri="{FF2B5EF4-FFF2-40B4-BE49-F238E27FC236}">
                    <a16:creationId xmlns:a16="http://schemas.microsoft.com/office/drawing/2014/main" id="{293B14C7-162F-0E22-219C-3303EFC07856}"/>
                  </a:ext>
                </a:extLst>
              </p:cNvPr>
              <p:cNvCxnSpPr>
                <a:cxnSpLocks noChangeShapeType="1"/>
                <a:stCxn id="19632" idx="2"/>
                <a:endCxn id="19634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3" name="AutoShape 27">
                <a:extLst>
                  <a:ext uri="{FF2B5EF4-FFF2-40B4-BE49-F238E27FC236}">
                    <a16:creationId xmlns:a16="http://schemas.microsoft.com/office/drawing/2014/main" id="{4F8941C3-3B42-179D-615A-BF3CD8F491F0}"/>
                  </a:ext>
                </a:extLst>
              </p:cNvPr>
              <p:cNvCxnSpPr>
                <a:cxnSpLocks noChangeShapeType="1"/>
                <a:stCxn id="19632" idx="2"/>
                <a:endCxn id="19636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4" name="AutoShape 28">
                <a:extLst>
                  <a:ext uri="{FF2B5EF4-FFF2-40B4-BE49-F238E27FC236}">
                    <a16:creationId xmlns:a16="http://schemas.microsoft.com/office/drawing/2014/main" id="{DBFF33EC-AAF7-BF1A-870C-711AEE1782D5}"/>
                  </a:ext>
                </a:extLst>
              </p:cNvPr>
              <p:cNvCxnSpPr>
                <a:cxnSpLocks noChangeShapeType="1"/>
                <a:stCxn id="19634" idx="2"/>
                <a:endCxn id="19633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5" name="AutoShape 29">
                <a:extLst>
                  <a:ext uri="{FF2B5EF4-FFF2-40B4-BE49-F238E27FC236}">
                    <a16:creationId xmlns:a16="http://schemas.microsoft.com/office/drawing/2014/main" id="{9CF98403-389B-EC2E-550E-2C8DD8E11453}"/>
                  </a:ext>
                </a:extLst>
              </p:cNvPr>
              <p:cNvCxnSpPr>
                <a:cxnSpLocks noChangeShapeType="1"/>
                <a:stCxn id="19634" idx="2"/>
                <a:endCxn id="19637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6" name="AutoShape 30">
                <a:extLst>
                  <a:ext uri="{FF2B5EF4-FFF2-40B4-BE49-F238E27FC236}">
                    <a16:creationId xmlns:a16="http://schemas.microsoft.com/office/drawing/2014/main" id="{E72B120F-28F6-E0DE-E5DE-6881D823CCE2}"/>
                  </a:ext>
                </a:extLst>
              </p:cNvPr>
              <p:cNvCxnSpPr>
                <a:cxnSpLocks noChangeShapeType="1"/>
                <a:stCxn id="19636" idx="2"/>
                <a:endCxn id="19635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7" name="AutoShape 31">
                <a:extLst>
                  <a:ext uri="{FF2B5EF4-FFF2-40B4-BE49-F238E27FC236}">
                    <a16:creationId xmlns:a16="http://schemas.microsoft.com/office/drawing/2014/main" id="{9B633C1A-752E-D0B0-93EE-841DC0B3A0F6}"/>
                  </a:ext>
                </a:extLst>
              </p:cNvPr>
              <p:cNvCxnSpPr>
                <a:cxnSpLocks noChangeShapeType="1"/>
                <a:stCxn id="19633" idx="2"/>
                <a:endCxn id="19638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8" name="AutoShape 32">
                <a:extLst>
                  <a:ext uri="{FF2B5EF4-FFF2-40B4-BE49-F238E27FC236}">
                    <a16:creationId xmlns:a16="http://schemas.microsoft.com/office/drawing/2014/main" id="{5E96A3D8-BAF0-862F-6072-53DA972384D3}"/>
                  </a:ext>
                </a:extLst>
              </p:cNvPr>
              <p:cNvCxnSpPr>
                <a:cxnSpLocks noChangeShapeType="1"/>
                <a:stCxn id="19635" idx="2"/>
                <a:endCxn id="19639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9" name="AutoShape 33">
                <a:extLst>
                  <a:ext uri="{FF2B5EF4-FFF2-40B4-BE49-F238E27FC236}">
                    <a16:creationId xmlns:a16="http://schemas.microsoft.com/office/drawing/2014/main" id="{2A1FC444-0061-8630-45B3-887A2005FBB7}"/>
                  </a:ext>
                </a:extLst>
              </p:cNvPr>
              <p:cNvCxnSpPr>
                <a:cxnSpLocks noChangeShapeType="1"/>
                <a:stCxn id="19635" idx="2"/>
                <a:endCxn id="19640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50" name="AutoShape 34">
                <a:extLst>
                  <a:ext uri="{FF2B5EF4-FFF2-40B4-BE49-F238E27FC236}">
                    <a16:creationId xmlns:a16="http://schemas.microsoft.com/office/drawing/2014/main" id="{BB2B1FF3-3DD0-D3B2-64D5-E70612D5742D}"/>
                  </a:ext>
                </a:extLst>
              </p:cNvPr>
              <p:cNvCxnSpPr>
                <a:cxnSpLocks noChangeShapeType="1"/>
                <a:stCxn id="19639" idx="2"/>
                <a:endCxn id="19641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19606" name="Text Box 35">
              <a:extLst>
                <a:ext uri="{FF2B5EF4-FFF2-40B4-BE49-F238E27FC236}">
                  <a16:creationId xmlns:a16="http://schemas.microsoft.com/office/drawing/2014/main" id="{44C4D0D1-934C-5ECD-3D5E-94DD473407B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19607" name="AutoShape 36">
              <a:extLst>
                <a:ext uri="{FF2B5EF4-FFF2-40B4-BE49-F238E27FC236}">
                  <a16:creationId xmlns:a16="http://schemas.microsoft.com/office/drawing/2014/main" id="{8EDEEC6F-C135-FE33-F9B9-B73CA410697E}"/>
                </a:ext>
              </a:extLst>
            </p:cNvPr>
            <p:cNvCxnSpPr>
              <a:cxnSpLocks noChangeShapeType="1"/>
              <a:stCxn id="19598" idx="2"/>
              <a:endCxn id="19606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9608" name="Group 37">
              <a:extLst>
                <a:ext uri="{FF2B5EF4-FFF2-40B4-BE49-F238E27FC236}">
                  <a16:creationId xmlns:a16="http://schemas.microsoft.com/office/drawing/2014/main" id="{F581526C-81B2-F38E-36E6-E43C7BFC72F3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19613" name="Text Box 38">
                <a:extLst>
                  <a:ext uri="{FF2B5EF4-FFF2-40B4-BE49-F238E27FC236}">
                    <a16:creationId xmlns:a16="http://schemas.microsoft.com/office/drawing/2014/main" id="{6490292C-C47B-9868-2E5A-5CCAA11B4208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19614" name="Text Box 39">
                <a:extLst>
                  <a:ext uri="{FF2B5EF4-FFF2-40B4-BE49-F238E27FC236}">
                    <a16:creationId xmlns:a16="http://schemas.microsoft.com/office/drawing/2014/main" id="{FF06FE64-C550-DD53-598A-63A6DA329C5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19615" name="Text Box 40">
                <a:extLst>
                  <a:ext uri="{FF2B5EF4-FFF2-40B4-BE49-F238E27FC236}">
                    <a16:creationId xmlns:a16="http://schemas.microsoft.com/office/drawing/2014/main" id="{0F9DB161-36CE-2619-8106-EC75976CC836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19616" name="Text Box 41">
                <a:extLst>
                  <a:ext uri="{FF2B5EF4-FFF2-40B4-BE49-F238E27FC236}">
                    <a16:creationId xmlns:a16="http://schemas.microsoft.com/office/drawing/2014/main" id="{F74F1DA8-372F-D4AA-7B41-7A52A70E687C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19617" name="Text Box 42">
                <a:extLst>
                  <a:ext uri="{FF2B5EF4-FFF2-40B4-BE49-F238E27FC236}">
                    <a16:creationId xmlns:a16="http://schemas.microsoft.com/office/drawing/2014/main" id="{EA7334B2-A04B-CE14-C9FE-1F517C713B91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19618" name="Text Box 43">
                <a:extLst>
                  <a:ext uri="{FF2B5EF4-FFF2-40B4-BE49-F238E27FC236}">
                    <a16:creationId xmlns:a16="http://schemas.microsoft.com/office/drawing/2014/main" id="{E83D1485-BFA2-436F-AC8C-72A9086022CF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19" name="Text Box 44">
                <a:extLst>
                  <a:ext uri="{FF2B5EF4-FFF2-40B4-BE49-F238E27FC236}">
                    <a16:creationId xmlns:a16="http://schemas.microsoft.com/office/drawing/2014/main" id="{FC4C90EB-DE8C-573B-49EF-CF36E308192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20" name="Text Box 45">
                <a:extLst>
                  <a:ext uri="{FF2B5EF4-FFF2-40B4-BE49-F238E27FC236}">
                    <a16:creationId xmlns:a16="http://schemas.microsoft.com/office/drawing/2014/main" id="{71C76818-0D8D-55FF-E82C-C2569C0CD3CB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19621" name="Text Box 46">
                <a:extLst>
                  <a:ext uri="{FF2B5EF4-FFF2-40B4-BE49-F238E27FC236}">
                    <a16:creationId xmlns:a16="http://schemas.microsoft.com/office/drawing/2014/main" id="{85C5BCD7-3011-A210-68BD-DBE842C1DED9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19622" name="Text Box 47">
                <a:extLst>
                  <a:ext uri="{FF2B5EF4-FFF2-40B4-BE49-F238E27FC236}">
                    <a16:creationId xmlns:a16="http://schemas.microsoft.com/office/drawing/2014/main" id="{45959912-3008-53FB-B4CD-8DF80D913DBA}"/>
                  </a:ext>
                </a:extLst>
              </p:cNvPr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 dirty="0"/>
                  <a:t>a</a:t>
                </a:r>
              </a:p>
            </p:txBody>
          </p:sp>
          <p:cxnSp>
            <p:nvCxnSpPr>
              <p:cNvPr id="19623" name="AutoShape 48">
                <a:extLst>
                  <a:ext uri="{FF2B5EF4-FFF2-40B4-BE49-F238E27FC236}">
                    <a16:creationId xmlns:a16="http://schemas.microsoft.com/office/drawing/2014/main" id="{F725A213-4D59-8EBC-E32A-CB8D55F0EBAB}"/>
                  </a:ext>
                </a:extLst>
              </p:cNvPr>
              <p:cNvCxnSpPr>
                <a:cxnSpLocks noChangeShapeType="1"/>
                <a:stCxn id="19613" idx="2"/>
                <a:endCxn id="19615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4" name="AutoShape 49">
                <a:extLst>
                  <a:ext uri="{FF2B5EF4-FFF2-40B4-BE49-F238E27FC236}">
                    <a16:creationId xmlns:a16="http://schemas.microsoft.com/office/drawing/2014/main" id="{FEA19E72-D894-C8A7-97D0-A4CFEB73EB85}"/>
                  </a:ext>
                </a:extLst>
              </p:cNvPr>
              <p:cNvCxnSpPr>
                <a:cxnSpLocks noChangeShapeType="1"/>
                <a:stCxn id="19613" idx="2"/>
                <a:endCxn id="19617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5" name="AutoShape 50">
                <a:extLst>
                  <a:ext uri="{FF2B5EF4-FFF2-40B4-BE49-F238E27FC236}">
                    <a16:creationId xmlns:a16="http://schemas.microsoft.com/office/drawing/2014/main" id="{13443309-59B5-24B2-A455-8AAF91AE4D99}"/>
                  </a:ext>
                </a:extLst>
              </p:cNvPr>
              <p:cNvCxnSpPr>
                <a:cxnSpLocks noChangeShapeType="1"/>
                <a:stCxn id="19615" idx="2"/>
                <a:endCxn id="19614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6" name="AutoShape 51">
                <a:extLst>
                  <a:ext uri="{FF2B5EF4-FFF2-40B4-BE49-F238E27FC236}">
                    <a16:creationId xmlns:a16="http://schemas.microsoft.com/office/drawing/2014/main" id="{24EE87B3-82DC-C810-5BE2-E4398C5B68C9}"/>
                  </a:ext>
                </a:extLst>
              </p:cNvPr>
              <p:cNvCxnSpPr>
                <a:cxnSpLocks noChangeShapeType="1"/>
                <a:stCxn id="19615" idx="2"/>
                <a:endCxn id="19618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7" name="AutoShape 52">
                <a:extLst>
                  <a:ext uri="{FF2B5EF4-FFF2-40B4-BE49-F238E27FC236}">
                    <a16:creationId xmlns:a16="http://schemas.microsoft.com/office/drawing/2014/main" id="{A1357864-A02F-A83C-AAB4-9F39B687796B}"/>
                  </a:ext>
                </a:extLst>
              </p:cNvPr>
              <p:cNvCxnSpPr>
                <a:cxnSpLocks noChangeShapeType="1"/>
                <a:stCxn id="19617" idx="2"/>
                <a:endCxn id="19616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8" name="AutoShape 53">
                <a:extLst>
                  <a:ext uri="{FF2B5EF4-FFF2-40B4-BE49-F238E27FC236}">
                    <a16:creationId xmlns:a16="http://schemas.microsoft.com/office/drawing/2014/main" id="{EEB7ACD2-B650-4F72-4C06-955649939278}"/>
                  </a:ext>
                </a:extLst>
              </p:cNvPr>
              <p:cNvCxnSpPr>
                <a:cxnSpLocks noChangeShapeType="1"/>
                <a:stCxn id="19614" idx="2"/>
                <a:endCxn id="19619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9" name="AutoShape 54">
                <a:extLst>
                  <a:ext uri="{FF2B5EF4-FFF2-40B4-BE49-F238E27FC236}">
                    <a16:creationId xmlns:a16="http://schemas.microsoft.com/office/drawing/2014/main" id="{7A8D9EB8-4CA2-3623-607C-FE7E8722736A}"/>
                  </a:ext>
                </a:extLst>
              </p:cNvPr>
              <p:cNvCxnSpPr>
                <a:cxnSpLocks noChangeShapeType="1"/>
                <a:stCxn id="19616" idx="2"/>
                <a:endCxn id="19620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30" name="AutoShape 55">
                <a:extLst>
                  <a:ext uri="{FF2B5EF4-FFF2-40B4-BE49-F238E27FC236}">
                    <a16:creationId xmlns:a16="http://schemas.microsoft.com/office/drawing/2014/main" id="{6C2F2FF5-150C-02DB-B1B6-0FCD8A9A8C43}"/>
                  </a:ext>
                </a:extLst>
              </p:cNvPr>
              <p:cNvCxnSpPr>
                <a:cxnSpLocks noChangeShapeType="1"/>
                <a:stCxn id="19616" idx="2"/>
                <a:endCxn id="19621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31" name="AutoShape 56">
                <a:extLst>
                  <a:ext uri="{FF2B5EF4-FFF2-40B4-BE49-F238E27FC236}">
                    <a16:creationId xmlns:a16="http://schemas.microsoft.com/office/drawing/2014/main" id="{6EF21609-1DAA-488F-727C-4F9F7F533041}"/>
                  </a:ext>
                </a:extLst>
              </p:cNvPr>
              <p:cNvCxnSpPr>
                <a:cxnSpLocks noChangeShapeType="1"/>
                <a:stCxn id="19620" idx="2"/>
                <a:endCxn id="19622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19609" name="AutoShape 57">
              <a:extLst>
                <a:ext uri="{FF2B5EF4-FFF2-40B4-BE49-F238E27FC236}">
                  <a16:creationId xmlns:a16="http://schemas.microsoft.com/office/drawing/2014/main" id="{3260C338-B9E2-E3CF-C07B-43FC1CEA498D}"/>
                </a:ext>
              </a:extLst>
            </p:cNvPr>
            <p:cNvCxnSpPr>
              <a:cxnSpLocks noChangeShapeType="1"/>
              <a:stCxn id="19597" idx="2"/>
              <a:endCxn id="19613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0" name="AutoShape 58">
              <a:extLst>
                <a:ext uri="{FF2B5EF4-FFF2-40B4-BE49-F238E27FC236}">
                  <a16:creationId xmlns:a16="http://schemas.microsoft.com/office/drawing/2014/main" id="{868565A7-163C-A305-CF7C-FDEB16442B40}"/>
                </a:ext>
              </a:extLst>
            </p:cNvPr>
            <p:cNvCxnSpPr>
              <a:cxnSpLocks noChangeShapeType="1"/>
              <a:stCxn id="19594" idx="2"/>
              <a:endCxn id="19597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1" name="AutoShape 59">
              <a:extLst>
                <a:ext uri="{FF2B5EF4-FFF2-40B4-BE49-F238E27FC236}">
                  <a16:creationId xmlns:a16="http://schemas.microsoft.com/office/drawing/2014/main" id="{2E9B17E6-6A28-2D61-0FBD-D8A119F7A2FD}"/>
                </a:ext>
              </a:extLst>
            </p:cNvPr>
            <p:cNvCxnSpPr>
              <a:cxnSpLocks noChangeShapeType="1"/>
              <a:stCxn id="19594" idx="2"/>
              <a:endCxn id="19632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2" name="AutoShape 60">
              <a:extLst>
                <a:ext uri="{FF2B5EF4-FFF2-40B4-BE49-F238E27FC236}">
                  <a16:creationId xmlns:a16="http://schemas.microsoft.com/office/drawing/2014/main" id="{E9EE289A-E8DB-57B6-0996-A533C8186409}"/>
                </a:ext>
              </a:extLst>
            </p:cNvPr>
            <p:cNvCxnSpPr>
              <a:cxnSpLocks noChangeShapeType="1"/>
              <a:stCxn id="19594" idx="2"/>
              <a:endCxn id="19598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19469" name="Group 70">
            <a:extLst>
              <a:ext uri="{FF2B5EF4-FFF2-40B4-BE49-F238E27FC236}">
                <a16:creationId xmlns:a16="http://schemas.microsoft.com/office/drawing/2014/main" id="{749C7EA6-C1C4-D4BB-D148-F984094CEEAA}"/>
              </a:ext>
            </a:extLst>
          </p:cNvPr>
          <p:cNvGrpSpPr>
            <a:grpSpLocks/>
          </p:cNvGrpSpPr>
          <p:nvPr/>
        </p:nvGrpSpPr>
        <p:grpSpPr bwMode="auto">
          <a:xfrm>
            <a:off x="4491037" y="1371605"/>
            <a:ext cx="3205163" cy="1768475"/>
            <a:chOff x="816" y="1056"/>
            <a:chExt cx="4176" cy="2304"/>
          </a:xfrm>
        </p:grpSpPr>
        <p:grpSp>
          <p:nvGrpSpPr>
            <p:cNvPr id="19564" name="Group 71">
              <a:extLst>
                <a:ext uri="{FF2B5EF4-FFF2-40B4-BE49-F238E27FC236}">
                  <a16:creationId xmlns:a16="http://schemas.microsoft.com/office/drawing/2014/main" id="{494E32F4-7E86-9ED7-787A-5209F18C01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19566" name="AutoShape 72">
                <a:extLst>
                  <a:ext uri="{FF2B5EF4-FFF2-40B4-BE49-F238E27FC236}">
                    <a16:creationId xmlns:a16="http://schemas.microsoft.com/office/drawing/2014/main" id="{FECC05A0-D29E-A9F9-1D40-712CC9F3D3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19567" name="AutoShape 73">
                <a:extLst>
                  <a:ext uri="{FF2B5EF4-FFF2-40B4-BE49-F238E27FC236}">
                    <a16:creationId xmlns:a16="http://schemas.microsoft.com/office/drawing/2014/main" id="{B68231D9-9C28-D6DA-1883-C0EBE8A3E8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dirty="0"/>
                  <a:t>G</a:t>
                </a:r>
              </a:p>
            </p:txBody>
          </p:sp>
          <p:sp>
            <p:nvSpPr>
              <p:cNvPr id="19568" name="AutoShape 74">
                <a:extLst>
                  <a:ext uri="{FF2B5EF4-FFF2-40B4-BE49-F238E27FC236}">
                    <a16:creationId xmlns:a16="http://schemas.microsoft.com/office/drawing/2014/main" id="{B7D550D8-0C35-A395-787A-CE849E6E10B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19569" name="AutoShape 75">
                <a:extLst>
                  <a:ext uri="{FF2B5EF4-FFF2-40B4-BE49-F238E27FC236}">
                    <a16:creationId xmlns:a16="http://schemas.microsoft.com/office/drawing/2014/main" id="{971F0E36-EB76-8305-5C65-7633017B51F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19570" name="AutoShape 76">
                <a:extLst>
                  <a:ext uri="{FF2B5EF4-FFF2-40B4-BE49-F238E27FC236}">
                    <a16:creationId xmlns:a16="http://schemas.microsoft.com/office/drawing/2014/main" id="{36E2CD21-45CF-D3B3-C605-F5E9059D637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19571" name="AutoShape 77">
                <a:extLst>
                  <a:ext uri="{FF2B5EF4-FFF2-40B4-BE49-F238E27FC236}">
                    <a16:creationId xmlns:a16="http://schemas.microsoft.com/office/drawing/2014/main" id="{9D3E0006-2381-6959-50D3-91C2C8DA72A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19572" name="AutoShape 78">
                <a:extLst>
                  <a:ext uri="{FF2B5EF4-FFF2-40B4-BE49-F238E27FC236}">
                    <a16:creationId xmlns:a16="http://schemas.microsoft.com/office/drawing/2014/main" id="{E2F1064D-A119-24C2-31E1-526AE85652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19573" name="AutoShape 79">
                <a:extLst>
                  <a:ext uri="{FF2B5EF4-FFF2-40B4-BE49-F238E27FC236}">
                    <a16:creationId xmlns:a16="http://schemas.microsoft.com/office/drawing/2014/main" id="{F2F42F8F-64D3-34C8-4310-D4CA724B95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19574" name="AutoShape 80">
                <a:extLst>
                  <a:ext uri="{FF2B5EF4-FFF2-40B4-BE49-F238E27FC236}">
                    <a16:creationId xmlns:a16="http://schemas.microsoft.com/office/drawing/2014/main" id="{7636E0AC-31C7-63BA-A410-AB7CFD8613D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19575" name="AutoShape 81">
                <a:extLst>
                  <a:ext uri="{FF2B5EF4-FFF2-40B4-BE49-F238E27FC236}">
                    <a16:creationId xmlns:a16="http://schemas.microsoft.com/office/drawing/2014/main" id="{D4ED4161-E98F-CEC3-23EF-37C26719F5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19576" name="AutoShape 82">
                <a:extLst>
                  <a:ext uri="{FF2B5EF4-FFF2-40B4-BE49-F238E27FC236}">
                    <a16:creationId xmlns:a16="http://schemas.microsoft.com/office/drawing/2014/main" id="{5DCDEACE-BF43-637D-8E4D-0B6D6DC0F5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19577" name="AutoShape 83">
                <a:extLst>
                  <a:ext uri="{FF2B5EF4-FFF2-40B4-BE49-F238E27FC236}">
                    <a16:creationId xmlns:a16="http://schemas.microsoft.com/office/drawing/2014/main" id="{46C13FF0-7C92-92F9-9CEC-4AC249C2C0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19578" name="AutoShape 84">
                <a:extLst>
                  <a:ext uri="{FF2B5EF4-FFF2-40B4-BE49-F238E27FC236}">
                    <a16:creationId xmlns:a16="http://schemas.microsoft.com/office/drawing/2014/main" id="{96B522DD-6C4B-5B76-29EB-CA14BFE51EA7}"/>
                  </a:ext>
                </a:extLst>
              </p:cNvPr>
              <p:cNvCxnSpPr>
                <a:cxnSpLocks noChangeShapeType="1"/>
                <a:stCxn id="19566" idx="5"/>
                <a:endCxn id="19570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79" name="AutoShape 85">
                <a:extLst>
                  <a:ext uri="{FF2B5EF4-FFF2-40B4-BE49-F238E27FC236}">
                    <a16:creationId xmlns:a16="http://schemas.microsoft.com/office/drawing/2014/main" id="{B7DAF5FC-A28F-26CE-A999-933FA0C95F8C}"/>
                  </a:ext>
                </a:extLst>
              </p:cNvPr>
              <p:cNvCxnSpPr>
                <a:cxnSpLocks noChangeShapeType="1"/>
                <a:stCxn id="19570" idx="5"/>
                <a:endCxn id="19571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0" name="AutoShape 86">
                <a:extLst>
                  <a:ext uri="{FF2B5EF4-FFF2-40B4-BE49-F238E27FC236}">
                    <a16:creationId xmlns:a16="http://schemas.microsoft.com/office/drawing/2014/main" id="{A3E5E704-93B0-3D06-3C20-F0455FCCE872}"/>
                  </a:ext>
                </a:extLst>
              </p:cNvPr>
              <p:cNvCxnSpPr>
                <a:cxnSpLocks noChangeShapeType="1"/>
                <a:stCxn id="19574" idx="3"/>
                <a:endCxn id="19571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1" name="AutoShape 87">
                <a:extLst>
                  <a:ext uri="{FF2B5EF4-FFF2-40B4-BE49-F238E27FC236}">
                    <a16:creationId xmlns:a16="http://schemas.microsoft.com/office/drawing/2014/main" id="{18DF4192-8B6F-B9C2-990A-C95C149A2AFE}"/>
                  </a:ext>
                </a:extLst>
              </p:cNvPr>
              <p:cNvCxnSpPr>
                <a:cxnSpLocks noChangeShapeType="1"/>
                <a:stCxn id="19574" idx="2"/>
                <a:endCxn id="19570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2" name="AutoShape 88">
                <a:extLst>
                  <a:ext uri="{FF2B5EF4-FFF2-40B4-BE49-F238E27FC236}">
                    <a16:creationId xmlns:a16="http://schemas.microsoft.com/office/drawing/2014/main" id="{C0FD1560-C66A-3612-232C-5FD5388FC304}"/>
                  </a:ext>
                </a:extLst>
              </p:cNvPr>
              <p:cNvCxnSpPr>
                <a:cxnSpLocks noChangeShapeType="1"/>
                <a:stCxn id="19573" idx="4"/>
                <a:endCxn id="19574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3" name="AutoShape 89">
                <a:extLst>
                  <a:ext uri="{FF2B5EF4-FFF2-40B4-BE49-F238E27FC236}">
                    <a16:creationId xmlns:a16="http://schemas.microsoft.com/office/drawing/2014/main" id="{98A77E25-48DC-62F4-C79B-A67739597580}"/>
                  </a:ext>
                </a:extLst>
              </p:cNvPr>
              <p:cNvCxnSpPr>
                <a:cxnSpLocks noChangeShapeType="1"/>
                <a:stCxn id="19573" idx="5"/>
                <a:endCxn id="19577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4" name="AutoShape 90">
                <a:extLst>
                  <a:ext uri="{FF2B5EF4-FFF2-40B4-BE49-F238E27FC236}">
                    <a16:creationId xmlns:a16="http://schemas.microsoft.com/office/drawing/2014/main" id="{7B9A59FB-8067-0C4F-54D4-D8675301AB03}"/>
                  </a:ext>
                </a:extLst>
              </p:cNvPr>
              <p:cNvCxnSpPr>
                <a:cxnSpLocks noChangeShapeType="1"/>
                <a:stCxn id="19577" idx="0"/>
                <a:endCxn id="19576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5" name="AutoShape 91">
                <a:extLst>
                  <a:ext uri="{FF2B5EF4-FFF2-40B4-BE49-F238E27FC236}">
                    <a16:creationId xmlns:a16="http://schemas.microsoft.com/office/drawing/2014/main" id="{B78F078F-FFCB-5934-A44A-F83D4AB5A380}"/>
                  </a:ext>
                </a:extLst>
              </p:cNvPr>
              <p:cNvCxnSpPr>
                <a:cxnSpLocks noChangeShapeType="1"/>
                <a:stCxn id="19576" idx="0"/>
                <a:endCxn id="19567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6" name="AutoShape 92">
                <a:extLst>
                  <a:ext uri="{FF2B5EF4-FFF2-40B4-BE49-F238E27FC236}">
                    <a16:creationId xmlns:a16="http://schemas.microsoft.com/office/drawing/2014/main" id="{7413F16E-95B9-8C92-BF69-4EF4093C66A3}"/>
                  </a:ext>
                </a:extLst>
              </p:cNvPr>
              <p:cNvCxnSpPr>
                <a:cxnSpLocks noChangeShapeType="1"/>
                <a:stCxn id="19566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7" name="AutoShape 93">
                <a:extLst>
                  <a:ext uri="{FF2B5EF4-FFF2-40B4-BE49-F238E27FC236}">
                    <a16:creationId xmlns:a16="http://schemas.microsoft.com/office/drawing/2014/main" id="{2BB4664B-F92B-BA52-9223-51A7AF933FA9}"/>
                  </a:ext>
                </a:extLst>
              </p:cNvPr>
              <p:cNvCxnSpPr>
                <a:cxnSpLocks noChangeShapeType="1"/>
                <a:stCxn id="19568" idx="1"/>
                <a:endCxn id="19569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8" name="AutoShape 94">
                <a:extLst>
                  <a:ext uri="{FF2B5EF4-FFF2-40B4-BE49-F238E27FC236}">
                    <a16:creationId xmlns:a16="http://schemas.microsoft.com/office/drawing/2014/main" id="{46C0DEEA-512C-416E-0509-FBD8C1C99A7E}"/>
                  </a:ext>
                </a:extLst>
              </p:cNvPr>
              <p:cNvCxnSpPr>
                <a:cxnSpLocks noChangeShapeType="1"/>
                <a:endCxn id="19575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9" name="AutoShape 95">
                <a:extLst>
                  <a:ext uri="{FF2B5EF4-FFF2-40B4-BE49-F238E27FC236}">
                    <a16:creationId xmlns:a16="http://schemas.microsoft.com/office/drawing/2014/main" id="{4FBB9713-CBD8-E4C0-5DE8-356A857DC5C9}"/>
                  </a:ext>
                </a:extLst>
              </p:cNvPr>
              <p:cNvCxnSpPr>
                <a:cxnSpLocks noChangeShapeType="1"/>
                <a:stCxn id="19572" idx="2"/>
                <a:endCxn id="19575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0" name="AutoShape 96">
                <a:extLst>
                  <a:ext uri="{FF2B5EF4-FFF2-40B4-BE49-F238E27FC236}">
                    <a16:creationId xmlns:a16="http://schemas.microsoft.com/office/drawing/2014/main" id="{A03AB831-72A2-2B82-191E-BD26661FA6BF}"/>
                  </a:ext>
                </a:extLst>
              </p:cNvPr>
              <p:cNvCxnSpPr>
                <a:cxnSpLocks noChangeShapeType="1"/>
                <a:stCxn id="19568" idx="7"/>
                <a:endCxn id="19572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1" name="AutoShape 97">
                <a:extLst>
                  <a:ext uri="{FF2B5EF4-FFF2-40B4-BE49-F238E27FC236}">
                    <a16:creationId xmlns:a16="http://schemas.microsoft.com/office/drawing/2014/main" id="{0F7F194B-3AE8-8B5A-3F3B-F33FF268049B}"/>
                  </a:ext>
                </a:extLst>
              </p:cNvPr>
              <p:cNvCxnSpPr>
                <a:cxnSpLocks noChangeShapeType="1"/>
                <a:stCxn id="19568" idx="6"/>
                <a:endCxn id="19573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2" name="AutoShape 98">
                <a:extLst>
                  <a:ext uri="{FF2B5EF4-FFF2-40B4-BE49-F238E27FC236}">
                    <a16:creationId xmlns:a16="http://schemas.microsoft.com/office/drawing/2014/main" id="{DB0BF5A5-50BC-0889-F7BE-0B28402377F7}"/>
                  </a:ext>
                </a:extLst>
              </p:cNvPr>
              <p:cNvCxnSpPr>
                <a:cxnSpLocks noChangeShapeType="1"/>
                <a:stCxn id="19576" idx="1"/>
                <a:endCxn id="19572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3" name="AutoShape 99">
                <a:extLst>
                  <a:ext uri="{FF2B5EF4-FFF2-40B4-BE49-F238E27FC236}">
                    <a16:creationId xmlns:a16="http://schemas.microsoft.com/office/drawing/2014/main" id="{1FC8BB03-3F79-8A4D-CDCD-5368812425F0}"/>
                  </a:ext>
                </a:extLst>
              </p:cNvPr>
              <p:cNvCxnSpPr>
                <a:cxnSpLocks noChangeShapeType="1"/>
                <a:stCxn id="19566" idx="6"/>
                <a:endCxn id="19573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19565" name="AutoShape 100">
              <a:extLst>
                <a:ext uri="{FF2B5EF4-FFF2-40B4-BE49-F238E27FC236}">
                  <a16:creationId xmlns:a16="http://schemas.microsoft.com/office/drawing/2014/main" id="{7A37AACA-1536-3737-5CD6-B3B26534BA80}"/>
                </a:ext>
              </a:extLst>
            </p:cNvPr>
            <p:cNvCxnSpPr>
              <a:cxnSpLocks noChangeShapeType="1"/>
              <a:stCxn id="19571" idx="6"/>
              <a:endCxn id="19577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19485" name="Line 140">
            <a:extLst>
              <a:ext uri="{FF2B5EF4-FFF2-40B4-BE49-F238E27FC236}">
                <a16:creationId xmlns:a16="http://schemas.microsoft.com/office/drawing/2014/main" id="{893A1D93-B8D5-FF74-B069-B555CAA66BEA}"/>
              </a:ext>
            </a:extLst>
          </p:cNvPr>
          <p:cNvSpPr>
            <a:spLocks noChangeShapeType="1"/>
          </p:cNvSpPr>
          <p:nvPr/>
        </p:nvSpPr>
        <p:spPr bwMode="auto">
          <a:xfrm>
            <a:off x="8" y="3371851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19537" name="Text Box 194">
            <a:extLst>
              <a:ext uri="{FF2B5EF4-FFF2-40B4-BE49-F238E27FC236}">
                <a16:creationId xmlns:a16="http://schemas.microsoft.com/office/drawing/2014/main" id="{6040F13A-AE99-A12C-3ACB-A944B50ED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1000" y="1371603"/>
            <a:ext cx="2589056" cy="20313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Strategy: expand a deepest node first</a:t>
            </a:r>
          </a:p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Implementation:    </a:t>
            </a:r>
            <a:r>
              <a:rPr lang="en-US" b="1" i="1" dirty="0">
                <a:solidFill>
                  <a:srgbClr val="CC0000"/>
                </a:solidFill>
                <a:latin typeface="Calibri" pitchFamily="34" charset="0"/>
              </a:rPr>
              <a:t>Frontier is a LIFO stack</a:t>
            </a:r>
          </a:p>
          <a:p>
            <a:pPr>
              <a:spcBef>
                <a:spcPct val="50000"/>
              </a:spcBef>
            </a:pPr>
            <a:r>
              <a:rPr lang="en-US" b="1" i="1" dirty="0">
                <a:solidFill>
                  <a:srgbClr val="7030A0"/>
                </a:solidFill>
                <a:latin typeface="Calibri" pitchFamily="34" charset="0"/>
              </a:rPr>
              <a:t>Explored set prevents loops and repeated work </a:t>
            </a:r>
          </a:p>
        </p:txBody>
      </p:sp>
    </p:spTree>
    <p:extLst>
      <p:ext uri="{BB962C8B-B14F-4D97-AF65-F5344CB8AC3E}">
        <p14:creationId xmlns:p14="http://schemas.microsoft.com/office/powerpoint/2010/main" val="173567595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16B84B-43BF-4CE3-A054-F2C6EB4405B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994" y="0"/>
            <a:ext cx="10515600" cy="627812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9F48F1F-34A3-4186-9106-B878F8B61AEA}"/>
              </a:ext>
            </a:extLst>
          </p:cNvPr>
          <p:cNvSpPr txBox="1"/>
          <p:nvPr/>
        </p:nvSpPr>
        <p:spPr>
          <a:xfrm>
            <a:off x="287994" y="590452"/>
            <a:ext cx="11351907" cy="6267548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00" dirty="0">
                <a:solidFill>
                  <a:schemeClr val="accent2"/>
                </a:solidFill>
              </a:rPr>
              <a:t>function</a:t>
            </a:r>
            <a:r>
              <a:rPr lang="en-US" sz="2400" b="1" dirty="0"/>
              <a:t> </a:t>
            </a:r>
            <a:r>
              <a:rPr lang="en-US" sz="2400" dirty="0">
                <a:solidFill>
                  <a:srgbClr val="008000"/>
                </a:solidFill>
              </a:rPr>
              <a:t>GRAPH-SEARCH</a:t>
            </a:r>
            <a:r>
              <a:rPr lang="en-US" sz="2400" dirty="0"/>
              <a:t>(</a:t>
            </a:r>
            <a:r>
              <a:rPr lang="en-US" sz="2400" dirty="0">
                <a:solidFill>
                  <a:srgbClr val="0000FF"/>
                </a:solidFill>
              </a:rPr>
              <a:t>problem</a:t>
            </a:r>
            <a:r>
              <a:rPr lang="en-US" sz="2400" dirty="0"/>
              <a:t>) </a:t>
            </a:r>
            <a:r>
              <a:rPr lang="en-US" sz="2400" dirty="0">
                <a:solidFill>
                  <a:schemeClr val="accent2"/>
                </a:solidFill>
              </a:rPr>
              <a:t>returns</a:t>
            </a:r>
            <a:r>
              <a:rPr lang="en-US" sz="2400" b="1" dirty="0"/>
              <a:t> </a:t>
            </a:r>
            <a:r>
              <a:rPr lang="en-US" sz="24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</a:t>
            </a:r>
            <a:r>
              <a:rPr lang="en-US" sz="2400" b="1" dirty="0"/>
              <a:t>initialize the </a:t>
            </a:r>
            <a:r>
              <a:rPr lang="en-US" sz="2400" b="1" dirty="0">
                <a:solidFill>
                  <a:srgbClr val="0000FF"/>
                </a:solidFill>
              </a:rPr>
              <a:t>explored set</a:t>
            </a:r>
            <a:r>
              <a:rPr lang="en-US" sz="2400" b="1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initialize the </a:t>
            </a:r>
            <a:r>
              <a:rPr lang="en-US" sz="2400" dirty="0">
                <a:solidFill>
                  <a:srgbClr val="0000FF"/>
                </a:solidFill>
              </a:rPr>
              <a:t>frontier</a:t>
            </a:r>
            <a:r>
              <a:rPr lang="en-US" sz="2400" dirty="0"/>
              <a:t> as a specific work list (stack, queue, priority queue)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add initial state of </a:t>
            </a:r>
            <a:r>
              <a:rPr lang="en-US" sz="2400" dirty="0">
                <a:solidFill>
                  <a:srgbClr val="0000FF"/>
                </a:solidFill>
              </a:rPr>
              <a:t>problem </a:t>
            </a:r>
            <a:r>
              <a:rPr lang="en-US" sz="2400" dirty="0"/>
              <a:t>to</a:t>
            </a:r>
            <a:r>
              <a:rPr lang="en-US" sz="2400" dirty="0">
                <a:solidFill>
                  <a:srgbClr val="0000FF"/>
                </a:solidFill>
              </a:rPr>
              <a:t> frontier</a:t>
            </a:r>
            <a:br>
              <a:rPr lang="en-US" sz="2400" dirty="0"/>
            </a:br>
            <a:r>
              <a:rPr lang="en-US" sz="2400" dirty="0"/>
              <a:t>     </a:t>
            </a:r>
            <a:r>
              <a:rPr lang="en-US" sz="24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400" b="1" dirty="0"/>
              <a:t>             </a:t>
            </a:r>
            <a:r>
              <a:rPr lang="en-US" sz="2400" dirty="0">
                <a:solidFill>
                  <a:schemeClr val="accent2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/>
              <a:t>the</a:t>
            </a:r>
            <a:r>
              <a:rPr lang="en-US" sz="2400" dirty="0">
                <a:solidFill>
                  <a:srgbClr val="0000FF"/>
                </a:solidFill>
              </a:rPr>
              <a:t> frontier </a:t>
            </a:r>
            <a:r>
              <a:rPr lang="en-US" sz="2400" dirty="0"/>
              <a:t>is empty </a:t>
            </a:r>
            <a:r>
              <a:rPr lang="en-US" sz="2400" dirty="0">
                <a:solidFill>
                  <a:schemeClr val="accent2"/>
                </a:solidFill>
              </a:rPr>
              <a:t>then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CC00CC"/>
                </a:solidFill>
              </a:rPr>
              <a:t>                     </a:t>
            </a:r>
            <a:r>
              <a:rPr lang="en-US" sz="2400" dirty="0">
                <a:solidFill>
                  <a:schemeClr val="accent2"/>
                </a:solidFill>
              </a:rPr>
              <a:t>return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/>
              <a:t>failure</a:t>
            </a:r>
            <a:br>
              <a:rPr lang="en-US" sz="2400" dirty="0"/>
            </a:br>
            <a:r>
              <a:rPr lang="en-US" sz="2400" dirty="0"/>
              <a:t>             choose a </a:t>
            </a:r>
            <a:r>
              <a:rPr lang="en-US" sz="2400" dirty="0">
                <a:solidFill>
                  <a:srgbClr val="0000FF"/>
                </a:solidFill>
              </a:rPr>
              <a:t>node</a:t>
            </a:r>
            <a:r>
              <a:rPr lang="en-US" sz="2400" dirty="0"/>
              <a:t> and remove it from the </a:t>
            </a:r>
            <a:r>
              <a:rPr lang="en-US" sz="2400" dirty="0">
                <a:solidFill>
                  <a:srgbClr val="0000FF"/>
                </a:solidFill>
              </a:rPr>
              <a:t>frontier</a:t>
            </a:r>
            <a:br>
              <a:rPr lang="en-US" sz="2400" dirty="0"/>
            </a:br>
            <a:r>
              <a:rPr lang="en-US" sz="2400" dirty="0"/>
              <a:t>             </a:t>
            </a:r>
            <a:r>
              <a:rPr lang="en-US" sz="2400" dirty="0">
                <a:solidFill>
                  <a:schemeClr val="accent2"/>
                </a:solidFill>
              </a:rPr>
              <a:t>if</a:t>
            </a:r>
            <a:r>
              <a:rPr lang="en-US" sz="2400" b="1" dirty="0"/>
              <a:t> </a:t>
            </a:r>
            <a:r>
              <a:rPr lang="en-US" sz="2400" dirty="0"/>
              <a:t>the </a:t>
            </a:r>
            <a:r>
              <a:rPr lang="en-US" sz="2400" dirty="0">
                <a:solidFill>
                  <a:srgbClr val="0000FF"/>
                </a:solidFill>
              </a:rPr>
              <a:t>node</a:t>
            </a:r>
            <a:r>
              <a:rPr lang="en-US" sz="2400" dirty="0"/>
              <a:t> contains a goal state </a:t>
            </a:r>
            <a:r>
              <a:rPr lang="en-US" sz="2400" dirty="0">
                <a:solidFill>
                  <a:schemeClr val="accent2"/>
                </a:solidFill>
              </a:rPr>
              <a:t>then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400" b="1" dirty="0">
                <a:solidFill>
                  <a:srgbClr val="CC00CC"/>
                </a:solidFill>
              </a:rPr>
              <a:t>                     </a:t>
            </a:r>
            <a:r>
              <a:rPr lang="en-US" sz="2400" dirty="0">
                <a:solidFill>
                  <a:schemeClr val="accent2"/>
                </a:solidFill>
              </a:rPr>
              <a:t>return</a:t>
            </a:r>
            <a:r>
              <a:rPr lang="en-US" sz="2400" b="1" dirty="0">
                <a:solidFill>
                  <a:srgbClr val="CC00CC"/>
                </a:solidFill>
              </a:rPr>
              <a:t> </a:t>
            </a:r>
            <a:r>
              <a:rPr lang="en-US" sz="24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400" dirty="0"/>
              <a:t>             </a:t>
            </a:r>
            <a:r>
              <a:rPr lang="en-US" sz="2400" b="1" dirty="0"/>
              <a:t>add the </a:t>
            </a:r>
            <a:r>
              <a:rPr lang="en-US" sz="2400" b="1" dirty="0">
                <a:solidFill>
                  <a:srgbClr val="0000FF"/>
                </a:solidFill>
              </a:rPr>
              <a:t>node </a:t>
            </a:r>
            <a:r>
              <a:rPr lang="en-US" sz="2400" b="1" dirty="0"/>
              <a:t>state to the </a:t>
            </a:r>
            <a:r>
              <a:rPr lang="en-US" sz="2400" b="1" dirty="0">
                <a:solidFill>
                  <a:srgbClr val="0000FF"/>
                </a:solidFill>
              </a:rPr>
              <a:t>explored set</a:t>
            </a:r>
            <a:endParaRPr lang="en-US" sz="2400" b="1" dirty="0"/>
          </a:p>
          <a:p>
            <a:pPr>
              <a:lnSpc>
                <a:spcPct val="120000"/>
              </a:lnSpc>
            </a:pPr>
            <a:r>
              <a:rPr lang="en-US" sz="2400" dirty="0"/>
              <a:t>             for each resulting </a:t>
            </a:r>
            <a:r>
              <a:rPr lang="en-US" sz="2400" dirty="0">
                <a:solidFill>
                  <a:srgbClr val="0000FF"/>
                </a:solidFill>
              </a:rPr>
              <a:t>child</a:t>
            </a:r>
            <a:r>
              <a:rPr lang="en-US" sz="2400" dirty="0"/>
              <a:t> from node</a:t>
            </a:r>
            <a:endParaRPr lang="en-US" sz="2400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400" dirty="0"/>
              <a:t>                     </a:t>
            </a:r>
            <a:r>
              <a:rPr lang="en-US" sz="2400" b="1" dirty="0"/>
              <a:t>if the </a:t>
            </a:r>
            <a:r>
              <a:rPr lang="en-US" sz="2400" b="1" dirty="0">
                <a:solidFill>
                  <a:srgbClr val="0000FF"/>
                </a:solidFill>
              </a:rPr>
              <a:t>child </a:t>
            </a:r>
            <a:r>
              <a:rPr lang="en-US" sz="2400" b="1" dirty="0"/>
              <a:t>state is not already in the </a:t>
            </a:r>
            <a:r>
              <a:rPr lang="en-US" sz="2400" b="1" dirty="0">
                <a:solidFill>
                  <a:srgbClr val="0000FF"/>
                </a:solidFill>
              </a:rPr>
              <a:t>frontier</a:t>
            </a:r>
            <a:r>
              <a:rPr lang="en-US" sz="2400" b="1" dirty="0"/>
              <a:t> or </a:t>
            </a:r>
            <a:r>
              <a:rPr lang="en-US" sz="2400" b="1" dirty="0">
                <a:solidFill>
                  <a:srgbClr val="0000FF"/>
                </a:solidFill>
              </a:rPr>
              <a:t>explored set </a:t>
            </a:r>
            <a:r>
              <a:rPr lang="en-US" sz="2400" b="1" dirty="0">
                <a:solidFill>
                  <a:schemeClr val="accent2"/>
                </a:solidFill>
              </a:rPr>
              <a:t>then</a:t>
            </a:r>
            <a:endParaRPr lang="en-US" sz="2400" b="1" dirty="0"/>
          </a:p>
          <a:p>
            <a:pPr>
              <a:lnSpc>
                <a:spcPct val="120000"/>
              </a:lnSpc>
            </a:pPr>
            <a:r>
              <a:rPr lang="en-US" sz="2400" dirty="0"/>
              <a:t>                             add </a:t>
            </a:r>
            <a:r>
              <a:rPr lang="en-US" sz="2400" dirty="0">
                <a:solidFill>
                  <a:srgbClr val="0000FF"/>
                </a:solidFill>
              </a:rPr>
              <a:t>child</a:t>
            </a:r>
            <a:r>
              <a:rPr lang="en-US" sz="2400" dirty="0"/>
              <a:t> to the </a:t>
            </a:r>
            <a:r>
              <a:rPr lang="en-US" sz="2400" dirty="0">
                <a:solidFill>
                  <a:srgbClr val="0000FF"/>
                </a:solidFill>
              </a:rPr>
              <a:t>frontier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A2DBC16-619F-8C96-C986-D2AFF509DCDA}"/>
                  </a:ext>
                </a:extLst>
              </p14:cNvPr>
              <p14:cNvContentPartPr/>
              <p14:nvPr/>
            </p14:nvContentPartPr>
            <p14:xfrm>
              <a:off x="4127040" y="6239880"/>
              <a:ext cx="5395680" cy="1141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A2DBC16-619F-8C96-C986-D2AFF509DCD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01400" y="1799640"/>
                <a:ext cx="9130680" cy="4563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72992529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F6F5EE-9574-4CFB-95A6-7AF5B62897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6819" y="344770"/>
            <a:ext cx="10515600" cy="627812"/>
          </a:xfrm>
        </p:spPr>
        <p:txBody>
          <a:bodyPr/>
          <a:lstStyle/>
          <a:p>
            <a:r>
              <a:rPr lang="en-US" dirty="0">
                <a:solidFill>
                  <a:srgbClr val="C00000"/>
                </a:solidFill>
              </a:rPr>
              <a:t>Poll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392314A-2FC2-4831-96A2-263F96A8A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46819" y="943217"/>
            <a:ext cx="8435323" cy="2039539"/>
          </a:xfrm>
        </p:spPr>
        <p:txBody>
          <a:bodyPr/>
          <a:lstStyle/>
          <a:p>
            <a:r>
              <a:rPr lang="en-US" dirty="0"/>
              <a:t>What is the relationship between these sets of states after each loop iteration in </a:t>
            </a:r>
            <a:r>
              <a:rPr lang="en-US" dirty="0">
                <a:solidFill>
                  <a:srgbClr val="00B050"/>
                </a:solidFill>
              </a:rPr>
              <a:t>GRAPH_SEARCH</a:t>
            </a:r>
            <a:r>
              <a:rPr lang="en-US" dirty="0"/>
              <a:t>?</a:t>
            </a:r>
          </a:p>
          <a:p>
            <a:r>
              <a:rPr lang="en-US" dirty="0"/>
              <a:t>(Loop invariants!!!)</a:t>
            </a:r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E6738CB5-7A7F-4CF4-A975-959BB6166584}"/>
              </a:ext>
            </a:extLst>
          </p:cNvPr>
          <p:cNvGrpSpPr/>
          <p:nvPr/>
        </p:nvGrpSpPr>
        <p:grpSpPr>
          <a:xfrm>
            <a:off x="648056" y="3159981"/>
            <a:ext cx="3457115" cy="1888367"/>
            <a:chOff x="724116" y="1853643"/>
            <a:chExt cx="3457115" cy="1888367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F10E5E15-E3A0-4EF3-A71D-D2E4FFE67283}"/>
                </a:ext>
              </a:extLst>
            </p:cNvPr>
            <p:cNvSpPr/>
            <p:nvPr/>
          </p:nvSpPr>
          <p:spPr>
            <a:xfrm>
              <a:off x="742462" y="1899138"/>
              <a:ext cx="3438769" cy="18061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5CE982CF-2CD8-466D-8C9C-5FC251E5FACB}"/>
                </a:ext>
              </a:extLst>
            </p:cNvPr>
            <p:cNvSpPr/>
            <p:nvPr/>
          </p:nvSpPr>
          <p:spPr>
            <a:xfrm>
              <a:off x="893615" y="2392919"/>
              <a:ext cx="1039447" cy="1047262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D4F596F-E45C-4EB9-88C1-973988F8B1C6}"/>
                </a:ext>
              </a:extLst>
            </p:cNvPr>
            <p:cNvSpPr txBox="1"/>
            <p:nvPr/>
          </p:nvSpPr>
          <p:spPr>
            <a:xfrm>
              <a:off x="724116" y="1853643"/>
              <a:ext cx="333746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A</a:t>
              </a:r>
              <a:endParaRPr lang="en-US" dirty="0"/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4C67BB73-8E94-49C3-B0C8-0889547590D3}"/>
                </a:ext>
              </a:extLst>
            </p:cNvPr>
            <p:cNvSpPr txBox="1"/>
            <p:nvPr/>
          </p:nvSpPr>
          <p:spPr>
            <a:xfrm>
              <a:off x="983316" y="2074497"/>
              <a:ext cx="9161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00B0F0"/>
                  </a:solidFill>
                </a:rPr>
                <a:t>Explored</a:t>
              </a:r>
            </a:p>
          </p:txBody>
        </p:sp>
        <p:sp>
          <p:nvSpPr>
            <p:cNvPr id="8" name="Oval 7">
              <a:extLst>
                <a:ext uri="{FF2B5EF4-FFF2-40B4-BE49-F238E27FC236}">
                  <a16:creationId xmlns:a16="http://schemas.microsoft.com/office/drawing/2014/main" id="{E7DF973E-655B-45FD-A239-BE3F1AE3C047}"/>
                </a:ext>
              </a:extLst>
            </p:cNvPr>
            <p:cNvSpPr/>
            <p:nvPr/>
          </p:nvSpPr>
          <p:spPr>
            <a:xfrm>
              <a:off x="2996232" y="2392919"/>
              <a:ext cx="1039447" cy="1047262"/>
            </a:xfrm>
            <a:prstGeom prst="ellipse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CA5F3CC-6FDF-437C-AEE1-0528D8E8621E}"/>
                </a:ext>
              </a:extLst>
            </p:cNvPr>
            <p:cNvSpPr txBox="1"/>
            <p:nvPr/>
          </p:nvSpPr>
          <p:spPr>
            <a:xfrm>
              <a:off x="2977049" y="2074497"/>
              <a:ext cx="113864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7030A0"/>
                  </a:solidFill>
                </a:rPr>
                <a:t>Never Seen</a:t>
              </a:r>
            </a:p>
          </p:txBody>
        </p:sp>
        <p:sp>
          <p:nvSpPr>
            <p:cNvPr id="10" name="Oval 9">
              <a:extLst>
                <a:ext uri="{FF2B5EF4-FFF2-40B4-BE49-F238E27FC236}">
                  <a16:creationId xmlns:a16="http://schemas.microsoft.com/office/drawing/2014/main" id="{31A666F0-5452-43E7-98B8-6D6A8DF0F216}"/>
                </a:ext>
              </a:extLst>
            </p:cNvPr>
            <p:cNvSpPr/>
            <p:nvPr/>
          </p:nvSpPr>
          <p:spPr>
            <a:xfrm>
              <a:off x="1937602" y="2392919"/>
              <a:ext cx="1039447" cy="1047262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9A1012B-F36C-4660-AEAE-D61F2EA87794}"/>
                </a:ext>
              </a:extLst>
            </p:cNvPr>
            <p:cNvSpPr txBox="1"/>
            <p:nvPr/>
          </p:nvSpPr>
          <p:spPr>
            <a:xfrm>
              <a:off x="2048381" y="3403456"/>
              <a:ext cx="8526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</a:rPr>
                <a:t>Frontier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B113DC9E-F3A8-41B7-8B85-BB8FF40E5FAF}"/>
              </a:ext>
            </a:extLst>
          </p:cNvPr>
          <p:cNvGrpSpPr/>
          <p:nvPr/>
        </p:nvGrpSpPr>
        <p:grpSpPr>
          <a:xfrm>
            <a:off x="4524866" y="3159981"/>
            <a:ext cx="3457115" cy="1888367"/>
            <a:chOff x="4595673" y="1853643"/>
            <a:chExt cx="3457115" cy="1888367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5A637BA-4E1D-4EDF-B3C3-27F4FC87F2A2}"/>
                </a:ext>
              </a:extLst>
            </p:cNvPr>
            <p:cNvSpPr/>
            <p:nvPr/>
          </p:nvSpPr>
          <p:spPr>
            <a:xfrm>
              <a:off x="4614019" y="1899138"/>
              <a:ext cx="3438769" cy="18061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Oval 12">
              <a:extLst>
                <a:ext uri="{FF2B5EF4-FFF2-40B4-BE49-F238E27FC236}">
                  <a16:creationId xmlns:a16="http://schemas.microsoft.com/office/drawing/2014/main" id="{554ECB7C-0CA8-4107-9F8D-06C379EC515B}"/>
                </a:ext>
              </a:extLst>
            </p:cNvPr>
            <p:cNvSpPr/>
            <p:nvPr/>
          </p:nvSpPr>
          <p:spPr>
            <a:xfrm>
              <a:off x="4765172" y="2392919"/>
              <a:ext cx="1039447" cy="1047262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D47A4A35-C0CC-4368-9E90-6F133B5CC0AA}"/>
                </a:ext>
              </a:extLst>
            </p:cNvPr>
            <p:cNvSpPr txBox="1"/>
            <p:nvPr/>
          </p:nvSpPr>
          <p:spPr>
            <a:xfrm>
              <a:off x="4595673" y="1853643"/>
              <a:ext cx="324128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B</a:t>
              </a:r>
              <a:endParaRPr lang="en-US" dirty="0"/>
            </a:p>
          </p:txBody>
        </p: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30A9FCA-CF0C-4FA3-8512-4872D8464EF9}"/>
                </a:ext>
              </a:extLst>
            </p:cNvPr>
            <p:cNvSpPr txBox="1"/>
            <p:nvPr/>
          </p:nvSpPr>
          <p:spPr>
            <a:xfrm>
              <a:off x="4854873" y="2074497"/>
              <a:ext cx="9161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00B0F0"/>
                  </a:solidFill>
                </a:rPr>
                <a:t>Explored</a:t>
              </a:r>
            </a:p>
          </p:txBody>
        </p:sp>
        <p:sp>
          <p:nvSpPr>
            <p:cNvPr id="16" name="Oval 15">
              <a:extLst>
                <a:ext uri="{FF2B5EF4-FFF2-40B4-BE49-F238E27FC236}">
                  <a16:creationId xmlns:a16="http://schemas.microsoft.com/office/drawing/2014/main" id="{3483B548-022A-4047-A11B-4F2F78D44509}"/>
                </a:ext>
              </a:extLst>
            </p:cNvPr>
            <p:cNvSpPr/>
            <p:nvPr/>
          </p:nvSpPr>
          <p:spPr>
            <a:xfrm>
              <a:off x="6867789" y="2392919"/>
              <a:ext cx="1039447" cy="1047262"/>
            </a:xfrm>
            <a:prstGeom prst="ellipse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E63FF02-F845-4910-9617-4B781DD32EFA}"/>
                </a:ext>
              </a:extLst>
            </p:cNvPr>
            <p:cNvSpPr txBox="1"/>
            <p:nvPr/>
          </p:nvSpPr>
          <p:spPr>
            <a:xfrm>
              <a:off x="6848606" y="2074497"/>
              <a:ext cx="113864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7030A0"/>
                  </a:solidFill>
                </a:rPr>
                <a:t>Never Seen</a:t>
              </a:r>
            </a:p>
          </p:txBody>
        </p:sp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9203A958-FD76-4BF5-8F9D-FA78B92B0A5C}"/>
                </a:ext>
              </a:extLst>
            </p:cNvPr>
            <p:cNvSpPr/>
            <p:nvPr/>
          </p:nvSpPr>
          <p:spPr>
            <a:xfrm>
              <a:off x="5449651" y="2392919"/>
              <a:ext cx="1039447" cy="1047262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3022DCFE-78E7-47B2-8561-F99F8540D00E}"/>
                </a:ext>
              </a:extLst>
            </p:cNvPr>
            <p:cNvSpPr txBox="1"/>
            <p:nvPr/>
          </p:nvSpPr>
          <p:spPr>
            <a:xfrm>
              <a:off x="5560430" y="3403456"/>
              <a:ext cx="8526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</a:rPr>
                <a:t>Frontier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2253F68B-EB56-4E2B-A507-7A255EDBF3EE}"/>
              </a:ext>
            </a:extLst>
          </p:cNvPr>
          <p:cNvGrpSpPr/>
          <p:nvPr/>
        </p:nvGrpSpPr>
        <p:grpSpPr>
          <a:xfrm>
            <a:off x="8434015" y="3170086"/>
            <a:ext cx="3438769" cy="1878262"/>
            <a:chOff x="3567567" y="4153570"/>
            <a:chExt cx="3438769" cy="1878262"/>
          </a:xfrm>
        </p:grpSpPr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18128182-CB62-49C7-BC37-492AC7E7849F}"/>
                </a:ext>
              </a:extLst>
            </p:cNvPr>
            <p:cNvSpPr/>
            <p:nvPr/>
          </p:nvSpPr>
          <p:spPr>
            <a:xfrm>
              <a:off x="3567567" y="4188960"/>
              <a:ext cx="3438769" cy="1806146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36BFD14E-DE6C-4CB6-98D7-9EAD69FD2587}"/>
                </a:ext>
              </a:extLst>
            </p:cNvPr>
            <p:cNvSpPr/>
            <p:nvPr/>
          </p:nvSpPr>
          <p:spPr>
            <a:xfrm>
              <a:off x="3737449" y="4692846"/>
              <a:ext cx="1039447" cy="1047262"/>
            </a:xfrm>
            <a:prstGeom prst="ellipse">
              <a:avLst/>
            </a:prstGeom>
            <a:noFill/>
            <a:ln w="38100"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D1259D9F-D82A-452A-9F81-386CF44AFB68}"/>
                </a:ext>
              </a:extLst>
            </p:cNvPr>
            <p:cNvSpPr txBox="1"/>
            <p:nvPr/>
          </p:nvSpPr>
          <p:spPr>
            <a:xfrm>
              <a:off x="3567950" y="4153570"/>
              <a:ext cx="320922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dirty="0"/>
                <a:t>C</a:t>
              </a:r>
              <a:endParaRPr lang="en-US" dirty="0"/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9D6E18F0-FA3B-4575-90D1-E6E2A83C5542}"/>
                </a:ext>
              </a:extLst>
            </p:cNvPr>
            <p:cNvSpPr txBox="1"/>
            <p:nvPr/>
          </p:nvSpPr>
          <p:spPr>
            <a:xfrm>
              <a:off x="3827150" y="4374424"/>
              <a:ext cx="916148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00B0F0"/>
                  </a:solidFill>
                </a:rPr>
                <a:t>Explored</a:t>
              </a:r>
            </a:p>
          </p:txBody>
        </p:sp>
        <p:sp>
          <p:nvSpPr>
            <p:cNvPr id="25" name="Oval 24">
              <a:extLst>
                <a:ext uri="{FF2B5EF4-FFF2-40B4-BE49-F238E27FC236}">
                  <a16:creationId xmlns:a16="http://schemas.microsoft.com/office/drawing/2014/main" id="{16CBF9DE-CE1E-44CF-B55D-24FF3A55A4F7}"/>
                </a:ext>
              </a:extLst>
            </p:cNvPr>
            <p:cNvSpPr/>
            <p:nvPr/>
          </p:nvSpPr>
          <p:spPr>
            <a:xfrm>
              <a:off x="5840066" y="4692846"/>
              <a:ext cx="1039447" cy="1047262"/>
            </a:xfrm>
            <a:prstGeom prst="ellipse">
              <a:avLst/>
            </a:prstGeom>
            <a:noFill/>
            <a:ln w="38100">
              <a:solidFill>
                <a:srgbClr val="7030A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7030A0"/>
                </a:solidFill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0C699D83-F971-409E-8DA6-2A67D6E40247}"/>
                </a:ext>
              </a:extLst>
            </p:cNvPr>
            <p:cNvSpPr txBox="1"/>
            <p:nvPr/>
          </p:nvSpPr>
          <p:spPr>
            <a:xfrm>
              <a:off x="5820883" y="4374424"/>
              <a:ext cx="1138645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7030A0"/>
                  </a:solidFill>
                </a:rPr>
                <a:t>Never Seen</a:t>
              </a:r>
            </a:p>
          </p:txBody>
        </p:sp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D2C84083-1BE0-492D-A13E-DAE1EC510055}"/>
                </a:ext>
              </a:extLst>
            </p:cNvPr>
            <p:cNvSpPr/>
            <p:nvPr/>
          </p:nvSpPr>
          <p:spPr>
            <a:xfrm>
              <a:off x="4035679" y="5001260"/>
              <a:ext cx="649785" cy="623736"/>
            </a:xfrm>
            <a:prstGeom prst="ellipse">
              <a:avLst/>
            </a:prstGeom>
            <a:noFill/>
            <a:ln w="38100">
              <a:solidFill>
                <a:srgbClr val="C0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rgbClr val="C00000"/>
                </a:solidFill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495B17B0-C12A-498B-A567-DA9C36714949}"/>
                </a:ext>
              </a:extLst>
            </p:cNvPr>
            <p:cNvSpPr txBox="1"/>
            <p:nvPr/>
          </p:nvSpPr>
          <p:spPr>
            <a:xfrm>
              <a:off x="4115694" y="5693278"/>
              <a:ext cx="852669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dirty="0">
                  <a:solidFill>
                    <a:srgbClr val="C00000"/>
                  </a:solidFill>
                </a:rPr>
                <a:t>Frontier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030019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87E1C1E-59E3-4BA5-BA92-112613E098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Graph 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450BAD3-AAB9-4003-A21C-02372464165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This graph search algorithm overlays a tree on a graph</a:t>
            </a:r>
          </a:p>
          <a:p>
            <a:r>
              <a:rPr lang="en-US" dirty="0"/>
              <a:t>The </a:t>
            </a:r>
            <a:r>
              <a:rPr lang="en-US" dirty="0">
                <a:solidFill>
                  <a:srgbClr val="00B0F0"/>
                </a:solidFill>
              </a:rPr>
              <a:t>frontier</a:t>
            </a:r>
            <a:r>
              <a:rPr lang="en-US" dirty="0"/>
              <a:t> states separate the </a:t>
            </a:r>
            <a:r>
              <a:rPr lang="en-US" dirty="0">
                <a:solidFill>
                  <a:srgbClr val="00B0F0"/>
                </a:solidFill>
              </a:rPr>
              <a:t>explored</a:t>
            </a:r>
            <a:r>
              <a:rPr lang="en-US" dirty="0"/>
              <a:t> states from </a:t>
            </a:r>
            <a:r>
              <a:rPr lang="en-US" dirty="0">
                <a:solidFill>
                  <a:srgbClr val="00B0F0"/>
                </a:solidFill>
              </a:rPr>
              <a:t>never seen </a:t>
            </a:r>
            <a:r>
              <a:rPr lang="en-US" dirty="0"/>
              <a:t>states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26848A7-B121-4040-8940-E5260116FE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6321" y="2344865"/>
            <a:ext cx="7423031" cy="161570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35F6452-5285-43B4-9722-6FC353ED10A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396026" y="4295775"/>
            <a:ext cx="6636636" cy="1815733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DA3C91FB-D46E-497C-BC6E-521A462A0729}"/>
              </a:ext>
            </a:extLst>
          </p:cNvPr>
          <p:cNvSpPr/>
          <p:nvPr/>
        </p:nvSpPr>
        <p:spPr>
          <a:xfrm>
            <a:off x="393031" y="6379452"/>
            <a:ext cx="962927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Images: AIMA, Figure 3.8, 3.9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7" name="Ink 6">
                <a:extLst>
                  <a:ext uri="{FF2B5EF4-FFF2-40B4-BE49-F238E27FC236}">
                    <a16:creationId xmlns:a16="http://schemas.microsoft.com/office/drawing/2014/main" id="{7BDA987A-55C5-9A38-4684-7BADDB1744DF}"/>
                  </a:ext>
                </a:extLst>
              </p14:cNvPr>
              <p14:cNvContentPartPr/>
              <p14:nvPr/>
            </p14:nvContentPartPr>
            <p14:xfrm>
              <a:off x="2193840" y="2611800"/>
              <a:ext cx="5769000" cy="792000"/>
            </p14:xfrm>
          </p:contentPart>
        </mc:Choice>
        <mc:Fallback xmlns="">
          <p:pic>
            <p:nvPicPr>
              <p:cNvPr id="7" name="Ink 6">
                <a:extLst>
                  <a:ext uri="{FF2B5EF4-FFF2-40B4-BE49-F238E27FC236}">
                    <a16:creationId xmlns:a16="http://schemas.microsoft.com/office/drawing/2014/main" id="{7BDA987A-55C5-9A38-4684-7BADDB1744D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2184480" y="2602440"/>
                <a:ext cx="5787720" cy="810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40673659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1360" y="5414963"/>
            <a:ext cx="10515600" cy="627812"/>
          </a:xfrm>
        </p:spPr>
        <p:txBody>
          <a:bodyPr/>
          <a:lstStyle/>
          <a:p>
            <a:pPr eaLnBrk="1" hangingPunct="1"/>
            <a:r>
              <a:rPr lang="en-US" sz="4400" dirty="0"/>
              <a:t>Search Algorithm Properties</a:t>
            </a:r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2253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176588" y="342657"/>
            <a:ext cx="5838824" cy="441007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67732819"/>
      </p:ext>
    </p:extLst>
  </p:cSld>
  <p:clrMapOvr>
    <a:masterClrMapping/>
  </p:clrMapOvr>
  <p:transition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1442" y="1117940"/>
            <a:ext cx="5556432" cy="4168408"/>
          </a:xfrm>
          <a:prstGeom prst="rect">
            <a:avLst/>
          </a:prstGeom>
          <a:noFill/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056" y="994943"/>
            <a:ext cx="5556433" cy="4167325"/>
          </a:xfrm>
          <a:prstGeom prst="rect">
            <a:avLst/>
          </a:prstGeom>
          <a:noFill/>
        </p:spPr>
      </p:pic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BFS vs DFS</a:t>
            </a:r>
          </a:p>
        </p:txBody>
      </p:sp>
    </p:spTree>
    <p:extLst>
      <p:ext uri="{BB962C8B-B14F-4D97-AF65-F5344CB8AC3E}">
        <p14:creationId xmlns:p14="http://schemas.microsoft.com/office/powerpoint/2010/main" val="3943125862"/>
      </p:ext>
    </p:extLst>
  </p:cSld>
  <p:clrMapOvr>
    <a:masterClrMapping/>
  </p:clrMapOvr>
  <p:transition/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BFS vs DFS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following demo using BFS or DFS</a:t>
            </a:r>
          </a:p>
        </p:txBody>
      </p:sp>
      <p:sp>
        <p:nvSpPr>
          <p:cNvPr id="8" name="TextBox 26">
            <a:extLst>
              <a:ext uri="{FF2B5EF4-FFF2-40B4-BE49-F238E27FC236}">
                <a16:creationId xmlns:a16="http://schemas.microsoft.com/office/drawing/2014/main" id="{A028763D-D84F-40B5-B183-1722BC6B9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0" y="6488672"/>
            <a:ext cx="37338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[Demo: </a:t>
            </a:r>
            <a:r>
              <a:rPr lang="en-US" dirty="0" err="1">
                <a:solidFill>
                  <a:srgbClr val="C00000"/>
                </a:solidFill>
              </a:rPr>
              <a:t>dfs</a:t>
            </a:r>
            <a:r>
              <a:rPr lang="en-US" dirty="0">
                <a:solidFill>
                  <a:srgbClr val="C00000"/>
                </a:solidFill>
              </a:rPr>
              <a:t>/</a:t>
            </a:r>
            <a:r>
              <a:rPr lang="en-US" dirty="0" err="1">
                <a:solidFill>
                  <a:srgbClr val="C00000"/>
                </a:solidFill>
              </a:rPr>
              <a:t>bfs</a:t>
            </a:r>
            <a:r>
              <a:rPr lang="en-US" dirty="0">
                <a:solidFill>
                  <a:srgbClr val="C00000"/>
                </a:solidFill>
              </a:rPr>
              <a:t> maze water (L2D6)]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9ADCA20-06E5-4E90-B278-0079D7A7D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1442" y="1117940"/>
            <a:ext cx="5556432" cy="4168408"/>
          </a:xfrm>
          <a:prstGeom prst="rect">
            <a:avLst/>
          </a:prstGeom>
          <a:noFill/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DE8406EF-CE64-41AC-AF3C-992403C0E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056" y="994943"/>
            <a:ext cx="5556433" cy="41673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001440576"/>
      </p:ext>
    </p:extLst>
  </p:cSld>
  <p:clrMapOvr>
    <a:masterClrMapping/>
  </p:clrMapOvr>
  <p:transition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Is the following demo using BFS or DFS</a:t>
            </a:r>
          </a:p>
        </p:txBody>
      </p:sp>
      <p:sp>
        <p:nvSpPr>
          <p:cNvPr id="8" name="TextBox 26">
            <a:extLst>
              <a:ext uri="{FF2B5EF4-FFF2-40B4-BE49-F238E27FC236}">
                <a16:creationId xmlns:a16="http://schemas.microsoft.com/office/drawing/2014/main" id="{A028763D-D84F-40B5-B183-1722BC6B9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58200" y="6488672"/>
            <a:ext cx="37338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r>
              <a:rPr lang="en-US" dirty="0">
                <a:solidFill>
                  <a:srgbClr val="C00000"/>
                </a:solidFill>
              </a:rPr>
              <a:t>[Demo: </a:t>
            </a:r>
            <a:r>
              <a:rPr lang="en-US" dirty="0" err="1">
                <a:solidFill>
                  <a:srgbClr val="C00000"/>
                </a:solidFill>
              </a:rPr>
              <a:t>dfs</a:t>
            </a:r>
            <a:r>
              <a:rPr lang="en-US" dirty="0">
                <a:solidFill>
                  <a:srgbClr val="C00000"/>
                </a:solidFill>
              </a:rPr>
              <a:t>/</a:t>
            </a:r>
            <a:r>
              <a:rPr lang="en-US" dirty="0" err="1">
                <a:solidFill>
                  <a:srgbClr val="C00000"/>
                </a:solidFill>
              </a:rPr>
              <a:t>bfs</a:t>
            </a:r>
            <a:r>
              <a:rPr lang="en-US" dirty="0">
                <a:solidFill>
                  <a:srgbClr val="C00000"/>
                </a:solidFill>
              </a:rPr>
              <a:t> maze water (L2D6)]</a:t>
            </a:r>
          </a:p>
        </p:txBody>
      </p:sp>
      <p:pic>
        <p:nvPicPr>
          <p:cNvPr id="9" name="Picture 2">
            <a:extLst>
              <a:ext uri="{FF2B5EF4-FFF2-40B4-BE49-F238E27FC236}">
                <a16:creationId xmlns:a16="http://schemas.microsoft.com/office/drawing/2014/main" id="{39ADCA20-06E5-4E90-B278-0079D7A7DA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411442" y="1117940"/>
            <a:ext cx="5556432" cy="4168408"/>
          </a:xfrm>
          <a:prstGeom prst="rect">
            <a:avLst/>
          </a:prstGeom>
          <a:noFill/>
        </p:spPr>
      </p:pic>
      <p:pic>
        <p:nvPicPr>
          <p:cNvPr id="10" name="Picture 2">
            <a:extLst>
              <a:ext uri="{FF2B5EF4-FFF2-40B4-BE49-F238E27FC236}">
                <a16:creationId xmlns:a16="http://schemas.microsoft.com/office/drawing/2014/main" id="{DE8406EF-CE64-41AC-AF3C-992403C0EC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76056" y="994943"/>
            <a:ext cx="5556433" cy="4167325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785431270"/>
      </p:ext>
    </p:extLst>
  </p:cSld>
  <p:clrMapOvr>
    <a:masterClrMapping/>
  </p:clrMapOvr>
  <p:transition/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Maze Water DFS/BFS (part 1)</a:t>
            </a:r>
          </a:p>
        </p:txBody>
      </p:sp>
      <p:pic>
        <p:nvPicPr>
          <p:cNvPr id="4" name="MazeWater-BFS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07780" y="1020594"/>
            <a:ext cx="7896715" cy="5837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02240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Video of Demo Maze Water DFS/BFS (part 2)</a:t>
            </a:r>
          </a:p>
        </p:txBody>
      </p:sp>
      <p:pic>
        <p:nvPicPr>
          <p:cNvPr id="3" name="MazeWater-DFS.mo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107774" y="1022312"/>
            <a:ext cx="7894391" cy="58356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07503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BFS vs DFS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idx="1"/>
          </p:nvPr>
        </p:nvSpPr>
        <p:spPr>
          <a:xfrm>
            <a:off x="710513" y="1377225"/>
            <a:ext cx="8813800" cy="4729164"/>
          </a:xfrm>
        </p:spPr>
        <p:txBody>
          <a:bodyPr/>
          <a:lstStyle/>
          <a:p>
            <a:pPr eaLnBrk="1" hangingPunct="1"/>
            <a:endParaRPr lang="en-US" sz="3600" dirty="0"/>
          </a:p>
          <a:p>
            <a:pPr eaLnBrk="1" hangingPunct="1"/>
            <a:r>
              <a:rPr lang="en-US" sz="3600" dirty="0"/>
              <a:t>When will BFS outperform DFS?</a:t>
            </a:r>
          </a:p>
          <a:p>
            <a:pPr eaLnBrk="1" hangingPunct="1"/>
            <a:endParaRPr lang="en-US" sz="3600" dirty="0"/>
          </a:p>
          <a:p>
            <a:pPr eaLnBrk="1" hangingPunct="1"/>
            <a:endParaRPr lang="en-US" sz="3600" dirty="0"/>
          </a:p>
          <a:p>
            <a:pPr eaLnBrk="1" hangingPunct="1"/>
            <a:r>
              <a:rPr lang="en-US" sz="3600" dirty="0"/>
              <a:t>When will DFS outperform BFS?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90DBBE5B-FF9E-AF46-3CCF-46AC5213615F}"/>
                  </a:ext>
                </a:extLst>
              </p14:cNvPr>
              <p14:cNvContentPartPr/>
              <p14:nvPr/>
            </p14:nvContentPartPr>
            <p14:xfrm>
              <a:off x="4734720" y="455760"/>
              <a:ext cx="7058160" cy="594936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90DBBE5B-FF9E-AF46-3CCF-46AC5213615F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4725360" y="438480"/>
                <a:ext cx="7076880" cy="5976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8A09AAD-C8AE-B9F2-4907-59EAD750EFE6}"/>
                  </a:ext>
                </a:extLst>
              </p14:cNvPr>
              <p14:cNvContentPartPr/>
              <p14:nvPr/>
            </p14:nvContentPartPr>
            <p14:xfrm>
              <a:off x="920160" y="2469240"/>
              <a:ext cx="8990280" cy="387288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8A09AAD-C8AE-B9F2-4907-59EAD750EFE6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910800" y="2459880"/>
                <a:ext cx="9009000" cy="3891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BFF3FB7-708A-7735-B81A-F6E111F91F9E}"/>
                  </a:ext>
                </a:extLst>
              </p14:cNvPr>
              <p14:cNvContentPartPr/>
              <p14:nvPr/>
            </p14:nvContentPartPr>
            <p14:xfrm>
              <a:off x="354240" y="3775320"/>
              <a:ext cx="11541600" cy="20322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BFF3FB7-708A-7735-B81A-F6E111F91F9E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344880" y="3765960"/>
                <a:ext cx="11560320" cy="2050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03320194"/>
      </p:ext>
    </p:extLst>
  </p:cSld>
  <p:clrMapOvr>
    <a:masterClrMapping/>
  </p:clrMapOvr>
  <p:transition/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Search Algorithm Properties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idx="1"/>
          </p:nvPr>
        </p:nvSpPr>
        <p:spPr>
          <a:xfrm>
            <a:off x="406400" y="1295403"/>
            <a:ext cx="11379200" cy="4729164"/>
          </a:xfrm>
        </p:spPr>
        <p:txBody>
          <a:bodyPr/>
          <a:lstStyle/>
          <a:p>
            <a:r>
              <a:rPr lang="en-US" sz="2400" dirty="0"/>
              <a:t>Complete: Guaranteed to find a solution if one exists?</a:t>
            </a:r>
          </a:p>
          <a:p>
            <a:r>
              <a:rPr lang="en-US" sz="2400" dirty="0"/>
              <a:t>Optimal: Guaranteed to find the least cost path?</a:t>
            </a:r>
          </a:p>
          <a:p>
            <a:r>
              <a:rPr lang="en-US" sz="2400" dirty="0"/>
              <a:t>Time complexity?</a:t>
            </a:r>
          </a:p>
          <a:p>
            <a:r>
              <a:rPr lang="en-US" sz="2400" dirty="0"/>
              <a:t>Space complexity?</a:t>
            </a:r>
          </a:p>
          <a:p>
            <a:pPr lvl="1"/>
            <a:endParaRPr lang="en-US" sz="2000" dirty="0"/>
          </a:p>
          <a:p>
            <a:r>
              <a:rPr lang="en-US" sz="2400" dirty="0"/>
              <a:t>Cartoon of search tree:</a:t>
            </a:r>
          </a:p>
          <a:p>
            <a:pPr lvl="1"/>
            <a:r>
              <a:rPr lang="en-US" dirty="0"/>
              <a:t>b is the branching factor</a:t>
            </a:r>
          </a:p>
          <a:p>
            <a:pPr lvl="1"/>
            <a:r>
              <a:rPr lang="en-US" dirty="0"/>
              <a:t>m is the maximum depth</a:t>
            </a:r>
          </a:p>
          <a:p>
            <a:pPr lvl="1"/>
            <a:r>
              <a:rPr lang="en-US" dirty="0"/>
              <a:t>solutions at various depths</a:t>
            </a:r>
            <a:endParaRPr lang="en-US" sz="2000" dirty="0"/>
          </a:p>
          <a:p>
            <a:pPr lvl="1"/>
            <a:endParaRPr lang="en-US" sz="2000" dirty="0"/>
          </a:p>
          <a:p>
            <a:r>
              <a:rPr lang="en-US" sz="2400" dirty="0"/>
              <a:t>Number of nodes in entire tree?</a:t>
            </a:r>
          </a:p>
          <a:p>
            <a:pPr lvl="1"/>
            <a:r>
              <a:rPr lang="en-US" dirty="0"/>
              <a:t>1 + b + b</a:t>
            </a:r>
            <a:r>
              <a:rPr lang="en-US" baseline="30000" dirty="0"/>
              <a:t>2</a:t>
            </a:r>
            <a:r>
              <a:rPr lang="en-US" dirty="0"/>
              <a:t> + …. </a:t>
            </a:r>
            <a:r>
              <a:rPr lang="en-US" dirty="0" err="1"/>
              <a:t>b</a:t>
            </a:r>
            <a:r>
              <a:rPr lang="en-US" baseline="30000" dirty="0" err="1"/>
              <a:t>m</a:t>
            </a:r>
            <a:r>
              <a:rPr lang="en-US" dirty="0"/>
              <a:t> = O(</a:t>
            </a:r>
            <a:r>
              <a:rPr lang="en-US" dirty="0" err="1"/>
              <a:t>b</a:t>
            </a:r>
            <a:r>
              <a:rPr lang="en-US" baseline="30000" dirty="0" err="1"/>
              <a:t>m</a:t>
            </a:r>
            <a:r>
              <a:rPr lang="en-US" dirty="0"/>
              <a:t>)</a:t>
            </a:r>
            <a:endParaRPr lang="en-US" sz="2000" dirty="0"/>
          </a:p>
          <a:p>
            <a:endParaRPr lang="en-US" sz="2400" dirty="0"/>
          </a:p>
        </p:txBody>
      </p:sp>
      <p:sp>
        <p:nvSpPr>
          <p:cNvPr id="6" name="Freeform 30"/>
          <p:cNvSpPr>
            <a:spLocks/>
          </p:cNvSpPr>
          <p:nvPr/>
        </p:nvSpPr>
        <p:spPr bwMode="auto">
          <a:xfrm>
            <a:off x="6737356" y="2763846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8" rIns="91428" bIns="45718"/>
          <a:lstStyle/>
          <a:p>
            <a:endParaRPr lang="en-US" sz="2400"/>
          </a:p>
        </p:txBody>
      </p:sp>
      <p:sp>
        <p:nvSpPr>
          <p:cNvPr id="7" name="Oval 31"/>
          <p:cNvSpPr>
            <a:spLocks noChangeArrowheads="1"/>
          </p:cNvSpPr>
          <p:nvPr/>
        </p:nvSpPr>
        <p:spPr bwMode="auto">
          <a:xfrm>
            <a:off x="8091487" y="2693989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8" name="Oval 32"/>
          <p:cNvSpPr>
            <a:spLocks noChangeArrowheads="1"/>
          </p:cNvSpPr>
          <p:nvPr/>
        </p:nvSpPr>
        <p:spPr bwMode="auto">
          <a:xfrm>
            <a:off x="7859715" y="3119441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9" name="Oval 33"/>
          <p:cNvSpPr>
            <a:spLocks noChangeArrowheads="1"/>
          </p:cNvSpPr>
          <p:nvPr/>
        </p:nvSpPr>
        <p:spPr bwMode="auto">
          <a:xfrm>
            <a:off x="8335963" y="3109913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10" name="Text Box 34"/>
          <p:cNvSpPr txBox="1">
            <a:spLocks noChangeArrowheads="1"/>
          </p:cNvSpPr>
          <p:nvPr/>
        </p:nvSpPr>
        <p:spPr bwMode="auto">
          <a:xfrm>
            <a:off x="7989895" y="2970215"/>
            <a:ext cx="274639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…</a:t>
            </a:r>
          </a:p>
        </p:txBody>
      </p:sp>
      <p:sp>
        <p:nvSpPr>
          <p:cNvPr id="11" name="Freeform 35"/>
          <p:cNvSpPr>
            <a:spLocks/>
          </p:cNvSpPr>
          <p:nvPr/>
        </p:nvSpPr>
        <p:spPr bwMode="auto">
          <a:xfrm>
            <a:off x="7972427" y="292417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28" tIns="45718" rIns="91428" bIns="45718"/>
          <a:lstStyle/>
          <a:p>
            <a:endParaRPr lang="en-US" sz="2400"/>
          </a:p>
        </p:txBody>
      </p:sp>
      <p:sp>
        <p:nvSpPr>
          <p:cNvPr id="12" name="Text Box 36"/>
          <p:cNvSpPr txBox="1">
            <a:spLocks noChangeArrowheads="1"/>
          </p:cNvSpPr>
          <p:nvPr/>
        </p:nvSpPr>
        <p:spPr bwMode="auto">
          <a:xfrm>
            <a:off x="8374061" y="2722567"/>
            <a:ext cx="298451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</a:p>
        </p:txBody>
      </p:sp>
      <p:sp>
        <p:nvSpPr>
          <p:cNvPr id="13" name="Text Box 37"/>
          <p:cNvSpPr txBox="1">
            <a:spLocks noChangeArrowheads="1"/>
          </p:cNvSpPr>
          <p:nvPr/>
        </p:nvSpPr>
        <p:spPr bwMode="auto">
          <a:xfrm>
            <a:off x="9801225" y="2574927"/>
            <a:ext cx="111918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1 node</a:t>
            </a:r>
          </a:p>
        </p:txBody>
      </p:sp>
      <p:sp>
        <p:nvSpPr>
          <p:cNvPr id="14" name="Text Box 38"/>
          <p:cNvSpPr txBox="1">
            <a:spLocks noChangeArrowheads="1"/>
          </p:cNvSpPr>
          <p:nvPr/>
        </p:nvSpPr>
        <p:spPr bwMode="auto">
          <a:xfrm>
            <a:off x="9802815" y="2928937"/>
            <a:ext cx="1943098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b nodes</a:t>
            </a:r>
          </a:p>
        </p:txBody>
      </p:sp>
      <p:sp>
        <p:nvSpPr>
          <p:cNvPr id="15" name="Text Box 39"/>
          <p:cNvSpPr txBox="1">
            <a:spLocks noChangeArrowheads="1"/>
          </p:cNvSpPr>
          <p:nvPr/>
        </p:nvSpPr>
        <p:spPr bwMode="auto">
          <a:xfrm>
            <a:off x="9802814" y="3340100"/>
            <a:ext cx="1982785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b</a:t>
            </a:r>
            <a:r>
              <a:rPr lang="en-US" sz="2400" baseline="30000" dirty="0"/>
              <a:t>2</a:t>
            </a:r>
            <a:r>
              <a:rPr lang="en-US" sz="2400" dirty="0"/>
              <a:t> nodes</a:t>
            </a:r>
          </a:p>
        </p:txBody>
      </p:sp>
      <p:sp>
        <p:nvSpPr>
          <p:cNvPr id="16" name="Text Box 40"/>
          <p:cNvSpPr txBox="1">
            <a:spLocks noChangeArrowheads="1"/>
          </p:cNvSpPr>
          <p:nvPr/>
        </p:nvSpPr>
        <p:spPr bwMode="auto">
          <a:xfrm>
            <a:off x="9817103" y="4965703"/>
            <a:ext cx="14605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/>
              <a:t>b</a:t>
            </a:r>
            <a:r>
              <a:rPr lang="en-US" sz="2400" baseline="30000" dirty="0" err="1"/>
              <a:t>m</a:t>
            </a:r>
            <a:r>
              <a:rPr lang="en-US" sz="2400" dirty="0"/>
              <a:t> nodes</a:t>
            </a:r>
          </a:p>
        </p:txBody>
      </p:sp>
      <p:sp>
        <p:nvSpPr>
          <p:cNvPr id="17" name="Oval 41"/>
          <p:cNvSpPr>
            <a:spLocks noChangeArrowheads="1"/>
          </p:cNvSpPr>
          <p:nvPr/>
        </p:nvSpPr>
        <p:spPr bwMode="auto">
          <a:xfrm>
            <a:off x="8050213" y="5235575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18" name="Oval 42"/>
          <p:cNvSpPr>
            <a:spLocks noChangeArrowheads="1"/>
          </p:cNvSpPr>
          <p:nvPr/>
        </p:nvSpPr>
        <p:spPr bwMode="auto">
          <a:xfrm>
            <a:off x="8583615" y="4159251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21" name="AutoShape 45"/>
          <p:cNvSpPr>
            <a:spLocks/>
          </p:cNvSpPr>
          <p:nvPr/>
        </p:nvSpPr>
        <p:spPr bwMode="auto">
          <a:xfrm>
            <a:off x="6305551" y="2514604"/>
            <a:ext cx="265112" cy="2811463"/>
          </a:xfrm>
          <a:prstGeom prst="leftBrace">
            <a:avLst>
              <a:gd name="adj1" fmla="val 8837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22" name="Text Box 46"/>
          <p:cNvSpPr txBox="1">
            <a:spLocks noChangeArrowheads="1"/>
          </p:cNvSpPr>
          <p:nvPr/>
        </p:nvSpPr>
        <p:spPr bwMode="auto">
          <a:xfrm>
            <a:off x="5235576" y="3725867"/>
            <a:ext cx="126523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m tiers</a:t>
            </a:r>
          </a:p>
        </p:txBody>
      </p:sp>
    </p:spTree>
    <p:extLst>
      <p:ext uri="{BB962C8B-B14F-4D97-AF65-F5344CB8AC3E}">
        <p14:creationId xmlns:p14="http://schemas.microsoft.com/office/powerpoint/2010/main" val="3296128911"/>
      </p:ext>
    </p:extLst>
  </p:cSld>
  <p:clrMapOvr>
    <a:masterClrMapping/>
  </p:clrMapOvr>
  <p:transition/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4000" dirty="0"/>
              <a:t>Search Algorithm Properties</a:t>
            </a:r>
          </a:p>
        </p:txBody>
      </p:sp>
      <p:sp>
        <p:nvSpPr>
          <p:cNvPr id="24" name="Content Placeholder 23"/>
          <p:cNvSpPr>
            <a:spLocks noGrp="1"/>
          </p:cNvSpPr>
          <p:nvPr>
            <p:ph idx="1"/>
          </p:nvPr>
        </p:nvSpPr>
        <p:spPr>
          <a:xfrm>
            <a:off x="406400" y="1295403"/>
            <a:ext cx="11379200" cy="4729164"/>
          </a:xfrm>
        </p:spPr>
        <p:txBody>
          <a:bodyPr/>
          <a:lstStyle/>
          <a:p>
            <a:r>
              <a:rPr lang="en-US" sz="2400" dirty="0"/>
              <a:t>Complete: Guaranteed to find a solution if one exists?</a:t>
            </a:r>
          </a:p>
          <a:p>
            <a:r>
              <a:rPr lang="en-US" sz="2400" dirty="0"/>
              <a:t>Optimal: Guaranteed to find the least cost path?</a:t>
            </a:r>
          </a:p>
          <a:p>
            <a:r>
              <a:rPr lang="en-US" sz="2400" dirty="0"/>
              <a:t>Time complexity?</a:t>
            </a:r>
          </a:p>
          <a:p>
            <a:r>
              <a:rPr lang="en-US" sz="2400" dirty="0"/>
              <a:t>Space complexity?</a:t>
            </a:r>
          </a:p>
          <a:p>
            <a:pPr lvl="1"/>
            <a:endParaRPr lang="en-US" sz="2000" dirty="0"/>
          </a:p>
          <a:p>
            <a:r>
              <a:rPr lang="en-US" sz="2400" dirty="0"/>
              <a:t>Cartoon of search tree:</a:t>
            </a:r>
          </a:p>
          <a:p>
            <a:pPr lvl="1"/>
            <a:r>
              <a:rPr lang="en-US" sz="2000" dirty="0"/>
              <a:t>b is the branching factor</a:t>
            </a:r>
          </a:p>
          <a:p>
            <a:pPr lvl="1"/>
            <a:r>
              <a:rPr lang="en-US" sz="2000" dirty="0"/>
              <a:t>m is the maximum depth</a:t>
            </a:r>
          </a:p>
          <a:p>
            <a:pPr lvl="1"/>
            <a:r>
              <a:rPr lang="en-US" sz="2000" dirty="0"/>
              <a:t>solutions at various depths</a:t>
            </a:r>
          </a:p>
          <a:p>
            <a:pPr lvl="1"/>
            <a:endParaRPr lang="en-US" sz="2000" dirty="0"/>
          </a:p>
          <a:p>
            <a:r>
              <a:rPr lang="en-US" sz="2400" dirty="0"/>
              <a:t>Number of nodes in entire tree?</a:t>
            </a:r>
          </a:p>
          <a:p>
            <a:pPr lvl="1"/>
            <a:r>
              <a:rPr lang="en-US" sz="2000" dirty="0"/>
              <a:t>1 + b + b</a:t>
            </a:r>
            <a:r>
              <a:rPr lang="en-US" sz="2000" baseline="30000" dirty="0"/>
              <a:t>2</a:t>
            </a:r>
            <a:r>
              <a:rPr lang="en-US" sz="2000" dirty="0"/>
              <a:t> + …. </a:t>
            </a:r>
            <a:r>
              <a:rPr lang="en-US" sz="2000" dirty="0" err="1"/>
              <a:t>b</a:t>
            </a:r>
            <a:r>
              <a:rPr lang="en-US" sz="2000" baseline="30000" dirty="0" err="1"/>
              <a:t>m</a:t>
            </a:r>
            <a:r>
              <a:rPr lang="en-US" sz="2000" dirty="0"/>
              <a:t> = O(</a:t>
            </a:r>
            <a:r>
              <a:rPr lang="en-US" sz="2000" dirty="0" err="1"/>
              <a:t>b</a:t>
            </a:r>
            <a:r>
              <a:rPr lang="en-US" sz="2000" baseline="30000" dirty="0" err="1"/>
              <a:t>m</a:t>
            </a:r>
            <a:r>
              <a:rPr lang="en-US" sz="2000" dirty="0"/>
              <a:t>)</a:t>
            </a:r>
          </a:p>
          <a:p>
            <a:endParaRPr lang="en-US" sz="2400" dirty="0"/>
          </a:p>
        </p:txBody>
      </p:sp>
      <p:sp>
        <p:nvSpPr>
          <p:cNvPr id="6" name="Freeform 30"/>
          <p:cNvSpPr>
            <a:spLocks/>
          </p:cNvSpPr>
          <p:nvPr/>
        </p:nvSpPr>
        <p:spPr bwMode="auto">
          <a:xfrm>
            <a:off x="6737356" y="2763846"/>
            <a:ext cx="2927351" cy="2554287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8" tIns="45718" rIns="91428" bIns="45718"/>
          <a:lstStyle/>
          <a:p>
            <a:endParaRPr lang="en-US" sz="2400"/>
          </a:p>
        </p:txBody>
      </p:sp>
      <p:sp>
        <p:nvSpPr>
          <p:cNvPr id="7" name="Oval 31"/>
          <p:cNvSpPr>
            <a:spLocks noChangeArrowheads="1"/>
          </p:cNvSpPr>
          <p:nvPr/>
        </p:nvSpPr>
        <p:spPr bwMode="auto">
          <a:xfrm>
            <a:off x="8091487" y="2693989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8" name="Oval 32"/>
          <p:cNvSpPr>
            <a:spLocks noChangeArrowheads="1"/>
          </p:cNvSpPr>
          <p:nvPr/>
        </p:nvSpPr>
        <p:spPr bwMode="auto">
          <a:xfrm>
            <a:off x="7859715" y="3119441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9" name="Oval 33"/>
          <p:cNvSpPr>
            <a:spLocks noChangeArrowheads="1"/>
          </p:cNvSpPr>
          <p:nvPr/>
        </p:nvSpPr>
        <p:spPr bwMode="auto">
          <a:xfrm>
            <a:off x="8335963" y="3109913"/>
            <a:ext cx="179388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10" name="Text Box 34"/>
          <p:cNvSpPr txBox="1">
            <a:spLocks noChangeArrowheads="1"/>
          </p:cNvSpPr>
          <p:nvPr/>
        </p:nvSpPr>
        <p:spPr bwMode="auto">
          <a:xfrm>
            <a:off x="7989895" y="2970215"/>
            <a:ext cx="274639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…</a:t>
            </a:r>
          </a:p>
        </p:txBody>
      </p:sp>
      <p:sp>
        <p:nvSpPr>
          <p:cNvPr id="11" name="Freeform 35"/>
          <p:cNvSpPr>
            <a:spLocks/>
          </p:cNvSpPr>
          <p:nvPr/>
        </p:nvSpPr>
        <p:spPr bwMode="auto">
          <a:xfrm>
            <a:off x="7972427" y="292417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28" tIns="45718" rIns="91428" bIns="45718"/>
          <a:lstStyle/>
          <a:p>
            <a:endParaRPr lang="en-US" sz="2400"/>
          </a:p>
        </p:txBody>
      </p:sp>
      <p:sp>
        <p:nvSpPr>
          <p:cNvPr id="12" name="Text Box 36"/>
          <p:cNvSpPr txBox="1">
            <a:spLocks noChangeArrowheads="1"/>
          </p:cNvSpPr>
          <p:nvPr/>
        </p:nvSpPr>
        <p:spPr bwMode="auto">
          <a:xfrm>
            <a:off x="8374061" y="2722567"/>
            <a:ext cx="298451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</a:p>
        </p:txBody>
      </p:sp>
      <p:sp>
        <p:nvSpPr>
          <p:cNvPr id="13" name="Text Box 37"/>
          <p:cNvSpPr txBox="1">
            <a:spLocks noChangeArrowheads="1"/>
          </p:cNvSpPr>
          <p:nvPr/>
        </p:nvSpPr>
        <p:spPr bwMode="auto">
          <a:xfrm>
            <a:off x="9801225" y="2574927"/>
            <a:ext cx="1598923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1 node</a:t>
            </a:r>
          </a:p>
        </p:txBody>
      </p:sp>
      <p:sp>
        <p:nvSpPr>
          <p:cNvPr id="14" name="Text Box 38"/>
          <p:cNvSpPr txBox="1">
            <a:spLocks noChangeArrowheads="1"/>
          </p:cNvSpPr>
          <p:nvPr/>
        </p:nvSpPr>
        <p:spPr bwMode="auto">
          <a:xfrm>
            <a:off x="9802815" y="2928937"/>
            <a:ext cx="1598924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 nodes</a:t>
            </a:r>
          </a:p>
        </p:txBody>
      </p:sp>
      <p:sp>
        <p:nvSpPr>
          <p:cNvPr id="15" name="Text Box 39"/>
          <p:cNvSpPr txBox="1">
            <a:spLocks noChangeArrowheads="1"/>
          </p:cNvSpPr>
          <p:nvPr/>
        </p:nvSpPr>
        <p:spPr bwMode="auto">
          <a:xfrm>
            <a:off x="9802815" y="3340100"/>
            <a:ext cx="1598924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  <a:r>
              <a:rPr lang="en-US" sz="2400" baseline="30000"/>
              <a:t>2</a:t>
            </a:r>
            <a:r>
              <a:rPr lang="en-US" sz="2400"/>
              <a:t> nodes</a:t>
            </a:r>
          </a:p>
        </p:txBody>
      </p:sp>
      <p:sp>
        <p:nvSpPr>
          <p:cNvPr id="16" name="Text Box 40"/>
          <p:cNvSpPr txBox="1">
            <a:spLocks noChangeArrowheads="1"/>
          </p:cNvSpPr>
          <p:nvPr/>
        </p:nvSpPr>
        <p:spPr bwMode="auto">
          <a:xfrm>
            <a:off x="9817103" y="4965703"/>
            <a:ext cx="2086538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/>
              <a:t>b</a:t>
            </a:r>
            <a:r>
              <a:rPr lang="en-US" sz="2400" baseline="30000" dirty="0" err="1"/>
              <a:t>m</a:t>
            </a:r>
            <a:r>
              <a:rPr lang="en-US" sz="2400" dirty="0"/>
              <a:t> nodes</a:t>
            </a:r>
          </a:p>
        </p:txBody>
      </p:sp>
      <p:sp>
        <p:nvSpPr>
          <p:cNvPr id="17" name="Oval 41"/>
          <p:cNvSpPr>
            <a:spLocks noChangeArrowheads="1"/>
          </p:cNvSpPr>
          <p:nvPr/>
        </p:nvSpPr>
        <p:spPr bwMode="auto">
          <a:xfrm>
            <a:off x="8050213" y="5235575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18" name="Oval 42"/>
          <p:cNvSpPr>
            <a:spLocks noChangeArrowheads="1"/>
          </p:cNvSpPr>
          <p:nvPr/>
        </p:nvSpPr>
        <p:spPr bwMode="auto">
          <a:xfrm>
            <a:off x="8583615" y="4159251"/>
            <a:ext cx="179388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21" name="AutoShape 45"/>
          <p:cNvSpPr>
            <a:spLocks/>
          </p:cNvSpPr>
          <p:nvPr/>
        </p:nvSpPr>
        <p:spPr bwMode="auto">
          <a:xfrm>
            <a:off x="6305551" y="2514604"/>
            <a:ext cx="265112" cy="2811463"/>
          </a:xfrm>
          <a:prstGeom prst="leftBrace">
            <a:avLst>
              <a:gd name="adj1" fmla="val 88373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p:sp>
        <p:nvSpPr>
          <p:cNvPr id="22" name="Text Box 46"/>
          <p:cNvSpPr txBox="1">
            <a:spLocks noChangeArrowheads="1"/>
          </p:cNvSpPr>
          <p:nvPr/>
        </p:nvSpPr>
        <p:spPr bwMode="auto">
          <a:xfrm>
            <a:off x="5235576" y="3725867"/>
            <a:ext cx="126523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8" tIns="45718" rIns="91428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m tiers</a:t>
            </a:r>
          </a:p>
        </p:txBody>
      </p:sp>
      <p:sp>
        <p:nvSpPr>
          <p:cNvPr id="31" name="Isosceles Triangle 30"/>
          <p:cNvSpPr/>
          <p:nvPr/>
        </p:nvSpPr>
        <p:spPr>
          <a:xfrm>
            <a:off x="7848600" y="2826781"/>
            <a:ext cx="685800" cy="3810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2" name="Isosceles Triangle 31"/>
          <p:cNvSpPr/>
          <p:nvPr/>
        </p:nvSpPr>
        <p:spPr>
          <a:xfrm>
            <a:off x="7507224" y="3048000"/>
            <a:ext cx="1371600" cy="3810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33" name="Isosceles Triangle 32"/>
          <p:cNvSpPr/>
          <p:nvPr/>
        </p:nvSpPr>
        <p:spPr>
          <a:xfrm>
            <a:off x="6812280" y="3276600"/>
            <a:ext cx="2743200" cy="381000"/>
          </a:xfrm>
          <a:prstGeom prst="triangle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grpSp>
        <p:nvGrpSpPr>
          <p:cNvPr id="19" name="Group 18"/>
          <p:cNvGrpSpPr/>
          <p:nvPr/>
        </p:nvGrpSpPr>
        <p:grpSpPr>
          <a:xfrm>
            <a:off x="-2787651" y="2822575"/>
            <a:ext cx="21945600" cy="4724400"/>
            <a:chOff x="-4114800" y="2133600"/>
            <a:chExt cx="21945600" cy="4724400"/>
          </a:xfrm>
          <a:solidFill>
            <a:schemeClr val="bg1">
              <a:lumMod val="85000"/>
            </a:schemeClr>
          </a:solidFill>
        </p:grpSpPr>
        <p:grpSp>
          <p:nvGrpSpPr>
            <p:cNvPr id="20" name="Group 19"/>
            <p:cNvGrpSpPr/>
            <p:nvPr/>
          </p:nvGrpSpPr>
          <p:grpSpPr>
            <a:xfrm>
              <a:off x="-4114800" y="2133600"/>
              <a:ext cx="21945600" cy="1524000"/>
              <a:chOff x="-4114800" y="2133600"/>
              <a:chExt cx="21945600" cy="1524000"/>
            </a:xfrm>
            <a:grpFill/>
          </p:grpSpPr>
          <p:sp>
            <p:nvSpPr>
              <p:cNvPr id="25" name="Isosceles Triangle 24"/>
              <p:cNvSpPr/>
              <p:nvPr/>
            </p:nvSpPr>
            <p:spPr>
              <a:xfrm>
                <a:off x="6515100" y="2133600"/>
                <a:ext cx="685800" cy="38100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Isosceles Triangle 25"/>
              <p:cNvSpPr/>
              <p:nvPr/>
            </p:nvSpPr>
            <p:spPr>
              <a:xfrm>
                <a:off x="6172200" y="2362200"/>
                <a:ext cx="1371600" cy="38100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Isosceles Triangle 26"/>
              <p:cNvSpPr/>
              <p:nvPr/>
            </p:nvSpPr>
            <p:spPr>
              <a:xfrm>
                <a:off x="5486400" y="2590800"/>
                <a:ext cx="2743200" cy="38100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8" name="Isosceles Triangle 27"/>
              <p:cNvSpPr/>
              <p:nvPr/>
            </p:nvSpPr>
            <p:spPr>
              <a:xfrm>
                <a:off x="4114800" y="2819400"/>
                <a:ext cx="5486400" cy="38100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Isosceles Triangle 28"/>
              <p:cNvSpPr/>
              <p:nvPr/>
            </p:nvSpPr>
            <p:spPr>
              <a:xfrm>
                <a:off x="1371600" y="3048000"/>
                <a:ext cx="10972800" cy="38100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Isosceles Triangle 29"/>
              <p:cNvSpPr/>
              <p:nvPr/>
            </p:nvSpPr>
            <p:spPr>
              <a:xfrm>
                <a:off x="-4114800" y="3276600"/>
                <a:ext cx="21945600" cy="381000"/>
              </a:xfrm>
              <a:prstGeom prst="triangle">
                <a:avLst/>
              </a:prstGeom>
              <a:grpFill/>
              <a:ln>
                <a:noFill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23" name="Rectangle 22"/>
            <p:cNvSpPr/>
            <p:nvPr/>
          </p:nvSpPr>
          <p:spPr>
            <a:xfrm>
              <a:off x="-2895600" y="3657600"/>
              <a:ext cx="19507200" cy="3200400"/>
            </a:xfrm>
            <a:prstGeom prst="rect">
              <a:avLst/>
            </a:prstGeom>
            <a:grpFill/>
            <a:ln>
              <a:noFill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27327206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  <p:bldP spid="33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254000" y="1219201"/>
            <a:ext cx="8083850" cy="4729164"/>
          </a:xfrm>
        </p:spPr>
        <p:txBody>
          <a:bodyPr/>
          <a:lstStyle/>
          <a:p>
            <a:r>
              <a:rPr lang="en-US" dirty="0"/>
              <a:t>Are these the properties for BFS or DFS?</a:t>
            </a:r>
          </a:p>
          <a:p>
            <a:endParaRPr lang="en-US" dirty="0"/>
          </a:p>
          <a:p>
            <a:pPr lvl="1"/>
            <a:r>
              <a:rPr lang="en-US" sz="2800" dirty="0"/>
              <a:t> Takes O(</a:t>
            </a:r>
            <a:r>
              <a:rPr lang="en-US" sz="2800" dirty="0" err="1"/>
              <a:t>b</a:t>
            </a:r>
            <a:r>
              <a:rPr lang="en-US" sz="2800" baseline="30000" dirty="0" err="1"/>
              <a:t>m</a:t>
            </a:r>
            <a:r>
              <a:rPr lang="en-US" sz="2800" dirty="0"/>
              <a:t>) time</a:t>
            </a:r>
          </a:p>
          <a:p>
            <a:pPr marL="0" lvl="1" indent="0">
              <a:buNone/>
            </a:pPr>
            <a:endParaRPr lang="en-US" sz="2800" dirty="0"/>
          </a:p>
          <a:p>
            <a:pPr lvl="1"/>
            <a:r>
              <a:rPr lang="en-US" sz="2800" dirty="0"/>
              <a:t> Uses O(</a:t>
            </a:r>
            <a:r>
              <a:rPr lang="en-US" sz="2800" dirty="0" err="1"/>
              <a:t>bm</a:t>
            </a:r>
            <a:r>
              <a:rPr lang="en-US" sz="2800" dirty="0"/>
              <a:t>) space on frontier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 Complete with graph search</a:t>
            </a:r>
          </a:p>
          <a:p>
            <a:pPr lvl="1"/>
            <a:endParaRPr lang="en-US" sz="2800" dirty="0"/>
          </a:p>
          <a:p>
            <a:pPr lvl="1"/>
            <a:r>
              <a:rPr lang="en-US" sz="2800" dirty="0"/>
              <a:t> Not optimal unless all goals are in the same level (and the same step cost everywhere)</a:t>
            </a:r>
            <a:endParaRPr lang="en-US" dirty="0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>
                <a:solidFill>
                  <a:srgbClr val="C00000"/>
                </a:solidFill>
              </a:rPr>
              <a:t>Poll 2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6015397" y="909635"/>
            <a:ext cx="6323633" cy="2912765"/>
            <a:chOff x="1066905" y="2012950"/>
            <a:chExt cx="6323633" cy="2912765"/>
          </a:xfrm>
        </p:grpSpPr>
        <p:sp>
          <p:nvSpPr>
            <p:cNvPr id="23585" name="Freeform 30"/>
            <p:cNvSpPr>
              <a:spLocks/>
            </p:cNvSpPr>
            <p:nvPr/>
          </p:nvSpPr>
          <p:spPr bwMode="auto">
            <a:xfrm>
              <a:off x="2655888" y="2262188"/>
              <a:ext cx="2927350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23586" name="Oval 31"/>
            <p:cNvSpPr>
              <a:spLocks noChangeArrowheads="1"/>
            </p:cNvSpPr>
            <p:nvPr/>
          </p:nvSpPr>
          <p:spPr bwMode="auto">
            <a:xfrm>
              <a:off x="4010025" y="2192338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3587" name="Oval 32"/>
            <p:cNvSpPr>
              <a:spLocks noChangeArrowheads="1"/>
            </p:cNvSpPr>
            <p:nvPr/>
          </p:nvSpPr>
          <p:spPr bwMode="auto">
            <a:xfrm>
              <a:off x="3778250" y="2617788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3588" name="Oval 33"/>
            <p:cNvSpPr>
              <a:spLocks noChangeArrowheads="1"/>
            </p:cNvSpPr>
            <p:nvPr/>
          </p:nvSpPr>
          <p:spPr bwMode="auto">
            <a:xfrm>
              <a:off x="4254500" y="2608263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3589" name="Text Box 34"/>
            <p:cNvSpPr txBox="1">
              <a:spLocks noChangeArrowheads="1"/>
            </p:cNvSpPr>
            <p:nvPr/>
          </p:nvSpPr>
          <p:spPr bwMode="auto">
            <a:xfrm>
              <a:off x="3908425" y="2468563"/>
              <a:ext cx="2746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…</a:t>
              </a:r>
            </a:p>
          </p:txBody>
        </p:sp>
        <p:sp>
          <p:nvSpPr>
            <p:cNvPr id="23590" name="Freeform 35"/>
            <p:cNvSpPr>
              <a:spLocks/>
            </p:cNvSpPr>
            <p:nvPr/>
          </p:nvSpPr>
          <p:spPr bwMode="auto">
            <a:xfrm>
              <a:off x="3890963" y="2422525"/>
              <a:ext cx="444500" cy="88900"/>
            </a:xfrm>
            <a:custGeom>
              <a:avLst/>
              <a:gdLst>
                <a:gd name="T0" fmla="*/ 0 w 280"/>
                <a:gd name="T1" fmla="*/ 2147483647 h 56"/>
                <a:gd name="T2" fmla="*/ 2147483647 w 280"/>
                <a:gd name="T3" fmla="*/ 2147483647 h 56"/>
                <a:gd name="T4" fmla="*/ 2147483647 w 280"/>
                <a:gd name="T5" fmla="*/ 0 h 56"/>
                <a:gd name="T6" fmla="*/ 0 60000 65536"/>
                <a:gd name="T7" fmla="*/ 0 60000 65536"/>
                <a:gd name="T8" fmla="*/ 0 60000 65536"/>
                <a:gd name="T9" fmla="*/ 0 w 280"/>
                <a:gd name="T10" fmla="*/ 0 h 56"/>
                <a:gd name="T11" fmla="*/ 280 w 28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0" h="56">
                  <a:moveTo>
                    <a:pt x="0" y="11"/>
                  </a:moveTo>
                  <a:cubicBezTo>
                    <a:pt x="52" y="33"/>
                    <a:pt x="104" y="56"/>
                    <a:pt x="151" y="54"/>
                  </a:cubicBezTo>
                  <a:cubicBezTo>
                    <a:pt x="198" y="52"/>
                    <a:pt x="239" y="26"/>
                    <a:pt x="28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23591" name="Text Box 36"/>
            <p:cNvSpPr txBox="1">
              <a:spLocks noChangeArrowheads="1"/>
            </p:cNvSpPr>
            <p:nvPr/>
          </p:nvSpPr>
          <p:spPr bwMode="auto">
            <a:xfrm>
              <a:off x="4292599" y="2220913"/>
              <a:ext cx="29845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  <p:sp>
          <p:nvSpPr>
            <p:cNvPr id="23592" name="Text Box 37"/>
            <p:cNvSpPr txBox="1">
              <a:spLocks noChangeArrowheads="1"/>
            </p:cNvSpPr>
            <p:nvPr/>
          </p:nvSpPr>
          <p:spPr bwMode="auto">
            <a:xfrm>
              <a:off x="5719763" y="2073275"/>
              <a:ext cx="126815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1 node</a:t>
              </a:r>
            </a:p>
          </p:txBody>
        </p:sp>
        <p:sp>
          <p:nvSpPr>
            <p:cNvPr id="23593" name="Text Box 38"/>
            <p:cNvSpPr txBox="1">
              <a:spLocks noChangeArrowheads="1"/>
            </p:cNvSpPr>
            <p:nvPr/>
          </p:nvSpPr>
          <p:spPr bwMode="auto">
            <a:xfrm>
              <a:off x="5721350" y="2427287"/>
              <a:ext cx="12681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 nodes</a:t>
              </a:r>
            </a:p>
          </p:txBody>
        </p:sp>
        <p:sp>
          <p:nvSpPr>
            <p:cNvPr id="23594" name="Text Box 39"/>
            <p:cNvSpPr txBox="1">
              <a:spLocks noChangeArrowheads="1"/>
            </p:cNvSpPr>
            <p:nvPr/>
          </p:nvSpPr>
          <p:spPr bwMode="auto">
            <a:xfrm>
              <a:off x="5721350" y="2838450"/>
              <a:ext cx="1268158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/>
                <a:t>b</a:t>
              </a:r>
              <a:r>
                <a:rPr lang="en-US" sz="2400" baseline="30000" dirty="0"/>
                <a:t>2</a:t>
              </a:r>
              <a:r>
                <a:rPr lang="en-US" sz="2400" dirty="0"/>
                <a:t> nodes</a:t>
              </a:r>
            </a:p>
          </p:txBody>
        </p:sp>
        <p:sp>
          <p:nvSpPr>
            <p:cNvPr id="23595" name="Text Box 40"/>
            <p:cNvSpPr txBox="1">
              <a:spLocks noChangeArrowheads="1"/>
            </p:cNvSpPr>
            <p:nvPr/>
          </p:nvSpPr>
          <p:spPr bwMode="auto">
            <a:xfrm>
              <a:off x="5735638" y="4464050"/>
              <a:ext cx="16549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  <a:r>
                <a:rPr lang="en-US" sz="2400" baseline="30000"/>
                <a:t>m</a:t>
              </a:r>
              <a:r>
                <a:rPr lang="en-US" sz="2400"/>
                <a:t> nodes</a:t>
              </a:r>
            </a:p>
          </p:txBody>
        </p:sp>
        <p:sp>
          <p:nvSpPr>
            <p:cNvPr id="23596" name="Oval 41"/>
            <p:cNvSpPr>
              <a:spLocks noChangeArrowheads="1"/>
            </p:cNvSpPr>
            <p:nvPr/>
          </p:nvSpPr>
          <p:spPr bwMode="auto">
            <a:xfrm>
              <a:off x="4502151" y="4733925"/>
              <a:ext cx="179387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3600" name="AutoShape 45"/>
            <p:cNvSpPr>
              <a:spLocks/>
            </p:cNvSpPr>
            <p:nvPr/>
          </p:nvSpPr>
          <p:spPr bwMode="auto">
            <a:xfrm>
              <a:off x="2224088" y="2012950"/>
              <a:ext cx="265112" cy="2811463"/>
            </a:xfrm>
            <a:prstGeom prst="leftBrace">
              <a:avLst>
                <a:gd name="adj1" fmla="val 8837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3601" name="Text Box 46"/>
            <p:cNvSpPr txBox="1">
              <a:spLocks noChangeArrowheads="1"/>
            </p:cNvSpPr>
            <p:nvPr/>
          </p:nvSpPr>
          <p:spPr bwMode="auto">
            <a:xfrm>
              <a:off x="1066905" y="3187848"/>
              <a:ext cx="126523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/>
                <a:t>m tiers</a:t>
              </a:r>
            </a:p>
          </p:txBody>
        </p:sp>
      </p:grpSp>
      <p:sp>
        <p:nvSpPr>
          <p:cNvPr id="33" name="Oval 41"/>
          <p:cNvSpPr>
            <a:spLocks noChangeArrowheads="1"/>
          </p:cNvSpPr>
          <p:nvPr/>
        </p:nvSpPr>
        <p:spPr bwMode="auto">
          <a:xfrm>
            <a:off x="9679243" y="2586037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776974527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47"/>
          <p:cNvSpPr>
            <a:spLocks/>
          </p:cNvSpPr>
          <p:nvPr/>
        </p:nvSpPr>
        <p:spPr bwMode="auto">
          <a:xfrm>
            <a:off x="7348535" y="2003423"/>
            <a:ext cx="1906588" cy="2554288"/>
          </a:xfrm>
          <a:custGeom>
            <a:avLst/>
            <a:gdLst>
              <a:gd name="T0" fmla="*/ 0 w 1201"/>
              <a:gd name="T1" fmla="*/ 2147483647 h 1609"/>
              <a:gd name="T2" fmla="*/ 2147483647 w 1201"/>
              <a:gd name="T3" fmla="*/ 2147483647 h 1609"/>
              <a:gd name="T4" fmla="*/ 2147483647 w 1201"/>
              <a:gd name="T5" fmla="*/ 2147483647 h 1609"/>
              <a:gd name="T6" fmla="*/ 2147483647 w 1201"/>
              <a:gd name="T7" fmla="*/ 0 h 1609"/>
              <a:gd name="T8" fmla="*/ 0 w 1201"/>
              <a:gd name="T9" fmla="*/ 2147483647 h 16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1"/>
              <a:gd name="T16" fmla="*/ 0 h 1609"/>
              <a:gd name="T17" fmla="*/ 1201 w 1201"/>
              <a:gd name="T18" fmla="*/ 1609 h 1609"/>
              <a:gd name="connsiteX0" fmla="*/ 0 w 10000"/>
              <a:gd name="connsiteY0" fmla="*/ 10000 h 10000"/>
              <a:gd name="connsiteX1" fmla="*/ 10000 w 10000"/>
              <a:gd name="connsiteY1" fmla="*/ 9975 h 10000"/>
              <a:gd name="connsiteX2" fmla="*/ 9018 w 10000"/>
              <a:gd name="connsiteY2" fmla="*/ 4388 h 10000"/>
              <a:gd name="connsiteX3" fmla="*/ 7619 w 10000"/>
              <a:gd name="connsiteY3" fmla="*/ 0 h 10000"/>
              <a:gd name="connsiteX4" fmla="*/ 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10000" y="9975"/>
                </a:lnTo>
                <a:cubicBezTo>
                  <a:pt x="9806" y="8135"/>
                  <a:pt x="9212" y="6228"/>
                  <a:pt x="9018" y="4388"/>
                </a:cubicBezTo>
                <a:lnTo>
                  <a:pt x="7619" y="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Depth-First Search (DFS) Properties</a:t>
            </a:r>
          </a:p>
        </p:txBody>
      </p:sp>
      <p:grpSp>
        <p:nvGrpSpPr>
          <p:cNvPr id="2" name="Group 27"/>
          <p:cNvGrpSpPr>
            <a:grpSpLocks/>
          </p:cNvGrpSpPr>
          <p:nvPr/>
        </p:nvGrpSpPr>
        <p:grpSpPr bwMode="auto">
          <a:xfrm>
            <a:off x="5782469" y="1752601"/>
            <a:ext cx="6104731" cy="2912765"/>
            <a:chOff x="1091407" y="2012950"/>
            <a:chExt cx="6104731" cy="2912765"/>
          </a:xfrm>
        </p:grpSpPr>
        <p:sp>
          <p:nvSpPr>
            <p:cNvPr id="23585" name="Freeform 30"/>
            <p:cNvSpPr>
              <a:spLocks/>
            </p:cNvSpPr>
            <p:nvPr/>
          </p:nvSpPr>
          <p:spPr bwMode="auto">
            <a:xfrm>
              <a:off x="2655888" y="2262188"/>
              <a:ext cx="2927350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23586" name="Oval 31"/>
            <p:cNvSpPr>
              <a:spLocks noChangeArrowheads="1"/>
            </p:cNvSpPr>
            <p:nvPr/>
          </p:nvSpPr>
          <p:spPr bwMode="auto">
            <a:xfrm>
              <a:off x="4010025" y="2192338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3587" name="Oval 32"/>
            <p:cNvSpPr>
              <a:spLocks noChangeArrowheads="1"/>
            </p:cNvSpPr>
            <p:nvPr/>
          </p:nvSpPr>
          <p:spPr bwMode="auto">
            <a:xfrm>
              <a:off x="3778250" y="2617788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3588" name="Oval 33"/>
            <p:cNvSpPr>
              <a:spLocks noChangeArrowheads="1"/>
            </p:cNvSpPr>
            <p:nvPr/>
          </p:nvSpPr>
          <p:spPr bwMode="auto">
            <a:xfrm>
              <a:off x="4254500" y="2608263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3589" name="Text Box 34"/>
            <p:cNvSpPr txBox="1">
              <a:spLocks noChangeArrowheads="1"/>
            </p:cNvSpPr>
            <p:nvPr/>
          </p:nvSpPr>
          <p:spPr bwMode="auto">
            <a:xfrm>
              <a:off x="3908425" y="2468563"/>
              <a:ext cx="27463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…</a:t>
              </a:r>
            </a:p>
          </p:txBody>
        </p:sp>
        <p:sp>
          <p:nvSpPr>
            <p:cNvPr id="23590" name="Freeform 35"/>
            <p:cNvSpPr>
              <a:spLocks/>
            </p:cNvSpPr>
            <p:nvPr/>
          </p:nvSpPr>
          <p:spPr bwMode="auto">
            <a:xfrm>
              <a:off x="3890963" y="2422525"/>
              <a:ext cx="444500" cy="88900"/>
            </a:xfrm>
            <a:custGeom>
              <a:avLst/>
              <a:gdLst>
                <a:gd name="T0" fmla="*/ 0 w 280"/>
                <a:gd name="T1" fmla="*/ 2147483647 h 56"/>
                <a:gd name="T2" fmla="*/ 2147483647 w 280"/>
                <a:gd name="T3" fmla="*/ 2147483647 h 56"/>
                <a:gd name="T4" fmla="*/ 2147483647 w 280"/>
                <a:gd name="T5" fmla="*/ 0 h 56"/>
                <a:gd name="T6" fmla="*/ 0 60000 65536"/>
                <a:gd name="T7" fmla="*/ 0 60000 65536"/>
                <a:gd name="T8" fmla="*/ 0 60000 65536"/>
                <a:gd name="T9" fmla="*/ 0 w 280"/>
                <a:gd name="T10" fmla="*/ 0 h 56"/>
                <a:gd name="T11" fmla="*/ 280 w 280"/>
                <a:gd name="T12" fmla="*/ 56 h 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80" h="56">
                  <a:moveTo>
                    <a:pt x="0" y="11"/>
                  </a:moveTo>
                  <a:cubicBezTo>
                    <a:pt x="52" y="33"/>
                    <a:pt x="104" y="56"/>
                    <a:pt x="151" y="54"/>
                  </a:cubicBezTo>
                  <a:cubicBezTo>
                    <a:pt x="198" y="52"/>
                    <a:pt x="239" y="26"/>
                    <a:pt x="280" y="0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 type="triangle" w="sm" len="sm"/>
            </a:ln>
          </p:spPr>
          <p:txBody>
            <a:bodyPr/>
            <a:lstStyle/>
            <a:p>
              <a:endParaRPr lang="en-US" sz="2400"/>
            </a:p>
          </p:txBody>
        </p:sp>
        <p:sp>
          <p:nvSpPr>
            <p:cNvPr id="23591" name="Text Box 36"/>
            <p:cNvSpPr txBox="1">
              <a:spLocks noChangeArrowheads="1"/>
            </p:cNvSpPr>
            <p:nvPr/>
          </p:nvSpPr>
          <p:spPr bwMode="auto">
            <a:xfrm>
              <a:off x="4292599" y="2220913"/>
              <a:ext cx="298451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</a:p>
          </p:txBody>
        </p:sp>
        <p:sp>
          <p:nvSpPr>
            <p:cNvPr id="23592" name="Text Box 37"/>
            <p:cNvSpPr txBox="1">
              <a:spLocks noChangeArrowheads="1"/>
            </p:cNvSpPr>
            <p:nvPr/>
          </p:nvSpPr>
          <p:spPr bwMode="auto">
            <a:xfrm>
              <a:off x="5719763" y="2073275"/>
              <a:ext cx="111918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1 node</a:t>
              </a:r>
            </a:p>
          </p:txBody>
        </p:sp>
        <p:sp>
          <p:nvSpPr>
            <p:cNvPr id="23593" name="Text Box 38"/>
            <p:cNvSpPr txBox="1">
              <a:spLocks noChangeArrowheads="1"/>
            </p:cNvSpPr>
            <p:nvPr/>
          </p:nvSpPr>
          <p:spPr bwMode="auto">
            <a:xfrm>
              <a:off x="5721349" y="2427287"/>
              <a:ext cx="146049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 nodes</a:t>
              </a:r>
            </a:p>
          </p:txBody>
        </p:sp>
        <p:sp>
          <p:nvSpPr>
            <p:cNvPr id="23594" name="Text Box 39"/>
            <p:cNvSpPr txBox="1">
              <a:spLocks noChangeArrowheads="1"/>
            </p:cNvSpPr>
            <p:nvPr/>
          </p:nvSpPr>
          <p:spPr bwMode="auto">
            <a:xfrm>
              <a:off x="5721349" y="2838450"/>
              <a:ext cx="1460499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/>
                <a:t>b</a:t>
              </a:r>
              <a:r>
                <a:rPr lang="en-US" sz="2400" baseline="30000" dirty="0"/>
                <a:t>2</a:t>
              </a:r>
              <a:r>
                <a:rPr lang="en-US" sz="2400" dirty="0"/>
                <a:t> nodes</a:t>
              </a:r>
            </a:p>
          </p:txBody>
        </p:sp>
        <p:sp>
          <p:nvSpPr>
            <p:cNvPr id="23595" name="Text Box 40"/>
            <p:cNvSpPr txBox="1">
              <a:spLocks noChangeArrowheads="1"/>
            </p:cNvSpPr>
            <p:nvPr/>
          </p:nvSpPr>
          <p:spPr bwMode="auto">
            <a:xfrm>
              <a:off x="5735638" y="4464050"/>
              <a:ext cx="1460500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/>
                <a:t>b</a:t>
              </a:r>
              <a:r>
                <a:rPr lang="en-US" sz="2400" baseline="30000"/>
                <a:t>m</a:t>
              </a:r>
              <a:r>
                <a:rPr lang="en-US" sz="2400"/>
                <a:t> nodes</a:t>
              </a:r>
            </a:p>
          </p:txBody>
        </p:sp>
        <p:sp>
          <p:nvSpPr>
            <p:cNvPr id="23596" name="Oval 41"/>
            <p:cNvSpPr>
              <a:spLocks noChangeArrowheads="1"/>
            </p:cNvSpPr>
            <p:nvPr/>
          </p:nvSpPr>
          <p:spPr bwMode="auto">
            <a:xfrm>
              <a:off x="4502151" y="4733925"/>
              <a:ext cx="179387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3600" name="AutoShape 45"/>
            <p:cNvSpPr>
              <a:spLocks/>
            </p:cNvSpPr>
            <p:nvPr/>
          </p:nvSpPr>
          <p:spPr bwMode="auto">
            <a:xfrm>
              <a:off x="2224088" y="2012950"/>
              <a:ext cx="265112" cy="2811463"/>
            </a:xfrm>
            <a:prstGeom prst="leftBrace">
              <a:avLst>
                <a:gd name="adj1" fmla="val 88373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2400"/>
            </a:p>
          </p:txBody>
        </p:sp>
        <p:sp>
          <p:nvSpPr>
            <p:cNvPr id="23601" name="Text Box 46"/>
            <p:cNvSpPr txBox="1">
              <a:spLocks noChangeArrowheads="1"/>
            </p:cNvSpPr>
            <p:nvPr/>
          </p:nvSpPr>
          <p:spPr bwMode="auto">
            <a:xfrm>
              <a:off x="1091407" y="3162823"/>
              <a:ext cx="1265237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/>
                <a:t>m tiers</a:t>
              </a:r>
            </a:p>
          </p:txBody>
        </p:sp>
      </p:grpSp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254000" y="1219201"/>
            <a:ext cx="5461000" cy="4729164"/>
          </a:xfrm>
        </p:spPr>
        <p:txBody>
          <a:bodyPr/>
          <a:lstStyle/>
          <a:p>
            <a:r>
              <a:rPr lang="en-US" sz="2400" dirty="0"/>
              <a:t>What nodes does DFS expand?</a:t>
            </a:r>
          </a:p>
          <a:p>
            <a:pPr lvl="1"/>
            <a:r>
              <a:rPr lang="en-US" sz="2000" dirty="0"/>
              <a:t>Some left prefix of the tree.</a:t>
            </a:r>
          </a:p>
          <a:p>
            <a:pPr lvl="1"/>
            <a:r>
              <a:rPr lang="en-US" sz="2000" dirty="0"/>
              <a:t>Could process the whole tree!</a:t>
            </a:r>
          </a:p>
          <a:p>
            <a:pPr lvl="1"/>
            <a:r>
              <a:rPr lang="en-US" sz="2000" dirty="0"/>
              <a:t>If m is finite, takes time O(</a:t>
            </a:r>
            <a:r>
              <a:rPr lang="en-US" sz="2000" dirty="0" err="1"/>
              <a:t>b</a:t>
            </a:r>
            <a:r>
              <a:rPr lang="en-US" sz="2000" baseline="30000" dirty="0" err="1"/>
              <a:t>m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frontier take?</a:t>
            </a:r>
          </a:p>
          <a:p>
            <a:pPr lvl="1"/>
            <a:r>
              <a:rPr lang="en-US" sz="2000" dirty="0"/>
              <a:t>Only has siblings on path to root, so O(</a:t>
            </a:r>
            <a:r>
              <a:rPr lang="en-US" sz="2000" dirty="0" err="1"/>
              <a:t>bm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sz="2000" dirty="0"/>
              <a:t>m could be infinite, so only if we prevent cycles (graph search)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sz="2000" dirty="0"/>
              <a:t>No, it finds the “leftmost” solution, regardless of depth or cost</a:t>
            </a:r>
          </a:p>
          <a:p>
            <a:pPr lvl="1"/>
            <a:endParaRPr lang="en-US" sz="2000" dirty="0"/>
          </a:p>
        </p:txBody>
      </p:sp>
      <p:sp>
        <p:nvSpPr>
          <p:cNvPr id="31" name="Freeform 47"/>
          <p:cNvSpPr>
            <a:spLocks/>
          </p:cNvSpPr>
          <p:nvPr/>
        </p:nvSpPr>
        <p:spPr bwMode="auto">
          <a:xfrm>
            <a:off x="7389813" y="2057317"/>
            <a:ext cx="1373163" cy="2478171"/>
          </a:xfrm>
          <a:custGeom>
            <a:avLst/>
            <a:gdLst>
              <a:gd name="T0" fmla="*/ 0 w 1201"/>
              <a:gd name="T1" fmla="*/ 2147483647 h 1609"/>
              <a:gd name="T2" fmla="*/ 2147483647 w 1201"/>
              <a:gd name="T3" fmla="*/ 2147483647 h 1609"/>
              <a:gd name="T4" fmla="*/ 2147483647 w 1201"/>
              <a:gd name="T5" fmla="*/ 2147483647 h 1609"/>
              <a:gd name="T6" fmla="*/ 2147483647 w 1201"/>
              <a:gd name="T7" fmla="*/ 0 h 1609"/>
              <a:gd name="T8" fmla="*/ 0 w 1201"/>
              <a:gd name="T9" fmla="*/ 2147483647 h 16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1"/>
              <a:gd name="T16" fmla="*/ 0 h 1609"/>
              <a:gd name="T17" fmla="*/ 1201 w 1201"/>
              <a:gd name="T18" fmla="*/ 1609 h 1609"/>
              <a:gd name="connsiteX0" fmla="*/ 0 w 11997"/>
              <a:gd name="connsiteY0" fmla="*/ 9702 h 9702"/>
              <a:gd name="connsiteX1" fmla="*/ 10000 w 11997"/>
              <a:gd name="connsiteY1" fmla="*/ 9677 h 9702"/>
              <a:gd name="connsiteX2" fmla="*/ 9417 w 11997"/>
              <a:gd name="connsiteY2" fmla="*/ 4158 h 9702"/>
              <a:gd name="connsiteX3" fmla="*/ 11997 w 11997"/>
              <a:gd name="connsiteY3" fmla="*/ 0 h 9702"/>
              <a:gd name="connsiteX4" fmla="*/ 0 w 11997"/>
              <a:gd name="connsiteY4" fmla="*/ 9702 h 9702"/>
              <a:gd name="connsiteX0" fmla="*/ 0 w 10000"/>
              <a:gd name="connsiteY0" fmla="*/ 10000 h 10000"/>
              <a:gd name="connsiteX1" fmla="*/ 8335 w 10000"/>
              <a:gd name="connsiteY1" fmla="*/ 9974 h 10000"/>
              <a:gd name="connsiteX2" fmla="*/ 8890 w 10000"/>
              <a:gd name="connsiteY2" fmla="*/ 4305 h 10000"/>
              <a:gd name="connsiteX3" fmla="*/ 10000 w 10000"/>
              <a:gd name="connsiteY3" fmla="*/ 0 h 10000"/>
              <a:gd name="connsiteX4" fmla="*/ 0 w 10000"/>
              <a:gd name="connsiteY4" fmla="*/ 10000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00" h="10000">
                <a:moveTo>
                  <a:pt x="0" y="10000"/>
                </a:moveTo>
                <a:lnTo>
                  <a:pt x="8335" y="9974"/>
                </a:lnTo>
                <a:cubicBezTo>
                  <a:pt x="8174" y="8078"/>
                  <a:pt x="9052" y="6201"/>
                  <a:pt x="8890" y="4305"/>
                </a:cubicBezTo>
                <a:lnTo>
                  <a:pt x="10000" y="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32" name="Freeform 47"/>
          <p:cNvSpPr>
            <a:spLocks/>
          </p:cNvSpPr>
          <p:nvPr/>
        </p:nvSpPr>
        <p:spPr bwMode="auto">
          <a:xfrm>
            <a:off x="7389841" y="2057409"/>
            <a:ext cx="1373179" cy="2514599"/>
          </a:xfrm>
          <a:custGeom>
            <a:avLst/>
            <a:gdLst>
              <a:gd name="T0" fmla="*/ 0 w 1201"/>
              <a:gd name="T1" fmla="*/ 2147483647 h 1609"/>
              <a:gd name="T2" fmla="*/ 2147483647 w 1201"/>
              <a:gd name="T3" fmla="*/ 2147483647 h 1609"/>
              <a:gd name="T4" fmla="*/ 2147483647 w 1201"/>
              <a:gd name="T5" fmla="*/ 2147483647 h 1609"/>
              <a:gd name="T6" fmla="*/ 2147483647 w 1201"/>
              <a:gd name="T7" fmla="*/ 0 h 1609"/>
              <a:gd name="T8" fmla="*/ 0 w 1201"/>
              <a:gd name="T9" fmla="*/ 2147483647 h 16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1"/>
              <a:gd name="T16" fmla="*/ 0 h 1609"/>
              <a:gd name="T17" fmla="*/ 1201 w 1201"/>
              <a:gd name="T18" fmla="*/ 1609 h 1609"/>
              <a:gd name="connsiteX0" fmla="*/ 0 w 11997"/>
              <a:gd name="connsiteY0" fmla="*/ 9702 h 9702"/>
              <a:gd name="connsiteX1" fmla="*/ 10000 w 11997"/>
              <a:gd name="connsiteY1" fmla="*/ 9677 h 9702"/>
              <a:gd name="connsiteX2" fmla="*/ 9417 w 11997"/>
              <a:gd name="connsiteY2" fmla="*/ 4158 h 9702"/>
              <a:gd name="connsiteX3" fmla="*/ 11997 w 11997"/>
              <a:gd name="connsiteY3" fmla="*/ 0 h 9702"/>
              <a:gd name="connsiteX4" fmla="*/ 0 w 11997"/>
              <a:gd name="connsiteY4" fmla="*/ 9702 h 9702"/>
              <a:gd name="connsiteX0" fmla="*/ 0 w 10000"/>
              <a:gd name="connsiteY0" fmla="*/ 10000 h 10000"/>
              <a:gd name="connsiteX1" fmla="*/ 8335 w 10000"/>
              <a:gd name="connsiteY1" fmla="*/ 9974 h 10000"/>
              <a:gd name="connsiteX2" fmla="*/ 8890 w 10000"/>
              <a:gd name="connsiteY2" fmla="*/ 4305 h 10000"/>
              <a:gd name="connsiteX3" fmla="*/ 10000 w 10000"/>
              <a:gd name="connsiteY3" fmla="*/ 0 h 10000"/>
              <a:gd name="connsiteX4" fmla="*/ 0 w 10000"/>
              <a:gd name="connsiteY4" fmla="*/ 10000 h 10000"/>
              <a:gd name="connsiteX0" fmla="*/ 0 w 16352"/>
              <a:gd name="connsiteY0" fmla="*/ 10000 h 10000"/>
              <a:gd name="connsiteX1" fmla="*/ 8335 w 16352"/>
              <a:gd name="connsiteY1" fmla="*/ 9974 h 10000"/>
              <a:gd name="connsiteX2" fmla="*/ 8890 w 16352"/>
              <a:gd name="connsiteY2" fmla="*/ 4305 h 10000"/>
              <a:gd name="connsiteX3" fmla="*/ 16352 w 16352"/>
              <a:gd name="connsiteY3" fmla="*/ 0 h 10000"/>
              <a:gd name="connsiteX4" fmla="*/ 0 w 16352"/>
              <a:gd name="connsiteY4" fmla="*/ 10000 h 10000"/>
              <a:gd name="connsiteX0" fmla="*/ 0 w 16352"/>
              <a:gd name="connsiteY0" fmla="*/ 10000 h 10000"/>
              <a:gd name="connsiteX1" fmla="*/ 8335 w 16352"/>
              <a:gd name="connsiteY1" fmla="*/ 9974 h 10000"/>
              <a:gd name="connsiteX2" fmla="*/ 10907 w 16352"/>
              <a:gd name="connsiteY2" fmla="*/ 4612 h 10000"/>
              <a:gd name="connsiteX3" fmla="*/ 16352 w 16352"/>
              <a:gd name="connsiteY3" fmla="*/ 0 h 10000"/>
              <a:gd name="connsiteX4" fmla="*/ 0 w 16352"/>
              <a:gd name="connsiteY4" fmla="*/ 10000 h 10000"/>
              <a:gd name="connsiteX0" fmla="*/ 0 w 16352"/>
              <a:gd name="connsiteY0" fmla="*/ 10000 h 10000"/>
              <a:gd name="connsiteX1" fmla="*/ 8335 w 16352"/>
              <a:gd name="connsiteY1" fmla="*/ 9974 h 10000"/>
              <a:gd name="connsiteX2" fmla="*/ 10907 w 16352"/>
              <a:gd name="connsiteY2" fmla="*/ 4612 h 10000"/>
              <a:gd name="connsiteX3" fmla="*/ 16352 w 16352"/>
              <a:gd name="connsiteY3" fmla="*/ 0 h 10000"/>
              <a:gd name="connsiteX4" fmla="*/ 0 w 16352"/>
              <a:gd name="connsiteY4" fmla="*/ 10000 h 10000"/>
              <a:gd name="connsiteX0" fmla="*/ 0 w 16352"/>
              <a:gd name="connsiteY0" fmla="*/ 10000 h 10147"/>
              <a:gd name="connsiteX1" fmla="*/ 6370 w 16352"/>
              <a:gd name="connsiteY1" fmla="*/ 10147 h 10147"/>
              <a:gd name="connsiteX2" fmla="*/ 10907 w 16352"/>
              <a:gd name="connsiteY2" fmla="*/ 4612 h 10147"/>
              <a:gd name="connsiteX3" fmla="*/ 16352 w 16352"/>
              <a:gd name="connsiteY3" fmla="*/ 0 h 10147"/>
              <a:gd name="connsiteX4" fmla="*/ 0 w 16352"/>
              <a:gd name="connsiteY4" fmla="*/ 10000 h 10147"/>
              <a:gd name="connsiteX0" fmla="*/ 0 w 16352"/>
              <a:gd name="connsiteY0" fmla="*/ 10000 h 10147"/>
              <a:gd name="connsiteX1" fmla="*/ 6370 w 16352"/>
              <a:gd name="connsiteY1" fmla="*/ 10147 h 10147"/>
              <a:gd name="connsiteX2" fmla="*/ 10907 w 16352"/>
              <a:gd name="connsiteY2" fmla="*/ 4612 h 10147"/>
              <a:gd name="connsiteX3" fmla="*/ 16352 w 16352"/>
              <a:gd name="connsiteY3" fmla="*/ 0 h 10147"/>
              <a:gd name="connsiteX4" fmla="*/ 0 w 16352"/>
              <a:gd name="connsiteY4" fmla="*/ 10000 h 1014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6352" h="10147">
                <a:moveTo>
                  <a:pt x="0" y="10000"/>
                </a:moveTo>
                <a:lnTo>
                  <a:pt x="6370" y="10147"/>
                </a:lnTo>
                <a:cubicBezTo>
                  <a:pt x="6209" y="8251"/>
                  <a:pt x="8940" y="7679"/>
                  <a:pt x="10907" y="4612"/>
                </a:cubicBezTo>
                <a:lnTo>
                  <a:pt x="16352" y="0"/>
                </a:lnTo>
                <a:lnTo>
                  <a:pt x="0" y="1000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33" name="Oval 41"/>
          <p:cNvSpPr>
            <a:spLocks noChangeArrowheads="1"/>
          </p:cNvSpPr>
          <p:nvPr/>
        </p:nvSpPr>
        <p:spPr bwMode="auto">
          <a:xfrm>
            <a:off x="9421813" y="3429003"/>
            <a:ext cx="179387" cy="179388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8" tIns="45718" rIns="91428" bIns="45718" anchor="ctr"/>
          <a:lstStyle/>
          <a:p>
            <a:endParaRPr lang="en-US" sz="240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F720E97F-7CD4-29B3-97E6-9B1B76A7494D}"/>
                  </a:ext>
                </a:extLst>
              </p14:cNvPr>
              <p14:cNvContentPartPr/>
              <p14:nvPr/>
            </p14:nvContentPartPr>
            <p14:xfrm>
              <a:off x="7322040" y="1900080"/>
              <a:ext cx="1698480" cy="278892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F720E97F-7CD4-29B3-97E6-9B1B76A7494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97600" y="1880280"/>
                <a:ext cx="8152920" cy="28969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63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drawProgress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1" grpId="0" animBg="1"/>
      <p:bldP spid="31" grpId="1" animBg="1"/>
      <p:bldP spid="32" grpId="0" animBg="1"/>
      <p:bldP spid="32" grpId="1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Freeform 64"/>
          <p:cNvSpPr>
            <a:spLocks/>
          </p:cNvSpPr>
          <p:nvPr/>
        </p:nvSpPr>
        <p:spPr bwMode="auto">
          <a:xfrm>
            <a:off x="8526461" y="2038351"/>
            <a:ext cx="541339" cy="419100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802818" name="Freeform 2"/>
          <p:cNvSpPr>
            <a:spLocks/>
          </p:cNvSpPr>
          <p:nvPr/>
        </p:nvSpPr>
        <p:spPr bwMode="auto">
          <a:xfrm>
            <a:off x="7939088" y="2020896"/>
            <a:ext cx="1725613" cy="147002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35" name="Freeform 4"/>
          <p:cNvSpPr>
            <a:spLocks/>
          </p:cNvSpPr>
          <p:nvPr/>
        </p:nvSpPr>
        <p:spPr bwMode="auto">
          <a:xfrm>
            <a:off x="8077200" y="2038349"/>
            <a:ext cx="1447800" cy="1162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37" name="Freeform 4"/>
          <p:cNvSpPr>
            <a:spLocks/>
          </p:cNvSpPr>
          <p:nvPr/>
        </p:nvSpPr>
        <p:spPr bwMode="auto">
          <a:xfrm>
            <a:off x="8305809" y="2038349"/>
            <a:ext cx="990599" cy="781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Breadth-First Search (BFS) Properties</a:t>
            </a:r>
          </a:p>
        </p:txBody>
      </p:sp>
      <p:sp>
        <p:nvSpPr>
          <p:cNvPr id="38" name="Content Placeholder 37"/>
          <p:cNvSpPr>
            <a:spLocks noGrp="1"/>
          </p:cNvSpPr>
          <p:nvPr>
            <p:ph idx="1"/>
          </p:nvPr>
        </p:nvSpPr>
        <p:spPr>
          <a:xfrm>
            <a:off x="406400" y="1397003"/>
            <a:ext cx="5689600" cy="4729164"/>
          </a:xfrm>
        </p:spPr>
        <p:txBody>
          <a:bodyPr/>
          <a:lstStyle/>
          <a:p>
            <a:r>
              <a:rPr lang="en-US" sz="2400" dirty="0"/>
              <a:t>What nodes does BFS expand?</a:t>
            </a:r>
          </a:p>
          <a:p>
            <a:pPr lvl="1"/>
            <a:r>
              <a:rPr lang="en-US" sz="2000" dirty="0"/>
              <a:t>Processes all nodes above shallowest solution</a:t>
            </a:r>
          </a:p>
          <a:p>
            <a:pPr lvl="1"/>
            <a:r>
              <a:rPr lang="en-US" sz="2000" dirty="0"/>
              <a:t>Let depth of shallowest solution be s</a:t>
            </a:r>
          </a:p>
          <a:p>
            <a:pPr lvl="1"/>
            <a:r>
              <a:rPr lang="en-US" sz="2000" dirty="0"/>
              <a:t>Search takes time O(</a:t>
            </a:r>
            <a:r>
              <a:rPr lang="en-US" sz="2000" dirty="0" err="1"/>
              <a:t>b</a:t>
            </a:r>
            <a:r>
              <a:rPr lang="en-US" sz="2000" baseline="30000" dirty="0" err="1"/>
              <a:t>s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frontier take?</a:t>
            </a:r>
          </a:p>
          <a:p>
            <a:pPr lvl="1"/>
            <a:r>
              <a:rPr lang="en-US" sz="2000" dirty="0"/>
              <a:t>Has roughly the last tier, so O(</a:t>
            </a:r>
            <a:r>
              <a:rPr lang="en-US" sz="2000" dirty="0" err="1"/>
              <a:t>b</a:t>
            </a:r>
            <a:r>
              <a:rPr lang="en-US" sz="2000" baseline="30000" dirty="0" err="1"/>
              <a:t>s</a:t>
            </a:r>
            <a:r>
              <a:rPr lang="en-US" sz="2000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sz="2000" dirty="0"/>
              <a:t>s must be finite if a solution exists, so yes!</a:t>
            </a:r>
          </a:p>
          <a:p>
            <a:pPr lvl="2"/>
            <a:endParaRPr lang="en-US" sz="8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sz="2000" dirty="0"/>
              <a:t>Only if costs are all the same (more on costs later)</a:t>
            </a:r>
          </a:p>
          <a:p>
            <a:endParaRPr lang="en-US" dirty="0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7346959" y="2001835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8701091" y="1931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8469315" y="2357439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8945563" y="2347911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8599497" y="2208215"/>
            <a:ext cx="274639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…</a:t>
            </a:r>
          </a:p>
        </p:txBody>
      </p:sp>
      <p:sp>
        <p:nvSpPr>
          <p:cNvPr id="24619" name="Freeform 43"/>
          <p:cNvSpPr>
            <a:spLocks/>
          </p:cNvSpPr>
          <p:nvPr/>
        </p:nvSpPr>
        <p:spPr bwMode="auto">
          <a:xfrm>
            <a:off x="8582027" y="2162175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24" tIns="45718" rIns="91424" bIns="45718"/>
          <a:lstStyle/>
          <a:p>
            <a:endParaRPr lang="en-US" sz="2400"/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8983665" y="1960563"/>
            <a:ext cx="298451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</a:p>
        </p:txBody>
      </p:sp>
      <p:sp>
        <p:nvSpPr>
          <p:cNvPr id="24621" name="Text Box 45"/>
          <p:cNvSpPr txBox="1">
            <a:spLocks noChangeArrowheads="1"/>
          </p:cNvSpPr>
          <p:nvPr/>
        </p:nvSpPr>
        <p:spPr bwMode="auto">
          <a:xfrm>
            <a:off x="10410829" y="1812927"/>
            <a:ext cx="111918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1 node</a:t>
            </a:r>
          </a:p>
        </p:txBody>
      </p:sp>
      <p:sp>
        <p:nvSpPr>
          <p:cNvPr id="24622" name="Text Box 46"/>
          <p:cNvSpPr txBox="1">
            <a:spLocks noChangeArrowheads="1"/>
          </p:cNvSpPr>
          <p:nvPr/>
        </p:nvSpPr>
        <p:spPr bwMode="auto">
          <a:xfrm>
            <a:off x="10412414" y="2243139"/>
            <a:ext cx="1373185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b nodes</a:t>
            </a:r>
          </a:p>
        </p:txBody>
      </p:sp>
      <p:sp>
        <p:nvSpPr>
          <p:cNvPr id="24623" name="Text Box 47"/>
          <p:cNvSpPr txBox="1">
            <a:spLocks noChangeArrowheads="1"/>
          </p:cNvSpPr>
          <p:nvPr/>
        </p:nvSpPr>
        <p:spPr bwMode="auto">
          <a:xfrm>
            <a:off x="10412414" y="2654301"/>
            <a:ext cx="1373185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b</a:t>
            </a:r>
            <a:r>
              <a:rPr lang="en-US" sz="2400" baseline="30000" dirty="0"/>
              <a:t>2</a:t>
            </a:r>
            <a:r>
              <a:rPr lang="en-US" sz="2400" dirty="0"/>
              <a:t> nodes</a:t>
            </a:r>
          </a:p>
        </p:txBody>
      </p:sp>
      <p:sp>
        <p:nvSpPr>
          <p:cNvPr id="24624" name="Text Box 48"/>
          <p:cNvSpPr txBox="1">
            <a:spLocks noChangeArrowheads="1"/>
          </p:cNvSpPr>
          <p:nvPr/>
        </p:nvSpPr>
        <p:spPr bwMode="auto">
          <a:xfrm>
            <a:off x="10426703" y="4203699"/>
            <a:ext cx="1460500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/>
              <a:t>b</a:t>
            </a:r>
            <a:r>
              <a:rPr lang="en-US" sz="2400" baseline="30000"/>
              <a:t>m</a:t>
            </a:r>
            <a:r>
              <a:rPr lang="en-US" sz="2400"/>
              <a:t> nodes</a:t>
            </a:r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8140701" y="4473577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9193215" y="3397249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8713787" y="3952877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31" name="AutoShape 55"/>
          <p:cNvSpPr>
            <a:spLocks/>
          </p:cNvSpPr>
          <p:nvPr/>
        </p:nvSpPr>
        <p:spPr bwMode="auto">
          <a:xfrm>
            <a:off x="6915149" y="1752608"/>
            <a:ext cx="265112" cy="1684337"/>
          </a:xfrm>
          <a:prstGeom prst="leftBrace">
            <a:avLst>
              <a:gd name="adj1" fmla="val 529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400"/>
          </a:p>
        </p:txBody>
      </p:sp>
      <p:sp>
        <p:nvSpPr>
          <p:cNvPr id="24632" name="Text Box 56"/>
          <p:cNvSpPr txBox="1">
            <a:spLocks noChangeArrowheads="1"/>
          </p:cNvSpPr>
          <p:nvPr/>
        </p:nvSpPr>
        <p:spPr bwMode="auto">
          <a:xfrm>
            <a:off x="5905504" y="2392362"/>
            <a:ext cx="126523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/>
              <a:t>s tiers</a:t>
            </a:r>
          </a:p>
        </p:txBody>
      </p:sp>
      <p:sp>
        <p:nvSpPr>
          <p:cNvPr id="24637" name="Text Box 61"/>
          <p:cNvSpPr txBox="1">
            <a:spLocks noChangeArrowheads="1"/>
          </p:cNvSpPr>
          <p:nvPr/>
        </p:nvSpPr>
        <p:spPr bwMode="auto">
          <a:xfrm>
            <a:off x="10401302" y="3222098"/>
            <a:ext cx="1791957" cy="46166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400" dirty="0" err="1"/>
              <a:t>b</a:t>
            </a:r>
            <a:r>
              <a:rPr lang="en-US" sz="2400" baseline="30000" dirty="0" err="1"/>
              <a:t>s</a:t>
            </a:r>
            <a:r>
              <a:rPr lang="en-US" sz="2400" dirty="0"/>
              <a:t> nodes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2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36" grpId="1" animBg="1"/>
      <p:bldP spid="802818" grpId="0" animBg="1"/>
      <p:bldP spid="35" grpId="0" animBg="1"/>
      <p:bldP spid="35" grpId="1" animBg="1"/>
      <p:bldP spid="37" grpId="0" animBg="1"/>
      <p:bldP spid="37" grpId="1" animBg="1"/>
      <p:bldP spid="24631" grpId="0" animBg="1"/>
      <p:bldP spid="24632" grpId="0"/>
      <p:bldP spid="24637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1250" name="Freeform 2"/>
          <p:cNvSpPr>
            <a:spLocks/>
          </p:cNvSpPr>
          <p:nvPr/>
        </p:nvSpPr>
        <p:spPr bwMode="auto">
          <a:xfrm>
            <a:off x="9250359" y="2112965"/>
            <a:ext cx="965200" cy="82867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821251" name="Freeform 3"/>
          <p:cNvSpPr>
            <a:spLocks/>
          </p:cNvSpPr>
          <p:nvPr/>
        </p:nvSpPr>
        <p:spPr bwMode="auto">
          <a:xfrm>
            <a:off x="8866184" y="2112973"/>
            <a:ext cx="1725613" cy="1470025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821252" name="Freeform 4"/>
          <p:cNvSpPr>
            <a:spLocks/>
          </p:cNvSpPr>
          <p:nvPr/>
        </p:nvSpPr>
        <p:spPr bwMode="auto">
          <a:xfrm>
            <a:off x="9070983" y="2119313"/>
            <a:ext cx="1323975" cy="1162051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Iterative Deepening</a:t>
            </a:r>
          </a:p>
        </p:txBody>
      </p:sp>
      <p:sp>
        <p:nvSpPr>
          <p:cNvPr id="26679" name="Freeform 55"/>
          <p:cNvSpPr>
            <a:spLocks/>
          </p:cNvSpPr>
          <p:nvPr/>
        </p:nvSpPr>
        <p:spPr bwMode="auto">
          <a:xfrm>
            <a:off x="8274057" y="2093912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26680" name="Oval 56"/>
          <p:cNvSpPr>
            <a:spLocks noChangeArrowheads="1"/>
          </p:cNvSpPr>
          <p:nvPr/>
        </p:nvSpPr>
        <p:spPr bwMode="auto">
          <a:xfrm>
            <a:off x="9628187" y="2024063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6681" name="Oval 57"/>
          <p:cNvSpPr>
            <a:spLocks noChangeArrowheads="1"/>
          </p:cNvSpPr>
          <p:nvPr/>
        </p:nvSpPr>
        <p:spPr bwMode="auto">
          <a:xfrm>
            <a:off x="9396411" y="2449515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6682" name="Oval 58"/>
          <p:cNvSpPr>
            <a:spLocks noChangeArrowheads="1"/>
          </p:cNvSpPr>
          <p:nvPr/>
        </p:nvSpPr>
        <p:spPr bwMode="auto">
          <a:xfrm>
            <a:off x="9872659" y="24399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6683" name="Text Box 59"/>
          <p:cNvSpPr txBox="1">
            <a:spLocks noChangeArrowheads="1"/>
          </p:cNvSpPr>
          <p:nvPr/>
        </p:nvSpPr>
        <p:spPr bwMode="auto">
          <a:xfrm>
            <a:off x="9526594" y="2300291"/>
            <a:ext cx="274639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…</a:t>
            </a:r>
          </a:p>
        </p:txBody>
      </p:sp>
      <p:sp>
        <p:nvSpPr>
          <p:cNvPr id="26684" name="Freeform 60"/>
          <p:cNvSpPr>
            <a:spLocks/>
          </p:cNvSpPr>
          <p:nvPr/>
        </p:nvSpPr>
        <p:spPr bwMode="auto">
          <a:xfrm>
            <a:off x="9509123" y="2254251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26685" name="Text Box 61"/>
          <p:cNvSpPr txBox="1">
            <a:spLocks noChangeArrowheads="1"/>
          </p:cNvSpPr>
          <p:nvPr/>
        </p:nvSpPr>
        <p:spPr bwMode="auto">
          <a:xfrm>
            <a:off x="9910761" y="2052639"/>
            <a:ext cx="298451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b</a:t>
            </a:r>
          </a:p>
        </p:txBody>
      </p:sp>
      <p:sp>
        <p:nvSpPr>
          <p:cNvPr id="26686" name="Oval 62"/>
          <p:cNvSpPr>
            <a:spLocks noChangeArrowheads="1"/>
          </p:cNvSpPr>
          <p:nvPr/>
        </p:nvSpPr>
        <p:spPr bwMode="auto">
          <a:xfrm>
            <a:off x="10120311" y="3489325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21312" name="Freeform 64"/>
          <p:cNvSpPr>
            <a:spLocks/>
          </p:cNvSpPr>
          <p:nvPr/>
        </p:nvSpPr>
        <p:spPr bwMode="auto">
          <a:xfrm>
            <a:off x="9472619" y="2119315"/>
            <a:ext cx="511175" cy="419100"/>
          </a:xfrm>
          <a:custGeom>
            <a:avLst/>
            <a:gdLst>
              <a:gd name="T0" fmla="*/ 2147483647 w 1087"/>
              <a:gd name="T1" fmla="*/ 0 h 926"/>
              <a:gd name="T2" fmla="*/ 0 w 1087"/>
              <a:gd name="T3" fmla="*/ 2147483647 h 926"/>
              <a:gd name="T4" fmla="*/ 2147483647 w 1087"/>
              <a:gd name="T5" fmla="*/ 2147483647 h 926"/>
              <a:gd name="T6" fmla="*/ 2147483647 w 1087"/>
              <a:gd name="T7" fmla="*/ 0 h 926"/>
              <a:gd name="T8" fmla="*/ 0 60000 65536"/>
              <a:gd name="T9" fmla="*/ 0 60000 65536"/>
              <a:gd name="T10" fmla="*/ 0 60000 65536"/>
              <a:gd name="T11" fmla="*/ 0 60000 65536"/>
              <a:gd name="T12" fmla="*/ 0 w 1087"/>
              <a:gd name="T13" fmla="*/ 0 h 926"/>
              <a:gd name="T14" fmla="*/ 1087 w 1087"/>
              <a:gd name="T15" fmla="*/ 926 h 92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087" h="926">
                <a:moveTo>
                  <a:pt x="538" y="0"/>
                </a:moveTo>
                <a:lnTo>
                  <a:pt x="0" y="926"/>
                </a:lnTo>
                <a:lnTo>
                  <a:pt x="1087" y="926"/>
                </a:lnTo>
                <a:lnTo>
                  <a:pt x="538" y="0"/>
                </a:ln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30" name="Content Placeholder 29"/>
          <p:cNvSpPr>
            <a:spLocks noGrp="1"/>
          </p:cNvSpPr>
          <p:nvPr>
            <p:ph idx="1"/>
          </p:nvPr>
        </p:nvSpPr>
        <p:spPr>
          <a:xfrm>
            <a:off x="406400" y="1397003"/>
            <a:ext cx="6908800" cy="4729164"/>
          </a:xfrm>
        </p:spPr>
        <p:txBody>
          <a:bodyPr/>
          <a:lstStyle/>
          <a:p>
            <a:r>
              <a:rPr lang="en-US" sz="2800" dirty="0"/>
              <a:t>Idea: get DFS’s space advantage with BFS’s time / shallow-solution advantages</a:t>
            </a:r>
          </a:p>
          <a:p>
            <a:pPr lvl="1"/>
            <a:r>
              <a:rPr lang="en-US" sz="2400" dirty="0"/>
              <a:t>Run a DFS with depth limit 1.  If no solution…</a:t>
            </a:r>
          </a:p>
          <a:p>
            <a:pPr lvl="1"/>
            <a:r>
              <a:rPr lang="en-US" sz="2400" dirty="0"/>
              <a:t>Run a DFS with depth limit 2.  If no solution…</a:t>
            </a:r>
          </a:p>
          <a:p>
            <a:pPr lvl="1"/>
            <a:r>
              <a:rPr lang="en-US" sz="2400" dirty="0"/>
              <a:t>Run a DFS with depth limit 3.  …..</a:t>
            </a:r>
          </a:p>
          <a:p>
            <a:pPr lvl="1"/>
            <a:endParaRPr lang="en-US" sz="2400" dirty="0"/>
          </a:p>
          <a:p>
            <a:r>
              <a:rPr lang="en-US" sz="2800" dirty="0"/>
              <a:t>Isn’t that wastefully redundant?</a:t>
            </a:r>
          </a:p>
          <a:p>
            <a:pPr lvl="1"/>
            <a:r>
              <a:rPr lang="en-US" sz="2400" dirty="0"/>
              <a:t>Generally most work happens in the lowest level searched, so not so bad!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3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1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1250" grpId="0" animBg="1"/>
      <p:bldP spid="821251" grpId="0" animBg="1"/>
      <p:bldP spid="821252" grpId="0" animBg="1"/>
      <p:bldP spid="821312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5468" y="5316834"/>
            <a:ext cx="10515600" cy="1325563"/>
          </a:xfrm>
        </p:spPr>
        <p:txBody>
          <a:bodyPr/>
          <a:lstStyle/>
          <a:p>
            <a:r>
              <a:rPr lang="en-US" sz="4800" dirty="0"/>
              <a:t>Uniform Cost Search</a:t>
            </a:r>
          </a:p>
        </p:txBody>
      </p:sp>
      <p:pic>
        <p:nvPicPr>
          <p:cNvPr id="276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100537" y="-706723"/>
            <a:ext cx="7802880" cy="585216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Finding a Least-Cost Path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2597149" y="1371609"/>
            <a:ext cx="6699251" cy="3840163"/>
            <a:chOff x="768" y="720"/>
            <a:chExt cx="4176" cy="2304"/>
          </a:xfrm>
        </p:grpSpPr>
        <p:grpSp>
          <p:nvGrpSpPr>
            <p:cNvPr id="27653" name="Group 5"/>
            <p:cNvGrpSpPr>
              <a:grpSpLocks/>
            </p:cNvGrpSpPr>
            <p:nvPr/>
          </p:nvGrpSpPr>
          <p:grpSpPr bwMode="auto">
            <a:xfrm>
              <a:off x="768" y="720"/>
              <a:ext cx="4176" cy="2304"/>
              <a:chOff x="336" y="576"/>
              <a:chExt cx="4848" cy="2784"/>
            </a:xfrm>
          </p:grpSpPr>
          <p:sp>
            <p:nvSpPr>
              <p:cNvPr id="27672" name="AutoShape 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dirty="0"/>
                  <a:t>START</a:t>
                </a:r>
              </a:p>
            </p:txBody>
          </p:sp>
          <p:sp>
            <p:nvSpPr>
              <p:cNvPr id="27673" name="AutoShape 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600" dirty="0"/>
                  <a:t>GOAL</a:t>
                </a:r>
              </a:p>
            </p:txBody>
          </p:sp>
          <p:sp>
            <p:nvSpPr>
              <p:cNvPr id="27674" name="AutoShape 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d</a:t>
                </a:r>
              </a:p>
            </p:txBody>
          </p:sp>
          <p:sp>
            <p:nvSpPr>
              <p:cNvPr id="27675" name="AutoShape 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b</a:t>
                </a:r>
              </a:p>
            </p:txBody>
          </p:sp>
          <p:sp>
            <p:nvSpPr>
              <p:cNvPr id="27676" name="AutoShape 1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p</a:t>
                </a:r>
              </a:p>
            </p:txBody>
          </p:sp>
          <p:sp>
            <p:nvSpPr>
              <p:cNvPr id="27677" name="AutoShape 1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q</a:t>
                </a:r>
              </a:p>
            </p:txBody>
          </p:sp>
          <p:sp>
            <p:nvSpPr>
              <p:cNvPr id="27678" name="AutoShape 1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c</a:t>
                </a:r>
              </a:p>
            </p:txBody>
          </p:sp>
          <p:sp>
            <p:nvSpPr>
              <p:cNvPr id="27679" name="AutoShape 1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e</a:t>
                </a:r>
              </a:p>
            </p:txBody>
          </p:sp>
          <p:sp>
            <p:nvSpPr>
              <p:cNvPr id="27680" name="AutoShape 1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h</a:t>
                </a:r>
              </a:p>
            </p:txBody>
          </p:sp>
          <p:sp>
            <p:nvSpPr>
              <p:cNvPr id="27681" name="AutoShape 1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a</a:t>
                </a:r>
              </a:p>
            </p:txBody>
          </p:sp>
          <p:sp>
            <p:nvSpPr>
              <p:cNvPr id="27682" name="AutoShape 1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f</a:t>
                </a:r>
              </a:p>
            </p:txBody>
          </p:sp>
          <p:sp>
            <p:nvSpPr>
              <p:cNvPr id="27683" name="AutoShape 1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r</a:t>
                </a:r>
              </a:p>
            </p:txBody>
          </p:sp>
          <p:cxnSp>
            <p:nvCxnSpPr>
              <p:cNvPr id="27684" name="AutoShape 18"/>
              <p:cNvCxnSpPr>
                <a:cxnSpLocks noChangeShapeType="1"/>
                <a:stCxn id="27672" idx="5"/>
                <a:endCxn id="27676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5" name="AutoShape 19"/>
              <p:cNvCxnSpPr>
                <a:cxnSpLocks noChangeShapeType="1"/>
                <a:stCxn id="27676" idx="5"/>
                <a:endCxn id="27677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6" name="AutoShape 20"/>
              <p:cNvCxnSpPr>
                <a:cxnSpLocks noChangeShapeType="1"/>
                <a:stCxn id="27680" idx="3"/>
                <a:endCxn id="27677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7" name="AutoShape 21"/>
              <p:cNvCxnSpPr>
                <a:cxnSpLocks noChangeShapeType="1"/>
                <a:stCxn id="27680" idx="2"/>
                <a:endCxn id="27676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8" name="AutoShape 22"/>
              <p:cNvCxnSpPr>
                <a:cxnSpLocks noChangeShapeType="1"/>
                <a:stCxn id="27679" idx="4"/>
                <a:endCxn id="27680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9" name="AutoShape 23"/>
              <p:cNvCxnSpPr>
                <a:cxnSpLocks noChangeShapeType="1"/>
                <a:stCxn id="27679" idx="5"/>
                <a:endCxn id="27683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0" name="AutoShape 24"/>
              <p:cNvCxnSpPr>
                <a:cxnSpLocks noChangeShapeType="1"/>
                <a:stCxn id="27683" idx="0"/>
                <a:endCxn id="27682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1" name="AutoShape 25"/>
              <p:cNvCxnSpPr>
                <a:cxnSpLocks noChangeShapeType="1"/>
                <a:stCxn id="27682" idx="0"/>
                <a:endCxn id="27673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2" name="AutoShape 26"/>
              <p:cNvCxnSpPr>
                <a:cxnSpLocks noChangeShapeType="1"/>
                <a:stCxn id="27672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3" name="AutoShape 27"/>
              <p:cNvCxnSpPr>
                <a:cxnSpLocks noChangeShapeType="1"/>
                <a:stCxn id="27674" idx="1"/>
                <a:endCxn id="27675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4" name="AutoShape 28"/>
              <p:cNvCxnSpPr>
                <a:cxnSpLocks noChangeShapeType="1"/>
                <a:endCxn id="27681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5" name="AutoShape 29"/>
              <p:cNvCxnSpPr>
                <a:cxnSpLocks noChangeShapeType="1"/>
                <a:stCxn id="27678" idx="2"/>
                <a:endCxn id="27681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6" name="AutoShape 30"/>
              <p:cNvCxnSpPr>
                <a:cxnSpLocks noChangeShapeType="1"/>
                <a:stCxn id="27674" idx="7"/>
                <a:endCxn id="27678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7" name="AutoShape 31"/>
              <p:cNvCxnSpPr>
                <a:cxnSpLocks noChangeShapeType="1"/>
                <a:stCxn id="27674" idx="6"/>
                <a:endCxn id="27679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8" name="AutoShape 32"/>
              <p:cNvCxnSpPr>
                <a:cxnSpLocks noChangeShapeType="1"/>
                <a:stCxn id="27682" idx="1"/>
                <a:endCxn id="27678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9" name="AutoShape 33"/>
              <p:cNvCxnSpPr>
                <a:cxnSpLocks noChangeShapeType="1"/>
                <a:stCxn id="27672" idx="6"/>
                <a:endCxn id="27679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7654" name="Text Box 34"/>
            <p:cNvSpPr txBox="1">
              <a:spLocks noChangeArrowheads="1"/>
            </p:cNvSpPr>
            <p:nvPr/>
          </p:nvSpPr>
          <p:spPr bwMode="auto">
            <a:xfrm>
              <a:off x="1440" y="91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5" name="Text Box 35"/>
            <p:cNvSpPr txBox="1">
              <a:spLocks noChangeArrowheads="1"/>
            </p:cNvSpPr>
            <p:nvPr/>
          </p:nvSpPr>
          <p:spPr bwMode="auto">
            <a:xfrm>
              <a:off x="2544" y="196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9</a:t>
              </a:r>
            </a:p>
          </p:txBody>
        </p:sp>
        <p:sp>
          <p:nvSpPr>
            <p:cNvPr id="27656" name="Text Box 36"/>
            <p:cNvSpPr txBox="1">
              <a:spLocks noChangeArrowheads="1"/>
            </p:cNvSpPr>
            <p:nvPr/>
          </p:nvSpPr>
          <p:spPr bwMode="auto">
            <a:xfrm>
              <a:off x="4032" y="201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7" name="Text Box 37"/>
            <p:cNvSpPr txBox="1">
              <a:spLocks noChangeArrowheads="1"/>
            </p:cNvSpPr>
            <p:nvPr/>
          </p:nvSpPr>
          <p:spPr bwMode="auto">
            <a:xfrm>
              <a:off x="2449" y="1440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58" name="Text Box 38"/>
            <p:cNvSpPr txBox="1">
              <a:spLocks noChangeArrowheads="1"/>
            </p:cNvSpPr>
            <p:nvPr/>
          </p:nvSpPr>
          <p:spPr bwMode="auto">
            <a:xfrm>
              <a:off x="1728" y="144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59" name="Text Box 39"/>
            <p:cNvSpPr txBox="1">
              <a:spLocks noChangeArrowheads="1"/>
            </p:cNvSpPr>
            <p:nvPr/>
          </p:nvSpPr>
          <p:spPr bwMode="auto">
            <a:xfrm>
              <a:off x="3648" y="1968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60" name="Text Box 40"/>
            <p:cNvSpPr txBox="1">
              <a:spLocks noChangeArrowheads="1"/>
            </p:cNvSpPr>
            <p:nvPr/>
          </p:nvSpPr>
          <p:spPr bwMode="auto">
            <a:xfrm>
              <a:off x="2592" y="96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1" name="Text Box 41"/>
            <p:cNvSpPr txBox="1">
              <a:spLocks noChangeArrowheads="1"/>
            </p:cNvSpPr>
            <p:nvPr/>
          </p:nvSpPr>
          <p:spPr bwMode="auto">
            <a:xfrm>
              <a:off x="1344" y="1824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2" name="Text Box 42"/>
            <p:cNvSpPr txBox="1">
              <a:spLocks noChangeArrowheads="1"/>
            </p:cNvSpPr>
            <p:nvPr/>
          </p:nvSpPr>
          <p:spPr bwMode="auto">
            <a:xfrm>
              <a:off x="451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3" name="Text Box 43"/>
            <p:cNvSpPr txBox="1">
              <a:spLocks noChangeArrowheads="1"/>
            </p:cNvSpPr>
            <p:nvPr/>
          </p:nvSpPr>
          <p:spPr bwMode="auto">
            <a:xfrm>
              <a:off x="3600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27664" name="Text Box 44"/>
            <p:cNvSpPr txBox="1">
              <a:spLocks noChangeArrowheads="1"/>
            </p:cNvSpPr>
            <p:nvPr/>
          </p:nvSpPr>
          <p:spPr bwMode="auto">
            <a:xfrm>
              <a:off x="3024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5" name="Text Box 45"/>
            <p:cNvSpPr txBox="1">
              <a:spLocks noChangeArrowheads="1"/>
            </p:cNvSpPr>
            <p:nvPr/>
          </p:nvSpPr>
          <p:spPr bwMode="auto">
            <a:xfrm>
              <a:off x="235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6" name="Text Box 46"/>
            <p:cNvSpPr txBox="1">
              <a:spLocks noChangeArrowheads="1"/>
            </p:cNvSpPr>
            <p:nvPr/>
          </p:nvSpPr>
          <p:spPr bwMode="auto">
            <a:xfrm>
              <a:off x="2208" y="2640"/>
              <a:ext cx="288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15</a:t>
              </a:r>
            </a:p>
          </p:txBody>
        </p:sp>
        <p:sp>
          <p:nvSpPr>
            <p:cNvPr id="27667" name="Text Box 47"/>
            <p:cNvSpPr txBox="1">
              <a:spLocks noChangeArrowheads="1"/>
            </p:cNvSpPr>
            <p:nvPr/>
          </p:nvSpPr>
          <p:spPr bwMode="auto">
            <a:xfrm>
              <a:off x="1248" y="235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68" name="Text Box 48"/>
            <p:cNvSpPr txBox="1">
              <a:spLocks noChangeArrowheads="1"/>
            </p:cNvSpPr>
            <p:nvPr/>
          </p:nvSpPr>
          <p:spPr bwMode="auto">
            <a:xfrm>
              <a:off x="4080" y="124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9" name="Text Box 49"/>
            <p:cNvSpPr txBox="1">
              <a:spLocks noChangeArrowheads="1"/>
            </p:cNvSpPr>
            <p:nvPr/>
          </p:nvSpPr>
          <p:spPr bwMode="auto">
            <a:xfrm>
              <a:off x="4704" y="13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cxnSp>
          <p:nvCxnSpPr>
            <p:cNvPr id="27670" name="AutoShape 50"/>
            <p:cNvCxnSpPr>
              <a:cxnSpLocks noChangeShapeType="1"/>
              <a:stCxn id="27677" idx="6"/>
              <a:endCxn id="27683" idx="2"/>
            </p:cNvCxnSpPr>
            <p:nvPr/>
          </p:nvCxnSpPr>
          <p:spPr bwMode="auto">
            <a:xfrm flipV="1">
              <a:off x="2918" y="2707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  <p:sp>
          <p:nvSpPr>
            <p:cNvPr id="27671" name="Text Box 51"/>
            <p:cNvSpPr txBox="1">
              <a:spLocks noChangeArrowheads="1"/>
            </p:cNvSpPr>
            <p:nvPr/>
          </p:nvSpPr>
          <p:spPr bwMode="auto">
            <a:xfrm>
              <a:off x="2929" y="1632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</p:grp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Depth-First (Tree) Search</a:t>
            </a:r>
          </a:p>
        </p:txBody>
      </p:sp>
      <p:grpSp>
        <p:nvGrpSpPr>
          <p:cNvPr id="19459" name="Group 3"/>
          <p:cNvGrpSpPr>
            <a:grpSpLocks/>
          </p:cNvGrpSpPr>
          <p:nvPr/>
        </p:nvGrpSpPr>
        <p:grpSpPr bwMode="auto">
          <a:xfrm>
            <a:off x="3124200" y="3433765"/>
            <a:ext cx="5486400" cy="3355591"/>
            <a:chOff x="48" y="2332"/>
            <a:chExt cx="3456" cy="2406"/>
          </a:xfrm>
        </p:grpSpPr>
        <p:sp>
          <p:nvSpPr>
            <p:cNvPr id="19594" name="Text Box 4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19595" name="Text Box 5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19596" name="Text Box 6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19597" name="Text Box 7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19598" name="Text Box 8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19599" name="Text Box 9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19600" name="Text Box 10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19601" name="AutoShape 11"/>
            <p:cNvCxnSpPr>
              <a:cxnSpLocks noChangeShapeType="1"/>
              <a:stCxn id="19597" idx="2"/>
              <a:endCxn id="19596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2" name="AutoShape 12"/>
            <p:cNvCxnSpPr>
              <a:cxnSpLocks noChangeShapeType="1"/>
              <a:stCxn id="19597" idx="2"/>
              <a:endCxn id="19600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3" name="AutoShape 13"/>
            <p:cNvCxnSpPr>
              <a:cxnSpLocks noChangeShapeType="1"/>
              <a:stCxn id="19596" idx="2"/>
              <a:endCxn id="19595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04" name="AutoShape 14"/>
            <p:cNvCxnSpPr>
              <a:cxnSpLocks noChangeShapeType="1"/>
              <a:stCxn id="19600" idx="2"/>
              <a:endCxn id="19599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9605" name="Group 15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19632" name="Text Box 16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19633" name="Text Box 17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19634" name="Text Box 18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19635" name="Text Box 19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19636" name="Text Box 20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19637" name="Text Box 21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38" name="Text Box 22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39" name="Text Box 23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19640" name="Text Box 24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19641" name="Text Box 25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19642" name="AutoShape 26"/>
              <p:cNvCxnSpPr>
                <a:cxnSpLocks noChangeShapeType="1"/>
                <a:stCxn id="19632" idx="2"/>
                <a:endCxn id="19634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3" name="AutoShape 27"/>
              <p:cNvCxnSpPr>
                <a:cxnSpLocks noChangeShapeType="1"/>
                <a:stCxn id="19632" idx="2"/>
                <a:endCxn id="19636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4" name="AutoShape 28"/>
              <p:cNvCxnSpPr>
                <a:cxnSpLocks noChangeShapeType="1"/>
                <a:stCxn id="19634" idx="2"/>
                <a:endCxn id="19633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5" name="AutoShape 29"/>
              <p:cNvCxnSpPr>
                <a:cxnSpLocks noChangeShapeType="1"/>
                <a:stCxn id="19634" idx="2"/>
                <a:endCxn id="19637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6" name="AutoShape 30"/>
              <p:cNvCxnSpPr>
                <a:cxnSpLocks noChangeShapeType="1"/>
                <a:stCxn id="19636" idx="2"/>
                <a:endCxn id="19635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7" name="AutoShape 31"/>
              <p:cNvCxnSpPr>
                <a:cxnSpLocks noChangeShapeType="1"/>
                <a:stCxn id="19633" idx="2"/>
                <a:endCxn id="19638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8" name="AutoShape 32"/>
              <p:cNvCxnSpPr>
                <a:cxnSpLocks noChangeShapeType="1"/>
                <a:stCxn id="19635" idx="2"/>
                <a:endCxn id="19639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49" name="AutoShape 33"/>
              <p:cNvCxnSpPr>
                <a:cxnSpLocks noChangeShapeType="1"/>
                <a:stCxn id="19635" idx="2"/>
                <a:endCxn id="19640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50" name="AutoShape 34"/>
              <p:cNvCxnSpPr>
                <a:cxnSpLocks noChangeShapeType="1"/>
                <a:stCxn id="19639" idx="2"/>
                <a:endCxn id="19641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19606" name="Text Box 35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19607" name="AutoShape 36"/>
            <p:cNvCxnSpPr>
              <a:cxnSpLocks noChangeShapeType="1"/>
              <a:stCxn id="19598" idx="2"/>
              <a:endCxn id="19606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19608" name="Group 37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19613" name="Text Box 38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19614" name="Text Box 39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19615" name="Text Box 40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19616" name="Text Box 41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19617" name="Text Box 42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19618" name="Text Box 43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19" name="Text Box 44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19620" name="Text Box 45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19621" name="Text Box 46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19622" name="Text Box 47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19623" name="AutoShape 48"/>
              <p:cNvCxnSpPr>
                <a:cxnSpLocks noChangeShapeType="1"/>
                <a:stCxn id="19613" idx="2"/>
                <a:endCxn id="19615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4" name="AutoShape 49"/>
              <p:cNvCxnSpPr>
                <a:cxnSpLocks noChangeShapeType="1"/>
                <a:stCxn id="19613" idx="2"/>
                <a:endCxn id="19617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5" name="AutoShape 50"/>
              <p:cNvCxnSpPr>
                <a:cxnSpLocks noChangeShapeType="1"/>
                <a:stCxn id="19615" idx="2"/>
                <a:endCxn id="19614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6" name="AutoShape 51"/>
              <p:cNvCxnSpPr>
                <a:cxnSpLocks noChangeShapeType="1"/>
                <a:stCxn id="19615" idx="2"/>
                <a:endCxn id="19618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7" name="AutoShape 52"/>
              <p:cNvCxnSpPr>
                <a:cxnSpLocks noChangeShapeType="1"/>
                <a:stCxn id="19617" idx="2"/>
                <a:endCxn id="19616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8" name="AutoShape 53"/>
              <p:cNvCxnSpPr>
                <a:cxnSpLocks noChangeShapeType="1"/>
                <a:stCxn id="19614" idx="2"/>
                <a:endCxn id="19619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29" name="AutoShape 54"/>
              <p:cNvCxnSpPr>
                <a:cxnSpLocks noChangeShapeType="1"/>
                <a:stCxn id="19616" idx="2"/>
                <a:endCxn id="19620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30" name="AutoShape 55"/>
              <p:cNvCxnSpPr>
                <a:cxnSpLocks noChangeShapeType="1"/>
                <a:stCxn id="19616" idx="2"/>
                <a:endCxn id="19621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19631" name="AutoShape 56"/>
              <p:cNvCxnSpPr>
                <a:cxnSpLocks noChangeShapeType="1"/>
                <a:stCxn id="19620" idx="2"/>
                <a:endCxn id="19622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19609" name="AutoShape 57"/>
            <p:cNvCxnSpPr>
              <a:cxnSpLocks noChangeShapeType="1"/>
              <a:stCxn id="19597" idx="2"/>
              <a:endCxn id="19613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0" name="AutoShape 58"/>
            <p:cNvCxnSpPr>
              <a:cxnSpLocks noChangeShapeType="1"/>
              <a:stCxn id="19594" idx="2"/>
              <a:endCxn id="19597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1" name="AutoShape 59"/>
            <p:cNvCxnSpPr>
              <a:cxnSpLocks noChangeShapeType="1"/>
              <a:stCxn id="19594" idx="2"/>
              <a:endCxn id="19632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19612" name="AutoShape 60"/>
            <p:cNvCxnSpPr>
              <a:cxnSpLocks noChangeShapeType="1"/>
              <a:stCxn id="19594" idx="2"/>
              <a:endCxn id="19598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797757" name="Line 61"/>
          <p:cNvSpPr>
            <a:spLocks noChangeShapeType="1"/>
          </p:cNvSpPr>
          <p:nvPr/>
        </p:nvSpPr>
        <p:spPr bwMode="auto">
          <a:xfrm flipH="1">
            <a:off x="3835400" y="3738563"/>
            <a:ext cx="2489200" cy="177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58" name="Line 62"/>
          <p:cNvSpPr>
            <a:spLocks noChangeShapeType="1"/>
          </p:cNvSpPr>
          <p:nvPr/>
        </p:nvSpPr>
        <p:spPr bwMode="auto">
          <a:xfrm flipH="1">
            <a:off x="3305176" y="4241801"/>
            <a:ext cx="557213" cy="1603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59" name="Line 63"/>
          <p:cNvSpPr>
            <a:spLocks noChangeShapeType="1"/>
          </p:cNvSpPr>
          <p:nvPr/>
        </p:nvSpPr>
        <p:spPr bwMode="auto">
          <a:xfrm>
            <a:off x="3835401" y="4232277"/>
            <a:ext cx="160339" cy="1603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0" name="Line 64"/>
          <p:cNvSpPr>
            <a:spLocks noChangeShapeType="1"/>
          </p:cNvSpPr>
          <p:nvPr/>
        </p:nvSpPr>
        <p:spPr bwMode="auto">
          <a:xfrm flipH="1">
            <a:off x="3309949" y="4725988"/>
            <a:ext cx="3175" cy="2286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1" name="Line 65"/>
          <p:cNvSpPr>
            <a:spLocks noChangeShapeType="1"/>
          </p:cNvSpPr>
          <p:nvPr/>
        </p:nvSpPr>
        <p:spPr bwMode="auto">
          <a:xfrm flipH="1">
            <a:off x="4000508" y="4743451"/>
            <a:ext cx="3175" cy="2286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2" name="Line 66"/>
          <p:cNvSpPr>
            <a:spLocks noChangeShapeType="1"/>
          </p:cNvSpPr>
          <p:nvPr/>
        </p:nvSpPr>
        <p:spPr bwMode="auto">
          <a:xfrm>
            <a:off x="3832225" y="4256089"/>
            <a:ext cx="995363" cy="1428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3" name="Line 67"/>
          <p:cNvSpPr>
            <a:spLocks noChangeShapeType="1"/>
          </p:cNvSpPr>
          <p:nvPr/>
        </p:nvSpPr>
        <p:spPr bwMode="auto">
          <a:xfrm flipH="1">
            <a:off x="4432311" y="4732339"/>
            <a:ext cx="398463" cy="2032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4" name="Line 68"/>
          <p:cNvSpPr>
            <a:spLocks noChangeShapeType="1"/>
          </p:cNvSpPr>
          <p:nvPr/>
        </p:nvSpPr>
        <p:spPr bwMode="auto">
          <a:xfrm flipH="1">
            <a:off x="4233865" y="5253049"/>
            <a:ext cx="219075" cy="21113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765" name="Line 69"/>
          <p:cNvSpPr>
            <a:spLocks noChangeShapeType="1"/>
          </p:cNvSpPr>
          <p:nvPr/>
        </p:nvSpPr>
        <p:spPr bwMode="auto">
          <a:xfrm>
            <a:off x="4238635" y="5797551"/>
            <a:ext cx="3175" cy="177800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grpSp>
        <p:nvGrpSpPr>
          <p:cNvPr id="19469" name="Group 70"/>
          <p:cNvGrpSpPr>
            <a:grpSpLocks/>
          </p:cNvGrpSpPr>
          <p:nvPr/>
        </p:nvGrpSpPr>
        <p:grpSpPr bwMode="auto">
          <a:xfrm>
            <a:off x="4491037" y="1371605"/>
            <a:ext cx="3205163" cy="1768475"/>
            <a:chOff x="816" y="1056"/>
            <a:chExt cx="4176" cy="2304"/>
          </a:xfrm>
        </p:grpSpPr>
        <p:grpSp>
          <p:nvGrpSpPr>
            <p:cNvPr id="19564" name="Group 71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19566" name="AutoShape 72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19567" name="AutoShape 73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19568" name="AutoShape 74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19569" name="AutoShape 75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19570" name="AutoShape 76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19571" name="AutoShape 77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19572" name="AutoShape 78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19573" name="AutoShape 79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19574" name="AutoShape 80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19575" name="AutoShape 81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19576" name="AutoShape 82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19577" name="AutoShape 83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19578" name="AutoShape 84"/>
              <p:cNvCxnSpPr>
                <a:cxnSpLocks noChangeShapeType="1"/>
                <a:stCxn id="19566" idx="5"/>
                <a:endCxn id="19570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79" name="AutoShape 85"/>
              <p:cNvCxnSpPr>
                <a:cxnSpLocks noChangeShapeType="1"/>
                <a:stCxn id="19570" idx="5"/>
                <a:endCxn id="19571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0" name="AutoShape 86"/>
              <p:cNvCxnSpPr>
                <a:cxnSpLocks noChangeShapeType="1"/>
                <a:stCxn id="19574" idx="3"/>
                <a:endCxn id="19571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1" name="AutoShape 87"/>
              <p:cNvCxnSpPr>
                <a:cxnSpLocks noChangeShapeType="1"/>
                <a:stCxn id="19574" idx="2"/>
                <a:endCxn id="19570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2" name="AutoShape 88"/>
              <p:cNvCxnSpPr>
                <a:cxnSpLocks noChangeShapeType="1"/>
                <a:stCxn id="19573" idx="4"/>
                <a:endCxn id="19574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3" name="AutoShape 89"/>
              <p:cNvCxnSpPr>
                <a:cxnSpLocks noChangeShapeType="1"/>
                <a:stCxn id="19573" idx="5"/>
                <a:endCxn id="19577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4" name="AutoShape 90"/>
              <p:cNvCxnSpPr>
                <a:cxnSpLocks noChangeShapeType="1"/>
                <a:stCxn id="19577" idx="0"/>
                <a:endCxn id="19576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5" name="AutoShape 91"/>
              <p:cNvCxnSpPr>
                <a:cxnSpLocks noChangeShapeType="1"/>
                <a:stCxn id="19576" idx="0"/>
                <a:endCxn id="19567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6" name="AutoShape 92"/>
              <p:cNvCxnSpPr>
                <a:cxnSpLocks noChangeShapeType="1"/>
                <a:stCxn id="19566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7" name="AutoShape 93"/>
              <p:cNvCxnSpPr>
                <a:cxnSpLocks noChangeShapeType="1"/>
                <a:stCxn id="19568" idx="1"/>
                <a:endCxn id="19569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8" name="AutoShape 94"/>
              <p:cNvCxnSpPr>
                <a:cxnSpLocks noChangeShapeType="1"/>
                <a:endCxn id="19575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89" name="AutoShape 95"/>
              <p:cNvCxnSpPr>
                <a:cxnSpLocks noChangeShapeType="1"/>
                <a:stCxn id="19572" idx="2"/>
                <a:endCxn id="19575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0" name="AutoShape 96"/>
              <p:cNvCxnSpPr>
                <a:cxnSpLocks noChangeShapeType="1"/>
                <a:stCxn id="19568" idx="7"/>
                <a:endCxn id="19572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1" name="AutoShape 97"/>
              <p:cNvCxnSpPr>
                <a:cxnSpLocks noChangeShapeType="1"/>
                <a:stCxn id="19568" idx="6"/>
                <a:endCxn id="19573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2" name="AutoShape 98"/>
              <p:cNvCxnSpPr>
                <a:cxnSpLocks noChangeShapeType="1"/>
                <a:stCxn id="19576" idx="1"/>
                <a:endCxn id="19572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19593" name="AutoShape 99"/>
              <p:cNvCxnSpPr>
                <a:cxnSpLocks noChangeShapeType="1"/>
                <a:stCxn id="19566" idx="6"/>
                <a:endCxn id="19573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19565" name="AutoShape 100"/>
            <p:cNvCxnSpPr>
              <a:cxnSpLocks noChangeShapeType="1"/>
              <a:stCxn id="19571" idx="6"/>
              <a:endCxn id="19577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19470" name="AutoShape 101"/>
          <p:cNvSpPr>
            <a:spLocks noChangeArrowheads="1"/>
          </p:cNvSpPr>
          <p:nvPr/>
        </p:nvSpPr>
        <p:spPr bwMode="auto">
          <a:xfrm>
            <a:off x="4491039" y="2408237"/>
            <a:ext cx="317500" cy="304800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pPr algn="ctr"/>
            <a:endParaRPr lang="en-US" sz="1200" dirty="0"/>
          </a:p>
        </p:txBody>
      </p:sp>
      <p:grpSp>
        <p:nvGrpSpPr>
          <p:cNvPr id="7" name="Group 102"/>
          <p:cNvGrpSpPr>
            <a:grpSpLocks/>
          </p:cNvGrpSpPr>
          <p:nvPr/>
        </p:nvGrpSpPr>
        <p:grpSpPr bwMode="auto">
          <a:xfrm>
            <a:off x="5333180" y="2835275"/>
            <a:ext cx="807272" cy="304800"/>
            <a:chOff x="1914" y="2963"/>
            <a:chExt cx="1052" cy="397"/>
          </a:xfrm>
        </p:grpSpPr>
        <p:sp>
          <p:nvSpPr>
            <p:cNvPr id="19562" name="AutoShape 103"/>
            <p:cNvSpPr>
              <a:spLocks noChangeArrowheads="1"/>
            </p:cNvSpPr>
            <p:nvPr/>
          </p:nvSpPr>
          <p:spPr bwMode="auto">
            <a:xfrm>
              <a:off x="2553" y="2963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q</a:t>
              </a:r>
            </a:p>
          </p:txBody>
        </p:sp>
        <p:cxnSp>
          <p:nvCxnSpPr>
            <p:cNvPr id="19563" name="AutoShape 104"/>
            <p:cNvCxnSpPr>
              <a:cxnSpLocks noChangeShapeType="1"/>
              <a:stCxn id="19560" idx="5"/>
              <a:endCxn id="19562" idx="2"/>
            </p:cNvCxnSpPr>
            <p:nvPr/>
          </p:nvCxnSpPr>
          <p:spPr bwMode="auto">
            <a:xfrm flipV="1">
              <a:off x="1914" y="3162"/>
              <a:ext cx="639" cy="20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8" name="Group 105"/>
          <p:cNvGrpSpPr>
            <a:grpSpLocks/>
          </p:cNvGrpSpPr>
          <p:nvPr/>
        </p:nvGrpSpPr>
        <p:grpSpPr bwMode="auto">
          <a:xfrm>
            <a:off x="5062544" y="2591577"/>
            <a:ext cx="1299841" cy="456433"/>
            <a:chOff x="1560" y="2646"/>
            <a:chExt cx="1695" cy="595"/>
          </a:xfrm>
        </p:grpSpPr>
        <p:sp>
          <p:nvSpPr>
            <p:cNvPr id="19560" name="AutoShape 106"/>
            <p:cNvSpPr>
              <a:spLocks noChangeArrowheads="1"/>
            </p:cNvSpPr>
            <p:nvPr/>
          </p:nvSpPr>
          <p:spPr bwMode="auto">
            <a:xfrm>
              <a:off x="1560" y="2844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p</a:t>
              </a:r>
            </a:p>
          </p:txBody>
        </p:sp>
        <p:cxnSp>
          <p:nvCxnSpPr>
            <p:cNvPr id="19561" name="AutoShape 107"/>
            <p:cNvCxnSpPr>
              <a:cxnSpLocks noChangeShapeType="1"/>
              <a:stCxn id="19558" idx="2"/>
              <a:endCxn id="19560" idx="6"/>
            </p:cNvCxnSpPr>
            <p:nvPr/>
          </p:nvCxnSpPr>
          <p:spPr bwMode="auto">
            <a:xfrm flipH="1">
              <a:off x="1974" y="2646"/>
              <a:ext cx="1281" cy="396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9" name="Group 108"/>
          <p:cNvGrpSpPr>
            <a:grpSpLocks/>
          </p:cNvGrpSpPr>
          <p:nvPr/>
        </p:nvGrpSpPr>
        <p:grpSpPr bwMode="auto">
          <a:xfrm>
            <a:off x="6362707" y="2316463"/>
            <a:ext cx="412751" cy="428328"/>
            <a:chOff x="3255" y="2287"/>
            <a:chExt cx="538" cy="557"/>
          </a:xfrm>
        </p:grpSpPr>
        <p:sp>
          <p:nvSpPr>
            <p:cNvPr id="19558" name="AutoShape 109"/>
            <p:cNvSpPr>
              <a:spLocks noChangeArrowheads="1"/>
            </p:cNvSpPr>
            <p:nvPr/>
          </p:nvSpPr>
          <p:spPr bwMode="auto">
            <a:xfrm>
              <a:off x="3255" y="2446"/>
              <a:ext cx="414" cy="398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h</a:t>
              </a:r>
            </a:p>
          </p:txBody>
        </p:sp>
        <p:cxnSp>
          <p:nvCxnSpPr>
            <p:cNvPr id="19559" name="AutoShape 110"/>
            <p:cNvCxnSpPr>
              <a:cxnSpLocks noChangeShapeType="1"/>
              <a:stCxn id="19544" idx="4"/>
              <a:endCxn id="19558" idx="7"/>
            </p:cNvCxnSpPr>
            <p:nvPr/>
          </p:nvCxnSpPr>
          <p:spPr bwMode="auto">
            <a:xfrm flipH="1">
              <a:off x="3608" y="2287"/>
              <a:ext cx="185" cy="21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0" name="Group 111"/>
          <p:cNvGrpSpPr>
            <a:grpSpLocks/>
          </p:cNvGrpSpPr>
          <p:nvPr/>
        </p:nvGrpSpPr>
        <p:grpSpPr bwMode="auto">
          <a:xfrm>
            <a:off x="7283451" y="2195515"/>
            <a:ext cx="317500" cy="548964"/>
            <a:chOff x="4454" y="2129"/>
            <a:chExt cx="414" cy="715"/>
          </a:xfrm>
        </p:grpSpPr>
        <p:sp>
          <p:nvSpPr>
            <p:cNvPr id="19556" name="AutoShape 112"/>
            <p:cNvSpPr>
              <a:spLocks noChangeArrowheads="1"/>
            </p:cNvSpPr>
            <p:nvPr/>
          </p:nvSpPr>
          <p:spPr bwMode="auto">
            <a:xfrm>
              <a:off x="4454" y="212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f</a:t>
              </a:r>
            </a:p>
          </p:txBody>
        </p:sp>
        <p:cxnSp>
          <p:nvCxnSpPr>
            <p:cNvPr id="19557" name="AutoShape 113"/>
            <p:cNvCxnSpPr>
              <a:cxnSpLocks noChangeShapeType="1"/>
              <a:stCxn id="797828" idx="0"/>
              <a:endCxn id="19556" idx="4"/>
            </p:cNvCxnSpPr>
            <p:nvPr/>
          </p:nvCxnSpPr>
          <p:spPr bwMode="auto">
            <a:xfrm flipV="1">
              <a:off x="4495" y="2526"/>
              <a:ext cx="166" cy="31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1" name="Group 114"/>
          <p:cNvGrpSpPr>
            <a:grpSpLocks/>
          </p:cNvGrpSpPr>
          <p:nvPr/>
        </p:nvGrpSpPr>
        <p:grpSpPr bwMode="auto">
          <a:xfrm>
            <a:off x="7378703" y="1371608"/>
            <a:ext cx="317500" cy="824137"/>
            <a:chOff x="4579" y="1056"/>
            <a:chExt cx="413" cy="1055"/>
          </a:xfrm>
        </p:grpSpPr>
        <p:sp>
          <p:nvSpPr>
            <p:cNvPr id="19554" name="AutoShape 115"/>
            <p:cNvSpPr>
              <a:spLocks noChangeArrowheads="1"/>
            </p:cNvSpPr>
            <p:nvPr/>
          </p:nvSpPr>
          <p:spPr bwMode="auto">
            <a:xfrm>
              <a:off x="4579" y="1056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200" dirty="0"/>
            </a:p>
          </p:txBody>
        </p:sp>
        <p:cxnSp>
          <p:nvCxnSpPr>
            <p:cNvPr id="19555" name="AutoShape 116"/>
            <p:cNvCxnSpPr>
              <a:cxnSpLocks noChangeShapeType="1"/>
              <a:stCxn id="19556" idx="0"/>
              <a:endCxn id="19554" idx="4"/>
            </p:cNvCxnSpPr>
            <p:nvPr/>
          </p:nvCxnSpPr>
          <p:spPr bwMode="auto">
            <a:xfrm flipV="1">
              <a:off x="4662" y="1453"/>
              <a:ext cx="124" cy="658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2" name="Group 117"/>
          <p:cNvGrpSpPr>
            <a:grpSpLocks/>
          </p:cNvGrpSpPr>
          <p:nvPr/>
        </p:nvGrpSpPr>
        <p:grpSpPr bwMode="auto">
          <a:xfrm>
            <a:off x="4800863" y="2133607"/>
            <a:ext cx="928424" cy="318759"/>
            <a:chOff x="1219" y="2049"/>
            <a:chExt cx="1210" cy="416"/>
          </a:xfrm>
        </p:grpSpPr>
        <p:sp>
          <p:nvSpPr>
            <p:cNvPr id="19552" name="AutoShape 118"/>
            <p:cNvSpPr>
              <a:spLocks noChangeArrowheads="1"/>
            </p:cNvSpPr>
            <p:nvPr/>
          </p:nvSpPr>
          <p:spPr bwMode="auto">
            <a:xfrm>
              <a:off x="2015" y="2049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d</a:t>
              </a:r>
            </a:p>
          </p:txBody>
        </p:sp>
        <p:cxnSp>
          <p:nvCxnSpPr>
            <p:cNvPr id="19553" name="AutoShape 119"/>
            <p:cNvCxnSpPr>
              <a:cxnSpLocks noChangeShapeType="1"/>
            </p:cNvCxnSpPr>
            <p:nvPr/>
          </p:nvCxnSpPr>
          <p:spPr bwMode="auto">
            <a:xfrm flipV="1">
              <a:off x="1219" y="2248"/>
              <a:ext cx="846" cy="217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3" name="Group 120"/>
          <p:cNvGrpSpPr>
            <a:grpSpLocks/>
          </p:cNvGrpSpPr>
          <p:nvPr/>
        </p:nvGrpSpPr>
        <p:grpSpPr bwMode="auto">
          <a:xfrm>
            <a:off x="4745040" y="1676401"/>
            <a:ext cx="712789" cy="502091"/>
            <a:chOff x="1147" y="1453"/>
            <a:chExt cx="929" cy="655"/>
          </a:xfrm>
        </p:grpSpPr>
        <p:sp>
          <p:nvSpPr>
            <p:cNvPr id="19550" name="AutoShape 121"/>
            <p:cNvSpPr>
              <a:spLocks noChangeArrowheads="1"/>
            </p:cNvSpPr>
            <p:nvPr/>
          </p:nvSpPr>
          <p:spPr bwMode="auto">
            <a:xfrm>
              <a:off x="1147" y="1453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b</a:t>
              </a:r>
            </a:p>
          </p:txBody>
        </p:sp>
        <p:cxnSp>
          <p:nvCxnSpPr>
            <p:cNvPr id="19551" name="AutoShape 122"/>
            <p:cNvCxnSpPr>
              <a:cxnSpLocks noChangeShapeType="1"/>
              <a:stCxn id="19568" idx="1"/>
              <a:endCxn id="19550" idx="5"/>
            </p:cNvCxnSpPr>
            <p:nvPr/>
          </p:nvCxnSpPr>
          <p:spPr bwMode="auto">
            <a:xfrm flipH="1" flipV="1">
              <a:off x="1500" y="1792"/>
              <a:ext cx="576" cy="316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4" name="Group 123"/>
          <p:cNvGrpSpPr>
            <a:grpSpLocks/>
          </p:cNvGrpSpPr>
          <p:nvPr/>
        </p:nvGrpSpPr>
        <p:grpSpPr bwMode="auto">
          <a:xfrm>
            <a:off x="5021263" y="1401763"/>
            <a:ext cx="611188" cy="319088"/>
            <a:chOff x="1507" y="1096"/>
            <a:chExt cx="797" cy="416"/>
          </a:xfrm>
        </p:grpSpPr>
        <p:sp>
          <p:nvSpPr>
            <p:cNvPr id="19548" name="AutoShape 124"/>
            <p:cNvSpPr>
              <a:spLocks noChangeArrowheads="1"/>
            </p:cNvSpPr>
            <p:nvPr/>
          </p:nvSpPr>
          <p:spPr bwMode="auto">
            <a:xfrm>
              <a:off x="1891" y="1096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a</a:t>
              </a:r>
            </a:p>
          </p:txBody>
        </p:sp>
        <p:cxnSp>
          <p:nvCxnSpPr>
            <p:cNvPr id="19549" name="AutoShape 125"/>
            <p:cNvCxnSpPr>
              <a:cxnSpLocks noChangeShapeType="1"/>
              <a:endCxn id="19548" idx="2"/>
            </p:cNvCxnSpPr>
            <p:nvPr/>
          </p:nvCxnSpPr>
          <p:spPr bwMode="auto">
            <a:xfrm flipV="1">
              <a:off x="1507" y="1295"/>
              <a:ext cx="372" cy="217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5" name="Group 126"/>
          <p:cNvGrpSpPr>
            <a:grpSpLocks/>
          </p:cNvGrpSpPr>
          <p:nvPr/>
        </p:nvGrpSpPr>
        <p:grpSpPr bwMode="auto">
          <a:xfrm>
            <a:off x="5682429" y="1646237"/>
            <a:ext cx="807272" cy="532259"/>
            <a:chOff x="2369" y="1414"/>
            <a:chExt cx="1052" cy="694"/>
          </a:xfrm>
        </p:grpSpPr>
        <p:sp>
          <p:nvSpPr>
            <p:cNvPr id="19546" name="AutoShape 127"/>
            <p:cNvSpPr>
              <a:spLocks noChangeArrowheads="1"/>
            </p:cNvSpPr>
            <p:nvPr/>
          </p:nvSpPr>
          <p:spPr bwMode="auto">
            <a:xfrm>
              <a:off x="3007" y="1414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c</a:t>
              </a:r>
            </a:p>
          </p:txBody>
        </p:sp>
        <p:cxnSp>
          <p:nvCxnSpPr>
            <p:cNvPr id="19547" name="AutoShape 128"/>
            <p:cNvCxnSpPr>
              <a:cxnSpLocks noChangeShapeType="1"/>
              <a:stCxn id="19552" idx="7"/>
              <a:endCxn id="19546" idx="3"/>
            </p:cNvCxnSpPr>
            <p:nvPr/>
          </p:nvCxnSpPr>
          <p:spPr bwMode="auto">
            <a:xfrm flipV="1">
              <a:off x="2369" y="1753"/>
              <a:ext cx="698" cy="355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16" name="Group 129"/>
          <p:cNvGrpSpPr>
            <a:grpSpLocks/>
          </p:cNvGrpSpPr>
          <p:nvPr/>
        </p:nvGrpSpPr>
        <p:grpSpPr bwMode="auto">
          <a:xfrm>
            <a:off x="5729615" y="2011363"/>
            <a:ext cx="1204591" cy="304800"/>
            <a:chOff x="2429" y="1890"/>
            <a:chExt cx="1571" cy="397"/>
          </a:xfrm>
        </p:grpSpPr>
        <p:sp>
          <p:nvSpPr>
            <p:cNvPr id="19544" name="AutoShape 130"/>
            <p:cNvSpPr>
              <a:spLocks noChangeArrowheads="1"/>
            </p:cNvSpPr>
            <p:nvPr/>
          </p:nvSpPr>
          <p:spPr bwMode="auto">
            <a:xfrm>
              <a:off x="3586" y="1890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500" i="1" dirty="0"/>
                <a:t>e</a:t>
              </a:r>
            </a:p>
          </p:txBody>
        </p:sp>
        <p:cxnSp>
          <p:nvCxnSpPr>
            <p:cNvPr id="19545" name="AutoShape 131"/>
            <p:cNvCxnSpPr>
              <a:cxnSpLocks noChangeShapeType="1"/>
              <a:stCxn id="19552" idx="6"/>
              <a:endCxn id="19544" idx="2"/>
            </p:cNvCxnSpPr>
            <p:nvPr/>
          </p:nvCxnSpPr>
          <p:spPr bwMode="auto">
            <a:xfrm flipV="1">
              <a:off x="2429" y="2089"/>
              <a:ext cx="1157" cy="159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</p:grpSp>
      <p:sp>
        <p:nvSpPr>
          <p:cNvPr id="797828" name="AutoShape 132"/>
          <p:cNvSpPr>
            <a:spLocks noChangeArrowheads="1"/>
          </p:cNvSpPr>
          <p:nvPr/>
        </p:nvSpPr>
        <p:spPr bwMode="auto">
          <a:xfrm>
            <a:off x="7156451" y="2744792"/>
            <a:ext cx="317500" cy="303213"/>
          </a:xfrm>
          <a:prstGeom prst="flowChartConnector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pPr algn="ctr"/>
            <a:r>
              <a:rPr lang="en-US" sz="1500" i="1" dirty="0"/>
              <a:t>r</a:t>
            </a:r>
          </a:p>
        </p:txBody>
      </p:sp>
      <p:cxnSp>
        <p:nvCxnSpPr>
          <p:cNvPr id="797829" name="AutoShape 133"/>
          <p:cNvCxnSpPr>
            <a:cxnSpLocks noChangeShapeType="1"/>
            <a:stCxn id="19544" idx="5"/>
            <a:endCxn id="797828" idx="1"/>
          </p:cNvCxnSpPr>
          <p:nvPr/>
        </p:nvCxnSpPr>
        <p:spPr bwMode="auto">
          <a:xfrm>
            <a:off x="6888161" y="2290772"/>
            <a:ext cx="314325" cy="479425"/>
          </a:xfrm>
          <a:prstGeom prst="straightConnector1">
            <a:avLst/>
          </a:prstGeom>
          <a:noFill/>
          <a:ln w="38100">
            <a:solidFill>
              <a:srgbClr val="CC0000"/>
            </a:solidFill>
            <a:round/>
            <a:headEnd/>
            <a:tailEnd type="triangle" w="med" len="med"/>
          </a:ln>
        </p:spPr>
      </p:cxnSp>
      <p:grpSp>
        <p:nvGrpSpPr>
          <p:cNvPr id="17" name="Group 134"/>
          <p:cNvGrpSpPr>
            <a:grpSpLocks/>
          </p:cNvGrpSpPr>
          <p:nvPr/>
        </p:nvGrpSpPr>
        <p:grpSpPr bwMode="auto">
          <a:xfrm>
            <a:off x="5316544" y="1408122"/>
            <a:ext cx="855337" cy="389759"/>
            <a:chOff x="1891" y="1104"/>
            <a:chExt cx="1116" cy="508"/>
          </a:xfrm>
        </p:grpSpPr>
        <p:cxnSp>
          <p:nvCxnSpPr>
            <p:cNvPr id="19542" name="AutoShape 135"/>
            <p:cNvCxnSpPr>
              <a:cxnSpLocks noChangeShapeType="1"/>
              <a:stCxn id="19546" idx="2"/>
              <a:endCxn id="19543" idx="6"/>
            </p:cNvCxnSpPr>
            <p:nvPr/>
          </p:nvCxnSpPr>
          <p:spPr bwMode="auto">
            <a:xfrm flipH="1" flipV="1">
              <a:off x="2304" y="1302"/>
              <a:ext cx="703" cy="310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43" name="AutoShape 136"/>
            <p:cNvSpPr>
              <a:spLocks noChangeArrowheads="1"/>
            </p:cNvSpPr>
            <p:nvPr/>
          </p:nvSpPr>
          <p:spPr bwMode="auto">
            <a:xfrm>
              <a:off x="1891" y="1104"/>
              <a:ext cx="413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grpSp>
        <p:nvGrpSpPr>
          <p:cNvPr id="18" name="Group 137"/>
          <p:cNvGrpSpPr>
            <a:grpSpLocks/>
          </p:cNvGrpSpPr>
          <p:nvPr/>
        </p:nvGrpSpPr>
        <p:grpSpPr bwMode="auto">
          <a:xfrm>
            <a:off x="6186494" y="1655773"/>
            <a:ext cx="1143767" cy="583895"/>
            <a:chOff x="3024" y="1427"/>
            <a:chExt cx="1492" cy="760"/>
          </a:xfrm>
        </p:grpSpPr>
        <p:cxnSp>
          <p:nvCxnSpPr>
            <p:cNvPr id="19540" name="AutoShape 138"/>
            <p:cNvCxnSpPr>
              <a:cxnSpLocks noChangeShapeType="1"/>
              <a:stCxn id="19556" idx="1"/>
              <a:endCxn id="19546" idx="6"/>
            </p:cNvCxnSpPr>
            <p:nvPr/>
          </p:nvCxnSpPr>
          <p:spPr bwMode="auto">
            <a:xfrm rot="16200000" flipV="1">
              <a:off x="3680" y="1352"/>
              <a:ext cx="575" cy="1096"/>
            </a:xfrm>
            <a:prstGeom prst="curvedConnector2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41" name="AutoShape 139"/>
            <p:cNvSpPr>
              <a:spLocks noChangeArrowheads="1"/>
            </p:cNvSpPr>
            <p:nvPr/>
          </p:nvSpPr>
          <p:spPr bwMode="auto">
            <a:xfrm>
              <a:off x="3024" y="1427"/>
              <a:ext cx="414" cy="397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sp>
        <p:nvSpPr>
          <p:cNvPr id="19485" name="Line 140"/>
          <p:cNvSpPr>
            <a:spLocks noChangeShapeType="1"/>
          </p:cNvSpPr>
          <p:nvPr/>
        </p:nvSpPr>
        <p:spPr bwMode="auto">
          <a:xfrm>
            <a:off x="8" y="3371851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37" name="Oval 141"/>
          <p:cNvSpPr>
            <a:spLocks noChangeArrowheads="1"/>
          </p:cNvSpPr>
          <p:nvPr/>
        </p:nvSpPr>
        <p:spPr bwMode="auto">
          <a:xfrm>
            <a:off x="6140461" y="3478213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38" name="Oval 142"/>
          <p:cNvSpPr>
            <a:spLocks noChangeArrowheads="1"/>
          </p:cNvSpPr>
          <p:nvPr/>
        </p:nvSpPr>
        <p:spPr bwMode="auto">
          <a:xfrm>
            <a:off x="3729039" y="397193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39" name="Oval 143"/>
          <p:cNvSpPr>
            <a:spLocks noChangeArrowheads="1"/>
          </p:cNvSpPr>
          <p:nvPr/>
        </p:nvSpPr>
        <p:spPr bwMode="auto">
          <a:xfrm>
            <a:off x="3165486" y="4451361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0" name="Oval 144"/>
          <p:cNvSpPr>
            <a:spLocks noChangeArrowheads="1"/>
          </p:cNvSpPr>
          <p:nvPr/>
        </p:nvSpPr>
        <p:spPr bwMode="auto">
          <a:xfrm>
            <a:off x="3865563" y="445136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1" name="Oval 145"/>
          <p:cNvSpPr>
            <a:spLocks noChangeArrowheads="1"/>
          </p:cNvSpPr>
          <p:nvPr/>
        </p:nvSpPr>
        <p:spPr bwMode="auto">
          <a:xfrm>
            <a:off x="4686310" y="4433888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2" name="Oval 146"/>
          <p:cNvSpPr>
            <a:spLocks noChangeArrowheads="1"/>
          </p:cNvSpPr>
          <p:nvPr/>
        </p:nvSpPr>
        <p:spPr bwMode="auto">
          <a:xfrm>
            <a:off x="3163888" y="500698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3" name="Oval 147"/>
          <p:cNvSpPr>
            <a:spLocks noChangeArrowheads="1"/>
          </p:cNvSpPr>
          <p:nvPr/>
        </p:nvSpPr>
        <p:spPr bwMode="auto">
          <a:xfrm>
            <a:off x="3856039" y="49990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4" name="Oval 148"/>
          <p:cNvSpPr>
            <a:spLocks noChangeArrowheads="1"/>
          </p:cNvSpPr>
          <p:nvPr/>
        </p:nvSpPr>
        <p:spPr bwMode="auto">
          <a:xfrm>
            <a:off x="4325939" y="4981586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5" name="Oval 149"/>
          <p:cNvSpPr>
            <a:spLocks noChangeArrowheads="1"/>
          </p:cNvSpPr>
          <p:nvPr/>
        </p:nvSpPr>
        <p:spPr bwMode="auto">
          <a:xfrm>
            <a:off x="5002213" y="497206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6" name="Oval 150"/>
          <p:cNvSpPr>
            <a:spLocks noChangeArrowheads="1"/>
          </p:cNvSpPr>
          <p:nvPr/>
        </p:nvSpPr>
        <p:spPr bwMode="auto">
          <a:xfrm>
            <a:off x="4087813" y="5510213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7" name="Oval 151"/>
          <p:cNvSpPr>
            <a:spLocks noChangeArrowheads="1"/>
          </p:cNvSpPr>
          <p:nvPr/>
        </p:nvSpPr>
        <p:spPr bwMode="auto">
          <a:xfrm>
            <a:off x="4532313" y="5518161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8" name="Oval 152"/>
          <p:cNvSpPr>
            <a:spLocks noChangeArrowheads="1"/>
          </p:cNvSpPr>
          <p:nvPr/>
        </p:nvSpPr>
        <p:spPr bwMode="auto">
          <a:xfrm>
            <a:off x="4105286" y="6015039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49" name="Oval 153"/>
          <p:cNvSpPr>
            <a:spLocks noChangeArrowheads="1"/>
          </p:cNvSpPr>
          <p:nvPr/>
        </p:nvSpPr>
        <p:spPr bwMode="auto">
          <a:xfrm>
            <a:off x="4992688" y="55197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50" name="Oval 154"/>
          <p:cNvSpPr>
            <a:spLocks noChangeArrowheads="1"/>
          </p:cNvSpPr>
          <p:nvPr/>
        </p:nvSpPr>
        <p:spPr bwMode="auto">
          <a:xfrm>
            <a:off x="4772036" y="6007110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51" name="Oval 155"/>
          <p:cNvSpPr>
            <a:spLocks noChangeArrowheads="1"/>
          </p:cNvSpPr>
          <p:nvPr/>
        </p:nvSpPr>
        <p:spPr bwMode="auto">
          <a:xfrm>
            <a:off x="5254636" y="6034088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52" name="Oval 156"/>
          <p:cNvSpPr>
            <a:spLocks noChangeArrowheads="1"/>
          </p:cNvSpPr>
          <p:nvPr/>
        </p:nvSpPr>
        <p:spPr bwMode="auto">
          <a:xfrm>
            <a:off x="4787910" y="6477010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53" name="Line 157"/>
          <p:cNvSpPr>
            <a:spLocks noChangeShapeType="1"/>
          </p:cNvSpPr>
          <p:nvPr/>
        </p:nvSpPr>
        <p:spPr bwMode="auto">
          <a:xfrm flipH="1" flipV="1">
            <a:off x="4824413" y="4733935"/>
            <a:ext cx="309563" cy="180975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54" name="Line 158"/>
          <p:cNvSpPr>
            <a:spLocks noChangeShapeType="1"/>
          </p:cNvSpPr>
          <p:nvPr/>
        </p:nvSpPr>
        <p:spPr bwMode="auto">
          <a:xfrm flipH="1" flipV="1">
            <a:off x="4438653" y="5254636"/>
            <a:ext cx="258763" cy="214313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55" name="Line 159"/>
          <p:cNvSpPr>
            <a:spLocks noChangeShapeType="1"/>
          </p:cNvSpPr>
          <p:nvPr/>
        </p:nvSpPr>
        <p:spPr bwMode="auto">
          <a:xfrm flipH="1" flipV="1">
            <a:off x="5138749" y="5253040"/>
            <a:ext cx="3175" cy="223837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56" name="Line 160"/>
          <p:cNvSpPr>
            <a:spLocks noChangeShapeType="1"/>
          </p:cNvSpPr>
          <p:nvPr/>
        </p:nvSpPr>
        <p:spPr bwMode="auto">
          <a:xfrm flipH="1" flipV="1">
            <a:off x="5129213" y="5791201"/>
            <a:ext cx="258763" cy="196851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57" name="Line 161"/>
          <p:cNvSpPr>
            <a:spLocks noChangeShapeType="1"/>
          </p:cNvSpPr>
          <p:nvPr/>
        </p:nvSpPr>
        <p:spPr bwMode="auto">
          <a:xfrm flipV="1">
            <a:off x="4918076" y="5792788"/>
            <a:ext cx="212725" cy="163512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797858" name="Line 162"/>
          <p:cNvSpPr>
            <a:spLocks noChangeShapeType="1"/>
          </p:cNvSpPr>
          <p:nvPr/>
        </p:nvSpPr>
        <p:spPr bwMode="auto">
          <a:xfrm flipV="1">
            <a:off x="4900624" y="6280159"/>
            <a:ext cx="7937" cy="173039"/>
          </a:xfrm>
          <a:prstGeom prst="line">
            <a:avLst/>
          </a:prstGeom>
          <a:noFill/>
          <a:ln w="38100">
            <a:solidFill>
              <a:srgbClr val="CC0000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19508" name="Oval 163"/>
          <p:cNvSpPr>
            <a:spLocks noChangeArrowheads="1"/>
          </p:cNvSpPr>
          <p:nvPr/>
        </p:nvSpPr>
        <p:spPr bwMode="auto">
          <a:xfrm>
            <a:off x="6142037" y="3479810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0" name="Oval 164"/>
          <p:cNvSpPr>
            <a:spLocks noChangeArrowheads="1"/>
          </p:cNvSpPr>
          <p:nvPr/>
        </p:nvSpPr>
        <p:spPr bwMode="auto">
          <a:xfrm>
            <a:off x="3730636" y="397351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1" name="Oval 165"/>
          <p:cNvSpPr>
            <a:spLocks noChangeArrowheads="1"/>
          </p:cNvSpPr>
          <p:nvPr/>
        </p:nvSpPr>
        <p:spPr bwMode="auto">
          <a:xfrm>
            <a:off x="6524636" y="39068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2" name="Oval 166"/>
          <p:cNvSpPr>
            <a:spLocks noChangeArrowheads="1"/>
          </p:cNvSpPr>
          <p:nvPr/>
        </p:nvSpPr>
        <p:spPr bwMode="auto">
          <a:xfrm>
            <a:off x="8269288" y="3922713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3" name="Oval 167"/>
          <p:cNvSpPr>
            <a:spLocks noChangeArrowheads="1"/>
          </p:cNvSpPr>
          <p:nvPr/>
        </p:nvSpPr>
        <p:spPr bwMode="auto">
          <a:xfrm>
            <a:off x="3167063" y="44529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4" name="Oval 168"/>
          <p:cNvSpPr>
            <a:spLocks noChangeArrowheads="1"/>
          </p:cNvSpPr>
          <p:nvPr/>
        </p:nvSpPr>
        <p:spPr bwMode="auto">
          <a:xfrm>
            <a:off x="3867161" y="44529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5" name="Oval 169"/>
          <p:cNvSpPr>
            <a:spLocks noChangeArrowheads="1"/>
          </p:cNvSpPr>
          <p:nvPr/>
        </p:nvSpPr>
        <p:spPr bwMode="auto">
          <a:xfrm>
            <a:off x="4687888" y="443548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6" name="Oval 170"/>
          <p:cNvSpPr>
            <a:spLocks noChangeArrowheads="1"/>
          </p:cNvSpPr>
          <p:nvPr/>
        </p:nvSpPr>
        <p:spPr bwMode="auto">
          <a:xfrm>
            <a:off x="3165486" y="50085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7" name="Oval 171"/>
          <p:cNvSpPr>
            <a:spLocks noChangeArrowheads="1"/>
          </p:cNvSpPr>
          <p:nvPr/>
        </p:nvSpPr>
        <p:spPr bwMode="auto">
          <a:xfrm>
            <a:off x="3857635" y="4992688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8" name="Oval 172"/>
          <p:cNvSpPr>
            <a:spLocks noChangeArrowheads="1"/>
          </p:cNvSpPr>
          <p:nvPr/>
        </p:nvSpPr>
        <p:spPr bwMode="auto">
          <a:xfrm>
            <a:off x="4327536" y="49831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69" name="Oval 173"/>
          <p:cNvSpPr>
            <a:spLocks noChangeArrowheads="1"/>
          </p:cNvSpPr>
          <p:nvPr/>
        </p:nvSpPr>
        <p:spPr bwMode="auto">
          <a:xfrm>
            <a:off x="5003810" y="49736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0" name="Oval 174"/>
          <p:cNvSpPr>
            <a:spLocks noChangeArrowheads="1"/>
          </p:cNvSpPr>
          <p:nvPr/>
        </p:nvSpPr>
        <p:spPr bwMode="auto">
          <a:xfrm>
            <a:off x="4089410" y="5511810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1" name="Oval 175"/>
          <p:cNvSpPr>
            <a:spLocks noChangeArrowheads="1"/>
          </p:cNvSpPr>
          <p:nvPr/>
        </p:nvSpPr>
        <p:spPr bwMode="auto">
          <a:xfrm>
            <a:off x="4533910" y="5519739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2" name="Oval 176"/>
          <p:cNvSpPr>
            <a:spLocks noChangeArrowheads="1"/>
          </p:cNvSpPr>
          <p:nvPr/>
        </p:nvSpPr>
        <p:spPr bwMode="auto">
          <a:xfrm>
            <a:off x="4114810" y="6016636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3" name="Oval 177"/>
          <p:cNvSpPr>
            <a:spLocks noChangeArrowheads="1"/>
          </p:cNvSpPr>
          <p:nvPr/>
        </p:nvSpPr>
        <p:spPr bwMode="auto">
          <a:xfrm>
            <a:off x="4994286" y="5521336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4" name="Oval 178"/>
          <p:cNvSpPr>
            <a:spLocks noChangeArrowheads="1"/>
          </p:cNvSpPr>
          <p:nvPr/>
        </p:nvSpPr>
        <p:spPr bwMode="auto">
          <a:xfrm>
            <a:off x="4773613" y="6008688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5" name="Oval 179"/>
          <p:cNvSpPr>
            <a:spLocks noChangeArrowheads="1"/>
          </p:cNvSpPr>
          <p:nvPr/>
        </p:nvSpPr>
        <p:spPr bwMode="auto">
          <a:xfrm>
            <a:off x="5256213" y="603568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6" name="Oval 180"/>
          <p:cNvSpPr>
            <a:spLocks noChangeArrowheads="1"/>
          </p:cNvSpPr>
          <p:nvPr/>
        </p:nvSpPr>
        <p:spPr bwMode="auto">
          <a:xfrm>
            <a:off x="4789488" y="6478588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7" name="Oval 181"/>
          <p:cNvSpPr>
            <a:spLocks noChangeArrowheads="1"/>
          </p:cNvSpPr>
          <p:nvPr/>
        </p:nvSpPr>
        <p:spPr bwMode="auto">
          <a:xfrm>
            <a:off x="3165486" y="5000636"/>
            <a:ext cx="290513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8" name="Oval 182"/>
          <p:cNvSpPr>
            <a:spLocks noChangeArrowheads="1"/>
          </p:cNvSpPr>
          <p:nvPr/>
        </p:nvSpPr>
        <p:spPr bwMode="auto">
          <a:xfrm>
            <a:off x="3167063" y="4445010"/>
            <a:ext cx="290512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79" name="Oval 183"/>
          <p:cNvSpPr>
            <a:spLocks noChangeArrowheads="1"/>
          </p:cNvSpPr>
          <p:nvPr/>
        </p:nvSpPr>
        <p:spPr bwMode="auto">
          <a:xfrm>
            <a:off x="3857635" y="4992688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0" name="Oval 184"/>
          <p:cNvSpPr>
            <a:spLocks noChangeArrowheads="1"/>
          </p:cNvSpPr>
          <p:nvPr/>
        </p:nvSpPr>
        <p:spPr bwMode="auto">
          <a:xfrm>
            <a:off x="3867161" y="4445010"/>
            <a:ext cx="290513" cy="265113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1" name="Oval 185"/>
          <p:cNvSpPr>
            <a:spLocks noChangeArrowheads="1"/>
          </p:cNvSpPr>
          <p:nvPr/>
        </p:nvSpPr>
        <p:spPr bwMode="auto">
          <a:xfrm>
            <a:off x="4089410" y="5503863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2" name="Oval 186"/>
          <p:cNvSpPr>
            <a:spLocks noChangeArrowheads="1"/>
          </p:cNvSpPr>
          <p:nvPr/>
        </p:nvSpPr>
        <p:spPr bwMode="auto">
          <a:xfrm>
            <a:off x="4106863" y="60086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grpSp>
        <p:nvGrpSpPr>
          <p:cNvPr id="19" name="Group 187"/>
          <p:cNvGrpSpPr>
            <a:grpSpLocks/>
          </p:cNvGrpSpPr>
          <p:nvPr/>
        </p:nvGrpSpPr>
        <p:grpSpPr bwMode="auto">
          <a:xfrm>
            <a:off x="5821365" y="2698751"/>
            <a:ext cx="588963" cy="431800"/>
            <a:chOff x="2762" y="1745"/>
            <a:chExt cx="371" cy="272"/>
          </a:xfrm>
        </p:grpSpPr>
        <p:cxnSp>
          <p:nvCxnSpPr>
            <p:cNvPr id="19538" name="AutoShape 188"/>
            <p:cNvCxnSpPr>
              <a:cxnSpLocks noChangeShapeType="1"/>
            </p:cNvCxnSpPr>
            <p:nvPr/>
          </p:nvCxnSpPr>
          <p:spPr bwMode="auto">
            <a:xfrm flipH="1">
              <a:off x="2934" y="1745"/>
              <a:ext cx="199" cy="114"/>
            </a:xfrm>
            <a:prstGeom prst="straightConnector1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 type="triangle" w="med" len="med"/>
            </a:ln>
          </p:spPr>
        </p:cxnSp>
        <p:sp>
          <p:nvSpPr>
            <p:cNvPr id="19539" name="AutoShape 189"/>
            <p:cNvSpPr>
              <a:spLocks noChangeArrowheads="1"/>
            </p:cNvSpPr>
            <p:nvPr/>
          </p:nvSpPr>
          <p:spPr bwMode="auto">
            <a:xfrm>
              <a:off x="2762" y="1825"/>
              <a:ext cx="200" cy="192"/>
            </a:xfrm>
            <a:prstGeom prst="flowChartConnector">
              <a:avLst/>
            </a:prstGeom>
            <a:noFill/>
            <a:ln w="38100">
              <a:solidFill>
                <a:srgbClr val="CC00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endParaRPr lang="en-US" sz="1500" i="1" dirty="0"/>
            </a:p>
          </p:txBody>
        </p:sp>
      </p:grpSp>
      <p:sp>
        <p:nvSpPr>
          <p:cNvPr id="797886" name="Oval 190"/>
          <p:cNvSpPr>
            <a:spLocks noChangeArrowheads="1"/>
          </p:cNvSpPr>
          <p:nvPr/>
        </p:nvSpPr>
        <p:spPr bwMode="auto">
          <a:xfrm>
            <a:off x="4327536" y="4983163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7" name="Oval 191"/>
          <p:cNvSpPr>
            <a:spLocks noChangeArrowheads="1"/>
          </p:cNvSpPr>
          <p:nvPr/>
        </p:nvSpPr>
        <p:spPr bwMode="auto">
          <a:xfrm>
            <a:off x="4533910" y="5519739"/>
            <a:ext cx="290513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8" name="Oval 192"/>
          <p:cNvSpPr>
            <a:spLocks noChangeArrowheads="1"/>
          </p:cNvSpPr>
          <p:nvPr/>
        </p:nvSpPr>
        <p:spPr bwMode="auto">
          <a:xfrm>
            <a:off x="4773613" y="60086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7889" name="Oval 193"/>
          <p:cNvSpPr>
            <a:spLocks noChangeArrowheads="1"/>
          </p:cNvSpPr>
          <p:nvPr/>
        </p:nvSpPr>
        <p:spPr bwMode="auto">
          <a:xfrm>
            <a:off x="4789488" y="6478588"/>
            <a:ext cx="290512" cy="265112"/>
          </a:xfrm>
          <a:prstGeom prst="ellipse">
            <a:avLst/>
          </a:pr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19537" name="Text Box 194"/>
          <p:cNvSpPr txBox="1">
            <a:spLocks noChangeArrowheads="1"/>
          </p:cNvSpPr>
          <p:nvPr/>
        </p:nvSpPr>
        <p:spPr bwMode="auto">
          <a:xfrm>
            <a:off x="381000" y="1371603"/>
            <a:ext cx="2514600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Strategy: expand a deepest node first</a:t>
            </a:r>
          </a:p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Implementation: </a:t>
            </a:r>
            <a:r>
              <a:rPr lang="en-US" b="1" i="1" dirty="0">
                <a:solidFill>
                  <a:srgbClr val="CC0000"/>
                </a:solidFill>
                <a:latin typeface="Calibri" pitchFamily="34" charset="0"/>
              </a:rPr>
              <a:t>Frontier is a LIFO stack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9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9" fill="hold">
                      <p:stCondLst>
                        <p:cond delay="indefinite"/>
                      </p:stCondLst>
                      <p:childTnLst>
                        <p:par>
                          <p:cTn id="130" fill="hold">
                            <p:stCondLst>
                              <p:cond delay="0"/>
                            </p:stCondLst>
                            <p:childTnLst>
                              <p:par>
                                <p:cTn id="1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3" fill="hold">
                      <p:stCondLst>
                        <p:cond delay="indefinite"/>
                      </p:stCondLst>
                      <p:childTnLst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1" fill="hold">
                      <p:stCondLst>
                        <p:cond delay="indefinite"/>
                      </p:stCondLst>
                      <p:childTnLst>
                        <p:par>
                          <p:cTn id="192" fill="hold">
                            <p:stCondLst>
                              <p:cond delay="0"/>
                            </p:stCondLst>
                            <p:childTnLst>
                              <p:par>
                                <p:cTn id="19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3" fill="hold">
                      <p:stCondLst>
                        <p:cond delay="indefinite"/>
                      </p:stCondLst>
                      <p:childTnLst>
                        <p:par>
                          <p:cTn id="204" fill="hold">
                            <p:stCondLst>
                              <p:cond delay="0"/>
                            </p:stCondLst>
                            <p:childTnLst>
                              <p:par>
                                <p:cTn id="20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1" fill="hold">
                      <p:stCondLst>
                        <p:cond delay="indefinite"/>
                      </p:stCondLst>
                      <p:childTnLst>
                        <p:par>
                          <p:cTn id="222" fill="hold">
                            <p:stCondLst>
                              <p:cond delay="0"/>
                            </p:stCondLst>
                            <p:childTnLst>
                              <p:par>
                                <p:cTn id="2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3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7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7757" grpId="0" animBg="1"/>
      <p:bldP spid="797758" grpId="0" animBg="1"/>
      <p:bldP spid="797758" grpId="1" animBg="1"/>
      <p:bldP spid="797759" grpId="0" animBg="1"/>
      <p:bldP spid="797759" grpId="1" animBg="1"/>
      <p:bldP spid="797760" grpId="0" animBg="1"/>
      <p:bldP spid="797760" grpId="1" animBg="1"/>
      <p:bldP spid="797761" grpId="0" animBg="1"/>
      <p:bldP spid="797761" grpId="1" animBg="1"/>
      <p:bldP spid="797762" grpId="0" animBg="1"/>
      <p:bldP spid="797763" grpId="0" animBg="1"/>
      <p:bldP spid="797763" grpId="1" animBg="1"/>
      <p:bldP spid="797764" grpId="0" animBg="1"/>
      <p:bldP spid="797764" grpId="1" animBg="1"/>
      <p:bldP spid="797765" grpId="0" animBg="1"/>
      <p:bldP spid="797765" grpId="1" animBg="1"/>
      <p:bldP spid="797765" grpId="2" animBg="1"/>
      <p:bldP spid="797828" grpId="0" animBg="1"/>
      <p:bldP spid="797837" grpId="0" animBg="1"/>
      <p:bldP spid="797838" grpId="0" animBg="1"/>
      <p:bldP spid="797839" grpId="0" animBg="1"/>
      <p:bldP spid="797839" grpId="1" animBg="1"/>
      <p:bldP spid="797840" grpId="0" animBg="1"/>
      <p:bldP spid="797840" grpId="1" animBg="1"/>
      <p:bldP spid="797841" grpId="0" animBg="1"/>
      <p:bldP spid="797842" grpId="0" animBg="1"/>
      <p:bldP spid="797842" grpId="1" animBg="1"/>
      <p:bldP spid="797843" grpId="0" animBg="1"/>
      <p:bldP spid="797843" grpId="1" animBg="1"/>
      <p:bldP spid="797844" grpId="0" animBg="1"/>
      <p:bldP spid="797844" grpId="1" animBg="1"/>
      <p:bldP spid="797845" grpId="0" animBg="1"/>
      <p:bldP spid="797846" grpId="0" animBg="1"/>
      <p:bldP spid="797846" grpId="1" animBg="1"/>
      <p:bldP spid="797847" grpId="0" animBg="1"/>
      <p:bldP spid="797847" grpId="1" animBg="1"/>
      <p:bldP spid="797848" grpId="0" animBg="1"/>
      <p:bldP spid="797848" grpId="1" animBg="1"/>
      <p:bldP spid="797849" grpId="0" animBg="1"/>
      <p:bldP spid="797850" grpId="0" animBg="1"/>
      <p:bldP spid="797850" grpId="1" animBg="1"/>
      <p:bldP spid="797851" grpId="0" animBg="1"/>
      <p:bldP spid="797852" grpId="0" animBg="1"/>
      <p:bldP spid="797852" grpId="1" animBg="1"/>
      <p:bldP spid="797853" grpId="0" animBg="1"/>
      <p:bldP spid="797854" grpId="0" animBg="1"/>
      <p:bldP spid="797854" grpId="1" animBg="1"/>
      <p:bldP spid="797855" grpId="0" animBg="1"/>
      <p:bldP spid="797856" grpId="0" animBg="1"/>
      <p:bldP spid="797857" grpId="0" animBg="1"/>
      <p:bldP spid="797857" grpId="1" animBg="1"/>
      <p:bldP spid="797858" grpId="0" animBg="1"/>
      <p:bldP spid="797858" grpId="1" animBg="1"/>
      <p:bldP spid="797860" grpId="0" animBg="1"/>
      <p:bldP spid="797861" grpId="0" animBg="1"/>
      <p:bldP spid="797862" grpId="0" animBg="1"/>
      <p:bldP spid="797863" grpId="0" animBg="1"/>
      <p:bldP spid="797864" grpId="0" animBg="1"/>
      <p:bldP spid="797865" grpId="0" animBg="1"/>
      <p:bldP spid="797866" grpId="0" animBg="1"/>
      <p:bldP spid="797867" grpId="0" animBg="1"/>
      <p:bldP spid="797868" grpId="0" animBg="1"/>
      <p:bldP spid="797869" grpId="0" animBg="1"/>
      <p:bldP spid="797870" grpId="0" animBg="1"/>
      <p:bldP spid="797871" grpId="0" animBg="1"/>
      <p:bldP spid="797872" grpId="0" animBg="1"/>
      <p:bldP spid="797873" grpId="0" animBg="1"/>
      <p:bldP spid="797874" grpId="0" animBg="1"/>
      <p:bldP spid="797875" grpId="0" animBg="1"/>
      <p:bldP spid="797876" grpId="0" animBg="1"/>
      <p:bldP spid="797877" grpId="0" animBg="1"/>
      <p:bldP spid="797878" grpId="0" animBg="1"/>
      <p:bldP spid="797879" grpId="0" animBg="1"/>
      <p:bldP spid="797880" grpId="0" animBg="1"/>
      <p:bldP spid="797881" grpId="0" animBg="1"/>
      <p:bldP spid="797882" grpId="0" animBg="1"/>
      <p:bldP spid="797886" grpId="0" animBg="1"/>
      <p:bldP spid="797887" grpId="0" animBg="1"/>
      <p:bldP spid="797888" grpId="0" animBg="1"/>
      <p:bldP spid="797889" grpId="0" animBg="1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Breadth-First (Tree) Search</a:t>
            </a:r>
          </a:p>
        </p:txBody>
      </p:sp>
      <p:grpSp>
        <p:nvGrpSpPr>
          <p:cNvPr id="20483" name="Group 3"/>
          <p:cNvGrpSpPr>
            <a:grpSpLocks/>
          </p:cNvGrpSpPr>
          <p:nvPr/>
        </p:nvGrpSpPr>
        <p:grpSpPr bwMode="auto">
          <a:xfrm>
            <a:off x="3219447" y="3498853"/>
            <a:ext cx="5486400" cy="3355591"/>
            <a:chOff x="48" y="2332"/>
            <a:chExt cx="3456" cy="2406"/>
          </a:xfrm>
        </p:grpSpPr>
        <p:sp>
          <p:nvSpPr>
            <p:cNvPr id="20539" name="Text Box 4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20540" name="Text Box 5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0541" name="Text Box 6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20542" name="Text Box 7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20543" name="Text Box 8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20544" name="Text Box 9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0545" name="Text Box 10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20546" name="AutoShape 11"/>
            <p:cNvCxnSpPr>
              <a:cxnSpLocks noChangeShapeType="1"/>
              <a:stCxn id="20542" idx="2"/>
              <a:endCxn id="20541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7" name="AutoShape 12"/>
            <p:cNvCxnSpPr>
              <a:cxnSpLocks noChangeShapeType="1"/>
              <a:stCxn id="20542" idx="2"/>
              <a:endCxn id="20545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8" name="AutoShape 13"/>
            <p:cNvCxnSpPr>
              <a:cxnSpLocks noChangeShapeType="1"/>
              <a:stCxn id="20541" idx="2"/>
              <a:endCxn id="20540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49" name="AutoShape 14"/>
            <p:cNvCxnSpPr>
              <a:cxnSpLocks noChangeShapeType="1"/>
              <a:stCxn id="20545" idx="2"/>
              <a:endCxn id="20544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0550" name="Group 15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20577" name="Text Box 16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0578" name="Text Box 17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0579" name="Text Box 18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0580" name="Text Box 19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0581" name="Text Box 20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0582" name="Text Box 21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83" name="Text Box 22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84" name="Text Box 23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0585" name="Text Box 24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0586" name="Text Box 25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0587" name="AutoShape 26"/>
              <p:cNvCxnSpPr>
                <a:cxnSpLocks noChangeShapeType="1"/>
                <a:stCxn id="20577" idx="2"/>
                <a:endCxn id="20579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88" name="AutoShape 27"/>
              <p:cNvCxnSpPr>
                <a:cxnSpLocks noChangeShapeType="1"/>
                <a:stCxn id="20577" idx="2"/>
                <a:endCxn id="20581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89" name="AutoShape 28"/>
              <p:cNvCxnSpPr>
                <a:cxnSpLocks noChangeShapeType="1"/>
                <a:stCxn id="20579" idx="2"/>
                <a:endCxn id="20578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0" name="AutoShape 29"/>
              <p:cNvCxnSpPr>
                <a:cxnSpLocks noChangeShapeType="1"/>
                <a:stCxn id="20579" idx="2"/>
                <a:endCxn id="20582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1" name="AutoShape 30"/>
              <p:cNvCxnSpPr>
                <a:cxnSpLocks noChangeShapeType="1"/>
                <a:stCxn id="20581" idx="2"/>
                <a:endCxn id="20580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2" name="AutoShape 31"/>
              <p:cNvCxnSpPr>
                <a:cxnSpLocks noChangeShapeType="1"/>
                <a:stCxn id="20578" idx="2"/>
                <a:endCxn id="20583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3" name="AutoShape 32"/>
              <p:cNvCxnSpPr>
                <a:cxnSpLocks noChangeShapeType="1"/>
                <a:stCxn id="20580" idx="2"/>
                <a:endCxn id="20584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4" name="AutoShape 33"/>
              <p:cNvCxnSpPr>
                <a:cxnSpLocks noChangeShapeType="1"/>
                <a:stCxn id="20580" idx="2"/>
                <a:endCxn id="20585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95" name="AutoShape 34"/>
              <p:cNvCxnSpPr>
                <a:cxnSpLocks noChangeShapeType="1"/>
                <a:stCxn id="20584" idx="2"/>
                <a:endCxn id="20586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20551" name="Text Box 35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20552" name="AutoShape 36"/>
            <p:cNvCxnSpPr>
              <a:cxnSpLocks noChangeShapeType="1"/>
              <a:stCxn id="20543" idx="2"/>
              <a:endCxn id="20551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0553" name="Group 37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20558" name="Text Box 38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0559" name="Text Box 39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0560" name="Text Box 40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0561" name="Text Box 41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0562" name="Text Box 42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0563" name="Text Box 43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64" name="Text Box 44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0565" name="Text Box 45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0566" name="Text Box 46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i="1" dirty="0"/>
                  <a:t>G</a:t>
                </a:r>
              </a:p>
            </p:txBody>
          </p:sp>
          <p:sp>
            <p:nvSpPr>
              <p:cNvPr id="20567" name="Text Box 47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0568" name="AutoShape 48"/>
              <p:cNvCxnSpPr>
                <a:cxnSpLocks noChangeShapeType="1"/>
                <a:stCxn id="20558" idx="2"/>
                <a:endCxn id="20560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69" name="AutoShape 49"/>
              <p:cNvCxnSpPr>
                <a:cxnSpLocks noChangeShapeType="1"/>
                <a:stCxn id="20558" idx="2"/>
                <a:endCxn id="20562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0" name="AutoShape 50"/>
              <p:cNvCxnSpPr>
                <a:cxnSpLocks noChangeShapeType="1"/>
                <a:stCxn id="20560" idx="2"/>
                <a:endCxn id="20559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1" name="AutoShape 51"/>
              <p:cNvCxnSpPr>
                <a:cxnSpLocks noChangeShapeType="1"/>
                <a:stCxn id="20560" idx="2"/>
                <a:endCxn id="20563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2" name="AutoShape 52"/>
              <p:cNvCxnSpPr>
                <a:cxnSpLocks noChangeShapeType="1"/>
                <a:stCxn id="20562" idx="2"/>
                <a:endCxn id="20561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3" name="AutoShape 53"/>
              <p:cNvCxnSpPr>
                <a:cxnSpLocks noChangeShapeType="1"/>
                <a:stCxn id="20559" idx="2"/>
                <a:endCxn id="20564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4" name="AutoShape 54"/>
              <p:cNvCxnSpPr>
                <a:cxnSpLocks noChangeShapeType="1"/>
                <a:stCxn id="20561" idx="2"/>
                <a:endCxn id="20565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5" name="AutoShape 55"/>
              <p:cNvCxnSpPr>
                <a:cxnSpLocks noChangeShapeType="1"/>
                <a:stCxn id="20561" idx="2"/>
                <a:endCxn id="20566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0576" name="AutoShape 56"/>
              <p:cNvCxnSpPr>
                <a:cxnSpLocks noChangeShapeType="1"/>
                <a:stCxn id="20565" idx="2"/>
                <a:endCxn id="20567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20554" name="AutoShape 57"/>
            <p:cNvCxnSpPr>
              <a:cxnSpLocks noChangeShapeType="1"/>
              <a:stCxn id="20542" idx="2"/>
              <a:endCxn id="20558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5" name="AutoShape 58"/>
            <p:cNvCxnSpPr>
              <a:cxnSpLocks noChangeShapeType="1"/>
              <a:stCxn id="20539" idx="2"/>
              <a:endCxn id="20542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6" name="AutoShape 59"/>
            <p:cNvCxnSpPr>
              <a:cxnSpLocks noChangeShapeType="1"/>
              <a:stCxn id="20539" idx="2"/>
              <a:endCxn id="20577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0557" name="AutoShape 60"/>
            <p:cNvCxnSpPr>
              <a:cxnSpLocks noChangeShapeType="1"/>
              <a:stCxn id="20539" idx="2"/>
              <a:endCxn id="20543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grpSp>
        <p:nvGrpSpPr>
          <p:cNvPr id="20484" name="Group 61"/>
          <p:cNvGrpSpPr>
            <a:grpSpLocks/>
          </p:cNvGrpSpPr>
          <p:nvPr/>
        </p:nvGrpSpPr>
        <p:grpSpPr bwMode="auto">
          <a:xfrm>
            <a:off x="4589461" y="1358903"/>
            <a:ext cx="3030539" cy="1765300"/>
            <a:chOff x="624" y="1134"/>
            <a:chExt cx="4368" cy="2544"/>
          </a:xfrm>
        </p:grpSpPr>
        <p:sp>
          <p:nvSpPr>
            <p:cNvPr id="20511" name="AutoShape 62"/>
            <p:cNvSpPr>
              <a:spLocks noChangeArrowheads="1"/>
            </p:cNvSpPr>
            <p:nvPr/>
          </p:nvSpPr>
          <p:spPr bwMode="auto">
            <a:xfrm>
              <a:off x="624" y="2625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1600" dirty="0"/>
                <a:t>S</a:t>
              </a:r>
            </a:p>
          </p:txBody>
        </p:sp>
        <p:sp>
          <p:nvSpPr>
            <p:cNvPr id="20512" name="AutoShape 63"/>
            <p:cNvSpPr>
              <a:spLocks noChangeArrowheads="1"/>
            </p:cNvSpPr>
            <p:nvPr/>
          </p:nvSpPr>
          <p:spPr bwMode="auto">
            <a:xfrm>
              <a:off x="4560" y="1134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/>
                <a:t>G</a:t>
              </a:r>
            </a:p>
          </p:txBody>
        </p:sp>
        <p:sp>
          <p:nvSpPr>
            <p:cNvPr id="20513" name="AutoShape 64"/>
            <p:cNvSpPr>
              <a:spLocks noChangeArrowheads="1"/>
            </p:cNvSpPr>
            <p:nvPr/>
          </p:nvSpPr>
          <p:spPr bwMode="auto">
            <a:xfrm>
              <a:off x="1878" y="2231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d</a:t>
              </a:r>
            </a:p>
          </p:txBody>
        </p:sp>
        <p:sp>
          <p:nvSpPr>
            <p:cNvPr id="20514" name="AutoShape 65"/>
            <p:cNvSpPr>
              <a:spLocks noChangeArrowheads="1"/>
            </p:cNvSpPr>
            <p:nvPr/>
          </p:nvSpPr>
          <p:spPr bwMode="auto">
            <a:xfrm>
              <a:off x="970" y="1573"/>
              <a:ext cx="432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b</a:t>
              </a:r>
            </a:p>
          </p:txBody>
        </p:sp>
        <p:sp>
          <p:nvSpPr>
            <p:cNvPr id="20515" name="AutoShape 66"/>
            <p:cNvSpPr>
              <a:spLocks noChangeArrowheads="1"/>
            </p:cNvSpPr>
            <p:nvPr/>
          </p:nvSpPr>
          <p:spPr bwMode="auto">
            <a:xfrm>
              <a:off x="1402" y="3108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p</a:t>
              </a:r>
            </a:p>
          </p:txBody>
        </p:sp>
        <p:sp>
          <p:nvSpPr>
            <p:cNvPr id="20516" name="AutoShape 67"/>
            <p:cNvSpPr>
              <a:spLocks noChangeArrowheads="1"/>
            </p:cNvSpPr>
            <p:nvPr/>
          </p:nvSpPr>
          <p:spPr bwMode="auto">
            <a:xfrm>
              <a:off x="2440" y="3239"/>
              <a:ext cx="433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q</a:t>
              </a:r>
            </a:p>
          </p:txBody>
        </p:sp>
        <p:sp>
          <p:nvSpPr>
            <p:cNvPr id="20517" name="AutoShape 68"/>
            <p:cNvSpPr>
              <a:spLocks noChangeArrowheads="1"/>
            </p:cNvSpPr>
            <p:nvPr/>
          </p:nvSpPr>
          <p:spPr bwMode="auto">
            <a:xfrm>
              <a:off x="2916" y="1529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c</a:t>
              </a:r>
            </a:p>
          </p:txBody>
        </p:sp>
        <p:sp>
          <p:nvSpPr>
            <p:cNvPr id="20518" name="AutoShape 69"/>
            <p:cNvSpPr>
              <a:spLocks noChangeArrowheads="1"/>
            </p:cNvSpPr>
            <p:nvPr/>
          </p:nvSpPr>
          <p:spPr bwMode="auto">
            <a:xfrm>
              <a:off x="3522" y="2055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e</a:t>
              </a:r>
            </a:p>
          </p:txBody>
        </p:sp>
        <p:sp>
          <p:nvSpPr>
            <p:cNvPr id="20519" name="AutoShape 70"/>
            <p:cNvSpPr>
              <a:spLocks noChangeArrowheads="1"/>
            </p:cNvSpPr>
            <p:nvPr/>
          </p:nvSpPr>
          <p:spPr bwMode="auto">
            <a:xfrm>
              <a:off x="3176" y="2669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 dirty="0"/>
                <a:t>h</a:t>
              </a:r>
            </a:p>
          </p:txBody>
        </p:sp>
        <p:sp>
          <p:nvSpPr>
            <p:cNvPr id="20520" name="AutoShape 71"/>
            <p:cNvSpPr>
              <a:spLocks noChangeArrowheads="1"/>
            </p:cNvSpPr>
            <p:nvPr/>
          </p:nvSpPr>
          <p:spPr bwMode="auto">
            <a:xfrm>
              <a:off x="1748" y="1178"/>
              <a:ext cx="433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a</a:t>
              </a:r>
            </a:p>
          </p:txBody>
        </p:sp>
        <p:sp>
          <p:nvSpPr>
            <p:cNvPr id="20521" name="AutoShape 72"/>
            <p:cNvSpPr>
              <a:spLocks noChangeArrowheads="1"/>
            </p:cNvSpPr>
            <p:nvPr/>
          </p:nvSpPr>
          <p:spPr bwMode="auto">
            <a:xfrm>
              <a:off x="4430" y="2318"/>
              <a:ext cx="432" cy="439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f</a:t>
              </a:r>
            </a:p>
          </p:txBody>
        </p:sp>
        <p:sp>
          <p:nvSpPr>
            <p:cNvPr id="20522" name="AutoShape 73"/>
            <p:cNvSpPr>
              <a:spLocks noChangeArrowheads="1"/>
            </p:cNvSpPr>
            <p:nvPr/>
          </p:nvSpPr>
          <p:spPr bwMode="auto">
            <a:xfrm>
              <a:off x="4257" y="3108"/>
              <a:ext cx="432" cy="438"/>
            </a:xfrm>
            <a:prstGeom prst="flowChartConnector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i="1"/>
                <a:t>r</a:t>
              </a:r>
            </a:p>
          </p:txBody>
        </p:sp>
        <p:cxnSp>
          <p:nvCxnSpPr>
            <p:cNvPr id="20523" name="AutoShape 74"/>
            <p:cNvCxnSpPr>
              <a:cxnSpLocks noChangeShapeType="1"/>
              <a:stCxn id="20511" idx="5"/>
              <a:endCxn id="20515" idx="2"/>
            </p:cNvCxnSpPr>
            <p:nvPr/>
          </p:nvCxnSpPr>
          <p:spPr bwMode="auto">
            <a:xfrm>
              <a:off x="993" y="3012"/>
              <a:ext cx="397" cy="3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4" name="AutoShape 75"/>
            <p:cNvCxnSpPr>
              <a:cxnSpLocks noChangeShapeType="1"/>
              <a:stCxn id="20515" idx="5"/>
              <a:endCxn id="20516" idx="2"/>
            </p:cNvCxnSpPr>
            <p:nvPr/>
          </p:nvCxnSpPr>
          <p:spPr bwMode="auto">
            <a:xfrm flipV="1">
              <a:off x="1772" y="3459"/>
              <a:ext cx="656" cy="3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5" name="AutoShape 76"/>
            <p:cNvCxnSpPr>
              <a:cxnSpLocks noChangeShapeType="1"/>
              <a:stCxn id="20519" idx="3"/>
              <a:endCxn id="20516" idx="7"/>
            </p:cNvCxnSpPr>
            <p:nvPr/>
          </p:nvCxnSpPr>
          <p:spPr bwMode="auto">
            <a:xfrm flipH="1">
              <a:off x="2810" y="3056"/>
              <a:ext cx="429" cy="23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6" name="AutoShape 77"/>
            <p:cNvCxnSpPr>
              <a:cxnSpLocks noChangeShapeType="1"/>
              <a:stCxn id="20519" idx="2"/>
              <a:endCxn id="20515" idx="6"/>
            </p:cNvCxnSpPr>
            <p:nvPr/>
          </p:nvCxnSpPr>
          <p:spPr bwMode="auto">
            <a:xfrm flipH="1">
              <a:off x="1847" y="2889"/>
              <a:ext cx="1317" cy="43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7" name="AutoShape 78"/>
            <p:cNvCxnSpPr>
              <a:cxnSpLocks noChangeShapeType="1"/>
              <a:stCxn id="20518" idx="4"/>
              <a:endCxn id="20519" idx="7"/>
            </p:cNvCxnSpPr>
            <p:nvPr/>
          </p:nvCxnSpPr>
          <p:spPr bwMode="auto">
            <a:xfrm flipH="1">
              <a:off x="3545" y="2506"/>
              <a:ext cx="193" cy="21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8" name="AutoShape 79"/>
            <p:cNvCxnSpPr>
              <a:cxnSpLocks noChangeShapeType="1"/>
              <a:stCxn id="20518" idx="5"/>
              <a:endCxn id="20522" idx="1"/>
            </p:cNvCxnSpPr>
            <p:nvPr/>
          </p:nvCxnSpPr>
          <p:spPr bwMode="auto">
            <a:xfrm>
              <a:off x="3891" y="2442"/>
              <a:ext cx="429" cy="71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29" name="AutoShape 80"/>
            <p:cNvCxnSpPr>
              <a:cxnSpLocks noChangeShapeType="1"/>
              <a:stCxn id="20522" idx="0"/>
              <a:endCxn id="20521" idx="4"/>
            </p:cNvCxnSpPr>
            <p:nvPr/>
          </p:nvCxnSpPr>
          <p:spPr bwMode="auto">
            <a:xfrm flipV="1">
              <a:off x="4473" y="2769"/>
              <a:ext cx="173" cy="327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0" name="AutoShape 81"/>
            <p:cNvCxnSpPr>
              <a:cxnSpLocks noChangeShapeType="1"/>
              <a:stCxn id="20521" idx="0"/>
              <a:endCxn id="20512" idx="4"/>
            </p:cNvCxnSpPr>
            <p:nvPr/>
          </p:nvCxnSpPr>
          <p:spPr bwMode="auto">
            <a:xfrm flipV="1">
              <a:off x="4646" y="1585"/>
              <a:ext cx="130" cy="72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1" name="AutoShape 82"/>
            <p:cNvCxnSpPr>
              <a:cxnSpLocks noChangeShapeType="1"/>
              <a:stCxn id="20511" idx="7"/>
            </p:cNvCxnSpPr>
            <p:nvPr/>
          </p:nvCxnSpPr>
          <p:spPr bwMode="auto">
            <a:xfrm flipV="1">
              <a:off x="993" y="2438"/>
              <a:ext cx="885" cy="23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2" name="AutoShape 83"/>
            <p:cNvCxnSpPr>
              <a:cxnSpLocks noChangeShapeType="1"/>
              <a:stCxn id="20513" idx="1"/>
              <a:endCxn id="20514" idx="5"/>
            </p:cNvCxnSpPr>
            <p:nvPr/>
          </p:nvCxnSpPr>
          <p:spPr bwMode="auto">
            <a:xfrm flipH="1" flipV="1">
              <a:off x="1339" y="1959"/>
              <a:ext cx="602" cy="324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3" name="AutoShape 84"/>
            <p:cNvCxnSpPr>
              <a:cxnSpLocks noChangeShapeType="1"/>
              <a:endCxn id="20520" idx="2"/>
            </p:cNvCxnSpPr>
            <p:nvPr/>
          </p:nvCxnSpPr>
          <p:spPr bwMode="auto">
            <a:xfrm flipV="1">
              <a:off x="1347" y="1397"/>
              <a:ext cx="389" cy="24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4" name="AutoShape 85"/>
            <p:cNvCxnSpPr>
              <a:cxnSpLocks noChangeShapeType="1"/>
              <a:stCxn id="20517" idx="2"/>
              <a:endCxn id="20520" idx="6"/>
            </p:cNvCxnSpPr>
            <p:nvPr/>
          </p:nvCxnSpPr>
          <p:spPr bwMode="auto">
            <a:xfrm flipH="1" flipV="1">
              <a:off x="2193" y="1397"/>
              <a:ext cx="711" cy="35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5" name="AutoShape 86"/>
            <p:cNvCxnSpPr>
              <a:cxnSpLocks noChangeShapeType="1"/>
              <a:stCxn id="20513" idx="7"/>
              <a:endCxn id="20517" idx="3"/>
            </p:cNvCxnSpPr>
            <p:nvPr/>
          </p:nvCxnSpPr>
          <p:spPr bwMode="auto">
            <a:xfrm flipV="1">
              <a:off x="2248" y="1915"/>
              <a:ext cx="731" cy="368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6" name="AutoShape 87"/>
            <p:cNvCxnSpPr>
              <a:cxnSpLocks noChangeShapeType="1"/>
              <a:stCxn id="20513" idx="6"/>
              <a:endCxn id="20518" idx="2"/>
            </p:cNvCxnSpPr>
            <p:nvPr/>
          </p:nvCxnSpPr>
          <p:spPr bwMode="auto">
            <a:xfrm flipV="1">
              <a:off x="2323" y="2275"/>
              <a:ext cx="1187" cy="17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7" name="AutoShape 88"/>
            <p:cNvCxnSpPr>
              <a:cxnSpLocks noChangeShapeType="1"/>
              <a:stCxn id="20521" idx="1"/>
              <a:endCxn id="20517" idx="6"/>
            </p:cNvCxnSpPr>
            <p:nvPr/>
          </p:nvCxnSpPr>
          <p:spPr bwMode="auto">
            <a:xfrm rot="5400000" flipH="1">
              <a:off x="3616" y="1493"/>
              <a:ext cx="622" cy="1132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  <p:cxnSp>
          <p:nvCxnSpPr>
            <p:cNvPr id="20538" name="AutoShape 89"/>
            <p:cNvCxnSpPr>
              <a:cxnSpLocks noChangeShapeType="1"/>
              <a:stCxn id="20511" idx="6"/>
              <a:endCxn id="20518" idx="3"/>
            </p:cNvCxnSpPr>
            <p:nvPr/>
          </p:nvCxnSpPr>
          <p:spPr bwMode="auto">
            <a:xfrm flipV="1">
              <a:off x="1068" y="2442"/>
              <a:ext cx="2517" cy="403"/>
            </a:xfrm>
            <a:prstGeom prst="curvedConnector2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</p:cxnSp>
      </p:grpSp>
      <p:grpSp>
        <p:nvGrpSpPr>
          <p:cNvPr id="6" name="Group 90"/>
          <p:cNvGrpSpPr>
            <a:grpSpLocks/>
          </p:cNvGrpSpPr>
          <p:nvPr/>
        </p:nvGrpSpPr>
        <p:grpSpPr bwMode="auto">
          <a:xfrm>
            <a:off x="1447808" y="3532199"/>
            <a:ext cx="7337425" cy="2325687"/>
            <a:chOff x="132" y="2225"/>
            <a:chExt cx="4622" cy="1465"/>
          </a:xfrm>
        </p:grpSpPr>
        <p:sp>
          <p:nvSpPr>
            <p:cNvPr id="20504" name="Rectangle 91"/>
            <p:cNvSpPr>
              <a:spLocks noChangeArrowheads="1"/>
            </p:cNvSpPr>
            <p:nvPr/>
          </p:nvSpPr>
          <p:spPr bwMode="auto">
            <a:xfrm>
              <a:off x="1142" y="2225"/>
              <a:ext cx="3611" cy="172"/>
            </a:xfrm>
            <a:prstGeom prst="rect">
              <a:avLst/>
            </a:prstGeom>
            <a:solidFill>
              <a:srgbClr val="FF00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5" name="Rectangle 92"/>
            <p:cNvSpPr>
              <a:spLocks noChangeArrowheads="1"/>
            </p:cNvSpPr>
            <p:nvPr/>
          </p:nvSpPr>
          <p:spPr bwMode="auto">
            <a:xfrm>
              <a:off x="1138" y="2516"/>
              <a:ext cx="3611" cy="172"/>
            </a:xfrm>
            <a:prstGeom prst="rect">
              <a:avLst/>
            </a:prstGeom>
            <a:solidFill>
              <a:srgbClr val="FF66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6" name="Rectangle 93"/>
            <p:cNvSpPr>
              <a:spLocks noChangeArrowheads="1"/>
            </p:cNvSpPr>
            <p:nvPr/>
          </p:nvSpPr>
          <p:spPr bwMode="auto">
            <a:xfrm>
              <a:off x="1143" y="2844"/>
              <a:ext cx="3611" cy="172"/>
            </a:xfrm>
            <a:prstGeom prst="rect">
              <a:avLst/>
            </a:prstGeom>
            <a:solidFill>
              <a:srgbClr val="008000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7" name="Rectangle 94"/>
            <p:cNvSpPr>
              <a:spLocks noChangeArrowheads="1"/>
            </p:cNvSpPr>
            <p:nvPr/>
          </p:nvSpPr>
          <p:spPr bwMode="auto">
            <a:xfrm>
              <a:off x="1139" y="3188"/>
              <a:ext cx="3607" cy="172"/>
            </a:xfrm>
            <a:prstGeom prst="rect">
              <a:avLst/>
            </a:prstGeom>
            <a:solidFill>
              <a:srgbClr val="0000FF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8" name="AutoShape 95"/>
            <p:cNvSpPr>
              <a:spLocks/>
            </p:cNvSpPr>
            <p:nvPr/>
          </p:nvSpPr>
          <p:spPr bwMode="auto">
            <a:xfrm>
              <a:off x="807" y="2236"/>
              <a:ext cx="178" cy="1450"/>
            </a:xfrm>
            <a:prstGeom prst="leftBrace">
              <a:avLst>
                <a:gd name="adj1" fmla="val 67884"/>
                <a:gd name="adj2" fmla="val 50000"/>
              </a:avLst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0509" name="Text Box 96"/>
            <p:cNvSpPr txBox="1">
              <a:spLocks noChangeArrowheads="1"/>
            </p:cNvSpPr>
            <p:nvPr/>
          </p:nvSpPr>
          <p:spPr bwMode="auto">
            <a:xfrm>
              <a:off x="132" y="2693"/>
              <a:ext cx="602" cy="49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/>
                <a:t>Search</a:t>
              </a:r>
            </a:p>
            <a:p>
              <a:pPr algn="ctr">
                <a:spcBef>
                  <a:spcPct val="50000"/>
                </a:spcBef>
              </a:pPr>
              <a:r>
                <a:rPr lang="en-US"/>
                <a:t>Tiers</a:t>
              </a:r>
            </a:p>
          </p:txBody>
        </p:sp>
        <p:sp>
          <p:nvSpPr>
            <p:cNvPr id="20510" name="Rectangle 97"/>
            <p:cNvSpPr>
              <a:spLocks noChangeArrowheads="1"/>
            </p:cNvSpPr>
            <p:nvPr/>
          </p:nvSpPr>
          <p:spPr bwMode="auto">
            <a:xfrm>
              <a:off x="1143" y="3518"/>
              <a:ext cx="3607" cy="172"/>
            </a:xfrm>
            <a:prstGeom prst="rect">
              <a:avLst/>
            </a:prstGeom>
            <a:solidFill>
              <a:srgbClr val="CC00CC">
                <a:alpha val="2000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98818" name="Oval 98"/>
          <p:cNvSpPr>
            <a:spLocks noChangeArrowheads="1"/>
          </p:cNvSpPr>
          <p:nvPr/>
        </p:nvSpPr>
        <p:spPr bwMode="auto">
          <a:xfrm>
            <a:off x="6237287" y="3525839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0487" name="Oval 99"/>
          <p:cNvSpPr>
            <a:spLocks noChangeArrowheads="1"/>
          </p:cNvSpPr>
          <p:nvPr/>
        </p:nvSpPr>
        <p:spPr bwMode="auto">
          <a:xfrm>
            <a:off x="6237287" y="35258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0" name="Oval 100"/>
          <p:cNvSpPr>
            <a:spLocks noChangeArrowheads="1"/>
          </p:cNvSpPr>
          <p:nvPr/>
        </p:nvSpPr>
        <p:spPr bwMode="auto">
          <a:xfrm>
            <a:off x="3808411" y="4021139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1" name="Oval 101"/>
          <p:cNvSpPr>
            <a:spLocks noChangeArrowheads="1"/>
          </p:cNvSpPr>
          <p:nvPr/>
        </p:nvSpPr>
        <p:spPr bwMode="auto">
          <a:xfrm>
            <a:off x="6629408" y="3976688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2" name="Oval 102"/>
          <p:cNvSpPr>
            <a:spLocks noChangeArrowheads="1"/>
          </p:cNvSpPr>
          <p:nvPr/>
        </p:nvSpPr>
        <p:spPr bwMode="auto">
          <a:xfrm>
            <a:off x="8380411" y="3990983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3" name="Oval 103"/>
          <p:cNvSpPr>
            <a:spLocks noChangeArrowheads="1"/>
          </p:cNvSpPr>
          <p:nvPr/>
        </p:nvSpPr>
        <p:spPr bwMode="auto">
          <a:xfrm>
            <a:off x="3278184" y="4521210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4" name="Oval 104"/>
          <p:cNvSpPr>
            <a:spLocks noChangeArrowheads="1"/>
          </p:cNvSpPr>
          <p:nvPr/>
        </p:nvSpPr>
        <p:spPr bwMode="auto">
          <a:xfrm>
            <a:off x="3952884" y="4513263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5" name="Oval 105"/>
          <p:cNvSpPr>
            <a:spLocks noChangeArrowheads="1"/>
          </p:cNvSpPr>
          <p:nvPr/>
        </p:nvSpPr>
        <p:spPr bwMode="auto">
          <a:xfrm>
            <a:off x="4799011" y="4513263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6" name="Oval 106"/>
          <p:cNvSpPr>
            <a:spLocks noChangeArrowheads="1"/>
          </p:cNvSpPr>
          <p:nvPr/>
        </p:nvSpPr>
        <p:spPr bwMode="auto">
          <a:xfrm>
            <a:off x="6243635" y="450533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7" name="Oval 107"/>
          <p:cNvSpPr>
            <a:spLocks noChangeArrowheads="1"/>
          </p:cNvSpPr>
          <p:nvPr/>
        </p:nvSpPr>
        <p:spPr bwMode="auto">
          <a:xfrm>
            <a:off x="6945311" y="450533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8" name="Oval 108"/>
          <p:cNvSpPr>
            <a:spLocks noChangeArrowheads="1"/>
          </p:cNvSpPr>
          <p:nvPr/>
        </p:nvSpPr>
        <p:spPr bwMode="auto">
          <a:xfrm>
            <a:off x="8378833" y="4505336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29" name="Oval 109"/>
          <p:cNvSpPr>
            <a:spLocks noChangeArrowheads="1"/>
          </p:cNvSpPr>
          <p:nvPr/>
        </p:nvSpPr>
        <p:spPr bwMode="auto">
          <a:xfrm>
            <a:off x="3268660" y="5051436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30" name="Oval 110"/>
          <p:cNvSpPr>
            <a:spLocks noChangeArrowheads="1"/>
          </p:cNvSpPr>
          <p:nvPr/>
        </p:nvSpPr>
        <p:spPr bwMode="auto">
          <a:xfrm>
            <a:off x="3808411" y="4019561"/>
            <a:ext cx="290512" cy="265113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31" name="Oval 111"/>
          <p:cNvSpPr>
            <a:spLocks noChangeArrowheads="1"/>
          </p:cNvSpPr>
          <p:nvPr/>
        </p:nvSpPr>
        <p:spPr bwMode="auto">
          <a:xfrm>
            <a:off x="6632583" y="3978286"/>
            <a:ext cx="290513" cy="265113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32" name="Oval 112"/>
          <p:cNvSpPr>
            <a:spLocks noChangeArrowheads="1"/>
          </p:cNvSpPr>
          <p:nvPr/>
        </p:nvSpPr>
        <p:spPr bwMode="auto">
          <a:xfrm>
            <a:off x="8382008" y="3995739"/>
            <a:ext cx="290513" cy="265112"/>
          </a:xfrm>
          <a:prstGeom prst="ellipse">
            <a:avLst/>
          </a:prstGeom>
          <a:solidFill>
            <a:srgbClr val="FF66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798833" name="Oval 113"/>
          <p:cNvSpPr>
            <a:spLocks noChangeArrowheads="1"/>
          </p:cNvSpPr>
          <p:nvPr/>
        </p:nvSpPr>
        <p:spPr bwMode="auto">
          <a:xfrm>
            <a:off x="3281360" y="4516439"/>
            <a:ext cx="290512" cy="265112"/>
          </a:xfrm>
          <a:prstGeom prst="ellipse">
            <a:avLst/>
          </a:prstGeom>
          <a:solidFill>
            <a:srgbClr val="0080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0502" name="Line 114"/>
          <p:cNvSpPr>
            <a:spLocks noChangeShapeType="1"/>
          </p:cNvSpPr>
          <p:nvPr/>
        </p:nvSpPr>
        <p:spPr bwMode="auto">
          <a:xfrm>
            <a:off x="7" y="3371851"/>
            <a:ext cx="12192001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20503" name="Text Box 115"/>
          <p:cNvSpPr txBox="1">
            <a:spLocks noChangeArrowheads="1"/>
          </p:cNvSpPr>
          <p:nvPr/>
        </p:nvSpPr>
        <p:spPr bwMode="auto">
          <a:xfrm>
            <a:off x="376237" y="1371603"/>
            <a:ext cx="2519363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Strategy: expand a shallowest node first</a:t>
            </a:r>
          </a:p>
          <a:p>
            <a:pPr>
              <a:spcBef>
                <a:spcPct val="50000"/>
              </a:spcBef>
            </a:pPr>
            <a:r>
              <a:rPr lang="en-US" i="1" dirty="0">
                <a:latin typeface="Calibri" pitchFamily="34" charset="0"/>
              </a:rPr>
              <a:t>Implementation: </a:t>
            </a:r>
            <a:r>
              <a:rPr lang="en-US" b="1" i="1" dirty="0">
                <a:solidFill>
                  <a:srgbClr val="CC0000"/>
                </a:solidFill>
                <a:latin typeface="Calibri" pitchFamily="34" charset="0"/>
              </a:rPr>
              <a:t>Frontier is a FIFO queue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818" grpId="0" animBg="1"/>
      <p:bldP spid="798820" grpId="0" animBg="1"/>
      <p:bldP spid="798821" grpId="0" animBg="1"/>
      <p:bldP spid="798822" grpId="0" animBg="1"/>
      <p:bldP spid="798823" grpId="0" animBg="1"/>
      <p:bldP spid="798824" grpId="0" animBg="1"/>
      <p:bldP spid="798825" grpId="0" animBg="1"/>
      <p:bldP spid="798826" grpId="0" animBg="1"/>
      <p:bldP spid="798827" grpId="0" animBg="1"/>
      <p:bldP spid="798828" grpId="0" animBg="1"/>
      <p:bldP spid="798829" grpId="0" animBg="1"/>
      <p:bldP spid="798830" grpId="0" animBg="1"/>
      <p:bldP spid="798831" grpId="0" animBg="1"/>
      <p:bldP spid="798832" grpId="0" animBg="1"/>
      <p:bldP spid="798833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/>
          </p:cNvGrpSpPr>
          <p:nvPr/>
        </p:nvGrpSpPr>
        <p:grpSpPr bwMode="auto">
          <a:xfrm>
            <a:off x="2441585" y="3408372"/>
            <a:ext cx="6716713" cy="3349625"/>
            <a:chOff x="657" y="2180"/>
            <a:chExt cx="4231" cy="2110"/>
          </a:xfrm>
        </p:grpSpPr>
        <p:sp>
          <p:nvSpPr>
            <p:cNvPr id="28823" name="Freeform 3"/>
            <p:cNvSpPr>
              <a:spLocks/>
            </p:cNvSpPr>
            <p:nvPr/>
          </p:nvSpPr>
          <p:spPr bwMode="auto">
            <a:xfrm>
              <a:off x="2261" y="2180"/>
              <a:ext cx="1938" cy="221"/>
            </a:xfrm>
            <a:custGeom>
              <a:avLst/>
              <a:gdLst>
                <a:gd name="T0" fmla="*/ 1938 w 1938"/>
                <a:gd name="T1" fmla="*/ 0 h 221"/>
                <a:gd name="T2" fmla="*/ 1066 w 1938"/>
                <a:gd name="T3" fmla="*/ 210 h 221"/>
                <a:gd name="T4" fmla="*/ 662 w 1938"/>
                <a:gd name="T5" fmla="*/ 221 h 221"/>
                <a:gd name="T6" fmla="*/ 0 w 1938"/>
                <a:gd name="T7" fmla="*/ 32 h 22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938"/>
                <a:gd name="T13" fmla="*/ 0 h 221"/>
                <a:gd name="T14" fmla="*/ 1938 w 1938"/>
                <a:gd name="T15" fmla="*/ 221 h 22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938" h="221">
                  <a:moveTo>
                    <a:pt x="1938" y="0"/>
                  </a:moveTo>
                  <a:lnTo>
                    <a:pt x="1066" y="210"/>
                  </a:lnTo>
                  <a:lnTo>
                    <a:pt x="662" y="221"/>
                  </a:lnTo>
                  <a:lnTo>
                    <a:pt x="0" y="32"/>
                  </a:lnTo>
                </a:path>
              </a:pathLst>
            </a:custGeom>
            <a:solidFill>
              <a:srgbClr val="FF33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4" name="Freeform 4"/>
            <p:cNvSpPr>
              <a:spLocks/>
            </p:cNvSpPr>
            <p:nvPr/>
          </p:nvSpPr>
          <p:spPr bwMode="auto">
            <a:xfrm>
              <a:off x="657" y="2180"/>
              <a:ext cx="4231" cy="1271"/>
            </a:xfrm>
            <a:custGeom>
              <a:avLst/>
              <a:gdLst>
                <a:gd name="T0" fmla="*/ 4231 w 4231"/>
                <a:gd name="T1" fmla="*/ 32 h 1271"/>
                <a:gd name="T2" fmla="*/ 4150 w 4231"/>
                <a:gd name="T3" fmla="*/ 479 h 1271"/>
                <a:gd name="T4" fmla="*/ 3510 w 4231"/>
                <a:gd name="T5" fmla="*/ 544 h 1271"/>
                <a:gd name="T6" fmla="*/ 2853 w 4231"/>
                <a:gd name="T7" fmla="*/ 232 h 1271"/>
                <a:gd name="T8" fmla="*/ 2212 w 4231"/>
                <a:gd name="T9" fmla="*/ 285 h 1271"/>
                <a:gd name="T10" fmla="*/ 1846 w 4231"/>
                <a:gd name="T11" fmla="*/ 818 h 1271"/>
                <a:gd name="T12" fmla="*/ 1405 w 4231"/>
                <a:gd name="T13" fmla="*/ 824 h 1271"/>
                <a:gd name="T14" fmla="*/ 1259 w 4231"/>
                <a:gd name="T15" fmla="*/ 608 h 1271"/>
                <a:gd name="T16" fmla="*/ 942 w 4231"/>
                <a:gd name="T17" fmla="*/ 598 h 1271"/>
                <a:gd name="T18" fmla="*/ 845 w 4231"/>
                <a:gd name="T19" fmla="*/ 1179 h 1271"/>
                <a:gd name="T20" fmla="*/ 350 w 4231"/>
                <a:gd name="T21" fmla="*/ 1271 h 1271"/>
                <a:gd name="T22" fmla="*/ 0 w 4231"/>
                <a:gd name="T23" fmla="*/ 189 h 1271"/>
                <a:gd name="T24" fmla="*/ 1604 w 4231"/>
                <a:gd name="T25" fmla="*/ 27 h 1271"/>
                <a:gd name="T26" fmla="*/ 2234 w 4231"/>
                <a:gd name="T27" fmla="*/ 210 h 1271"/>
                <a:gd name="T28" fmla="*/ 2654 w 4231"/>
                <a:gd name="T29" fmla="*/ 216 h 1271"/>
                <a:gd name="T30" fmla="*/ 3526 w 4231"/>
                <a:gd name="T31" fmla="*/ 0 h 1271"/>
                <a:gd name="T32" fmla="*/ 4226 w 4231"/>
                <a:gd name="T33" fmla="*/ 27 h 1271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4231"/>
                <a:gd name="T52" fmla="*/ 0 h 1271"/>
                <a:gd name="T53" fmla="*/ 4231 w 4231"/>
                <a:gd name="T54" fmla="*/ 1271 h 1271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4231" h="1271">
                  <a:moveTo>
                    <a:pt x="4231" y="32"/>
                  </a:moveTo>
                  <a:lnTo>
                    <a:pt x="4150" y="479"/>
                  </a:lnTo>
                  <a:lnTo>
                    <a:pt x="3510" y="544"/>
                  </a:lnTo>
                  <a:lnTo>
                    <a:pt x="2853" y="232"/>
                  </a:lnTo>
                  <a:lnTo>
                    <a:pt x="2212" y="285"/>
                  </a:lnTo>
                  <a:lnTo>
                    <a:pt x="1846" y="818"/>
                  </a:lnTo>
                  <a:lnTo>
                    <a:pt x="1405" y="824"/>
                  </a:lnTo>
                  <a:lnTo>
                    <a:pt x="1259" y="608"/>
                  </a:lnTo>
                  <a:lnTo>
                    <a:pt x="942" y="598"/>
                  </a:lnTo>
                  <a:lnTo>
                    <a:pt x="845" y="1179"/>
                  </a:lnTo>
                  <a:lnTo>
                    <a:pt x="350" y="1271"/>
                  </a:lnTo>
                  <a:lnTo>
                    <a:pt x="0" y="189"/>
                  </a:lnTo>
                  <a:lnTo>
                    <a:pt x="1604" y="27"/>
                  </a:lnTo>
                  <a:lnTo>
                    <a:pt x="2234" y="210"/>
                  </a:lnTo>
                  <a:lnTo>
                    <a:pt x="2654" y="216"/>
                  </a:lnTo>
                  <a:lnTo>
                    <a:pt x="3526" y="0"/>
                  </a:lnTo>
                  <a:lnTo>
                    <a:pt x="4226" y="27"/>
                  </a:lnTo>
                </a:path>
              </a:pathLst>
            </a:custGeom>
            <a:solidFill>
              <a:srgbClr val="FF99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5" name="Freeform 5"/>
            <p:cNvSpPr>
              <a:spLocks/>
            </p:cNvSpPr>
            <p:nvPr/>
          </p:nvSpPr>
          <p:spPr bwMode="auto">
            <a:xfrm>
              <a:off x="1007" y="2396"/>
              <a:ext cx="3789" cy="1313"/>
            </a:xfrm>
            <a:custGeom>
              <a:avLst/>
              <a:gdLst>
                <a:gd name="T0" fmla="*/ 3789 w 3789"/>
                <a:gd name="T1" fmla="*/ 269 h 1313"/>
                <a:gd name="T2" fmla="*/ 3784 w 3789"/>
                <a:gd name="T3" fmla="*/ 323 h 1313"/>
                <a:gd name="T4" fmla="*/ 3160 w 3789"/>
                <a:gd name="T5" fmla="*/ 387 h 1313"/>
                <a:gd name="T6" fmla="*/ 2072 w 3789"/>
                <a:gd name="T7" fmla="*/ 312 h 1313"/>
                <a:gd name="T8" fmla="*/ 1733 w 3789"/>
                <a:gd name="T9" fmla="*/ 635 h 1313"/>
                <a:gd name="T10" fmla="*/ 1668 w 3789"/>
                <a:gd name="T11" fmla="*/ 1302 h 1313"/>
                <a:gd name="T12" fmla="*/ 1270 w 3789"/>
                <a:gd name="T13" fmla="*/ 1313 h 1313"/>
                <a:gd name="T14" fmla="*/ 1152 w 3789"/>
                <a:gd name="T15" fmla="*/ 683 h 1313"/>
                <a:gd name="T16" fmla="*/ 920 w 3789"/>
                <a:gd name="T17" fmla="*/ 602 h 1313"/>
                <a:gd name="T18" fmla="*/ 818 w 3789"/>
                <a:gd name="T19" fmla="*/ 403 h 1313"/>
                <a:gd name="T20" fmla="*/ 608 w 3789"/>
                <a:gd name="T21" fmla="*/ 398 h 1313"/>
                <a:gd name="T22" fmla="*/ 516 w 3789"/>
                <a:gd name="T23" fmla="*/ 1012 h 1313"/>
                <a:gd name="T24" fmla="*/ 0 w 3789"/>
                <a:gd name="T25" fmla="*/ 1125 h 1313"/>
                <a:gd name="T26" fmla="*/ 0 w 3789"/>
                <a:gd name="T27" fmla="*/ 1049 h 1313"/>
                <a:gd name="T28" fmla="*/ 490 w 3789"/>
                <a:gd name="T29" fmla="*/ 958 h 1313"/>
                <a:gd name="T30" fmla="*/ 592 w 3789"/>
                <a:gd name="T31" fmla="*/ 376 h 1313"/>
                <a:gd name="T32" fmla="*/ 920 w 3789"/>
                <a:gd name="T33" fmla="*/ 387 h 1313"/>
                <a:gd name="T34" fmla="*/ 1049 w 3789"/>
                <a:gd name="T35" fmla="*/ 608 h 1313"/>
                <a:gd name="T36" fmla="*/ 1496 w 3789"/>
                <a:gd name="T37" fmla="*/ 597 h 1313"/>
                <a:gd name="T38" fmla="*/ 1857 w 3789"/>
                <a:gd name="T39" fmla="*/ 69 h 1313"/>
                <a:gd name="T40" fmla="*/ 2497 w 3789"/>
                <a:gd name="T41" fmla="*/ 0 h 1313"/>
                <a:gd name="T42" fmla="*/ 3170 w 3789"/>
                <a:gd name="T43" fmla="*/ 328 h 1313"/>
                <a:gd name="T44" fmla="*/ 3789 w 3789"/>
                <a:gd name="T45" fmla="*/ 269 h 1313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3789"/>
                <a:gd name="T70" fmla="*/ 0 h 1313"/>
                <a:gd name="T71" fmla="*/ 3789 w 3789"/>
                <a:gd name="T72" fmla="*/ 1313 h 1313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3789" h="1313">
                  <a:moveTo>
                    <a:pt x="3789" y="269"/>
                  </a:moveTo>
                  <a:lnTo>
                    <a:pt x="3784" y="323"/>
                  </a:lnTo>
                  <a:lnTo>
                    <a:pt x="3160" y="387"/>
                  </a:lnTo>
                  <a:lnTo>
                    <a:pt x="2072" y="312"/>
                  </a:lnTo>
                  <a:lnTo>
                    <a:pt x="1733" y="635"/>
                  </a:lnTo>
                  <a:lnTo>
                    <a:pt x="1668" y="1302"/>
                  </a:lnTo>
                  <a:lnTo>
                    <a:pt x="1270" y="1313"/>
                  </a:lnTo>
                  <a:lnTo>
                    <a:pt x="1152" y="683"/>
                  </a:lnTo>
                  <a:lnTo>
                    <a:pt x="920" y="602"/>
                  </a:lnTo>
                  <a:lnTo>
                    <a:pt x="818" y="403"/>
                  </a:lnTo>
                  <a:lnTo>
                    <a:pt x="608" y="398"/>
                  </a:lnTo>
                  <a:lnTo>
                    <a:pt x="516" y="1012"/>
                  </a:lnTo>
                  <a:lnTo>
                    <a:pt x="0" y="1125"/>
                  </a:lnTo>
                  <a:lnTo>
                    <a:pt x="0" y="1049"/>
                  </a:lnTo>
                  <a:lnTo>
                    <a:pt x="490" y="958"/>
                  </a:lnTo>
                  <a:lnTo>
                    <a:pt x="592" y="376"/>
                  </a:lnTo>
                  <a:lnTo>
                    <a:pt x="920" y="387"/>
                  </a:lnTo>
                  <a:lnTo>
                    <a:pt x="1049" y="608"/>
                  </a:lnTo>
                  <a:lnTo>
                    <a:pt x="1496" y="597"/>
                  </a:lnTo>
                  <a:lnTo>
                    <a:pt x="1857" y="69"/>
                  </a:lnTo>
                  <a:lnTo>
                    <a:pt x="2497" y="0"/>
                  </a:lnTo>
                  <a:lnTo>
                    <a:pt x="3170" y="328"/>
                  </a:lnTo>
                  <a:lnTo>
                    <a:pt x="3789" y="269"/>
                  </a:lnTo>
                  <a:close/>
                </a:path>
              </a:pathLst>
            </a:custGeom>
            <a:solidFill>
              <a:srgbClr val="008000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6" name="Freeform 6"/>
            <p:cNvSpPr>
              <a:spLocks/>
            </p:cNvSpPr>
            <p:nvPr/>
          </p:nvSpPr>
          <p:spPr bwMode="auto">
            <a:xfrm>
              <a:off x="996" y="2697"/>
              <a:ext cx="3784" cy="1330"/>
            </a:xfrm>
            <a:custGeom>
              <a:avLst/>
              <a:gdLst>
                <a:gd name="T0" fmla="*/ 3784 w 3784"/>
                <a:gd name="T1" fmla="*/ 27 h 1330"/>
                <a:gd name="T2" fmla="*/ 3768 w 3784"/>
                <a:gd name="T3" fmla="*/ 75 h 1330"/>
                <a:gd name="T4" fmla="*/ 3208 w 3784"/>
                <a:gd name="T5" fmla="*/ 113 h 1330"/>
                <a:gd name="T6" fmla="*/ 2094 w 3784"/>
                <a:gd name="T7" fmla="*/ 43 h 1330"/>
                <a:gd name="T8" fmla="*/ 1787 w 3784"/>
                <a:gd name="T9" fmla="*/ 350 h 1330"/>
                <a:gd name="T10" fmla="*/ 1723 w 3784"/>
                <a:gd name="T11" fmla="*/ 1287 h 1330"/>
                <a:gd name="T12" fmla="*/ 1400 w 3784"/>
                <a:gd name="T13" fmla="*/ 1330 h 1330"/>
                <a:gd name="T14" fmla="*/ 1378 w 3784"/>
                <a:gd name="T15" fmla="*/ 1055 h 1330"/>
                <a:gd name="T16" fmla="*/ 1216 w 3784"/>
                <a:gd name="T17" fmla="*/ 1039 h 1330"/>
                <a:gd name="T18" fmla="*/ 1120 w 3784"/>
                <a:gd name="T19" fmla="*/ 393 h 1330"/>
                <a:gd name="T20" fmla="*/ 899 w 3784"/>
                <a:gd name="T21" fmla="*/ 323 h 1330"/>
                <a:gd name="T22" fmla="*/ 791 w 3784"/>
                <a:gd name="T23" fmla="*/ 102 h 1330"/>
                <a:gd name="T24" fmla="*/ 630 w 3784"/>
                <a:gd name="T25" fmla="*/ 118 h 1330"/>
                <a:gd name="T26" fmla="*/ 549 w 3784"/>
                <a:gd name="T27" fmla="*/ 770 h 1330"/>
                <a:gd name="T28" fmla="*/ 21 w 3784"/>
                <a:gd name="T29" fmla="*/ 883 h 1330"/>
                <a:gd name="T30" fmla="*/ 0 w 3784"/>
                <a:gd name="T31" fmla="*/ 813 h 1330"/>
                <a:gd name="T32" fmla="*/ 517 w 3784"/>
                <a:gd name="T33" fmla="*/ 711 h 1330"/>
                <a:gd name="T34" fmla="*/ 619 w 3784"/>
                <a:gd name="T35" fmla="*/ 75 h 1330"/>
                <a:gd name="T36" fmla="*/ 840 w 3784"/>
                <a:gd name="T37" fmla="*/ 102 h 1330"/>
                <a:gd name="T38" fmla="*/ 931 w 3784"/>
                <a:gd name="T39" fmla="*/ 307 h 1330"/>
                <a:gd name="T40" fmla="*/ 1157 w 3784"/>
                <a:gd name="T41" fmla="*/ 377 h 1330"/>
                <a:gd name="T42" fmla="*/ 1276 w 3784"/>
                <a:gd name="T43" fmla="*/ 1001 h 1330"/>
                <a:gd name="T44" fmla="*/ 1674 w 3784"/>
                <a:gd name="T45" fmla="*/ 996 h 1330"/>
                <a:gd name="T46" fmla="*/ 1749 w 3784"/>
                <a:gd name="T47" fmla="*/ 328 h 1330"/>
                <a:gd name="T48" fmla="*/ 2089 w 3784"/>
                <a:gd name="T49" fmla="*/ 0 h 1330"/>
                <a:gd name="T50" fmla="*/ 3181 w 3784"/>
                <a:gd name="T51" fmla="*/ 81 h 1330"/>
                <a:gd name="T52" fmla="*/ 3784 w 3784"/>
                <a:gd name="T53" fmla="*/ 27 h 1330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w 3784"/>
                <a:gd name="T82" fmla="*/ 0 h 1330"/>
                <a:gd name="T83" fmla="*/ 3784 w 3784"/>
                <a:gd name="T84" fmla="*/ 1330 h 1330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T81" t="T82" r="T83" b="T84"/>
              <a:pathLst>
                <a:path w="3784" h="1330">
                  <a:moveTo>
                    <a:pt x="3784" y="27"/>
                  </a:moveTo>
                  <a:lnTo>
                    <a:pt x="3768" y="75"/>
                  </a:lnTo>
                  <a:lnTo>
                    <a:pt x="3208" y="113"/>
                  </a:lnTo>
                  <a:lnTo>
                    <a:pt x="2094" y="43"/>
                  </a:lnTo>
                  <a:lnTo>
                    <a:pt x="1787" y="350"/>
                  </a:lnTo>
                  <a:lnTo>
                    <a:pt x="1723" y="1287"/>
                  </a:lnTo>
                  <a:lnTo>
                    <a:pt x="1400" y="1330"/>
                  </a:lnTo>
                  <a:lnTo>
                    <a:pt x="1378" y="1055"/>
                  </a:lnTo>
                  <a:lnTo>
                    <a:pt x="1216" y="1039"/>
                  </a:lnTo>
                  <a:lnTo>
                    <a:pt x="1120" y="393"/>
                  </a:lnTo>
                  <a:lnTo>
                    <a:pt x="899" y="323"/>
                  </a:lnTo>
                  <a:lnTo>
                    <a:pt x="791" y="102"/>
                  </a:lnTo>
                  <a:lnTo>
                    <a:pt x="630" y="118"/>
                  </a:lnTo>
                  <a:lnTo>
                    <a:pt x="549" y="770"/>
                  </a:lnTo>
                  <a:lnTo>
                    <a:pt x="21" y="883"/>
                  </a:lnTo>
                  <a:lnTo>
                    <a:pt x="0" y="813"/>
                  </a:lnTo>
                  <a:lnTo>
                    <a:pt x="517" y="711"/>
                  </a:lnTo>
                  <a:lnTo>
                    <a:pt x="619" y="75"/>
                  </a:lnTo>
                  <a:lnTo>
                    <a:pt x="840" y="102"/>
                  </a:lnTo>
                  <a:lnTo>
                    <a:pt x="931" y="307"/>
                  </a:lnTo>
                  <a:lnTo>
                    <a:pt x="1157" y="377"/>
                  </a:lnTo>
                  <a:lnTo>
                    <a:pt x="1276" y="1001"/>
                  </a:lnTo>
                  <a:lnTo>
                    <a:pt x="1674" y="996"/>
                  </a:lnTo>
                  <a:lnTo>
                    <a:pt x="1749" y="328"/>
                  </a:lnTo>
                  <a:lnTo>
                    <a:pt x="2089" y="0"/>
                  </a:lnTo>
                  <a:lnTo>
                    <a:pt x="3181" y="81"/>
                  </a:lnTo>
                  <a:lnTo>
                    <a:pt x="3784" y="27"/>
                  </a:lnTo>
                  <a:close/>
                </a:path>
              </a:pathLst>
            </a:custGeom>
            <a:solidFill>
              <a:srgbClr val="0000FF">
                <a:alpha val="20000"/>
              </a:srgb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28827" name="Freeform 7"/>
            <p:cNvSpPr>
              <a:spLocks/>
            </p:cNvSpPr>
            <p:nvPr/>
          </p:nvSpPr>
          <p:spPr bwMode="auto">
            <a:xfrm>
              <a:off x="1012" y="2735"/>
              <a:ext cx="3736" cy="1555"/>
            </a:xfrm>
            <a:custGeom>
              <a:avLst/>
              <a:gdLst>
                <a:gd name="T0" fmla="*/ 3736 w 3736"/>
                <a:gd name="T1" fmla="*/ 43 h 1555"/>
                <a:gd name="T2" fmla="*/ 3709 w 3736"/>
                <a:gd name="T3" fmla="*/ 350 h 1555"/>
                <a:gd name="T4" fmla="*/ 2460 w 3736"/>
                <a:gd name="T5" fmla="*/ 1410 h 1555"/>
                <a:gd name="T6" fmla="*/ 942 w 3736"/>
                <a:gd name="T7" fmla="*/ 1555 h 1555"/>
                <a:gd name="T8" fmla="*/ 70 w 3736"/>
                <a:gd name="T9" fmla="*/ 1405 h 1555"/>
                <a:gd name="T10" fmla="*/ 0 w 3736"/>
                <a:gd name="T11" fmla="*/ 845 h 1555"/>
                <a:gd name="T12" fmla="*/ 538 w 3736"/>
                <a:gd name="T13" fmla="*/ 732 h 1555"/>
                <a:gd name="T14" fmla="*/ 619 w 3736"/>
                <a:gd name="T15" fmla="*/ 59 h 1555"/>
                <a:gd name="T16" fmla="*/ 791 w 3736"/>
                <a:gd name="T17" fmla="*/ 70 h 1555"/>
                <a:gd name="T18" fmla="*/ 872 w 3736"/>
                <a:gd name="T19" fmla="*/ 290 h 1555"/>
                <a:gd name="T20" fmla="*/ 1109 w 3736"/>
                <a:gd name="T21" fmla="*/ 360 h 1555"/>
                <a:gd name="T22" fmla="*/ 1195 w 3736"/>
                <a:gd name="T23" fmla="*/ 990 h 1555"/>
                <a:gd name="T24" fmla="*/ 1362 w 3736"/>
                <a:gd name="T25" fmla="*/ 1017 h 1555"/>
                <a:gd name="T26" fmla="*/ 1389 w 3736"/>
                <a:gd name="T27" fmla="*/ 1275 h 1555"/>
                <a:gd name="T28" fmla="*/ 1696 w 3736"/>
                <a:gd name="T29" fmla="*/ 1259 h 1555"/>
                <a:gd name="T30" fmla="*/ 1776 w 3736"/>
                <a:gd name="T31" fmla="*/ 306 h 1555"/>
                <a:gd name="T32" fmla="*/ 2089 w 3736"/>
                <a:gd name="T33" fmla="*/ 0 h 1555"/>
                <a:gd name="T34" fmla="*/ 3208 w 3736"/>
                <a:gd name="T35" fmla="*/ 75 h 1555"/>
                <a:gd name="T36" fmla="*/ 3736 w 3736"/>
                <a:gd name="T37" fmla="*/ 43 h 155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w 3736"/>
                <a:gd name="T58" fmla="*/ 0 h 1555"/>
                <a:gd name="T59" fmla="*/ 3736 w 3736"/>
                <a:gd name="T60" fmla="*/ 1555 h 1555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T57" t="T58" r="T59" b="T60"/>
              <a:pathLst>
                <a:path w="3736" h="1555">
                  <a:moveTo>
                    <a:pt x="3736" y="43"/>
                  </a:moveTo>
                  <a:lnTo>
                    <a:pt x="3709" y="350"/>
                  </a:lnTo>
                  <a:lnTo>
                    <a:pt x="2460" y="1410"/>
                  </a:lnTo>
                  <a:lnTo>
                    <a:pt x="942" y="1555"/>
                  </a:lnTo>
                  <a:lnTo>
                    <a:pt x="70" y="1405"/>
                  </a:lnTo>
                  <a:lnTo>
                    <a:pt x="0" y="845"/>
                  </a:lnTo>
                  <a:lnTo>
                    <a:pt x="538" y="732"/>
                  </a:lnTo>
                  <a:lnTo>
                    <a:pt x="619" y="59"/>
                  </a:lnTo>
                  <a:lnTo>
                    <a:pt x="791" y="70"/>
                  </a:lnTo>
                  <a:lnTo>
                    <a:pt x="872" y="290"/>
                  </a:lnTo>
                  <a:lnTo>
                    <a:pt x="1109" y="360"/>
                  </a:lnTo>
                  <a:lnTo>
                    <a:pt x="1195" y="990"/>
                  </a:lnTo>
                  <a:lnTo>
                    <a:pt x="1362" y="1017"/>
                  </a:lnTo>
                  <a:lnTo>
                    <a:pt x="1389" y="1275"/>
                  </a:lnTo>
                  <a:lnTo>
                    <a:pt x="1696" y="1259"/>
                  </a:lnTo>
                  <a:lnTo>
                    <a:pt x="1776" y="306"/>
                  </a:lnTo>
                  <a:lnTo>
                    <a:pt x="2089" y="0"/>
                  </a:lnTo>
                  <a:lnTo>
                    <a:pt x="3208" y="75"/>
                  </a:lnTo>
                  <a:lnTo>
                    <a:pt x="3736" y="43"/>
                  </a:lnTo>
                  <a:close/>
                </a:path>
              </a:pathLst>
            </a:custGeom>
            <a:solidFill>
              <a:schemeClr val="bg2">
                <a:alpha val="20000"/>
              </a:schemeClr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28675" name="Rectangle 8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Uniform Cost (Tree) Search</a:t>
            </a:r>
          </a:p>
        </p:txBody>
      </p:sp>
      <p:grpSp>
        <p:nvGrpSpPr>
          <p:cNvPr id="28676" name="Group 9"/>
          <p:cNvGrpSpPr>
            <a:grpSpLocks/>
          </p:cNvGrpSpPr>
          <p:nvPr/>
        </p:nvGrpSpPr>
        <p:grpSpPr bwMode="auto">
          <a:xfrm>
            <a:off x="3227388" y="3381373"/>
            <a:ext cx="5486400" cy="3355591"/>
            <a:chOff x="48" y="2332"/>
            <a:chExt cx="3456" cy="2406"/>
          </a:xfrm>
        </p:grpSpPr>
        <p:sp>
          <p:nvSpPr>
            <p:cNvPr id="28766" name="Text Box 10"/>
            <p:cNvSpPr txBox="1">
              <a:spLocks noChangeArrowheads="1"/>
            </p:cNvSpPr>
            <p:nvPr/>
          </p:nvSpPr>
          <p:spPr bwMode="auto">
            <a:xfrm>
              <a:off x="1728" y="2332"/>
              <a:ext cx="624" cy="24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sz="1600" dirty="0"/>
                <a:t>S</a:t>
              </a:r>
            </a:p>
          </p:txBody>
        </p:sp>
        <p:sp>
          <p:nvSpPr>
            <p:cNvPr id="28767" name="Text Box 11"/>
            <p:cNvSpPr txBox="1">
              <a:spLocks noChangeArrowheads="1"/>
            </p:cNvSpPr>
            <p:nvPr/>
          </p:nvSpPr>
          <p:spPr bwMode="auto">
            <a:xfrm>
              <a:off x="48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8768" name="Text Box 12"/>
            <p:cNvSpPr txBox="1">
              <a:spLocks noChangeArrowheads="1"/>
            </p:cNvSpPr>
            <p:nvPr/>
          </p:nvSpPr>
          <p:spPr bwMode="auto">
            <a:xfrm>
              <a:off x="48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b</a:t>
              </a:r>
            </a:p>
          </p:txBody>
        </p:sp>
        <p:sp>
          <p:nvSpPr>
            <p:cNvPr id="28769" name="Text Box 13"/>
            <p:cNvSpPr txBox="1">
              <a:spLocks noChangeArrowheads="1"/>
            </p:cNvSpPr>
            <p:nvPr/>
          </p:nvSpPr>
          <p:spPr bwMode="auto">
            <a:xfrm>
              <a:off x="384" y="2688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d</a:t>
              </a:r>
            </a:p>
          </p:txBody>
        </p:sp>
        <p:sp>
          <p:nvSpPr>
            <p:cNvPr id="28770" name="Text Box 14"/>
            <p:cNvSpPr txBox="1">
              <a:spLocks noChangeArrowheads="1"/>
            </p:cNvSpPr>
            <p:nvPr/>
          </p:nvSpPr>
          <p:spPr bwMode="auto">
            <a:xfrm>
              <a:off x="3264" y="2640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p</a:t>
              </a:r>
            </a:p>
          </p:txBody>
        </p:sp>
        <p:sp>
          <p:nvSpPr>
            <p:cNvPr id="28771" name="Text Box 15"/>
            <p:cNvSpPr txBox="1">
              <a:spLocks noChangeArrowheads="1"/>
            </p:cNvSpPr>
            <p:nvPr/>
          </p:nvSpPr>
          <p:spPr bwMode="auto">
            <a:xfrm>
              <a:off x="480" y="3417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a</a:t>
              </a:r>
            </a:p>
          </p:txBody>
        </p:sp>
        <p:sp>
          <p:nvSpPr>
            <p:cNvPr id="28772" name="Text Box 16"/>
            <p:cNvSpPr txBox="1">
              <a:spLocks noChangeArrowheads="1"/>
            </p:cNvSpPr>
            <p:nvPr/>
          </p:nvSpPr>
          <p:spPr bwMode="auto">
            <a:xfrm>
              <a:off x="480" y="3033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c</a:t>
              </a:r>
            </a:p>
          </p:txBody>
        </p:sp>
        <p:cxnSp>
          <p:nvCxnSpPr>
            <p:cNvPr id="28773" name="AutoShape 17"/>
            <p:cNvCxnSpPr>
              <a:cxnSpLocks noChangeShapeType="1"/>
              <a:stCxn id="28769" idx="2"/>
              <a:endCxn id="28768" idx="0"/>
            </p:cNvCxnSpPr>
            <p:nvPr/>
          </p:nvCxnSpPr>
          <p:spPr bwMode="auto">
            <a:xfrm flipH="1">
              <a:off x="168" y="2953"/>
              <a:ext cx="33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4" name="AutoShape 18"/>
            <p:cNvCxnSpPr>
              <a:cxnSpLocks noChangeShapeType="1"/>
              <a:stCxn id="28769" idx="2"/>
              <a:endCxn id="28772" idx="0"/>
            </p:cNvCxnSpPr>
            <p:nvPr/>
          </p:nvCxnSpPr>
          <p:spPr bwMode="auto">
            <a:xfrm>
              <a:off x="504" y="2953"/>
              <a:ext cx="96" cy="80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5" name="AutoShape 19"/>
            <p:cNvCxnSpPr>
              <a:cxnSpLocks noChangeShapeType="1"/>
              <a:stCxn id="28768" idx="2"/>
              <a:endCxn id="28767" idx="0"/>
            </p:cNvCxnSpPr>
            <p:nvPr/>
          </p:nvCxnSpPr>
          <p:spPr bwMode="auto">
            <a:xfrm>
              <a:off x="168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76" name="AutoShape 20"/>
            <p:cNvCxnSpPr>
              <a:cxnSpLocks noChangeShapeType="1"/>
              <a:stCxn id="28772" idx="2"/>
              <a:endCxn id="28771" idx="0"/>
            </p:cNvCxnSpPr>
            <p:nvPr/>
          </p:nvCxnSpPr>
          <p:spPr bwMode="auto">
            <a:xfrm>
              <a:off x="600" y="3298"/>
              <a:ext cx="0" cy="11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8777" name="Group 21"/>
            <p:cNvGrpSpPr>
              <a:grpSpLocks/>
            </p:cNvGrpSpPr>
            <p:nvPr/>
          </p:nvGrpSpPr>
          <p:grpSpPr bwMode="auto">
            <a:xfrm>
              <a:off x="1776" y="2640"/>
              <a:ext cx="1104" cy="1714"/>
              <a:chOff x="1152" y="2640"/>
              <a:chExt cx="1104" cy="1714"/>
            </a:xfrm>
          </p:grpSpPr>
          <p:sp>
            <p:nvSpPr>
              <p:cNvPr id="28804" name="Text Box 22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8805" name="Text Box 23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8806" name="Text Box 24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8807" name="Text Box 25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8808" name="Text Box 26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8809" name="Text Box 27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810" name="Text Box 28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811" name="Text Box 29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8812" name="Text Box 30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8813" name="Text Box 31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8814" name="AutoShape 32"/>
              <p:cNvCxnSpPr>
                <a:cxnSpLocks noChangeShapeType="1"/>
                <a:stCxn id="28804" idx="2"/>
                <a:endCxn id="28806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5" name="AutoShape 33"/>
              <p:cNvCxnSpPr>
                <a:cxnSpLocks noChangeShapeType="1"/>
                <a:stCxn id="28804" idx="2"/>
                <a:endCxn id="28808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6" name="AutoShape 34"/>
              <p:cNvCxnSpPr>
                <a:cxnSpLocks noChangeShapeType="1"/>
                <a:stCxn id="28806" idx="2"/>
                <a:endCxn id="28805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7" name="AutoShape 35"/>
              <p:cNvCxnSpPr>
                <a:cxnSpLocks noChangeShapeType="1"/>
                <a:stCxn id="28806" idx="2"/>
                <a:endCxn id="28809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8" name="AutoShape 36"/>
              <p:cNvCxnSpPr>
                <a:cxnSpLocks noChangeShapeType="1"/>
                <a:stCxn id="28808" idx="2"/>
                <a:endCxn id="28807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19" name="AutoShape 37"/>
              <p:cNvCxnSpPr>
                <a:cxnSpLocks noChangeShapeType="1"/>
                <a:stCxn id="28805" idx="2"/>
                <a:endCxn id="28810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0" name="AutoShape 38"/>
              <p:cNvCxnSpPr>
                <a:cxnSpLocks noChangeShapeType="1"/>
                <a:stCxn id="28807" idx="2"/>
                <a:endCxn id="28811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1" name="AutoShape 39"/>
              <p:cNvCxnSpPr>
                <a:cxnSpLocks noChangeShapeType="1"/>
                <a:stCxn id="28807" idx="2"/>
                <a:endCxn id="28812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22" name="AutoShape 40"/>
              <p:cNvCxnSpPr>
                <a:cxnSpLocks noChangeShapeType="1"/>
                <a:stCxn id="28811" idx="2"/>
                <a:endCxn id="28813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sp>
          <p:nvSpPr>
            <p:cNvPr id="28778" name="Text Box 41"/>
            <p:cNvSpPr txBox="1">
              <a:spLocks noChangeArrowheads="1"/>
            </p:cNvSpPr>
            <p:nvPr/>
          </p:nvSpPr>
          <p:spPr bwMode="auto">
            <a:xfrm>
              <a:off x="3264" y="2994"/>
              <a:ext cx="240" cy="2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 algn="ctr">
                <a:spcBef>
                  <a:spcPct val="50000"/>
                </a:spcBef>
              </a:pPr>
              <a:r>
                <a:rPr lang="en-US" i="1"/>
                <a:t>q</a:t>
              </a:r>
            </a:p>
          </p:txBody>
        </p:sp>
        <p:cxnSp>
          <p:nvCxnSpPr>
            <p:cNvPr id="28779" name="AutoShape 42"/>
            <p:cNvCxnSpPr>
              <a:cxnSpLocks noChangeShapeType="1"/>
              <a:stCxn id="28770" idx="2"/>
              <a:endCxn id="28778" idx="0"/>
            </p:cNvCxnSpPr>
            <p:nvPr/>
          </p:nvCxnSpPr>
          <p:spPr bwMode="auto">
            <a:xfrm>
              <a:off x="3384" y="2905"/>
              <a:ext cx="0" cy="89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grpSp>
          <p:nvGrpSpPr>
            <p:cNvPr id="28780" name="Group 43"/>
            <p:cNvGrpSpPr>
              <a:grpSpLocks/>
            </p:cNvGrpSpPr>
            <p:nvPr/>
          </p:nvGrpSpPr>
          <p:grpSpPr bwMode="auto">
            <a:xfrm>
              <a:off x="624" y="3024"/>
              <a:ext cx="1104" cy="1714"/>
              <a:chOff x="1152" y="2640"/>
              <a:chExt cx="1104" cy="1714"/>
            </a:xfrm>
          </p:grpSpPr>
          <p:sp>
            <p:nvSpPr>
              <p:cNvPr id="28785" name="Text Box 44"/>
              <p:cNvSpPr txBox="1">
                <a:spLocks noChangeArrowheads="1"/>
              </p:cNvSpPr>
              <p:nvPr/>
            </p:nvSpPr>
            <p:spPr bwMode="auto">
              <a:xfrm>
                <a:off x="1536" y="2640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e</a:t>
                </a:r>
              </a:p>
            </p:txBody>
          </p:sp>
          <p:sp>
            <p:nvSpPr>
              <p:cNvPr id="28786" name="Text Box 45"/>
              <p:cNvSpPr txBox="1">
                <a:spLocks noChangeArrowheads="1"/>
              </p:cNvSpPr>
              <p:nvPr/>
            </p:nvSpPr>
            <p:spPr bwMode="auto">
              <a:xfrm>
                <a:off x="1152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p</a:t>
                </a:r>
              </a:p>
            </p:txBody>
          </p:sp>
          <p:sp>
            <p:nvSpPr>
              <p:cNvPr id="28787" name="Text Box 46"/>
              <p:cNvSpPr txBox="1">
                <a:spLocks noChangeArrowheads="1"/>
              </p:cNvSpPr>
              <p:nvPr/>
            </p:nvSpPr>
            <p:spPr bwMode="auto">
              <a:xfrm>
                <a:off x="1296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h</a:t>
                </a:r>
              </a:p>
            </p:txBody>
          </p:sp>
          <p:sp>
            <p:nvSpPr>
              <p:cNvPr id="28788" name="Text Box 47"/>
              <p:cNvSpPr txBox="1">
                <a:spLocks noChangeArrowheads="1"/>
              </p:cNvSpPr>
              <p:nvPr/>
            </p:nvSpPr>
            <p:spPr bwMode="auto">
              <a:xfrm>
                <a:off x="1728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f</a:t>
                </a:r>
              </a:p>
            </p:txBody>
          </p:sp>
          <p:sp>
            <p:nvSpPr>
              <p:cNvPr id="28789" name="Text Box 48"/>
              <p:cNvSpPr txBox="1">
                <a:spLocks noChangeArrowheads="1"/>
              </p:cNvSpPr>
              <p:nvPr/>
            </p:nvSpPr>
            <p:spPr bwMode="auto">
              <a:xfrm>
                <a:off x="1728" y="3024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r</a:t>
                </a:r>
              </a:p>
            </p:txBody>
          </p:sp>
          <p:sp>
            <p:nvSpPr>
              <p:cNvPr id="28790" name="Text Box 49"/>
              <p:cNvSpPr txBox="1">
                <a:spLocks noChangeArrowheads="1"/>
              </p:cNvSpPr>
              <p:nvPr/>
            </p:nvSpPr>
            <p:spPr bwMode="auto">
              <a:xfrm>
                <a:off x="1440" y="3408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791" name="Text Box 50"/>
              <p:cNvSpPr txBox="1">
                <a:spLocks noChangeArrowheads="1"/>
              </p:cNvSpPr>
              <p:nvPr/>
            </p:nvSpPr>
            <p:spPr bwMode="auto">
              <a:xfrm>
                <a:off x="1152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q</a:t>
                </a:r>
              </a:p>
            </p:txBody>
          </p:sp>
          <p:sp>
            <p:nvSpPr>
              <p:cNvPr id="28792" name="Text Box 51"/>
              <p:cNvSpPr txBox="1">
                <a:spLocks noChangeArrowheads="1"/>
              </p:cNvSpPr>
              <p:nvPr/>
            </p:nvSpPr>
            <p:spPr bwMode="auto">
              <a:xfrm>
                <a:off x="1584" y="3753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c</a:t>
                </a:r>
              </a:p>
            </p:txBody>
          </p:sp>
          <p:sp>
            <p:nvSpPr>
              <p:cNvPr id="28793" name="Text Box 52"/>
              <p:cNvSpPr txBox="1">
                <a:spLocks noChangeArrowheads="1"/>
              </p:cNvSpPr>
              <p:nvPr/>
            </p:nvSpPr>
            <p:spPr bwMode="auto">
              <a:xfrm>
                <a:off x="1776" y="3792"/>
                <a:ext cx="480" cy="243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sz="1600" dirty="0"/>
                  <a:t>G</a:t>
                </a:r>
              </a:p>
            </p:txBody>
          </p:sp>
          <p:sp>
            <p:nvSpPr>
              <p:cNvPr id="28794" name="Text Box 53"/>
              <p:cNvSpPr txBox="1">
                <a:spLocks noChangeArrowheads="1"/>
              </p:cNvSpPr>
              <p:nvPr/>
            </p:nvSpPr>
            <p:spPr bwMode="auto">
              <a:xfrm>
                <a:off x="1584" y="4089"/>
                <a:ext cx="240" cy="2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>
                <a:spAutoFit/>
              </a:bodyPr>
              <a:lstStyle/>
              <a:p>
                <a:pPr algn="ctr">
                  <a:spcBef>
                    <a:spcPct val="50000"/>
                  </a:spcBef>
                </a:pPr>
                <a:r>
                  <a:rPr lang="en-US" i="1"/>
                  <a:t>a</a:t>
                </a:r>
              </a:p>
            </p:txBody>
          </p:sp>
          <p:cxnSp>
            <p:nvCxnSpPr>
              <p:cNvPr id="28795" name="AutoShape 54"/>
              <p:cNvCxnSpPr>
                <a:cxnSpLocks noChangeShapeType="1"/>
                <a:stCxn id="28785" idx="2"/>
                <a:endCxn id="28787" idx="0"/>
              </p:cNvCxnSpPr>
              <p:nvPr/>
            </p:nvCxnSpPr>
            <p:spPr bwMode="auto">
              <a:xfrm flipH="1">
                <a:off x="1416" y="2905"/>
                <a:ext cx="24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6" name="AutoShape 55"/>
              <p:cNvCxnSpPr>
                <a:cxnSpLocks noChangeShapeType="1"/>
                <a:stCxn id="28785" idx="2"/>
                <a:endCxn id="28789" idx="0"/>
              </p:cNvCxnSpPr>
              <p:nvPr/>
            </p:nvCxnSpPr>
            <p:spPr bwMode="auto">
              <a:xfrm>
                <a:off x="1656" y="2905"/>
                <a:ext cx="192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7" name="AutoShape 56"/>
              <p:cNvCxnSpPr>
                <a:cxnSpLocks noChangeShapeType="1"/>
                <a:stCxn id="28787" idx="2"/>
                <a:endCxn id="28786" idx="0"/>
              </p:cNvCxnSpPr>
              <p:nvPr/>
            </p:nvCxnSpPr>
            <p:spPr bwMode="auto">
              <a:xfrm flipH="1">
                <a:off x="1272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8" name="AutoShape 57"/>
              <p:cNvCxnSpPr>
                <a:cxnSpLocks noChangeShapeType="1"/>
                <a:stCxn id="28787" idx="2"/>
                <a:endCxn id="28790" idx="0"/>
              </p:cNvCxnSpPr>
              <p:nvPr/>
            </p:nvCxnSpPr>
            <p:spPr bwMode="auto">
              <a:xfrm>
                <a:off x="1416" y="3289"/>
                <a:ext cx="144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799" name="AutoShape 58"/>
              <p:cNvCxnSpPr>
                <a:cxnSpLocks noChangeShapeType="1"/>
                <a:stCxn id="28789" idx="2"/>
                <a:endCxn id="28788" idx="0"/>
              </p:cNvCxnSpPr>
              <p:nvPr/>
            </p:nvCxnSpPr>
            <p:spPr bwMode="auto">
              <a:xfrm>
                <a:off x="1848" y="3289"/>
                <a:ext cx="0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0" name="AutoShape 59"/>
              <p:cNvCxnSpPr>
                <a:cxnSpLocks noChangeShapeType="1"/>
                <a:stCxn id="28786" idx="2"/>
                <a:endCxn id="28791" idx="0"/>
              </p:cNvCxnSpPr>
              <p:nvPr/>
            </p:nvCxnSpPr>
            <p:spPr bwMode="auto">
              <a:xfrm>
                <a:off x="1272" y="3673"/>
                <a:ext cx="0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1" name="AutoShape 60"/>
              <p:cNvCxnSpPr>
                <a:cxnSpLocks noChangeShapeType="1"/>
                <a:stCxn id="28788" idx="2"/>
                <a:endCxn id="28792" idx="0"/>
              </p:cNvCxnSpPr>
              <p:nvPr/>
            </p:nvCxnSpPr>
            <p:spPr bwMode="auto">
              <a:xfrm flipH="1">
                <a:off x="1704" y="3673"/>
                <a:ext cx="144" cy="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2" name="AutoShape 61"/>
              <p:cNvCxnSpPr>
                <a:cxnSpLocks noChangeShapeType="1"/>
                <a:stCxn id="28788" idx="2"/>
                <a:endCxn id="28793" idx="0"/>
              </p:cNvCxnSpPr>
              <p:nvPr/>
            </p:nvCxnSpPr>
            <p:spPr bwMode="auto">
              <a:xfrm>
                <a:off x="1848" y="3673"/>
                <a:ext cx="168" cy="119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  <p:cxnSp>
            <p:nvCxnSpPr>
              <p:cNvPr id="28803" name="AutoShape 62"/>
              <p:cNvCxnSpPr>
                <a:cxnSpLocks noChangeShapeType="1"/>
                <a:stCxn id="28792" idx="2"/>
                <a:endCxn id="28794" idx="0"/>
              </p:cNvCxnSpPr>
              <p:nvPr/>
            </p:nvCxnSpPr>
            <p:spPr bwMode="auto">
              <a:xfrm>
                <a:off x="1704" y="4018"/>
                <a:ext cx="0" cy="71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/>
              </a:ln>
            </p:spPr>
          </p:cxnSp>
        </p:grpSp>
        <p:cxnSp>
          <p:nvCxnSpPr>
            <p:cNvPr id="28781" name="AutoShape 63"/>
            <p:cNvCxnSpPr>
              <a:cxnSpLocks noChangeShapeType="1"/>
              <a:stCxn id="28769" idx="2"/>
              <a:endCxn id="28785" idx="0"/>
            </p:cNvCxnSpPr>
            <p:nvPr/>
          </p:nvCxnSpPr>
          <p:spPr bwMode="auto">
            <a:xfrm>
              <a:off x="504" y="2953"/>
              <a:ext cx="624" cy="71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2" name="AutoShape 64"/>
            <p:cNvCxnSpPr>
              <a:cxnSpLocks noChangeShapeType="1"/>
              <a:stCxn id="28766" idx="2"/>
              <a:endCxn id="28769" idx="0"/>
            </p:cNvCxnSpPr>
            <p:nvPr/>
          </p:nvCxnSpPr>
          <p:spPr bwMode="auto">
            <a:xfrm flipH="1">
              <a:off x="504" y="2575"/>
              <a:ext cx="1536" cy="113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3" name="AutoShape 65"/>
            <p:cNvCxnSpPr>
              <a:cxnSpLocks noChangeShapeType="1"/>
              <a:stCxn id="28766" idx="2"/>
              <a:endCxn id="28804" idx="0"/>
            </p:cNvCxnSpPr>
            <p:nvPr/>
          </p:nvCxnSpPr>
          <p:spPr bwMode="auto">
            <a:xfrm>
              <a:off x="2040" y="2575"/>
              <a:ext cx="240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  <p:cxnSp>
          <p:nvCxnSpPr>
            <p:cNvPr id="28784" name="AutoShape 66"/>
            <p:cNvCxnSpPr>
              <a:cxnSpLocks noChangeShapeType="1"/>
              <a:stCxn id="28766" idx="2"/>
              <a:endCxn id="28770" idx="0"/>
            </p:cNvCxnSpPr>
            <p:nvPr/>
          </p:nvCxnSpPr>
          <p:spPr bwMode="auto">
            <a:xfrm>
              <a:off x="2040" y="2575"/>
              <a:ext cx="1344" cy="65"/>
            </a:xfrm>
            <a:prstGeom prst="straightConnector1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</p:cxnSp>
      </p:grpSp>
      <p:sp>
        <p:nvSpPr>
          <p:cNvPr id="28677" name="Line 67"/>
          <p:cNvSpPr>
            <a:spLocks noChangeShapeType="1"/>
          </p:cNvSpPr>
          <p:nvPr/>
        </p:nvSpPr>
        <p:spPr bwMode="auto">
          <a:xfrm>
            <a:off x="8" y="3276600"/>
            <a:ext cx="12191999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/>
          </a:p>
        </p:txBody>
      </p:sp>
      <p:sp>
        <p:nvSpPr>
          <p:cNvPr id="805956" name="Oval 68"/>
          <p:cNvSpPr>
            <a:spLocks noChangeArrowheads="1"/>
          </p:cNvSpPr>
          <p:nvPr/>
        </p:nvSpPr>
        <p:spPr bwMode="auto">
          <a:xfrm>
            <a:off x="6243639" y="3425832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8679" name="Oval 69"/>
          <p:cNvSpPr>
            <a:spLocks noChangeArrowheads="1"/>
          </p:cNvSpPr>
          <p:nvPr/>
        </p:nvSpPr>
        <p:spPr bwMode="auto">
          <a:xfrm>
            <a:off x="6245236" y="342741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5958" name="Oval 70"/>
          <p:cNvSpPr>
            <a:spLocks noChangeArrowheads="1"/>
          </p:cNvSpPr>
          <p:nvPr/>
        </p:nvSpPr>
        <p:spPr bwMode="auto">
          <a:xfrm>
            <a:off x="3833815" y="3921132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5959" name="Oval 71"/>
          <p:cNvSpPr>
            <a:spLocks noChangeArrowheads="1"/>
          </p:cNvSpPr>
          <p:nvPr/>
        </p:nvSpPr>
        <p:spPr bwMode="auto">
          <a:xfrm>
            <a:off x="6627815" y="3854451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5960" name="Oval 72"/>
          <p:cNvSpPr>
            <a:spLocks noChangeArrowheads="1"/>
          </p:cNvSpPr>
          <p:nvPr/>
        </p:nvSpPr>
        <p:spPr bwMode="auto">
          <a:xfrm>
            <a:off x="8372485" y="3870331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8683" name="Text Box 73"/>
          <p:cNvSpPr txBox="1">
            <a:spLocks noChangeArrowheads="1"/>
          </p:cNvSpPr>
          <p:nvPr/>
        </p:nvSpPr>
        <p:spPr bwMode="auto">
          <a:xfrm>
            <a:off x="381005" y="1447800"/>
            <a:ext cx="3276595" cy="1338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i="1" dirty="0"/>
              <a:t>Strategy: expand a cheapest node first:</a:t>
            </a:r>
          </a:p>
          <a:p>
            <a:pPr>
              <a:spcBef>
                <a:spcPct val="50000"/>
              </a:spcBef>
            </a:pPr>
            <a:r>
              <a:rPr lang="en-US" b="1" i="1" dirty="0">
                <a:solidFill>
                  <a:srgbClr val="CC0000"/>
                </a:solidFill>
              </a:rPr>
              <a:t>Frontier is a priority queue (priority: cumulative cost</a:t>
            </a:r>
            <a:r>
              <a:rPr lang="en-US" i="1" dirty="0"/>
              <a:t>)</a:t>
            </a:r>
          </a:p>
        </p:txBody>
      </p:sp>
      <p:grpSp>
        <p:nvGrpSpPr>
          <p:cNvPr id="28684" name="Group 74"/>
          <p:cNvGrpSpPr>
            <a:grpSpLocks/>
          </p:cNvGrpSpPr>
          <p:nvPr/>
        </p:nvGrpSpPr>
        <p:grpSpPr bwMode="auto">
          <a:xfrm>
            <a:off x="4572001" y="1270001"/>
            <a:ext cx="3205163" cy="1768475"/>
            <a:chOff x="816" y="1056"/>
            <a:chExt cx="4176" cy="2304"/>
          </a:xfrm>
        </p:grpSpPr>
        <p:grpSp>
          <p:nvGrpSpPr>
            <p:cNvPr id="28736" name="Group 75"/>
            <p:cNvGrpSpPr>
              <a:grpSpLocks/>
            </p:cNvGrpSpPr>
            <p:nvPr/>
          </p:nvGrpSpPr>
          <p:grpSpPr bwMode="auto">
            <a:xfrm>
              <a:off x="816" y="1056"/>
              <a:ext cx="4176" cy="2304"/>
              <a:chOff x="336" y="576"/>
              <a:chExt cx="4848" cy="2784"/>
            </a:xfrm>
          </p:grpSpPr>
          <p:sp>
            <p:nvSpPr>
              <p:cNvPr id="28738" name="AutoShape 7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S</a:t>
                </a:r>
              </a:p>
            </p:txBody>
          </p:sp>
          <p:sp>
            <p:nvSpPr>
              <p:cNvPr id="28739" name="AutoShape 7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/>
                  <a:t>G</a:t>
                </a:r>
              </a:p>
            </p:txBody>
          </p:sp>
          <p:sp>
            <p:nvSpPr>
              <p:cNvPr id="28740" name="AutoShape 7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d</a:t>
                </a:r>
              </a:p>
            </p:txBody>
          </p:sp>
          <p:sp>
            <p:nvSpPr>
              <p:cNvPr id="28741" name="AutoShape 7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b</a:t>
                </a:r>
              </a:p>
            </p:txBody>
          </p:sp>
          <p:sp>
            <p:nvSpPr>
              <p:cNvPr id="28742" name="AutoShape 8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p</a:t>
                </a:r>
              </a:p>
            </p:txBody>
          </p:sp>
          <p:sp>
            <p:nvSpPr>
              <p:cNvPr id="28743" name="AutoShape 8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q</a:t>
                </a:r>
              </a:p>
            </p:txBody>
          </p:sp>
          <p:sp>
            <p:nvSpPr>
              <p:cNvPr id="28744" name="AutoShape 8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c</a:t>
                </a:r>
              </a:p>
            </p:txBody>
          </p:sp>
          <p:sp>
            <p:nvSpPr>
              <p:cNvPr id="28745" name="AutoShape 8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e</a:t>
                </a:r>
              </a:p>
            </p:txBody>
          </p:sp>
          <p:sp>
            <p:nvSpPr>
              <p:cNvPr id="28746" name="AutoShape 8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h</a:t>
                </a:r>
              </a:p>
            </p:txBody>
          </p:sp>
          <p:sp>
            <p:nvSpPr>
              <p:cNvPr id="28747" name="AutoShape 8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a</a:t>
                </a:r>
              </a:p>
            </p:txBody>
          </p:sp>
          <p:sp>
            <p:nvSpPr>
              <p:cNvPr id="28748" name="AutoShape 8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f</a:t>
                </a:r>
              </a:p>
            </p:txBody>
          </p:sp>
          <p:sp>
            <p:nvSpPr>
              <p:cNvPr id="28749" name="AutoShape 8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i="1" dirty="0"/>
                  <a:t>r</a:t>
                </a:r>
              </a:p>
            </p:txBody>
          </p:sp>
          <p:cxnSp>
            <p:nvCxnSpPr>
              <p:cNvPr id="28750" name="AutoShape 88"/>
              <p:cNvCxnSpPr>
                <a:cxnSpLocks noChangeShapeType="1"/>
                <a:stCxn id="28738" idx="5"/>
                <a:endCxn id="28742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1" name="AutoShape 89"/>
              <p:cNvCxnSpPr>
                <a:cxnSpLocks noChangeShapeType="1"/>
                <a:stCxn id="28742" idx="5"/>
                <a:endCxn id="28743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2" name="AutoShape 90"/>
              <p:cNvCxnSpPr>
                <a:cxnSpLocks noChangeShapeType="1"/>
                <a:stCxn id="28746" idx="3"/>
                <a:endCxn id="28743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3" name="AutoShape 91"/>
              <p:cNvCxnSpPr>
                <a:cxnSpLocks noChangeShapeType="1"/>
                <a:stCxn id="28746" idx="2"/>
                <a:endCxn id="28742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4" name="AutoShape 92"/>
              <p:cNvCxnSpPr>
                <a:cxnSpLocks noChangeShapeType="1"/>
                <a:stCxn id="28745" idx="4"/>
                <a:endCxn id="28746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5" name="AutoShape 93"/>
              <p:cNvCxnSpPr>
                <a:cxnSpLocks noChangeShapeType="1"/>
                <a:stCxn id="28745" idx="5"/>
                <a:endCxn id="28749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6" name="AutoShape 94"/>
              <p:cNvCxnSpPr>
                <a:cxnSpLocks noChangeShapeType="1"/>
                <a:stCxn id="28749" idx="0"/>
                <a:endCxn id="28748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7" name="AutoShape 95"/>
              <p:cNvCxnSpPr>
                <a:cxnSpLocks noChangeShapeType="1"/>
                <a:stCxn id="28748" idx="0"/>
                <a:endCxn id="28739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8" name="AutoShape 96"/>
              <p:cNvCxnSpPr>
                <a:cxnSpLocks noChangeShapeType="1"/>
                <a:stCxn id="28738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59" name="AutoShape 97"/>
              <p:cNvCxnSpPr>
                <a:cxnSpLocks noChangeShapeType="1"/>
                <a:stCxn id="28740" idx="1"/>
                <a:endCxn id="28741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0" name="AutoShape 98"/>
              <p:cNvCxnSpPr>
                <a:cxnSpLocks noChangeShapeType="1"/>
                <a:endCxn id="28747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1" name="AutoShape 99"/>
              <p:cNvCxnSpPr>
                <a:cxnSpLocks noChangeShapeType="1"/>
                <a:stCxn id="28744" idx="2"/>
                <a:endCxn id="28747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2" name="AutoShape 100"/>
              <p:cNvCxnSpPr>
                <a:cxnSpLocks noChangeShapeType="1"/>
                <a:stCxn id="28740" idx="7"/>
                <a:endCxn id="28744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3" name="AutoShape 101"/>
              <p:cNvCxnSpPr>
                <a:cxnSpLocks noChangeShapeType="1"/>
                <a:stCxn id="28740" idx="6"/>
                <a:endCxn id="28745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4" name="AutoShape 102"/>
              <p:cNvCxnSpPr>
                <a:cxnSpLocks noChangeShapeType="1"/>
                <a:stCxn id="28748" idx="1"/>
                <a:endCxn id="28744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8765" name="AutoShape 103"/>
              <p:cNvCxnSpPr>
                <a:cxnSpLocks noChangeShapeType="1"/>
                <a:stCxn id="28738" idx="6"/>
                <a:endCxn id="28745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cxnSp>
          <p:nvCxnSpPr>
            <p:cNvPr id="28737" name="AutoShape 104"/>
            <p:cNvCxnSpPr>
              <a:cxnSpLocks noChangeShapeType="1"/>
              <a:stCxn id="28743" idx="6"/>
              <a:endCxn id="28749" idx="2"/>
            </p:cNvCxnSpPr>
            <p:nvPr/>
          </p:nvCxnSpPr>
          <p:spPr bwMode="auto">
            <a:xfrm flipV="1">
              <a:off x="2966" y="3043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</p:grpSp>
      <p:sp>
        <p:nvSpPr>
          <p:cNvPr id="805993" name="Text Box 105"/>
          <p:cNvSpPr txBox="1">
            <a:spLocks noChangeArrowheads="1"/>
          </p:cNvSpPr>
          <p:nvPr/>
        </p:nvSpPr>
        <p:spPr bwMode="auto">
          <a:xfrm>
            <a:off x="4267201" y="3868739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805994" name="Text Box 106"/>
          <p:cNvSpPr txBox="1">
            <a:spLocks noChangeArrowheads="1"/>
          </p:cNvSpPr>
          <p:nvPr/>
        </p:nvSpPr>
        <p:spPr bwMode="auto">
          <a:xfrm>
            <a:off x="7024689" y="379888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805995" name="Text Box 107"/>
          <p:cNvSpPr txBox="1">
            <a:spLocks noChangeArrowheads="1"/>
          </p:cNvSpPr>
          <p:nvPr/>
        </p:nvSpPr>
        <p:spPr bwMode="auto">
          <a:xfrm>
            <a:off x="8734429" y="37957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805996" name="Oval 108"/>
          <p:cNvSpPr>
            <a:spLocks noChangeArrowheads="1"/>
          </p:cNvSpPr>
          <p:nvPr/>
        </p:nvSpPr>
        <p:spPr bwMode="auto">
          <a:xfrm>
            <a:off x="8370888" y="3868735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5997" name="Oval 109"/>
          <p:cNvSpPr>
            <a:spLocks noChangeArrowheads="1"/>
          </p:cNvSpPr>
          <p:nvPr/>
        </p:nvSpPr>
        <p:spPr bwMode="auto">
          <a:xfrm>
            <a:off x="8388361" y="4381508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5998" name="Text Box 110"/>
          <p:cNvSpPr txBox="1">
            <a:spLocks noChangeArrowheads="1"/>
          </p:cNvSpPr>
          <p:nvPr/>
        </p:nvSpPr>
        <p:spPr bwMode="auto">
          <a:xfrm>
            <a:off x="8759829" y="43037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16</a:t>
            </a:r>
          </a:p>
        </p:txBody>
      </p:sp>
      <p:sp>
        <p:nvSpPr>
          <p:cNvPr id="805999" name="Oval 111"/>
          <p:cNvSpPr>
            <a:spLocks noChangeArrowheads="1"/>
          </p:cNvSpPr>
          <p:nvPr/>
        </p:nvSpPr>
        <p:spPr bwMode="auto">
          <a:xfrm>
            <a:off x="3276612" y="43989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0" name="Oval 112"/>
          <p:cNvSpPr>
            <a:spLocks noChangeArrowheads="1"/>
          </p:cNvSpPr>
          <p:nvPr/>
        </p:nvSpPr>
        <p:spPr bwMode="auto">
          <a:xfrm>
            <a:off x="3960815" y="4397384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1" name="Oval 113"/>
          <p:cNvSpPr>
            <a:spLocks noChangeArrowheads="1"/>
          </p:cNvSpPr>
          <p:nvPr/>
        </p:nvSpPr>
        <p:spPr bwMode="auto">
          <a:xfrm>
            <a:off x="4789488" y="4389435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2" name="Text Box 114"/>
          <p:cNvSpPr txBox="1">
            <a:spLocks noChangeArrowheads="1"/>
          </p:cNvSpPr>
          <p:nvPr/>
        </p:nvSpPr>
        <p:spPr bwMode="auto">
          <a:xfrm>
            <a:off x="3565529" y="43545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4</a:t>
            </a:r>
          </a:p>
        </p:txBody>
      </p:sp>
      <p:sp>
        <p:nvSpPr>
          <p:cNvPr id="806003" name="Text Box 115"/>
          <p:cNvSpPr txBox="1">
            <a:spLocks noChangeArrowheads="1"/>
          </p:cNvSpPr>
          <p:nvPr/>
        </p:nvSpPr>
        <p:spPr bwMode="auto">
          <a:xfrm>
            <a:off x="4154489" y="45069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04" name="Text Box 116"/>
          <p:cNvSpPr txBox="1">
            <a:spLocks noChangeArrowheads="1"/>
          </p:cNvSpPr>
          <p:nvPr/>
        </p:nvSpPr>
        <p:spPr bwMode="auto">
          <a:xfrm>
            <a:off x="5084765" y="432752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5</a:t>
            </a:r>
          </a:p>
        </p:txBody>
      </p:sp>
      <p:sp>
        <p:nvSpPr>
          <p:cNvPr id="806005" name="Oval 117"/>
          <p:cNvSpPr>
            <a:spLocks noChangeArrowheads="1"/>
          </p:cNvSpPr>
          <p:nvPr/>
        </p:nvSpPr>
        <p:spPr bwMode="auto">
          <a:xfrm>
            <a:off x="3833815" y="3921132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6" name="Oval 118"/>
          <p:cNvSpPr>
            <a:spLocks noChangeArrowheads="1"/>
          </p:cNvSpPr>
          <p:nvPr/>
        </p:nvSpPr>
        <p:spPr bwMode="auto">
          <a:xfrm>
            <a:off x="3276612" y="4398961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7" name="Oval 119"/>
          <p:cNvSpPr>
            <a:spLocks noChangeArrowheads="1"/>
          </p:cNvSpPr>
          <p:nvPr/>
        </p:nvSpPr>
        <p:spPr bwMode="auto">
          <a:xfrm>
            <a:off x="3257561" y="49450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8" name="Oval 120"/>
          <p:cNvSpPr>
            <a:spLocks noChangeArrowheads="1"/>
          </p:cNvSpPr>
          <p:nvPr/>
        </p:nvSpPr>
        <p:spPr bwMode="auto">
          <a:xfrm>
            <a:off x="3259139" y="4945061"/>
            <a:ext cx="290512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09" name="Oval 121"/>
          <p:cNvSpPr>
            <a:spLocks noChangeArrowheads="1"/>
          </p:cNvSpPr>
          <p:nvPr/>
        </p:nvSpPr>
        <p:spPr bwMode="auto">
          <a:xfrm>
            <a:off x="4787912" y="4391032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0" name="Oval 122"/>
          <p:cNvSpPr>
            <a:spLocks noChangeArrowheads="1"/>
          </p:cNvSpPr>
          <p:nvPr/>
        </p:nvSpPr>
        <p:spPr bwMode="auto">
          <a:xfrm>
            <a:off x="4437063" y="4918084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1" name="Oval 123"/>
          <p:cNvSpPr>
            <a:spLocks noChangeArrowheads="1"/>
          </p:cNvSpPr>
          <p:nvPr/>
        </p:nvSpPr>
        <p:spPr bwMode="auto">
          <a:xfrm>
            <a:off x="5113339" y="4926011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2" name="Text Box 124"/>
          <p:cNvSpPr txBox="1">
            <a:spLocks noChangeArrowheads="1"/>
          </p:cNvSpPr>
          <p:nvPr/>
        </p:nvSpPr>
        <p:spPr bwMode="auto">
          <a:xfrm>
            <a:off x="5387977" y="48625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7</a:t>
            </a:r>
          </a:p>
        </p:txBody>
      </p:sp>
      <p:sp>
        <p:nvSpPr>
          <p:cNvPr id="806013" name="Text Box 125"/>
          <p:cNvSpPr txBox="1">
            <a:spLocks noChangeArrowheads="1"/>
          </p:cNvSpPr>
          <p:nvPr/>
        </p:nvSpPr>
        <p:spPr bwMode="auto">
          <a:xfrm>
            <a:off x="4686301" y="4868863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13</a:t>
            </a:r>
          </a:p>
        </p:txBody>
      </p:sp>
      <p:sp>
        <p:nvSpPr>
          <p:cNvPr id="806014" name="Oval 126"/>
          <p:cNvSpPr>
            <a:spLocks noChangeArrowheads="1"/>
          </p:cNvSpPr>
          <p:nvPr/>
        </p:nvSpPr>
        <p:spPr bwMode="auto">
          <a:xfrm>
            <a:off x="5114936" y="4927608"/>
            <a:ext cx="290513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5" name="Oval 127"/>
          <p:cNvSpPr>
            <a:spLocks noChangeArrowheads="1"/>
          </p:cNvSpPr>
          <p:nvPr/>
        </p:nvSpPr>
        <p:spPr bwMode="auto">
          <a:xfrm>
            <a:off x="5111761" y="5453061"/>
            <a:ext cx="290513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6" name="Text Box 128"/>
          <p:cNvSpPr txBox="1">
            <a:spLocks noChangeArrowheads="1"/>
          </p:cNvSpPr>
          <p:nvPr/>
        </p:nvSpPr>
        <p:spPr bwMode="auto">
          <a:xfrm>
            <a:off x="5376865" y="5397502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806017" name="Oval 129"/>
          <p:cNvSpPr>
            <a:spLocks noChangeArrowheads="1"/>
          </p:cNvSpPr>
          <p:nvPr/>
        </p:nvSpPr>
        <p:spPr bwMode="auto">
          <a:xfrm>
            <a:off x="5113339" y="5454658"/>
            <a:ext cx="290512" cy="265113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8" name="Oval 130"/>
          <p:cNvSpPr>
            <a:spLocks noChangeArrowheads="1"/>
          </p:cNvSpPr>
          <p:nvPr/>
        </p:nvSpPr>
        <p:spPr bwMode="auto">
          <a:xfrm>
            <a:off x="5375285" y="5981708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19" name="Text Box 131"/>
          <p:cNvSpPr txBox="1">
            <a:spLocks noChangeArrowheads="1"/>
          </p:cNvSpPr>
          <p:nvPr/>
        </p:nvSpPr>
        <p:spPr bwMode="auto">
          <a:xfrm>
            <a:off x="5641977" y="5924551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10</a:t>
            </a:r>
          </a:p>
        </p:txBody>
      </p:sp>
      <p:sp>
        <p:nvSpPr>
          <p:cNvPr id="806020" name="Text Box 132"/>
          <p:cNvSpPr txBox="1">
            <a:spLocks noChangeArrowheads="1"/>
          </p:cNvSpPr>
          <p:nvPr/>
        </p:nvSpPr>
        <p:spPr bwMode="auto">
          <a:xfrm>
            <a:off x="4481513" y="5924551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21" name="Oval 133"/>
          <p:cNvSpPr>
            <a:spLocks noChangeArrowheads="1"/>
          </p:cNvSpPr>
          <p:nvPr/>
        </p:nvSpPr>
        <p:spPr bwMode="auto">
          <a:xfrm>
            <a:off x="4860936" y="5962658"/>
            <a:ext cx="290513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22" name="Oval 134"/>
          <p:cNvSpPr>
            <a:spLocks noChangeArrowheads="1"/>
          </p:cNvSpPr>
          <p:nvPr/>
        </p:nvSpPr>
        <p:spPr bwMode="auto">
          <a:xfrm>
            <a:off x="6623061" y="3856035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23" name="Oval 135"/>
          <p:cNvSpPr>
            <a:spLocks noChangeArrowheads="1"/>
          </p:cNvSpPr>
          <p:nvPr/>
        </p:nvSpPr>
        <p:spPr bwMode="auto">
          <a:xfrm>
            <a:off x="6954839" y="4384684"/>
            <a:ext cx="290512" cy="265113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24" name="Oval 136"/>
          <p:cNvSpPr>
            <a:spLocks noChangeArrowheads="1"/>
          </p:cNvSpPr>
          <p:nvPr/>
        </p:nvSpPr>
        <p:spPr bwMode="auto">
          <a:xfrm>
            <a:off x="6253163" y="4383085"/>
            <a:ext cx="290512" cy="265112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25" name="Text Box 137"/>
          <p:cNvSpPr txBox="1">
            <a:spLocks noChangeArrowheads="1"/>
          </p:cNvSpPr>
          <p:nvPr/>
        </p:nvSpPr>
        <p:spPr bwMode="auto">
          <a:xfrm>
            <a:off x="6488113" y="432752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17</a:t>
            </a:r>
          </a:p>
        </p:txBody>
      </p:sp>
      <p:sp>
        <p:nvSpPr>
          <p:cNvPr id="806026" name="Text Box 138"/>
          <p:cNvSpPr txBox="1">
            <a:spLocks noChangeArrowheads="1"/>
          </p:cNvSpPr>
          <p:nvPr/>
        </p:nvSpPr>
        <p:spPr bwMode="auto">
          <a:xfrm>
            <a:off x="7204077" y="43164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11</a:t>
            </a:r>
          </a:p>
        </p:txBody>
      </p:sp>
      <p:sp>
        <p:nvSpPr>
          <p:cNvPr id="806027" name="Oval 139"/>
          <p:cNvSpPr>
            <a:spLocks noChangeArrowheads="1"/>
          </p:cNvSpPr>
          <p:nvPr/>
        </p:nvSpPr>
        <p:spPr bwMode="auto">
          <a:xfrm>
            <a:off x="5375285" y="5983285"/>
            <a:ext cx="290513" cy="265112"/>
          </a:xfrm>
          <a:prstGeom prst="ellipse">
            <a:avLst/>
          </a:prstGeom>
          <a:solidFill>
            <a:srgbClr val="FF3300">
              <a:alpha val="20000"/>
            </a:srgb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28720" name="Text Box 140"/>
          <p:cNvSpPr txBox="1">
            <a:spLocks noChangeArrowheads="1"/>
          </p:cNvSpPr>
          <p:nvPr/>
        </p:nvSpPr>
        <p:spPr bwMode="auto">
          <a:xfrm>
            <a:off x="6550029" y="3352803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dirty="0"/>
              <a:t>0</a:t>
            </a:r>
          </a:p>
        </p:txBody>
      </p:sp>
      <p:sp>
        <p:nvSpPr>
          <p:cNvPr id="806029" name="Text Box 141"/>
          <p:cNvSpPr txBox="1">
            <a:spLocks noChangeArrowheads="1"/>
          </p:cNvSpPr>
          <p:nvPr/>
        </p:nvSpPr>
        <p:spPr bwMode="auto">
          <a:xfrm>
            <a:off x="3554413" y="486727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6</a:t>
            </a:r>
          </a:p>
        </p:txBody>
      </p:sp>
      <p:sp>
        <p:nvSpPr>
          <p:cNvPr id="28722" name="Text Box 142"/>
          <p:cNvSpPr txBox="1">
            <a:spLocks noChangeArrowheads="1"/>
          </p:cNvSpPr>
          <p:nvPr/>
        </p:nvSpPr>
        <p:spPr bwMode="auto">
          <a:xfrm>
            <a:off x="4884737" y="197485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3</a:t>
            </a:r>
          </a:p>
        </p:txBody>
      </p:sp>
      <p:sp>
        <p:nvSpPr>
          <p:cNvPr id="28723" name="Text Box 143"/>
          <p:cNvSpPr txBox="1">
            <a:spLocks noChangeArrowheads="1"/>
          </p:cNvSpPr>
          <p:nvPr/>
        </p:nvSpPr>
        <p:spPr bwMode="auto">
          <a:xfrm>
            <a:off x="5878513" y="2128839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9</a:t>
            </a:r>
          </a:p>
        </p:txBody>
      </p:sp>
      <p:sp>
        <p:nvSpPr>
          <p:cNvPr id="28724" name="Text Box 144"/>
          <p:cNvSpPr txBox="1">
            <a:spLocks noChangeArrowheads="1"/>
          </p:cNvSpPr>
          <p:nvPr/>
        </p:nvSpPr>
        <p:spPr bwMode="auto">
          <a:xfrm>
            <a:off x="4735513" y="262255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25" name="Text Box 145"/>
          <p:cNvSpPr txBox="1">
            <a:spLocks noChangeArrowheads="1"/>
          </p:cNvSpPr>
          <p:nvPr/>
        </p:nvSpPr>
        <p:spPr bwMode="auto">
          <a:xfrm>
            <a:off x="5224461" y="165735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26" name="Text Box 146"/>
          <p:cNvSpPr txBox="1">
            <a:spLocks noChangeArrowheads="1"/>
          </p:cNvSpPr>
          <p:nvPr/>
        </p:nvSpPr>
        <p:spPr bwMode="auto">
          <a:xfrm>
            <a:off x="5035549" y="1219203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8727" name="Text Box 147"/>
          <p:cNvSpPr txBox="1">
            <a:spLocks noChangeArrowheads="1"/>
          </p:cNvSpPr>
          <p:nvPr/>
        </p:nvSpPr>
        <p:spPr bwMode="auto">
          <a:xfrm>
            <a:off x="5753101" y="1639891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28728" name="Text Box 148"/>
          <p:cNvSpPr txBox="1">
            <a:spLocks noChangeArrowheads="1"/>
          </p:cNvSpPr>
          <p:nvPr/>
        </p:nvSpPr>
        <p:spPr bwMode="auto">
          <a:xfrm>
            <a:off x="6683377" y="225266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8</a:t>
            </a:r>
          </a:p>
        </p:txBody>
      </p:sp>
      <p:sp>
        <p:nvSpPr>
          <p:cNvPr id="28729" name="Text Box 149"/>
          <p:cNvSpPr txBox="1">
            <a:spLocks noChangeArrowheads="1"/>
          </p:cNvSpPr>
          <p:nvPr/>
        </p:nvSpPr>
        <p:spPr bwMode="auto">
          <a:xfrm>
            <a:off x="7013573" y="212566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28730" name="Text Box 150"/>
          <p:cNvSpPr txBox="1">
            <a:spLocks noChangeArrowheads="1"/>
          </p:cNvSpPr>
          <p:nvPr/>
        </p:nvSpPr>
        <p:spPr bwMode="auto">
          <a:xfrm>
            <a:off x="5467353" y="285115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15</a:t>
            </a:r>
          </a:p>
        </p:txBody>
      </p:sp>
      <p:sp>
        <p:nvSpPr>
          <p:cNvPr id="28731" name="Text Box 151"/>
          <p:cNvSpPr txBox="1">
            <a:spLocks noChangeArrowheads="1"/>
          </p:cNvSpPr>
          <p:nvPr/>
        </p:nvSpPr>
        <p:spPr bwMode="auto">
          <a:xfrm>
            <a:off x="7540625" y="2371727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1</a:t>
            </a:r>
          </a:p>
        </p:txBody>
      </p:sp>
      <p:sp>
        <p:nvSpPr>
          <p:cNvPr id="28732" name="Text Box 152"/>
          <p:cNvSpPr txBox="1">
            <a:spLocks noChangeArrowheads="1"/>
          </p:cNvSpPr>
          <p:nvPr/>
        </p:nvSpPr>
        <p:spPr bwMode="auto">
          <a:xfrm>
            <a:off x="7556501" y="172085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  <p:sp>
        <p:nvSpPr>
          <p:cNvPr id="806041" name="AutoShape 153"/>
          <p:cNvSpPr>
            <a:spLocks/>
          </p:cNvSpPr>
          <p:nvPr/>
        </p:nvSpPr>
        <p:spPr bwMode="auto">
          <a:xfrm>
            <a:off x="1909765" y="3613147"/>
            <a:ext cx="396875" cy="2986088"/>
          </a:xfrm>
          <a:prstGeom prst="leftBrace">
            <a:avLst>
              <a:gd name="adj1" fmla="val 62700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806042" name="Text Box 154"/>
          <p:cNvSpPr txBox="1">
            <a:spLocks noChangeArrowheads="1"/>
          </p:cNvSpPr>
          <p:nvPr/>
        </p:nvSpPr>
        <p:spPr bwMode="auto">
          <a:xfrm>
            <a:off x="914401" y="4827592"/>
            <a:ext cx="1158875" cy="64632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/>
              <a:t>Cost contours</a:t>
            </a:r>
          </a:p>
        </p:txBody>
      </p:sp>
      <p:sp>
        <p:nvSpPr>
          <p:cNvPr id="28735" name="Text Box 155"/>
          <p:cNvSpPr txBox="1">
            <a:spLocks noChangeArrowheads="1"/>
          </p:cNvSpPr>
          <p:nvPr/>
        </p:nvSpPr>
        <p:spPr bwMode="auto">
          <a:xfrm>
            <a:off x="6134101" y="1827215"/>
            <a:ext cx="538163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2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59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6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5956" grpId="0" animBg="1"/>
      <p:bldP spid="805958" grpId="0" animBg="1"/>
      <p:bldP spid="805959" grpId="0" animBg="1"/>
      <p:bldP spid="805960" grpId="0" animBg="1"/>
      <p:bldP spid="805993" grpId="0"/>
      <p:bldP spid="805994" grpId="0"/>
      <p:bldP spid="805995" grpId="0"/>
      <p:bldP spid="805996" grpId="0" animBg="1"/>
      <p:bldP spid="805997" grpId="0" animBg="1"/>
      <p:bldP spid="805998" grpId="0"/>
      <p:bldP spid="805999" grpId="0" animBg="1"/>
      <p:bldP spid="806000" grpId="0" animBg="1"/>
      <p:bldP spid="806001" grpId="0" animBg="1"/>
      <p:bldP spid="806002" grpId="0"/>
      <p:bldP spid="806003" grpId="0"/>
      <p:bldP spid="806004" grpId="0"/>
      <p:bldP spid="806005" grpId="0" animBg="1"/>
      <p:bldP spid="806006" grpId="0" animBg="1"/>
      <p:bldP spid="806007" grpId="0" animBg="1"/>
      <p:bldP spid="806008" grpId="0" animBg="1"/>
      <p:bldP spid="806009" grpId="0" animBg="1"/>
      <p:bldP spid="806010" grpId="0" animBg="1"/>
      <p:bldP spid="806011" grpId="0" animBg="1"/>
      <p:bldP spid="806012" grpId="0"/>
      <p:bldP spid="806013" grpId="0"/>
      <p:bldP spid="806014" grpId="0" animBg="1"/>
      <p:bldP spid="806015" grpId="0" animBg="1"/>
      <p:bldP spid="806016" grpId="0"/>
      <p:bldP spid="806017" grpId="0" animBg="1"/>
      <p:bldP spid="806018" grpId="0" animBg="1"/>
      <p:bldP spid="806019" grpId="0"/>
      <p:bldP spid="806020" grpId="0"/>
      <p:bldP spid="806021" grpId="0" animBg="1"/>
      <p:bldP spid="806022" grpId="0" animBg="1"/>
      <p:bldP spid="806023" grpId="0" animBg="1"/>
      <p:bldP spid="806024" grpId="0" animBg="1"/>
      <p:bldP spid="806025" grpId="0"/>
      <p:bldP spid="806026" grpId="0"/>
      <p:bldP spid="806027" grpId="0" animBg="1"/>
      <p:bldP spid="806029" grpId="0"/>
      <p:bldP spid="806041" grpId="0" animBg="1"/>
      <p:bldP spid="80604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A4DD9D8-326B-4CF6-A3DE-D226A68EFD92}"/>
              </a:ext>
            </a:extLst>
          </p:cNvPr>
          <p:cNvSpPr txBox="1"/>
          <p:nvPr/>
        </p:nvSpPr>
        <p:spPr>
          <a:xfrm>
            <a:off x="225739" y="-1696"/>
            <a:ext cx="11351907" cy="6010233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GRAPH_SEARCH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r>
              <a:rPr lang="en-US" sz="2300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specific work list (stack, queue, priority queue)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br>
              <a:rPr lang="en-US" sz="2300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add the </a:t>
            </a:r>
            <a:r>
              <a:rPr lang="en-US" sz="2300" dirty="0">
                <a:solidFill>
                  <a:srgbClr val="0000FF"/>
                </a:solidFill>
              </a:rPr>
              <a:t>node </a:t>
            </a:r>
            <a:r>
              <a:rPr lang="en-US" sz="2300" dirty="0"/>
              <a:t>state to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  <a:endParaRPr lang="en-US" sz="2300" dirty="0">
              <a:solidFill>
                <a:srgbClr val="0000FF"/>
              </a:solidFill>
            </a:endParaRP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if the </a:t>
            </a:r>
            <a:r>
              <a:rPr lang="en-US" sz="2300" dirty="0">
                <a:solidFill>
                  <a:srgbClr val="0000FF"/>
                </a:solidFill>
              </a:rPr>
              <a:t>child </a:t>
            </a:r>
            <a:r>
              <a:rPr lang="en-US" sz="2300" dirty="0"/>
              <a:t>state is not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or </a:t>
            </a:r>
            <a:r>
              <a:rPr lang="en-US" sz="2300" dirty="0">
                <a:solidFill>
                  <a:srgbClr val="0000FF"/>
                </a:solidFill>
              </a:rPr>
              <a:t>explored set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</p:txBody>
      </p:sp>
    </p:spTree>
    <p:extLst>
      <p:ext uri="{BB962C8B-B14F-4D97-AF65-F5344CB8AC3E}">
        <p14:creationId xmlns:p14="http://schemas.microsoft.com/office/powerpoint/2010/main" val="1549602110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06D524F-B77E-E358-A180-B2D100F747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BB00BFC6-A6BC-5D8D-BE99-F71B6DE0874A}"/>
              </a:ext>
            </a:extLst>
          </p:cNvPr>
          <p:cNvSpPr txBox="1"/>
          <p:nvPr/>
        </p:nvSpPr>
        <p:spPr>
          <a:xfrm>
            <a:off x="225739" y="-1696"/>
            <a:ext cx="11351907" cy="6859696"/>
          </a:xfrm>
          <a:prstGeom prst="rect">
            <a:avLst/>
          </a:prstGeom>
          <a:noFill/>
          <a:ln>
            <a:noFill/>
          </a:ln>
        </p:spPr>
        <p:txBody>
          <a:bodyPr wrap="square" lIns="91438" tIns="45719" rIns="91438" bIns="45719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300" dirty="0">
                <a:solidFill>
                  <a:schemeClr val="accent2"/>
                </a:solidFill>
              </a:rPr>
              <a:t>function</a:t>
            </a:r>
            <a:r>
              <a:rPr lang="en-US" sz="2300" b="1" dirty="0"/>
              <a:t> </a:t>
            </a:r>
            <a:r>
              <a:rPr lang="en-US" sz="2300" dirty="0">
                <a:solidFill>
                  <a:srgbClr val="008000"/>
                </a:solidFill>
              </a:rPr>
              <a:t>UNIFORM-COST-SEARCH</a:t>
            </a:r>
            <a:r>
              <a:rPr lang="en-US" sz="2300" dirty="0"/>
              <a:t>(</a:t>
            </a:r>
            <a:r>
              <a:rPr lang="en-US" sz="2300" dirty="0">
                <a:solidFill>
                  <a:srgbClr val="0000FF"/>
                </a:solidFill>
              </a:rPr>
              <a:t>problem</a:t>
            </a:r>
            <a:r>
              <a:rPr lang="en-US" sz="2300" dirty="0"/>
              <a:t>) </a:t>
            </a:r>
            <a:r>
              <a:rPr lang="en-US" sz="2300" dirty="0">
                <a:solidFill>
                  <a:schemeClr val="accent2"/>
                </a:solidFill>
              </a:rPr>
              <a:t>returns</a:t>
            </a:r>
            <a:r>
              <a:rPr lang="en-US" sz="2300" b="1" dirty="0"/>
              <a:t> </a:t>
            </a:r>
            <a:r>
              <a:rPr lang="en-US" sz="2300" dirty="0"/>
              <a:t>a solution, or failure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r>
              <a:rPr lang="en-US" sz="2300" dirty="0"/>
              <a:t> to be empty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initialize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as a </a:t>
            </a:r>
            <a:r>
              <a:rPr lang="en-US" sz="2300" b="1" dirty="0"/>
              <a:t>priority queue using node path_cost as the priority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add initial state of </a:t>
            </a:r>
            <a:r>
              <a:rPr lang="en-US" sz="2300" dirty="0">
                <a:solidFill>
                  <a:srgbClr val="0000FF"/>
                </a:solidFill>
              </a:rPr>
              <a:t>problem </a:t>
            </a:r>
            <a:r>
              <a:rPr lang="en-US" sz="2300" dirty="0"/>
              <a:t>to</a:t>
            </a:r>
            <a:r>
              <a:rPr lang="en-US" sz="2300" dirty="0">
                <a:solidFill>
                  <a:srgbClr val="0000FF"/>
                </a:solidFill>
              </a:rPr>
              <a:t> frontier</a:t>
            </a:r>
            <a:r>
              <a:rPr lang="en-US" sz="2300" dirty="0"/>
              <a:t> </a:t>
            </a:r>
            <a:r>
              <a:rPr lang="en-US" sz="2300" b="1" dirty="0"/>
              <a:t>with path_cost = 0</a:t>
            </a:r>
            <a:br>
              <a:rPr lang="en-US" sz="2300" b="1" dirty="0"/>
            </a:br>
            <a:r>
              <a:rPr lang="en-US" sz="2300" dirty="0"/>
              <a:t>     </a:t>
            </a:r>
            <a:r>
              <a:rPr lang="en-US" sz="2300" dirty="0">
                <a:solidFill>
                  <a:schemeClr val="accent2"/>
                </a:solidFill>
              </a:rPr>
              <a:t>loop do </a:t>
            </a:r>
          </a:p>
          <a:p>
            <a:pPr>
              <a:lnSpc>
                <a:spcPct val="120000"/>
              </a:lnSpc>
            </a:pPr>
            <a:r>
              <a:rPr lang="en-US" sz="2300" b="1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</a:t>
            </a:r>
            <a:r>
              <a:rPr lang="en-US" sz="2300" dirty="0">
                <a:solidFill>
                  <a:srgbClr val="0000FF"/>
                </a:solidFill>
              </a:rPr>
              <a:t> frontier </a:t>
            </a:r>
            <a:r>
              <a:rPr lang="en-US" sz="2300" dirty="0"/>
              <a:t>is empty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failure</a:t>
            </a:r>
            <a:br>
              <a:rPr lang="en-US" sz="2300" dirty="0"/>
            </a:br>
            <a:r>
              <a:rPr lang="en-US" sz="2300" dirty="0"/>
              <a:t>             choose a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and remove it from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br>
              <a:rPr lang="en-US" sz="2300" dirty="0"/>
            </a:br>
            <a:r>
              <a:rPr lang="en-US" sz="2300" dirty="0"/>
              <a:t>             </a:t>
            </a:r>
            <a:r>
              <a:rPr lang="en-US" sz="2300" dirty="0">
                <a:solidFill>
                  <a:schemeClr val="accent2"/>
                </a:solidFill>
              </a:rPr>
              <a:t>if</a:t>
            </a:r>
            <a:r>
              <a:rPr lang="en-US" sz="2300" b="1" dirty="0"/>
              <a:t> </a:t>
            </a:r>
            <a:r>
              <a:rPr lang="en-US" sz="2300" dirty="0"/>
              <a:t>the </a:t>
            </a:r>
            <a:r>
              <a:rPr lang="en-US" sz="2300" dirty="0">
                <a:solidFill>
                  <a:srgbClr val="0000FF"/>
                </a:solidFill>
              </a:rPr>
              <a:t>node</a:t>
            </a:r>
            <a:r>
              <a:rPr lang="en-US" sz="2300" dirty="0"/>
              <a:t> contains a goal state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</a:p>
          <a:p>
            <a:pPr>
              <a:lnSpc>
                <a:spcPct val="120000"/>
              </a:lnSpc>
            </a:pPr>
            <a:r>
              <a:rPr lang="en-US" sz="2300" b="1" dirty="0">
                <a:solidFill>
                  <a:srgbClr val="CC00CC"/>
                </a:solidFill>
              </a:rPr>
              <a:t>                     </a:t>
            </a:r>
            <a:r>
              <a:rPr lang="en-US" sz="2300" dirty="0">
                <a:solidFill>
                  <a:schemeClr val="accent2"/>
                </a:solidFill>
              </a:rPr>
              <a:t>return</a:t>
            </a:r>
            <a:r>
              <a:rPr lang="en-US" sz="2300" b="1" dirty="0">
                <a:solidFill>
                  <a:srgbClr val="CC00CC"/>
                </a:solidFill>
              </a:rPr>
              <a:t> </a:t>
            </a:r>
            <a:r>
              <a:rPr lang="en-US" sz="2300" dirty="0"/>
              <a:t>the corresponding solution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add the </a:t>
            </a:r>
            <a:r>
              <a:rPr lang="en-US" sz="2300" dirty="0">
                <a:solidFill>
                  <a:srgbClr val="0000FF"/>
                </a:solidFill>
              </a:rPr>
              <a:t>node </a:t>
            </a:r>
            <a:r>
              <a:rPr lang="en-US" sz="2300" dirty="0"/>
              <a:t>state to the </a:t>
            </a:r>
            <a:r>
              <a:rPr lang="en-US" sz="2300" dirty="0">
                <a:solidFill>
                  <a:srgbClr val="0000FF"/>
                </a:solidFill>
              </a:rPr>
              <a:t>explored set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for each resulting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from node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if the </a:t>
            </a:r>
            <a:r>
              <a:rPr lang="en-US" sz="2300" dirty="0">
                <a:solidFill>
                  <a:srgbClr val="0000FF"/>
                </a:solidFill>
              </a:rPr>
              <a:t>child </a:t>
            </a:r>
            <a:r>
              <a:rPr lang="en-US" sz="2300" dirty="0"/>
              <a:t>state is not already in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  <a:r>
              <a:rPr lang="en-US" sz="2300" dirty="0"/>
              <a:t> or </a:t>
            </a:r>
            <a:r>
              <a:rPr lang="en-US" sz="2300" dirty="0">
                <a:solidFill>
                  <a:srgbClr val="0000FF"/>
                </a:solidFill>
              </a:rPr>
              <a:t>explored set </a:t>
            </a:r>
            <a:r>
              <a:rPr lang="en-US" sz="2300" dirty="0">
                <a:solidFill>
                  <a:schemeClr val="accent2"/>
                </a:solidFill>
              </a:rPr>
              <a:t>then</a:t>
            </a:r>
            <a:endParaRPr lang="en-US" sz="2300" dirty="0"/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        add </a:t>
            </a:r>
            <a:r>
              <a:rPr lang="en-US" sz="2300" dirty="0">
                <a:solidFill>
                  <a:srgbClr val="0000FF"/>
                </a:solidFill>
              </a:rPr>
              <a:t>child</a:t>
            </a:r>
            <a:r>
              <a:rPr lang="en-US" sz="2300" dirty="0"/>
              <a:t> to the </a:t>
            </a:r>
            <a:r>
              <a:rPr lang="en-US" sz="2300" dirty="0">
                <a:solidFill>
                  <a:srgbClr val="0000FF"/>
                </a:solidFill>
              </a:rPr>
              <a:t>frontier</a:t>
            </a:r>
          </a:p>
          <a:p>
            <a:pPr>
              <a:lnSpc>
                <a:spcPct val="120000"/>
              </a:lnSpc>
            </a:pPr>
            <a:r>
              <a:rPr lang="en-US" sz="2300" dirty="0"/>
              <a:t>                     </a:t>
            </a:r>
            <a:r>
              <a:rPr lang="en-US" sz="2300" b="1" dirty="0"/>
              <a:t>else if the </a:t>
            </a:r>
            <a:r>
              <a:rPr lang="en-US" sz="2300" b="1" dirty="0">
                <a:solidFill>
                  <a:srgbClr val="0000FF"/>
                </a:solidFill>
              </a:rPr>
              <a:t>child</a:t>
            </a:r>
            <a:r>
              <a:rPr lang="en-US" sz="2300" b="1" dirty="0"/>
              <a:t> is already in the </a:t>
            </a:r>
            <a:r>
              <a:rPr lang="en-US" sz="2300" b="1" dirty="0">
                <a:solidFill>
                  <a:srgbClr val="0000FF"/>
                </a:solidFill>
              </a:rPr>
              <a:t>frontier</a:t>
            </a:r>
            <a:r>
              <a:rPr lang="en-US" sz="2300" b="1" dirty="0"/>
              <a:t> with higher path_cost</a:t>
            </a:r>
            <a:r>
              <a:rPr lang="en-US" sz="2300" b="1" dirty="0">
                <a:solidFill>
                  <a:srgbClr val="0000FF"/>
                </a:solidFill>
              </a:rPr>
              <a:t> </a:t>
            </a:r>
            <a:r>
              <a:rPr lang="en-US" sz="2300" b="1" dirty="0">
                <a:solidFill>
                  <a:schemeClr val="accent2"/>
                </a:solidFill>
              </a:rPr>
              <a:t>then</a:t>
            </a:r>
            <a:endParaRPr lang="en-US" sz="2300" b="1" dirty="0"/>
          </a:p>
          <a:p>
            <a:pPr>
              <a:lnSpc>
                <a:spcPct val="120000"/>
              </a:lnSpc>
            </a:pPr>
            <a:r>
              <a:rPr lang="en-US" sz="2300" b="1" dirty="0"/>
              <a:t>                             replace that </a:t>
            </a:r>
            <a:r>
              <a:rPr lang="en-US" sz="2300" b="1" dirty="0">
                <a:solidFill>
                  <a:srgbClr val="0000FF"/>
                </a:solidFill>
              </a:rPr>
              <a:t>frontier</a:t>
            </a:r>
            <a:r>
              <a:rPr lang="en-US" sz="2300" b="1" dirty="0"/>
              <a:t> node with</a:t>
            </a:r>
            <a:r>
              <a:rPr lang="en-US" sz="2300" b="1" dirty="0">
                <a:solidFill>
                  <a:srgbClr val="0000FF"/>
                </a:solidFill>
              </a:rPr>
              <a:t> child</a:t>
            </a:r>
            <a:endParaRPr lang="en-US" sz="2300" b="1" dirty="0"/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78F46DEB-63A5-0DD9-EE22-0BFDF7E4C182}"/>
              </a:ext>
            </a:extLst>
          </p:cNvPr>
          <p:cNvGrpSpPr/>
          <p:nvPr/>
        </p:nvGrpSpPr>
        <p:grpSpPr>
          <a:xfrm>
            <a:off x="7576515" y="1409529"/>
            <a:ext cx="4232040" cy="1635384"/>
            <a:chOff x="7345606" y="1634084"/>
            <a:chExt cx="4232040" cy="1635384"/>
          </a:xfrm>
        </p:grpSpPr>
        <p:sp>
          <p:nvSpPr>
            <p:cNvPr id="3" name="AutoShape 6">
              <a:extLst>
                <a:ext uri="{FF2B5EF4-FFF2-40B4-BE49-F238E27FC236}">
                  <a16:creationId xmlns:a16="http://schemas.microsoft.com/office/drawing/2014/main" id="{2D730BB3-8F67-98BB-CBF6-3E5221E95F5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5606" y="2704456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S</a:t>
              </a:r>
            </a:p>
          </p:txBody>
        </p:sp>
        <p:cxnSp>
          <p:nvCxnSpPr>
            <p:cNvPr id="4" name="AutoShape 26">
              <a:extLst>
                <a:ext uri="{FF2B5EF4-FFF2-40B4-BE49-F238E27FC236}">
                  <a16:creationId xmlns:a16="http://schemas.microsoft.com/office/drawing/2014/main" id="{DB9C9211-E9B6-AE37-F96B-DBE9306A4EA0}"/>
                </a:ext>
              </a:extLst>
            </p:cNvPr>
            <p:cNvCxnSpPr>
              <a:cxnSpLocks noChangeShapeType="1"/>
              <a:stCxn id="3" idx="7"/>
              <a:endCxn id="9" idx="3"/>
            </p:cNvCxnSpPr>
            <p:nvPr/>
          </p:nvCxnSpPr>
          <p:spPr bwMode="auto">
            <a:xfrm flipV="1">
              <a:off x="7683423" y="2317672"/>
              <a:ext cx="297031" cy="44542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9" name="AutoShape 6">
              <a:extLst>
                <a:ext uri="{FF2B5EF4-FFF2-40B4-BE49-F238E27FC236}">
                  <a16:creationId xmlns:a16="http://schemas.microsoft.com/office/drawing/2014/main" id="{616DEF22-8774-8247-6A7A-6FA4E9D42B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2494" y="197587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13" name="AutoShape 6">
              <a:extLst>
                <a:ext uri="{FF2B5EF4-FFF2-40B4-BE49-F238E27FC236}">
                  <a16:creationId xmlns:a16="http://schemas.microsoft.com/office/drawing/2014/main" id="{D0F242B0-E4D5-9D4A-A191-B490F47DF5E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0522" y="269991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14" name="AutoShape 6">
              <a:extLst>
                <a:ext uri="{FF2B5EF4-FFF2-40B4-BE49-F238E27FC236}">
                  <a16:creationId xmlns:a16="http://schemas.microsoft.com/office/drawing/2014/main" id="{958B980E-36DE-1450-EAAC-BFE233F537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4540" y="1634084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15" name="AutoShape 6">
              <a:extLst>
                <a:ext uri="{FF2B5EF4-FFF2-40B4-BE49-F238E27FC236}">
                  <a16:creationId xmlns:a16="http://schemas.microsoft.com/office/drawing/2014/main" id="{F111BE34-EC72-66BB-F3DC-9D5AF3C9C40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6018" y="270445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16" name="AutoShape 6">
              <a:extLst>
                <a:ext uri="{FF2B5EF4-FFF2-40B4-BE49-F238E27FC236}">
                  <a16:creationId xmlns:a16="http://schemas.microsoft.com/office/drawing/2014/main" id="{E9DE7DAD-2C2D-D167-5442-32AEB66637C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1869" y="187549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G</a:t>
              </a:r>
            </a:p>
          </p:txBody>
        </p:sp>
        <p:cxnSp>
          <p:nvCxnSpPr>
            <p:cNvPr id="19" name="AutoShape 26">
              <a:extLst>
                <a:ext uri="{FF2B5EF4-FFF2-40B4-BE49-F238E27FC236}">
                  <a16:creationId xmlns:a16="http://schemas.microsoft.com/office/drawing/2014/main" id="{D0B8E39E-64B1-4D20-390F-B1EF5ECD73C6}"/>
                </a:ext>
              </a:extLst>
            </p:cNvPr>
            <p:cNvCxnSpPr>
              <a:cxnSpLocks noChangeShapeType="1"/>
              <a:stCxn id="3" idx="6"/>
              <a:endCxn id="13" idx="2"/>
            </p:cNvCxnSpPr>
            <p:nvPr/>
          </p:nvCxnSpPr>
          <p:spPr bwMode="auto">
            <a:xfrm flipV="1">
              <a:off x="7741383" y="2900137"/>
              <a:ext cx="1439139" cy="453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20" name="AutoShape 26">
              <a:extLst>
                <a:ext uri="{FF2B5EF4-FFF2-40B4-BE49-F238E27FC236}">
                  <a16:creationId xmlns:a16="http://schemas.microsoft.com/office/drawing/2014/main" id="{653D7B20-6984-036A-6F48-332A40DBFE04}"/>
                </a:ext>
              </a:extLst>
            </p:cNvPr>
            <p:cNvCxnSpPr>
              <a:cxnSpLocks noChangeShapeType="1"/>
              <a:endCxn id="14" idx="2"/>
            </p:cNvCxnSpPr>
            <p:nvPr/>
          </p:nvCxnSpPr>
          <p:spPr bwMode="auto">
            <a:xfrm flipV="1">
              <a:off x="8318271" y="1834303"/>
              <a:ext cx="676269" cy="299142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21" name="AutoShape 26">
              <a:extLst>
                <a:ext uri="{FF2B5EF4-FFF2-40B4-BE49-F238E27FC236}">
                  <a16:creationId xmlns:a16="http://schemas.microsoft.com/office/drawing/2014/main" id="{113635B0-238C-2AAA-54BF-1E3569D80280}"/>
                </a:ext>
              </a:extLst>
            </p:cNvPr>
            <p:cNvCxnSpPr>
              <a:cxnSpLocks noChangeShapeType="1"/>
              <a:stCxn id="14" idx="5"/>
              <a:endCxn id="15" idx="1"/>
            </p:cNvCxnSpPr>
            <p:nvPr/>
          </p:nvCxnSpPr>
          <p:spPr bwMode="auto">
            <a:xfrm>
              <a:off x="9332357" y="1975878"/>
              <a:ext cx="941621" cy="78722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22" name="AutoShape 26">
              <a:extLst>
                <a:ext uri="{FF2B5EF4-FFF2-40B4-BE49-F238E27FC236}">
                  <a16:creationId xmlns:a16="http://schemas.microsoft.com/office/drawing/2014/main" id="{AE079CD3-2C0F-8967-4FB3-635EF31536F6}"/>
                </a:ext>
              </a:extLst>
            </p:cNvPr>
            <p:cNvCxnSpPr>
              <a:cxnSpLocks noChangeShapeType="1"/>
              <a:stCxn id="13" idx="6"/>
              <a:endCxn id="15" idx="2"/>
            </p:cNvCxnSpPr>
            <p:nvPr/>
          </p:nvCxnSpPr>
          <p:spPr bwMode="auto">
            <a:xfrm>
              <a:off x="9576299" y="2900137"/>
              <a:ext cx="639719" cy="453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23" name="AutoShape 26">
              <a:extLst>
                <a:ext uri="{FF2B5EF4-FFF2-40B4-BE49-F238E27FC236}">
                  <a16:creationId xmlns:a16="http://schemas.microsoft.com/office/drawing/2014/main" id="{7111EF6F-7339-9AA1-D68C-35B4AC48446B}"/>
                </a:ext>
              </a:extLst>
            </p:cNvPr>
            <p:cNvCxnSpPr>
              <a:cxnSpLocks noChangeShapeType="1"/>
              <a:stCxn id="15" idx="7"/>
              <a:endCxn id="16" idx="3"/>
            </p:cNvCxnSpPr>
            <p:nvPr/>
          </p:nvCxnSpPr>
          <p:spPr bwMode="auto">
            <a:xfrm flipV="1">
              <a:off x="10553835" y="2217289"/>
              <a:ext cx="685994" cy="545809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258647CA-771D-67ED-430C-BD6A6A29CF80}"/>
                </a:ext>
              </a:extLst>
            </p:cNvPr>
            <p:cNvSpPr txBox="1"/>
            <p:nvPr/>
          </p:nvSpPr>
          <p:spPr>
            <a:xfrm>
              <a:off x="7543494" y="230792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27F1A607-7823-0F6E-9E1F-95DD75ACA77B}"/>
                </a:ext>
              </a:extLst>
            </p:cNvPr>
            <p:cNvSpPr txBox="1"/>
            <p:nvPr/>
          </p:nvSpPr>
          <p:spPr>
            <a:xfrm>
              <a:off x="8224143" y="290013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E86C60C1-98F6-B05C-7BF0-66B0DDB04A08}"/>
                </a:ext>
              </a:extLst>
            </p:cNvPr>
            <p:cNvSpPr txBox="1"/>
            <p:nvPr/>
          </p:nvSpPr>
          <p:spPr>
            <a:xfrm>
              <a:off x="8381410" y="164963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B1F3F9CC-CC9E-42BB-E738-F3AB9F0AD395}"/>
                </a:ext>
              </a:extLst>
            </p:cNvPr>
            <p:cNvSpPr txBox="1"/>
            <p:nvPr/>
          </p:nvSpPr>
          <p:spPr>
            <a:xfrm>
              <a:off x="9687895" y="1983874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C11834B6-B7FE-9CAC-80BF-C75320BB262C}"/>
                </a:ext>
              </a:extLst>
            </p:cNvPr>
            <p:cNvSpPr txBox="1"/>
            <p:nvPr/>
          </p:nvSpPr>
          <p:spPr>
            <a:xfrm>
              <a:off x="9663282" y="290013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5B2B590-CBC8-4F65-B3C3-234D1527F292}"/>
                </a:ext>
              </a:extLst>
            </p:cNvPr>
            <p:cNvSpPr txBox="1"/>
            <p:nvPr/>
          </p:nvSpPr>
          <p:spPr>
            <a:xfrm>
              <a:off x="10803178" y="2483526"/>
              <a:ext cx="378691" cy="369332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283660212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Walk-through UCS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5B811A-484C-4EC4-8248-3F80202D4EA7}"/>
              </a:ext>
            </a:extLst>
          </p:cNvPr>
          <p:cNvGrpSpPr/>
          <p:nvPr/>
        </p:nvGrpSpPr>
        <p:grpSpPr>
          <a:xfrm>
            <a:off x="5975926" y="913513"/>
            <a:ext cx="5527828" cy="2127559"/>
            <a:chOff x="7345606" y="1634084"/>
            <a:chExt cx="4232040" cy="1616910"/>
          </a:xfrm>
        </p:grpSpPr>
        <p:sp>
          <p:nvSpPr>
            <p:cNvPr id="52" name="AutoShape 6">
              <a:extLst>
                <a:ext uri="{FF2B5EF4-FFF2-40B4-BE49-F238E27FC236}">
                  <a16:creationId xmlns:a16="http://schemas.microsoft.com/office/drawing/2014/main" id="{56821D2E-ABE8-4F0B-8669-C2F66F5BF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5606" y="2704456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S</a:t>
              </a:r>
            </a:p>
          </p:txBody>
        </p:sp>
        <p:cxnSp>
          <p:nvCxnSpPr>
            <p:cNvPr id="53" name="AutoShape 26">
              <a:extLst>
                <a:ext uri="{FF2B5EF4-FFF2-40B4-BE49-F238E27FC236}">
                  <a16:creationId xmlns:a16="http://schemas.microsoft.com/office/drawing/2014/main" id="{0050F606-FAC5-4513-B671-164D7C240966}"/>
                </a:ext>
              </a:extLst>
            </p:cNvPr>
            <p:cNvCxnSpPr>
              <a:cxnSpLocks noChangeShapeType="1"/>
              <a:stCxn id="52" idx="7"/>
              <a:endCxn id="54" idx="3"/>
            </p:cNvCxnSpPr>
            <p:nvPr/>
          </p:nvCxnSpPr>
          <p:spPr bwMode="auto">
            <a:xfrm flipV="1">
              <a:off x="7683423" y="2317672"/>
              <a:ext cx="297031" cy="44542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54" name="AutoShape 6">
              <a:extLst>
                <a:ext uri="{FF2B5EF4-FFF2-40B4-BE49-F238E27FC236}">
                  <a16:creationId xmlns:a16="http://schemas.microsoft.com/office/drawing/2014/main" id="{0C0A92D6-3BAE-407C-B3AB-5051CA1B6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2494" y="197587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55" name="AutoShape 6">
              <a:extLst>
                <a:ext uri="{FF2B5EF4-FFF2-40B4-BE49-F238E27FC236}">
                  <a16:creationId xmlns:a16="http://schemas.microsoft.com/office/drawing/2014/main" id="{E11142EC-508C-436C-89BF-A0A304573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0522" y="269991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56" name="AutoShape 6">
              <a:extLst>
                <a:ext uri="{FF2B5EF4-FFF2-40B4-BE49-F238E27FC236}">
                  <a16:creationId xmlns:a16="http://schemas.microsoft.com/office/drawing/2014/main" id="{5A2E0E86-A1E2-4A1B-AC80-5855FCB6FA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4540" y="1634084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57" name="AutoShape 6">
              <a:extLst>
                <a:ext uri="{FF2B5EF4-FFF2-40B4-BE49-F238E27FC236}">
                  <a16:creationId xmlns:a16="http://schemas.microsoft.com/office/drawing/2014/main" id="{6FFB9EC4-CF91-4BA3-8B55-CF725EB8A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6018" y="270445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58" name="AutoShape 6">
              <a:extLst>
                <a:ext uri="{FF2B5EF4-FFF2-40B4-BE49-F238E27FC236}">
                  <a16:creationId xmlns:a16="http://schemas.microsoft.com/office/drawing/2014/main" id="{2B15F1B3-F063-4BBD-9C02-B48ED211B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1869" y="187549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G</a:t>
              </a:r>
            </a:p>
          </p:txBody>
        </p:sp>
        <p:cxnSp>
          <p:nvCxnSpPr>
            <p:cNvPr id="59" name="AutoShape 26">
              <a:extLst>
                <a:ext uri="{FF2B5EF4-FFF2-40B4-BE49-F238E27FC236}">
                  <a16:creationId xmlns:a16="http://schemas.microsoft.com/office/drawing/2014/main" id="{E5623855-660B-4A75-8048-58DAA8743F82}"/>
                </a:ext>
              </a:extLst>
            </p:cNvPr>
            <p:cNvCxnSpPr>
              <a:cxnSpLocks noChangeShapeType="1"/>
              <a:stCxn id="52" idx="6"/>
              <a:endCxn id="55" idx="2"/>
            </p:cNvCxnSpPr>
            <p:nvPr/>
          </p:nvCxnSpPr>
          <p:spPr bwMode="auto">
            <a:xfrm flipV="1">
              <a:off x="7741383" y="2900137"/>
              <a:ext cx="1439139" cy="453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0" name="AutoShape 26">
              <a:extLst>
                <a:ext uri="{FF2B5EF4-FFF2-40B4-BE49-F238E27FC236}">
                  <a16:creationId xmlns:a16="http://schemas.microsoft.com/office/drawing/2014/main" id="{FBD2DC18-7D39-41B7-B9C2-5DE2ECBEAA88}"/>
                </a:ext>
              </a:extLst>
            </p:cNvPr>
            <p:cNvCxnSpPr>
              <a:cxnSpLocks noChangeShapeType="1"/>
              <a:endCxn id="56" idx="2"/>
            </p:cNvCxnSpPr>
            <p:nvPr/>
          </p:nvCxnSpPr>
          <p:spPr bwMode="auto">
            <a:xfrm flipV="1">
              <a:off x="8318271" y="1834303"/>
              <a:ext cx="676269" cy="299142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1" name="AutoShape 26">
              <a:extLst>
                <a:ext uri="{FF2B5EF4-FFF2-40B4-BE49-F238E27FC236}">
                  <a16:creationId xmlns:a16="http://schemas.microsoft.com/office/drawing/2014/main" id="{67FB1880-B0C0-4B5B-B615-D5B3F7337496}"/>
                </a:ext>
              </a:extLst>
            </p:cNvPr>
            <p:cNvCxnSpPr>
              <a:cxnSpLocks noChangeShapeType="1"/>
              <a:stCxn id="56" idx="5"/>
              <a:endCxn id="57" idx="1"/>
            </p:cNvCxnSpPr>
            <p:nvPr/>
          </p:nvCxnSpPr>
          <p:spPr bwMode="auto">
            <a:xfrm>
              <a:off x="9332357" y="1975878"/>
              <a:ext cx="941621" cy="78722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2" name="AutoShape 26">
              <a:extLst>
                <a:ext uri="{FF2B5EF4-FFF2-40B4-BE49-F238E27FC236}">
                  <a16:creationId xmlns:a16="http://schemas.microsoft.com/office/drawing/2014/main" id="{A6CD6B40-4FDF-4286-8A4A-3459ADD1580C}"/>
                </a:ext>
              </a:extLst>
            </p:cNvPr>
            <p:cNvCxnSpPr>
              <a:cxnSpLocks noChangeShapeType="1"/>
              <a:stCxn id="55" idx="6"/>
              <a:endCxn id="57" idx="2"/>
            </p:cNvCxnSpPr>
            <p:nvPr/>
          </p:nvCxnSpPr>
          <p:spPr bwMode="auto">
            <a:xfrm>
              <a:off x="9576299" y="2900137"/>
              <a:ext cx="639719" cy="453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3" name="AutoShape 26">
              <a:extLst>
                <a:ext uri="{FF2B5EF4-FFF2-40B4-BE49-F238E27FC236}">
                  <a16:creationId xmlns:a16="http://schemas.microsoft.com/office/drawing/2014/main" id="{B466C9EE-0FCD-4B51-A950-E048856BD36C}"/>
                </a:ext>
              </a:extLst>
            </p:cNvPr>
            <p:cNvCxnSpPr>
              <a:cxnSpLocks noChangeShapeType="1"/>
              <a:stCxn id="57" idx="7"/>
              <a:endCxn id="58" idx="3"/>
            </p:cNvCxnSpPr>
            <p:nvPr/>
          </p:nvCxnSpPr>
          <p:spPr bwMode="auto">
            <a:xfrm flipV="1">
              <a:off x="10553835" y="2217289"/>
              <a:ext cx="685994" cy="545809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F6DFE02-32D4-4EB8-8D07-584D4371E2EB}"/>
                </a:ext>
              </a:extLst>
            </p:cNvPr>
            <p:cNvSpPr txBox="1"/>
            <p:nvPr/>
          </p:nvSpPr>
          <p:spPr>
            <a:xfrm>
              <a:off x="7543494" y="23079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3472996-F736-4365-83CD-E5FCDA768560}"/>
                </a:ext>
              </a:extLst>
            </p:cNvPr>
            <p:cNvSpPr txBox="1"/>
            <p:nvPr/>
          </p:nvSpPr>
          <p:spPr>
            <a:xfrm>
              <a:off x="8224143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B9FD353-8B90-4751-8064-15F9CC897802}"/>
                </a:ext>
              </a:extLst>
            </p:cNvPr>
            <p:cNvSpPr txBox="1"/>
            <p:nvPr/>
          </p:nvSpPr>
          <p:spPr>
            <a:xfrm>
              <a:off x="8381410" y="16496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0FE7100-455D-4E02-B538-69AF75BAFD84}"/>
                </a:ext>
              </a:extLst>
            </p:cNvPr>
            <p:cNvSpPr txBox="1"/>
            <p:nvPr/>
          </p:nvSpPr>
          <p:spPr>
            <a:xfrm>
              <a:off x="9687895" y="1983874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92FADC9-BC50-4CCC-90B7-EC319929985D}"/>
                </a:ext>
              </a:extLst>
            </p:cNvPr>
            <p:cNvSpPr txBox="1"/>
            <p:nvPr/>
          </p:nvSpPr>
          <p:spPr>
            <a:xfrm>
              <a:off x="9663282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D5D99B4-DD5E-4E88-B8B5-BB93CC55E343}"/>
                </a:ext>
              </a:extLst>
            </p:cNvPr>
            <p:cNvSpPr txBox="1"/>
            <p:nvPr/>
          </p:nvSpPr>
          <p:spPr>
            <a:xfrm>
              <a:off x="10803178" y="24835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43496358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Walk-through UCS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5B811A-484C-4EC4-8248-3F80202D4EA7}"/>
              </a:ext>
            </a:extLst>
          </p:cNvPr>
          <p:cNvGrpSpPr/>
          <p:nvPr/>
        </p:nvGrpSpPr>
        <p:grpSpPr>
          <a:xfrm>
            <a:off x="5975926" y="913513"/>
            <a:ext cx="5527828" cy="2127559"/>
            <a:chOff x="7345606" y="1634084"/>
            <a:chExt cx="4232040" cy="1616910"/>
          </a:xfrm>
        </p:grpSpPr>
        <p:sp>
          <p:nvSpPr>
            <p:cNvPr id="52" name="AutoShape 6">
              <a:extLst>
                <a:ext uri="{FF2B5EF4-FFF2-40B4-BE49-F238E27FC236}">
                  <a16:creationId xmlns:a16="http://schemas.microsoft.com/office/drawing/2014/main" id="{56821D2E-ABE8-4F0B-8669-C2F66F5BF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5606" y="2704456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S</a:t>
              </a:r>
            </a:p>
          </p:txBody>
        </p:sp>
        <p:cxnSp>
          <p:nvCxnSpPr>
            <p:cNvPr id="53" name="AutoShape 26">
              <a:extLst>
                <a:ext uri="{FF2B5EF4-FFF2-40B4-BE49-F238E27FC236}">
                  <a16:creationId xmlns:a16="http://schemas.microsoft.com/office/drawing/2014/main" id="{0050F606-FAC5-4513-B671-164D7C240966}"/>
                </a:ext>
              </a:extLst>
            </p:cNvPr>
            <p:cNvCxnSpPr>
              <a:cxnSpLocks noChangeShapeType="1"/>
              <a:stCxn id="52" idx="7"/>
              <a:endCxn id="54" idx="3"/>
            </p:cNvCxnSpPr>
            <p:nvPr/>
          </p:nvCxnSpPr>
          <p:spPr bwMode="auto">
            <a:xfrm flipV="1">
              <a:off x="7683423" y="2317672"/>
              <a:ext cx="297031" cy="44542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54" name="AutoShape 6">
              <a:extLst>
                <a:ext uri="{FF2B5EF4-FFF2-40B4-BE49-F238E27FC236}">
                  <a16:creationId xmlns:a16="http://schemas.microsoft.com/office/drawing/2014/main" id="{0C0A92D6-3BAE-407C-B3AB-5051CA1B6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2494" y="197587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55" name="AutoShape 6">
              <a:extLst>
                <a:ext uri="{FF2B5EF4-FFF2-40B4-BE49-F238E27FC236}">
                  <a16:creationId xmlns:a16="http://schemas.microsoft.com/office/drawing/2014/main" id="{E11142EC-508C-436C-89BF-A0A304573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0522" y="269991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56" name="AutoShape 6">
              <a:extLst>
                <a:ext uri="{FF2B5EF4-FFF2-40B4-BE49-F238E27FC236}">
                  <a16:creationId xmlns:a16="http://schemas.microsoft.com/office/drawing/2014/main" id="{5A2E0E86-A1E2-4A1B-AC80-5855FCB6FA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4540" y="1634084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57" name="AutoShape 6">
              <a:extLst>
                <a:ext uri="{FF2B5EF4-FFF2-40B4-BE49-F238E27FC236}">
                  <a16:creationId xmlns:a16="http://schemas.microsoft.com/office/drawing/2014/main" id="{6FFB9EC4-CF91-4BA3-8B55-CF725EB8A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6018" y="270445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58" name="AutoShape 6">
              <a:extLst>
                <a:ext uri="{FF2B5EF4-FFF2-40B4-BE49-F238E27FC236}">
                  <a16:creationId xmlns:a16="http://schemas.microsoft.com/office/drawing/2014/main" id="{2B15F1B3-F063-4BBD-9C02-B48ED211B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1869" y="187549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G</a:t>
              </a:r>
            </a:p>
          </p:txBody>
        </p:sp>
        <p:cxnSp>
          <p:nvCxnSpPr>
            <p:cNvPr id="59" name="AutoShape 26">
              <a:extLst>
                <a:ext uri="{FF2B5EF4-FFF2-40B4-BE49-F238E27FC236}">
                  <a16:creationId xmlns:a16="http://schemas.microsoft.com/office/drawing/2014/main" id="{E5623855-660B-4A75-8048-58DAA8743F82}"/>
                </a:ext>
              </a:extLst>
            </p:cNvPr>
            <p:cNvCxnSpPr>
              <a:cxnSpLocks noChangeShapeType="1"/>
              <a:stCxn id="52" idx="6"/>
              <a:endCxn id="55" idx="2"/>
            </p:cNvCxnSpPr>
            <p:nvPr/>
          </p:nvCxnSpPr>
          <p:spPr bwMode="auto">
            <a:xfrm flipV="1">
              <a:off x="7741383" y="2900137"/>
              <a:ext cx="1439139" cy="453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0" name="AutoShape 26">
              <a:extLst>
                <a:ext uri="{FF2B5EF4-FFF2-40B4-BE49-F238E27FC236}">
                  <a16:creationId xmlns:a16="http://schemas.microsoft.com/office/drawing/2014/main" id="{FBD2DC18-7D39-41B7-B9C2-5DE2ECBEAA88}"/>
                </a:ext>
              </a:extLst>
            </p:cNvPr>
            <p:cNvCxnSpPr>
              <a:cxnSpLocks noChangeShapeType="1"/>
              <a:endCxn id="56" idx="2"/>
            </p:cNvCxnSpPr>
            <p:nvPr/>
          </p:nvCxnSpPr>
          <p:spPr bwMode="auto">
            <a:xfrm flipV="1">
              <a:off x="8318271" y="1834303"/>
              <a:ext cx="676269" cy="299142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1" name="AutoShape 26">
              <a:extLst>
                <a:ext uri="{FF2B5EF4-FFF2-40B4-BE49-F238E27FC236}">
                  <a16:creationId xmlns:a16="http://schemas.microsoft.com/office/drawing/2014/main" id="{67FB1880-B0C0-4B5B-B615-D5B3F7337496}"/>
                </a:ext>
              </a:extLst>
            </p:cNvPr>
            <p:cNvCxnSpPr>
              <a:cxnSpLocks noChangeShapeType="1"/>
              <a:stCxn id="56" idx="5"/>
              <a:endCxn id="57" idx="1"/>
            </p:cNvCxnSpPr>
            <p:nvPr/>
          </p:nvCxnSpPr>
          <p:spPr bwMode="auto">
            <a:xfrm>
              <a:off x="9332357" y="1975878"/>
              <a:ext cx="941621" cy="78722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2" name="AutoShape 26">
              <a:extLst>
                <a:ext uri="{FF2B5EF4-FFF2-40B4-BE49-F238E27FC236}">
                  <a16:creationId xmlns:a16="http://schemas.microsoft.com/office/drawing/2014/main" id="{A6CD6B40-4FDF-4286-8A4A-3459ADD1580C}"/>
                </a:ext>
              </a:extLst>
            </p:cNvPr>
            <p:cNvCxnSpPr>
              <a:cxnSpLocks noChangeShapeType="1"/>
              <a:stCxn id="55" idx="6"/>
              <a:endCxn id="57" idx="2"/>
            </p:cNvCxnSpPr>
            <p:nvPr/>
          </p:nvCxnSpPr>
          <p:spPr bwMode="auto">
            <a:xfrm>
              <a:off x="9576299" y="2900137"/>
              <a:ext cx="639719" cy="453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3" name="AutoShape 26">
              <a:extLst>
                <a:ext uri="{FF2B5EF4-FFF2-40B4-BE49-F238E27FC236}">
                  <a16:creationId xmlns:a16="http://schemas.microsoft.com/office/drawing/2014/main" id="{B466C9EE-0FCD-4B51-A950-E048856BD36C}"/>
                </a:ext>
              </a:extLst>
            </p:cNvPr>
            <p:cNvCxnSpPr>
              <a:cxnSpLocks noChangeShapeType="1"/>
              <a:stCxn id="57" idx="7"/>
              <a:endCxn id="58" idx="3"/>
            </p:cNvCxnSpPr>
            <p:nvPr/>
          </p:nvCxnSpPr>
          <p:spPr bwMode="auto">
            <a:xfrm flipV="1">
              <a:off x="10553835" y="2217289"/>
              <a:ext cx="685994" cy="545809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F6DFE02-32D4-4EB8-8D07-584D4371E2EB}"/>
                </a:ext>
              </a:extLst>
            </p:cNvPr>
            <p:cNvSpPr txBox="1"/>
            <p:nvPr/>
          </p:nvSpPr>
          <p:spPr>
            <a:xfrm>
              <a:off x="7543494" y="23079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3472996-F736-4365-83CD-E5FCDA768560}"/>
                </a:ext>
              </a:extLst>
            </p:cNvPr>
            <p:cNvSpPr txBox="1"/>
            <p:nvPr/>
          </p:nvSpPr>
          <p:spPr>
            <a:xfrm>
              <a:off x="8224143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B9FD353-8B90-4751-8064-15F9CC897802}"/>
                </a:ext>
              </a:extLst>
            </p:cNvPr>
            <p:cNvSpPr txBox="1"/>
            <p:nvPr/>
          </p:nvSpPr>
          <p:spPr>
            <a:xfrm>
              <a:off x="8381410" y="16496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0FE7100-455D-4E02-B538-69AF75BAFD84}"/>
                </a:ext>
              </a:extLst>
            </p:cNvPr>
            <p:cNvSpPr txBox="1"/>
            <p:nvPr/>
          </p:nvSpPr>
          <p:spPr>
            <a:xfrm>
              <a:off x="9687895" y="1983874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92FADC9-BC50-4CCC-90B7-EC319929985D}"/>
                </a:ext>
              </a:extLst>
            </p:cNvPr>
            <p:cNvSpPr txBox="1"/>
            <p:nvPr/>
          </p:nvSpPr>
          <p:spPr>
            <a:xfrm>
              <a:off x="9663282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D5D99B4-DD5E-4E88-B8B5-BB93CC55E343}"/>
                </a:ext>
              </a:extLst>
            </p:cNvPr>
            <p:cNvSpPr txBox="1"/>
            <p:nvPr/>
          </p:nvSpPr>
          <p:spPr>
            <a:xfrm>
              <a:off x="10803178" y="24835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668B4A1-39DA-2175-05C4-9FAB627C5C95}"/>
              </a:ext>
            </a:extLst>
          </p:cNvPr>
          <p:cNvSpPr txBox="1"/>
          <p:nvPr/>
        </p:nvSpPr>
        <p:spPr>
          <a:xfrm>
            <a:off x="964553" y="1342332"/>
            <a:ext cx="2341993" cy="310854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Frontier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S: 0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S-A: 1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S-B: 4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S-A-C: 3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S-A-C-D: 7</a:t>
            </a:r>
          </a:p>
          <a:p>
            <a:r>
              <a:rPr lang="en-US" sz="2800" dirty="0">
                <a:solidFill>
                  <a:srgbClr val="7030A0"/>
                </a:solidFill>
              </a:rPr>
              <a:t>S-B-D: 5 ??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21F359-B1A0-CF85-3D66-E212F625094C}"/>
              </a:ext>
            </a:extLst>
          </p:cNvPr>
          <p:cNvSpPr txBox="1"/>
          <p:nvPr/>
        </p:nvSpPr>
        <p:spPr>
          <a:xfrm>
            <a:off x="3810017" y="1342332"/>
            <a:ext cx="162351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Explored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</a:t>
            </a:r>
          </a:p>
          <a:p>
            <a:r>
              <a:rPr lang="en-US" sz="2800" dirty="0">
                <a:solidFill>
                  <a:srgbClr val="0070C0"/>
                </a:solidFill>
              </a:rPr>
              <a:t>A</a:t>
            </a:r>
          </a:p>
          <a:p>
            <a:r>
              <a:rPr lang="en-US" sz="2800" dirty="0">
                <a:solidFill>
                  <a:srgbClr val="0070C0"/>
                </a:solidFill>
              </a:rPr>
              <a:t>C</a:t>
            </a:r>
          </a:p>
          <a:p>
            <a:r>
              <a:rPr lang="en-US" sz="2800" dirty="0">
                <a:solidFill>
                  <a:srgbClr val="0070C0"/>
                </a:solidFill>
              </a:rPr>
              <a:t>B</a:t>
            </a:r>
          </a:p>
          <a:p>
            <a:endParaRPr lang="en-US" sz="2800" dirty="0">
              <a:solidFill>
                <a:srgbClr val="0070C0"/>
              </a:solidFill>
            </a:endParaRPr>
          </a:p>
          <a:p>
            <a:endParaRPr lang="en-US" sz="28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6109EA1-222C-3C41-E6E1-FBDB95013E39}"/>
              </a:ext>
            </a:extLst>
          </p:cNvPr>
          <p:cNvCxnSpPr>
            <a:cxnSpLocks/>
          </p:cNvCxnSpPr>
          <p:nvPr/>
        </p:nvCxnSpPr>
        <p:spPr>
          <a:xfrm flipH="1">
            <a:off x="925229" y="3226377"/>
            <a:ext cx="1339989" cy="21419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42319BE-A247-80A7-0A1E-9D2DD56AFDB4}"/>
              </a:ext>
            </a:extLst>
          </p:cNvPr>
          <p:cNvCxnSpPr>
            <a:cxnSpLocks/>
          </p:cNvCxnSpPr>
          <p:nvPr/>
        </p:nvCxnSpPr>
        <p:spPr>
          <a:xfrm flipH="1">
            <a:off x="925229" y="2771874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E5943F1-0FDE-1E83-862B-DB3B0BFBAFD2}"/>
              </a:ext>
            </a:extLst>
          </p:cNvPr>
          <p:cNvCxnSpPr>
            <a:cxnSpLocks/>
          </p:cNvCxnSpPr>
          <p:nvPr/>
        </p:nvCxnSpPr>
        <p:spPr>
          <a:xfrm flipH="1">
            <a:off x="925229" y="2357344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6A2D3F6-BBDF-A49E-3CFA-34A2DD60690A}"/>
              </a:ext>
            </a:extLst>
          </p:cNvPr>
          <p:cNvCxnSpPr>
            <a:cxnSpLocks/>
          </p:cNvCxnSpPr>
          <p:nvPr/>
        </p:nvCxnSpPr>
        <p:spPr>
          <a:xfrm flipH="1">
            <a:off x="925229" y="1933857"/>
            <a:ext cx="748825" cy="211034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AutoShape 6">
            <a:extLst>
              <a:ext uri="{FF2B5EF4-FFF2-40B4-BE49-F238E27FC236}">
                <a16:creationId xmlns:a16="http://schemas.microsoft.com/office/drawing/2014/main" id="{9534A767-FAE9-350D-4077-FDC541509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971" y="2315956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S</a:t>
            </a:r>
          </a:p>
        </p:txBody>
      </p:sp>
      <p:cxnSp>
        <p:nvCxnSpPr>
          <p:cNvPr id="28" name="AutoShape 26">
            <a:extLst>
              <a:ext uri="{FF2B5EF4-FFF2-40B4-BE49-F238E27FC236}">
                <a16:creationId xmlns:a16="http://schemas.microsoft.com/office/drawing/2014/main" id="{7E6F1C7B-618E-6F73-6DC6-233CC3934388}"/>
              </a:ext>
            </a:extLst>
          </p:cNvPr>
          <p:cNvCxnSpPr>
            <a:cxnSpLocks noChangeShapeType="1"/>
            <a:stCxn id="27" idx="7"/>
            <a:endCxn id="29" idx="3"/>
          </p:cNvCxnSpPr>
          <p:nvPr/>
        </p:nvCxnSpPr>
        <p:spPr bwMode="auto">
          <a:xfrm flipV="1">
            <a:off x="6417223" y="1807018"/>
            <a:ext cx="387977" cy="586101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sp>
        <p:nvSpPr>
          <p:cNvPr id="29" name="AutoShape 6">
            <a:extLst>
              <a:ext uri="{FF2B5EF4-FFF2-40B4-BE49-F238E27FC236}">
                <a16:creationId xmlns:a16="http://schemas.microsoft.com/office/drawing/2014/main" id="{E1F44DC0-E25A-F119-F11E-5BEB6FF9C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494" y="1357280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A</a:t>
            </a:r>
          </a:p>
        </p:txBody>
      </p:sp>
      <p:sp>
        <p:nvSpPr>
          <p:cNvPr id="30" name="AutoShape 6">
            <a:extLst>
              <a:ext uri="{FF2B5EF4-FFF2-40B4-BE49-F238E27FC236}">
                <a16:creationId xmlns:a16="http://schemas.microsoft.com/office/drawing/2014/main" id="{57229B77-5B27-4EE5-F08C-8FAE74E9C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2711" y="2309985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31" name="AutoShape 6">
            <a:extLst>
              <a:ext uri="{FF2B5EF4-FFF2-40B4-BE49-F238E27FC236}">
                <a16:creationId xmlns:a16="http://schemas.microsoft.com/office/drawing/2014/main" id="{C98A23E8-0E31-CC43-CFB1-B78B89E02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9784" y="907541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C</a:t>
            </a:r>
          </a:p>
        </p:txBody>
      </p:sp>
      <p:sp>
        <p:nvSpPr>
          <p:cNvPr id="32" name="AutoShape 6">
            <a:extLst>
              <a:ext uri="{FF2B5EF4-FFF2-40B4-BE49-F238E27FC236}">
                <a16:creationId xmlns:a16="http://schemas.microsoft.com/office/drawing/2014/main" id="{58C5ECB3-7658-2A19-F3C0-78C3547F3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5261" y="2315954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D</a:t>
            </a:r>
          </a:p>
        </p:txBody>
      </p:sp>
      <p:cxnSp>
        <p:nvCxnSpPr>
          <p:cNvPr id="34" name="AutoShape 26">
            <a:extLst>
              <a:ext uri="{FF2B5EF4-FFF2-40B4-BE49-F238E27FC236}">
                <a16:creationId xmlns:a16="http://schemas.microsoft.com/office/drawing/2014/main" id="{D038C09E-CE3B-801E-7CD7-9100E0F5BA7F}"/>
              </a:ext>
            </a:extLst>
          </p:cNvPr>
          <p:cNvCxnSpPr>
            <a:cxnSpLocks noChangeShapeType="1"/>
            <a:stCxn id="27" idx="6"/>
            <a:endCxn id="30" idx="2"/>
          </p:cNvCxnSpPr>
          <p:nvPr/>
        </p:nvCxnSpPr>
        <p:spPr bwMode="auto">
          <a:xfrm flipV="1">
            <a:off x="6492929" y="2573436"/>
            <a:ext cx="1879782" cy="5971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cxnSp>
        <p:nvCxnSpPr>
          <p:cNvPr id="35" name="AutoShape 26">
            <a:extLst>
              <a:ext uri="{FF2B5EF4-FFF2-40B4-BE49-F238E27FC236}">
                <a16:creationId xmlns:a16="http://schemas.microsoft.com/office/drawing/2014/main" id="{BB29663E-7D19-852C-E4C7-26914E7AE266}"/>
              </a:ext>
            </a:extLst>
          </p:cNvPr>
          <p:cNvCxnSpPr>
            <a:cxnSpLocks noChangeShapeType="1"/>
            <a:endCxn id="31" idx="2"/>
          </p:cNvCxnSpPr>
          <p:nvPr/>
        </p:nvCxnSpPr>
        <p:spPr bwMode="auto">
          <a:xfrm flipV="1">
            <a:off x="7246452" y="1170993"/>
            <a:ext cx="883333" cy="393616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cxnSp>
        <p:nvCxnSpPr>
          <p:cNvPr id="36" name="AutoShape 26">
            <a:extLst>
              <a:ext uri="{FF2B5EF4-FFF2-40B4-BE49-F238E27FC236}">
                <a16:creationId xmlns:a16="http://schemas.microsoft.com/office/drawing/2014/main" id="{342C70D9-D523-21ED-063D-88F2E1CBD036}"/>
              </a:ext>
            </a:extLst>
          </p:cNvPr>
          <p:cNvCxnSpPr>
            <a:cxnSpLocks noChangeShapeType="1"/>
            <a:stCxn id="31" idx="5"/>
            <a:endCxn id="32" idx="1"/>
          </p:cNvCxnSpPr>
          <p:nvPr/>
        </p:nvCxnSpPr>
        <p:spPr bwMode="auto">
          <a:xfrm>
            <a:off x="8571036" y="1357280"/>
            <a:ext cx="1229931" cy="1035838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sp>
        <p:nvSpPr>
          <p:cNvPr id="46" name="AutoShape 6">
            <a:extLst>
              <a:ext uri="{FF2B5EF4-FFF2-40B4-BE49-F238E27FC236}">
                <a16:creationId xmlns:a16="http://schemas.microsoft.com/office/drawing/2014/main" id="{08C72E8E-62D4-302D-233C-34BB85BBB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926" y="2321928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48" name="AutoShape 6">
            <a:extLst>
              <a:ext uri="{FF2B5EF4-FFF2-40B4-BE49-F238E27FC236}">
                <a16:creationId xmlns:a16="http://schemas.microsoft.com/office/drawing/2014/main" id="{37561763-B9C7-C2D4-EC47-37555B035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449" y="1363252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49" name="AutoShape 6">
            <a:extLst>
              <a:ext uri="{FF2B5EF4-FFF2-40B4-BE49-F238E27FC236}">
                <a16:creationId xmlns:a16="http://schemas.microsoft.com/office/drawing/2014/main" id="{8EBEE6A1-85AA-C283-48CE-DB53D5FD6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2666" y="2315957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0" name="AutoShape 6">
            <a:extLst>
              <a:ext uri="{FF2B5EF4-FFF2-40B4-BE49-F238E27FC236}">
                <a16:creationId xmlns:a16="http://schemas.microsoft.com/office/drawing/2014/main" id="{7715CA13-1624-2916-9E4C-3C225E7C1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9739" y="913513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859750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9" grpId="0" animBg="1"/>
      <p:bldP spid="30" grpId="0" animBg="1"/>
      <p:bldP spid="31" grpId="0" animBg="1"/>
      <p:bldP spid="32" grpId="0" animBg="1"/>
      <p:bldP spid="46" grpId="0" animBg="1"/>
      <p:bldP spid="48" grpId="0" animBg="1"/>
      <p:bldP spid="49" grpId="0" animBg="1"/>
      <p:bldP spid="50" grpId="0" animBg="1"/>
    </p:bld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Walk-through UCS</a:t>
            </a:r>
          </a:p>
        </p:txBody>
      </p: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65B811A-484C-4EC4-8248-3F80202D4EA7}"/>
              </a:ext>
            </a:extLst>
          </p:cNvPr>
          <p:cNvGrpSpPr/>
          <p:nvPr/>
        </p:nvGrpSpPr>
        <p:grpSpPr>
          <a:xfrm>
            <a:off x="5975926" y="913513"/>
            <a:ext cx="5527828" cy="2127559"/>
            <a:chOff x="7345606" y="1634084"/>
            <a:chExt cx="4232040" cy="1616910"/>
          </a:xfrm>
        </p:grpSpPr>
        <p:sp>
          <p:nvSpPr>
            <p:cNvPr id="52" name="AutoShape 6">
              <a:extLst>
                <a:ext uri="{FF2B5EF4-FFF2-40B4-BE49-F238E27FC236}">
                  <a16:creationId xmlns:a16="http://schemas.microsoft.com/office/drawing/2014/main" id="{56821D2E-ABE8-4F0B-8669-C2F66F5BF33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45606" y="2704456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S</a:t>
              </a:r>
            </a:p>
          </p:txBody>
        </p:sp>
        <p:cxnSp>
          <p:nvCxnSpPr>
            <p:cNvPr id="53" name="AutoShape 26">
              <a:extLst>
                <a:ext uri="{FF2B5EF4-FFF2-40B4-BE49-F238E27FC236}">
                  <a16:creationId xmlns:a16="http://schemas.microsoft.com/office/drawing/2014/main" id="{0050F606-FAC5-4513-B671-164D7C240966}"/>
                </a:ext>
              </a:extLst>
            </p:cNvPr>
            <p:cNvCxnSpPr>
              <a:cxnSpLocks noChangeShapeType="1"/>
              <a:stCxn id="52" idx="7"/>
              <a:endCxn id="54" idx="3"/>
            </p:cNvCxnSpPr>
            <p:nvPr/>
          </p:nvCxnSpPr>
          <p:spPr bwMode="auto">
            <a:xfrm flipV="1">
              <a:off x="7683423" y="2317672"/>
              <a:ext cx="297031" cy="44542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54" name="AutoShape 6">
              <a:extLst>
                <a:ext uri="{FF2B5EF4-FFF2-40B4-BE49-F238E27FC236}">
                  <a16:creationId xmlns:a16="http://schemas.microsoft.com/office/drawing/2014/main" id="{0C0A92D6-3BAE-407C-B3AB-5051CA1B6E4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922494" y="197587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A</a:t>
              </a:r>
            </a:p>
          </p:txBody>
        </p:sp>
        <p:sp>
          <p:nvSpPr>
            <p:cNvPr id="55" name="AutoShape 6">
              <a:extLst>
                <a:ext uri="{FF2B5EF4-FFF2-40B4-BE49-F238E27FC236}">
                  <a16:creationId xmlns:a16="http://schemas.microsoft.com/office/drawing/2014/main" id="{E11142EC-508C-436C-89BF-A0A3045730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9180522" y="2699918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B</a:t>
              </a:r>
            </a:p>
          </p:txBody>
        </p:sp>
        <p:sp>
          <p:nvSpPr>
            <p:cNvPr id="56" name="AutoShape 6">
              <a:extLst>
                <a:ext uri="{FF2B5EF4-FFF2-40B4-BE49-F238E27FC236}">
                  <a16:creationId xmlns:a16="http://schemas.microsoft.com/office/drawing/2014/main" id="{5A2E0E86-A1E2-4A1B-AC80-5855FCB6FA3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994540" y="1634084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C</a:t>
              </a:r>
            </a:p>
          </p:txBody>
        </p:sp>
        <p:sp>
          <p:nvSpPr>
            <p:cNvPr id="57" name="AutoShape 6">
              <a:extLst>
                <a:ext uri="{FF2B5EF4-FFF2-40B4-BE49-F238E27FC236}">
                  <a16:creationId xmlns:a16="http://schemas.microsoft.com/office/drawing/2014/main" id="{6FFB9EC4-CF91-4BA3-8B55-CF725EB8A1B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216018" y="270445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D</a:t>
              </a:r>
            </a:p>
          </p:txBody>
        </p:sp>
        <p:sp>
          <p:nvSpPr>
            <p:cNvPr id="58" name="AutoShape 6">
              <a:extLst>
                <a:ext uri="{FF2B5EF4-FFF2-40B4-BE49-F238E27FC236}">
                  <a16:creationId xmlns:a16="http://schemas.microsoft.com/office/drawing/2014/main" id="{2B15F1B3-F063-4BBD-9C02-B48ED211BAF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181869" y="1875495"/>
              <a:ext cx="395777" cy="400437"/>
            </a:xfrm>
            <a:prstGeom prst="flowChartConnector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G</a:t>
              </a:r>
            </a:p>
          </p:txBody>
        </p:sp>
        <p:cxnSp>
          <p:nvCxnSpPr>
            <p:cNvPr id="59" name="AutoShape 26">
              <a:extLst>
                <a:ext uri="{FF2B5EF4-FFF2-40B4-BE49-F238E27FC236}">
                  <a16:creationId xmlns:a16="http://schemas.microsoft.com/office/drawing/2014/main" id="{E5623855-660B-4A75-8048-58DAA8743F82}"/>
                </a:ext>
              </a:extLst>
            </p:cNvPr>
            <p:cNvCxnSpPr>
              <a:cxnSpLocks noChangeShapeType="1"/>
              <a:stCxn id="52" idx="6"/>
              <a:endCxn id="55" idx="2"/>
            </p:cNvCxnSpPr>
            <p:nvPr/>
          </p:nvCxnSpPr>
          <p:spPr bwMode="auto">
            <a:xfrm flipV="1">
              <a:off x="7741383" y="2900137"/>
              <a:ext cx="1439139" cy="4538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0" name="AutoShape 26">
              <a:extLst>
                <a:ext uri="{FF2B5EF4-FFF2-40B4-BE49-F238E27FC236}">
                  <a16:creationId xmlns:a16="http://schemas.microsoft.com/office/drawing/2014/main" id="{FBD2DC18-7D39-41B7-B9C2-5DE2ECBEAA88}"/>
                </a:ext>
              </a:extLst>
            </p:cNvPr>
            <p:cNvCxnSpPr>
              <a:cxnSpLocks noChangeShapeType="1"/>
              <a:endCxn id="56" idx="2"/>
            </p:cNvCxnSpPr>
            <p:nvPr/>
          </p:nvCxnSpPr>
          <p:spPr bwMode="auto">
            <a:xfrm flipV="1">
              <a:off x="8318271" y="1834303"/>
              <a:ext cx="676269" cy="299142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1" name="AutoShape 26">
              <a:extLst>
                <a:ext uri="{FF2B5EF4-FFF2-40B4-BE49-F238E27FC236}">
                  <a16:creationId xmlns:a16="http://schemas.microsoft.com/office/drawing/2014/main" id="{67FB1880-B0C0-4B5B-B615-D5B3F7337496}"/>
                </a:ext>
              </a:extLst>
            </p:cNvPr>
            <p:cNvCxnSpPr>
              <a:cxnSpLocks noChangeShapeType="1"/>
              <a:stCxn id="56" idx="5"/>
              <a:endCxn id="57" idx="1"/>
            </p:cNvCxnSpPr>
            <p:nvPr/>
          </p:nvCxnSpPr>
          <p:spPr bwMode="auto">
            <a:xfrm>
              <a:off x="9332357" y="1975878"/>
              <a:ext cx="941621" cy="787220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2" name="AutoShape 26">
              <a:extLst>
                <a:ext uri="{FF2B5EF4-FFF2-40B4-BE49-F238E27FC236}">
                  <a16:creationId xmlns:a16="http://schemas.microsoft.com/office/drawing/2014/main" id="{A6CD6B40-4FDF-4286-8A4A-3459ADD1580C}"/>
                </a:ext>
              </a:extLst>
            </p:cNvPr>
            <p:cNvCxnSpPr>
              <a:cxnSpLocks noChangeShapeType="1"/>
              <a:stCxn id="55" idx="6"/>
              <a:endCxn id="57" idx="2"/>
            </p:cNvCxnSpPr>
            <p:nvPr/>
          </p:nvCxnSpPr>
          <p:spPr bwMode="auto">
            <a:xfrm>
              <a:off x="9576299" y="2900137"/>
              <a:ext cx="639719" cy="4537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cxnSp>
          <p:nvCxnSpPr>
            <p:cNvPr id="63" name="AutoShape 26">
              <a:extLst>
                <a:ext uri="{FF2B5EF4-FFF2-40B4-BE49-F238E27FC236}">
                  <a16:creationId xmlns:a16="http://schemas.microsoft.com/office/drawing/2014/main" id="{B466C9EE-0FCD-4B51-A950-E048856BD36C}"/>
                </a:ext>
              </a:extLst>
            </p:cNvPr>
            <p:cNvCxnSpPr>
              <a:cxnSpLocks noChangeShapeType="1"/>
              <a:stCxn id="57" idx="7"/>
              <a:endCxn id="58" idx="3"/>
            </p:cNvCxnSpPr>
            <p:nvPr/>
          </p:nvCxnSpPr>
          <p:spPr bwMode="auto">
            <a:xfrm flipV="1">
              <a:off x="10553835" y="2217289"/>
              <a:ext cx="685994" cy="545809"/>
            </a:xfrm>
            <a:prstGeom prst="straightConnector1">
              <a:avLst/>
            </a:prstGeom>
            <a:noFill/>
            <a:ln w="19050">
              <a:solidFill>
                <a:schemeClr val="bg1">
                  <a:lumMod val="50000"/>
                </a:schemeClr>
              </a:solidFill>
              <a:round/>
              <a:headEnd/>
              <a:tailEnd type="triangle" w="lg" len="lg"/>
            </a:ln>
          </p:spPr>
        </p:cxn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4F6DFE02-32D4-4EB8-8D07-584D4371E2EB}"/>
                </a:ext>
              </a:extLst>
            </p:cNvPr>
            <p:cNvSpPr txBox="1"/>
            <p:nvPr/>
          </p:nvSpPr>
          <p:spPr>
            <a:xfrm>
              <a:off x="7543494" y="23079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3472996-F736-4365-83CD-E5FCDA768560}"/>
                </a:ext>
              </a:extLst>
            </p:cNvPr>
            <p:cNvSpPr txBox="1"/>
            <p:nvPr/>
          </p:nvSpPr>
          <p:spPr>
            <a:xfrm>
              <a:off x="8224143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EB9FD353-8B90-4751-8064-15F9CC897802}"/>
                </a:ext>
              </a:extLst>
            </p:cNvPr>
            <p:cNvSpPr txBox="1"/>
            <p:nvPr/>
          </p:nvSpPr>
          <p:spPr>
            <a:xfrm>
              <a:off x="8381410" y="16496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2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A0FE7100-455D-4E02-B538-69AF75BAFD84}"/>
                </a:ext>
              </a:extLst>
            </p:cNvPr>
            <p:cNvSpPr txBox="1"/>
            <p:nvPr/>
          </p:nvSpPr>
          <p:spPr>
            <a:xfrm>
              <a:off x="9687895" y="1983874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4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092FADC9-BC50-4CCC-90B7-EC319929985D}"/>
                </a:ext>
              </a:extLst>
            </p:cNvPr>
            <p:cNvSpPr txBox="1"/>
            <p:nvPr/>
          </p:nvSpPr>
          <p:spPr>
            <a:xfrm>
              <a:off x="9663282" y="290013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1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ED5D99B4-DD5E-4E88-B8B5-BB93CC55E343}"/>
                </a:ext>
              </a:extLst>
            </p:cNvPr>
            <p:cNvSpPr txBox="1"/>
            <p:nvPr/>
          </p:nvSpPr>
          <p:spPr>
            <a:xfrm>
              <a:off x="10803178" y="2483526"/>
              <a:ext cx="378691" cy="35085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en-US" sz="2400" dirty="0">
                  <a:solidFill>
                    <a:schemeClr val="bg1">
                      <a:lumMod val="50000"/>
                    </a:schemeClr>
                  </a:solidFill>
                </a:rPr>
                <a:t>3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4668B4A1-39DA-2175-05C4-9FAB627C5C95}"/>
              </a:ext>
            </a:extLst>
          </p:cNvPr>
          <p:cNvSpPr txBox="1"/>
          <p:nvPr/>
        </p:nvSpPr>
        <p:spPr>
          <a:xfrm>
            <a:off x="964553" y="1342332"/>
            <a:ext cx="2341993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Frontier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S: 0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S-A: 1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S-B: 4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S-A-C: 3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S-A-C-D: 7</a:t>
            </a:r>
          </a:p>
          <a:p>
            <a:r>
              <a:rPr lang="en-US" sz="2800" dirty="0">
                <a:solidFill>
                  <a:srgbClr val="7030A0"/>
                </a:solidFill>
              </a:rPr>
              <a:t>S-B-D: 5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S-B-D-G: 8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421F359-B1A0-CF85-3D66-E212F625094C}"/>
              </a:ext>
            </a:extLst>
          </p:cNvPr>
          <p:cNvSpPr txBox="1"/>
          <p:nvPr/>
        </p:nvSpPr>
        <p:spPr>
          <a:xfrm>
            <a:off x="3810017" y="1342332"/>
            <a:ext cx="1623515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Explored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</a:t>
            </a:r>
          </a:p>
          <a:p>
            <a:r>
              <a:rPr lang="en-US" sz="2800" dirty="0">
                <a:solidFill>
                  <a:srgbClr val="0070C0"/>
                </a:solidFill>
              </a:rPr>
              <a:t>A</a:t>
            </a:r>
          </a:p>
          <a:p>
            <a:r>
              <a:rPr lang="en-US" sz="2800" dirty="0">
                <a:solidFill>
                  <a:srgbClr val="0070C0"/>
                </a:solidFill>
              </a:rPr>
              <a:t>C</a:t>
            </a:r>
          </a:p>
          <a:p>
            <a:r>
              <a:rPr lang="en-US" sz="2800" dirty="0">
                <a:solidFill>
                  <a:srgbClr val="0070C0"/>
                </a:solidFill>
              </a:rPr>
              <a:t>B</a:t>
            </a:r>
          </a:p>
          <a:p>
            <a:r>
              <a:rPr lang="en-US" sz="2800" dirty="0">
                <a:solidFill>
                  <a:srgbClr val="0070C0"/>
                </a:solidFill>
              </a:rPr>
              <a:t>D</a:t>
            </a:r>
          </a:p>
          <a:p>
            <a:endParaRPr lang="en-US" sz="28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878B60FC-2AF5-E496-8E77-E4F9CFB40D37}"/>
              </a:ext>
            </a:extLst>
          </p:cNvPr>
          <p:cNvSpPr/>
          <p:nvPr/>
        </p:nvSpPr>
        <p:spPr>
          <a:xfrm>
            <a:off x="964553" y="3589101"/>
            <a:ext cx="1719864" cy="36464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EAD5138-12BD-9050-2432-F030DE35EB43}"/>
              </a:ext>
            </a:extLst>
          </p:cNvPr>
          <p:cNvSpPr txBox="1"/>
          <p:nvPr/>
        </p:nvSpPr>
        <p:spPr>
          <a:xfrm>
            <a:off x="3901683" y="4450875"/>
            <a:ext cx="280061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Replaced by better path to D!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440CED67-3EA8-14E5-FAB1-352B045C00E6}"/>
              </a:ext>
            </a:extLst>
          </p:cNvPr>
          <p:cNvCxnSpPr>
            <a:cxnSpLocks/>
            <a:endCxn id="4" idx="3"/>
          </p:cNvCxnSpPr>
          <p:nvPr/>
        </p:nvCxnSpPr>
        <p:spPr>
          <a:xfrm flipH="1" flipV="1">
            <a:off x="2684417" y="3771421"/>
            <a:ext cx="1125600" cy="983459"/>
          </a:xfrm>
          <a:prstGeom prst="straightConnector1">
            <a:avLst/>
          </a:prstGeom>
          <a:ln w="38100">
            <a:solidFill>
              <a:srgbClr val="7030A0"/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9DB157B6-8F77-E89D-D593-BBB6849BEF89}"/>
              </a:ext>
            </a:extLst>
          </p:cNvPr>
          <p:cNvCxnSpPr>
            <a:cxnSpLocks/>
          </p:cNvCxnSpPr>
          <p:nvPr/>
        </p:nvCxnSpPr>
        <p:spPr>
          <a:xfrm flipH="1">
            <a:off x="964553" y="4102272"/>
            <a:ext cx="1419003" cy="185019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06109EA1-222C-3C41-E6E1-FBDB95013E39}"/>
              </a:ext>
            </a:extLst>
          </p:cNvPr>
          <p:cNvCxnSpPr>
            <a:cxnSpLocks/>
          </p:cNvCxnSpPr>
          <p:nvPr/>
        </p:nvCxnSpPr>
        <p:spPr>
          <a:xfrm flipH="1">
            <a:off x="925229" y="3226377"/>
            <a:ext cx="1339989" cy="21419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442319BE-A247-80A7-0A1E-9D2DD56AFDB4}"/>
              </a:ext>
            </a:extLst>
          </p:cNvPr>
          <p:cNvCxnSpPr>
            <a:cxnSpLocks/>
          </p:cNvCxnSpPr>
          <p:nvPr/>
        </p:nvCxnSpPr>
        <p:spPr>
          <a:xfrm flipH="1">
            <a:off x="925229" y="2771874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BE5943F1-0FDE-1E83-862B-DB3B0BFBAFD2}"/>
              </a:ext>
            </a:extLst>
          </p:cNvPr>
          <p:cNvCxnSpPr>
            <a:cxnSpLocks/>
          </p:cNvCxnSpPr>
          <p:nvPr/>
        </p:nvCxnSpPr>
        <p:spPr>
          <a:xfrm flipH="1">
            <a:off x="925229" y="2357344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B6A2D3F6-BBDF-A49E-3CFA-34A2DD60690A}"/>
              </a:ext>
            </a:extLst>
          </p:cNvPr>
          <p:cNvCxnSpPr>
            <a:cxnSpLocks/>
          </p:cNvCxnSpPr>
          <p:nvPr/>
        </p:nvCxnSpPr>
        <p:spPr>
          <a:xfrm flipH="1">
            <a:off x="925229" y="1933857"/>
            <a:ext cx="748825" cy="211034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00A2D31-0190-7DF0-6217-66677B670599}"/>
              </a:ext>
            </a:extLst>
          </p:cNvPr>
          <p:cNvCxnSpPr>
            <a:cxnSpLocks/>
          </p:cNvCxnSpPr>
          <p:nvPr/>
        </p:nvCxnSpPr>
        <p:spPr>
          <a:xfrm flipH="1">
            <a:off x="994568" y="4529626"/>
            <a:ext cx="1598183" cy="143256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65E5BD1A-EA16-F8E3-0DF2-C3FB18C3A9E4}"/>
              </a:ext>
            </a:extLst>
          </p:cNvPr>
          <p:cNvSpPr txBox="1"/>
          <p:nvPr/>
        </p:nvSpPr>
        <p:spPr>
          <a:xfrm>
            <a:off x="950086" y="5754124"/>
            <a:ext cx="4483446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0070C0"/>
                </a:solidFill>
              </a:rPr>
              <a:t>Result: S-B-D-G (path cost 8)</a:t>
            </a:r>
          </a:p>
        </p:txBody>
      </p:sp>
      <p:sp>
        <p:nvSpPr>
          <p:cNvPr id="27" name="AutoShape 6">
            <a:extLst>
              <a:ext uri="{FF2B5EF4-FFF2-40B4-BE49-F238E27FC236}">
                <a16:creationId xmlns:a16="http://schemas.microsoft.com/office/drawing/2014/main" id="{9534A767-FAE9-350D-4077-FDC5415093F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971" y="2315956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S</a:t>
            </a:r>
          </a:p>
        </p:txBody>
      </p:sp>
      <p:cxnSp>
        <p:nvCxnSpPr>
          <p:cNvPr id="28" name="AutoShape 26">
            <a:extLst>
              <a:ext uri="{FF2B5EF4-FFF2-40B4-BE49-F238E27FC236}">
                <a16:creationId xmlns:a16="http://schemas.microsoft.com/office/drawing/2014/main" id="{7E6F1C7B-618E-6F73-6DC6-233CC3934388}"/>
              </a:ext>
            </a:extLst>
          </p:cNvPr>
          <p:cNvCxnSpPr>
            <a:cxnSpLocks noChangeShapeType="1"/>
            <a:stCxn id="27" idx="7"/>
            <a:endCxn id="29" idx="3"/>
          </p:cNvCxnSpPr>
          <p:nvPr/>
        </p:nvCxnSpPr>
        <p:spPr bwMode="auto">
          <a:xfrm flipV="1">
            <a:off x="6417223" y="1807018"/>
            <a:ext cx="387977" cy="586101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sp>
        <p:nvSpPr>
          <p:cNvPr id="29" name="AutoShape 6">
            <a:extLst>
              <a:ext uri="{FF2B5EF4-FFF2-40B4-BE49-F238E27FC236}">
                <a16:creationId xmlns:a16="http://schemas.microsoft.com/office/drawing/2014/main" id="{E1F44DC0-E25A-F119-F11E-5BEB6FF9C6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494" y="1357280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A</a:t>
            </a:r>
          </a:p>
        </p:txBody>
      </p:sp>
      <p:sp>
        <p:nvSpPr>
          <p:cNvPr id="30" name="AutoShape 6">
            <a:extLst>
              <a:ext uri="{FF2B5EF4-FFF2-40B4-BE49-F238E27FC236}">
                <a16:creationId xmlns:a16="http://schemas.microsoft.com/office/drawing/2014/main" id="{57229B77-5B27-4EE5-F08C-8FAE74E9CCBE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2711" y="2309985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B</a:t>
            </a:r>
          </a:p>
        </p:txBody>
      </p:sp>
      <p:sp>
        <p:nvSpPr>
          <p:cNvPr id="31" name="AutoShape 6">
            <a:extLst>
              <a:ext uri="{FF2B5EF4-FFF2-40B4-BE49-F238E27FC236}">
                <a16:creationId xmlns:a16="http://schemas.microsoft.com/office/drawing/2014/main" id="{C98A23E8-0E31-CC43-CFB1-B78B89E029C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9784" y="907541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C</a:t>
            </a:r>
          </a:p>
        </p:txBody>
      </p:sp>
      <p:sp>
        <p:nvSpPr>
          <p:cNvPr id="32" name="AutoShape 6">
            <a:extLst>
              <a:ext uri="{FF2B5EF4-FFF2-40B4-BE49-F238E27FC236}">
                <a16:creationId xmlns:a16="http://schemas.microsoft.com/office/drawing/2014/main" id="{58C5ECB3-7658-2A19-F3C0-78C3547F30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5261" y="2315954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D</a:t>
            </a:r>
          </a:p>
        </p:txBody>
      </p:sp>
      <p:sp>
        <p:nvSpPr>
          <p:cNvPr id="33" name="AutoShape 6">
            <a:extLst>
              <a:ext uri="{FF2B5EF4-FFF2-40B4-BE49-F238E27FC236}">
                <a16:creationId xmlns:a16="http://schemas.microsoft.com/office/drawing/2014/main" id="{F707324C-3BCB-95EA-F5C9-507B056071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986841" y="1225194"/>
            <a:ext cx="516958" cy="526902"/>
          </a:xfrm>
          <a:prstGeom prst="flowChartConnector">
            <a:avLst/>
          </a:prstGeom>
          <a:noFill/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rgbClr val="0070C0"/>
                </a:solidFill>
              </a:rPr>
              <a:t>G</a:t>
            </a:r>
          </a:p>
        </p:txBody>
      </p:sp>
      <p:cxnSp>
        <p:nvCxnSpPr>
          <p:cNvPr id="34" name="AutoShape 26">
            <a:extLst>
              <a:ext uri="{FF2B5EF4-FFF2-40B4-BE49-F238E27FC236}">
                <a16:creationId xmlns:a16="http://schemas.microsoft.com/office/drawing/2014/main" id="{D038C09E-CE3B-801E-7CD7-9100E0F5BA7F}"/>
              </a:ext>
            </a:extLst>
          </p:cNvPr>
          <p:cNvCxnSpPr>
            <a:cxnSpLocks noChangeShapeType="1"/>
            <a:stCxn id="27" idx="6"/>
            <a:endCxn id="30" idx="2"/>
          </p:cNvCxnSpPr>
          <p:nvPr/>
        </p:nvCxnSpPr>
        <p:spPr bwMode="auto">
          <a:xfrm flipV="1">
            <a:off x="6492929" y="2573436"/>
            <a:ext cx="1879782" cy="5971"/>
          </a:xfrm>
          <a:prstGeom prst="straightConnector1">
            <a:avLst/>
          </a:prstGeom>
          <a:noFill/>
          <a:ln w="38100">
            <a:solidFill>
              <a:srgbClr val="7030A0"/>
            </a:solidFill>
            <a:round/>
            <a:headEnd/>
            <a:tailEnd type="triangle" w="lg" len="lg"/>
          </a:ln>
        </p:spPr>
      </p:cxnSp>
      <p:cxnSp>
        <p:nvCxnSpPr>
          <p:cNvPr id="35" name="AutoShape 26">
            <a:extLst>
              <a:ext uri="{FF2B5EF4-FFF2-40B4-BE49-F238E27FC236}">
                <a16:creationId xmlns:a16="http://schemas.microsoft.com/office/drawing/2014/main" id="{BB29663E-7D19-852C-E4C7-26914E7AE266}"/>
              </a:ext>
            </a:extLst>
          </p:cNvPr>
          <p:cNvCxnSpPr>
            <a:cxnSpLocks noChangeShapeType="1"/>
            <a:endCxn id="31" idx="2"/>
          </p:cNvCxnSpPr>
          <p:nvPr/>
        </p:nvCxnSpPr>
        <p:spPr bwMode="auto">
          <a:xfrm flipV="1">
            <a:off x="7246452" y="1170993"/>
            <a:ext cx="883333" cy="393616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cxnSp>
        <p:nvCxnSpPr>
          <p:cNvPr id="36" name="AutoShape 26">
            <a:extLst>
              <a:ext uri="{FF2B5EF4-FFF2-40B4-BE49-F238E27FC236}">
                <a16:creationId xmlns:a16="http://schemas.microsoft.com/office/drawing/2014/main" id="{342C70D9-D523-21ED-063D-88F2E1CBD036}"/>
              </a:ext>
            </a:extLst>
          </p:cNvPr>
          <p:cNvCxnSpPr>
            <a:cxnSpLocks noChangeShapeType="1"/>
            <a:stCxn id="31" idx="5"/>
            <a:endCxn id="32" idx="1"/>
          </p:cNvCxnSpPr>
          <p:nvPr/>
        </p:nvCxnSpPr>
        <p:spPr bwMode="auto">
          <a:xfrm>
            <a:off x="8571036" y="1357280"/>
            <a:ext cx="1229931" cy="1035838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p:cxnSp>
        <p:nvCxnSpPr>
          <p:cNvPr id="37" name="AutoShape 26">
            <a:extLst>
              <a:ext uri="{FF2B5EF4-FFF2-40B4-BE49-F238E27FC236}">
                <a16:creationId xmlns:a16="http://schemas.microsoft.com/office/drawing/2014/main" id="{3CA0D999-A856-A68C-DABC-BF7A4A36CBFA}"/>
              </a:ext>
            </a:extLst>
          </p:cNvPr>
          <p:cNvCxnSpPr>
            <a:cxnSpLocks noChangeShapeType="1"/>
            <a:stCxn id="30" idx="6"/>
            <a:endCxn id="32" idx="2"/>
          </p:cNvCxnSpPr>
          <p:nvPr/>
        </p:nvCxnSpPr>
        <p:spPr bwMode="auto">
          <a:xfrm>
            <a:off x="8889669" y="2573436"/>
            <a:ext cx="835591" cy="5970"/>
          </a:xfrm>
          <a:prstGeom prst="straightConnector1">
            <a:avLst/>
          </a:prstGeom>
          <a:noFill/>
          <a:ln w="38100">
            <a:solidFill>
              <a:srgbClr val="7030A0"/>
            </a:solidFill>
            <a:round/>
            <a:headEnd/>
            <a:tailEnd type="triangle" w="lg" len="lg"/>
          </a:ln>
        </p:spPr>
      </p:cxnSp>
      <p:cxnSp>
        <p:nvCxnSpPr>
          <p:cNvPr id="38" name="AutoShape 26">
            <a:extLst>
              <a:ext uri="{FF2B5EF4-FFF2-40B4-BE49-F238E27FC236}">
                <a16:creationId xmlns:a16="http://schemas.microsoft.com/office/drawing/2014/main" id="{D3DB06AF-1ABD-D18E-68F2-26F873AC4F79}"/>
              </a:ext>
            </a:extLst>
          </p:cNvPr>
          <p:cNvCxnSpPr>
            <a:cxnSpLocks noChangeShapeType="1"/>
            <a:stCxn id="32" idx="7"/>
            <a:endCxn id="33" idx="3"/>
          </p:cNvCxnSpPr>
          <p:nvPr/>
        </p:nvCxnSpPr>
        <p:spPr bwMode="auto">
          <a:xfrm flipV="1">
            <a:off x="10166512" y="1674933"/>
            <a:ext cx="896035" cy="718185"/>
          </a:xfrm>
          <a:prstGeom prst="straightConnector1">
            <a:avLst/>
          </a:prstGeom>
          <a:noFill/>
          <a:ln w="38100">
            <a:solidFill>
              <a:srgbClr val="0070C0"/>
            </a:solidFill>
            <a:round/>
            <a:headEnd/>
            <a:tailEnd type="triangle" w="lg" len="lg"/>
          </a:ln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16" name="Ink 15">
                <a:extLst>
                  <a:ext uri="{FF2B5EF4-FFF2-40B4-BE49-F238E27FC236}">
                    <a16:creationId xmlns:a16="http://schemas.microsoft.com/office/drawing/2014/main" id="{E99A5E36-2C2A-01DD-816D-71BB7FE224FB}"/>
                  </a:ext>
                </a:extLst>
              </p14:cNvPr>
              <p14:cNvContentPartPr/>
              <p14:nvPr/>
            </p14:nvContentPartPr>
            <p14:xfrm>
              <a:off x="8606554" y="1424520"/>
              <a:ext cx="1012680" cy="751320"/>
            </p14:xfrm>
          </p:contentPart>
        </mc:Choice>
        <mc:Fallback xmlns="">
          <p:pic>
            <p:nvPicPr>
              <p:cNvPr id="16" name="Ink 15">
                <a:extLst>
                  <a:ext uri="{FF2B5EF4-FFF2-40B4-BE49-F238E27FC236}">
                    <a16:creationId xmlns:a16="http://schemas.microsoft.com/office/drawing/2014/main" id="{E99A5E36-2C2A-01DD-816D-71BB7FE224F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8587474" y="1405440"/>
                <a:ext cx="1050480" cy="789120"/>
              </a:xfrm>
              <a:prstGeom prst="rect">
                <a:avLst/>
              </a:prstGeom>
            </p:spPr>
          </p:pic>
        </mc:Fallback>
      </mc:AlternateContent>
      <p:sp>
        <p:nvSpPr>
          <p:cNvPr id="46" name="AutoShape 6">
            <a:extLst>
              <a:ext uri="{FF2B5EF4-FFF2-40B4-BE49-F238E27FC236}">
                <a16:creationId xmlns:a16="http://schemas.microsoft.com/office/drawing/2014/main" id="{08C72E8E-62D4-302D-233C-34BB85BBBEA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75926" y="2315957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S</a:t>
            </a:r>
          </a:p>
        </p:txBody>
      </p:sp>
      <p:sp>
        <p:nvSpPr>
          <p:cNvPr id="48" name="AutoShape 6">
            <a:extLst>
              <a:ext uri="{FF2B5EF4-FFF2-40B4-BE49-F238E27FC236}">
                <a16:creationId xmlns:a16="http://schemas.microsoft.com/office/drawing/2014/main" id="{37561763-B9C7-C2D4-EC47-37555B0351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29449" y="1357281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49" name="AutoShape 6">
            <a:extLst>
              <a:ext uri="{FF2B5EF4-FFF2-40B4-BE49-F238E27FC236}">
                <a16:creationId xmlns:a16="http://schemas.microsoft.com/office/drawing/2014/main" id="{8EBEE6A1-85AA-C283-48CE-DB53D5FD63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72666" y="2309986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50" name="AutoShape 6">
            <a:extLst>
              <a:ext uri="{FF2B5EF4-FFF2-40B4-BE49-F238E27FC236}">
                <a16:creationId xmlns:a16="http://schemas.microsoft.com/office/drawing/2014/main" id="{7715CA13-1624-2916-9E4C-3C225E7C16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9739" y="907542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70" name="AutoShape 6">
            <a:extLst>
              <a:ext uri="{FF2B5EF4-FFF2-40B4-BE49-F238E27FC236}">
                <a16:creationId xmlns:a16="http://schemas.microsoft.com/office/drawing/2014/main" id="{F4B07ABF-C96E-6682-C67F-E3C97CE1B499}"/>
              </a:ext>
            </a:extLst>
          </p:cNvPr>
          <p:cNvSpPr>
            <a:spLocks noChangeArrowheads="1"/>
          </p:cNvSpPr>
          <p:nvPr/>
        </p:nvSpPr>
        <p:spPr bwMode="auto">
          <a:xfrm>
            <a:off x="9725216" y="2315955"/>
            <a:ext cx="516958" cy="526902"/>
          </a:xfrm>
          <a:prstGeom prst="flowChartConnector">
            <a:avLst/>
          </a:prstGeom>
          <a:solidFill>
            <a:srgbClr val="0070C0"/>
          </a:solidFill>
          <a:ln w="38100">
            <a:solidFill>
              <a:srgbClr val="0070C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r>
              <a:rPr lang="en-US" sz="2400" dirty="0">
                <a:solidFill>
                  <a:schemeClr val="bg1"/>
                </a:solidFill>
              </a:rPr>
              <a:t>D</a:t>
            </a:r>
          </a:p>
        </p:txBody>
      </p:sp>
    </p:spTree>
    <p:extLst>
      <p:ext uri="{BB962C8B-B14F-4D97-AF65-F5344CB8AC3E}">
        <p14:creationId xmlns:p14="http://schemas.microsoft.com/office/powerpoint/2010/main" val="8550388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3" grpId="0" animBg="1"/>
      <p:bldP spid="70" grpId="0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UCS: Another Example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6586151" y="309520"/>
            <a:ext cx="5231027" cy="3168930"/>
            <a:chOff x="768" y="720"/>
            <a:chExt cx="4176" cy="2383"/>
          </a:xfrm>
        </p:grpSpPr>
        <p:grpSp>
          <p:nvGrpSpPr>
            <p:cNvPr id="27653" name="Group 5"/>
            <p:cNvGrpSpPr>
              <a:grpSpLocks/>
            </p:cNvGrpSpPr>
            <p:nvPr/>
          </p:nvGrpSpPr>
          <p:grpSpPr bwMode="auto">
            <a:xfrm>
              <a:off x="768" y="720"/>
              <a:ext cx="4176" cy="2304"/>
              <a:chOff x="336" y="576"/>
              <a:chExt cx="4848" cy="2784"/>
            </a:xfrm>
          </p:grpSpPr>
          <p:sp>
            <p:nvSpPr>
              <p:cNvPr id="27672" name="AutoShape 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dirty="0"/>
                  <a:t>START</a:t>
                </a:r>
              </a:p>
            </p:txBody>
          </p:sp>
          <p:sp>
            <p:nvSpPr>
              <p:cNvPr id="27673" name="AutoShape 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600" dirty="0"/>
                  <a:t>GOAL</a:t>
                </a:r>
              </a:p>
            </p:txBody>
          </p:sp>
          <p:sp>
            <p:nvSpPr>
              <p:cNvPr id="27674" name="AutoShape 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d</a:t>
                </a:r>
              </a:p>
            </p:txBody>
          </p:sp>
          <p:sp>
            <p:nvSpPr>
              <p:cNvPr id="27675" name="AutoShape 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b</a:t>
                </a:r>
              </a:p>
            </p:txBody>
          </p:sp>
          <p:sp>
            <p:nvSpPr>
              <p:cNvPr id="27676" name="AutoShape 1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p</a:t>
                </a:r>
              </a:p>
            </p:txBody>
          </p:sp>
          <p:sp>
            <p:nvSpPr>
              <p:cNvPr id="27677" name="AutoShape 1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q</a:t>
                </a:r>
              </a:p>
            </p:txBody>
          </p:sp>
          <p:sp>
            <p:nvSpPr>
              <p:cNvPr id="27678" name="AutoShape 1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c</a:t>
                </a:r>
              </a:p>
            </p:txBody>
          </p:sp>
          <p:sp>
            <p:nvSpPr>
              <p:cNvPr id="27679" name="AutoShape 1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e</a:t>
                </a:r>
              </a:p>
            </p:txBody>
          </p:sp>
          <p:sp>
            <p:nvSpPr>
              <p:cNvPr id="27680" name="AutoShape 1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h</a:t>
                </a:r>
              </a:p>
            </p:txBody>
          </p:sp>
          <p:sp>
            <p:nvSpPr>
              <p:cNvPr id="27681" name="AutoShape 1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a</a:t>
                </a:r>
              </a:p>
            </p:txBody>
          </p:sp>
          <p:sp>
            <p:nvSpPr>
              <p:cNvPr id="27682" name="AutoShape 1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f</a:t>
                </a:r>
              </a:p>
            </p:txBody>
          </p:sp>
          <p:sp>
            <p:nvSpPr>
              <p:cNvPr id="27683" name="AutoShape 1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r</a:t>
                </a:r>
              </a:p>
            </p:txBody>
          </p:sp>
          <p:cxnSp>
            <p:nvCxnSpPr>
              <p:cNvPr id="27684" name="AutoShape 18"/>
              <p:cNvCxnSpPr>
                <a:cxnSpLocks noChangeShapeType="1"/>
                <a:stCxn id="27672" idx="5"/>
                <a:endCxn id="27676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5" name="AutoShape 19"/>
              <p:cNvCxnSpPr>
                <a:cxnSpLocks noChangeShapeType="1"/>
                <a:stCxn id="27676" idx="5"/>
                <a:endCxn id="27677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6" name="AutoShape 20"/>
              <p:cNvCxnSpPr>
                <a:cxnSpLocks noChangeShapeType="1"/>
                <a:stCxn id="27680" idx="3"/>
                <a:endCxn id="27677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7" name="AutoShape 21"/>
              <p:cNvCxnSpPr>
                <a:cxnSpLocks noChangeShapeType="1"/>
                <a:stCxn id="27680" idx="2"/>
                <a:endCxn id="27676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8" name="AutoShape 22"/>
              <p:cNvCxnSpPr>
                <a:cxnSpLocks noChangeShapeType="1"/>
                <a:stCxn id="27679" idx="4"/>
                <a:endCxn id="27680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9" name="AutoShape 23"/>
              <p:cNvCxnSpPr>
                <a:cxnSpLocks noChangeShapeType="1"/>
                <a:stCxn id="27679" idx="5"/>
                <a:endCxn id="27683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0" name="AutoShape 24"/>
              <p:cNvCxnSpPr>
                <a:cxnSpLocks noChangeShapeType="1"/>
                <a:stCxn id="27683" idx="0"/>
                <a:endCxn id="27682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1" name="AutoShape 25"/>
              <p:cNvCxnSpPr>
                <a:cxnSpLocks noChangeShapeType="1"/>
                <a:stCxn id="27682" idx="0"/>
                <a:endCxn id="27673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2" name="AutoShape 26"/>
              <p:cNvCxnSpPr>
                <a:cxnSpLocks noChangeShapeType="1"/>
                <a:stCxn id="27672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3" name="AutoShape 27"/>
              <p:cNvCxnSpPr>
                <a:cxnSpLocks noChangeShapeType="1"/>
                <a:stCxn id="27674" idx="1"/>
                <a:endCxn id="27675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4" name="AutoShape 28"/>
              <p:cNvCxnSpPr>
                <a:cxnSpLocks noChangeShapeType="1"/>
                <a:endCxn id="27681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5" name="AutoShape 29"/>
              <p:cNvCxnSpPr>
                <a:cxnSpLocks noChangeShapeType="1"/>
                <a:stCxn id="27678" idx="2"/>
                <a:endCxn id="27681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6" name="AutoShape 30"/>
              <p:cNvCxnSpPr>
                <a:cxnSpLocks noChangeShapeType="1"/>
                <a:stCxn id="27674" idx="7"/>
                <a:endCxn id="27678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7" name="AutoShape 31"/>
              <p:cNvCxnSpPr>
                <a:cxnSpLocks noChangeShapeType="1"/>
                <a:stCxn id="27674" idx="6"/>
                <a:endCxn id="27679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8" name="AutoShape 32"/>
              <p:cNvCxnSpPr>
                <a:cxnSpLocks noChangeShapeType="1"/>
                <a:stCxn id="27682" idx="1"/>
                <a:endCxn id="27678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9" name="AutoShape 33"/>
              <p:cNvCxnSpPr>
                <a:cxnSpLocks noChangeShapeType="1"/>
                <a:stCxn id="27672" idx="6"/>
                <a:endCxn id="27679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7654" name="Text Box 34"/>
            <p:cNvSpPr txBox="1">
              <a:spLocks noChangeArrowheads="1"/>
            </p:cNvSpPr>
            <p:nvPr/>
          </p:nvSpPr>
          <p:spPr bwMode="auto">
            <a:xfrm>
              <a:off x="1440" y="85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5" name="Text Box 35"/>
            <p:cNvSpPr txBox="1">
              <a:spLocks noChangeArrowheads="1"/>
            </p:cNvSpPr>
            <p:nvPr/>
          </p:nvSpPr>
          <p:spPr bwMode="auto">
            <a:xfrm>
              <a:off x="2544" y="196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9</a:t>
              </a:r>
            </a:p>
          </p:txBody>
        </p:sp>
        <p:sp>
          <p:nvSpPr>
            <p:cNvPr id="27656" name="Text Box 36"/>
            <p:cNvSpPr txBox="1">
              <a:spLocks noChangeArrowheads="1"/>
            </p:cNvSpPr>
            <p:nvPr/>
          </p:nvSpPr>
          <p:spPr bwMode="auto">
            <a:xfrm>
              <a:off x="4032" y="201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7" name="Text Box 37"/>
            <p:cNvSpPr txBox="1">
              <a:spLocks noChangeArrowheads="1"/>
            </p:cNvSpPr>
            <p:nvPr/>
          </p:nvSpPr>
          <p:spPr bwMode="auto">
            <a:xfrm>
              <a:off x="2449" y="1440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58" name="Text Box 38"/>
            <p:cNvSpPr txBox="1">
              <a:spLocks noChangeArrowheads="1"/>
            </p:cNvSpPr>
            <p:nvPr/>
          </p:nvSpPr>
          <p:spPr bwMode="auto">
            <a:xfrm>
              <a:off x="1728" y="144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59" name="Text Box 39"/>
            <p:cNvSpPr txBox="1">
              <a:spLocks noChangeArrowheads="1"/>
            </p:cNvSpPr>
            <p:nvPr/>
          </p:nvSpPr>
          <p:spPr bwMode="auto">
            <a:xfrm>
              <a:off x="3648" y="1968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60" name="Text Box 40"/>
            <p:cNvSpPr txBox="1">
              <a:spLocks noChangeArrowheads="1"/>
            </p:cNvSpPr>
            <p:nvPr/>
          </p:nvSpPr>
          <p:spPr bwMode="auto">
            <a:xfrm>
              <a:off x="2592" y="90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2</a:t>
              </a:r>
            </a:p>
          </p:txBody>
        </p:sp>
        <p:sp>
          <p:nvSpPr>
            <p:cNvPr id="27661" name="Text Box 41"/>
            <p:cNvSpPr txBox="1">
              <a:spLocks noChangeArrowheads="1"/>
            </p:cNvSpPr>
            <p:nvPr/>
          </p:nvSpPr>
          <p:spPr bwMode="auto">
            <a:xfrm>
              <a:off x="1344" y="1770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2" name="Text Box 42"/>
            <p:cNvSpPr txBox="1">
              <a:spLocks noChangeArrowheads="1"/>
            </p:cNvSpPr>
            <p:nvPr/>
          </p:nvSpPr>
          <p:spPr bwMode="auto">
            <a:xfrm>
              <a:off x="451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3" name="Text Box 43"/>
            <p:cNvSpPr txBox="1">
              <a:spLocks noChangeArrowheads="1"/>
            </p:cNvSpPr>
            <p:nvPr/>
          </p:nvSpPr>
          <p:spPr bwMode="auto">
            <a:xfrm>
              <a:off x="3600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27664" name="Text Box 44"/>
            <p:cNvSpPr txBox="1">
              <a:spLocks noChangeArrowheads="1"/>
            </p:cNvSpPr>
            <p:nvPr/>
          </p:nvSpPr>
          <p:spPr bwMode="auto">
            <a:xfrm>
              <a:off x="3024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5" name="Text Box 45"/>
            <p:cNvSpPr txBox="1">
              <a:spLocks noChangeArrowheads="1"/>
            </p:cNvSpPr>
            <p:nvPr/>
          </p:nvSpPr>
          <p:spPr bwMode="auto">
            <a:xfrm>
              <a:off x="235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6" name="Text Box 46"/>
            <p:cNvSpPr txBox="1">
              <a:spLocks noChangeArrowheads="1"/>
            </p:cNvSpPr>
            <p:nvPr/>
          </p:nvSpPr>
          <p:spPr bwMode="auto">
            <a:xfrm>
              <a:off x="2043" y="2825"/>
              <a:ext cx="405" cy="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15</a:t>
              </a:r>
            </a:p>
          </p:txBody>
        </p:sp>
        <p:sp>
          <p:nvSpPr>
            <p:cNvPr id="27667" name="Text Box 47"/>
            <p:cNvSpPr txBox="1">
              <a:spLocks noChangeArrowheads="1"/>
            </p:cNvSpPr>
            <p:nvPr/>
          </p:nvSpPr>
          <p:spPr bwMode="auto">
            <a:xfrm>
              <a:off x="1248" y="235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68" name="Text Box 48"/>
            <p:cNvSpPr txBox="1">
              <a:spLocks noChangeArrowheads="1"/>
            </p:cNvSpPr>
            <p:nvPr/>
          </p:nvSpPr>
          <p:spPr bwMode="auto">
            <a:xfrm>
              <a:off x="4080" y="124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9" name="Text Box 49"/>
            <p:cNvSpPr txBox="1">
              <a:spLocks noChangeArrowheads="1"/>
            </p:cNvSpPr>
            <p:nvPr/>
          </p:nvSpPr>
          <p:spPr bwMode="auto">
            <a:xfrm>
              <a:off x="4704" y="13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cxnSp>
          <p:nvCxnSpPr>
            <p:cNvPr id="27670" name="AutoShape 50"/>
            <p:cNvCxnSpPr>
              <a:cxnSpLocks noChangeShapeType="1"/>
              <a:stCxn id="27677" idx="6"/>
              <a:endCxn id="27683" idx="2"/>
            </p:cNvCxnSpPr>
            <p:nvPr/>
          </p:nvCxnSpPr>
          <p:spPr bwMode="auto">
            <a:xfrm flipV="1">
              <a:off x="2918" y="2707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  <p:sp>
          <p:nvSpPr>
            <p:cNvPr id="27671" name="Text Box 51"/>
            <p:cNvSpPr txBox="1">
              <a:spLocks noChangeArrowheads="1"/>
            </p:cNvSpPr>
            <p:nvPr/>
          </p:nvSpPr>
          <p:spPr bwMode="auto">
            <a:xfrm>
              <a:off x="2929" y="1578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2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311325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UCS: Another Example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6586151" y="309520"/>
            <a:ext cx="5231027" cy="3168930"/>
            <a:chOff x="768" y="720"/>
            <a:chExt cx="4176" cy="2383"/>
          </a:xfrm>
        </p:grpSpPr>
        <p:grpSp>
          <p:nvGrpSpPr>
            <p:cNvPr id="27653" name="Group 5"/>
            <p:cNvGrpSpPr>
              <a:grpSpLocks/>
            </p:cNvGrpSpPr>
            <p:nvPr/>
          </p:nvGrpSpPr>
          <p:grpSpPr bwMode="auto">
            <a:xfrm>
              <a:off x="768" y="720"/>
              <a:ext cx="4176" cy="2304"/>
              <a:chOff x="336" y="576"/>
              <a:chExt cx="4848" cy="2784"/>
            </a:xfrm>
          </p:grpSpPr>
          <p:sp>
            <p:nvSpPr>
              <p:cNvPr id="27672" name="AutoShape 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dirty="0"/>
                  <a:t>START</a:t>
                </a:r>
              </a:p>
            </p:txBody>
          </p:sp>
          <p:sp>
            <p:nvSpPr>
              <p:cNvPr id="27673" name="AutoShape 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600" dirty="0"/>
                  <a:t>GOAL</a:t>
                </a:r>
              </a:p>
            </p:txBody>
          </p:sp>
          <p:sp>
            <p:nvSpPr>
              <p:cNvPr id="27674" name="AutoShape 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d</a:t>
                </a:r>
              </a:p>
            </p:txBody>
          </p:sp>
          <p:sp>
            <p:nvSpPr>
              <p:cNvPr id="27675" name="AutoShape 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b</a:t>
                </a:r>
              </a:p>
            </p:txBody>
          </p:sp>
          <p:sp>
            <p:nvSpPr>
              <p:cNvPr id="27676" name="AutoShape 1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p</a:t>
                </a:r>
              </a:p>
            </p:txBody>
          </p:sp>
          <p:sp>
            <p:nvSpPr>
              <p:cNvPr id="27677" name="AutoShape 1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q</a:t>
                </a:r>
              </a:p>
            </p:txBody>
          </p:sp>
          <p:sp>
            <p:nvSpPr>
              <p:cNvPr id="27678" name="AutoShape 1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c</a:t>
                </a:r>
              </a:p>
            </p:txBody>
          </p:sp>
          <p:sp>
            <p:nvSpPr>
              <p:cNvPr id="27679" name="AutoShape 1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e</a:t>
                </a:r>
              </a:p>
            </p:txBody>
          </p:sp>
          <p:sp>
            <p:nvSpPr>
              <p:cNvPr id="27680" name="AutoShape 1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h</a:t>
                </a:r>
              </a:p>
            </p:txBody>
          </p:sp>
          <p:sp>
            <p:nvSpPr>
              <p:cNvPr id="27681" name="AutoShape 1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a</a:t>
                </a:r>
              </a:p>
            </p:txBody>
          </p:sp>
          <p:sp>
            <p:nvSpPr>
              <p:cNvPr id="27682" name="AutoShape 1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f</a:t>
                </a:r>
              </a:p>
            </p:txBody>
          </p:sp>
          <p:sp>
            <p:nvSpPr>
              <p:cNvPr id="27683" name="AutoShape 1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r</a:t>
                </a:r>
              </a:p>
            </p:txBody>
          </p:sp>
          <p:cxnSp>
            <p:nvCxnSpPr>
              <p:cNvPr id="27684" name="AutoShape 18"/>
              <p:cNvCxnSpPr>
                <a:cxnSpLocks noChangeShapeType="1"/>
                <a:stCxn id="27672" idx="5"/>
                <a:endCxn id="27676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5" name="AutoShape 19"/>
              <p:cNvCxnSpPr>
                <a:cxnSpLocks noChangeShapeType="1"/>
                <a:stCxn id="27676" idx="5"/>
                <a:endCxn id="27677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6" name="AutoShape 20"/>
              <p:cNvCxnSpPr>
                <a:cxnSpLocks noChangeShapeType="1"/>
                <a:stCxn id="27680" idx="3"/>
                <a:endCxn id="27677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7" name="AutoShape 21"/>
              <p:cNvCxnSpPr>
                <a:cxnSpLocks noChangeShapeType="1"/>
                <a:stCxn id="27680" idx="2"/>
                <a:endCxn id="27676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8" name="AutoShape 22"/>
              <p:cNvCxnSpPr>
                <a:cxnSpLocks noChangeShapeType="1"/>
                <a:stCxn id="27679" idx="4"/>
                <a:endCxn id="27680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9" name="AutoShape 23"/>
              <p:cNvCxnSpPr>
                <a:cxnSpLocks noChangeShapeType="1"/>
                <a:stCxn id="27679" idx="5"/>
                <a:endCxn id="27683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0" name="AutoShape 24"/>
              <p:cNvCxnSpPr>
                <a:cxnSpLocks noChangeShapeType="1"/>
                <a:stCxn id="27683" idx="0"/>
                <a:endCxn id="27682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1" name="AutoShape 25"/>
              <p:cNvCxnSpPr>
                <a:cxnSpLocks noChangeShapeType="1"/>
                <a:stCxn id="27682" idx="0"/>
                <a:endCxn id="27673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2" name="AutoShape 26"/>
              <p:cNvCxnSpPr>
                <a:cxnSpLocks noChangeShapeType="1"/>
                <a:stCxn id="27672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3" name="AutoShape 27"/>
              <p:cNvCxnSpPr>
                <a:cxnSpLocks noChangeShapeType="1"/>
                <a:stCxn id="27674" idx="1"/>
                <a:endCxn id="27675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4" name="AutoShape 28"/>
              <p:cNvCxnSpPr>
                <a:cxnSpLocks noChangeShapeType="1"/>
                <a:endCxn id="27681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5" name="AutoShape 29"/>
              <p:cNvCxnSpPr>
                <a:cxnSpLocks noChangeShapeType="1"/>
                <a:stCxn id="27678" idx="2"/>
                <a:endCxn id="27681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6" name="AutoShape 30"/>
              <p:cNvCxnSpPr>
                <a:cxnSpLocks noChangeShapeType="1"/>
                <a:stCxn id="27674" idx="7"/>
                <a:endCxn id="27678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7" name="AutoShape 31"/>
              <p:cNvCxnSpPr>
                <a:cxnSpLocks noChangeShapeType="1"/>
                <a:stCxn id="27674" idx="6"/>
                <a:endCxn id="27679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8" name="AutoShape 32"/>
              <p:cNvCxnSpPr>
                <a:cxnSpLocks noChangeShapeType="1"/>
                <a:stCxn id="27682" idx="1"/>
                <a:endCxn id="27678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9" name="AutoShape 33"/>
              <p:cNvCxnSpPr>
                <a:cxnSpLocks noChangeShapeType="1"/>
                <a:stCxn id="27672" idx="6"/>
                <a:endCxn id="27679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7654" name="Text Box 34"/>
            <p:cNvSpPr txBox="1">
              <a:spLocks noChangeArrowheads="1"/>
            </p:cNvSpPr>
            <p:nvPr/>
          </p:nvSpPr>
          <p:spPr bwMode="auto">
            <a:xfrm>
              <a:off x="1440" y="85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5" name="Text Box 35"/>
            <p:cNvSpPr txBox="1">
              <a:spLocks noChangeArrowheads="1"/>
            </p:cNvSpPr>
            <p:nvPr/>
          </p:nvSpPr>
          <p:spPr bwMode="auto">
            <a:xfrm>
              <a:off x="2544" y="196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9</a:t>
              </a:r>
            </a:p>
          </p:txBody>
        </p:sp>
        <p:sp>
          <p:nvSpPr>
            <p:cNvPr id="27656" name="Text Box 36"/>
            <p:cNvSpPr txBox="1">
              <a:spLocks noChangeArrowheads="1"/>
            </p:cNvSpPr>
            <p:nvPr/>
          </p:nvSpPr>
          <p:spPr bwMode="auto">
            <a:xfrm>
              <a:off x="4032" y="201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7" name="Text Box 37"/>
            <p:cNvSpPr txBox="1">
              <a:spLocks noChangeArrowheads="1"/>
            </p:cNvSpPr>
            <p:nvPr/>
          </p:nvSpPr>
          <p:spPr bwMode="auto">
            <a:xfrm>
              <a:off x="2449" y="1440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58" name="Text Box 38"/>
            <p:cNvSpPr txBox="1">
              <a:spLocks noChangeArrowheads="1"/>
            </p:cNvSpPr>
            <p:nvPr/>
          </p:nvSpPr>
          <p:spPr bwMode="auto">
            <a:xfrm>
              <a:off x="1728" y="144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59" name="Text Box 39"/>
            <p:cNvSpPr txBox="1">
              <a:spLocks noChangeArrowheads="1"/>
            </p:cNvSpPr>
            <p:nvPr/>
          </p:nvSpPr>
          <p:spPr bwMode="auto">
            <a:xfrm>
              <a:off x="3648" y="1968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60" name="Text Box 40"/>
            <p:cNvSpPr txBox="1">
              <a:spLocks noChangeArrowheads="1"/>
            </p:cNvSpPr>
            <p:nvPr/>
          </p:nvSpPr>
          <p:spPr bwMode="auto">
            <a:xfrm>
              <a:off x="2592" y="90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2</a:t>
              </a:r>
            </a:p>
          </p:txBody>
        </p:sp>
        <p:sp>
          <p:nvSpPr>
            <p:cNvPr id="27661" name="Text Box 41"/>
            <p:cNvSpPr txBox="1">
              <a:spLocks noChangeArrowheads="1"/>
            </p:cNvSpPr>
            <p:nvPr/>
          </p:nvSpPr>
          <p:spPr bwMode="auto">
            <a:xfrm>
              <a:off x="1344" y="1770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2" name="Text Box 42"/>
            <p:cNvSpPr txBox="1">
              <a:spLocks noChangeArrowheads="1"/>
            </p:cNvSpPr>
            <p:nvPr/>
          </p:nvSpPr>
          <p:spPr bwMode="auto">
            <a:xfrm>
              <a:off x="451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3" name="Text Box 43"/>
            <p:cNvSpPr txBox="1">
              <a:spLocks noChangeArrowheads="1"/>
            </p:cNvSpPr>
            <p:nvPr/>
          </p:nvSpPr>
          <p:spPr bwMode="auto">
            <a:xfrm>
              <a:off x="3600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27664" name="Text Box 44"/>
            <p:cNvSpPr txBox="1">
              <a:spLocks noChangeArrowheads="1"/>
            </p:cNvSpPr>
            <p:nvPr/>
          </p:nvSpPr>
          <p:spPr bwMode="auto">
            <a:xfrm>
              <a:off x="3024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5" name="Text Box 45"/>
            <p:cNvSpPr txBox="1">
              <a:spLocks noChangeArrowheads="1"/>
            </p:cNvSpPr>
            <p:nvPr/>
          </p:nvSpPr>
          <p:spPr bwMode="auto">
            <a:xfrm>
              <a:off x="235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6" name="Text Box 46"/>
            <p:cNvSpPr txBox="1">
              <a:spLocks noChangeArrowheads="1"/>
            </p:cNvSpPr>
            <p:nvPr/>
          </p:nvSpPr>
          <p:spPr bwMode="auto">
            <a:xfrm>
              <a:off x="2043" y="2825"/>
              <a:ext cx="405" cy="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15</a:t>
              </a:r>
            </a:p>
          </p:txBody>
        </p:sp>
        <p:sp>
          <p:nvSpPr>
            <p:cNvPr id="27667" name="Text Box 47"/>
            <p:cNvSpPr txBox="1">
              <a:spLocks noChangeArrowheads="1"/>
            </p:cNvSpPr>
            <p:nvPr/>
          </p:nvSpPr>
          <p:spPr bwMode="auto">
            <a:xfrm>
              <a:off x="1248" y="235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68" name="Text Box 48"/>
            <p:cNvSpPr txBox="1">
              <a:spLocks noChangeArrowheads="1"/>
            </p:cNvSpPr>
            <p:nvPr/>
          </p:nvSpPr>
          <p:spPr bwMode="auto">
            <a:xfrm>
              <a:off x="4080" y="124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9" name="Text Box 49"/>
            <p:cNvSpPr txBox="1">
              <a:spLocks noChangeArrowheads="1"/>
            </p:cNvSpPr>
            <p:nvPr/>
          </p:nvSpPr>
          <p:spPr bwMode="auto">
            <a:xfrm>
              <a:off x="4704" y="13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cxnSp>
          <p:nvCxnSpPr>
            <p:cNvPr id="27670" name="AutoShape 50"/>
            <p:cNvCxnSpPr>
              <a:cxnSpLocks noChangeShapeType="1"/>
              <a:stCxn id="27677" idx="6"/>
              <a:endCxn id="27683" idx="2"/>
            </p:cNvCxnSpPr>
            <p:nvPr/>
          </p:nvCxnSpPr>
          <p:spPr bwMode="auto">
            <a:xfrm flipV="1">
              <a:off x="2918" y="2707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  <p:sp>
          <p:nvSpPr>
            <p:cNvPr id="27671" name="Text Box 51"/>
            <p:cNvSpPr txBox="1">
              <a:spLocks noChangeArrowheads="1"/>
            </p:cNvSpPr>
            <p:nvPr/>
          </p:nvSpPr>
          <p:spPr bwMode="auto">
            <a:xfrm>
              <a:off x="2929" y="1578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2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7110B7D-B242-19B6-B792-D508ACC5D496}"/>
              </a:ext>
            </a:extLst>
          </p:cNvPr>
          <p:cNvSpPr txBox="1"/>
          <p:nvPr/>
        </p:nvSpPr>
        <p:spPr>
          <a:xfrm>
            <a:off x="438898" y="1342332"/>
            <a:ext cx="2341993" cy="397031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Frontier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S: 0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S-d: 3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S-e: 9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S-p: 1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S-p-q: 16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S-d-b: 4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S-d-c: 11</a:t>
            </a:r>
          </a:p>
          <a:p>
            <a:r>
              <a:rPr lang="en-US" sz="2800" dirty="0">
                <a:solidFill>
                  <a:srgbClr val="7030A0"/>
                </a:solidFill>
              </a:rPr>
              <a:t>S-d-e: 5 ??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D5166D-5C90-3788-A6AB-DD89FDAB73DD}"/>
              </a:ext>
            </a:extLst>
          </p:cNvPr>
          <p:cNvSpPr txBox="1"/>
          <p:nvPr/>
        </p:nvSpPr>
        <p:spPr>
          <a:xfrm>
            <a:off x="4793504" y="1342332"/>
            <a:ext cx="1623515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Explored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</a:t>
            </a:r>
          </a:p>
          <a:p>
            <a:r>
              <a:rPr lang="en-US" sz="2800" dirty="0">
                <a:solidFill>
                  <a:srgbClr val="0070C0"/>
                </a:solidFill>
              </a:rPr>
              <a:t>p</a:t>
            </a:r>
          </a:p>
          <a:p>
            <a:r>
              <a:rPr lang="en-US" sz="2800" dirty="0">
                <a:solidFill>
                  <a:srgbClr val="0070C0"/>
                </a:solidFill>
              </a:rPr>
              <a:t>d</a:t>
            </a:r>
          </a:p>
          <a:p>
            <a:endParaRPr lang="en-US" sz="2800" dirty="0">
              <a:solidFill>
                <a:srgbClr val="0070C0"/>
              </a:solidFill>
            </a:endParaRPr>
          </a:p>
          <a:p>
            <a:endParaRPr lang="en-US" sz="28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1E33BA5-B427-F1A8-50B9-7E743D7F2282}"/>
              </a:ext>
            </a:extLst>
          </p:cNvPr>
          <p:cNvCxnSpPr>
            <a:cxnSpLocks/>
          </p:cNvCxnSpPr>
          <p:nvPr/>
        </p:nvCxnSpPr>
        <p:spPr>
          <a:xfrm flipH="1">
            <a:off x="368055" y="3215688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67B51EC-1FD6-1634-80AB-747A2945A8B1}"/>
              </a:ext>
            </a:extLst>
          </p:cNvPr>
          <p:cNvCxnSpPr>
            <a:cxnSpLocks/>
          </p:cNvCxnSpPr>
          <p:nvPr/>
        </p:nvCxnSpPr>
        <p:spPr>
          <a:xfrm flipH="1">
            <a:off x="399574" y="1933857"/>
            <a:ext cx="748825" cy="211034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C1C812A-04AE-648B-B6E1-2547A4B2447E}"/>
              </a:ext>
            </a:extLst>
          </p:cNvPr>
          <p:cNvCxnSpPr>
            <a:cxnSpLocks/>
          </p:cNvCxnSpPr>
          <p:nvPr/>
        </p:nvCxnSpPr>
        <p:spPr>
          <a:xfrm flipH="1">
            <a:off x="375690" y="2342156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860654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UCS: Another Example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6586151" y="309520"/>
            <a:ext cx="5231027" cy="3168930"/>
            <a:chOff x="768" y="720"/>
            <a:chExt cx="4176" cy="2383"/>
          </a:xfrm>
        </p:grpSpPr>
        <p:grpSp>
          <p:nvGrpSpPr>
            <p:cNvPr id="27653" name="Group 5"/>
            <p:cNvGrpSpPr>
              <a:grpSpLocks/>
            </p:cNvGrpSpPr>
            <p:nvPr/>
          </p:nvGrpSpPr>
          <p:grpSpPr bwMode="auto">
            <a:xfrm>
              <a:off x="768" y="720"/>
              <a:ext cx="4176" cy="2304"/>
              <a:chOff x="336" y="576"/>
              <a:chExt cx="4848" cy="2784"/>
            </a:xfrm>
          </p:grpSpPr>
          <p:sp>
            <p:nvSpPr>
              <p:cNvPr id="27672" name="AutoShape 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dirty="0"/>
                  <a:t>START</a:t>
                </a:r>
              </a:p>
            </p:txBody>
          </p:sp>
          <p:sp>
            <p:nvSpPr>
              <p:cNvPr id="27673" name="AutoShape 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600" dirty="0"/>
                  <a:t>GOAL</a:t>
                </a:r>
              </a:p>
            </p:txBody>
          </p:sp>
          <p:sp>
            <p:nvSpPr>
              <p:cNvPr id="27674" name="AutoShape 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d</a:t>
                </a:r>
              </a:p>
            </p:txBody>
          </p:sp>
          <p:sp>
            <p:nvSpPr>
              <p:cNvPr id="27675" name="AutoShape 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b</a:t>
                </a:r>
              </a:p>
            </p:txBody>
          </p:sp>
          <p:sp>
            <p:nvSpPr>
              <p:cNvPr id="27676" name="AutoShape 1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p</a:t>
                </a:r>
              </a:p>
            </p:txBody>
          </p:sp>
          <p:sp>
            <p:nvSpPr>
              <p:cNvPr id="27677" name="AutoShape 1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q</a:t>
                </a:r>
              </a:p>
            </p:txBody>
          </p:sp>
          <p:sp>
            <p:nvSpPr>
              <p:cNvPr id="27678" name="AutoShape 1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c</a:t>
                </a:r>
              </a:p>
            </p:txBody>
          </p:sp>
          <p:sp>
            <p:nvSpPr>
              <p:cNvPr id="27679" name="AutoShape 1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e</a:t>
                </a:r>
              </a:p>
            </p:txBody>
          </p:sp>
          <p:sp>
            <p:nvSpPr>
              <p:cNvPr id="27680" name="AutoShape 1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h</a:t>
                </a:r>
              </a:p>
            </p:txBody>
          </p:sp>
          <p:sp>
            <p:nvSpPr>
              <p:cNvPr id="27681" name="AutoShape 1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a</a:t>
                </a:r>
              </a:p>
            </p:txBody>
          </p:sp>
          <p:sp>
            <p:nvSpPr>
              <p:cNvPr id="27682" name="AutoShape 1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f</a:t>
                </a:r>
              </a:p>
            </p:txBody>
          </p:sp>
          <p:sp>
            <p:nvSpPr>
              <p:cNvPr id="27683" name="AutoShape 1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r</a:t>
                </a:r>
              </a:p>
            </p:txBody>
          </p:sp>
          <p:cxnSp>
            <p:nvCxnSpPr>
              <p:cNvPr id="27684" name="AutoShape 18"/>
              <p:cNvCxnSpPr>
                <a:cxnSpLocks noChangeShapeType="1"/>
                <a:stCxn id="27672" idx="5"/>
                <a:endCxn id="27676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5" name="AutoShape 19"/>
              <p:cNvCxnSpPr>
                <a:cxnSpLocks noChangeShapeType="1"/>
                <a:stCxn id="27676" idx="5"/>
                <a:endCxn id="27677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6" name="AutoShape 20"/>
              <p:cNvCxnSpPr>
                <a:cxnSpLocks noChangeShapeType="1"/>
                <a:stCxn id="27680" idx="3"/>
                <a:endCxn id="27677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7" name="AutoShape 21"/>
              <p:cNvCxnSpPr>
                <a:cxnSpLocks noChangeShapeType="1"/>
                <a:stCxn id="27680" idx="2"/>
                <a:endCxn id="27676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8" name="AutoShape 22"/>
              <p:cNvCxnSpPr>
                <a:cxnSpLocks noChangeShapeType="1"/>
                <a:stCxn id="27679" idx="4"/>
                <a:endCxn id="27680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9" name="AutoShape 23"/>
              <p:cNvCxnSpPr>
                <a:cxnSpLocks noChangeShapeType="1"/>
                <a:stCxn id="27679" idx="5"/>
                <a:endCxn id="27683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0" name="AutoShape 24"/>
              <p:cNvCxnSpPr>
                <a:cxnSpLocks noChangeShapeType="1"/>
                <a:stCxn id="27683" idx="0"/>
                <a:endCxn id="27682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1" name="AutoShape 25"/>
              <p:cNvCxnSpPr>
                <a:cxnSpLocks noChangeShapeType="1"/>
                <a:stCxn id="27682" idx="0"/>
                <a:endCxn id="27673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2" name="AutoShape 26"/>
              <p:cNvCxnSpPr>
                <a:cxnSpLocks noChangeShapeType="1"/>
                <a:stCxn id="27672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3" name="AutoShape 27"/>
              <p:cNvCxnSpPr>
                <a:cxnSpLocks noChangeShapeType="1"/>
                <a:stCxn id="27674" idx="1"/>
                <a:endCxn id="27675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4" name="AutoShape 28"/>
              <p:cNvCxnSpPr>
                <a:cxnSpLocks noChangeShapeType="1"/>
                <a:endCxn id="27681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5" name="AutoShape 29"/>
              <p:cNvCxnSpPr>
                <a:cxnSpLocks noChangeShapeType="1"/>
                <a:stCxn id="27678" idx="2"/>
                <a:endCxn id="27681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6" name="AutoShape 30"/>
              <p:cNvCxnSpPr>
                <a:cxnSpLocks noChangeShapeType="1"/>
                <a:stCxn id="27674" idx="7"/>
                <a:endCxn id="27678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7" name="AutoShape 31"/>
              <p:cNvCxnSpPr>
                <a:cxnSpLocks noChangeShapeType="1"/>
                <a:stCxn id="27674" idx="6"/>
                <a:endCxn id="27679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8" name="AutoShape 32"/>
              <p:cNvCxnSpPr>
                <a:cxnSpLocks noChangeShapeType="1"/>
                <a:stCxn id="27682" idx="1"/>
                <a:endCxn id="27678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9" name="AutoShape 33"/>
              <p:cNvCxnSpPr>
                <a:cxnSpLocks noChangeShapeType="1"/>
                <a:stCxn id="27672" idx="6"/>
                <a:endCxn id="27679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7654" name="Text Box 34"/>
            <p:cNvSpPr txBox="1">
              <a:spLocks noChangeArrowheads="1"/>
            </p:cNvSpPr>
            <p:nvPr/>
          </p:nvSpPr>
          <p:spPr bwMode="auto">
            <a:xfrm>
              <a:off x="1440" y="85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5" name="Text Box 35"/>
            <p:cNvSpPr txBox="1">
              <a:spLocks noChangeArrowheads="1"/>
            </p:cNvSpPr>
            <p:nvPr/>
          </p:nvSpPr>
          <p:spPr bwMode="auto">
            <a:xfrm>
              <a:off x="2544" y="196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9</a:t>
              </a:r>
            </a:p>
          </p:txBody>
        </p:sp>
        <p:sp>
          <p:nvSpPr>
            <p:cNvPr id="27656" name="Text Box 36"/>
            <p:cNvSpPr txBox="1">
              <a:spLocks noChangeArrowheads="1"/>
            </p:cNvSpPr>
            <p:nvPr/>
          </p:nvSpPr>
          <p:spPr bwMode="auto">
            <a:xfrm>
              <a:off x="4032" y="201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7" name="Text Box 37"/>
            <p:cNvSpPr txBox="1">
              <a:spLocks noChangeArrowheads="1"/>
            </p:cNvSpPr>
            <p:nvPr/>
          </p:nvSpPr>
          <p:spPr bwMode="auto">
            <a:xfrm>
              <a:off x="2449" y="1440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58" name="Text Box 38"/>
            <p:cNvSpPr txBox="1">
              <a:spLocks noChangeArrowheads="1"/>
            </p:cNvSpPr>
            <p:nvPr/>
          </p:nvSpPr>
          <p:spPr bwMode="auto">
            <a:xfrm>
              <a:off x="1728" y="144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59" name="Text Box 39"/>
            <p:cNvSpPr txBox="1">
              <a:spLocks noChangeArrowheads="1"/>
            </p:cNvSpPr>
            <p:nvPr/>
          </p:nvSpPr>
          <p:spPr bwMode="auto">
            <a:xfrm>
              <a:off x="3648" y="1968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60" name="Text Box 40"/>
            <p:cNvSpPr txBox="1">
              <a:spLocks noChangeArrowheads="1"/>
            </p:cNvSpPr>
            <p:nvPr/>
          </p:nvSpPr>
          <p:spPr bwMode="auto">
            <a:xfrm>
              <a:off x="2592" y="90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2</a:t>
              </a:r>
            </a:p>
          </p:txBody>
        </p:sp>
        <p:sp>
          <p:nvSpPr>
            <p:cNvPr id="27661" name="Text Box 41"/>
            <p:cNvSpPr txBox="1">
              <a:spLocks noChangeArrowheads="1"/>
            </p:cNvSpPr>
            <p:nvPr/>
          </p:nvSpPr>
          <p:spPr bwMode="auto">
            <a:xfrm>
              <a:off x="1344" y="1770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2" name="Text Box 42"/>
            <p:cNvSpPr txBox="1">
              <a:spLocks noChangeArrowheads="1"/>
            </p:cNvSpPr>
            <p:nvPr/>
          </p:nvSpPr>
          <p:spPr bwMode="auto">
            <a:xfrm>
              <a:off x="451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3" name="Text Box 43"/>
            <p:cNvSpPr txBox="1">
              <a:spLocks noChangeArrowheads="1"/>
            </p:cNvSpPr>
            <p:nvPr/>
          </p:nvSpPr>
          <p:spPr bwMode="auto">
            <a:xfrm>
              <a:off x="3600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27664" name="Text Box 44"/>
            <p:cNvSpPr txBox="1">
              <a:spLocks noChangeArrowheads="1"/>
            </p:cNvSpPr>
            <p:nvPr/>
          </p:nvSpPr>
          <p:spPr bwMode="auto">
            <a:xfrm>
              <a:off x="3024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5" name="Text Box 45"/>
            <p:cNvSpPr txBox="1">
              <a:spLocks noChangeArrowheads="1"/>
            </p:cNvSpPr>
            <p:nvPr/>
          </p:nvSpPr>
          <p:spPr bwMode="auto">
            <a:xfrm>
              <a:off x="235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6" name="Text Box 46"/>
            <p:cNvSpPr txBox="1">
              <a:spLocks noChangeArrowheads="1"/>
            </p:cNvSpPr>
            <p:nvPr/>
          </p:nvSpPr>
          <p:spPr bwMode="auto">
            <a:xfrm>
              <a:off x="2043" y="2825"/>
              <a:ext cx="405" cy="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15</a:t>
              </a:r>
            </a:p>
          </p:txBody>
        </p:sp>
        <p:sp>
          <p:nvSpPr>
            <p:cNvPr id="27667" name="Text Box 47"/>
            <p:cNvSpPr txBox="1">
              <a:spLocks noChangeArrowheads="1"/>
            </p:cNvSpPr>
            <p:nvPr/>
          </p:nvSpPr>
          <p:spPr bwMode="auto">
            <a:xfrm>
              <a:off x="1248" y="235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68" name="Text Box 48"/>
            <p:cNvSpPr txBox="1">
              <a:spLocks noChangeArrowheads="1"/>
            </p:cNvSpPr>
            <p:nvPr/>
          </p:nvSpPr>
          <p:spPr bwMode="auto">
            <a:xfrm>
              <a:off x="4080" y="124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9" name="Text Box 49"/>
            <p:cNvSpPr txBox="1">
              <a:spLocks noChangeArrowheads="1"/>
            </p:cNvSpPr>
            <p:nvPr/>
          </p:nvSpPr>
          <p:spPr bwMode="auto">
            <a:xfrm>
              <a:off x="4704" y="13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cxnSp>
          <p:nvCxnSpPr>
            <p:cNvPr id="27670" name="AutoShape 50"/>
            <p:cNvCxnSpPr>
              <a:cxnSpLocks noChangeShapeType="1"/>
              <a:stCxn id="27677" idx="6"/>
              <a:endCxn id="27683" idx="2"/>
            </p:cNvCxnSpPr>
            <p:nvPr/>
          </p:nvCxnSpPr>
          <p:spPr bwMode="auto">
            <a:xfrm flipV="1">
              <a:off x="2918" y="2707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  <p:sp>
          <p:nvSpPr>
            <p:cNvPr id="27671" name="Text Box 51"/>
            <p:cNvSpPr txBox="1">
              <a:spLocks noChangeArrowheads="1"/>
            </p:cNvSpPr>
            <p:nvPr/>
          </p:nvSpPr>
          <p:spPr bwMode="auto">
            <a:xfrm>
              <a:off x="2929" y="1578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2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7110B7D-B242-19B6-B792-D508ACC5D496}"/>
              </a:ext>
            </a:extLst>
          </p:cNvPr>
          <p:cNvSpPr txBox="1"/>
          <p:nvPr/>
        </p:nvSpPr>
        <p:spPr>
          <a:xfrm>
            <a:off x="434949" y="1342332"/>
            <a:ext cx="2341993" cy="52629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Frontier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S: 0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S-d: 3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S-e: 9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S-p: 1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S-p-q: 16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S-d-b: 4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S-d-c: 11</a:t>
            </a:r>
          </a:p>
          <a:p>
            <a:r>
              <a:rPr lang="en-US" sz="2800" dirty="0">
                <a:solidFill>
                  <a:srgbClr val="7030A0"/>
                </a:solidFill>
              </a:rPr>
              <a:t>S-d-e: 5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S-d-b-a: 6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S-d-e-h: 13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S-d-e-r: 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D5166D-5C90-3788-A6AB-DD89FDAB73DD}"/>
              </a:ext>
            </a:extLst>
          </p:cNvPr>
          <p:cNvSpPr txBox="1"/>
          <p:nvPr/>
        </p:nvSpPr>
        <p:spPr>
          <a:xfrm>
            <a:off x="4792868" y="1336195"/>
            <a:ext cx="162351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Explored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</a:t>
            </a:r>
          </a:p>
          <a:p>
            <a:r>
              <a:rPr lang="en-US" sz="2800" dirty="0">
                <a:solidFill>
                  <a:srgbClr val="0070C0"/>
                </a:solidFill>
              </a:rPr>
              <a:t>p</a:t>
            </a:r>
          </a:p>
          <a:p>
            <a:r>
              <a:rPr lang="en-US" sz="2800" dirty="0">
                <a:solidFill>
                  <a:srgbClr val="0070C0"/>
                </a:solidFill>
              </a:rPr>
              <a:t>d</a:t>
            </a:r>
          </a:p>
          <a:p>
            <a:r>
              <a:rPr lang="en-US" sz="2800" dirty="0">
                <a:solidFill>
                  <a:srgbClr val="0070C0"/>
                </a:solidFill>
              </a:rPr>
              <a:t>b</a:t>
            </a:r>
          </a:p>
          <a:p>
            <a:r>
              <a:rPr lang="en-US" sz="2800" dirty="0">
                <a:solidFill>
                  <a:srgbClr val="0070C0"/>
                </a:solidFill>
              </a:rPr>
              <a:t>e</a:t>
            </a:r>
          </a:p>
          <a:p>
            <a:r>
              <a:rPr lang="en-US" sz="2800" dirty="0">
                <a:solidFill>
                  <a:srgbClr val="0070C0"/>
                </a:solidFill>
              </a:rPr>
              <a:t>a</a:t>
            </a:r>
          </a:p>
          <a:p>
            <a:r>
              <a:rPr lang="en-US" sz="2800" dirty="0">
                <a:solidFill>
                  <a:srgbClr val="0070C0"/>
                </a:solidFill>
              </a:rPr>
              <a:t>r</a:t>
            </a:r>
          </a:p>
          <a:p>
            <a:r>
              <a:rPr lang="en-US" sz="2800" dirty="0">
                <a:solidFill>
                  <a:srgbClr val="0070C0"/>
                </a:solidFill>
              </a:rPr>
              <a:t>f</a:t>
            </a:r>
          </a:p>
          <a:p>
            <a:endParaRPr lang="en-US" sz="2800" dirty="0">
              <a:solidFill>
                <a:srgbClr val="0070C0"/>
              </a:solidFill>
            </a:endParaRPr>
          </a:p>
          <a:p>
            <a:endParaRPr lang="en-US" sz="28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1E33BA5-B427-F1A8-50B9-7E743D7F2282}"/>
              </a:ext>
            </a:extLst>
          </p:cNvPr>
          <p:cNvCxnSpPr>
            <a:cxnSpLocks/>
          </p:cNvCxnSpPr>
          <p:nvPr/>
        </p:nvCxnSpPr>
        <p:spPr>
          <a:xfrm flipH="1">
            <a:off x="364106" y="3215688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67B51EC-1FD6-1634-80AB-747A2945A8B1}"/>
              </a:ext>
            </a:extLst>
          </p:cNvPr>
          <p:cNvCxnSpPr>
            <a:cxnSpLocks/>
          </p:cNvCxnSpPr>
          <p:nvPr/>
        </p:nvCxnSpPr>
        <p:spPr>
          <a:xfrm flipH="1">
            <a:off x="395625" y="1933857"/>
            <a:ext cx="748825" cy="211034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C1C812A-04AE-648B-B6E1-2547A4B2447E}"/>
              </a:ext>
            </a:extLst>
          </p:cNvPr>
          <p:cNvCxnSpPr>
            <a:cxnSpLocks/>
          </p:cNvCxnSpPr>
          <p:nvPr/>
        </p:nvCxnSpPr>
        <p:spPr>
          <a:xfrm flipH="1">
            <a:off x="371741" y="2342156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1A206CE-F02B-89D8-D422-3B417FE0CB42}"/>
              </a:ext>
            </a:extLst>
          </p:cNvPr>
          <p:cNvCxnSpPr>
            <a:cxnSpLocks/>
          </p:cNvCxnSpPr>
          <p:nvPr/>
        </p:nvCxnSpPr>
        <p:spPr>
          <a:xfrm flipH="1">
            <a:off x="395625" y="2882696"/>
            <a:ext cx="1091728" cy="0"/>
          </a:xfrm>
          <a:prstGeom prst="straightConnector1">
            <a:avLst/>
          </a:prstGeom>
          <a:ln w="38100">
            <a:solidFill>
              <a:srgbClr val="7030A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6E3C0A7-8D43-5F77-1281-C34377B303BB}"/>
              </a:ext>
            </a:extLst>
          </p:cNvPr>
          <p:cNvCxnSpPr>
            <a:cxnSpLocks/>
          </p:cNvCxnSpPr>
          <p:nvPr/>
        </p:nvCxnSpPr>
        <p:spPr>
          <a:xfrm flipH="1">
            <a:off x="371741" y="4089219"/>
            <a:ext cx="1307944" cy="174950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6FF2D87-1DCC-62B7-B2D7-A6A5BB0C01F0}"/>
              </a:ext>
            </a:extLst>
          </p:cNvPr>
          <p:cNvCxnSpPr>
            <a:cxnSpLocks/>
          </p:cNvCxnSpPr>
          <p:nvPr/>
        </p:nvCxnSpPr>
        <p:spPr>
          <a:xfrm flipH="1">
            <a:off x="395625" y="4943354"/>
            <a:ext cx="1307944" cy="174950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A66B1A0-BB67-6C3A-C0D4-C74037EFA0AA}"/>
              </a:ext>
            </a:extLst>
          </p:cNvPr>
          <p:cNvCxnSpPr>
            <a:cxnSpLocks/>
          </p:cNvCxnSpPr>
          <p:nvPr/>
        </p:nvCxnSpPr>
        <p:spPr>
          <a:xfrm flipH="1">
            <a:off x="405481" y="5397557"/>
            <a:ext cx="1556502" cy="118111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AF21195-DA35-9B8F-DBA6-62847876CCFC}"/>
              </a:ext>
            </a:extLst>
          </p:cNvPr>
          <p:cNvSpPr txBox="1"/>
          <p:nvPr/>
        </p:nvSpPr>
        <p:spPr>
          <a:xfrm>
            <a:off x="2214574" y="1420226"/>
            <a:ext cx="2627150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2800" dirty="0"/>
          </a:p>
          <a:p>
            <a:r>
              <a:rPr lang="en-US" sz="2800" dirty="0">
                <a:solidFill>
                  <a:srgbClr val="0070C0"/>
                </a:solidFill>
              </a:rPr>
              <a:t>S-d-e-r-f: 9</a:t>
            </a:r>
          </a:p>
          <a:p>
            <a:r>
              <a:rPr lang="en-US" sz="2800" dirty="0">
                <a:solidFill>
                  <a:srgbClr val="7030A0"/>
                </a:solidFill>
              </a:rPr>
              <a:t>S-d-e-r-f-c: 12??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S-d-e-r-f-G: 11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6E00FA2-12D8-EEF2-44E7-D785564F7E9A}"/>
              </a:ext>
            </a:extLst>
          </p:cNvPr>
          <p:cNvCxnSpPr>
            <a:cxnSpLocks/>
          </p:cNvCxnSpPr>
          <p:nvPr/>
        </p:nvCxnSpPr>
        <p:spPr>
          <a:xfrm flipH="1">
            <a:off x="434949" y="6252677"/>
            <a:ext cx="1556502" cy="118111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8CFB29D-C247-0831-E4CA-BA08E3CA93FA}"/>
              </a:ext>
            </a:extLst>
          </p:cNvPr>
          <p:cNvCxnSpPr>
            <a:cxnSpLocks/>
          </p:cNvCxnSpPr>
          <p:nvPr/>
        </p:nvCxnSpPr>
        <p:spPr>
          <a:xfrm flipH="1">
            <a:off x="2128505" y="1933857"/>
            <a:ext cx="1820293" cy="241925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B39409C-4F47-EE87-7E7A-E21B117B0742}"/>
              </a:ext>
            </a:extLst>
          </p:cNvPr>
          <p:cNvSpPr txBox="1"/>
          <p:nvPr/>
        </p:nvSpPr>
        <p:spPr>
          <a:xfrm>
            <a:off x="5707329" y="3733309"/>
            <a:ext cx="6228966" cy="31085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solidFill>
                  <a:srgbClr val="7030A0"/>
                </a:solidFill>
              </a:rPr>
              <a:t>Add S-d-e-r-f-c: 12 to frontier?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2800" dirty="0">
                <a:sym typeface="Wingdings" panose="05000000000000000000" pitchFamily="2" charset="2"/>
              </a:rPr>
              <a:t>No, there is a better path to c on the frontier, S-d-c: 11</a:t>
            </a:r>
          </a:p>
          <a:p>
            <a:pPr marL="457200" indent="-457200">
              <a:buFont typeface="Wingdings" panose="05000000000000000000" pitchFamily="2" charset="2"/>
              <a:buChar char="à"/>
            </a:pPr>
            <a:endParaRPr lang="en-US" sz="2800" dirty="0">
              <a:sym typeface="Wingdings" panose="05000000000000000000" pitchFamily="2" charset="2"/>
            </a:endParaRPr>
          </a:p>
          <a:p>
            <a:r>
              <a:rPr lang="en-US" sz="2800" dirty="0">
                <a:solidFill>
                  <a:srgbClr val="0070C0"/>
                </a:solidFill>
                <a:sym typeface="Wingdings" panose="05000000000000000000" pitchFamily="2" charset="2"/>
              </a:rPr>
              <a:t>I see G on the frontier. Are we done?</a:t>
            </a:r>
            <a:endParaRPr lang="en-US" sz="2800" dirty="0">
              <a:solidFill>
                <a:srgbClr val="0070C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à"/>
            </a:pPr>
            <a:r>
              <a:rPr lang="en-US" sz="2800" dirty="0">
                <a:sym typeface="Wingdings" panose="05000000000000000000" pitchFamily="2" charset="2"/>
              </a:rPr>
              <a:t>No, the goal test doesn't come until after we pop a node from the frontier</a:t>
            </a:r>
          </a:p>
        </p:txBody>
      </p:sp>
    </p:spTree>
    <p:extLst>
      <p:ext uri="{BB962C8B-B14F-4D97-AF65-F5344CB8AC3E}">
        <p14:creationId xmlns:p14="http://schemas.microsoft.com/office/powerpoint/2010/main" val="24643351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0"/>
                            </p:stCondLst>
                            <p:childTnLst>
                              <p:par>
                                <p:cTn id="72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UCS: Another Example</a:t>
            </a:r>
          </a:p>
        </p:txBody>
      </p:sp>
      <p:grpSp>
        <p:nvGrpSpPr>
          <p:cNvPr id="27652" name="Group 4"/>
          <p:cNvGrpSpPr>
            <a:grpSpLocks/>
          </p:cNvGrpSpPr>
          <p:nvPr/>
        </p:nvGrpSpPr>
        <p:grpSpPr bwMode="auto">
          <a:xfrm>
            <a:off x="6586151" y="309520"/>
            <a:ext cx="5231027" cy="3168930"/>
            <a:chOff x="768" y="720"/>
            <a:chExt cx="4176" cy="2383"/>
          </a:xfrm>
        </p:grpSpPr>
        <p:grpSp>
          <p:nvGrpSpPr>
            <p:cNvPr id="27653" name="Group 5"/>
            <p:cNvGrpSpPr>
              <a:grpSpLocks/>
            </p:cNvGrpSpPr>
            <p:nvPr/>
          </p:nvGrpSpPr>
          <p:grpSpPr bwMode="auto">
            <a:xfrm>
              <a:off x="768" y="720"/>
              <a:ext cx="4176" cy="2304"/>
              <a:chOff x="336" y="576"/>
              <a:chExt cx="4848" cy="2784"/>
            </a:xfrm>
          </p:grpSpPr>
          <p:sp>
            <p:nvSpPr>
              <p:cNvPr id="27672" name="AutoShape 6"/>
              <p:cNvSpPr>
                <a:spLocks noChangeArrowheads="1"/>
              </p:cNvSpPr>
              <p:nvPr/>
            </p:nvSpPr>
            <p:spPr bwMode="auto">
              <a:xfrm>
                <a:off x="336" y="22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500" dirty="0"/>
                  <a:t>START</a:t>
                </a:r>
              </a:p>
            </p:txBody>
          </p:sp>
          <p:sp>
            <p:nvSpPr>
              <p:cNvPr id="27673" name="AutoShape 7"/>
              <p:cNvSpPr>
                <a:spLocks noChangeArrowheads="1"/>
              </p:cNvSpPr>
              <p:nvPr/>
            </p:nvSpPr>
            <p:spPr bwMode="auto">
              <a:xfrm>
                <a:off x="4704" y="5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sz="1600" dirty="0"/>
                  <a:t>GOAL</a:t>
                </a:r>
              </a:p>
            </p:txBody>
          </p:sp>
          <p:sp>
            <p:nvSpPr>
              <p:cNvPr id="27674" name="AutoShape 8"/>
              <p:cNvSpPr>
                <a:spLocks noChangeArrowheads="1"/>
              </p:cNvSpPr>
              <p:nvPr/>
            </p:nvSpPr>
            <p:spPr bwMode="auto">
              <a:xfrm>
                <a:off x="1728" y="177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d</a:t>
                </a:r>
              </a:p>
            </p:txBody>
          </p:sp>
          <p:sp>
            <p:nvSpPr>
              <p:cNvPr id="27675" name="AutoShape 9"/>
              <p:cNvSpPr>
                <a:spLocks noChangeArrowheads="1"/>
              </p:cNvSpPr>
              <p:nvPr/>
            </p:nvSpPr>
            <p:spPr bwMode="auto">
              <a:xfrm>
                <a:off x="720" y="10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b</a:t>
                </a:r>
              </a:p>
            </p:txBody>
          </p:sp>
          <p:sp>
            <p:nvSpPr>
              <p:cNvPr id="27676" name="AutoShape 10"/>
              <p:cNvSpPr>
                <a:spLocks noChangeArrowheads="1"/>
              </p:cNvSpPr>
              <p:nvPr/>
            </p:nvSpPr>
            <p:spPr bwMode="auto">
              <a:xfrm>
                <a:off x="1200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p</a:t>
                </a:r>
              </a:p>
            </p:txBody>
          </p:sp>
          <p:sp>
            <p:nvSpPr>
              <p:cNvPr id="27677" name="AutoShape 11"/>
              <p:cNvSpPr>
                <a:spLocks noChangeArrowheads="1"/>
              </p:cNvSpPr>
              <p:nvPr/>
            </p:nvSpPr>
            <p:spPr bwMode="auto">
              <a:xfrm>
                <a:off x="2352" y="2880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q</a:t>
                </a:r>
              </a:p>
            </p:txBody>
          </p:sp>
          <p:sp>
            <p:nvSpPr>
              <p:cNvPr id="27678" name="AutoShape 12"/>
              <p:cNvSpPr>
                <a:spLocks noChangeArrowheads="1"/>
              </p:cNvSpPr>
              <p:nvPr/>
            </p:nvSpPr>
            <p:spPr bwMode="auto">
              <a:xfrm>
                <a:off x="2880" y="1008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c</a:t>
                </a:r>
              </a:p>
            </p:txBody>
          </p:sp>
          <p:sp>
            <p:nvSpPr>
              <p:cNvPr id="27679" name="AutoShape 13"/>
              <p:cNvSpPr>
                <a:spLocks noChangeArrowheads="1"/>
              </p:cNvSpPr>
              <p:nvPr/>
            </p:nvSpPr>
            <p:spPr bwMode="auto">
              <a:xfrm>
                <a:off x="3552" y="158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e</a:t>
                </a:r>
              </a:p>
            </p:txBody>
          </p:sp>
          <p:sp>
            <p:nvSpPr>
              <p:cNvPr id="27680" name="AutoShape 14"/>
              <p:cNvSpPr>
                <a:spLocks noChangeArrowheads="1"/>
              </p:cNvSpPr>
              <p:nvPr/>
            </p:nvSpPr>
            <p:spPr bwMode="auto">
              <a:xfrm>
                <a:off x="3168" y="225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h</a:t>
                </a:r>
              </a:p>
            </p:txBody>
          </p:sp>
          <p:sp>
            <p:nvSpPr>
              <p:cNvPr id="27681" name="AutoShape 15"/>
              <p:cNvSpPr>
                <a:spLocks noChangeArrowheads="1"/>
              </p:cNvSpPr>
              <p:nvPr/>
            </p:nvSpPr>
            <p:spPr bwMode="auto">
              <a:xfrm>
                <a:off x="1584" y="624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a</a:t>
                </a:r>
              </a:p>
            </p:txBody>
          </p:sp>
          <p:sp>
            <p:nvSpPr>
              <p:cNvPr id="27682" name="AutoShape 16"/>
              <p:cNvSpPr>
                <a:spLocks noChangeArrowheads="1"/>
              </p:cNvSpPr>
              <p:nvPr/>
            </p:nvSpPr>
            <p:spPr bwMode="auto">
              <a:xfrm>
                <a:off x="4560" y="1872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f</a:t>
                </a:r>
              </a:p>
            </p:txBody>
          </p:sp>
          <p:sp>
            <p:nvSpPr>
              <p:cNvPr id="27683" name="AutoShape 17"/>
              <p:cNvSpPr>
                <a:spLocks noChangeArrowheads="1"/>
              </p:cNvSpPr>
              <p:nvPr/>
            </p:nvSpPr>
            <p:spPr bwMode="auto">
              <a:xfrm>
                <a:off x="4368" y="2736"/>
                <a:ext cx="480" cy="480"/>
              </a:xfrm>
              <a:prstGeom prst="flowChartConnector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/>
                <a:r>
                  <a:rPr lang="en-US" i="1"/>
                  <a:t>r</a:t>
                </a:r>
              </a:p>
            </p:txBody>
          </p:sp>
          <p:cxnSp>
            <p:nvCxnSpPr>
              <p:cNvPr id="27684" name="AutoShape 18"/>
              <p:cNvCxnSpPr>
                <a:cxnSpLocks noChangeShapeType="1"/>
                <a:stCxn id="27672" idx="5"/>
                <a:endCxn id="27676" idx="2"/>
              </p:cNvCxnSpPr>
              <p:nvPr/>
            </p:nvCxnSpPr>
            <p:spPr bwMode="auto">
              <a:xfrm>
                <a:off x="746" y="2618"/>
                <a:ext cx="454" cy="35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5" name="AutoShape 19"/>
              <p:cNvCxnSpPr>
                <a:cxnSpLocks noChangeShapeType="1"/>
                <a:stCxn id="27676" idx="5"/>
                <a:endCxn id="27677" idx="2"/>
              </p:cNvCxnSpPr>
              <p:nvPr/>
            </p:nvCxnSpPr>
            <p:spPr bwMode="auto">
              <a:xfrm flipV="1">
                <a:off x="1610" y="3120"/>
                <a:ext cx="742" cy="2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6" name="AutoShape 20"/>
              <p:cNvCxnSpPr>
                <a:cxnSpLocks noChangeShapeType="1"/>
                <a:stCxn id="27680" idx="3"/>
                <a:endCxn id="27677" idx="7"/>
              </p:cNvCxnSpPr>
              <p:nvPr/>
            </p:nvCxnSpPr>
            <p:spPr bwMode="auto">
              <a:xfrm flipH="1">
                <a:off x="2762" y="2666"/>
                <a:ext cx="476" cy="2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7" name="AutoShape 21"/>
              <p:cNvCxnSpPr>
                <a:cxnSpLocks noChangeShapeType="1"/>
                <a:stCxn id="27680" idx="2"/>
                <a:endCxn id="27676" idx="6"/>
              </p:cNvCxnSpPr>
              <p:nvPr/>
            </p:nvCxnSpPr>
            <p:spPr bwMode="auto">
              <a:xfrm flipH="1">
                <a:off x="1680" y="2496"/>
                <a:ext cx="1488" cy="4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8" name="AutoShape 22"/>
              <p:cNvCxnSpPr>
                <a:cxnSpLocks noChangeShapeType="1"/>
                <a:stCxn id="27679" idx="4"/>
                <a:endCxn id="27680" idx="7"/>
              </p:cNvCxnSpPr>
              <p:nvPr/>
            </p:nvCxnSpPr>
            <p:spPr bwMode="auto">
              <a:xfrm flipH="1">
                <a:off x="3578" y="2064"/>
                <a:ext cx="214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89" name="AutoShape 23"/>
              <p:cNvCxnSpPr>
                <a:cxnSpLocks noChangeShapeType="1"/>
                <a:stCxn id="27679" idx="5"/>
                <a:endCxn id="27683" idx="1"/>
              </p:cNvCxnSpPr>
              <p:nvPr/>
            </p:nvCxnSpPr>
            <p:spPr bwMode="auto">
              <a:xfrm>
                <a:off x="3962" y="1994"/>
                <a:ext cx="476" cy="81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0" name="AutoShape 24"/>
              <p:cNvCxnSpPr>
                <a:cxnSpLocks noChangeShapeType="1"/>
                <a:stCxn id="27683" idx="0"/>
                <a:endCxn id="27682" idx="4"/>
              </p:cNvCxnSpPr>
              <p:nvPr/>
            </p:nvCxnSpPr>
            <p:spPr bwMode="auto">
              <a:xfrm flipV="1">
                <a:off x="4608" y="2352"/>
                <a:ext cx="192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1" name="AutoShape 25"/>
              <p:cNvCxnSpPr>
                <a:cxnSpLocks noChangeShapeType="1"/>
                <a:stCxn id="27682" idx="0"/>
                <a:endCxn id="27673" idx="4"/>
              </p:cNvCxnSpPr>
              <p:nvPr/>
            </p:nvCxnSpPr>
            <p:spPr bwMode="auto">
              <a:xfrm flipV="1">
                <a:off x="4800" y="1056"/>
                <a:ext cx="144" cy="816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2" name="AutoShape 26"/>
              <p:cNvCxnSpPr>
                <a:cxnSpLocks noChangeShapeType="1"/>
                <a:stCxn id="27672" idx="7"/>
              </p:cNvCxnSpPr>
              <p:nvPr/>
            </p:nvCxnSpPr>
            <p:spPr bwMode="auto">
              <a:xfrm flipV="1">
                <a:off x="746" y="2016"/>
                <a:ext cx="98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3" name="AutoShape 27"/>
              <p:cNvCxnSpPr>
                <a:cxnSpLocks noChangeShapeType="1"/>
                <a:stCxn id="27674" idx="1"/>
                <a:endCxn id="27675" idx="5"/>
              </p:cNvCxnSpPr>
              <p:nvPr/>
            </p:nvCxnSpPr>
            <p:spPr bwMode="auto">
              <a:xfrm flipH="1" flipV="1">
                <a:off x="1130" y="1466"/>
                <a:ext cx="668" cy="380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4" name="AutoShape 28"/>
              <p:cNvCxnSpPr>
                <a:cxnSpLocks noChangeShapeType="1"/>
                <a:endCxn id="27681" idx="2"/>
              </p:cNvCxnSpPr>
              <p:nvPr/>
            </p:nvCxnSpPr>
            <p:spPr bwMode="auto">
              <a:xfrm flipV="1">
                <a:off x="1152" y="864"/>
                <a:ext cx="432" cy="26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5" name="AutoShape 29"/>
              <p:cNvCxnSpPr>
                <a:cxnSpLocks noChangeShapeType="1"/>
                <a:stCxn id="27678" idx="2"/>
                <a:endCxn id="27681" idx="6"/>
              </p:cNvCxnSpPr>
              <p:nvPr/>
            </p:nvCxnSpPr>
            <p:spPr bwMode="auto">
              <a:xfrm flipH="1" flipV="1">
                <a:off x="2064" y="864"/>
                <a:ext cx="816" cy="384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6" name="AutoShape 30"/>
              <p:cNvCxnSpPr>
                <a:cxnSpLocks noChangeShapeType="1"/>
                <a:stCxn id="27674" idx="7"/>
                <a:endCxn id="27678" idx="3"/>
              </p:cNvCxnSpPr>
              <p:nvPr/>
            </p:nvCxnSpPr>
            <p:spPr bwMode="auto">
              <a:xfrm flipV="1">
                <a:off x="2138" y="1418"/>
                <a:ext cx="812" cy="428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7" name="AutoShape 31"/>
              <p:cNvCxnSpPr>
                <a:cxnSpLocks noChangeShapeType="1"/>
                <a:stCxn id="27674" idx="6"/>
                <a:endCxn id="27679" idx="2"/>
              </p:cNvCxnSpPr>
              <p:nvPr/>
            </p:nvCxnSpPr>
            <p:spPr bwMode="auto">
              <a:xfrm flipV="1">
                <a:off x="2208" y="1824"/>
                <a:ext cx="1344" cy="192"/>
              </a:xfrm>
              <a:prstGeom prst="straightConnector1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8" name="AutoShape 32"/>
              <p:cNvCxnSpPr>
                <a:cxnSpLocks noChangeShapeType="1"/>
                <a:stCxn id="27682" idx="1"/>
                <a:endCxn id="27678" idx="6"/>
              </p:cNvCxnSpPr>
              <p:nvPr/>
            </p:nvCxnSpPr>
            <p:spPr bwMode="auto">
              <a:xfrm rot="5400000" flipH="1">
                <a:off x="3648" y="960"/>
                <a:ext cx="694" cy="1270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  <p:cxnSp>
            <p:nvCxnSpPr>
              <p:cNvPr id="27699" name="AutoShape 33"/>
              <p:cNvCxnSpPr>
                <a:cxnSpLocks noChangeShapeType="1"/>
                <a:stCxn id="27672" idx="6"/>
                <a:endCxn id="27679" idx="3"/>
              </p:cNvCxnSpPr>
              <p:nvPr/>
            </p:nvCxnSpPr>
            <p:spPr bwMode="auto">
              <a:xfrm flipV="1">
                <a:off x="816" y="1994"/>
                <a:ext cx="2806" cy="454"/>
              </a:xfrm>
              <a:prstGeom prst="curvedConnector2">
                <a:avLst/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</p:spPr>
          </p:cxnSp>
        </p:grpSp>
        <p:sp>
          <p:nvSpPr>
            <p:cNvPr id="27654" name="Text Box 34"/>
            <p:cNvSpPr txBox="1">
              <a:spLocks noChangeArrowheads="1"/>
            </p:cNvSpPr>
            <p:nvPr/>
          </p:nvSpPr>
          <p:spPr bwMode="auto">
            <a:xfrm>
              <a:off x="1440" y="85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5" name="Text Box 35"/>
            <p:cNvSpPr txBox="1">
              <a:spLocks noChangeArrowheads="1"/>
            </p:cNvSpPr>
            <p:nvPr/>
          </p:nvSpPr>
          <p:spPr bwMode="auto">
            <a:xfrm>
              <a:off x="2544" y="196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9</a:t>
              </a:r>
            </a:p>
          </p:txBody>
        </p:sp>
        <p:sp>
          <p:nvSpPr>
            <p:cNvPr id="27656" name="Text Box 36"/>
            <p:cNvSpPr txBox="1">
              <a:spLocks noChangeArrowheads="1"/>
            </p:cNvSpPr>
            <p:nvPr/>
          </p:nvSpPr>
          <p:spPr bwMode="auto">
            <a:xfrm>
              <a:off x="4032" y="201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57" name="Text Box 37"/>
            <p:cNvSpPr txBox="1">
              <a:spLocks noChangeArrowheads="1"/>
            </p:cNvSpPr>
            <p:nvPr/>
          </p:nvSpPr>
          <p:spPr bwMode="auto">
            <a:xfrm>
              <a:off x="2449" y="1440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58" name="Text Box 38"/>
            <p:cNvSpPr txBox="1">
              <a:spLocks noChangeArrowheads="1"/>
            </p:cNvSpPr>
            <p:nvPr/>
          </p:nvSpPr>
          <p:spPr bwMode="auto">
            <a:xfrm>
              <a:off x="1728" y="1440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59" name="Text Box 39"/>
            <p:cNvSpPr txBox="1">
              <a:spLocks noChangeArrowheads="1"/>
            </p:cNvSpPr>
            <p:nvPr/>
          </p:nvSpPr>
          <p:spPr bwMode="auto">
            <a:xfrm>
              <a:off x="3648" y="1968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8</a:t>
              </a:r>
            </a:p>
          </p:txBody>
        </p:sp>
        <p:sp>
          <p:nvSpPr>
            <p:cNvPr id="27660" name="Text Box 40"/>
            <p:cNvSpPr txBox="1">
              <a:spLocks noChangeArrowheads="1"/>
            </p:cNvSpPr>
            <p:nvPr/>
          </p:nvSpPr>
          <p:spPr bwMode="auto">
            <a:xfrm>
              <a:off x="2592" y="906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2</a:t>
              </a:r>
            </a:p>
          </p:txBody>
        </p:sp>
        <p:sp>
          <p:nvSpPr>
            <p:cNvPr id="27661" name="Text Box 41"/>
            <p:cNvSpPr txBox="1">
              <a:spLocks noChangeArrowheads="1"/>
            </p:cNvSpPr>
            <p:nvPr/>
          </p:nvSpPr>
          <p:spPr bwMode="auto">
            <a:xfrm>
              <a:off x="1344" y="1770"/>
              <a:ext cx="193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2" name="Text Box 42"/>
            <p:cNvSpPr txBox="1">
              <a:spLocks noChangeArrowheads="1"/>
            </p:cNvSpPr>
            <p:nvPr/>
          </p:nvSpPr>
          <p:spPr bwMode="auto">
            <a:xfrm>
              <a:off x="451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sp>
          <p:nvSpPr>
            <p:cNvPr id="27663" name="Text Box 43"/>
            <p:cNvSpPr txBox="1">
              <a:spLocks noChangeArrowheads="1"/>
            </p:cNvSpPr>
            <p:nvPr/>
          </p:nvSpPr>
          <p:spPr bwMode="auto">
            <a:xfrm>
              <a:off x="3600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endParaRPr lang="en-US"/>
            </a:p>
          </p:txBody>
        </p:sp>
        <p:sp>
          <p:nvSpPr>
            <p:cNvPr id="27664" name="Text Box 44"/>
            <p:cNvSpPr txBox="1">
              <a:spLocks noChangeArrowheads="1"/>
            </p:cNvSpPr>
            <p:nvPr/>
          </p:nvSpPr>
          <p:spPr bwMode="auto">
            <a:xfrm>
              <a:off x="3024" y="25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5" name="Text Box 45"/>
            <p:cNvSpPr txBox="1">
              <a:spLocks noChangeArrowheads="1"/>
            </p:cNvSpPr>
            <p:nvPr/>
          </p:nvSpPr>
          <p:spPr bwMode="auto">
            <a:xfrm>
              <a:off x="2352" y="230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4</a:t>
              </a:r>
            </a:p>
          </p:txBody>
        </p:sp>
        <p:sp>
          <p:nvSpPr>
            <p:cNvPr id="27666" name="Text Box 46"/>
            <p:cNvSpPr txBox="1">
              <a:spLocks noChangeArrowheads="1"/>
            </p:cNvSpPr>
            <p:nvPr/>
          </p:nvSpPr>
          <p:spPr bwMode="auto">
            <a:xfrm>
              <a:off x="2043" y="2825"/>
              <a:ext cx="405" cy="27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15</a:t>
              </a:r>
            </a:p>
          </p:txBody>
        </p:sp>
        <p:sp>
          <p:nvSpPr>
            <p:cNvPr id="27667" name="Text Box 47"/>
            <p:cNvSpPr txBox="1">
              <a:spLocks noChangeArrowheads="1"/>
            </p:cNvSpPr>
            <p:nvPr/>
          </p:nvSpPr>
          <p:spPr bwMode="auto">
            <a:xfrm>
              <a:off x="1248" y="2352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1</a:t>
              </a:r>
            </a:p>
          </p:txBody>
        </p:sp>
        <p:sp>
          <p:nvSpPr>
            <p:cNvPr id="27668" name="Text Box 48"/>
            <p:cNvSpPr txBox="1">
              <a:spLocks noChangeArrowheads="1"/>
            </p:cNvSpPr>
            <p:nvPr/>
          </p:nvSpPr>
          <p:spPr bwMode="auto">
            <a:xfrm>
              <a:off x="4080" y="1248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3</a:t>
              </a:r>
            </a:p>
          </p:txBody>
        </p:sp>
        <p:sp>
          <p:nvSpPr>
            <p:cNvPr id="27669" name="Text Box 49"/>
            <p:cNvSpPr txBox="1">
              <a:spLocks noChangeArrowheads="1"/>
            </p:cNvSpPr>
            <p:nvPr/>
          </p:nvSpPr>
          <p:spPr bwMode="auto">
            <a:xfrm>
              <a:off x="4704" y="1344"/>
              <a:ext cx="192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2</a:t>
              </a:r>
            </a:p>
          </p:txBody>
        </p:sp>
        <p:cxnSp>
          <p:nvCxnSpPr>
            <p:cNvPr id="27670" name="AutoShape 50"/>
            <p:cNvCxnSpPr>
              <a:cxnSpLocks noChangeShapeType="1"/>
              <a:stCxn id="27677" idx="6"/>
              <a:endCxn id="27683" idx="2"/>
            </p:cNvCxnSpPr>
            <p:nvPr/>
          </p:nvCxnSpPr>
          <p:spPr bwMode="auto">
            <a:xfrm flipV="1">
              <a:off x="2918" y="2707"/>
              <a:ext cx="1323" cy="119"/>
            </a:xfrm>
            <a:prstGeom prst="straightConnector1">
              <a:avLst/>
            </a:prstGeom>
            <a:noFill/>
            <a:ln w="9525">
              <a:solidFill>
                <a:schemeClr val="bg1"/>
              </a:solidFill>
              <a:round/>
              <a:headEnd/>
              <a:tailEnd type="triangle" w="med" len="med"/>
            </a:ln>
          </p:spPr>
        </p:cxnSp>
        <p:sp>
          <p:nvSpPr>
            <p:cNvPr id="27671" name="Text Box 51"/>
            <p:cNvSpPr txBox="1">
              <a:spLocks noChangeArrowheads="1"/>
            </p:cNvSpPr>
            <p:nvPr/>
          </p:nvSpPr>
          <p:spPr bwMode="auto">
            <a:xfrm>
              <a:off x="2929" y="1578"/>
              <a:ext cx="191" cy="22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dirty="0"/>
                <a:t>2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7110B7D-B242-19B6-B792-D508ACC5D496}"/>
              </a:ext>
            </a:extLst>
          </p:cNvPr>
          <p:cNvSpPr txBox="1"/>
          <p:nvPr/>
        </p:nvSpPr>
        <p:spPr>
          <a:xfrm>
            <a:off x="434949" y="1342332"/>
            <a:ext cx="2341993" cy="526297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n-US" sz="2800" dirty="0"/>
              <a:t>Frontier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S: 0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S-d: 3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S-e: 9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S-p: 1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S-p-q: 16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S-d-b: 4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S-d-c: 11</a:t>
            </a:r>
          </a:p>
          <a:p>
            <a:r>
              <a:rPr lang="en-US" sz="2800" dirty="0">
                <a:solidFill>
                  <a:srgbClr val="7030A0"/>
                </a:solidFill>
              </a:rPr>
              <a:t>S-d-e: 5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S-d-b-a: 6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S-d-e-h: 13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S-d-e-r: 7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7D5166D-5C90-3788-A6AB-DD89FDAB73DD}"/>
              </a:ext>
            </a:extLst>
          </p:cNvPr>
          <p:cNvSpPr txBox="1"/>
          <p:nvPr/>
        </p:nvSpPr>
        <p:spPr>
          <a:xfrm>
            <a:off x="4792868" y="1336195"/>
            <a:ext cx="1623515" cy="526297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Explored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</a:t>
            </a:r>
          </a:p>
          <a:p>
            <a:r>
              <a:rPr lang="en-US" sz="2800" dirty="0">
                <a:solidFill>
                  <a:srgbClr val="0070C0"/>
                </a:solidFill>
              </a:rPr>
              <a:t>p</a:t>
            </a:r>
          </a:p>
          <a:p>
            <a:r>
              <a:rPr lang="en-US" sz="2800" dirty="0">
                <a:solidFill>
                  <a:srgbClr val="0070C0"/>
                </a:solidFill>
              </a:rPr>
              <a:t>d</a:t>
            </a:r>
          </a:p>
          <a:p>
            <a:r>
              <a:rPr lang="en-US" sz="2800" dirty="0">
                <a:solidFill>
                  <a:srgbClr val="0070C0"/>
                </a:solidFill>
              </a:rPr>
              <a:t>b</a:t>
            </a:r>
          </a:p>
          <a:p>
            <a:r>
              <a:rPr lang="en-US" sz="2800" dirty="0">
                <a:solidFill>
                  <a:srgbClr val="0070C0"/>
                </a:solidFill>
              </a:rPr>
              <a:t>e</a:t>
            </a:r>
          </a:p>
          <a:p>
            <a:r>
              <a:rPr lang="en-US" sz="2800" dirty="0">
                <a:solidFill>
                  <a:srgbClr val="0070C0"/>
                </a:solidFill>
              </a:rPr>
              <a:t>a</a:t>
            </a:r>
          </a:p>
          <a:p>
            <a:r>
              <a:rPr lang="en-US" sz="2800" dirty="0">
                <a:solidFill>
                  <a:srgbClr val="0070C0"/>
                </a:solidFill>
              </a:rPr>
              <a:t>r</a:t>
            </a:r>
          </a:p>
          <a:p>
            <a:r>
              <a:rPr lang="en-US" sz="2800" dirty="0">
                <a:solidFill>
                  <a:srgbClr val="0070C0"/>
                </a:solidFill>
              </a:rPr>
              <a:t>f</a:t>
            </a:r>
          </a:p>
          <a:p>
            <a:r>
              <a:rPr lang="en-US" sz="2800" dirty="0">
                <a:solidFill>
                  <a:srgbClr val="0070C0"/>
                </a:solidFill>
              </a:rPr>
              <a:t>c</a:t>
            </a:r>
          </a:p>
          <a:p>
            <a:endParaRPr lang="en-US" sz="2800" dirty="0">
              <a:solidFill>
                <a:srgbClr val="0070C0"/>
              </a:solidFill>
            </a:endParaRPr>
          </a:p>
          <a:p>
            <a:endParaRPr lang="en-US" sz="2800" dirty="0"/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81E33BA5-B427-F1A8-50B9-7E743D7F2282}"/>
              </a:ext>
            </a:extLst>
          </p:cNvPr>
          <p:cNvCxnSpPr>
            <a:cxnSpLocks/>
          </p:cNvCxnSpPr>
          <p:nvPr/>
        </p:nvCxnSpPr>
        <p:spPr>
          <a:xfrm flipH="1">
            <a:off x="364106" y="3215688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767B51EC-1FD6-1634-80AB-747A2945A8B1}"/>
              </a:ext>
            </a:extLst>
          </p:cNvPr>
          <p:cNvCxnSpPr>
            <a:cxnSpLocks/>
          </p:cNvCxnSpPr>
          <p:nvPr/>
        </p:nvCxnSpPr>
        <p:spPr>
          <a:xfrm flipH="1">
            <a:off x="395625" y="1933857"/>
            <a:ext cx="748825" cy="211034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BC1C812A-04AE-648B-B6E1-2547A4B2447E}"/>
              </a:ext>
            </a:extLst>
          </p:cNvPr>
          <p:cNvCxnSpPr>
            <a:cxnSpLocks/>
          </p:cNvCxnSpPr>
          <p:nvPr/>
        </p:nvCxnSpPr>
        <p:spPr>
          <a:xfrm flipH="1">
            <a:off x="371741" y="2342156"/>
            <a:ext cx="1115612" cy="222063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1A206CE-F02B-89D8-D422-3B417FE0CB42}"/>
              </a:ext>
            </a:extLst>
          </p:cNvPr>
          <p:cNvCxnSpPr>
            <a:cxnSpLocks/>
          </p:cNvCxnSpPr>
          <p:nvPr/>
        </p:nvCxnSpPr>
        <p:spPr>
          <a:xfrm flipH="1">
            <a:off x="395625" y="2882696"/>
            <a:ext cx="1091728" cy="0"/>
          </a:xfrm>
          <a:prstGeom prst="straightConnector1">
            <a:avLst/>
          </a:prstGeom>
          <a:ln w="38100">
            <a:solidFill>
              <a:srgbClr val="7030A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26E3C0A7-8D43-5F77-1281-C34377B303BB}"/>
              </a:ext>
            </a:extLst>
          </p:cNvPr>
          <p:cNvCxnSpPr>
            <a:cxnSpLocks/>
          </p:cNvCxnSpPr>
          <p:nvPr/>
        </p:nvCxnSpPr>
        <p:spPr>
          <a:xfrm flipH="1">
            <a:off x="371741" y="4089219"/>
            <a:ext cx="1307944" cy="174950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E6FF2D87-1DCC-62B7-B2D7-A6A5BB0C01F0}"/>
              </a:ext>
            </a:extLst>
          </p:cNvPr>
          <p:cNvCxnSpPr>
            <a:cxnSpLocks/>
          </p:cNvCxnSpPr>
          <p:nvPr/>
        </p:nvCxnSpPr>
        <p:spPr>
          <a:xfrm flipH="1">
            <a:off x="395625" y="4943354"/>
            <a:ext cx="1307944" cy="174950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8A66B1A0-BB67-6C3A-C0D4-C74037EFA0AA}"/>
              </a:ext>
            </a:extLst>
          </p:cNvPr>
          <p:cNvCxnSpPr>
            <a:cxnSpLocks/>
          </p:cNvCxnSpPr>
          <p:nvPr/>
        </p:nvCxnSpPr>
        <p:spPr>
          <a:xfrm flipH="1">
            <a:off x="405481" y="5397557"/>
            <a:ext cx="1556502" cy="118111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AF21195-DA35-9B8F-DBA6-62847876CCFC}"/>
              </a:ext>
            </a:extLst>
          </p:cNvPr>
          <p:cNvSpPr txBox="1"/>
          <p:nvPr/>
        </p:nvSpPr>
        <p:spPr>
          <a:xfrm>
            <a:off x="2214574" y="1420226"/>
            <a:ext cx="2627150" cy="181588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endParaRPr lang="en-US" sz="2800" dirty="0"/>
          </a:p>
          <a:p>
            <a:r>
              <a:rPr lang="en-US" sz="2800" dirty="0">
                <a:solidFill>
                  <a:srgbClr val="0070C0"/>
                </a:solidFill>
              </a:rPr>
              <a:t>S-d-e-r-f: 9</a:t>
            </a:r>
          </a:p>
          <a:p>
            <a:r>
              <a:rPr lang="en-US" sz="2800" dirty="0">
                <a:solidFill>
                  <a:srgbClr val="7030A0"/>
                </a:solidFill>
              </a:rPr>
              <a:t>S-d-e-r-f-c: 12</a:t>
            </a:r>
          </a:p>
          <a:p>
            <a:r>
              <a:rPr lang="en-US" sz="2800" dirty="0">
                <a:solidFill>
                  <a:srgbClr val="0070C0"/>
                </a:solidFill>
              </a:rPr>
              <a:t>S-d-e-r-f-G: 11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66E00FA2-12D8-EEF2-44E7-D785564F7E9A}"/>
              </a:ext>
            </a:extLst>
          </p:cNvPr>
          <p:cNvCxnSpPr>
            <a:cxnSpLocks/>
          </p:cNvCxnSpPr>
          <p:nvPr/>
        </p:nvCxnSpPr>
        <p:spPr>
          <a:xfrm flipH="1">
            <a:off x="434949" y="6252677"/>
            <a:ext cx="1556502" cy="118111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38CFB29D-C247-0831-E4CA-BA08E3CA93FA}"/>
              </a:ext>
            </a:extLst>
          </p:cNvPr>
          <p:cNvCxnSpPr>
            <a:cxnSpLocks/>
          </p:cNvCxnSpPr>
          <p:nvPr/>
        </p:nvCxnSpPr>
        <p:spPr>
          <a:xfrm flipH="1">
            <a:off x="2239520" y="2039374"/>
            <a:ext cx="1662059" cy="141184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6B39409C-4F47-EE87-7E7A-E21B117B0742}"/>
              </a:ext>
            </a:extLst>
          </p:cNvPr>
          <p:cNvSpPr txBox="1"/>
          <p:nvPr/>
        </p:nvSpPr>
        <p:spPr>
          <a:xfrm>
            <a:off x="5707329" y="3733309"/>
            <a:ext cx="6228966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/>
              <a:t>FYI: Breaking tie at cost 11 alphabetically</a:t>
            </a:r>
          </a:p>
          <a:p>
            <a:endParaRPr lang="en-US" sz="2800" dirty="0">
              <a:sym typeface="Wingdings" panose="05000000000000000000" pitchFamily="2" charset="2"/>
            </a:endParaRPr>
          </a:p>
          <a:p>
            <a:r>
              <a:rPr lang="en-US" sz="2800" dirty="0">
                <a:solidFill>
                  <a:srgbClr val="0070C0"/>
                </a:solidFill>
                <a:sym typeface="Wingdings" panose="05000000000000000000" pitchFamily="2" charset="2"/>
              </a:rPr>
              <a:t>a</a:t>
            </a:r>
            <a:r>
              <a:rPr lang="en-US" sz="2800" dirty="0">
                <a:sym typeface="Wingdings" panose="05000000000000000000" pitchFamily="2" charset="2"/>
              </a:rPr>
              <a:t> is already on the explored set, so we don't consider adding </a:t>
            </a:r>
            <a:r>
              <a:rPr lang="en-US" sz="2800" dirty="0">
                <a:solidFill>
                  <a:srgbClr val="0070C0"/>
                </a:solidFill>
                <a:sym typeface="Wingdings" panose="05000000000000000000" pitchFamily="2" charset="2"/>
              </a:rPr>
              <a:t>S-d-c-a</a:t>
            </a:r>
          </a:p>
          <a:p>
            <a:endParaRPr lang="en-US" sz="2800" dirty="0">
              <a:solidFill>
                <a:srgbClr val="0070C0"/>
              </a:solidFill>
              <a:sym typeface="Wingdings" panose="05000000000000000000" pitchFamily="2" charset="2"/>
            </a:endParaRPr>
          </a:p>
          <a:p>
            <a:r>
              <a:rPr lang="en-US" sz="2800" dirty="0">
                <a:solidFill>
                  <a:srgbClr val="0070C0"/>
                </a:solidFill>
                <a:sym typeface="Wingdings" panose="05000000000000000000" pitchFamily="2" charset="2"/>
              </a:rPr>
              <a:t>Result: </a:t>
            </a:r>
            <a:r>
              <a:rPr lang="en-US" sz="2800" dirty="0">
                <a:solidFill>
                  <a:srgbClr val="0070C0"/>
                </a:solidFill>
              </a:rPr>
              <a:t>S-d-e-r-f-G with cost 11</a:t>
            </a:r>
            <a:r>
              <a:rPr lang="en-US" sz="2800" dirty="0">
                <a:solidFill>
                  <a:srgbClr val="0070C0"/>
                </a:solidFill>
                <a:sym typeface="Wingdings" panose="05000000000000000000" pitchFamily="2" charset="2"/>
              </a:rPr>
              <a:t> 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21BDC80-CFDB-AFA2-C402-3EF5FDCA5CD2}"/>
              </a:ext>
            </a:extLst>
          </p:cNvPr>
          <p:cNvSpPr/>
          <p:nvPr/>
        </p:nvSpPr>
        <p:spPr>
          <a:xfrm>
            <a:off x="2244326" y="2381149"/>
            <a:ext cx="2155559" cy="364640"/>
          </a:xfrm>
          <a:prstGeom prst="rect">
            <a:avLst/>
          </a:prstGeom>
          <a:solidFill>
            <a:schemeClr val="bg1"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FA9E1A77-6BFB-3447-C3B7-6D035CC474B6}"/>
              </a:ext>
            </a:extLst>
          </p:cNvPr>
          <p:cNvCxnSpPr>
            <a:cxnSpLocks/>
          </p:cNvCxnSpPr>
          <p:nvPr/>
        </p:nvCxnSpPr>
        <p:spPr>
          <a:xfrm flipH="1">
            <a:off x="405481" y="4543422"/>
            <a:ext cx="1398771" cy="147814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DE243CDB-7023-2364-7109-887020E5E289}"/>
              </a:ext>
            </a:extLst>
          </p:cNvPr>
          <p:cNvCxnSpPr>
            <a:cxnSpLocks/>
          </p:cNvCxnSpPr>
          <p:nvPr/>
        </p:nvCxnSpPr>
        <p:spPr>
          <a:xfrm flipH="1">
            <a:off x="2254283" y="2882696"/>
            <a:ext cx="2145602" cy="163681"/>
          </a:xfrm>
          <a:prstGeom prst="straightConnector1">
            <a:avLst/>
          </a:prstGeom>
          <a:ln w="38100">
            <a:solidFill>
              <a:srgbClr val="C00000"/>
            </a:solidFill>
            <a:tailEnd type="non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6164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Freeform 67"/>
          <p:cNvSpPr>
            <a:spLocks/>
          </p:cNvSpPr>
          <p:nvPr/>
        </p:nvSpPr>
        <p:spPr bwMode="auto">
          <a:xfrm>
            <a:off x="9347193" y="3015049"/>
            <a:ext cx="1616075" cy="238125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</a:gdLst>
            <a:ahLst/>
            <a:cxnLst>
              <a:cxn ang="T24">
                <a:pos x="T0" y="T1"/>
              </a:cxn>
              <a:cxn ang="T25">
                <a:pos x="T2" y="T3"/>
              </a:cxn>
              <a:cxn ang="T26">
                <a:pos x="T4" y="T5"/>
              </a:cxn>
              <a:cxn ang="T27">
                <a:pos x="T6" y="T7"/>
              </a:cxn>
              <a:cxn ang="T28">
                <a:pos x="T8" y="T9"/>
              </a:cxn>
              <a:cxn ang="T29">
                <a:pos x="T10" y="T11"/>
              </a:cxn>
              <a:cxn ang="T30">
                <a:pos x="T12" y="T13"/>
              </a:cxn>
              <a:cxn ang="T31">
                <a:pos x="T14" y="T15"/>
              </a:cxn>
              <a:cxn ang="T32">
                <a:pos x="T16" y="T17"/>
              </a:cxn>
              <a:cxn ang="T33">
                <a:pos x="T18" y="T19"/>
              </a:cxn>
              <a:cxn ang="T34">
                <a:pos x="T20" y="T21"/>
              </a:cxn>
              <a:cxn ang="T35">
                <a:pos x="T22" y="T23"/>
              </a:cxn>
            </a:cxnLst>
            <a:rect l="T36" t="T37" r="T38" b="T39"/>
            <a:pathLst>
              <a:path w="1018" h="1500">
                <a:moveTo>
                  <a:pt x="636" y="164"/>
                </a:moveTo>
                <a:cubicBezTo>
                  <a:pt x="714" y="273"/>
                  <a:pt x="995" y="706"/>
                  <a:pt x="1018" y="842"/>
                </a:cubicBezTo>
                <a:cubicBezTo>
                  <a:pt x="963" y="845"/>
                  <a:pt x="797" y="942"/>
                  <a:pt x="772" y="978"/>
                </a:cubicBezTo>
                <a:cubicBezTo>
                  <a:pt x="771" y="1024"/>
                  <a:pt x="817" y="1372"/>
                  <a:pt x="691" y="1446"/>
                </a:cubicBezTo>
                <a:cubicBezTo>
                  <a:pt x="662" y="1493"/>
                  <a:pt x="626" y="1495"/>
                  <a:pt x="573" y="1500"/>
                </a:cubicBezTo>
                <a:cubicBezTo>
                  <a:pt x="531" y="1490"/>
                  <a:pt x="524" y="1490"/>
                  <a:pt x="492" y="1468"/>
                </a:cubicBezTo>
                <a:cubicBezTo>
                  <a:pt x="474" y="1442"/>
                  <a:pt x="433" y="1401"/>
                  <a:pt x="406" y="1382"/>
                </a:cubicBezTo>
                <a:cubicBezTo>
                  <a:pt x="370" y="1332"/>
                  <a:pt x="390" y="1355"/>
                  <a:pt x="347" y="1312"/>
                </a:cubicBezTo>
                <a:cubicBezTo>
                  <a:pt x="276" y="1241"/>
                  <a:pt x="350" y="1294"/>
                  <a:pt x="304" y="1263"/>
                </a:cubicBezTo>
                <a:cubicBezTo>
                  <a:pt x="236" y="1164"/>
                  <a:pt x="115" y="1184"/>
                  <a:pt x="0" y="1181"/>
                </a:cubicBezTo>
                <a:cubicBezTo>
                  <a:pt x="46" y="1005"/>
                  <a:pt x="460" y="338"/>
                  <a:pt x="566" y="169"/>
                </a:cubicBezTo>
                <a:cubicBezTo>
                  <a:pt x="672" y="0"/>
                  <a:pt x="622" y="165"/>
                  <a:pt x="636" y="164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6" name="Freeform 67"/>
          <p:cNvSpPr>
            <a:spLocks/>
          </p:cNvSpPr>
          <p:nvPr/>
        </p:nvSpPr>
        <p:spPr bwMode="auto">
          <a:xfrm>
            <a:off x="9499593" y="3015056"/>
            <a:ext cx="1371600" cy="190484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986 w 10000"/>
              <a:gd name="connsiteY8" fmla="*/ 8420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5000 w 10000"/>
              <a:gd name="connsiteY5" fmla="*/ 9615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9761"/>
              <a:gd name="connsiteX1" fmla="*/ 10000 w 10000"/>
              <a:gd name="connsiteY1" fmla="*/ 5613 h 9761"/>
              <a:gd name="connsiteX2" fmla="*/ 7583 w 10000"/>
              <a:gd name="connsiteY2" fmla="*/ 6520 h 9761"/>
              <a:gd name="connsiteX3" fmla="*/ 6667 w 10000"/>
              <a:gd name="connsiteY3" fmla="*/ 8846 h 9761"/>
              <a:gd name="connsiteX4" fmla="*/ 5556 w 10000"/>
              <a:gd name="connsiteY4" fmla="*/ 9615 h 9761"/>
              <a:gd name="connsiteX5" fmla="*/ 5000 w 10000"/>
              <a:gd name="connsiteY5" fmla="*/ 9615 h 9761"/>
              <a:gd name="connsiteX6" fmla="*/ 3988 w 10000"/>
              <a:gd name="connsiteY6" fmla="*/ 9213 h 9761"/>
              <a:gd name="connsiteX7" fmla="*/ 3409 w 10000"/>
              <a:gd name="connsiteY7" fmla="*/ 8747 h 9761"/>
              <a:gd name="connsiteX8" fmla="*/ 2778 w 10000"/>
              <a:gd name="connsiteY8" fmla="*/ 8077 h 9761"/>
              <a:gd name="connsiteX9" fmla="*/ 0 w 10000"/>
              <a:gd name="connsiteY9" fmla="*/ 7873 h 9761"/>
              <a:gd name="connsiteX10" fmla="*/ 5560 w 10000"/>
              <a:gd name="connsiteY10" fmla="*/ 1127 h 9761"/>
              <a:gd name="connsiteX11" fmla="*/ 6248 w 10000"/>
              <a:gd name="connsiteY11" fmla="*/ 1093 h 9761"/>
              <a:gd name="connsiteX0" fmla="*/ 6248 w 10000"/>
              <a:gd name="connsiteY0" fmla="*/ 1120 h 9850"/>
              <a:gd name="connsiteX1" fmla="*/ 10000 w 10000"/>
              <a:gd name="connsiteY1" fmla="*/ 5750 h 9850"/>
              <a:gd name="connsiteX2" fmla="*/ 7583 w 10000"/>
              <a:gd name="connsiteY2" fmla="*/ 6680 h 9850"/>
              <a:gd name="connsiteX3" fmla="*/ 6667 w 10000"/>
              <a:gd name="connsiteY3" fmla="*/ 9063 h 9850"/>
              <a:gd name="connsiteX4" fmla="*/ 5000 w 10000"/>
              <a:gd name="connsiteY4" fmla="*/ 9850 h 9850"/>
              <a:gd name="connsiteX5" fmla="*/ 3988 w 10000"/>
              <a:gd name="connsiteY5" fmla="*/ 9439 h 9850"/>
              <a:gd name="connsiteX6" fmla="*/ 3409 w 10000"/>
              <a:gd name="connsiteY6" fmla="*/ 8961 h 9850"/>
              <a:gd name="connsiteX7" fmla="*/ 2778 w 10000"/>
              <a:gd name="connsiteY7" fmla="*/ 8275 h 9850"/>
              <a:gd name="connsiteX8" fmla="*/ 0 w 10000"/>
              <a:gd name="connsiteY8" fmla="*/ 8066 h 9850"/>
              <a:gd name="connsiteX9" fmla="*/ 5560 w 10000"/>
              <a:gd name="connsiteY9" fmla="*/ 1155 h 9850"/>
              <a:gd name="connsiteX10" fmla="*/ 6248 w 10000"/>
              <a:gd name="connsiteY10" fmla="*/ 1120 h 985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5000 w 10000"/>
              <a:gd name="connsiteY3" fmla="*/ 10000 h 10000"/>
              <a:gd name="connsiteX4" fmla="*/ 3988 w 10000"/>
              <a:gd name="connsiteY4" fmla="*/ 9583 h 10000"/>
              <a:gd name="connsiteX5" fmla="*/ 3409 w 10000"/>
              <a:gd name="connsiteY5" fmla="*/ 9097 h 10000"/>
              <a:gd name="connsiteX6" fmla="*/ 2778 w 10000"/>
              <a:gd name="connsiteY6" fmla="*/ 8401 h 10000"/>
              <a:gd name="connsiteX7" fmla="*/ 0 w 10000"/>
              <a:gd name="connsiteY7" fmla="*/ 8189 h 10000"/>
              <a:gd name="connsiteX8" fmla="*/ 5560 w 10000"/>
              <a:gd name="connsiteY8" fmla="*/ 1173 h 10000"/>
              <a:gd name="connsiteX9" fmla="*/ 6248 w 10000"/>
              <a:gd name="connsiteY9" fmla="*/ 1137 h 1000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6667 w 10000"/>
              <a:gd name="connsiteY3" fmla="*/ 8401 h 10000"/>
              <a:gd name="connsiteX4" fmla="*/ 5000 w 10000"/>
              <a:gd name="connsiteY4" fmla="*/ 10000 h 10000"/>
              <a:gd name="connsiteX5" fmla="*/ 3988 w 10000"/>
              <a:gd name="connsiteY5" fmla="*/ 9583 h 10000"/>
              <a:gd name="connsiteX6" fmla="*/ 3409 w 10000"/>
              <a:gd name="connsiteY6" fmla="*/ 9097 h 10000"/>
              <a:gd name="connsiteX7" fmla="*/ 2778 w 10000"/>
              <a:gd name="connsiteY7" fmla="*/ 8401 h 10000"/>
              <a:gd name="connsiteX8" fmla="*/ 0 w 10000"/>
              <a:gd name="connsiteY8" fmla="*/ 8189 h 10000"/>
              <a:gd name="connsiteX9" fmla="*/ 5560 w 10000"/>
              <a:gd name="connsiteY9" fmla="*/ 1173 h 10000"/>
              <a:gd name="connsiteX10" fmla="*/ 6248 w 10000"/>
              <a:gd name="connsiteY10" fmla="*/ 11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0" h="10000">
                <a:moveTo>
                  <a:pt x="6248" y="1137"/>
                </a:moveTo>
                <a:cubicBezTo>
                  <a:pt x="7014" y="1893"/>
                  <a:pt x="9774" y="4895"/>
                  <a:pt x="10000" y="5838"/>
                </a:cubicBezTo>
                <a:cubicBezTo>
                  <a:pt x="9460" y="5859"/>
                  <a:pt x="7829" y="6532"/>
                  <a:pt x="7583" y="6782"/>
                </a:cubicBezTo>
                <a:cubicBezTo>
                  <a:pt x="6981" y="7171"/>
                  <a:pt x="7098" y="7865"/>
                  <a:pt x="6667" y="8401"/>
                </a:cubicBezTo>
                <a:cubicBezTo>
                  <a:pt x="6237" y="8937"/>
                  <a:pt x="5400" y="9765"/>
                  <a:pt x="5000" y="10000"/>
                </a:cubicBezTo>
                <a:cubicBezTo>
                  <a:pt x="4823" y="9819"/>
                  <a:pt x="4253" y="9715"/>
                  <a:pt x="3988" y="9583"/>
                </a:cubicBezTo>
                <a:cubicBezTo>
                  <a:pt x="3635" y="9236"/>
                  <a:pt x="3831" y="9395"/>
                  <a:pt x="3409" y="9097"/>
                </a:cubicBezTo>
                <a:cubicBezTo>
                  <a:pt x="2711" y="8605"/>
                  <a:pt x="3230" y="8616"/>
                  <a:pt x="2778" y="8401"/>
                </a:cubicBezTo>
                <a:cubicBezTo>
                  <a:pt x="2110" y="7715"/>
                  <a:pt x="1130" y="8209"/>
                  <a:pt x="0" y="8189"/>
                </a:cubicBezTo>
                <a:cubicBezTo>
                  <a:pt x="452" y="6969"/>
                  <a:pt x="4519" y="2343"/>
                  <a:pt x="5560" y="1173"/>
                </a:cubicBezTo>
                <a:cubicBezTo>
                  <a:pt x="6601" y="0"/>
                  <a:pt x="6110" y="1144"/>
                  <a:pt x="6248" y="1137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4618" name="Text Box 42"/>
          <p:cNvSpPr txBox="1">
            <a:spLocks noChangeArrowheads="1"/>
          </p:cNvSpPr>
          <p:nvPr/>
        </p:nvSpPr>
        <p:spPr bwMode="auto">
          <a:xfrm>
            <a:off x="10110786" y="3394463"/>
            <a:ext cx="274639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…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/>
              <a:t>Uniform Cost Search (UCS) Properties</a:t>
            </a:r>
          </a:p>
        </p:txBody>
      </p:sp>
      <p:sp>
        <p:nvSpPr>
          <p:cNvPr id="38" name="Content Placeholder 37"/>
          <p:cNvSpPr>
            <a:spLocks noGrp="1"/>
          </p:cNvSpPr>
          <p:nvPr>
            <p:ph idx="1"/>
          </p:nvPr>
        </p:nvSpPr>
        <p:spPr>
          <a:xfrm>
            <a:off x="406879" y="1114042"/>
            <a:ext cx="7912101" cy="4729164"/>
          </a:xfrm>
        </p:spPr>
        <p:txBody>
          <a:bodyPr/>
          <a:lstStyle/>
          <a:p>
            <a:r>
              <a:rPr lang="en-US" sz="2400" dirty="0"/>
              <a:t>What nodes does UCS expand?</a:t>
            </a:r>
          </a:p>
          <a:p>
            <a:pPr lvl="1"/>
            <a:r>
              <a:rPr lang="en-US" dirty="0"/>
              <a:t>Processes all nodes with cost less than cheapest solution!</a:t>
            </a:r>
          </a:p>
          <a:p>
            <a:pPr lvl="1"/>
            <a:r>
              <a:rPr lang="en-US" dirty="0"/>
              <a:t>If that solution costs </a:t>
            </a:r>
            <a:r>
              <a:rPr lang="en-US" i="1" dirty="0">
                <a:latin typeface="Times New Roman" pitchFamily="18" charset="0"/>
              </a:rPr>
              <a:t>C* </a:t>
            </a:r>
            <a:r>
              <a:rPr lang="en-US" dirty="0"/>
              <a:t>and arcs cost at least 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 </a:t>
            </a:r>
            <a:r>
              <a:rPr lang="en-US" i="1" dirty="0">
                <a:sym typeface="Symbol" pitchFamily="18" charset="2"/>
              </a:rPr>
              <a:t>,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 </a:t>
            </a:r>
            <a:r>
              <a:rPr lang="en-US" dirty="0">
                <a:sym typeface="Symbol" pitchFamily="18" charset="2"/>
              </a:rPr>
              <a:t>then the “effective depth” is roughly </a:t>
            </a:r>
            <a:r>
              <a:rPr lang="en-US" i="1" dirty="0">
                <a:latin typeface="Times New Roman" pitchFamily="18" charset="0"/>
              </a:rPr>
              <a:t>C*/</a:t>
            </a:r>
            <a:r>
              <a:rPr lang="en-US" i="1" dirty="0">
                <a:latin typeface="Times New Roman" pitchFamily="18" charset="0"/>
                <a:sym typeface="Symbol" pitchFamily="18" charset="2"/>
              </a:rPr>
              <a:t></a:t>
            </a:r>
            <a:endParaRPr lang="en-US" dirty="0"/>
          </a:p>
          <a:p>
            <a:pPr lvl="1"/>
            <a:r>
              <a:rPr lang="en-US" dirty="0"/>
              <a:t>Takes time O(</a:t>
            </a:r>
            <a:r>
              <a:rPr lang="en-US" dirty="0" err="1"/>
              <a:t>b</a:t>
            </a:r>
            <a:r>
              <a:rPr lang="en-US" i="1" baseline="30000" dirty="0" err="1">
                <a:latin typeface="Times New Roman" pitchFamily="18" charset="0"/>
              </a:rPr>
              <a:t>C</a:t>
            </a:r>
            <a:r>
              <a:rPr lang="en-US" i="1" baseline="30000" dirty="0">
                <a:latin typeface="Times New Roman" pitchFamily="18" charset="0"/>
              </a:rPr>
              <a:t>*/</a:t>
            </a:r>
            <a:r>
              <a:rPr lang="en-US" i="1" baseline="30000" dirty="0"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dirty="0"/>
              <a:t>) (exponential in effective depth)</a:t>
            </a:r>
          </a:p>
          <a:p>
            <a:pPr lvl="3"/>
            <a:endParaRPr lang="en-US" sz="1200" dirty="0"/>
          </a:p>
          <a:p>
            <a:r>
              <a:rPr lang="en-US" sz="2400" dirty="0"/>
              <a:t>How much space does the frontier take?</a:t>
            </a:r>
          </a:p>
          <a:p>
            <a:pPr lvl="1"/>
            <a:r>
              <a:rPr lang="en-US" dirty="0"/>
              <a:t>Has roughly the last tier, so O(</a:t>
            </a:r>
            <a:r>
              <a:rPr lang="en-US" dirty="0" err="1"/>
              <a:t>b</a:t>
            </a:r>
            <a:r>
              <a:rPr lang="en-US" i="1" baseline="30000" dirty="0" err="1">
                <a:latin typeface="Times New Roman" pitchFamily="18" charset="0"/>
              </a:rPr>
              <a:t>C</a:t>
            </a:r>
            <a:r>
              <a:rPr lang="en-US" i="1" baseline="30000" dirty="0">
                <a:latin typeface="Times New Roman" pitchFamily="18" charset="0"/>
              </a:rPr>
              <a:t>*/</a:t>
            </a:r>
            <a:r>
              <a:rPr lang="en-US" i="1" baseline="30000" dirty="0"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dirty="0"/>
              <a:t>)</a:t>
            </a:r>
          </a:p>
          <a:p>
            <a:pPr lvl="3"/>
            <a:endParaRPr lang="en-US" sz="1200" dirty="0"/>
          </a:p>
          <a:p>
            <a:r>
              <a:rPr lang="en-US" sz="2400" dirty="0"/>
              <a:t>Is it complete?</a:t>
            </a:r>
          </a:p>
          <a:p>
            <a:pPr lvl="1"/>
            <a:r>
              <a:rPr lang="en-US" dirty="0"/>
              <a:t>Assuming best solution has a finite cost and minimum arc cost is positive, yes!</a:t>
            </a:r>
          </a:p>
          <a:p>
            <a:pPr lvl="2"/>
            <a:endParaRPr lang="en-US" sz="800" dirty="0"/>
          </a:p>
          <a:p>
            <a:r>
              <a:rPr lang="en-US" sz="2400" dirty="0"/>
              <a:t>Is it optimal?</a:t>
            </a:r>
          </a:p>
          <a:p>
            <a:pPr lvl="1"/>
            <a:r>
              <a:rPr lang="en-US" dirty="0"/>
              <a:t>Yes!  (Proof next lecture via A*)</a:t>
            </a:r>
          </a:p>
          <a:p>
            <a:endParaRPr lang="en-US" dirty="0"/>
          </a:p>
        </p:txBody>
      </p:sp>
      <p:sp>
        <p:nvSpPr>
          <p:cNvPr id="24614" name="Freeform 38"/>
          <p:cNvSpPr>
            <a:spLocks/>
          </p:cNvSpPr>
          <p:nvPr/>
        </p:nvSpPr>
        <p:spPr bwMode="auto">
          <a:xfrm>
            <a:off x="8858249" y="3188083"/>
            <a:ext cx="2927351" cy="2554288"/>
          </a:xfrm>
          <a:custGeom>
            <a:avLst/>
            <a:gdLst>
              <a:gd name="T0" fmla="*/ 0 w 1844"/>
              <a:gd name="T1" fmla="*/ 2147483647 h 1609"/>
              <a:gd name="T2" fmla="*/ 2147483647 w 1844"/>
              <a:gd name="T3" fmla="*/ 2147483647 h 1609"/>
              <a:gd name="T4" fmla="*/ 2147483647 w 1844"/>
              <a:gd name="T5" fmla="*/ 0 h 1609"/>
              <a:gd name="T6" fmla="*/ 0 w 1844"/>
              <a:gd name="T7" fmla="*/ 2147483647 h 1609"/>
              <a:gd name="T8" fmla="*/ 0 60000 65536"/>
              <a:gd name="T9" fmla="*/ 0 60000 65536"/>
              <a:gd name="T10" fmla="*/ 0 60000 65536"/>
              <a:gd name="T11" fmla="*/ 0 60000 65536"/>
              <a:gd name="T12" fmla="*/ 0 w 1844"/>
              <a:gd name="T13" fmla="*/ 0 h 1609"/>
              <a:gd name="T14" fmla="*/ 1844 w 1844"/>
              <a:gd name="T15" fmla="*/ 1609 h 1609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844" h="1609">
                <a:moveTo>
                  <a:pt x="0" y="1609"/>
                </a:moveTo>
                <a:lnTo>
                  <a:pt x="1844" y="1609"/>
                </a:lnTo>
                <a:lnTo>
                  <a:pt x="915" y="0"/>
                </a:lnTo>
                <a:lnTo>
                  <a:pt x="0" y="1609"/>
                </a:lnTo>
                <a:close/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4615" name="Oval 39"/>
          <p:cNvSpPr>
            <a:spLocks noChangeArrowheads="1"/>
          </p:cNvSpPr>
          <p:nvPr/>
        </p:nvSpPr>
        <p:spPr bwMode="auto">
          <a:xfrm>
            <a:off x="10212379" y="3118235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16" name="Oval 40"/>
          <p:cNvSpPr>
            <a:spLocks noChangeArrowheads="1"/>
          </p:cNvSpPr>
          <p:nvPr/>
        </p:nvSpPr>
        <p:spPr bwMode="auto">
          <a:xfrm>
            <a:off x="9980603" y="3543687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17" name="Oval 41"/>
          <p:cNvSpPr>
            <a:spLocks noChangeArrowheads="1"/>
          </p:cNvSpPr>
          <p:nvPr/>
        </p:nvSpPr>
        <p:spPr bwMode="auto">
          <a:xfrm>
            <a:off x="10456855" y="3534159"/>
            <a:ext cx="179388" cy="179388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19" name="Freeform 43"/>
          <p:cNvSpPr>
            <a:spLocks/>
          </p:cNvSpPr>
          <p:nvPr/>
        </p:nvSpPr>
        <p:spPr bwMode="auto">
          <a:xfrm>
            <a:off x="10093315" y="3348423"/>
            <a:ext cx="444500" cy="88900"/>
          </a:xfrm>
          <a:custGeom>
            <a:avLst/>
            <a:gdLst>
              <a:gd name="T0" fmla="*/ 0 w 280"/>
              <a:gd name="T1" fmla="*/ 2147483647 h 56"/>
              <a:gd name="T2" fmla="*/ 2147483647 w 280"/>
              <a:gd name="T3" fmla="*/ 2147483647 h 56"/>
              <a:gd name="T4" fmla="*/ 2147483647 w 280"/>
              <a:gd name="T5" fmla="*/ 0 h 56"/>
              <a:gd name="T6" fmla="*/ 0 60000 65536"/>
              <a:gd name="T7" fmla="*/ 0 60000 65536"/>
              <a:gd name="T8" fmla="*/ 0 60000 65536"/>
              <a:gd name="T9" fmla="*/ 0 w 280"/>
              <a:gd name="T10" fmla="*/ 0 h 56"/>
              <a:gd name="T11" fmla="*/ 280 w 280"/>
              <a:gd name="T12" fmla="*/ 56 h 56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80" h="56">
                <a:moveTo>
                  <a:pt x="0" y="11"/>
                </a:moveTo>
                <a:cubicBezTo>
                  <a:pt x="52" y="33"/>
                  <a:pt x="104" y="56"/>
                  <a:pt x="151" y="54"/>
                </a:cubicBezTo>
                <a:cubicBezTo>
                  <a:pt x="198" y="52"/>
                  <a:pt x="239" y="26"/>
                  <a:pt x="280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sm" len="sm"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4620" name="Text Box 44"/>
          <p:cNvSpPr txBox="1">
            <a:spLocks noChangeArrowheads="1"/>
          </p:cNvSpPr>
          <p:nvPr/>
        </p:nvSpPr>
        <p:spPr bwMode="auto">
          <a:xfrm>
            <a:off x="9804393" y="3167450"/>
            <a:ext cx="298451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b</a:t>
            </a:r>
          </a:p>
        </p:txBody>
      </p:sp>
      <p:sp>
        <p:nvSpPr>
          <p:cNvPr id="24625" name="Oval 49"/>
          <p:cNvSpPr>
            <a:spLocks noChangeArrowheads="1"/>
          </p:cNvSpPr>
          <p:nvPr/>
        </p:nvSpPr>
        <p:spPr bwMode="auto">
          <a:xfrm>
            <a:off x="9651993" y="5659825"/>
            <a:ext cx="179387" cy="179387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26" name="Oval 50"/>
          <p:cNvSpPr>
            <a:spLocks noChangeArrowheads="1"/>
          </p:cNvSpPr>
          <p:nvPr/>
        </p:nvSpPr>
        <p:spPr bwMode="auto">
          <a:xfrm>
            <a:off x="10704503" y="4583497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27" name="Oval 51"/>
          <p:cNvSpPr>
            <a:spLocks noChangeArrowheads="1"/>
          </p:cNvSpPr>
          <p:nvPr/>
        </p:nvSpPr>
        <p:spPr bwMode="auto">
          <a:xfrm>
            <a:off x="10225079" y="5139125"/>
            <a:ext cx="179388" cy="179387"/>
          </a:xfrm>
          <a:prstGeom prst="ellipse">
            <a:avLst/>
          </a:prstGeom>
          <a:solidFill>
            <a:srgbClr val="FF9999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31" name="AutoShape 55"/>
          <p:cNvSpPr>
            <a:spLocks/>
          </p:cNvSpPr>
          <p:nvPr/>
        </p:nvSpPr>
        <p:spPr bwMode="auto">
          <a:xfrm>
            <a:off x="8859831" y="3015049"/>
            <a:ext cx="265112" cy="1981200"/>
          </a:xfrm>
          <a:prstGeom prst="leftBrace">
            <a:avLst>
              <a:gd name="adj1" fmla="val 52944"/>
              <a:gd name="adj2" fmla="val 50000"/>
            </a:avLst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 sz="2000"/>
          </a:p>
        </p:txBody>
      </p:sp>
      <p:sp>
        <p:nvSpPr>
          <p:cNvPr id="24632" name="Text Box 56"/>
          <p:cNvSpPr txBox="1">
            <a:spLocks noChangeArrowheads="1"/>
          </p:cNvSpPr>
          <p:nvPr/>
        </p:nvSpPr>
        <p:spPr bwMode="auto">
          <a:xfrm>
            <a:off x="7442192" y="3788720"/>
            <a:ext cx="1447800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i="1" dirty="0">
                <a:latin typeface="Times New Roman" pitchFamily="18" charset="0"/>
              </a:rPr>
              <a:t>C*/</a:t>
            </a:r>
            <a:r>
              <a:rPr lang="en-US" sz="2000" i="1" dirty="0">
                <a:latin typeface="Times New Roman" pitchFamily="18" charset="0"/>
                <a:sym typeface="Symbol" pitchFamily="18" charset="2"/>
              </a:rPr>
              <a:t></a:t>
            </a:r>
            <a:r>
              <a:rPr lang="en-US" sz="2000" dirty="0"/>
              <a:t>  “tiers”</a:t>
            </a:r>
          </a:p>
        </p:txBody>
      </p:sp>
      <p:sp>
        <p:nvSpPr>
          <p:cNvPr id="27" name="Freeform 67"/>
          <p:cNvSpPr>
            <a:spLocks/>
          </p:cNvSpPr>
          <p:nvPr/>
        </p:nvSpPr>
        <p:spPr bwMode="auto">
          <a:xfrm>
            <a:off x="9804392" y="3091416"/>
            <a:ext cx="838200" cy="1219041"/>
          </a:xfrm>
          <a:custGeom>
            <a:avLst/>
            <a:gdLst>
              <a:gd name="T0" fmla="*/ 2147483647 w 1018"/>
              <a:gd name="T1" fmla="*/ 2147483647 h 1500"/>
              <a:gd name="T2" fmla="*/ 2147483647 w 1018"/>
              <a:gd name="T3" fmla="*/ 2147483647 h 1500"/>
              <a:gd name="T4" fmla="*/ 2147483647 w 1018"/>
              <a:gd name="T5" fmla="*/ 2147483647 h 1500"/>
              <a:gd name="T6" fmla="*/ 2147483647 w 1018"/>
              <a:gd name="T7" fmla="*/ 2147483647 h 1500"/>
              <a:gd name="T8" fmla="*/ 2147483647 w 1018"/>
              <a:gd name="T9" fmla="*/ 2147483647 h 1500"/>
              <a:gd name="T10" fmla="*/ 2147483647 w 1018"/>
              <a:gd name="T11" fmla="*/ 2147483647 h 1500"/>
              <a:gd name="T12" fmla="*/ 2147483647 w 1018"/>
              <a:gd name="T13" fmla="*/ 2147483647 h 1500"/>
              <a:gd name="T14" fmla="*/ 2147483647 w 1018"/>
              <a:gd name="T15" fmla="*/ 2147483647 h 1500"/>
              <a:gd name="T16" fmla="*/ 2147483647 w 1018"/>
              <a:gd name="T17" fmla="*/ 2147483647 h 1500"/>
              <a:gd name="T18" fmla="*/ 0 w 1018"/>
              <a:gd name="T19" fmla="*/ 2147483647 h 1500"/>
              <a:gd name="T20" fmla="*/ 2147483647 w 1018"/>
              <a:gd name="T21" fmla="*/ 2147483647 h 1500"/>
              <a:gd name="T22" fmla="*/ 2147483647 w 1018"/>
              <a:gd name="T23" fmla="*/ 2147483647 h 1500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w 1018"/>
              <a:gd name="T37" fmla="*/ 0 h 1500"/>
              <a:gd name="T38" fmla="*/ 1018 w 1018"/>
              <a:gd name="T39" fmla="*/ 1500 h 15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986 w 10000"/>
              <a:gd name="connsiteY8" fmla="*/ 8420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4833 w 10000"/>
              <a:gd name="connsiteY5" fmla="*/ 9787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10000"/>
              <a:gd name="connsiteX1" fmla="*/ 10000 w 10000"/>
              <a:gd name="connsiteY1" fmla="*/ 5613 h 10000"/>
              <a:gd name="connsiteX2" fmla="*/ 7583 w 10000"/>
              <a:gd name="connsiteY2" fmla="*/ 6520 h 10000"/>
              <a:gd name="connsiteX3" fmla="*/ 6667 w 10000"/>
              <a:gd name="connsiteY3" fmla="*/ 8846 h 10000"/>
              <a:gd name="connsiteX4" fmla="*/ 5629 w 10000"/>
              <a:gd name="connsiteY4" fmla="*/ 10000 h 10000"/>
              <a:gd name="connsiteX5" fmla="*/ 5000 w 10000"/>
              <a:gd name="connsiteY5" fmla="*/ 9615 h 10000"/>
              <a:gd name="connsiteX6" fmla="*/ 3988 w 10000"/>
              <a:gd name="connsiteY6" fmla="*/ 9213 h 10000"/>
              <a:gd name="connsiteX7" fmla="*/ 3409 w 10000"/>
              <a:gd name="connsiteY7" fmla="*/ 8747 h 10000"/>
              <a:gd name="connsiteX8" fmla="*/ 2778 w 10000"/>
              <a:gd name="connsiteY8" fmla="*/ 8077 h 10000"/>
              <a:gd name="connsiteX9" fmla="*/ 0 w 10000"/>
              <a:gd name="connsiteY9" fmla="*/ 7873 h 10000"/>
              <a:gd name="connsiteX10" fmla="*/ 5560 w 10000"/>
              <a:gd name="connsiteY10" fmla="*/ 1127 h 10000"/>
              <a:gd name="connsiteX11" fmla="*/ 6248 w 10000"/>
              <a:gd name="connsiteY11" fmla="*/ 1093 h 10000"/>
              <a:gd name="connsiteX0" fmla="*/ 6248 w 10000"/>
              <a:gd name="connsiteY0" fmla="*/ 1093 h 9761"/>
              <a:gd name="connsiteX1" fmla="*/ 10000 w 10000"/>
              <a:gd name="connsiteY1" fmla="*/ 5613 h 9761"/>
              <a:gd name="connsiteX2" fmla="*/ 7583 w 10000"/>
              <a:gd name="connsiteY2" fmla="*/ 6520 h 9761"/>
              <a:gd name="connsiteX3" fmla="*/ 6667 w 10000"/>
              <a:gd name="connsiteY3" fmla="*/ 8846 h 9761"/>
              <a:gd name="connsiteX4" fmla="*/ 5556 w 10000"/>
              <a:gd name="connsiteY4" fmla="*/ 9615 h 9761"/>
              <a:gd name="connsiteX5" fmla="*/ 5000 w 10000"/>
              <a:gd name="connsiteY5" fmla="*/ 9615 h 9761"/>
              <a:gd name="connsiteX6" fmla="*/ 3988 w 10000"/>
              <a:gd name="connsiteY6" fmla="*/ 9213 h 9761"/>
              <a:gd name="connsiteX7" fmla="*/ 3409 w 10000"/>
              <a:gd name="connsiteY7" fmla="*/ 8747 h 9761"/>
              <a:gd name="connsiteX8" fmla="*/ 2778 w 10000"/>
              <a:gd name="connsiteY8" fmla="*/ 8077 h 9761"/>
              <a:gd name="connsiteX9" fmla="*/ 0 w 10000"/>
              <a:gd name="connsiteY9" fmla="*/ 7873 h 9761"/>
              <a:gd name="connsiteX10" fmla="*/ 5560 w 10000"/>
              <a:gd name="connsiteY10" fmla="*/ 1127 h 9761"/>
              <a:gd name="connsiteX11" fmla="*/ 6248 w 10000"/>
              <a:gd name="connsiteY11" fmla="*/ 1093 h 9761"/>
              <a:gd name="connsiteX0" fmla="*/ 6248 w 10000"/>
              <a:gd name="connsiteY0" fmla="*/ 1120 h 9850"/>
              <a:gd name="connsiteX1" fmla="*/ 10000 w 10000"/>
              <a:gd name="connsiteY1" fmla="*/ 5750 h 9850"/>
              <a:gd name="connsiteX2" fmla="*/ 7583 w 10000"/>
              <a:gd name="connsiteY2" fmla="*/ 6680 h 9850"/>
              <a:gd name="connsiteX3" fmla="*/ 6667 w 10000"/>
              <a:gd name="connsiteY3" fmla="*/ 9063 h 9850"/>
              <a:gd name="connsiteX4" fmla="*/ 5000 w 10000"/>
              <a:gd name="connsiteY4" fmla="*/ 9850 h 9850"/>
              <a:gd name="connsiteX5" fmla="*/ 3988 w 10000"/>
              <a:gd name="connsiteY5" fmla="*/ 9439 h 9850"/>
              <a:gd name="connsiteX6" fmla="*/ 3409 w 10000"/>
              <a:gd name="connsiteY6" fmla="*/ 8961 h 9850"/>
              <a:gd name="connsiteX7" fmla="*/ 2778 w 10000"/>
              <a:gd name="connsiteY7" fmla="*/ 8275 h 9850"/>
              <a:gd name="connsiteX8" fmla="*/ 0 w 10000"/>
              <a:gd name="connsiteY8" fmla="*/ 8066 h 9850"/>
              <a:gd name="connsiteX9" fmla="*/ 5560 w 10000"/>
              <a:gd name="connsiteY9" fmla="*/ 1155 h 9850"/>
              <a:gd name="connsiteX10" fmla="*/ 6248 w 10000"/>
              <a:gd name="connsiteY10" fmla="*/ 1120 h 985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5000 w 10000"/>
              <a:gd name="connsiteY3" fmla="*/ 10000 h 10000"/>
              <a:gd name="connsiteX4" fmla="*/ 3988 w 10000"/>
              <a:gd name="connsiteY4" fmla="*/ 9583 h 10000"/>
              <a:gd name="connsiteX5" fmla="*/ 3409 w 10000"/>
              <a:gd name="connsiteY5" fmla="*/ 9097 h 10000"/>
              <a:gd name="connsiteX6" fmla="*/ 2778 w 10000"/>
              <a:gd name="connsiteY6" fmla="*/ 8401 h 10000"/>
              <a:gd name="connsiteX7" fmla="*/ 0 w 10000"/>
              <a:gd name="connsiteY7" fmla="*/ 8189 h 10000"/>
              <a:gd name="connsiteX8" fmla="*/ 5560 w 10000"/>
              <a:gd name="connsiteY8" fmla="*/ 1173 h 10000"/>
              <a:gd name="connsiteX9" fmla="*/ 6248 w 10000"/>
              <a:gd name="connsiteY9" fmla="*/ 1137 h 10000"/>
              <a:gd name="connsiteX0" fmla="*/ 6248 w 10000"/>
              <a:gd name="connsiteY0" fmla="*/ 1137 h 10000"/>
              <a:gd name="connsiteX1" fmla="*/ 10000 w 10000"/>
              <a:gd name="connsiteY1" fmla="*/ 5838 h 10000"/>
              <a:gd name="connsiteX2" fmla="*/ 7583 w 10000"/>
              <a:gd name="connsiteY2" fmla="*/ 6782 h 10000"/>
              <a:gd name="connsiteX3" fmla="*/ 6667 w 10000"/>
              <a:gd name="connsiteY3" fmla="*/ 8401 h 10000"/>
              <a:gd name="connsiteX4" fmla="*/ 5000 w 10000"/>
              <a:gd name="connsiteY4" fmla="*/ 10000 h 10000"/>
              <a:gd name="connsiteX5" fmla="*/ 3988 w 10000"/>
              <a:gd name="connsiteY5" fmla="*/ 9583 h 10000"/>
              <a:gd name="connsiteX6" fmla="*/ 3409 w 10000"/>
              <a:gd name="connsiteY6" fmla="*/ 9097 h 10000"/>
              <a:gd name="connsiteX7" fmla="*/ 2778 w 10000"/>
              <a:gd name="connsiteY7" fmla="*/ 8401 h 10000"/>
              <a:gd name="connsiteX8" fmla="*/ 0 w 10000"/>
              <a:gd name="connsiteY8" fmla="*/ 8189 h 10000"/>
              <a:gd name="connsiteX9" fmla="*/ 5560 w 10000"/>
              <a:gd name="connsiteY9" fmla="*/ 1173 h 10000"/>
              <a:gd name="connsiteX10" fmla="*/ 6248 w 10000"/>
              <a:gd name="connsiteY10" fmla="*/ 1137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0000" h="10000">
                <a:moveTo>
                  <a:pt x="6248" y="1137"/>
                </a:moveTo>
                <a:cubicBezTo>
                  <a:pt x="7014" y="1893"/>
                  <a:pt x="9774" y="4895"/>
                  <a:pt x="10000" y="5838"/>
                </a:cubicBezTo>
                <a:cubicBezTo>
                  <a:pt x="9460" y="5859"/>
                  <a:pt x="7829" y="6532"/>
                  <a:pt x="7583" y="6782"/>
                </a:cubicBezTo>
                <a:cubicBezTo>
                  <a:pt x="6981" y="7171"/>
                  <a:pt x="7098" y="7865"/>
                  <a:pt x="6667" y="8401"/>
                </a:cubicBezTo>
                <a:cubicBezTo>
                  <a:pt x="6237" y="8937"/>
                  <a:pt x="5400" y="9765"/>
                  <a:pt x="5000" y="10000"/>
                </a:cubicBezTo>
                <a:cubicBezTo>
                  <a:pt x="4823" y="9819"/>
                  <a:pt x="4253" y="9715"/>
                  <a:pt x="3988" y="9583"/>
                </a:cubicBezTo>
                <a:cubicBezTo>
                  <a:pt x="3635" y="9236"/>
                  <a:pt x="3831" y="9395"/>
                  <a:pt x="3409" y="9097"/>
                </a:cubicBezTo>
                <a:cubicBezTo>
                  <a:pt x="2711" y="8605"/>
                  <a:pt x="3230" y="8616"/>
                  <a:pt x="2778" y="8401"/>
                </a:cubicBezTo>
                <a:cubicBezTo>
                  <a:pt x="2110" y="7715"/>
                  <a:pt x="1130" y="8209"/>
                  <a:pt x="0" y="8189"/>
                </a:cubicBezTo>
                <a:cubicBezTo>
                  <a:pt x="452" y="6969"/>
                  <a:pt x="4519" y="2343"/>
                  <a:pt x="5560" y="1173"/>
                </a:cubicBezTo>
                <a:cubicBezTo>
                  <a:pt x="6601" y="0"/>
                  <a:pt x="6110" y="1144"/>
                  <a:pt x="6248" y="1137"/>
                </a:cubicBezTo>
                <a:close/>
              </a:path>
            </a:pathLst>
          </a:custGeom>
          <a:solidFill>
            <a:schemeClr val="bg2">
              <a:alpha val="20000"/>
            </a:schemeClr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91424" tIns="45718" rIns="91424" bIns="45718"/>
          <a:lstStyle/>
          <a:p>
            <a:endParaRPr lang="en-US" sz="2000"/>
          </a:p>
        </p:txBody>
      </p:sp>
      <p:sp>
        <p:nvSpPr>
          <p:cNvPr id="29" name="Text Box 22"/>
          <p:cNvSpPr txBox="1">
            <a:spLocks noChangeArrowheads="1"/>
          </p:cNvSpPr>
          <p:nvPr/>
        </p:nvSpPr>
        <p:spPr bwMode="auto">
          <a:xfrm>
            <a:off x="11198219" y="4051684"/>
            <a:ext cx="825500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/>
              <a:t>c </a:t>
            </a:r>
            <a:r>
              <a:rPr lang="en-US" sz="2000">
                <a:sym typeface="Symbol" pitchFamily="18" charset="2"/>
              </a:rPr>
              <a:t> 3</a:t>
            </a:r>
          </a:p>
        </p:txBody>
      </p:sp>
      <p:sp>
        <p:nvSpPr>
          <p:cNvPr id="30" name="Text Box 23"/>
          <p:cNvSpPr txBox="1">
            <a:spLocks noChangeArrowheads="1"/>
          </p:cNvSpPr>
          <p:nvPr/>
        </p:nvSpPr>
        <p:spPr bwMode="auto">
          <a:xfrm>
            <a:off x="11023595" y="3656396"/>
            <a:ext cx="825500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c </a:t>
            </a:r>
            <a:r>
              <a:rPr lang="en-US" sz="2000" dirty="0">
                <a:sym typeface="Symbol" pitchFamily="18" charset="2"/>
              </a:rPr>
              <a:t> 2</a:t>
            </a:r>
          </a:p>
        </p:txBody>
      </p:sp>
      <p:sp>
        <p:nvSpPr>
          <p:cNvPr id="31" name="Text Box 24"/>
          <p:cNvSpPr txBox="1">
            <a:spLocks noChangeArrowheads="1"/>
          </p:cNvSpPr>
          <p:nvPr/>
        </p:nvSpPr>
        <p:spPr bwMode="auto">
          <a:xfrm>
            <a:off x="10807695" y="3278572"/>
            <a:ext cx="825500" cy="4001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 sz="2000" dirty="0"/>
              <a:t>c </a:t>
            </a:r>
            <a:r>
              <a:rPr lang="en-US" sz="2000" dirty="0">
                <a:sym typeface="Symbol" pitchFamily="18" charset="2"/>
              </a:rPr>
              <a:t> 1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  <p:bldP spid="26" grpId="1" animBg="1"/>
      <p:bldP spid="27" grpId="0" animBg="1"/>
      <p:bldP spid="27" grpId="1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Oval 2"/>
          <p:cNvSpPr>
            <a:spLocks noChangeArrowheads="1"/>
          </p:cNvSpPr>
          <p:nvPr/>
        </p:nvSpPr>
        <p:spPr bwMode="auto">
          <a:xfrm>
            <a:off x="8472500" y="4114800"/>
            <a:ext cx="1912937" cy="1771651"/>
          </a:xfrm>
          <a:prstGeom prst="ellipse">
            <a:avLst/>
          </a:prstGeom>
          <a:solidFill>
            <a:srgbClr val="C0C0C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3174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/>
              <a:t>Uniform Cost Issues</a:t>
            </a:r>
          </a:p>
        </p:txBody>
      </p:sp>
      <p:sp>
        <p:nvSpPr>
          <p:cNvPr id="31749" name="Rectangle 5"/>
          <p:cNvSpPr>
            <a:spLocks noGrp="1" noChangeArrowheads="1"/>
          </p:cNvSpPr>
          <p:nvPr>
            <p:ph idx="1"/>
          </p:nvPr>
        </p:nvSpPr>
        <p:spPr>
          <a:xfrm>
            <a:off x="486622" y="1166018"/>
            <a:ext cx="7204089" cy="4525963"/>
          </a:xfrm>
        </p:spPr>
        <p:txBody>
          <a:bodyPr/>
          <a:lstStyle/>
          <a:p>
            <a:pPr eaLnBrk="1" hangingPunct="1">
              <a:lnSpc>
                <a:spcPct val="80000"/>
              </a:lnSpc>
            </a:pPr>
            <a:r>
              <a:rPr lang="en-US" sz="3200" dirty="0"/>
              <a:t>Remember:</a:t>
            </a:r>
          </a:p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UCS explores increasing cost contours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The good:</a:t>
            </a:r>
          </a:p>
          <a:p>
            <a:pPr marL="457200" indent="-457200" eaLnBrk="1" hangingPunct="1">
              <a:lnSpc>
                <a:spcPct val="80000"/>
              </a:lnSpc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UCS is complete and optimal!</a:t>
            </a:r>
          </a:p>
          <a:p>
            <a:pPr marL="0" lvl="1" indent="0">
              <a:lnSpc>
                <a:spcPct val="80000"/>
              </a:lnSpc>
              <a:buNone/>
            </a:pPr>
            <a:endParaRPr lang="en-US" sz="2800" dirty="0"/>
          </a:p>
          <a:p>
            <a:pPr eaLnBrk="1" hangingPunct="1">
              <a:lnSpc>
                <a:spcPct val="80000"/>
              </a:lnSpc>
            </a:pPr>
            <a:r>
              <a:rPr lang="en-US" sz="3200" dirty="0"/>
              <a:t>The bad: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/>
              <a:t>Explores options in every “direction”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3200" dirty="0"/>
              <a:t>No information about goal location</a:t>
            </a:r>
          </a:p>
          <a:p>
            <a:pPr marL="0" lvl="1" indent="0" eaLnBrk="1" hangingPunct="1">
              <a:lnSpc>
                <a:spcPct val="80000"/>
              </a:lnSpc>
              <a:buNone/>
            </a:pPr>
            <a:endParaRPr lang="en-US" sz="2800" dirty="0"/>
          </a:p>
          <a:p>
            <a:pPr>
              <a:lnSpc>
                <a:spcPct val="80000"/>
              </a:lnSpc>
            </a:pPr>
            <a:r>
              <a:rPr lang="en-US" sz="3200" dirty="0"/>
              <a:t>We’ll fix that!</a:t>
            </a:r>
          </a:p>
          <a:p>
            <a:pPr eaLnBrk="1" hangingPunct="1">
              <a:lnSpc>
                <a:spcPct val="80000"/>
              </a:lnSpc>
            </a:pPr>
            <a:endParaRPr lang="en-US" sz="3200" dirty="0"/>
          </a:p>
        </p:txBody>
      </p:sp>
      <p:sp>
        <p:nvSpPr>
          <p:cNvPr id="31750" name="Oval 6"/>
          <p:cNvSpPr>
            <a:spLocks noChangeArrowheads="1"/>
          </p:cNvSpPr>
          <p:nvPr/>
        </p:nvSpPr>
        <p:spPr bwMode="auto">
          <a:xfrm>
            <a:off x="9375785" y="4891091"/>
            <a:ext cx="163513" cy="153988"/>
          </a:xfrm>
          <a:prstGeom prst="ellipse">
            <a:avLst/>
          </a:prstGeom>
          <a:solidFill>
            <a:srgbClr val="008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31751" name="Text Box 7"/>
          <p:cNvSpPr txBox="1">
            <a:spLocks noChangeArrowheads="1"/>
          </p:cNvSpPr>
          <p:nvPr/>
        </p:nvSpPr>
        <p:spPr bwMode="auto">
          <a:xfrm>
            <a:off x="9113839" y="5006979"/>
            <a:ext cx="914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Start</a:t>
            </a:r>
          </a:p>
        </p:txBody>
      </p:sp>
      <p:sp>
        <p:nvSpPr>
          <p:cNvPr id="31752" name="Oval 8"/>
          <p:cNvSpPr>
            <a:spLocks noChangeArrowheads="1"/>
          </p:cNvSpPr>
          <p:nvPr/>
        </p:nvSpPr>
        <p:spPr bwMode="auto">
          <a:xfrm>
            <a:off x="10302885" y="4913315"/>
            <a:ext cx="163513" cy="153988"/>
          </a:xfrm>
          <a:prstGeom prst="ellipse">
            <a:avLst/>
          </a:prstGeom>
          <a:solidFill>
            <a:srgbClr val="FF33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sp>
        <p:nvSpPr>
          <p:cNvPr id="31753" name="Text Box 9"/>
          <p:cNvSpPr txBox="1">
            <a:spLocks noChangeArrowheads="1"/>
          </p:cNvSpPr>
          <p:nvPr/>
        </p:nvSpPr>
        <p:spPr bwMode="auto">
          <a:xfrm>
            <a:off x="10363200" y="5030791"/>
            <a:ext cx="914400" cy="3693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24" tIns="45718" rIns="91424" bIns="45718">
            <a:spAutoFit/>
          </a:bodyPr>
          <a:lstStyle/>
          <a:p>
            <a:pPr>
              <a:spcBef>
                <a:spcPct val="50000"/>
              </a:spcBef>
            </a:pPr>
            <a:r>
              <a:rPr lang="en-US"/>
              <a:t>Goal</a:t>
            </a:r>
          </a:p>
        </p:txBody>
      </p:sp>
      <p:sp>
        <p:nvSpPr>
          <p:cNvPr id="31765" name="Oval 21"/>
          <p:cNvSpPr>
            <a:spLocks noChangeArrowheads="1"/>
          </p:cNvSpPr>
          <p:nvPr/>
        </p:nvSpPr>
        <p:spPr bwMode="auto">
          <a:xfrm>
            <a:off x="9007485" y="4549785"/>
            <a:ext cx="869951" cy="869951"/>
          </a:xfrm>
          <a:prstGeom prst="ellips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lIns="91424" tIns="45718" rIns="91424" bIns="45718" anchor="ctr"/>
          <a:lstStyle/>
          <a:p>
            <a:endParaRPr lang="en-US"/>
          </a:p>
        </p:txBody>
      </p:sp>
      <p:grpSp>
        <p:nvGrpSpPr>
          <p:cNvPr id="26" name="Group 25"/>
          <p:cNvGrpSpPr/>
          <p:nvPr/>
        </p:nvGrpSpPr>
        <p:grpSpPr>
          <a:xfrm>
            <a:off x="8243320" y="1371603"/>
            <a:ext cx="2577080" cy="2244724"/>
            <a:chOff x="8023224" y="1412876"/>
            <a:chExt cx="3101976" cy="2701926"/>
          </a:xfrm>
        </p:grpSpPr>
        <p:sp>
          <p:nvSpPr>
            <p:cNvPr id="31747" name="Freeform 3"/>
            <p:cNvSpPr>
              <a:spLocks/>
            </p:cNvSpPr>
            <p:nvPr/>
          </p:nvSpPr>
          <p:spPr bwMode="auto">
            <a:xfrm>
              <a:off x="8516935" y="1412876"/>
              <a:ext cx="1616075" cy="2381251"/>
            </a:xfrm>
            <a:custGeom>
              <a:avLst/>
              <a:gdLst>
                <a:gd name="T0" fmla="*/ 2147483647 w 1018"/>
                <a:gd name="T1" fmla="*/ 2147483647 h 1500"/>
                <a:gd name="T2" fmla="*/ 2147483647 w 1018"/>
                <a:gd name="T3" fmla="*/ 2147483647 h 1500"/>
                <a:gd name="T4" fmla="*/ 2147483647 w 1018"/>
                <a:gd name="T5" fmla="*/ 2147483647 h 1500"/>
                <a:gd name="T6" fmla="*/ 2147483647 w 1018"/>
                <a:gd name="T7" fmla="*/ 2147483647 h 1500"/>
                <a:gd name="T8" fmla="*/ 2147483647 w 1018"/>
                <a:gd name="T9" fmla="*/ 2147483647 h 1500"/>
                <a:gd name="T10" fmla="*/ 2147483647 w 1018"/>
                <a:gd name="T11" fmla="*/ 2147483647 h 1500"/>
                <a:gd name="T12" fmla="*/ 2147483647 w 1018"/>
                <a:gd name="T13" fmla="*/ 2147483647 h 1500"/>
                <a:gd name="T14" fmla="*/ 2147483647 w 1018"/>
                <a:gd name="T15" fmla="*/ 2147483647 h 1500"/>
                <a:gd name="T16" fmla="*/ 2147483647 w 1018"/>
                <a:gd name="T17" fmla="*/ 2147483647 h 1500"/>
                <a:gd name="T18" fmla="*/ 0 w 1018"/>
                <a:gd name="T19" fmla="*/ 2147483647 h 1500"/>
                <a:gd name="T20" fmla="*/ 2147483647 w 1018"/>
                <a:gd name="T21" fmla="*/ 2147483647 h 1500"/>
                <a:gd name="T22" fmla="*/ 2147483647 w 1018"/>
                <a:gd name="T23" fmla="*/ 2147483647 h 1500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1018"/>
                <a:gd name="T37" fmla="*/ 0 h 1500"/>
                <a:gd name="T38" fmla="*/ 1018 w 1018"/>
                <a:gd name="T39" fmla="*/ 1500 h 1500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1018" h="1500">
                  <a:moveTo>
                    <a:pt x="636" y="164"/>
                  </a:moveTo>
                  <a:cubicBezTo>
                    <a:pt x="714" y="273"/>
                    <a:pt x="995" y="706"/>
                    <a:pt x="1018" y="842"/>
                  </a:cubicBezTo>
                  <a:cubicBezTo>
                    <a:pt x="963" y="845"/>
                    <a:pt x="797" y="942"/>
                    <a:pt x="772" y="978"/>
                  </a:cubicBezTo>
                  <a:cubicBezTo>
                    <a:pt x="771" y="1024"/>
                    <a:pt x="817" y="1372"/>
                    <a:pt x="691" y="1446"/>
                  </a:cubicBezTo>
                  <a:cubicBezTo>
                    <a:pt x="662" y="1493"/>
                    <a:pt x="626" y="1495"/>
                    <a:pt x="573" y="1500"/>
                  </a:cubicBezTo>
                  <a:cubicBezTo>
                    <a:pt x="531" y="1490"/>
                    <a:pt x="524" y="1490"/>
                    <a:pt x="492" y="1468"/>
                  </a:cubicBezTo>
                  <a:cubicBezTo>
                    <a:pt x="474" y="1442"/>
                    <a:pt x="433" y="1401"/>
                    <a:pt x="406" y="1382"/>
                  </a:cubicBezTo>
                  <a:cubicBezTo>
                    <a:pt x="370" y="1332"/>
                    <a:pt x="390" y="1355"/>
                    <a:pt x="347" y="1312"/>
                  </a:cubicBezTo>
                  <a:cubicBezTo>
                    <a:pt x="276" y="1241"/>
                    <a:pt x="350" y="1294"/>
                    <a:pt x="304" y="1263"/>
                  </a:cubicBezTo>
                  <a:cubicBezTo>
                    <a:pt x="236" y="1164"/>
                    <a:pt x="115" y="1184"/>
                    <a:pt x="0" y="1181"/>
                  </a:cubicBezTo>
                  <a:cubicBezTo>
                    <a:pt x="46" y="1005"/>
                    <a:pt x="460" y="338"/>
                    <a:pt x="566" y="169"/>
                  </a:cubicBezTo>
                  <a:cubicBezTo>
                    <a:pt x="672" y="0"/>
                    <a:pt x="622" y="165"/>
                    <a:pt x="636" y="164"/>
                  </a:cubicBezTo>
                  <a:close/>
                </a:path>
              </a:pathLst>
            </a:custGeom>
            <a:solidFill>
              <a:srgbClr val="C0C0C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54" name="Freeform 10"/>
            <p:cNvSpPr>
              <a:spLocks/>
            </p:cNvSpPr>
            <p:nvPr/>
          </p:nvSpPr>
          <p:spPr bwMode="auto">
            <a:xfrm>
              <a:off x="8023224" y="1560515"/>
              <a:ext cx="2927351" cy="2554287"/>
            </a:xfrm>
            <a:custGeom>
              <a:avLst/>
              <a:gdLst>
                <a:gd name="T0" fmla="*/ 0 w 1844"/>
                <a:gd name="T1" fmla="*/ 2147483647 h 1609"/>
                <a:gd name="T2" fmla="*/ 2147483647 w 1844"/>
                <a:gd name="T3" fmla="*/ 2147483647 h 1609"/>
                <a:gd name="T4" fmla="*/ 2147483647 w 1844"/>
                <a:gd name="T5" fmla="*/ 0 h 1609"/>
                <a:gd name="T6" fmla="*/ 0 w 1844"/>
                <a:gd name="T7" fmla="*/ 2147483647 h 160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844"/>
                <a:gd name="T13" fmla="*/ 0 h 1609"/>
                <a:gd name="T14" fmla="*/ 1844 w 1844"/>
                <a:gd name="T15" fmla="*/ 1609 h 160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844" h="1609">
                  <a:moveTo>
                    <a:pt x="0" y="1609"/>
                  </a:moveTo>
                  <a:lnTo>
                    <a:pt x="1844" y="1609"/>
                  </a:lnTo>
                  <a:lnTo>
                    <a:pt x="915" y="0"/>
                  </a:lnTo>
                  <a:lnTo>
                    <a:pt x="0" y="1609"/>
                  </a:lnTo>
                  <a:close/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55" name="Oval 11"/>
            <p:cNvSpPr>
              <a:spLocks noChangeArrowheads="1"/>
            </p:cNvSpPr>
            <p:nvPr/>
          </p:nvSpPr>
          <p:spPr bwMode="auto">
            <a:xfrm>
              <a:off x="9145585" y="1916113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6" name="Oval 12"/>
            <p:cNvSpPr>
              <a:spLocks noChangeArrowheads="1"/>
            </p:cNvSpPr>
            <p:nvPr/>
          </p:nvSpPr>
          <p:spPr bwMode="auto">
            <a:xfrm>
              <a:off x="9621837" y="1906589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7" name="Text Box 13"/>
            <p:cNvSpPr txBox="1">
              <a:spLocks noChangeArrowheads="1"/>
            </p:cNvSpPr>
            <p:nvPr/>
          </p:nvSpPr>
          <p:spPr bwMode="auto">
            <a:xfrm>
              <a:off x="9275761" y="1766891"/>
              <a:ext cx="274639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…</a:t>
              </a:r>
            </a:p>
          </p:txBody>
        </p:sp>
        <p:sp>
          <p:nvSpPr>
            <p:cNvPr id="31758" name="Oval 14"/>
            <p:cNvSpPr>
              <a:spLocks noChangeArrowheads="1"/>
            </p:cNvSpPr>
            <p:nvPr/>
          </p:nvSpPr>
          <p:spPr bwMode="auto">
            <a:xfrm>
              <a:off x="9869485" y="2955927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59" name="Oval 15"/>
            <p:cNvSpPr>
              <a:spLocks noChangeArrowheads="1"/>
            </p:cNvSpPr>
            <p:nvPr/>
          </p:nvSpPr>
          <p:spPr bwMode="auto">
            <a:xfrm>
              <a:off x="9390061" y="3511550"/>
              <a:ext cx="179388" cy="179388"/>
            </a:xfrm>
            <a:prstGeom prst="ellipse">
              <a:avLst/>
            </a:prstGeom>
            <a:solidFill>
              <a:srgbClr val="FF9999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62" name="Oval 18"/>
            <p:cNvSpPr>
              <a:spLocks noChangeArrowheads="1"/>
            </p:cNvSpPr>
            <p:nvPr/>
          </p:nvSpPr>
          <p:spPr bwMode="auto">
            <a:xfrm>
              <a:off x="9377361" y="1490665"/>
              <a:ext cx="179388" cy="179387"/>
            </a:xfrm>
            <a:prstGeom prst="ellipse">
              <a:avLst/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lIns="91436" tIns="45718" rIns="91436" bIns="45718" anchor="ctr"/>
            <a:lstStyle/>
            <a:p>
              <a:endParaRPr lang="en-US"/>
            </a:p>
          </p:txBody>
        </p:sp>
        <p:sp>
          <p:nvSpPr>
            <p:cNvPr id="31763" name="Freeform 19"/>
            <p:cNvSpPr>
              <a:spLocks/>
            </p:cNvSpPr>
            <p:nvPr/>
          </p:nvSpPr>
          <p:spPr bwMode="auto">
            <a:xfrm>
              <a:off x="8805861" y="2395539"/>
              <a:ext cx="1181100" cy="557212"/>
            </a:xfrm>
            <a:custGeom>
              <a:avLst/>
              <a:gdLst>
                <a:gd name="T0" fmla="*/ 2147483647 w 744"/>
                <a:gd name="T1" fmla="*/ 0 h 351"/>
                <a:gd name="T2" fmla="*/ 2147483647 w 744"/>
                <a:gd name="T3" fmla="*/ 2147483647 h 351"/>
                <a:gd name="T4" fmla="*/ 2147483647 w 744"/>
                <a:gd name="T5" fmla="*/ 2147483647 h 351"/>
                <a:gd name="T6" fmla="*/ 2147483647 w 744"/>
                <a:gd name="T7" fmla="*/ 2147483647 h 351"/>
                <a:gd name="T8" fmla="*/ 0 w 744"/>
                <a:gd name="T9" fmla="*/ 2147483647 h 3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44"/>
                <a:gd name="T16" fmla="*/ 0 h 351"/>
                <a:gd name="T17" fmla="*/ 744 w 744"/>
                <a:gd name="T18" fmla="*/ 351 h 3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44" h="351">
                  <a:moveTo>
                    <a:pt x="744" y="0"/>
                  </a:moveTo>
                  <a:cubicBezTo>
                    <a:pt x="672" y="25"/>
                    <a:pt x="600" y="51"/>
                    <a:pt x="547" y="105"/>
                  </a:cubicBezTo>
                  <a:cubicBezTo>
                    <a:pt x="494" y="159"/>
                    <a:pt x="485" y="295"/>
                    <a:pt x="428" y="323"/>
                  </a:cubicBezTo>
                  <a:cubicBezTo>
                    <a:pt x="371" y="351"/>
                    <a:pt x="274" y="293"/>
                    <a:pt x="203" y="274"/>
                  </a:cubicBezTo>
                  <a:cubicBezTo>
                    <a:pt x="132" y="255"/>
                    <a:pt x="66" y="233"/>
                    <a:pt x="0" y="211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64" name="Freeform 20"/>
            <p:cNvSpPr>
              <a:spLocks/>
            </p:cNvSpPr>
            <p:nvPr/>
          </p:nvSpPr>
          <p:spPr bwMode="auto">
            <a:xfrm>
              <a:off x="9061449" y="2127251"/>
              <a:ext cx="747712" cy="293688"/>
            </a:xfrm>
            <a:custGeom>
              <a:avLst/>
              <a:gdLst>
                <a:gd name="T0" fmla="*/ 2147483647 w 471"/>
                <a:gd name="T1" fmla="*/ 0 h 185"/>
                <a:gd name="T2" fmla="*/ 2147483647 w 471"/>
                <a:gd name="T3" fmla="*/ 2147483647 h 185"/>
                <a:gd name="T4" fmla="*/ 0 w 471"/>
                <a:gd name="T5" fmla="*/ 2147483647 h 185"/>
                <a:gd name="T6" fmla="*/ 0 60000 65536"/>
                <a:gd name="T7" fmla="*/ 0 60000 65536"/>
                <a:gd name="T8" fmla="*/ 0 60000 65536"/>
                <a:gd name="T9" fmla="*/ 0 w 471"/>
                <a:gd name="T10" fmla="*/ 0 h 185"/>
                <a:gd name="T11" fmla="*/ 471 w 471"/>
                <a:gd name="T12" fmla="*/ 185 h 18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71" h="185">
                  <a:moveTo>
                    <a:pt x="471" y="0"/>
                  </a:moveTo>
                  <a:cubicBezTo>
                    <a:pt x="394" y="76"/>
                    <a:pt x="317" y="153"/>
                    <a:pt x="239" y="169"/>
                  </a:cubicBezTo>
                  <a:cubicBezTo>
                    <a:pt x="161" y="185"/>
                    <a:pt x="80" y="142"/>
                    <a:pt x="0" y="99"/>
                  </a:cubicBezTo>
                </a:path>
              </a:pathLst>
            </a:custGeom>
            <a:noFill/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lIns="91436" tIns="45718" rIns="91436" bIns="45718"/>
            <a:lstStyle/>
            <a:p>
              <a:endParaRPr lang="en-US"/>
            </a:p>
          </p:txBody>
        </p:sp>
        <p:sp>
          <p:nvSpPr>
            <p:cNvPr id="31766" name="Text Box 22"/>
            <p:cNvSpPr txBox="1">
              <a:spLocks noChangeArrowheads="1"/>
            </p:cNvSpPr>
            <p:nvPr/>
          </p:nvSpPr>
          <p:spPr bwMode="auto">
            <a:xfrm>
              <a:off x="10299700" y="2495551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3</a:t>
              </a:r>
            </a:p>
          </p:txBody>
        </p:sp>
        <p:sp>
          <p:nvSpPr>
            <p:cNvPr id="31767" name="Text Box 23"/>
            <p:cNvSpPr txBox="1">
              <a:spLocks noChangeArrowheads="1"/>
            </p:cNvSpPr>
            <p:nvPr/>
          </p:nvSpPr>
          <p:spPr bwMode="auto">
            <a:xfrm>
              <a:off x="10172700" y="2100263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2</a:t>
              </a:r>
            </a:p>
          </p:txBody>
        </p:sp>
        <p:sp>
          <p:nvSpPr>
            <p:cNvPr id="31768" name="Text Box 24"/>
            <p:cNvSpPr txBox="1">
              <a:spLocks noChangeArrowheads="1"/>
            </p:cNvSpPr>
            <p:nvPr/>
          </p:nvSpPr>
          <p:spPr bwMode="auto">
            <a:xfrm>
              <a:off x="9972673" y="1722440"/>
              <a:ext cx="825500" cy="44455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91436" tIns="45718" rIns="91436" bIns="45718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/>
                <a:t>c </a:t>
              </a:r>
              <a:r>
                <a:rPr lang="en-US">
                  <a:sym typeface="Symbol" pitchFamily="18" charset="2"/>
                </a:rPr>
                <a:t> 1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74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746" grpId="0" animBg="1"/>
      <p:bldP spid="31750" grpId="0" animBg="1"/>
      <p:bldP spid="31751" grpId="0"/>
      <p:bldP spid="31752" grpId="0" animBg="1"/>
      <p:bldP spid="31753" grpId="0"/>
      <p:bldP spid="31765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7582</TotalTime>
  <Words>3620</Words>
  <Application>Microsoft Office PowerPoint</Application>
  <PresentationFormat>Widescreen</PresentationFormat>
  <Paragraphs>1117</Paragraphs>
  <Slides>61</Slides>
  <Notes>9</Notes>
  <HiddenSlides>4</HiddenSlides>
  <MMClips>2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61</vt:i4>
      </vt:variant>
    </vt:vector>
  </HeadingPairs>
  <TitlesOfParts>
    <vt:vector size="70" baseType="lpstr">
      <vt:lpstr>ＭＳ ゴシック</vt:lpstr>
      <vt:lpstr>Arial</vt:lpstr>
      <vt:lpstr>Calibri</vt:lpstr>
      <vt:lpstr>Cambria Math</vt:lpstr>
      <vt:lpstr>Courier New</vt:lpstr>
      <vt:lpstr>Symbol</vt:lpstr>
      <vt:lpstr>Times New Roman</vt:lpstr>
      <vt:lpstr>Wingdings</vt:lpstr>
      <vt:lpstr>Office Theme</vt:lpstr>
      <vt:lpstr>Warm-up as you walk in</vt:lpstr>
      <vt:lpstr>AI: Representation and Problem Solving </vt:lpstr>
      <vt:lpstr>Outline</vt:lpstr>
      <vt:lpstr>Rationality, contd.</vt:lpstr>
      <vt:lpstr>Rational Agents</vt:lpstr>
      <vt:lpstr>Task Environment - PEAS</vt:lpstr>
      <vt:lpstr>PEAS: Automated Taxi </vt:lpstr>
      <vt:lpstr>Environment Types</vt:lpstr>
      <vt:lpstr>Reflex Agents</vt:lpstr>
      <vt:lpstr>Demo Reflex Agent</vt:lpstr>
      <vt:lpstr>Agents that Plan Ahead</vt:lpstr>
      <vt:lpstr>Search Problems</vt:lpstr>
      <vt:lpstr>Search Problems</vt:lpstr>
      <vt:lpstr>Search Problems Are Models</vt:lpstr>
      <vt:lpstr>Example: Travelling in Romania</vt:lpstr>
      <vt:lpstr>What’s in a State Space?</vt:lpstr>
      <vt:lpstr>State Space Representation and Size?</vt:lpstr>
      <vt:lpstr>Safe Passage</vt:lpstr>
      <vt:lpstr>State Space Graphs and Search Trees</vt:lpstr>
      <vt:lpstr>State Space Graphs</vt:lpstr>
      <vt:lpstr>More Examples</vt:lpstr>
      <vt:lpstr>State Space Graphs vs. Search Trees</vt:lpstr>
      <vt:lpstr>State Space Graphs vs. Search Trees</vt:lpstr>
      <vt:lpstr>Tree Search vs Graph Search</vt:lpstr>
      <vt:lpstr>PowerPoint Presentation</vt:lpstr>
      <vt:lpstr>Depth-First (Tree) Search</vt:lpstr>
      <vt:lpstr>PowerPoint Presentation</vt:lpstr>
      <vt:lpstr>A Note on Implementation</vt:lpstr>
      <vt:lpstr>Depth-First (Graph) Search</vt:lpstr>
      <vt:lpstr>Poll 1</vt:lpstr>
      <vt:lpstr>Poll 1</vt:lpstr>
      <vt:lpstr>Graph Search</vt:lpstr>
      <vt:lpstr>Search Algorithm Properties</vt:lpstr>
      <vt:lpstr>BFS vs DFS</vt:lpstr>
      <vt:lpstr>BFS vs DFS</vt:lpstr>
      <vt:lpstr>Poll 2</vt:lpstr>
      <vt:lpstr>Video of Demo Maze Water DFS/BFS (part 1)</vt:lpstr>
      <vt:lpstr>Video of Demo Maze Water DFS/BFS (part 2)</vt:lpstr>
      <vt:lpstr>BFS vs DFS</vt:lpstr>
      <vt:lpstr>Search Algorithm Properties</vt:lpstr>
      <vt:lpstr>Search Algorithm Properties</vt:lpstr>
      <vt:lpstr>Poll 2</vt:lpstr>
      <vt:lpstr>Depth-First Search (DFS) Properties</vt:lpstr>
      <vt:lpstr>Breadth-First Search (BFS) Properties</vt:lpstr>
      <vt:lpstr>Iterative Deepening</vt:lpstr>
      <vt:lpstr>Uniform Cost Search</vt:lpstr>
      <vt:lpstr>Finding a Least-Cost Path</vt:lpstr>
      <vt:lpstr>Depth-First (Tree) Search</vt:lpstr>
      <vt:lpstr>Breadth-First (Tree) Search</vt:lpstr>
      <vt:lpstr>Uniform Cost (Tree) Search</vt:lpstr>
      <vt:lpstr>PowerPoint Presentation</vt:lpstr>
      <vt:lpstr>PowerPoint Presentation</vt:lpstr>
      <vt:lpstr>Walk-through UCS</vt:lpstr>
      <vt:lpstr>Walk-through UCS</vt:lpstr>
      <vt:lpstr>Walk-through UCS</vt:lpstr>
      <vt:lpstr>UCS: Another Example</vt:lpstr>
      <vt:lpstr>UCS: Another Example</vt:lpstr>
      <vt:lpstr>UCS: Another Example</vt:lpstr>
      <vt:lpstr>UCS: Another Example</vt:lpstr>
      <vt:lpstr>Uniform Cost Search (UCS) Properties</vt:lpstr>
      <vt:lpstr>Uniform Cost Issues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611</cp:revision>
  <cp:lastPrinted>2019-08-29T15:41:16Z</cp:lastPrinted>
  <dcterms:created xsi:type="dcterms:W3CDTF">2018-10-11T11:39:27Z</dcterms:created>
  <dcterms:modified xsi:type="dcterms:W3CDTF">2025-09-03T02:04:39Z</dcterms:modified>
</cp:coreProperties>
</file>