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fntdata" ContentType="application/x-fontdata"/>
  <Default Extension="gif" ContentType="image/gif"/>
  <Default Extension="jpeg" ContentType="image/jpeg"/>
  <Default Extension="m4v" ContentType="video/mp4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25"/>
  </p:notesMasterIdLst>
  <p:sldIdLst>
    <p:sldId id="663" r:id="rId2"/>
    <p:sldId id="1251" r:id="rId3"/>
    <p:sldId id="1250" r:id="rId4"/>
    <p:sldId id="1270" r:id="rId5"/>
    <p:sldId id="1269" r:id="rId6"/>
    <p:sldId id="1255" r:id="rId7"/>
    <p:sldId id="1252" r:id="rId8"/>
    <p:sldId id="379" r:id="rId9"/>
    <p:sldId id="411" r:id="rId10"/>
    <p:sldId id="1253" r:id="rId11"/>
    <p:sldId id="490" r:id="rId12"/>
    <p:sldId id="1254" r:id="rId13"/>
    <p:sldId id="492" r:id="rId14"/>
    <p:sldId id="493" r:id="rId15"/>
    <p:sldId id="494" r:id="rId16"/>
    <p:sldId id="1261" r:id="rId17"/>
    <p:sldId id="1259" r:id="rId18"/>
    <p:sldId id="1262" r:id="rId19"/>
    <p:sldId id="413" r:id="rId20"/>
    <p:sldId id="414" r:id="rId21"/>
    <p:sldId id="415" r:id="rId22"/>
    <p:sldId id="416" r:id="rId23"/>
    <p:sldId id="1263" r:id="rId24"/>
  </p:sldIdLst>
  <p:sldSz cx="12192000" cy="6858000"/>
  <p:notesSz cx="7010400" cy="9296400"/>
  <p:embeddedFontLst>
    <p:embeddedFont>
      <p:font typeface="ＭＳ Ｐゴシック" panose="020B0600070205080204" pitchFamily="34" charset="-128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Pat Virtue" initials="PV" lastIdx="1" clrIdx="0">
    <p:extLst>
      <p:ext uri="{19B8F6BF-5375-455C-9EA6-DF929625EA0E}">
        <p15:presenceInfo xmlns:p15="http://schemas.microsoft.com/office/powerpoint/2012/main" userId="aff125923c563214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D1FFE6"/>
    <a:srgbClr val="E88510"/>
    <a:srgbClr val="FFCCCC"/>
    <a:srgbClr val="FF9999"/>
    <a:srgbClr val="D60093"/>
    <a:srgbClr val="104F9C"/>
    <a:srgbClr val="AE7C42"/>
    <a:srgbClr val="F2B800"/>
    <a:srgbClr val="00A4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837" autoAdjust="0"/>
    <p:restoredTop sz="96327" autoAdjust="0"/>
  </p:normalViewPr>
  <p:slideViewPr>
    <p:cSldViewPr snapToGrid="0">
      <p:cViewPr varScale="1">
        <p:scale>
          <a:sx n="89" d="100"/>
          <a:sy n="89" d="100"/>
        </p:scale>
        <p:origin x="156" y="57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0T16:34:30.739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6083 9261 15663 0,'1'2'1392'0,"-1"-2"-1120"0,0 0-272 0,0 0 0 0,0 1 1536 0,1 0 240 0,0 2 48 0,1-1 16 0,-1 3-1072 0,1 1-192 0,1 0-64 0,-1 3 0 0,1 0 320 0,-1 1 48 0,1 1 16 0,-1 0 0 0,1 3-160 0,-1 0-32 0,1 4 0 0,0 3 0 16,2-3-224-16,-1 5-48 0,0 4-16 0,-2 4 0 15,2 1-416-15,-2 1 128 0,2-1-128 0,-3 5 0 0,2 1 0 0,-2 4 0 16,-1 0 0-16,0-2 0 15,0-2-352-15,0-5-48 0,-1-7-16 0,-1-1 0 32,0-7-160-32,-1-2-16 0,1 2-16 0,-2-7 0 0,1 0 208 0,-2 0 32 0,1-2 16 0,-2-1-11616 15</inkml:trace>
  <inkml:trace contextRef="#ctx0" brushRef="#br0" timeOffset="1017.26">5755 9697 23039 0,'-4'2'2048'0,"0"-2"-1648"0,3 0-400 16,1 0 0-16,0 0 1664 0,0 0 256 0,0 0 64 0,0-2 0 0,1 2-1136 0,4-3-208 0,5 0-64 0,3-2 0 0,0 1-400 0,3-3-176 0,3 0 128 0,1 1-128 0,1 0 0 0,0 1-224 15,1 0 32-15,0 3 0 0,-2 0 0 0,0 0 0 16,0 1 0-16,-2 1 0 0,-1 1 192 0,2-1 0 15,0 2 0-15,-1-2 0 0,1 0 0 0,-1 0 0 0,2-2 0 0,0 1 0 16,0-1 0-16,1-3 0 16,0 2 0-16,-2-1 0 0,1-1 0 0,-1 0 0 0,-1 0 0 15,1 2 0 1,-1-1-1040-16,0 1-112 0,-3 1-32 0,-2 2-11424 0</inkml:trace>
  <inkml:trace contextRef="#ctx0" brushRef="#br0" timeOffset="2276.85">7110 9379 4607 0,'3'-1'400'0,"-1"-2"-400"0,-1 1 0 0,1 1 0 0,-1 1 0 0,1-2-224 0,2-1 32 0,1-2 0 16,1 1-368-16,0-1-64 0,2-1-16 0,-3-2 0 0,1 5 464 0,-2-1 176 0,-1 5-128 0,-1-1 128 0,-1 3 928 0,0-7 272 0,-1 2 48 0,-1-3 16 0,1 2 400 0,-1 3 96 16,-2 3 16-16,-1-1 0 0,1 3-160 0,3-5-16 15,-14 15-16-15,5-4 0 0,-2 1-176 0,-1 6-48 0,-2-1 0 0,-2 6 0 16,-2 5-544-16,0 0-112 0,2-4-32 15,-5 8 0-15,-5 6-224 0,-2 4-32 0,1 0-16 16,-2 1 0-16,1 2 176 0,-2-4 16 0,3-4 16 0,1-4 0 16,1-1-416-16,0-1-64 0,-1 0-128 0,4-6 176 15,4-4-176-15,0-2 0 0,0-1 0 0,0-2 0 16,1-1-384-16,1-6-128 16,0-1 0-16,2-2-12000 0</inkml:trace>
  <inkml:trace contextRef="#ctx0" brushRef="#br0" timeOffset="2592.59">6729 9428 23951 0,'-3'0'2128'0,"-1"2"-1696"0,1 0-432 16,1-2 0-16,2 1 2112 0,1-1 352 16,0 2 64-16,2 1 16 0,1 4-1952 0,3 0-384 0,3 2-80 0,2-1 0 15,-4-2-384-15,2 3-80 16,3 2-16-16,5 7 0 0,3 1 352 0,1 6 0 0,4 3 0 0,-2 2 0 16,5 5 0-16,-1 4 0 0,1 3 0 0,-3 0 0 15,-1-2 0-15,-2-3 0 0,-1-2 0 0,-1-3 0 16,0 0 0-16,-2-7 0 15,-1 0 0-15,-2-3 0 0,-1-5-128 0,-1-1 128 0,0-1 0 16,-2-4 0 0,0-2-1360-16,-1-3-208 0</inkml:trace>
  <inkml:trace contextRef="#ctx0" brushRef="#br0" timeOffset="3234.58">7837 9898 33167 0,'0'2'2944'0,"0"0"-2352"0,1 2-464 0,1-1-128 0,-1 0 128 0,1 1 0 0,2 3 0 0,1 5 0 0,4 5-1152 0,-1 1-240 0,4 4-32 0,-1 1-16 0,-1-1-272 0,-2 1-48 0,0 1-16 0,-1 1 0 15,0 1 480-15,-2 1 80 0,-1 1 32 0,-3 1 0 0,1-1 1488 0,-5 1 288 0,-2-2 64 16,-1 1 16-16,-3-3 560 0,-2 1 112 0,0-1 32 0,-3-3 0 15,2-1-784-15,-3-3-144 0,2-2-48 0,-3 1 0 16,0-4-528-16,-2-2 0 0,3-2 0 0,-1-3-13024 16</inkml:trace>
  <inkml:trace contextRef="#ctx0" brushRef="#br0" timeOffset="3789.79">8448 9735 17503 0,'4'-1'1552'0,"0"1"-1232"0,-2 0-320 0,0 0 0 0,1 0 1296 0,2-3 208 0,4 0 32 0,4 0 16 15,7 0-1312-15,5-5-240 0,1 1 0 0,1-1-192 16,-1-2-96-16,0 3-32 0,-3-3 0 0,0 0 0 16,-2 1 0-16,-3-2-16 0,-2 1 0 0,1-1 0 15,0 0 336-15,-1 0-176 0,0 0 176 0,-4 0-128 16,-2 0 400-16,-3-2 96 0,-2 2 16 0,-1-1 0 15,-1-1 320-15,-2 2 64 16,0 0 0-16,-2 0 16 0,0-1-320 0,-3 1-64 0,1-1-16 0,-3-1 0 0,0 0-128 16,-1 0-48-16,-3-1 0 0,0 2 0 15,-1 1-208-15,-2 2-208 16,1 0 32-16,-3 5 16 0,-1 2-32 0,-1 6-16 16,-1 1 0-16,-3 4 0 0,2 3 208 0,-4 2-192 15,1 3 192-15,-3 3-192 0,-2 6 192 0,0-2 0 0,0 4 0 0,0 1 0 0,-1 5 0 0,2 0 0 31,5 3-128-31,2-2 128 0,0-2 224 0,3 3 96 16,2 0 0-16,3-4 16 0,5-3 208 0,4-2 32 16,4-1 16-16,2-4 0 0,1-5 304 0,6 4 64 15,9 4 16-15,7 4 0 0,7-1 48 0,7-3 0 0,5-2 0 0,3-7 0 16,5 2-448-16,1-6-64 0,2-1-32 16,1-3-11216-16,2-3-2240 0</inkml:trace>
  <inkml:trace contextRef="#ctx0" brushRef="#br0" timeOffset="8820.27">5473 8839 20271 0,'-1'-7'1792'0,"1"2"-1424"0,0 3-368 0,0-2 0 0,1 2 0 0,0-2 0 0,-1-2 0 0,1-4 0 0,1-1-256 0,-1-1 48 0,0 2 0 0,-1 2 0 0,0 3 208 0,-1 3 0 0,0-1 0 0,-2 3 0 0,1 3 0 0,-3 3 160 0,-1-1-32 0,-3 6 0 16,-1 1-128-16,-1 4 192 0,-1 3-192 0,-3 3 192 16,4-2 112-16,-4 6 16 0,-3 5 16 0,0 2 0 15,2-2 704-15,1 1 144 0,-1 7 32 0,-3 4 0 0,1 3-272 16,-2 4-48-16,-1 9-16 0,-2 2 0 0,-1 1-304 15,-2 1-64-15,0 5-16 0,0 0 0 0,4-3-304 0,0 6-64 16,2 10-128-16,3-2 192 0,4-5-192 0,4-10 0 16,3-5 0-16,4-6-160 0,3 0 160 0,4-2 0 15,6 1 0-15,0-3-128 0,4-3 128 0,2-2-192 16,4 0 192-16,0-2-192 16,0-9-288-16,1-2-64 0,1 1-16 15,5 0 0-15,6 4-416 0,3-1-96 0,4-6-16 0,0-1-6656 16,2-4-1344-16</inkml:trace>
  <inkml:trace contextRef="#ctx0" brushRef="#br0" timeOffset="9687.7">8818 8615 15663 0,'-8'-3'1392'0,"2"1"-1120"0,3 1-272 0,0 1 0 0,2 0 288 0,-2-3 0 0,-2 1 0 0,-2-2 0 0,-2-1 192 0,1 1 32 0,0-1 16 0,3 2 0 0,2 1 48 0,3 1 0 0,1 1 0 0,1 1 0 15,3 4-384-15,4-2-192 0,1 2 192 0,3 3-192 16,5-1 448-16,2 4 0 0,4 0-16 0,5 4 0 16,4 1 48-16,5 5 16 0,6 3 0 0,1 5 0 15,1 3-496-15,-3-1 0 0,-2 4 0 0,-2 2 0 0,-5 2-176 16,-3 1 176-16,-2-6-160 0,1 13 160 0,4 12-240 15,-2 2 48-15,1 5 16 0,-4-3 0 16,-1-1 16-16,-3-3 0 0,-1 1 0 0,-3-4 0 0,-4-4 160 0,-2-1 144 16,-3-4-16-16,-1 4-128 0,-1 4 672 0,-3-1 32 15,-3-4 0-15,-1-6 0 0,-2-7-448 0,-2 4-64 16,-3 5-32-16,-2 1 0 0,-3 0-160 0,-3 2 0 16,-4-4-160-16,-3 1 160 0,-2-3-208 0,-2-3 48 15,-2 0 16-15,0-7 0 0,2-5 0 0,-2-2 0 16,0-3 0-16,-1-6-7280 15,0-6-1472-15</inkml:trace>
  <inkml:trace contextRef="#ctx0" brushRef="#br0" timeOffset="12048.34">3692 10216 7359 0,'-2'6'656'0,"-1"-3"-528"0,1 1-128 0,-1-2 0 0,2 0 1600 0,0-2 304 0,0 2 48 0,-3 3 16 0,0 0-1024 0,-2 1-208 0,1-1-32 0,1-3-16 0,1 2-224 0,2-4-32 0,-1-3-16 0,2 0 0 0,2-2 448 0,0 0 96 15,2-1 0-15,-1-1 16 0,0 3-400 0,1-3-96 16,-1 1-16-16,2-3 0 0,0 3 352 0,-1 0 64 16,1-1 16-16,0 2 0 0,-1-1 32 0,0-3 16 15,0 1 0-15,0 2 0 0,2-5-224 0,-1 1-32 16,0-2-16-16,0 1 0 0,1 0-32 0,2-4-16 16,-1-4 0-16,2-1 0 0,-1-2 80 0,2-5 0 0,0 1 16 15,0 0 0-15,0-2-144 0,1-4-16 0,-2 1-16 16,0-3 0-16,0 0-208 0,-1-4-32 15,-1 4-16-15,-1-1 0 0,-1-1-288 0,0 1 0 0,-1 0 0 16,1-1 0-16,-2 1-256 0,0 3-128 0,-1 9 0 16,2-2-16-1,-1 0-224-15,-1 2-32 0,1 3-16 0,-1 3 0 0,2 1 448 0,-2 4 96 0,2 3 128 16,-2 2-208-16,2 5 384 0,-1 2 80 0,0 4 0 0,1 4 16 16,0 0 32-16,-1 3 0 0,2 4 0 0,0-2 0 15,-1 3-304-15,2 7 128 0,3 4-128 0,1 5 0 16,2 10 0-16,2 5 0 0,2 5 0 15,0 2 0-15,0 0 0 0,0-3 0 0,0 1 0 0,1-6 0 0,-1-6 0 16,-1-4 0-16,1-7 0 16,0 0 0-16,2-2 0 0,-2-4 0 0,0-3 0 0,1 0 0 0,-2-5 0 0,-1-2 0 15,-1-1 0-15,1-1 0 0,-2-4 0 0,-1-1 0 16,0 0 0 0,2-2 0-16,-1-1 336 0,1-3-32 0,-1-2-16 0,0 1 0 0,-1-3 16 0,1 0 0 15,-1-4 0-15,1 1 0 0,0-4-112 0,0-3 0 16,-3 3-16-16,1-4 0 0,1-2-32 0,-1-6 0 15,0 1 0-15,-1-4 0 0,-2 0 16 0,1-2 0 16,-1-6 0-16,-1 0 0 0,1-6 16 0,-3 1 0 16,0 4 0-16,1-7 0 15,-1 0-16-15,0-1 0 0,-2 1 0 0,2 1 0 0,-1-2-160 0,0 2 0 0,1 1 0 16,-2-1 128-16,1 2-128 0,-2 2 0 0,1 4-160 0,-2 0 160 31,1 1-512-31,-2 1 0 0,0 4 0 0,-1 3-18240 0</inkml:trace>
  <inkml:trace contextRef="#ctx0" brushRef="#br0" timeOffset="14129.28">3527 10998 911 0,'-5'-3'0'0,"0"-1"0"0,0 2 0 0,2-2 0 0,1 3 2304 0,1 1 368 0,-1-1 80 15,-1-4 0-15,-1 1-336 0,-2-2-80 0,0-1-16 0,1 2 0 0,1-2 192 0,0 3 48 0,2 2 0 0,1 0 0 0,1 2-960 0,0-1-192 0,0 1-48 0,0 1 0 0,1 1-848 0,-1-2-192 16,1 3-16-16,-1 0-16 0,0-3 80 0,0 0 16 16,0 0 0-16,0 0 0 15,0 0 384-15,2 23 96 0,0-20 16 0,-2 2 0 0,1-1-368 0,1-1-80 16,2 0-16-16,0 0 0 15,2-1-208-15,0-1-32 0,3-1-16 0,2 0 0 0,3 0 48 0,3-1 16 16,1-3 0-16,5 2 0 0,1-2-16 0,4 2 0 16,3-3 0-16,-1 1 0 0,4 2-80 0,3-2-128 0,6 0 176 15,2 2-176-15,1 1 0 0,2-2 0 0,1 1 0 16,4 2 0-16,3-5 0 0,2 0 0 16,4-3 0-16,1 2 0 0,3-3 0 0,3 2 128 0,4 1-128 0,7-3 0 15,9-4 128-15,6 0-128 0,9-2 0 0,5 3 0 16,2 0 0-16,-3-2 128 0,0-1-128 0,9-1 0 15,8 1 192-15,2 2-192 0,-1 0 192 0,2-3-192 16,0 0 0-16,-2 3 0 16,-3 3 0-16,5-1 0 0,5-2 0 15,-3 2 0-15,-12 1 0 0,5-1 0 0,5-1 0 0,-2 2 0 0,-4 1 0 0,1-1 0 16,2-1 0-16,0 1 0 0,-1 2 0 0,-1-2 0 0,-3 2 0 16,2-3 160-1,0 0-160-15,3 0 128 0,6 1 64 0,-4-1 0 0,-2-2 0 0,-4 4 0 0,-4 1-192 0,-5 2 0 16,1-4 144-16,-9 3-144 0,-8 3 0 0,0 1 0 15,3 0 0-15,-7 2 0 0,-8-4-240 0,-7 3-112 16,-7 2-32 0,-2-2 0-16,-2 4-160 0,-5-5-32 0,-5-1-16 0,-4-2 0 15,-4 0-880-15,-2-3-160 0,-1-1-32 0,-3 0-14944 0</inkml:trace>
  <inkml:trace contextRef="#ctx0" brushRef="#br0" timeOffset="18975.41">5564 12282 23951 0,'-4'0'2128'0,"-3"-1"-1696"0,1 1-432 0,1-1 0 0,3 0 3456 0,1-2 624 0,-2 1 112 0,-2-3 32 16,-1-3-3824-16,-2-3-752 0,5-3-160 0,2-3-16 15,3 0-1376-15,2-1-272 0,2-3-48 0,1-2-16 16,2-1 1136-16,1-4 208 0,1 2 64 0,-1-2 0 0,-1 1 560 0,-1 3 112 0,1 0 32 0,-2-1 0 16,2-2 768-16,-3 1 144 0,0 0 48 0,-2-2 0 15,1-1 480-15,0-1 96 0,-1-2 32 0,-1 2 0 16,2 2-752-16,0 1-160 0,0 2-16 0,0-2-16 15,1-1-48-15,3 2 0 0,0 2 0 0,1 1 0 16,-1 2-192-16,1 0-64 0,0 5 0 0,-1 0 0 0,-2 1-192 16,1-1 0-1,-2 4 128-15,-1 1-128 0,0 0 384 0,-2 2 16 0,0 0 16 0,-1 3 0 0,0 1-176 16,0-1-48-16,-1 4 0 0,1-1 0 0,-1 3-64 16,0 0 0-16,3 0-128 0,-2 1 192 0,2 1-192 0,1 1 128 15,2 2-128-15,1 0 0 0,3 3 144 0,0 2-144 16,3 2 128-16,-1 4-128 15,-2-2 128-15,2 7-128 0,2 5 0 0,-1 5 128 0,0-3-128 0,0 5 0 16,-1 7 144-16,0-3-144 0,-1 6 0 0,-1 2 0 16,-1 1 0-16,-1-7-128 0,-1 1 128 0,1-6 0 15,-2-4 0-15,1-3 0 0,-1-5 0 0,-1-2 0 16,2 0 0-16,-1-3 0 0,1 1 0 0,-1-6 0 0,2 2 0 16,-1-1 128-16,1-4 48 0,-2 0 16 0,2-3 0 15,0-1 0-15,-2-4-64 0,1 0 0 0,0-2 0 0,0 0 0 31,-1-2-128-31,2-2 192 0,-1 2-192 0,2-7 192 0,-1 2-192 0,1-3 128 0,0 0-128 0,0-3 128 16,-1 0 48-16,1-3 0 0,-1 1 0 0,-2-2 0 16,2-2 48-16,-1-1 16 0,1-5 0 0,0-1 0 15,2-4-16-15,2-2 0 16,0-2 0-16,2-3 0 0,0-3 32 0,0 0 16 16,1-5 0-16,-3 4 0 0,1 5-272 0,-2-9 160 0,3 1-160 15,-1-4 128-15,-1 4-128 0,-2 3 0 0,-1 2-160 0,-1 7 160 16,0 3-752-1,-1 5-48-15,0 4-16 0,-2 0-12416 0,-1 5-2480 16</inkml:trace>
  <inkml:trace contextRef="#ctx0" brushRef="#br0" timeOffset="22138.86">11277 10337 20271 0,'4'-3'1792'0,"-1"-1"-1424"16,-2 0-368-16,0 0 0 0,0 1 1760 0,-1 0 288 0,1 1 48 0,1-4 16 0,0-1-1520 0,1-4-288 0,0-3-64 0,-1 1-16 0,-1 3-736 15,-2 2-160-15,1 0-32 0,-3 2 0 0,-1 2-640 0,-1 1-144 0,1 1-32 0,-5 5 0 32,-1 1 464-32,-1 2 96 0,-2 1 0 0,0 3 16 0,-2 2 944 0,-1 3 272 0,-1 3 16 0,1-2 0 0,1 1 416 0,0-5 64 0,4 1 32 0,1-1 0 15,1 2 304-15,3-4 64 16,2-1 16-16,2 1 0 0,1-1-144 0,2 0-16 0,3 0-16 0,-1 0 0 16,3 0-656-16,1-3-128 0,0 1-32 0,2-2 0 15,2-2-368 1,-1-1-80-16,1-2 0 0,0 0-16 15,0-2-224-15,-1-2-32 0,-1 0-16 16,1-2 0-16,-1 0 544 0,1 0 0 0,0-4 192 0,-2 3-48 0,-1-5 416 16,-2 4 80-16,0-1 0 0,0 0 16 0,-3 1 48 15,1-1 0-15,-3 3 0 0,0 0 0 0,-1-2-192 0,-2 3-16 16,1 0-16-16,-3 2 0 0,-1-1-144 16,-1 0-16-16,-1 3-16 0,0-3 0 0,-2 3-48 15,2 0-16-15,-1-3 0 0,0 3 0 0,2 1-112 0,-2 0-128 16,2 0 176-16,0 1-176 0,0 3 0 0,0-4 0 15,0 2 0-15,0 2 0 0,0-1 0 0,1 0 0 16,1 2 160-16,0-4-160 0,1 3 0 0,2-3 0 16,0 2-192-16,1-1 192 0,0-2-160 0,0 0 160 0,2 3 0 15,0-2-144 1,2 2-816-16,-1-3-144 0,2 1-48 0,0 0-8752 0,2 1-1744 0</inkml:trace>
  <inkml:trace contextRef="#ctx0" brushRef="#br0" timeOffset="23909.78">12426 9679 4607 0,'-1'-6'400'0,"-2"1"-400"16,1 0 0-16,1 3 0 0,-1 1 2832 0,1 1 496 0,0-3 80 0,-1 2 32 0,-1-2-704 0,-1 1-144 0,2 0-32 0,-1-2 0 0,1 3-1424 0,2 1-304 0,1 0-48 0,2 2-16 16,-1 2-480-16,2 2-96 0,1 5-32 0,0 4 0 0,1 3-160 0,0 7 0 0,0 6 0 0,0 4 0 15,1-1 0-15,-1 5 0 0,1 2-144 0,-1-2 144 16,2-2 0-16,-1 3 0 0,1-1 0 15,0-2 0-15,0-3 0 0,0-5 0 0,0-1 0 16,-1-5 0-16,1-4 256 0,-2-3 96 0,0-3 32 0,0-1 0 16,-1-4 448-16,0-3 112 0,0-5 16 0,-1 0 0 15,1 0-192-15,1-5-16 16,0 0-16-16,1-3 0 0,2-2-496 0,1-4-112 0,-1 1 0 0,-1 0-128 16,2 2 0-16,-2 0 0 0,-2 5 0 0,1-2-144 15,-1 5 144-15,1-2 0 0,-1 5 0 0,1 0 0 16,2 2 0-16,-2 7 0 0,2-2 0 0,-2 4 0 0,2 2 0 15,0 0-128-15,1 0 128 0,-2-2 0 0,3 0 0 0,-2-2 0 16,1-1 0-16,0-3-128 0,-2-2 128 0,1-2 0 16,0 1 0-16,-1-5 0 0,0 0 0 0,-1-2 144 15,2-1-144-15,-2-1 160 0,3-2 80 0,0-2 16 16,0-2 0-16,-1 0 0 0,-1 0 352 0,0 0 80 16,-1-3 16-16,-1 1 0 0,1 1-384 0,-4 0-64 15,2-1 0-15,0-5-16 0,0 0-48 0,1-2 0 0,0 0 0 16,1-2 0-16,0-3 16 15,0 0 0-15,1-3 0 0,1 2 0 16,-2 0-64-16,0-1-16 0,2-3 0 0,0-3 0 0,-2-1 0 0,1 1 0 0,-1-2 0 16,0 4 0-16,0 7-128 0,0-5 0 0,0 1 0 15,1 3 0-15,-3 6-176 0,0 1-64 16,-2 4-16-16,1 1 0 16,-3 6-624-16,1 1-128 0,-1 3-16 0,-1 3-16960 0</inkml:trace>
  <inkml:trace contextRef="#ctx0" brushRef="#br0" timeOffset="24654.93">13288 9933 21183 0,'-2'-4'1888'0,"-1"2"-1504"15,2-1-384-15,0 2 0 0,-1 2 2512 0,2-2 432 0,0 1 96 0,2-2 16 0,0-1-2400 0,2 1-464 0,2-2-192 0,3-1 128 0,2 3-1024 0,1-3-192 0,2 1-64 0,-1 0 0 0,3-1 800 0,0-1 160 16,2 2 16-16,-1-1 16 0,0 3 992 0,1-4 208 0,-1 2 48 0,2 0 0 16,2 1 64-16,1-5 0 0,1 2 16 0,1-1 0 15,-2 0-752-15,2-3-160 0,-1 2-16 0,-1-3-16 16,-1-3-96-16,-2 0-128 0,-1 0 176 0,-3-1-176 15,0 0 128-15,-4 1-128 0,-2 1 0 0,-3 2 0 16,-1 2 144-16,-1-2-144 0,-4-4 0 0,0 1 144 16,-3 2 96-16,0-2 16 0,-2 1 0 0,-3 0 0 15,-2 2-128-15,-2 0-128 0,-2 0 176 0,-3 5-176 16,-3 0 192-16,-1 2-192 0,1 4 192 0,3 1-192 0,0 3 0 16,1 1 0-16,1 1 0 0,-2 2 0 15,-3 6 0-15,0 6 0 0,0 6 0 0,3-2 0 0,1 3 0 16,3 1 0-16,4 1 0 0,0 0 0 0,3 0-160 0,0-1 16 15,1 1 0-15,1 0 0 16,0 4-304-16,2-3-48 0,-1 1-16 0,2-1 0 0,0 0 128 16,1-4 0-16,0-2 16 0,1 4 0 0,1 1 368 0,2 0 0 15,1-2 0-15,1-4 0 0,4 0-192 0,0-6 48 16,2-3 0-16,2-1 0 16,3-7-752-16,2-3-160 0,2-4-32 0,2-6-13152 0</inkml:trace>
  <inkml:trace contextRef="#ctx0" brushRef="#br0" timeOffset="24929.25">13921 9635 42383 0,'-1'0'1872'0,"0"0"400"0,-2 0-1824 0,2 0-448 0,0 0 0 0,-1 2 0 0,2 1 0 0,-1 2-336 0,1 6 48 0,0 4 16 0,3 8 16 0,0 5 16 0,4 2 0 0,0 3 0 0,0-1-528 0,1 1-128 0,0 1 0 0,2-2-16 16,-1-1 256 0,-2-3 48-16,2-1 16 0,-3 0 0 0,0-3 400 0,-1-1 192 0,-1 0-160 0,-1-2 160 0,-1-4 0 15,-1 0 0-15,1-3 0 0,-1-4 0 31,-1 0-608-31,0-4-128 0</inkml:trace>
  <inkml:trace contextRef="#ctx0" brushRef="#br0" timeOffset="25120.67">14015 9305 39615 0,'0'-8'3520'0,"-1"3"-2816"0,0 3-560 0,1-2-144 0,0 3 1312 0,0 1 224 16,1 0 64-16,0 0 0 0,4 0-1936 0,2 1-384 0,6 3-80 0,14 2-12160 16,0-2-2432-16</inkml:trace>
  <inkml:trace contextRef="#ctx0" brushRef="#br0" timeOffset="25753.56">14641 9811 35935 0,'0'0'1600'0,"0"0"320"0,-1 0-1536 0,1-2-384 0,-2 2 0 0,2 0 0 16,-1-1 192-16,0 1-16 0,0-5-16 0,-3-1 0 31,1 0-2512-31,-2-5-496 0,1-2-96 0,-3 2-32 16,-1-2 848-16,-3 0 160 0,-3 1 48 0,-1 2 0 0,-2 2 2240 0,-1 4 448 0,1 2 80 0,0 2 32 15,2 3 1248-15,-1 2 256 0,1 3 48 0,-1 1 16 16,-1 6-352-16,1 2-80 0,-2 3-16 0,2 5 0 0,1-1-1536 16,2 4-304-16,0-4-160 0,1 5 160 15,1 3-608-15,1-2-112 0,4-4-16 0,0-3-16 16,3 1-544-16,2-2-96 0,3 0-32 0,1-5 0 16,1 1 496-16,1-5 80 0,0 1 32 0,1-5 0 0,0-1 656 15,1-2 144-15,2-3 32 0,1-1 0 0,1-4 752 0,3-1 160 16,0-5 16-16,3-1 16 0,0-2-416 0,0 0-96 15,2-4-16-15,3-4 0 0,4 1-288 0,1-8-64 16,3 1-16-16,-2-3 0 0,-1 3 0 0,-3-1 0 16,1 0 0-16,-3 1 0 0,-2 2-96 0,-3 1-128 0,-2 2 176 15,-4 5-176-15,-1 0 400 0,-1 3-16 16,-5 4-16-16,1 1 0 0,-2 3 64 0,-1 2 16 0,0 1 0 0,-1-1 0 16,0 2-192-16,0 2-16 0,1-2-16 15,-2 3 0-15,0-2-224 0,0 4 0 0,-2 2 0 0,1-1 0 16,-1 4 0-16,-1-2 0 0,-1 3-144 0,1 4 144 15,-2 3-192-15,-1 1 48 0,-1 4 16 0,0 0 0 16,-2 6 128-16,1 2-128 0,-1 2 128 16,-1 6-128-16,-1 2 128 0,1-1 0 0,-1 2 0 0,1 1 0 15,0 3 0-15,0-4 0 0,3-2-176 0,-1-3 176 16,2-4 0-16,0-2 0 0,1 1-128 0,-1-1 128 16,0 1 0-16,-2-2 0 0,2-2 0 0,-2 0 0 15,-2 0 0-15,-2-1 0 0,1-1 0 0,-1 0 0 0,-3-2 0 0,0-2 0 16,-1-2 0-16,-2-3 0 0,-1-3 0 0,-1-3 0 15,-1 0-192-15,-1-5 48 16,1-1-224-16,-2-4-32 0,0-2-16 0,1-3 0 16,1-3-320-16,1-2-64 0,3-4-16 0,0-8 0 15,2-3-1040-15,1-4-224 0,2-5-32 0,2 0-11696 0</inkml:trace>
  <inkml:trace contextRef="#ctx0" brushRef="#br0" timeOffset="26297.38">14761 8989 35935 0,'3'-11'1600'0,"0"1"320"0,-2 3-1536 0,0 2-384 16,-1 4 0-16,0-3 0 0,2 3 640 0,-1-5 64 0,3 0 16 0,0-4 0 0,3 0-1456 0,0 2-288 0,3 2-64 0,0 2-16 0,0 3-320 0,1 4-64 0,-1 2-16 0,0 6 0 15,-2 5 352-15,1 2 64 0,-3 3 0 0,0 9 16 16,1 10 448-16,-1 9 96 0,-3 7 16 0,1 4 0 0,0 6 1504 0,-2-3 304 16,1-4 64-16,-1 1 16 0,2 1-544 0,1-2-128 15,-1-1 0-15,-1-1-16 16,4-3-496-16,-3-3-192 0,1-4 128 0,0-3-128 16,0-2 176-16,-1-7-48 0,0-7-128 0,-1 1 192 15,2-3 672-15,0-3 128 0,0-2 32 0,1-6 0 16,-1-1-192-16,0-7-16 0,0-2-16 0,-1-2 0 15,0-3-336-15,-2-4-64 0,1-1-16 0,0-4 0 16,1-2-384-16,1-3 128 0,0-4-128 0,0-4 0 0,-1 4 224 16,-1-4-32-16,1-11-16 0,2-6 0 15,-1-3-176-15,3-2 0 0,-1-2 0 0,3 5 0 0,0 3-128 16,-2 6-64-16,2 6-16 0,0 4 0 0,-1 4 208 0,1 2-192 16,0 4 192-16,-2 2-192 0,2 4 192 0,0 2 0 15,1 2 0-15,2 3 0 0,-1 2 0 0,2 4 128 16,0 1-128-16,3 3 0 0,0 6 128 0,1 0-128 15,2 4 0-15,0 2 0 0,-2 2 0 0,2 1 0 16,-1 1 0-16,-1-1 0 0,-2 0 192 0,1 0-32 0,-3 1 0 16,-1 2 0-16,-1 2-160 0,-1-3 0 0,-2 1 0 15,-2-3 0-15,-1 1 0 0,-1 0-176 0,-1-5 176 0,-1 2-128 16,-2-6-64-16,0-2-16 0,-1 0 0 0,1-4 0 31,-1-5-624-31,0-2-112 0,2-3-16 0,-2-2-15376 0</inkml:trace>
  <inkml:trace contextRef="#ctx0" brushRef="#br0" timeOffset="26562.97">15666 9394 50687 0,'2'10'2240'0,"0"-4"464"0,-2-1-2160 0,1 1-544 0,1 0 0 0,1 2 0 0,2 2-416 0,1 6-192 0,7 12-32 0,6 13-16 0,6 6-880 0,2 2-160 0,0 3-32 16,-2-2-16-16,-2-2 112 0,-4-5 32 0,-3-6 0 0,-2 0 0 0,-3-1-304 0,-1-4-48 0,-4-3-16 0,-1-2 0 31,-3-1 912-31,-2 0 176 0,-1-3 48 0,-3-3 0 0,-1-1-256 0,-2-4-64 15,-2-4 0-15,-2-3-9344 0</inkml:trace>
  <inkml:trace contextRef="#ctx0" brushRef="#br0" timeOffset="26783.27">15547 9696 31327 0,'-1'0'2784'0,"0"-2"-2224"0,-1 2-560 0,1-2 0 16,1 2 2320-16,0-1 368 0,1-2 64 0,1 1 0 15,0-2-1968-15,3-1-400 0,4-4-64 0,2 2-32 16,4-1-288-16,2-3 0 0,5 0 128 0,2-4-128 0,3 4 0 0,1-2 0 16,1 2 0-16,-2-1 0 0,-6 3 0 0,3 1 0 15,2-2 0-15,-5 3 0 16,-5 1-432-16,0 1 16 0,4-2 0 0,1 0 0 31,2 1-1280-31,2 2-256 0,-2-1-48 0,2-1-14112 0</inkml:trace>
  <inkml:trace contextRef="#ctx0" brushRef="#br0" timeOffset="28549.23">16930 8762 14735 0,'6'-10'1312'0,"-4"3"-1056"0,-2 2-256 0,3-2 0 0,-1 4 1728 0,1 0 304 0,0-2 48 0,2-1 16 0,3-5-1328 16,2 0-256-16,1-4-48 0,-1 3-16 0,-2 2-448 0,-3 1 0 0,0 4 0 0,-2-1 0 0,-2 2 192 0,-2 2-48 0,-1 2-16 0,-1 0 0 16,-2 0 592-16,-1 2 112 0,-4 3 32 0,-1 1 0 0,-2 2 256 0,-3 2 48 0,-1 2 16 0,-2 3 0 0,2 1-352 0,-2-2-80 0,-2 7-16 0,-1 1 0 0,0 1-352 15,-2 1-80-15,1 3-16 0,-1-2 0 0,1 3 0 16,-2 1 0-16,2-1 0 0,-1 2 0 16,1 1 224-16,-4 2 64 0,-3 4 0 0,0 3 0 0,3-2-336 0,1 3-64 15,1 5-16-15,3-2 0 0,5 0-160 0,2-2 0 16,4 1 0-16,2-1 0 0,2 2 0 0,3 7 0 15,1 4 0-15,2 4 0 0,0 4-192 0,1-5 16 16,0-6 16-16,2 5 0 16,1 5-816-16,3 1-176 0,3-4-16 0,2-2-16 15,4-5-352-15,0-5-80 0,2-4-16 0,-2-3 0 0,0-6 992 16,-1-3 192-16,1 0 32 0,1-2 16 0,-1-3 32 0,1 0 16 0,3-3 0 16,2-2 0-1,0-4-368-15,2-8-80 0,6 0-16 0,3-7-6272 0,4-3-1248 16</inkml:trace>
  <inkml:trace contextRef="#ctx0" brushRef="#br0" timeOffset="29523.45">17217 9423 18431 0,'-7'-2'1632'0,"1"-3"-1312"0,1 1-320 0,0 2 0 15,3 2 3360-15,1-3 608 0,-1 1 112 0,0 1 16 0,-2-4-3056 0,-1-1-608 0,1 1-128 0,1 1-32 0,2 4-448 0,-1 4-80 0,1 3-32 0,1 3 0 0,0 4 288 0,0 5 144 16,0 5-16-16,0 3 0 0,0 1 224 0,0 1 32 0,1-7 16 0,-1 4 0 15,2 6-400-15,-4 2 128 0,1 3-128 0,-1 1 0 0,-1 0 0 16,1-3 0-16,-2-2 0 0,0-2 0 0,-1-1 0 0,-1 1 0 16,1-3 0-16,-1 3 0 0,0 0 0 15,0-2 0-15,1 0 0 0,0 0 0 0,0-2-288 16,4-5-32-16,-1-1-16 0,4-2-14928 16</inkml:trace>
  <inkml:trace contextRef="#ctx0" brushRef="#br0" timeOffset="29788.48">16873 9780 36863 0,'-5'0'3264'0,"0"-2"-2608"0,0 0-528 0,2 1-128 15,2-1 1424-15,2 2 256 0,2 0 48 0,-1-3 16 16,5 0-1520-16,4-2-224 0,6-1-208 0,8-3 32 0,2 2-128 0,4 1-16 31,5-4-16-31,3 3 0 0,3-3 160 0,2 2 48 0,-2 1 0 0,-2 3 0 0,-1 0 128 0,-5 2-128 16,-3 2 128-16,-3-3-128 16,-3 3-896-16,-2 0-160 0,-2-1-32 0,-3 1-15632 0</inkml:trace>
  <inkml:trace contextRef="#ctx0" brushRef="#br0" timeOffset="30102.28">18300 9388 20271 0,'2'-5'1792'0,"-1"0"-1424"0,-1 2-368 0,0 3 0 16,0 0 2176-16,0 0 352 0,2-5 80 0,-1 0 16 16,0 4-2048-16,-1-3-384 0,-1 3-192 0,0 4 160 15,-4 3-160-15,-1 2 0 16,-3 5 144-16,-2 2-144 0,-3 3 448 16,-2 3 32-16,4-3 0 0,-3-4 0 0,0 6 416 0,-5 2 96 15,-7 11 16-15,-4 5 0 0,-2 6-112 0,-3 6-32 16,-2 2 0-16,0-4 0 0,6-6-624 0,1-5-240 15,2 3 176-15,-1-3-176 0,2-1 0 0,0-4 0 16,4-4 0-16,3-3 0 16,3-4-736-16,2-6-144 0,4-1-16 0,1-8-10064 15,2-1-2016-15</inkml:trace>
  <inkml:trace contextRef="#ctx0" brushRef="#br0" timeOffset="30387.86">17858 9422 41471 0,'-1'0'1840'0,"0"-1"368"0,-2 1-1760 0,2 0-448 0,1 0 0 0,1 0 0 16,1 1 272-16,-1 0-16 0,3 3-16 0,0 2 0 0,5 4-400 15,3 3-80-15,1 0-16 0,2 7 0 16,3 5 128-16,2 7 128 0,5 5-208 0,-2 5 80 15,2 0 128-15,-2 1 0 0,1 4 0 0,-2-2 0 0,-2-3 0 16,-1-1 0-16,-2-3 0 0,-2-3 0 0,1-3 0 0,-4-4 0 16,-1-5 0-16,-1-1 0 0,0-2-176 0,0-1 0 15,0-1 0-15,0-1 0 16,0-2-1040-16,-2-2-224 0,1 0-32 0,1-3-14992 0</inkml:trace>
  <inkml:trace contextRef="#ctx0" brushRef="#br0" timeOffset="30751.43">18839 10152 39615 0,'1'7'1760'0,"-1"-1"352"0,0 1-1680 0,1-2-432 0,1-4 0 0,-1 4 0 16,3 0 0-16,0 1 0 0,4 6 0 0,3 6 0 15,4 3-1184-15,1-2-160 0,-1 1-48 0,1 0 0 16,0 1 560-16,0 2 96 0,1 5 32 0,-2 0 0 0,-1 5 384 0,-3 0 64 15,-2 0 32-15,-5 0 0 0,-4 2 640 0,-2 0 128 16,-5 2 32-16,-5-6 0 0,-1 0-352 0,-4-5-64 16,-1-4-16-16,-2-5 0 15,1-2-720 1,-2-4-160-16,1-5-32 0,0-6-8752 0,-1 0-1744 0</inkml:trace>
  <inkml:trace contextRef="#ctx0" brushRef="#br0" timeOffset="31257.39">19423 9808 44223 0,'0'0'1968'0,"-2"-4"400"0,1 2-1904 0,2 2-464 15,2 0 0-15,-1-3 0 16,3 2-416-16,3-1-176 0,5-3-48 0,9-5 0 16,7-3-656-16,6 1-144 0,3-5-32 0,3 1 0 0,-1-2-640 0,1 2-128 0,0 2-16 0,-4 0-16 0,-5 2 1552 0,-4 0 304 15,-6 3 64-15,-4 1 16 16,-2 2 1584-16,-4-3 320 0,-4 3 64 0,-3 0 16 0,-1 0-304 0,-3 0-64 16,-1-1-16-16,-2 1 0 0,-1 1-736 0,-2-3-144 15,-2 0-16-15,-3 2-16 0,-1 0-352 0,-3 0 0 0,-3 1 0 0,0 1 0 47,-3 3-400-47,-3 1-48 0,-1 2-16 0,-3 3 0 0,-2 0-288 16,-1 5-48-16,1-1-16 0,-2 4 0 0,1 2 320 15,0 5 64-15,3 0 16 0,-1 4 0 0,-1 1 816 0,3 2 176 0,0 1 16 0,4-3 16 0,1 3 304 16,3-1 64-16,0-2 16 0,3 1 0 0,3-7-608 0,1 1-128 16,2 0-32-16,3 1 0 0,2-2-224 0,3 2 128 15,2-3-128-15,3 1 0 0,1-2 320 0,3 3-16 16,3 2-16-16,3-3 0 0,4 2-288 0,2-3 160 0,1 1-160 0,3-2 128 15,4-1-128-15,1-1 0 0,3-4-160 0,4 0 160 16,4-3-608-16,2-2-32 0,5-3 0 0,0-3 0 31,1-3-1008-31,0 0-208 0,-2-2-32 0,-1-3-13184 0</inkml:trace>
  <inkml:trace contextRef="#ctx0" brushRef="#br0" timeOffset="31778.92">19568 8453 33167 0,'-5'-4'2944'0,"2"-1"-2352"0,-1 3-464 16,3 0-128-16,1 1 960 0,0 1 160 0,2 1 32 0,2-1 16 0,2 0-3104 0,4 0-624 0,5 2-128 0,3 0-32 0,6 3 2096 0,1-1 432 0,4 2 192 0,4 1-192 0,1 4 1344 0,2-2 256 16,2 6 64-16,2 2 16 0,-2 2-464 0,1 4-80 15,-1 5-32-15,-2 1 0 0,0 6-608 0,-2 2-128 16,0 5-32-16,-1 1 0 0,0 3 432 0,1 1 96 0,0 1 16 16,1-2 0-16,0-3-192 0,3 8-48 0,4 3 0 0,1 2 0 15,-1 1-192-15,-2 0-64 0,-3-4 0 0,-6-2 0 16,-6-7-192-16,-1 7 0 0,0 6 0 0,-3 0 0 15,-5 4 0-15,-4-1 0 0,-3 0 0 16,-5-1 0-16,-2-7 0 0,-4-3 128 0,-4-1-128 0,-3-3 0 16,-1-6 160-16,-4 0-160 0,0 0 160 0,-3-4-160 15,3 1 128-15,-2-3-128 0,-1 0 0 0,3-5 144 16,-1-4-144-16,1-3 0 0,2-5 0 0,-1-4 0 16,2-4 0-16,-1-4-144 0,0-2 144 0,-3-4-18576 15</inkml:trace>
  <inkml:trace contextRef="#ctx0" brushRef="#br0" timeOffset="177253.41">3858 14736 41471 0,'-7'6'3680'0,"0"0"-2944"0,4 2-592 0,1-5-144 0,2 5 0 0,0 0 0 0,-3 12 0 16,-1 9 0-16,-1 12-544 0,4 10-96 0,1 5 0 0,2 3-16 0,2 8 400 0,1 2 96 0,0 4 16 0,-1-1 0 0,-1-3-112 15,-1-1-32-15,0 2 0 0,-3-2 0 0,1 1 288 0,-3-4 0 0,1-13 0 0,-1-1 144 0,0 0 192 0,-1 1 48 16,2 0 0-16,0-3 0 0,1-3-384 0,-1-7 0 0,0-3 0 0,1-2 0 16,1-3-496-16,-1-7-160 0,1-5-48 0,0-5-10448 15,1-6-2096-15</inkml:trace>
  <inkml:trace contextRef="#ctx0" brushRef="#br0" timeOffset="177933.42">3680 14644 36863 0,'-7'-5'3264'0,"2"1"-2608"0,3 0-528 0,2-1-128 0,2 4 320 0,-2-7 48 0,-2 0 0 0,1-10 0 0,2-4-1024 0,1-2-208 0,3 0-32 0,1 3-16 16,4 2 64-16,0-1 16 0,3 2 0 16,1-3 0-16,-1 6 304 15,3 0 64-15,5-2 16 0,3 0 0 0,2 0 64 0,2 6 0 0,2-1 16 0,1 1 0 0,1 3 496 0,3 0 80 16,1-1 32-16,2 0 0 0,1-2 208 0,1 3 32 0,0-1 16 0,-2 3 0 15,-1 3 64-15,-1 2 16 0,2 6 0 0,-2 2 0 16,-4 2-176-16,2 3-16 0,1 9-16 0,-1 3 0 16,-3 4-160-16,-2 3-16 0,1 8-16 0,-1 5 0 15,1 4-368-15,0 3-80 0,-3 0-16 16,1 3 0 0,-2 3-192-16,-7-14-32 0,-4-9-16 0,1 3 0 0,-2 2 96 0,-2 1 32 0,-3 0 0 0,-4-5 0 0,-4 1 400 15,-5-5 192-15,-3 0 0 0,-4-2-16 0,-5 3 720 16,-4-4 128-16,-1-4 48 0,-6-1 0 0,-7 1-96 0,-5-3-16 31,-5 0 0-31,-4-4 0 0,-1-5-704 0,-6 0-128 16,0-1-128-16,-1-3 144 15,3 1-560-15,-4-2-112 0,-5 2-32 0,2-5 0 0,4-2 560 0,2-2 0 16,3 0 0-16,-2-5 0 0,1-1 0 0,2-3 0 16,5 1 192-16,4 2-48 0,7-2-144 0,6 2 0 15,4 4 0-15,5-5 0 16,3 4-464-16,3 0-128 0,6-2-32 0,2 0-10256 15,4 4-2048-15</inkml:trace>
  <inkml:trace contextRef="#ctx0" brushRef="#br0" timeOffset="178438.58">5790 14011 28559 0,'-12'8'2544'0,"1"-2"-2032"0,4-1-512 0,1 0 0 0,1-3 1312 0,-4 4 160 0,-7 8 48 0,-12 6 0 0,-8 7-1264 0,-4 5-256 0,2 0 0 16,3 0 0-16,3 3 0 0,2 3 0 0,2 3 0 0,1 5 0 0,3 3 0 0,8-14 0 0,4-8 0 0,-1 5 0 0,-1 19 560 0,-4 21 208 15,0 14 64-15,-1 5 0 0,2 1-256 0,0-3-64 0,-1-3 0 16,3-2 0-16,1-1-512 0,-1-7 0 0,2-3 0 0,3-7 0 15,1-1 320-15,0 3 0 0,3 3 0 0,0 1 0 16,1-3 0-16,1-1 0 0,0 2 0 0,2-5 0 16,0-8-176-16,1-1-16 0,4 1-128 15,2-3 192-15,1-4-64 0,6-5 0 0,3-8-128 0,5-4 192 16,5-1-192-16,4-4 0 0,3-5 128 0,7-3-128 0,4 0-128 16,3-8-80-16,3-2-16 0,1-6 0 15,2-2-672-15,1-4-128 0,-1 0-16 0,0-3-16 16,-2 3-2448-16,0-7-480 0</inkml:trace>
  <inkml:trace contextRef="#ctx0" brushRef="#br0" timeOffset="179782.52">6838 14032 28559 0,'3'-1'2544'0,"-2"0"-2032"0,1 0-512 0,0 1 0 0,0 0 1264 0,0 0 144 0,3-3 48 0,3 2 0 0,4 0-992 15,8 1-192-15,6 0-32 0,6 5-16 0,4 1-224 0,4 1 0 0,2 6 0 0,0 3 0 0,-2 1 0 0,2 3 0 0,-1 4 0 0,1 5 0 0,0 6 0 0,-1 2 0 0,0 0 0 0,-3 6 0 0,-1 2 144 0,-2 0-16 16,-2 7 0-16,1 3 0 0,-3 5 528 0,-2 8 112 16,0 4 0-16,-3 3 16 0,-1 5-32 0,-2-1-16 15,2 2 0-15,0 8 0 0,0 5-352 0,3-1-64 16,-2-6 0-16,-2-2-16 0,-1-5 208 0,-4-4 64 15,-3-3 0-15,-3-3 0 0,-2-1-176 0,-5-3-16 16,-1-2-16-16,-6-1 0 0,-4 3-192 0,-4-1-48 16,-1 0 0-16,-3-2 0 0,-1-3-128 0,-3-2 0 0,-2-2 0 15,-3 0 0-15,-4-4 0 0,-4-2 0 0,-2-4 0 16,-4-5 0 0,-4-1-304-16,-4-6-144 0,-4-5-16 0,-4-7-19312 0</inkml:trace>
  <inkml:trace contextRef="#ctx0" brushRef="#br0" timeOffset="193184.21">11009 14775 20271 0,'7'-2'1792'0,"0"-3"-1424"0,-4 4-368 0,0 1 0 0,-2-3 1728 0,3 1 288 16,6-3 48-16,3-1 16 0,6-4-1840 0,-1 0-368 0,-2 1-80 0,-1 3-16 0,-4 0 560 0,-2 2 112 0,-3 1 32 0,-2 1 0 0,-3 1 112 0,0 2 32 0,-1 3 0 0,-2-2 0 15,-1 3 560-15,-1 2 112 16,0-1 32-16,-1 2 0 0,-1-1-352 0,-1 0-64 0,4-2-16 16,-2 2 0-16,-3 5-512 0,0-1-96 0,-1 2-32 0,-1 1 0 15,0 1-96-15,2 0-32 0,0-4 0 0,0 4 0 16,-1 1 0-16,2 1-128 0,2-6 192 0,2 3-64 16,2-2 0-16,2 2-128 0,3-5 192 0,2 0-64 15,-2-1-128-15,2-3 128 0,4-1-128 0,5 1 128 16,4-3-128-16,4-4 0 0,-1 2-192 0,0-3 192 0,-2 0 0 15,1-3 0-15,2-1 0 0,-5 0 0 0,-6 2 0 0,2-1 0 32,2-2 144-32,2-3-16 0,1-2-128 0,1-3 128 0,-2 0-128 0,0-1 128 0,-4-1-128 0,-1 2 0 15,-5 4 128-15,1 0-128 0,-2-5 128 0,0 3-128 16,-2-1 128-16,0 0-128 0,-3 1 240 0,1 3-32 31,-2 0 0-31,-2 1 0 0,-1 4-208 0,0 1 0 16,-1 4 0-16,-3 1 0 0,-1 1 0 0,-4 4-256 0,-3 5 48 15,-2 2 16-15,0 4 64 0,-3 3 128 0,3 2-208 16,0-1 80-16,0 3 128 0,1 3 0 0,0-4-144 0,1 1 144 16,1-3 0-16,1 1 0 0,-1-2 0 15,4-1 0-15,0-5 0 0,0 2 0 0,2 1 0 0,1-1 0 16,-1-1 0-16,4-5 0 0,2 1 0 0,1-3 0 16,3-5 0-16,3 0-176 0,2-4 176 0,3 0-128 15,3-5-32-15,0-3 0 0,-1 4 0 0,2-6 0 16,2-4-48-16,3-1-16 0,-1-4 0 0,1-1 0 15,-1 3 224-15,-3 0-192 0,-1 3 192 0,-2-1-192 16,0 3 192-16,-5 2 0 0,-1 3 0 0,-3-2-144 16,-2 2 448-16,-2 3 80 0,-2 1 32 0,1 3 0 0,-1-2-416 15,-3 3 0-15,-5 2 0 0,-6 0 0 0,-4 2 192 16,-2 2-64-16,-2 1 0 0,1 0 0 0,1 1 48 0,-1 3 0 16,1 2 0-16,4-6 0 0,4 1 96 15,3-1 32-15,1 2 0 0,5-5 0 0,2 0-304 0,6-6 0 16,3 0-208-16,8-6-18880 15</inkml:trace>
  <inkml:trace contextRef="#ctx0" brushRef="#br0" timeOffset="195329.79">12453 11262 34095 0,'-5'-6'3024'0,"0"1"-2416"16,3 4-480-1,1 1-128-15,2 1 608 0,-2-1 96 0,-2 0 32 0,-2 0 0 0,-1 5-1408 0,-1 1-288 0,-1 3-48 0,0 6-16 0,-2 2-384 0,0 4-96 0,-1-1-16 0,0 3 0 0,-1 3 880 16,-1 2 160-16,-2 3 32 0,0 1 16 0,-1 2 432 0,-1 1 0 0,1 1 0 0,-2-2 0 16,2 2 688-16,0-1 64 15,3-5 16-15,-1-1 0 0,0 2 736 0,1-7 160 0,2-1 16 0,0-4 16 0,-1-3-432 16,1 0-96-1,1 1-16-15,-1-1 0 0,1-2-560 16,2-2-112-16,2-2-32 0,1-2 0 0,2-1-272 16,2-1-176-16,2-3 192 0,2 0-192 0,3-1 0 0,2-2 0 15,4-2 0-15,2 1 0 0,6-4 0 0,5-1 0 16,2-4 0-16,0 4 0 0,-1-3 0 0,6 1 0 16,9-4 0-16,4 0 0 0,-7 7 0 0,7-4 0 15,9 4 128-15,5 3-128 0,3 1 0 0,0-3 0 16,4 2 0-16,-3-3 0 0,-4 1 192 0,7 1-192 15,6 1 192-15,5 0-192 0,5-5 176 0,-1 1-176 16,3 1 160-16,2-5-160 0,4 4 192 0,4 0-64 0,5-3-128 0,-4 2 192 16,-8-1-192-16,12 0 144 0,12 2-144 0,6-2 128 15,2 0-128-15,6 0 0 0,7 2 0 0,8 1 0 16,2-1 0-16,10 1 0 0,9-1 0 0,1 1 0 16,-5 2 0-16,-5 0 0 0,-3-1 0 0,-8 0 0 15,-4 4 0-15,-4 0 0 0,-2 3 0 0,1 0 0 16,1 2 0-16,4-1 0 0,6 1 0 0,0 0 0 15,3 2 0-15,-4-3 0 0,-3 0 0 0,-2-1 0 0,-2 1 0 16,-3 0 0-16,-1-2 0 0,-1 3 0 0,1 1 0 16,4 2 0-16,4 1 0 0,-4-5 0 0,-4 3 0 15,0 0 0-15,-1 3 0 0,-5-4 0 0,-5 2 0 16,-4-2 0-16,1 1 0 0,-6-1 0 0,-5 2 0 16,-6-3 0-16,-4-3 128 0,-7 2-128 0,-5 1 0 0,-8 0 0 15,-3-4 0-15,-3 0 0 0,-2 0 0 0,-4 2 128 16,-5-3 0-16,-3 0 0 0,-3 1 64 0,-5 0 0 15,-2-1 0-15,-3-1 0 0,-1 0-192 0,-3-4 0 16,-1 1 0-16,-2 1 0 0,-2-1 0 16,0 0 0-16,-1 0 128 0,-3 1-128 0,-2-2 0 0,-2 0 0 15,-3 2 0-15,-4 0-176 0,-1 0-48 0,-1-2-16 0,-5 2 0 16,1 0 0-16,-3-1 32 0,-2 2 0 0,-2-1 0 0,-2 1 0 16,0 1 208-16,-3-2 0 0,0 1 0 0,-1-3 0 15,2 4 0-15,-2-3 128 0,0 0 0 0,-2 0-128 16,2 0 224-16,-1-1-64 0,1-2-16 0,-1 2 0 15,0 0-144-15,-2-1 192 0,3-1-192 0,-2-2 192 16,-1 1-192-16,2-4 0 0,0 3 0 0,0-4 0 16,1 2 0-16,1-1 0 0,0-2 0 0,1 0 0 15,1-2 128-15,1 0-128 0,-1-1 0 0,4-2 128 16,0 1-128-16,0-7 0 0,1 5 0 0,0-3 0 0,1-3 0 16,0-1 0-16,-2 2 0 0,1-5-176 0,0-4-160 15,0-6-48-15,-2-3 0 0,-1 1 0 16,0-4-512-16,-3 2-128 0,1-1 0 15,-1-2-16-15</inkml:trace>
  <inkml:trace contextRef="#ctx0" brushRef="#br0" timeOffset="205096.83">5744 15165 35007 0,'-4'-4'3120'0,"3"2"-2496"0,0 2-496 0,1 0-128 0,1 0-1872 0,-2 0-400 0,-1 0-80 0,0 0-16 0,-2 0-304 15,0 1-64-15,1 2-16 0,-2 0 0 0,1 5 1808 0,0-2 368 0,1 2 64 0,-1 5 0 0,2 2 1920 0,0 0 384 0,1 7 80 0,1 0 16 16,0 4 192-16,1-1 32 0,1 7 16 0,-1-2 0 0,0 3-944 0,1 0-192 0,1 0-32 16,2 2-16-16,1 2-192 0,1 2-48 15,2-1 0-15,-1-3 0 0,0-2-224 0,0-4-48 0,-1-1-16 16,-1 0 0-16,-1 1-240 0,-1-4-48 0,0-1-128 15,-4-1 192 1,0 1-1536-16,-3-3-304 0,1-1-64 0,-3-7-8240 0,0-2-1648 0</inkml:trace>
  <inkml:trace contextRef="#ctx0" brushRef="#br0" timeOffset="205415.26">5370 15615 6447 0,'4'5'576'0,"-3"-5"-576"16,1 3 0-16,-1-3 0 0,0-2 7808 0,1 1 1440 16,3 0 288-16,3-3 64 0,5 0-7696 0,6 1-1552 0,3-2-352 15,3 0 0-15,0 4 0 0,-1-4 0 0,4 3 0 0,-2-1-128 16,2 1 128-16,-1 2 0 0,3 0 0 0,1 2 0 15,0-1 0-15,0 1 0 0,0 0 128 0,-2-2-128 16,0-2 256-16,-2 2 0 0,-1-2-16 0,-1 2 0 16,-2-1-240-16,-1 1 0 0,1 0 128 0,-4 0-128 15,1 0-160 1,0 0-80-16,0 1-16 0,0-1 0 16,-2 2-896-16,1 0-176 0,-2-1-32 0,-1 0-9984 0,-1 2-2000 0</inkml:trace>
  <inkml:trace contextRef="#ctx0" brushRef="#br0" timeOffset="205888.83">7067 15211 40543 0,'-4'5'1792'0,"0"-4"384"0,1 1-1744 0,0 1-432 0,2-3 0 0,-1 1 0 0,0 3 0 0,-3-2-176 15,-1 3 16-15,-2 5 0 0,-4 3-1056 0,1-2-192 0,0 5-64 0,-1-1 0 0,-2 4 768 0,1 4 128 0,-2 1 48 0,-3 5 0 0,1 3 528 0,-4-1 0 0,-1 6 0 0,-2 0 0 0,1 1 1152 0,-3 1 192 16,-3 0 48-16,1-2 0 0,1 0-496 0,-4 1-112 15,-1 4-16-15,6-13 0 0,6-6-512 0,0-1-96 16,0 1-32-16,-4 0 0 0,-1 3-128 0,-1 1 128 16,0-1-128-16,3-7 128 15,4-1-496-15,3-6-96 0,1-3-32 0,4-3-11472 16,0-1-2304-16</inkml:trace>
  <inkml:trace contextRef="#ctx0" brushRef="#br0" timeOffset="206206.73">6369 15148 35935 0,'2'-5'3200'0,"-2"1"-2560"0,0 2-512 0,1 2-128 15,-1 0 608-15,1-3 96 0,3 2 32 0,1-2 0 16,3 3-736-16,5 0-320 0,2 8 32 0,3 3 0 0,3 6 288 0,5 7 128 15,4 8-128-15,5 3 192 16,2 4 512-16,3 1 112 0,4 2 16 0,-1 2 0 0,4 2-192 0,0 1-16 16,-4-3-16-16,-1 5 0 0,-1-4-144 0,-4-1-16 15,-2 1-16-15,-5-2 0 0,-3-1-160 16,-3-2-16-16,1 2-16 0,-5-4 0 0,-1-3-240 0,-3 0 0 16,0 1 0-16,-2-3 0 0,1 2-304 0,-2-5-48 15,0 0-16-15,0-4 0 16,0 3-64-16,0-3-16 0,0-4 0 0,0-3 0 15,-2-2-304-15,0-2-64 0,0-3-16 0,0-1-17248 0</inkml:trace>
  <inkml:trace contextRef="#ctx0" brushRef="#br0" timeOffset="208429.59">2153 10288 18431 0,'-31'5'1632'0,"4"-1"-1312"0,8 0-320 0,8-2 0 0,0 0-1120 0,-11 6-288 0,-23 1-64 16,-24 11-16-16,-18 7 16 0,-4 6 16 0,9 0 0 0,15-2 0 0,16-5 2016 0,4 1 400 0,1 5 64 0,5 0 32 0,8 1 688 16,2 0 144-16,5 0 32 0,2 3 0 0,4 0-384 0,3 0-64 15,2-1 0-15,4-2-16 0,1-1-640 0,3 6-128 16,1 7-32-16,2 1 0 0,3-7-656 0,-1 12 0 15,5 12 0-15,-1 10-176 0,1 1-144 16,-1-1-16-16,0 8-16 0,-1 4 0 16,0 0-64-16,-1 3-16 0,0 6 0 0,-2-3 0 0,-1 0 240 0,-1 3 32 15,1 7 16-15,-3 5 0 0,-1 1 144 0,0-1 176 16,1 4-48-16,-2 0 0 0,1-2-128 0,-1 3 0 16,0 7 0-16,-2 4 0 0,-1 8 0 0,1-10 0 15,0-11 144-15,0 1-144 0,0 2 240 0,0-7-32 0,3-13 0 16,-2-1 0-16,1 5 992 0,-1-2 192 0,0 2 32 15,-2-2 16-15,0-5-736 0,-3 0-160 0,1 0-32 16,-2-4 0-16,0-5 64 0,2-9 16 16,0-9 0-16,0 0 0 0,-1 1 144 0,0-2 32 15,2-6 0-15,1-8 0 0,1-2-256 0,1-8-64 0,2-2 0 0,1-2 0 16,-2-1-320-16,3-1-128 16,2-4 0-16,-1-3 0 0,1 0 0 0,2-4 0 0,1-3 0 0,1-2 0 15,3 0 160-15,1-1-160 0,3-7 160 0,1 1-160 0,4-1 304 16,0-3-48-16,3-1 0 0,2 1 0 0,2 0 32 0,3-2 0 15,1-2 0-15,3-2 0 0,1-2-96 16,2-3-32-16,2-1 0 0,1 1 0 0,0-4-160 16,0 1 0-16,0-1 144 0,1-2-144 0,-2 1 0 0,0 1 0 15,0-3 0-15,0 4 0 0,2-4 0 0,2 1 0 16,2 1 0-16,0-3 0 0,3 1 0 0,0 1-128 16,1-1 128-16,0 2 0 0,-1-2 0 0,-2 2 0 15,0-1 0-15,-2 4 128 0,-1 1-128 0,-1 2 0 16,1 1 0-16,-1 4-128 0,-8-2 128 0,0 2 0 0,1 2 0 15,-4 2 0-15,1-2 0 0,-4 0 0 0,-2 3 0 16,-2-3 0-16,-3 0-160 0,-2 2 160 0,-2-3-192 16,-2 0 192-16,0 1-384 0,-3 0 16 0,-1 1 16 0,-2 0 0 15,0-2 64 1,-2 0 16-16,2 0 0 0,-2 0 0 0,-2-4 272 0,1 2 0 16,-1-2 0-16,-2-1 0 0,4 5 0 0,0 0 0 0,-17-16 128 15,7 10-128-15,-1 0-128 0,-2 0-128 0,-2-1-32 0,-1 0 0 16,-1 2-64-16,-1-4-16 0,-1 1 0 0,2-2 0 15,1 2-464 1,1-3-80-16,4 1-32 0,1-2 0 0,1 0 112 0,2-4 32 0,2-2 0 16,2 1 0-16,5 0 32 0,0-3 16 0,2 6 0 15,2-3 0-15,4 2-288 0,1-1-64 0,4 1-16 0,1-2 0 16,0 2 848-16,0-1 272 0,0 2-160 0,-1 0 160 0,1 1 0 0,0 1 128 16,1-3 0-16,-1 1 0 0,0 2 384 0,-1 1 96 15,-1 0 16-15,-3 0 0 0,-2 2 288 0,-1 0 64 16,2-1 16-16,-1 3 0 0,-3 2 112 0,-1 0 32 15,1 1 0-15,0 4 0 0,1 3-304 0,-4 3-48 16,1 0-16-16,-2 4 0 16,0 7-768-16,-1 1-384 0,-1 7 48 0,0 2 0 15,-1 4-240-15,-3 4-64 0,-1 4 0 0,-2 5 0 0,-1 5 192 0,0-2 48 0,-2 2 0 16,0 0 0 0,0 1-416-16,1-7-80 0,3-11 0 0,-3 4-16 15,-2 4-160-15,-2 1-16 0</inkml:trace>
  <inkml:trace contextRef="#ctx0" brushRef="#br0" timeOffset="-212634.82">12917 14210 17503 0,'0'3'1552'0,"-1"-2"-1232"0,0 2-320 0,1-3 0 0,0 0 1792 0,0 1 288 0,0 2 64 0,-2 1 16 0,2 4-1264 0,-1-1-256 0,2 5-64 0,-2 3 0 0,1-2 192 0,-1 0 48 0,1 5 0 0,-1-1 0 15,-1 1 272-15,2 6 64 0,-1-1 16 0,2 5 0 0,1-4-400 0,0 10-64 0,2 5-32 0,1 7 0 0,1 7-192 0,1 7-32 16,0 8-16-16,-3-20 0 0,0-14-224 16,0 8-32-16,0 19-16 0,-2 18 0 0,-1 9-160 0,-2 3 0 15,0 0 0-15,-4-12 0 0,0-10 0 0,-2-11-176 16,0-8 176-16,-3 0-192 0,-2 5 192 0,-4-2 144 15,0-1-16-15,0-8-128 0,2-9 384 0,2-4-48 16,0-5 0-16,4-9 0 0,1-4-336 0,2-6 0 16,-1-4 0-16,1-10-17920 15</inkml:trace>
  <inkml:trace contextRef="#ctx0" brushRef="#br0" timeOffset="-212034.37">12697 13989 11967 0,'-12'1'1072'0,"3"0"-864"0,0-1-208 0,4 0 0 0,3-1 4096 0,1 0 768 16,1 1 144-16,-2-4 48 0,1 2-4048 0,0-3-816 15,1-1-192-15,4 0 0 16,2 1-768-16,1-2-192 0,2 2-32 0,2 3-16 16,1-1 384-16,-4 2 80 0,-2 1 16 0,4-2 0 0,3 1 1184 0,8-1 240 15,4-1 64-15,4 1 0 0,0 2 320 0,1-1 80 16,2 1 16-16,0 1 0 0,3 2-688 0,2 1-144 15,5 0-32-15,0 3 0 0,-4-2 16 0,-3 0 0 16,0 1 0-16,5-1 0 0,7 6-144 0,0 0-48 0,-2-1 0 16,-5 3 0-16,-3 5-336 0,-3-1 0 0,-3 2 0 15,-4 2 0-15,-2 7 0 0,-4-2 0 0,-2 1 0 0,-2 5 0 16,0 6 0-16,-1-1 0 0,-2-2-128 0,-2-1 128 16,-2-2 0-16,-1-9 0 0,-4 0 0 0,0-1 0 15,0 3 128-15,-3 1 128 16,-1-6 0-16,-2 1 16 0,-4 2-16 0,-2-2-16 0,-3 0 0 0,-2-1 0 15,-6-3-240-15,-2 0 176 16,-4 1-176-16,-3-2 160 0,-3-3-160 0,-2 2 0 0,-3-2-160 0,-1-1 160 0,-2 0-128 16,-2 0 128-16,-2-1 0 15,-1 0-144-15,0 2 144 0,-3 0-192 0,-3-1 192 0,-1 0-192 0,-1 0 192 0,13-2 0 16,8-4 0-16,1 4 0 0,-6-3 0 0,0 3 144 16,2-1-144-16,3-1 160 15,3-3-160-15,5 1 0 0,3-4 0 0,3-4 0 16,5 0-464-16,1-1-32 0,3-2 0 0,3-1-10832 15,5 0-2176-15</inkml:trace>
  <inkml:trace contextRef="#ctx0" brushRef="#br0" timeOffset="-211389.46">14820 13576 26719 0,'-1'0'2368'0,"-2"0"-1888"15,2 0-480-15,0 0 0 0,0 0 2000 0,-1 1 304 0,-1 2 64 0,-2 0 16 0,-3 5-2000 0,-2 3-384 0,-1 3-128 0,-1 3 0 16,-3 4-272-16,-1 2-48 0,-3 5-16 0,-2 3 0 0,-2 2 464 0,-2 5 0 0,-2 2 0 0,-3 1 160 15,2 3 384-15,-7 9 80 0,-4 13 16 0,-6 6 0 16,-1 10-80-16,-2 6-16 0,-2 7 0 0,0 2 0 0,2 4-416 16,8-13-128-16,7-9 0 0,0 15 0 0,-2 14 0 15,4 1 0-15,6-7 0 0,5-7 0 0,8-6 592 16,2-7 16-16,4-8 0 0,2-6 0 0,3-3-192 0,2-7-32 16,2-4-16-16,2-3 0 0,1 1-192 0,1-8-48 15,2-4 0-15,3-1 0 0,4-4-288 0,5-2-64 16,4-3-16-16,4-1 0 15,3-5-464-15,2-1-80 0,6-4-32 0,1 1 0 16,2-3-1328-16,0 0-272 0,3-6-48 0,1-4-11952 0</inkml:trace>
  <inkml:trace contextRef="#ctx0" brushRef="#br0" timeOffset="-210846.28">14654 15174 41471 0,'-13'3'3680'0,"2"-1"-2944"16,4-2-592-16,5-2-144 0,2 1 0 0,-1 1 0 15,-4 0 0-15,-4 0-176 16,4 0-992-16,4 0-208 0,6 0-32 0,7 0-16 16,6 0 336-16,4 1 64 0,5 2 0 0,3 1 16 0,4 0 864 0,2 4 144 15,5-2 0-15,1 0 128 0,1-1 672 0,1-2 144 0,-1-1 16 0,0-3 16 16,2-3 48-16,-3-2 16 16,-1-1 0-16,-2-2 0 0,-2 0-592 0,-3-1-112 0,-2-1-16 15,-3 0-16-15,0 0-112 0,-1-3-32 0,-2 0 0 16,-1-4 0-16,-3 1-160 0,-2-2 0 0,-3 2 0 0,-4-3 128 15,-5 2-352-15,-3 0-80 0,-5 0-16 0,-5 1 0 16,-2 1-896 0,-8-2-192-16,-7 1-48 0,-10 3 0 15,-7 3-304-15,-6 7-64 0,-9 4-16 0,-4 4 0 16,-1 6-656-16,1 1-128 0,2 4-16 0,-2 2-16 0,-1 2 3072 0,-2 6 608 0,-1 2 128 0,7 1 32 0,8-2 1744 16,2-2 336-16,4 0 80 0,4 2 16 0,4 0-1696 15,6 3-320-15,6-2-80 0,5 0-16 0,6 0-784 0,6 2-144 16,3-1-48-16,4 2 0 15,6 2-80-15,3 0 0 0,5 2-16 0,-1-2 0 0,2-4-176 0,6 1 0 16,8 5 144-16,6 2-144 0,3-2 0 0,3-2 0 31,5-6 0-31,0-2 0 0,4-5 0 0,3-3 0 0,1-4 0 16,2-2-128-16,4-2-400 0,-1-5-80 0,0-3-16 0,-1 0-17232 0</inkml:trace>
  <inkml:trace contextRef="#ctx0" brushRef="#br0" timeOffset="-210389.75">16418 13619 20271 0,'-6'18'1792'0,"-1"-7"-1424"0,1 0-368 16,2-1 0-16,2 0 3280 0,1 0 592 0,-2 3 112 0,0 11 32 0,-2 15-2864 0,-2 14-560 0,4 7-112 0,1 5-32 0,4 12-256 0,3 7-64 16,1 1-128-16,0-1 192 0,3 1 144 0,-2 0 32 0,3 6 0 0,0 3 0 0,0 0-96 0,-2 3-16 0,2 0 0 0,-4 5 0 0,1 2 384 15,-5 1 80-15,1-3 16 0,-5-3 0 0,0-5-32 0,-4-7 0 0,-3-8 0 0,0-6 0 16,1-4-144-16,-3-3-48 0,-2 4 0 0,2-5 0 15,1-4-512-15,0-7 0 0,3-11 0 0,1-8 0 16,1-8 0-16,2-11 0 0,2-4-192 0,2-7 48 16,2-7-752-1,4-12-128-15</inkml:trace>
  <inkml:trace contextRef="#ctx0" brushRef="#br0" timeOffset="-207856.79">17313 14858 34095 0,'-7'5'3024'0,"2"-3"-2416"0,2-1-480 15,2-1-128-15,1 1 976 0,-3 1 176 0,1 1 48 0,-3 3 0 0,-1 3-736 0,2 2-144 0,3 3-16 0,3 2-16 16,5 1-288-16,0 1 0 0,2 3 0 0,2 3 0 0,2 4-368 0,2 2 32 0,1 2 0 0,-1 2 0 0,-4 5 192 0,-3 1 144 15,-5 4-192-15,-5-3 192 0,-4 1 0 0,-5 1 0 16,-6 2 0-16,-2 1 0 0,-5-3-128 0,-2 1-32 16,-1 1 0-16,-3-4 0 15,2-2-864-15,-1-2-192 0,2-2-16 0,3-4-16 16,3-5-576-16,1-9-112 0,5-3-32 0,1-5-10640 0</inkml:trace>
  <inkml:trace contextRef="#ctx0" brushRef="#br0" timeOffset="-207622.59">16928 15274 35007 0,'7'6'3120'0,"-5"-2"-2496"0,-1-4-496 0,3 0-128 0,0-3 1904 16,-1 1 352-16,5-1 80 0,4 0 16 0,8-2-1744 15,8-4-352-15,11 0-64 0,3-4 0 0,5 4-384 16,0-1-80-16,0 3-16 0,0 1 0 0,-3 1 112 0,0 0 32 15,-4 3 0-15,-1 2 0 16,-3 0-288-16,-3 3-48 0,-2 3-16 0,-3 3-11808 16,-1-1-2368-16</inkml:trace>
  <inkml:trace contextRef="#ctx0" brushRef="#br0" timeOffset="-207254.03">18771 14916 42383 0,'-8'5'1872'16,"2"-2"400"-16,1-1-1824 0,2-2-448 0,0 0 0 0,2 0 0 15,0 2-288-15,-3 0-160 0,-2 5-16 0,-3 1-16 16,-2 5-1504-16,-3 2-320 0,-2 4-48 0,-3 3-16 0,-5 4 1824 0,-6 7 352 16,-4 2 192-16,-3 6-192 0,-4 5 672 0,-2 1 128 15,-4 1 32-15,0 0 0 16,-2 2 1008-16,4-5 208 0,0 0 32 0,3-6 16 0,2 1-1264 0,5-5-256 0,1-2-64 0,3-3 0 15,3-3-320-15,3-9 0 0,5-1 0 16,3-6-192 0,3-5-576-16,3-1-112 0,4-5-16 0,2-4-10944 0,5-3-2192 0</inkml:trace>
  <inkml:trace contextRef="#ctx0" brushRef="#br0" timeOffset="-206982.82">18066 15029 40543 0,'2'1'1792'16,"0"-2"384"-16,-1 1-1744 0,0 0-432 0,2-2 0 0,-2 2 0 0,1 0 240 0,3 0-48 31,4 2 0-31,5 0 0 0,3 5-192 0,3 3 0 16,1 4 0-16,1 4 0 0,4 4 0 0,0 6 0 15,1 5 0-15,3 5 0 0,2 3 144 0,-1-2-144 16,-1 1 128-16,-2-3-128 0,-1-2 256 0,-2-2-16 0,1 2-16 15,-3-5 0-15,-2 1-224 0,-1 0 0 16,-3-1-144-16,1-3 144 0,-3 2-336 0,-3-3 16 0,-1-3 16 16,0 2 0-1,-1 1-848-15,0-3-160 0,1 2-32 0,0-5-16 16,3-3-1792-16,-1-3-368 0,2-3-64 0,1-5-8832 0</inkml:trace>
  <inkml:trace contextRef="#ctx0" brushRef="#br0" timeOffset="-206423.46">18620 13674 38703 0,'-15'2'1712'0,"4"-4"352"0,1 0-1648 16,3 1-416-16,4-1 0 0,3 0 0 0,-1 1 320 0,0 0-32 0,-2-4 0 0,2 0 0 0,1-1-576 0,4 2-112 0,3 3-32 0,4 1 0 0,3 4 432 0,4-1 0 0,6 6 0 0,3 5 176 16,5 5 240-16,4 4 48 0,4 3 16 15,2 5 0-15,5 0-128 0,-1 2-32 0,-6-3 0 0,7 7 0 16,6 8-144-16,1 6-48 0,-1 1 0 0,-2 1 0 16,-3 4-128-16,-4 0 192 0,-5-5-192 0,-1 4 192 0,-1 4-48 15,0 9 0-15,-2 9 0 0,-3 1 0 0,-5 2 0 16,-2-4 0-16,-2 0 0 0,-4-5 0 0,-2-8 0 0,-2 9 0 15,-1 7 0-15,-3-4 0 0,-4-9-144 0,-1 0 0 16,-3-2 0-16,-3 1 0 0,-1-3 0 0,-4 4 0 16,0 1 128-16,-4-4-128 0,2-1 0 0,-3-5 0 15,-1-7 0-15,-3-2 0 0,-2 1 0 0,-4-4 0 16,-2-4-144-16,-3-2 144 0,-2-2 0 0,-3-5 176 16,-3-3-32-16,0-6 0 0,-3-3-144 0,-4-5 0 15,-2-4 0-15,-2-6 0 16,-3-6-496-16,-4-9-80 0,-1-6 0 0,0-7-18432 0</inkml:trace>
  <inkml:trace contextRef="#ctx0" brushRef="#br0" timeOffset="-201372.61">20971 14668 8287 0,'-2'-3'736'0,"1"3"-592"0,1-2-144 0,-1 2 0 0,1-1 1408 0,-1-1 256 0,1 1 64 0,-3 1 0 0,2-3 448 0,0 1 80 16,0 1 32-16,1-1 0 0,-2 0-288 0,5 1-48 0,-2 1-16 0,3-2 0 0,1 0-672 0,0 0-144 0,1 2-32 0,2-4 0 0,6 1-640 0,2-1-128 0,4-2-16 0,2 1-16 16,3 0-288-16,5-1 0 0,2 1 0 0,4-2 0 15,2 2 384-15,1 1-48 0,2-1 0 0,3 0 0 0,1 1 128 31,1-1 32-31,1-1 0 0,-1 1 0 0,0 1-352 0,-2 2-144 16,-1-2 128-16,-1 1-128 0,-2 1 0 16,-4 0-176-16,-5-1 16 0,-2 2-10992 15,0 0-2208-15</inkml:trace>
  <inkml:trace contextRef="#ctx0" brushRef="#br0" timeOffset="-200838.12">20879 15034 7359 0,'-1'0'656'0,"1"0"-528"0,0 0-128 0,0 0 0 0,1 0 1488 0,0 0 272 0,3 0 48 0,0 0 16 0,3 0 496 0,4-3 112 0,3 2 0 16,3 0 16-16,3-1-256 0,2-1-48 0,4 2-16 0,3-2 0 0,3 2-272 0,3 0-48 0,8 1-16 0,4 0 0 0,-1-1-704 0,-1-2-160 0,1 2-32 0,-1 0 0 16,-8 1-592-16,5-4-128 0,1 3-32 0,4-1 0 15,0 2-400-15,-1 0-64 0,-1 0-32 0,0 2 0 16,-1 0-848 0,-5 1-160-16,-5 2-48 0,1-4 0 0,0 1-992 0,-2 1-208 15</inkml:trace>
  <inkml:trace contextRef="#ctx0" brushRef="#br0" timeOffset="-183785.16">3924 13897 34095 0,'-4'-3'3024'16,"3"2"-2416"-16,1-2-480 0,1 2-128 0,1 1-192 0,0-3-48 15,0 0-16-15,1-4 0 0,1 1 464 0,3-4 96 0,-1-1 16 0,1 3 0 0,1-2-160 0,-1 0-32 0,2 1 0 0,-2-2 0 0,-1 0-128 0,2 0 0 0,-2 0 0 0,-1-4 0 0,1 2 304 0,-1-1 80 0,1-4 0 0,-2 5 16 0,1 0 304 0,-1 0 64 16,2-2 16-16,0-7 0 0,0 1-224 0,3-2-48 16,-1 4-16-16,1-6 0 0,0 4-272 0,-1-1-48 15,2 2-16-15,-1 1 0 0,-2 3-160 0,0 3 0 16,-2 1 0-16,-2 6 0 0,0 0 0 0,-2 2 0 16,-1 3 0-16,-1-1 0 0,1 0 0 0,-2 4 0 15,2 0 0-15,-1 1 0 0,0 0 0 0,2 2 0 0,2 0-144 16,-3-5 144-16,0 0 0 0,0 0 0 0,13 14 0 15,-7-8 144-15,1 0-144 0,-1 3 0 0,0-3 0 0,0 5 0 16,-1 1 0-16,3 5 208 0,-1 5-48 16,-1 4-16-1,0 1-144-15,-1 5 160 0,0 0-160 0,1 4 160 0,-1 4-160 0,0-4 0 0,-1-2 0 0,1-4 128 32,0-4-128-32,1-1 0 0,2-3 0 0,-2-4 0 0,0 1 144 0,3-4 0 0,2 0 0 0,1-4 0 15,-2 0-144-15,5-6 160 0,0 1-160 0,3 0 160 16,2-6-32-16,-2 0 0 0,-1 0 0 0,1-1 0 15,4-4-480 1,6-4-96-16</inkml:trace>
  <inkml:trace contextRef="#ctx0" brushRef="#br0" timeOffset="-174230.44">23321 13529 7359 0,'-3'1'656'0,"-1"0"-528"0,1 2-128 0,2-3 0 0,0 0 1584 0,1 0 272 0,-1 0 64 0,1 0 16 0,-1 0 272 0,1 0 48 0,0 0 16 0,0 0 0 0,0 0-528 0,0 0-96 0,0 0-32 0,17-11 0 0,-13 8-208 0,0 1-64 15,3-3 0-15,3-1 0 0,1 0-32 0,4-6-16 16,-1 4 0-16,1-3 0 0,1-2-448 0,0 2-80 16,0-1-32-16,2-1 0 0,-1-1-416 0,-1 0-64 15,1-1-32-15,1 2 0 0,0-5-80 0,0 2-16 16,-1-1 0-16,0-2 0 0,1-1-128 0,-1 1 160 0,3-1-160 16,-1 0 160-1,4-2-160-15,0-2 0 0,-1 0 0 0,-1 1 0 0,0 2 0 0,-1-1 0 0,-1 2 0 0,1 1 0 16,-2-4 0-16,-1 5 0 0,1-2 0 0,-2 4 0 15,-1 1 0-15,0 0 0 0,-3 4 0 0,-2 1 0 16,1 3 0-16,-2 1 0 0,-1 2 0 0,0 0 0 16,-1 4 0-16,0 0 0 0,0 1 0 0,-1 2 0 15,0 1 0-15,0-1 0 0,-1 1 0 0,1 2 128 16,2 2-128-16,-2 3 0 0,1 1 144 0,1 0-144 16,0 5 176-16,1 0-48 0,1 3 0 0,-1 1 0 0,-1 2-128 15,1 1-144-15,0 2 144 0,1 1-208 0,-1-1 208 16,0 0 0-16,1-2 0 0,0 0 0 0,1 1 0 0,0-6 0 15,0 3 0-15,0-5 0 0,0-1 0 0,1-3 0 16,-1 0 0-16,0-2 0 0,0 0-192 0,0-1 192 16,0 1-208-16,0-1 80 0,1-4-224 0,-1 0-32 15,-1-3-16-15,-1 2 0 16,3-1-864-16,0-2-160 0,0-2-48 0,-1-1-15040 16</inkml:trace>
  <inkml:trace contextRef="#ctx0" brushRef="#br0" timeOffset="-171264.89">23439 14197 17503 0,'-4'0'1552'0,"0"-1"-1232"0,2-2-320 0,1 1 0 0,-1 0 2320 16,2 1 416-16,0-1 80 0,0-1 0 0,-1-2-1232 0,0-1-256 0,0 0-48 0,0 1-16 0,1 1 144 0,-2 3 48 0,2 1 0 0,0 4 0 0,-1 4-432 0,1 3-64 15,-1 6-32-15,1 4 0 0,0 3-464 0,1 6-80 0,2 3-32 0,-1 7 0 0,2 4-96 0,-2 7-32 0,1 6 0 16,0 6 0-16,1 9-224 0,-1-4 176 0,-1-4-176 16,0 12 160-16,0 13-160 0,-1 3 0 0,-2 2 0 0,-2-3 0 15,-3-10 0-15,-1-3 0 0,-2-4 0 0,-2-8 0 16,1-2 0-16,-1-9 0 0,0-7 0 0,0-5 0 15,1-3 0-15,0-8 0 0,2-5 0 0,2-8 0 16,2-3-832 0,1-5-64-16,0-5 0 0,1-6-17328 0</inkml:trace>
  <inkml:trace contextRef="#ctx0" brushRef="#br0" timeOffset="-170723.22">23350 14221 16575 0,'-6'-7'1472'0,"1"1"-1168"0,2 2-304 16,3 0 0-16,0 3 1360 0,0-4 224 0,-2-1 32 15,-2-9 16-15,-1-2 224 0,1-3 32 0,3-2 16 0,1 0 0 16,4 1 320-16,0 2 64 0,2 2 16 0,1 1 0 16,1 5-1120-16,0-2-224 0,6-3-32 0,2 0-16 15,-1 4-416-15,2-1-96 0,4 2-16 0,-1 5 0 16,-5 0-192-16,3 1-32 0,7 1-16 0,7 4 0 16,5 1-144-16,3 4 0 0,-1 2 0 0,0 2 0 0,-2 1 0 15,-4 1 0-15,1 1 0 0,-5-1 0 0,0 2 0 16,-3 2 0-16,-3 0 0 0,1 5 0 0,-3 0 0 15,-2 4 0-15,0 1 0 16,-4 2 0-16,-3 2 0 0,-2-1 0 0,-2-2 0 0,-4 1 0 0,-1-1 0 16,-3 0 0-16,-3 0-192 0,0-2 192 0,-1-3-128 0,-3 2 128 15,-2 2 0-15,-1 1 0 0,-2-6 0 0,3-3 0 16,0-3 192-16,-1-1-64 16,-4 3 0-16,-5 3 0 0,-1 1 0 0,-1-3 0 0,-2 0-128 0,-1 1 0 15,2-2 144-15,0-3-144 0,-2 2 144 0,-2-1-144 16,0 0 192-16,-1-1-192 0,0-2 0 0,1 0 0 15,0-2 0-15,1-1 0 0,1-1 0 0,-1-2 128 0,1-2-128 16,2 0 0-16,2-3 240 0,1 0-64 0,1 0-16 16,1-3 0-16,2 1-160 0,1 1-224 0,2-4 48 0,0 1 16 31,1-1-336-31,2 1-64 0,2 1-16 0,2 1 0 16,1 0-752-16,4-1-144 0</inkml:trace>
  <inkml:trace contextRef="#ctx0" brushRef="#br0" timeOffset="-170130.59">25479 13576 35935 0,'-2'0'3200'0,"0"0"-2560"0,1 0-512 0,1 0-128 0,0 0 240 15,0 0 16-15,-1 1 16 0,-2 2 0 0,0-1 480 0,-5 4 80 0,1 3 32 0,-3 0 0 0,-2 4-416 0,-4 2-96 0,-3 5-16 0,-1 0 0 0,-3 3-80 0,-2 4 0 0,-2 6-16 0,-3 0 0 0,-1 4-48 0,-1 1-16 0,4 1 0 0,-2 4 0 16,-3 10-48-16,0 4-128 0,0 6 192 0,1 5-64 16,-1 3-128-16,-1 6 0 0,2 4 0 0,2 4 128 15,3 4 48-15,4 8 0 0,3-1 0 0,5 7 0 0,3 1-176 16,5 7 128-16,5 5-128 0,4-3 128 0,3-6-128 0,5-5 0 16,5-5 0-16,5 1 128 0,3-1-128 0,3-8 0 15,2-9 0-15,4-3 0 0,4-6 0 0,-1-8-192 16,4-7 32-16,-1-8 16 0,2-6-192 0,2-6-48 15,2-6 0-15,1-5 0 32,2-12-256-32,2-3-48 0,6-9-16 0,0-4 0 0</inkml:trace>
  <inkml:trace contextRef="#ctx0" brushRef="#br0" timeOffset="-168533.66">29816 13530 26719 0,'-4'-1'2368'0,"2"-3"-1888"0,2 3-480 0,0 1 0 0,0 0 832 0,1-1 64 0,-1 1 0 0,0-4 16 0,0 3 272 15,1-4 48-15,1 4 16 0,2 1 0 0,0 0-160 0,2 0-16 0,0 3-16 0,3 1 0 0,2 4-384 0,1 1-80 0,3 4-16 0,4 2 0 0,2 4-256 0,4 6-64 16,5 5-16-16,4 4 0 0,0 1-96 0,5 6-16 16,8 7 0-1,6 4 0-15,8 7-128 0,-1 3 0 0,1 4 0 0,-4-4 0 0,-2-2 0 0,-2 4 0 31,-1 1 0-31,-3 2 0 0,-6 1 0 0,-5-3 0 0,-7 2-144 16,-6 1 144-16,-5 2-208 0,-8 1 16 0,-5-3 0 0,-4 0 0 0,-4 0 192 0,-4 0 0 16,-4 4-160-16,-1 2 160 0,-1 3 0 0,-1-3 0 0,-3 1 0 15,-2 2 0-15,-2-5 0 16,-3 4 0-16,-3 1 0 0,-2 1 0 0,0-3 0 0,-6 2 0 0,-1 3 0 0,-1-4 0 16,-2-5 0-16,-1-6 192 0,-1-2-64 0,1-6 0 15,-1-3 176 1,0-9 16-16,2-6 16 0,2-8 0 0,1-5-208 0,0-9-128 0,2-10 160 0,-2-7-12736 31,0-9-2544-31</inkml:trace>
  <inkml:trace contextRef="#ctx0" brushRef="#br0" timeOffset="-154260.62">25725 14678 10127 0,'-3'-1'896'0,"0"1"-704"15,2 0-192-15,1 0 0 0,0 0 992 0,0 0 160 0,-1-3 48 0,-1 2 0 0,0 1 768 0,-1-1 144 0,1 3 48 0,-1 3 0 16,2 1 96-16,0 4 32 0,-2 1 0 0,2 5 0 0,-1 0-288 0,-2 3-48 0,-2 2-16 0,0 0 0 0,0 1-736 0,-2 4-160 16,2-1-16-16,0 2-16 0,1 4-624 0,0 1-112 15,0 3-16-15,2-1-16 0,1 4-240 0,-1-1 0 16,1 5 0-16,1-3 0 0,0 2 0 0,-2-1 0 15,1-1 0-15,-2-3 0 0,0-3-320 0,-1-4-48 16,2-2-16-16,-4-5 0 16,1-4-448-16,-1-1-80 0,-1-3-32 0,0-3-16112 0</inkml:trace>
  <inkml:trace contextRef="#ctx0" brushRef="#br0" timeOffset="-154007.38">25404 15114 35007 0,'-13'2'1552'0,"6"-1"320"0,1 1-1488 0,3-2-384 0,2-2 0 0,2 1 0 15,1-1 272-15,0 0-16 0,0-1 0 0,3-2 0 16,4-2 32-16,3 1 0 0,2-4 0 0,2 2 0 16,4-1 448-16,0 0 96 0,-7 5 0 0,6-2 16 0,7-3-416 15,6 2-96-15,6-2-16 0,8 1 0 16,3-1-48-16,2 2-16 0,-9 0 0 0,4-1 0 0,7-1-256 0,2-1 128 15,0 0-128-15,-5 2 0 0,-11 1 0 0,3 0-192 16,5 0 0 0,0-1-12224-16,-2-2-2448 0</inkml:trace>
  <inkml:trace contextRef="#ctx0" brushRef="#br0" timeOffset="-153469.93">27011 14602 28559 0,'-6'2'2544'0,"1"-1"-2032"0,0-1-512 0,4 1 0 0,0-1 1648 0,-2 3 224 0,-3-1 48 0,-3 3 16 0,-2 5-1440 0,-1 1-304 0,0 5-48 31,0 4-16-31,0 6 384 0,-2 3 80 0,-2 6 16 0,0 3 0 0,-1 2-64 0,-3 1-16 0,-3 6 0 0,-3 2 0 0,0 2-336 16,0 0-192-16,-1-1 192 0,-1 2-192 16,2 0 160-16,0-6-160 0,4-5 128 0,-3 2-128 0,1-3 0 15,0-4 0-15,3-2 0 0,0-5 0 16,1-3-784-16,3-9-96 0,2-2-16 16,0-7-10560-16,1-3-2112 0</inkml:trace>
  <inkml:trace contextRef="#ctx0" brushRef="#br0" timeOffset="-153216.22">26454 14635 29487 0,'-12'7'2624'0,"4"-1"-2112"0,-1 0-512 0,3-3 0 15,3-1 1840-15,3-1 256 0,-1 2 48 0,0 2 16 16,1 4-1632-16,0 3-320 0,4 5-64 0,4 4-16 15,5 0-128-15,3 4 0 0,2 1 0 0,2 1 0 16,-5-5 384-16,5 6 64 0,7 11 0 0,6 4 0 16,2 7-448-16,3 2 128 0,1 2-128 0,0-3 0 0,0 1 0 15,-4-4 0-15,-1-1 0 0,-3-5-176 16,-2-1-1072-16,-3-3-224 0,-3 1-32 16,-2-2-14384-16</inkml:trace>
  <inkml:trace contextRef="#ctx0" brushRef="#br0" timeOffset="-152789.51">27414 15508 34095 0,'2'12'1504'0,"-2"-3"320"0,1-1-1456 0,0-2-368 0,0-1 0 0,1-1 0 16,0 2-192-16,2 4-96 0,2 7-32 0,3 3 0 0,3 6-112 0,3 3-16 0,0-1-16 0,-1 1 0 0,1-5 1104 0,-2 2 240 0,-1 3 32 0,-2-3 16 0,0 2-560 0,0 3-112 0,-3-1-32 0,-2-1 0 0,-1 0-224 0,-4-1 176 16,-1 1-176-16,-3-1 160 0,-2-2 320 15,-2 0 64-15,-2 0 16 0,-2-2 0 0,-2-1-560 16,0-2 0-16,-3 0 0 0,0-4-144 15,-1 1-1536-15,-1-5-304 0,-1-2-64 0,2-1-12544 0</inkml:trace>
  <inkml:trace contextRef="#ctx0" brushRef="#br0" timeOffset="-151505.35">28634 15013 26719 0,'-7'1'2368'0,"2"-1"-1888"0,3 0-480 0,1 0 0 0,1 0 832 16,0-1 80-16,-1 1 16 0,-2-1 0 0,2-2 288 0,1 1 64 0,2-2 16 0,3 2 0 0,5-2-256 0,1 1-48 0,4 0-16 0,2 0 0 0,3-1-272 0,4 1-48 0,0 2-16 0,4-2 0 15,1 3-432-15,1 0-80 0,2-2-128 0,1 0 176 0,2 1-176 0,0-1 0 16,1-1 0-16,-4 2 0 16,-5-3 0-16,-1 3 0 15,-1-3 0-15,-3 2 0 0,-2-3 0 0,-4 1 0 0,-1-1 0 0,-4-1 0 16,-1 0 128-16,-3-2-128 0,-2 0 192 0,-1-1-64 0,-3-3 0 0,-2 1 0 16,-2-4 0-16,0 1 0 0,-4-1-128 0,-1 2 0 15,-5-3 0-15,-2 0 0 16,-2-1 0-16,-4 1 0 0,-4 2 0 0,-1-4 0 0,-3 3 0 0,-2 2 0 0,-1 3-160 15,-2 4 160-15,1 6 0 16,0 5 0-16,-2 2 0 0,-1 8 0 0,-1 5 0 16,0 6 0-16,1 0 128 0,1 1-128 0,3 1 128 0,4 1-128 0,1-1 144 0,4 4-144 15,2 0 256-15,3 4-32 16,4 4-16-16,4-1 0 0,4 2 48 0,4 0 0 16,3 2 0-16,4-6 0 0,3 2-80 0,2-3-16 15,1-3 0-15,3-1 0 0,2 3-160 0,3-2 0 16,0-2 144-16,4-1-144 0,0-2 0 0,1-3 128 0,2-1-128 0,0-5 0 15,2-3 0-15,1-3 0 0,-1-3 0 0,3-2-192 16,2-6-176 0,2-2-32-16,4-2-16 0,2-3 0 0,-1-3-768 0,3-1-160 0</inkml:trace>
  <inkml:trace contextRef="#ctx0" brushRef="#br0" timeOffset="-138072.39">23324 17182 27647 0,'-4'0'2448'0,"2"0"-1952"0,0 0-496 0,2 0 0 0,0 0 208 0,0 0-48 0,-1 0-16 0,-1 1 0 0,-1 0-144 0,1 3 192 0,1 1-192 0,-1 1 192 15,1 0 592-15,0 6 128 0,1 1 32 0,0 3 0 0,0 3 64 0,0 3 16 0,1 5 0 0,-1 8 0 0,1 4-384 0,1 5-80 16,-1-2-16-16,-1 8 0 0,2 11-224 0,-2 5-32 16,-1 4-16-16,0-2 0 0,-2-4-128 0,2-2-16 15,0 0-128-15,1 1 192 0,0-5-192 0,0-1 0 16,0-2 0-16,-1-10 0 0,1-4 0 0,-2-5 0 0,1-1 0 16,-1-5 0-16,0-6-224 0,0-4-96 0,1-3 0 15,-4-6-11008-15,0-2-2208 16</inkml:trace>
  <inkml:trace contextRef="#ctx0" brushRef="#br0" timeOffset="-137524.22">23178 17037 26719 0,'1'-3'2368'0,"-1"-2"-1888"16,-1 0-480-16,1 3 0 0,1-1 1664 0,0-2 256 15,2-3 32-15,1-4 16 0,3-8-1424 0,2-2-288 16,2-2-48-16,1 2-16 15,2 2-496-15,-1 3-96 0,3 2-32 0,0 3 0 0,1-1 144 0,-1 4 32 0,0 1 0 0,1 3 0 16,0 3 256-16,2 2 0 0,1 3 176 0,1 2-176 16,1 5 704-16,1 0 16 0,2 4 16 0,2 3 0 15,-2 0-96-15,0 6-32 0,2-1 0 0,-2 1 0 16,0 2-224-16,-4 1-32 0,0-2-16 0,-3-1 0 16,1-1-208-16,-5-1-128 0,1-2 128 0,-4-2-128 15,-1-1 0-15,-2 2 0 0,-1-5 0 0,-2 3 0 16,0 0 0-16,-2 0 0 0,-2-2 0 0,-1 1 0 15,-3 2-192-15,0-3 0 16,-2 1 0-16,-3-1 0 0,-2 5 192 0,-1-2 0 0,-2 1 160 0,-3 0-160 16,-1 0 0-16,0-2 0 0,-1 1 0 0,-1-1 0 0,1-1 192 15,-4 1-48-15,0 0-16 16,0-1 0-16,-2 2 304 0,0-3 48 0,-2 1 16 0,0-3 0 0,0 0-192 16,-1-1-48-16,3-1 0 0,-1-2 0 15,4-3-128-15,-2 0-128 0,-2-3 192 0,-2-2-192 0,2-1 0 0,2-3 0 16,0-2-192-16,6-1 48 15,1-1-288-15,5-2-48 0,2 2-16 0,3-2 0 16,2-6-1232-16,3 0-256 0</inkml:trace>
  <inkml:trace contextRef="#ctx0" brushRef="#br0" timeOffset="-136617.38">24921 16781 28559 0,'-3'-1'2544'0,"0"0"-2032"0,2 1-512 0,0 0 0 0,1 0 224 0,-1 0-48 0,-1-3-16 0,-3 1 0 0,0 1 448 0,-2-2 96 0,0-2 0 15,-2 4 16-15,0 5 256 0,-1-2 48 0,0 3 16 0,-1 0 0 0,0 2-80 0,-1 2-32 0,0 2 0 0,-3 2 0 0,0 3-272 0,-1-3-48 0,1 7-16 0,-2-1 0 0,1 2-256 0,-1 2-48 16,1 1-16-16,-1 3 0 15,0 1-80-15,-2 4 0 0,-1 5-16 0,1 2 0 0,-1 3 16 16,3-3 0-16,-1 0 0 0,2-2 0 0,1 1 48 0,2 2 16 16,0-1 0-16,3 6 0 0,2 2-112 15,3 2-16-15,1 3 0 0,3 1 0 0,5 3-128 0,1 1 0 16,3 4 0-16,5 2 0 0,1 5-144 0,3 0 144 16,-3-4-192-16,2 5 192 0,3 4-208 0,-2-1 64 15,1-4 16-15,-2-6 0 0,0-4 128 0,-1-6 0 16,-2-6-144-16,1 1 144 0,2 1 0 0,0-4 0 15,1-3 0-15,1-4 0 0,0-6-256 0,1-2-48 0,3-7 0 16,3 1 0 0,1-7-400-16,-4-1-64 0,-2-1-32 0,3-3 0 15,8 1-2256-15,10 1-448 0</inkml:trace>
  <inkml:trace contextRef="#ctx0" brushRef="#br0" timeOffset="-136049.15">26225 17127 35935 0,'0'-2'3200'15,"0"-2"-2560"-15,0 2-512 0,0-2-128 0,0 3 576 0,0-4 80 0,1 0 32 0,0-2 0 0,2-5-688 0,-1 1-144 16,2 0-32-16,-2 3 0 15,1 4 176-15,-3 1 224 0,1 6-48 0,-2 3-16 0,0 3 320 0,-3 5 64 0,-1 6 16 0,-2 5 0 0,-2 3-240 0,-2 3-32 0,-3 6-16 0,-2 3 0 0,-4 1 96 0,-3 5 16 0,-4 3 0 0,-6 3 0 0,0 2-96 0,-5 6-16 32,-2-2 0-32,-2 2 0 0,0 0 80 0,-1-2 16 0,-2-1 0 0,1-3 0 0,2-2-80 0,0-1-16 15,-2 0 0 1,2-2 0-16,2-6-272 0,2-3 0 0,5-5 0 0,1-5 0 0,2-4-352 0,3-5-32 16,4-4 0-16,3-5 0 15,4-2-256-15,1-5-48 0,1-4-16 0,2-2 0 16,0-3-1280-16,-3-3-256 0</inkml:trace>
  <inkml:trace contextRef="#ctx0" brushRef="#br0" timeOffset="-135731.58">25475 17051 35935 0,'5'6'1600'0,"-2"-4"320"0,-2 3-1536 0,-1-1-384 0,-1-1 0 0,1 0 0 0,-1-1 272 0,-1 2-16 15,2 8 0-15,-1-1 0 0,2 2 384 0,2 3 64 16,2 2 0-16,2 0 16 0,1 2-128 0,3 2-16 16,0 1-16-16,4 3 0 0,1 4-48 0,4 1-16 15,2 6 0-15,5 3 0 0,5 3-256 0,3 8-48 16,2 3-16-16,1 0 0 0,1 0-48 0,0 3 0 15,3 0 0-15,0 0 0 0,-1-3 48 0,0 2 0 16,0 4 0-16,-3-3 0 0,-1-2-176 0,-2-2-224 0,-3-1 48 16,-2-8 16-1,-1 0-320-15,-3-7-64 0,-1-4-16 0,-3-7 0 16,-1-4-480-16,-5-6-112 0,-2-3 0 0,1-5-16528 0</inkml:trace>
  <inkml:trace contextRef="#ctx0" brushRef="#br0" timeOffset="-135314.84">26827 18051 40543 0,'1'18'1792'0,"-2"-7"384"0,1-4-1744 0,-1-2-432 0,1-2 0 0,0-1 0 0,1-2 144 0,1 2-144 0,2 3 160 0,2 2-160 0,5 1-928 0,2 3-288 0,3 0-48 0,0 2-16 0,1 3 1024 0,1 2 256 0,0 5 0 0,1 4 0 0,-1 1 368 0,-2 2 160 0,-1 5 48 0,-1-2 0 16,-3 0 128-16,-2-2 48 15,-3-2 0-15,-1 1 0 0,-3 2-336 0,-2 0-64 0,-1-1-16 0,-3-3 0 16,1-2-336-16,-4-2 144 0,1-5-144 0,-3-3 0 0,1-1-160 0,-5-6-144 16,1 0-16-16,-4-4-16 31,-1-5-1008-31,-4-5-208 0</inkml:trace>
  <inkml:trace contextRef="#ctx0" brushRef="#br0" timeOffset="-134719.78">27608 17856 41471 0,'2'5'3680'0,"-2"-3"-2944"0,0-1-592 0,0-2-144 15,1-1 320-15,1-1 48 0,3 1 0 0,2-2 0 16,4-1-672-16,4-3-128 0,3-1-16 16,4-6-16-16,2 1 336 0,1 0 128 0,-1-2 0 0,2 1-144 0,-2-3 144 0,-1 1 0 15,1 1 0-15,-2 1 128 0,0 2 16 0,-2-2 16 16,-1 1 0-16,-2 2 0 0,-1-3-160 0,-4 3 0 16,-1-1 0-16,-1 0 128 0,-2 0-128 0,-3 0 0 15,-2-5 0-15,-1 2 0 0,-2-1-256 0,-3 1 32 16,1 1 0-16,-6 0 0 31,0 0-496-31,-5 2-112 0,0 2 0 0,-3 1-16 0,-2 3-448 0,-1 6-96 0,-3-1-16 16,1 4 0-1,-2 2 624-15,-3 3 112 0,1 5 32 0,-1 0 0 0,0 1 1344 0,7 0 288 0,1-2 48 0,0 3 16 0,-3 5 32 0,-3 5 16 0,2 3 0 16,0 3 0-16,3 1-368 0,3 0-80 0,4-1-16 0,2 0 0 16,2 4-352-16,5-4-80 0,1 8-16 0,2-4 0 31,2-3 0-31,1 6-16 0,4 0 0 15,1 5 0-15,1-5-176 0,3 1 0 0,3-3-160 0,2-2 160 16,3-3 0-16,2-1 320 0,3-1-64 0,2-2 0 16,2-1-48-16,0-5-16 0,1-5 0 0,0-2 0 15,0-4-368-15,2 0-80 0,1-6 0 0,2 1-16 16,-1 0-368-16,2-4-80 0,0-3-16 16,0 2-17296-16</inkml:trace>
  <inkml:trace contextRef="#ctx0" brushRef="#br0" timeOffset="-134167.75">28065 16643 24879 0,'1'-1'1088'0,"-1"-3"256"15,1 0-1088-15,0 2-256 0,2 0 0 0,-2 2 0 0,2 0 0 0,0 0 0 0,2-2 0 0,4 1 0 0,1 1 624 0,0 3 208 16,2 1 64-16,-1 5 0 0,2 2 1280 0,-1 2 272 0,2 4 48 0,0 1 16 0,4 4-1104 0,2 6-208 0,4 4-48 0,3 2-16 0,4 3-736 0,4 5-144 16,3 2-16-16,6 5-16 0,3 7-224 0,2-3 144 15,-1 1-144-15,2-2 128 0,-1 4 64 0,1-4 0 16,-2 0 0-16,-2-3 0 0,-7-3 32 0,1 2 16 15,-2 3 0-15,-3 1 0 0,-3-1 16 0,-5-1 0 16,-3 1 0-16,-6-1 0 0,-2 0 64 0,-5-3 32 0,-2-2 0 16,-2 2 0-16,-2 3-144 0,-2 2-16 0,-3-2-16 0,-3 1 0 15,1-4 32-15,-3 2 16 0,-1-3 0 0,-3 0 0 16,0-2-48-16,-2-4-16 0,0-6 0 0,-5 3 0 16,-2 3 176-16,-5 2 48 15,-1-4 0-15,-5 1 0 0,1-5-384 0,-4-2 0 0,-4-1 0 0,-4-3 0 31,-2-5-448-31,-5-3 0 0,-5-5 0 0,-3-4 0 0,-7-3-672 0,-6-8-144 0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0T16:50:10.146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17004 7529 2639 0,'1'0'0'0,"5"0"0"0,7 0 144 0,15 0-16 0,29 0-128 0,46 2 0 0,52 7 0 0,40 4 0 0,5 5 352 16,-20 4 48-16,-30 3 16 0,-29 2 0 16,-21 2-848-16,-18 3-160 0,-10 1-48 0,-8 2 0 15</inkml:trace>
  <inkml:trace contextRef="#ctx0" brushRef="#br0" timeOffset="21862.65">1288 7472 16575 0,'-2'-10'1472'0,"-2"4"-1168"0,1 0-304 0,0 1 0 0,2 5 5680 0,0 0 1072 0,1 0 224 0,-3 0 32 0,-1 0-6800 0,-3 0-1360 0,-3 5-256 0,-5 1-64 0,-2 6 0 16,-5 3 0-16,-3 4 0 0,-3 3 0 0,-2 3-576 0,-1 2-96 0,-2 6-32 0,-2 7 0 15,3 4 1120-15,1 2 224 0,4 2 32 0,3 1 16 0,6-4 1568 0,3 1 320 0,4 0 64 16,5-2 16-16,4 0-224 0,4-5-64 0,4 0 0 0,2-1 0 15,5 2-448-15,3-3-112 0,2 1-16 0,3 0 0 16,3-4-320-16,1-6 128 0,1-2-128 0,1-6 0 16,1-3 0-16,-1-3 0 0,1-6-160 0,0-1 160 15,-1-5-208-15,0-3 64 0,-2-4 16 0,-1-2 0 16,-3-3 304-16,-3-3 64 0,0-2 16 0,-4-3 0 0,0-1 592 16,-4-5 128-16,0-2 32 0,-4-3 0 0,0-4 240 15,-1-2 48-15,-1 1 16 0,-2-5 0 0,1 1-400 0,-2-4-80 16,-1-4 0-16,0-2-16 15,0 2-480-15,-2 3-80 0,-3 1-32 0,-2 1 0 0,0 5-224 0,-4 3 0 16,0 4 0-16,-3 2 0 0,-2 2 0 0,-3 3-256 16,0 5 48-16,-4-1 16 31,0 7-384-31,-3 3-64 0,-2 3 0 0,-3 4-16 0,0 4-816 0,-1 3-144 0,-2 2-48 0</inkml:trace>
  <inkml:trace contextRef="#ctx0" brushRef="#br0" timeOffset="23756.31">1222 8197 37775 0,'1'-6'3360'0,"1"1"-2688"16,1 1-544-16,-1 1-128 0,0 3-1040 0,-1-2-240 0,1-2-64 0,1-3 0 0,0 1-512 0,-3-3-128 0,-2 3 0 0,-4 3-16 16,-4 3-464-16,-4 2-96 0,-2 3 0 0,-4 1-16 0,-2 2 992 0,-3 2 208 0,0 3 32 0,-4 3 16 0,-2 2 1584 0,-2 2 320 0,1 2 64 0,1 1 16 15,4-4 1728-15,3 1 352 0,5 1 64 0,6-1 16 16,3-4-112-16,3-1-16 0,3 5 0 0,1-2 0 15,5 4-1488-15,-1 1-304 16,1 0-64-16,1 4-16 0,2-1-816 0,0 5 0 0,0-1 0 0,1 0 0 16,1-3-560-16,2 0-16 15,2-5 0-15,5 1 0 16,1-9-1312-16,3-2-272 0,5-4-48 0,1-5-16 16,2-5 1328-16,2-4 256 0,3-2 48 0,0-6 16 0,0-1 992 0,-1-2 208 0,3-3 32 0,-4 0 16 15,-3 1 1264-15,1-4 256 16,0 1 48-16,-2-3 16 0,-2-1-848 0,-1 2-160 0,-3-2-32 15,-3 1-16-15,-3 1-688 0,-1-3-128 0,-4 4-16 0,-3-3-16 16,-2 1-192-16,-3 1-32 0,0 2-128 16,-6-1 192-16,-1 0-64 0,-2 4-128 0,-5 4 176 0,0 0-176 15,-2 4 272-15,-4 3-48 0,-4-1-16 0,-3 4 0 16,-4 2-208-16,-1-1 128 0,-4 3-128 0,-3 1 0 0,-3 0-208 0,-3 0-144 16,-1 0-32-16</inkml:trace>
  <inkml:trace contextRef="#ctx0" brushRef="#br0" timeOffset="29777.54">1057 7855 911 0,'-6'-6'0'0,"1"1"0"0,1 0 0 15,3 3 0-15,0 1 1664 0,1 1 256 0,1-4 64 0,-1 3 0 0,1-5-1232 0,2-1-240 0,1-1-64 0,1 2 0 0,-1 1-1136 0,3 0-224 0,-2 2-48 0,0 3-16 0,-2-1 976 0,1-2 0 16,-2 3 0-16,0-1 144 0,-1 1-144 0,-1 0 128 15,-1 1-128-15,-2-1 128 0,1-1-128 0,-2 0 0 16,-1 3 0-16,0-2 0 0,5 0 1456 0,0 0 336 16,0 0 80-16,0 0 32 0,-20-1-576 0,18 2-112 0,-1 3-32 15,2-4 32-15,1 0-720 0,0 0-144 16,1 0-32-16,1 0 16 16,1 0-144-16,0 0-48 0,1 1 0 0,0-1 32 0,-4 0 240 0,0 0 48 15,0 0 16-15,22 7 16 0,-16-6-48 0,-1 1-16 0,0 0 0 0,0 1 16 16,1-2-16-16,-1 1-16 15,2 1 0-15,0-3 32 0,2 3 96 0,1-1 32 0,2-2 0 0,1 0 0 16,3 0 48-16,1 0 0 16,3-2 0-16,3-1 16 0,2 3-256 0,5-3-64 0,3 0-16 15,2-2 16-15,2 0-112 0,3-1-16 0,2 1 0 0,2-1 32 16,2 0 80-16,-2 0 16 0,1 1 0 0,-4-1 0 16,-1-1-160-16,1 0-32 0,0 3-128 0,-3-1 224 15,-3 2-224-15,0 0 0 0,1 3 0 0,-2-4 0 0,1 2 0 16,-4-2 0-16,0 3 0 0,-3 1 0 0,-2-4 0 15,-1 3 0-15,-1 0-128 0,1-2 128 0,-3 2-352 0,1-3-16 32,0 1 0-32,-1-2 0 0,2 1 368 0,-2-1 0 15,-1 1 0-15,-1-1 0 0,1 2 0 0,-1 0 0 0,-2 1 0 0,0-1 0 0,-2 2-160 0,-1 1 160 16,-2 0 0-16,0 1-144 31,-4 4-624-31,0-2-128 0,0 0-32 0,-3 2 0 16,-1 2-752-16,-4-3-160 0,0 3-16 15,-1-1-8288-15</inkml:trace>
  <inkml:trace contextRef="#ctx0" brushRef="#br0" timeOffset="30610.29">2617 7682 10127 0,'0'-3'896'16,"1"-1"-704"-16,0 3-192 0,1-1 0 0,0 2 704 0,0-1 96 0,3-4 32 0,1-1 0 0,3-3 192 0,1 1 32 0,0-3 16 0,-2 1 0 0,0 0-560 0,-3 1-128 16,-2 1 0-16,-3-1-16 0,0 0 144 0,-3 1 48 0,-2-2 0 0,-1 2 0 15,-2-2-80-15,-2 2-16 0,-1-1 0 0,-2 0 0 16,-2 2-96-16,-3 0-32 0,-1-1 0 0,-4 2 0 0,0 0-80 0,-1 0 0 16,2-1-16-16,-3 1 0 15,1 0 80-15,-1 0 0 0,1 0 16 0,1-2 0 0,3 2 208 16,0 0 32-16,4 1 16 0,0-1 0 0,1 3 80 0,3-3 16 15,1 1 0-15,4-1 0 0,-1 1-688 0,3-1 0 16,3 0 0-16,-1 0 0 16,3-2-672-16,1 4-160 0,3 1-48 0,0 1 0 15,2 0-208-15,0 1-64 0,2 2 0 0,2 1 0 16,1 0 432-16,0 1 80 0,1 0 0 0,1 1 16 0,1 2 624 0,2-1 0 0,1 1 0 16,0-1 0-16,1 2-176 0,1-1 176 0,-1 4-128 0,1-2 128 15,0 0-400-15,-2 0 0 0,-1-1 0 0,0 2 0 31,-1-2-368-31,0 3-64 0,0-2 0 0,-3 0-16 0,0 0 464 0,1-1 80 0,-2 2 32 16,-1-4 0-16,-2 1 272 0,1-1 128 0,1-1-128 0,1 0 192 16,0 3 816-16,1-1 144 0,2 1 48 0,-2-1 0 15,0 1-288-15,-4-2-48 16,1 1-16-16,0 1 0 0,-1 1-656 0,1 2-192 0,0-1 0 0,-6 0 128 16,1 0-128-16,-3 1 0 0,-2-2 0 0,-2 2 0 15,-1 0 512-15,-3-1 144 0,0-1 32 0,-3-1 0 16,-1 1 112-16,-1 1 32 0,-3-3 0 0,-1 4 0 0,-2-3-256 15,0 3-64-15,-2-1 0 0,-1 1 0 16,1 0-368-16,0-3-144 0,1 3 0 0,-1-4 144 0,3 2-144 16,2 0-192-16,0-2 32 0,1 2 16 15,3-2-704-15,0 3-144 0,0-1-32 0,1 1 0 16,1 2-1088-16,1 0-240 0,0-1-32 0,1 4-6608 0</inkml:trace>
  <inkml:trace contextRef="#ctx0" brushRef="#br0" timeOffset="31637.32">1061 8534 24879 0,'-4'-7'2208'15,"1"3"-1760"-15,0 1-448 0,3 3 0 0,1 0 528 0,-1-2 32 0,-1-1 0 0,0-2 0 0,1-3-560 0,1 1 0 0,3 2 0 16,2-1 0-16,3-1-400 0,3 0-96 0,4 1-16 0,1-2 0 0,4 1 256 0,2 0 64 0,0 0 0 0,3 0 0 0,1 0 192 0,1-1 208 16,-5 4-32-16,2 0-16 0,3-3 80 0,-1 4 16 0,1 1 0 0,1-1 0 15,6 1-256-15,3 1 128 0,3-4-128 0,1 2 0 0,4 0 128 16,0-3-128-16,1 2 0 0,0 3 0 16,2 0 224-16,4 1-48 0,5 3-16 0,0 4 0 0,1 0-160 15,-3-1 160 1,1 2-160-16,-2-2 160 0,-3 0-352 15,-7-1-64-15,-5-1 0 0,1 1-16 16,2-3-176-16,-1 3-16 0,0 0-16 0,-4-3 0 0,1 1 480 16,-6-3 0-16,-2 0 0 0,-2 0 0 0,-2 0 0 0,-3 0 0 15,2 0 0-15,0 0 0 0,-3 0 0 0,-1 0 0 16,3-3 0-16,-4 3 0 0,-4-1 0 0,0 1 0 16,1 0 0-16,-2 1 0 0,-1-1-272 0,-3 3-16 15,-2-6 0-15,-3 3 0 0,-1-1 288 0,-2 0-128 0,-1 1 128 16,-1-4 0-16,-2 2 0 0,0-3 0 0,0 0 0 15,-2-3 0-15,-1 1 336 0,-2-2-16 0,0-2-16 16,-1 1 0-16,1 3-304 0,-1-2-272 0,-2 1 48 16,-1-2 16-16,-3-1 0 0,1 1 0 0,-2 2 0 0,0-3 0 15,0 1 496-15,-1 2 96 0,1-3 32 0,-1 1 0 16,0 0 192-16,1 1 32 0,-1 3 16 0,2-4 0 16,-1 5-176-16,2 0-32 0,3 1-16 0,-2-1 0 15,0-1-432-15,1 1 0 0,1-1 0 0,0 1 0 16,1 1 0-16,1 0 0 0,1 1 0 0,0-1 0 15,0-1 0-15,0-1 0 0,1 3 0 0,2-2 0 16,2-2 0-16,0 4 0 0,3-2 0 0,2 2 0 0,1-2-192 16,2 2 16-16,4 0 16 0,2-1 0 15,1 3-480-15,2 0-80 0,4 1-32 16,0 2 0-16,-4 2-208 0,-1-1-64 0,2 2 0 0,0 2 0 16,2 3 416-16,-1 0 80 0,-1 3 16 0,-1 1 0 0,-3-2 512 0,-4-1 0 15,-3 1 0-15,0-1 0 0,-3 0 256 0,-2 1 144 16,-1 1 48-16,-1-2 0 0,0 1 560 0,-3-1 112 15,1 0 32-15,0 0 0 0,-2 1-128 0,-1-1 0 16,-1 1-16-16,-3 0 0 0,0 2-432 0,-1 1-64 0,-2-2-32 16,-3 5 0-16,0-3-224 0,-1 2-32 0,-2 1-16 15,0 0 0-15,2-3-208 0,-2 4 0 0,-4 1 0 16,-1 1 0-16,0 3-256 0,-1-3-80 0,1 1-32 16,-1-5 0-1,5-2-720-15,-1-1-160 0,2-6-32 0,5-3-10688 0</inkml:trace>
  <inkml:trace contextRef="#ctx0" brushRef="#br0" timeOffset="35178.85">3065 7621 7359 0,'0'0'656'16,"0"-4"-528"-16,0 3-128 0,2-1 0 0,-1 2 1408 0,1-3 256 0,3 1 64 0,3-4 0 0,4-4-320 0,3-1-48 0,6-1-16 0,2-1 0 0,2-1-144 0,2 0-48 15,-1-1 0-15,2 2 0 0,0-5-864 16,3 2-288-16,1-1 160 0,3-4-160 0,-2 2 0 0,2 0 0 0,-1 0 0 0,3-3 0 0,2-1 0 0,-2-3 0 31,0-1 144-31,-2 0-144 0,-2 4 736 0,2-6 80 0,4-1 16 0,2-3 0 0,3-2 352 0,3-3 80 16,5 2 16-16,0 0 0 0,0 2-752 0,-2 2-144 16,-3-1-16-16,-4 5-16 0,-1 1-352 15,-5 2 0-15,-1 2 0 0,-4 2 0 31,-2 2-480-31,-3 3-64 0,-1 4-16 0,-4 0 0 16,-1 1-1200-16,-2 1-240 0,-2 3-48 0,-3 1-5504 0,-3 1-1104 0</inkml:trace>
  <inkml:trace contextRef="#ctx0" brushRef="#br0" timeOffset="35748.11">4778 6526 8287 0,'-1'-6'736'0,"0"1"-592"15,-1 0-144-15,2 1 0 0,0 2 1424 0,0-1 256 16,0 2 48-16,0-4 16 0,-1-1-800 0,0-5-176 16,0 0-16-16,-1 0-16 0,0 0-400 0,-2 1-80 0,2 0 0 0,-2 1-16 15,0 3-240-15,-1 1 0 0,2 1 0 0,-2 2 0 16,-1 2 0-16,-1 1-128 0,-1 4 128 0,-3 0-208 31,-3 6-224-31,-2 3-32 0,-3 4-16 0,0 2 0 0,-2 2 288 0,-4 3 48 0,-2 3 16 0,-4 5 0 16,0 1 128-16,0 2 0 0,-1 1 0 0,2 0 128 15,4-2-128-15,4-4 0 0,4-6 0 0,2-2 0 16,7-3 512-16,2-7 64 0,4-1 32 0,4-3 0 16,5-4 960-16,3 2 192 0,4-6 32 0,5 0 16 15,4-1-1232-15,6-2-256 0,6-3-64 0,4-2 0 0,4-1-256 16,3-1 0-16,2-2-208 0,1-1 80 16,-2-4-784-16,-1 1-160 0,1-1-16 15,-4 1-16-15,-1-3 0 0,-3 1 0 0,1 1 0 0,-5-5 0 16,-2 1 688-16,-2 2 144 0,-3-1 16 0,-5-1 16 0,-2 2 432 0,-6-1 64 15,-4 1 32-15,-7-2 0 0,0 3 592 0,-7 2 112 16,-4-3 32-16,-8-1 0 0,-3 3-176 0,-5-2-16 16,-4 3-16-16,-4-2 0 0,-3 1-256 0,1 1-48 15,-1 2-16-15,-3 2 0 0,-2-2-128 0,-1 2-32 16,0 1 0-16,1 3 0 16,0-2-1312-16,4 3-272 0,3 1-48 0,2 4-9264 0</inkml:trace>
  <inkml:trace contextRef="#ctx0" brushRef="#br0" timeOffset="36426.81">3013 8421 19343 0,'3'-4'1728'0,"2"0"-1392"0,0 3-336 0,-1 0 0 0,0-1 0 0,4 2-256 0,4-4 32 0,8-1 16 16,5 0-208-16,2-2-32 15,0 3-16-15,-2 1 0 0,-2 3 464 0,1 0 0 0,-1 3-128 0,1 0 128 0,-1 2 0 0,0-1 0 0,3 2 0 0,-2 1 0 0,4 0 0 0,0 0 0 16,5 3 0-16,4-4 0 0,1 0 0 0,1-2 0 16,6 0 0-16,-2-2 0 0,-6-1 784 0,9 1 48 0,9 1 16 31,9-1 0-31,2 4 272 0,5 0 48 0,-1 3 16 0,0-1 0 16,-6 1-928-16,-4-3-256 0,-1 4 0 15,-3-1 0-15,3 3 0 0,-1 2 0 0,-1-2 0 0,-4 5 0 16,0 2-1088-16,-5 1-128 0,-2-1-48 0,-5 1 0 15,-4-2-800-15,-4 0-176 0,-1-2-16 0,-3-5-2224 0,-3-2-432 0</inkml:trace>
  <inkml:trace contextRef="#ctx0" brushRef="#br0" timeOffset="37074.03">5461 8366 25791 0,'-7'1'2304'0,"1"2"-1856"0,3-3-448 0,-1 1 0 16,1 0 240-16,-2 3-48 0,-3-1-16 0,-8 3 0 0,-5 5-608 0,-8 2-112 0,-3 6-32 0,-1 2 0 0,-1 3-208 0,1-2-48 0,1 1-16 0,0 5 0 16,2-4 144-16,4 3 16 0,2 2 16 0,6 2 0 0,4 1 1184 0,6 1 256 15,3 2 32-15,3 0 16 0,5-4 352 0,2-1 80 16,4 4 16-16,3-5 0 15,2 0-1456-15,2-1-304 0,3 2-48 0,4-4-16 16,-2-4-848-16,-2-4-160 0,1-1-32 0,2-6-16 16,6-4 400-16,3-2 64 0,0-3 32 0,-2-5 0 0,1-2 1392 0,-2-3 288 15,1-5 48-15,-2 0 16 0,1-7 464 0,-2 0 80 0,-1-1 32 16,-3-4 0-16,1-3 368 0,-4-1 80 0,-3 1 16 0,-2-4 0 16,-3-4-368-16,-2-4-64 0,-4 1-16 0,-3 2 0 15,-4 3-352-15,-3-2-80 0,-4 1-16 0,-3-4 0 16,-2 10-288-16,-2-2-64 0,-2 5-16 0,-5-2 0 15,-1 5-528-15,-5-3-128 0,0 6 0 0,-2 0-16 16,-2 6-704 0,-2 0-144-16,-3 5-32 0,-2 6-13104 0</inkml:trace>
  <inkml:trace contextRef="#ctx0" brushRef="#br0" timeOffset="47775.01">11136 9447 11967 0,'-5'0'1072'16,"2"0"-864"-16,1 2-208 0,2-2 0 0,0 0 720 0,0-2 112 0,-2 1 0 0,0 0 16 0,0-1-176 0,1-3-32 0,2 0-16 0,1 0 0 15,1 2-160-15,2-1-16 0,0-5-16 0,0 2 0 0,-1-3-304 0,0 4-128 0,0 3 128 0,-1-2-128 0,-2 0 0 0,0 1 0 0,-1 2 0 0,-1-1 0 0,0 1-192 0,-2 1-32 16,1-3 0-16,0 3 0 16,-2-4-480-16,0 4-112 0,2-3-16 0,-1 2 0 0,1-2 992 0,-2-1 192 0,1 0 32 0,0 2 16 15,0-5 688-15,1 4 144 0,-1 1 32 0,1 1 0 16,1 4-496-16,-2-6-112 15,1-5-16-15,-1 1 0 0,2 4-640 0,-1-1-224 0,0 1 0 0,2 2 0 32,-1 2-1296-32,1-4-256 0,0-1-48 0,0 3-16 15,1 2 48-15,-1 0 0 0,0 0 0 0,0 0 0 0,0 1 1248 0,0 0 256 0,0-1 48 0,0 0 16 16,0 0 1200-16,0 0 240 0,0 0 64 0,0 0 0 0,0 0 176 0,-13 15 32 16,10-15 16-16,1 0 0 15,1 5-624-15,1 1-128 0,0 0-32 0,0-3 0 16,0-4-176-16,1-1-32 0,1 4-16 0,-1-2 0 15,2 0-144-15,-1-2-32 0,1-1 0 0,-1 1 0 0,2 4-176 16,-1-1-144-16,-2 1 192 0,0-2-192 0,0 0 768 0,-1 0 32 16,1 2 16-16,-1-2 0 0,0 0 256 0,-1 0 48 15,1 0 16-15,0 0 0 0,0 0-464 0,0 0-96 16,0 0 0-16,0 0-16 16,0 0-416-16,0 0-144 0,0 0 0 0,0 0 144 0,0 0-144 0,0 0 0 0,8 18 0 0,-5-10 0 15,2-2 0-15,0 0 0 0,-1 1 0 0,0 3 0 31,-1-1 0-31,1 2 0 0,0 3 0 0,1-1 0 0,-2 3 320 0,2 2 0 0,0 0-16 16,0 3 0-16,-1-4-176 0,0 4-128 0,1 8 192 16,0 1-192-16,-2 1 0 0,1 2 0 15,-2 5 0-15,0 7 0 0,-1 3 0 0,-5 0 0 0,1 0-192 0,-2-2 192 16,-3-4-432 0,1-5 16-16,-2-2 0 0,0-2 0 0,2-1 176 0,0-1 48 0,0 0 0 0,0-5 0 15,1-1 704-15,0-1 160 0,1-1 32 0,1-2 0 0,0-2-256 16,1-3-32-1,0-4-16-15,1-1 0 0,2 0-240 0,-2-1-160 0,1-2 192 0,0 3-192 0,1-1 0 16,-1-2 0-16,-1 2 0 0,0 1 0 16,1 0-384-1,-2-2-16-15,1 1-16 0,1 0 0 0,-2-3 208 0,1 2 32 0,-1-3 16 0,1-2 0 0,0 3 160 0,1-3 0 16,0-2 0-16,0 0 0 0,-1-1 384 0,2-2 16 16,0-3 0-16,0 0 0 0,0-3 240 0,0-1 64 15,2-1 0-15,-1-4 0 0,1 0-320 0,0-7-64 16,-1 1-16-16,-1 1 0 15,1 2-304-15,-2-3 0 0,0-2 0 0,-2-2 0 0,-1-3 0 0,0 1 0 0,-3 1 0 16,1 2 0-16,-1-1 0 0,-1 2 0 0,1 2 0 16,1-1 0-16,-2 3-160 0,2 1 16 0,1 1 0 15,0 0 0-15,-1 2 144 0,1-2-192 0,1 6 192 16,1-2-192 0,-1 2 192-16,0 2 192 0,1 2-32 0,0 0-16 0,-1 4 96 0,1-1 16 15,0 4 0-15,-1 0 0 16,2 2-256-16,-2 2-160 0,1 4 32 0,0-5 0 15,1 1-64-15,0 3 0 0,1 4 0 0,0 5 0 16,0-1 64-16,2 3 0 0,1 8 0 0,1 4 0 16,1 7 128-16,1-2 0 0,1 6 0 0,0-3 0 15,0-1 0-15,-1-3-192 0,2 0 32 0,0-5 0 0,0-3-48 16,0-4-16-16,1-3 0 0,1-3 0 0,-1 0 384 16,1-2 80-16,-2-5 16 0,1 0 0 0,-1 0 64 15,1-2 0-15,-2-1 16 0,0-4 0 0,-1 0-160 0,0 0-48 16,0-4 0-16,0-3 0 0,-2 2 48 0,2 0 0 15,0-6 0-15,0 3 0 0,1-5-32 0,1-2 0 16,0-4 0-16,2-2 0 0,-1-1 48 0,2-3 0 16,3-2 0-16,-1-6 0 0,3-2 0 0,0-1 0 15,-1-2 0-15,1-5 0 0,-1 2 0 0,-2 0 16 16,1 0 0-16,-3 2 0 0,-2 6-208 0,0-1 0 16,-1 2 0-16,-3-1 0 0,-1 7-384 0,0 2 0 0,-2 5-16 15,0-1 0 1,-1 0-576-16,-1 0-112 0,-1 2-32 0,-1 2-16400 0</inkml:trace>
  <inkml:trace contextRef="#ctx0" brushRef="#br0" timeOffset="48866.55">11238 8992 12895 0,'1'-1'1152'0,"-1"1"-928"0,0 0-224 0,0 0 0 0,-1 1 1856 0,0-1 320 0,1 2 64 0,-3 0 0 0,-1 0-832 0,1 1-192 0,-4 0-16 0,1 0-16 0,0 2-400 0,0-5-80 0,0 2 0 16,1-2-16-16,0 1-176 0,0-1-48 0,0 0 0 0,0 0 0 0,1 3-48 0,-1-6-16 16,-1 3 0-16,0-1 0 0,-1 0 176 0,-1 0 16 0,-1 1 16 0,2 0 0 15,0 0-64-15,-2 0-16 0,0 0 0 0,-1 0 0 16,2 1 16-16,-2 0 0 0,0 0 0 0,-2 2 0 16,2 2-32-16,-1-3-16 0,1 3 0 0,-1 0 0 0,-2 0-304 15,2-1-48-15,2 1-16 0,0 0 0 0,-3 5-128 16,1-2 0-16,1 1 0 0,1 2 0 0,0-2 0 0,0 2 0 15,3 2 0-15,-1 1 0 0,-1 1 0 0,2 0 0 16,0 1 0-16,0 4 0 0,-2-1 0 0,2 7 0 16,1-1 0-16,0 2 0 0,1-2 0 0,2 1 0 15,1 2 0-15,1-2 0 0,0 2 0 0,1-2 0 0,1-5 0 16,1 0 128-16,1 0 0 0,1-4 0 0,2 2 0 16,2-2 0-16,2-2 64 0,0-4 16 0,0 0 0 0,3-4 0 15,2 1-48-15,3-3-16 0,2-2 0 0,1 0 0 16,-1-1-144-16,0-4 0 15,1 1 0-15,0-1 0 0,2 0 0 0,-1-1 0 0,2 2 128 0,-2-2-128 16,-2 1 0 0,-3 1 0-16,-1-4 0 0,-3 3 0 0,0-2 0 0,-1-1 0 0,-1 0 0 0,-1-1 0 15,0 0 192-15,-1-3-32 16,-1 0-16-16,0 1 0 0,-3 0-16 0,0-2 0 0,0-1 0 0,-1-1 0 0,1-4-128 16,-1-1 0-16,0-2 0 0,-1 2 0 0,0-4 0 15,1 1 0-15,-1-5 128 16,0 2-128-16,0-2 128 0,0 1-128 0,-1 0 192 0,1-1-64 15,-2 1-128-15,1 1 0 0,-3 2 0 0,0 2 128 0,0 8-128 0,-1 0 0 16,-2-5 0-16,0 5 0 0,-1 3 128 16,-1 2 0-16,1-1 0 0,-1 3 0 0,-1-3-128 0,-1 3 0 15,-1-1 0-15,1 0 0 0,-2 4 0 0,0-3 0 16,1 2 0-16,0 2-176 16,-2-4 176-16,2 3-160 0,-1 1 160 0,2-4-160 0,-2 2 160 0,2 2 0 0,-2-5 0 15,2 2 0-15,-1 2 0 0,1 0 0 16,-1-1 0-16,1 2 0 0,1 0 0 0,0 2 0 0,-1-1 0 15,0 3 0-15,-3 1 0 0,0 1 0 0,0-1 0 0,0 1 0 32,-2 1 0-32,0 3 0 0,-1 1 0 0,1 0-128 0,0-4 128 0,0 1-192 15,3 6 192-15,-1-3-192 0,1 1 48 0,0 0 0 0,2-1 0 0,0 2 0 16,-1 2 144-16,1-4 0 0,0 0 0 0,1-3 0 16,0-1 0-16,0-1 0 15,1 2 0-15,1-4-128 0,2 0 128 0,-1 0 0 16,2-1 0-16,0-1 0 0,0-2 0 0,1 1 0 0,1 1 0 0,-1-4 0 0,0 2 0 0,1-1 0 15,0-1 0-15,1-2 0 0,-1 0-192 16,1 1 0-16,1-1 0 16,0 0 0-1,1 0-240-15,1 1-48 0,0 0-16 0,0-1 0 16,0 0-144-16,1-1-48 0,0 1 0 0,2 1 0 16,0-3-832-16,1 0-160 0,1-1-48 0,1 0-12848 15</inkml:trace>
  <inkml:trace contextRef="#ctx0" brushRef="#br0" timeOffset="52746.28">11365 9143 23039 0,'-4'2'2048'0,"-1"-2"-1648"0,-1 3-400 0,3-3 0 0,0 1 2144 0,1-1 352 0,-2 0 64 15,0 0 0-15,-3 0-1344 0,-2 0-288 0,0 0-48 0,1-5-16 0,3-1-256 0,1 0-48 0,2-3-16 0,0-2 0 0,2-1 48 0,2-2 16 0,-1-1 0 0,0-1 0 0,0 5-288 0,1-2-64 16,-1 2-16-16,-1 0 0 0,0 3-32 0,-1-4 0 0,-2 6 0 0,1 1 0 16,-2 2-16-16,0 0 0 0,-1 1 0 0,0 2 0 15,-1 2-48-15,-2 2-16 0,-2 1 0 0,-3 3 0 16,-3 1-128-16,-1 2 0 0,-3 0 0 0,-1 2 0 0,-4 0 0 16,1 0 0-16,-2 0 0 0,1 1 0 0,3 1 0 0,1 0 0 15,2 1 0-15,3-4 0 0,2 4-128 0,3-2 128 16,3 1 0-16,0 1 0 0,1-3 0 0,1 6 0 15,-2 1 0-15,1-3 0 0,1 5 0 0,-3-3 0 16,2 2 0-16,-1 2 0 0,1-3 0 0,1 0 0 16,1 2 0-16,0-2 0 15,0 2 0-15,2 0 0 0,1-1 0 0,3-3 0 16,0-6 0-16,3 0 0 0,2 1 0 0,3-2 0 0,-3-2 0 0,1-3 0 0,3 0-144 16,4-1 144-16,2 0 0 0,1-3 0 0,3 0 0 15,1-4 0-15,1 0 0 16,2-2 0-16,3-2 0 0,1-2 0 0,2 0 0 0,-1 0 0 0,-1-3 0 0,-2 0 0 15,0 1 0-15,0-2 0 0,2-4 0 0,1 0 0 16,-1 1 0-16,1-2 0 0,-3 1 0 0,0-1 0 16,0 0 0-16,-2 2 128 15,-1 0-128-15,-2-1 0 0,-2 0 128 0,-4 0-128 0,-1 3 0 0,-4-3 0 16,-2-2 0-16,-3-3 0 0,-1 1 0 0,-3-2 0 16,-2 5 0-16,-3 0 0 0,-1-4 0 0,-1 2 0 0,-2-2 0 0,-2 1 144 31,-3 0-144-31,-2 1 128 0,3 3-128 0,-3-2 0 0,-3-2 0 0,-2 2 0 0,-1 2 0 0,-1 2 0 15,-2 2-192-15,-1 3 192 0,1 3-208 0,-2 5 80 16,-2 2 128-16,0 3-208 0,0 2 64 0,-3 0 16 31,-1 5 0-31,-2-2 0 16,2 1-256-16,-3 0-64 0,2 1 0 0,3 0 0 16,6 0-1648-16,0-2-336 0</inkml:trace>
  <inkml:trace contextRef="#ctx0" brushRef="#br0" timeOffset="56752.96">19538 8076 10127 0,'-3'-2'896'0,"2"2"-704"0,1 0-192 0,0 0 0 0,1 0 192 0,-1-2 16 0,0-1 0 0,0 1 0 0,0-2-208 0,0-1 0 0,0 0 128 0,-1 2-128 0,0-1 640 0,-1-1 96 0,0 2 16 0,-1 0 0 0,0 0 208 0,-2 1 32 0,1 1 16 0,-1-2 0 16,-1 2 384-16,0 0 80 0,0-3 0 0,-2 3 16 15,1-1-464-15,-1 0-80 0,1 2-32 0,1-1 0 16,1 0-288-16,0 1-64 0,-1 0-16 0,1 0 0 16,0-3-160-16,-1 3-48 0,1 0 0 15,-3 0 0-15,1 3 272 0,-2-3 48 0,-1 2 16 0,-1 0 0 16,0 1 192-16,-1 1 32 0,-2 1 16 16,-1-3 0-16,-1 3-464 0,0 0-80 0,-1 0-32 0,-3 2 0 15,0 1-128-15,0 0-16 0,-1 0-16 0,0 0 0 0,0 2 112 16,0 2 32-16,0 1 0 0,-1 2 0 0,1 1 16 15,0 4 16-15,0-2 0 0,1 5 0 0,0 1 32 0,1 4 0 16,0 1 0-16,0 2 0 0,3-2-208 0,3-5-48 16,0 1 0-16,2 1 0 0,3-2-128 0,1 1 0 15,4-1 0-15,3-4 0 0,2 1 0 0,3 0 0 16,4-1 0-16,2 1 0 0,3 1 0 0,2-4 128 16,2 3-128-16,4 2 128 0,6-4-128 0,1 3 128 15,5-3-128-15,0 1 128 0,2-3-128 0,1-1 0 16,2-2 144-16,-2-4-144 0,0-3 128 0,-1-2-128 0,-1-1 160 15,0-4-160-15,0 0 160 0,-1-2-160 16,3-3 160-16,-1-3-160 0,1 2 144 0,-2-4-144 0,0-1 128 16,-3-3-128-16,0-3 144 0,-4-4-144 0,-2-1 160 0,-5-2-160 15,-1 1 128-15,-4-1-128 0,-2 1 0 0,-4-4 144 16,-3-2-144-16,-2 0 0 0,-1-4 144 0,-4 4-144 16,-1 0 128-16,-3 1-128 0,-2-1 160 0,-2-2-160 15,0 5 0-15,-4-2 128 0,1 1-128 16,-1 3 0-16,-2 2 0 0,-2 1 0 0,-1 2 0 0,-2 3 0 15,0 3 0-15,-2-1 0 0,0 6 0 0,-2-2 0 16,-1 3 0-16,-4 1 0 0,4 3 0 0,-2 0 0 16,-1 3 0-16,-3 0 0 0,0 0 0 0,-1 0 0 0,-1 5 0 15,1-2 0-15,-1 3 0 0,2-1 0 0,1 5 0 0,0-4 0 16,3 5 0-16,0 0 0 0,5-4 0 0,-1 5 0 16,0-1 0-1,1 1 0-15,1 0 0 0,0 2 0 0,3 1 0 0,1-2 0 0,0 0 0 0,1 0 0 16,1 1 0-16,3-3 0 0,1 2 0 0,3-2 0 15,1-3 0 1,1 2 0-16,2 0 0 0,2-2 0 0,1 0 0 0,1-2 0 16,3-2-400-16,0 1-32 0,2-1 0 0,0-2 0 0,1 2 32 0,1 0 0 15,1-3 0-15,-2 0 0 16,2 3-160-16,-1-3-16 0,1 2-16 0,-2-1 0 16,1 0-288-16,-1 1-48 0,1 1-16 0,-1-1-9792 0,0 1-1952 15</inkml:trace>
  <inkml:trace contextRef="#ctx0" brushRef="#br0" timeOffset="58710.75">19416 8413 2751 0,'4'-1'256'0,"-3"-2"-256"0,2 3 0 0,-1-3 0 16,1 2 704-16,-1 1 80 0,2-4 32 0,2 1 0 0,4-3-1520 0,2-4-320 0,3-1-48 0,0-1 32 0,-1 1 2544 0,-3-2 512 0,-1 0 96 0,-2 0 48 0,0 1 672 15,-2 0 144-15,0-2 32 0,0 0 0 0,-1 2-464 0,-1-2-96 16,0 3-16-16,-1-1 0 0,1 0-1440 0,-2-1-288 16,2 1-64-16,0-3-16 15,-2 1-944-15,2 1-176 0,-1-2-32 0,-1 1-16 16,-1 3-400-16,-1 0-80 0,-1 0 0 0,-1 2-16 16,-3 1 416-16,-2 1 96 0,-1 5 16 15,-5-3 0-15,0 5 944 0,-3-1 192 0,2 2 32 0,-3 4 16 0,-4 0 320 0,-1 2 64 16,-3 3 16-16,0-2 0 0,2 2-128 0,-1-3-32 0,-1 3 0 15,1 1 0-15,1 0-208 0,2 0-64 16,-1 0 0-16,1 3 0 0,0 2-512 0,0 3-128 0,1 2 0 16,2 1 0-16,-2 6 0 0,1-3 0 15,2 2 0-15,2 0 0 0,4-3 272 0,2 1 32 0,3 1 0 0,5 2 0 16,2 1-48-16,3-1 0 0,2 0 0 0,4 1 0 16,1-3-96-16,3 0-32 0,1-1 0 15,-1-3 0-15,3 0-128 0,0-1 128 0,0 1-128 0,0-4 128 16,2 0-128-16,-2-2 192 0,1 0-192 0,-2-5 192 15,0 1 32-15,0-5 16 0,1-2 0 0,0 0 0 16,3-4-240-16,0-1 176 0,1 0-176 0,1-4 160 0,2 0 0 16,1-3 0-16,2-1 0 0,1-2 0 0,1 0-160 15,0-5 0-15,3-2 0 0,1-6 128 0,0 1-128 16,-5 0 128-16,-2 1-128 0,0-4 128 0,2-6 64 0,-1-5 16 16,-1 1 0-16,-3-7 0 0,0-1-208 0,-5 0 176 15,-2 1-176-15,-4 3 160 0,-4-1-160 0,-4 4 0 16,-6 3 0-16,-4 2 0 0,-4 1-240 15,-8 0-80-15,-4 3 0 0,-7 0-16 16,-6 2 96-16,-5 3 32 0,-9 4 0 0,-4-2 0 16,-1 5-560-16,-3 0-128 0,1 4 0 0,-3 0-15936 0</inkml:trace>
  <inkml:trace contextRef="#ctx0" brushRef="#br0" timeOffset="67252.14">19429 8719 25791 0,'0'-3'2304'0,"1"1"-1856"16,1 0-448-16,1 1 0 0,-1 1-384 0,2-2-160 0,2-2-32 0,4-3-16 0,5 0 832 0,1-1 160 0,3-2 48 0,-2 2 0 0,0 2-64 0,-2 1 0 0,-1-1 0 0,-2 4 0 16,-1-1-384-16,-3 3 0 0,-2 0 128 0,-3 3-128 15,0-1 944-15,-2 2 144 0,-1 1 48 0,-2 1 0 16,-1 3-144-16,1-3-32 0,-2 4 0 0,-1-3 0 16,1 3-368-16,1-1-80 0,-1 1 0 0,0-1-16 15,2-1-64-15,-1 2-16 0,1-2 0 0,-1 1 0 0,2 0-208 16,0 1-32-16,1 1-16 0,-1-1 0 0,1 2-160 15,-3 0 0-15,1 4 0 0,-1 2 0 0,2-1 0 16,-3 4 0-16,2 1 0 0,-1 4 0 16,0 5 0-16,-2 0 0 0,-1 4 0 0,-2-1 0 15,1 4-128-15,-3-4 128 0,0 4 0 0,-1-3 0 16,0 1 0-16,0-4 0 0,1-3 0 0,0-5 0 0,-1 0 0 16,1-2 0-16,0 0 0 0,1-1 0 0,0 2 0 0,3-5 0 15,1 1 0-15,2-3 0 0,0 0 0 0,2 0 0 16,1-2 0-16,0 2 0 0,1 0 0 0,0-1 0 15,2 3 0-15,-2-1 0 0,0 1 0 0,1-1 0 0,-1 0 0 16,-1 1 0-16,0 0 0 0,0-1 0 0,0 1 0 0,0-2 0 16,1-1 0-16,-1-2 0 0,0-2 128 0,1-1-128 15,1-1 128-15,-1 0-128 0,0-4 128 0,0 1-128 16,2-4 192-16,-1 1-64 16,-1-1 0-16,2-2 0 0,-2 0-128 0,0-2 0 0,-1-2 0 0,0-1 0 15,-1-1 0-15,0-2 128 0,-2 0-128 0,1-1 128 16,-2-2-128-16,-1 0-224 0,-1-5 48 0,1 0 16 15,-1-3 336-15,0-1 64 0,0-1 16 0,-1-1 0 16,4 0-256-16,-2-2 144 0,1 0-144 0,0 0 128 16,1 4-128-16,-2-2 0 0,0 5 0 15,-1-1 0-15,1 1 0 0,0 2-224 0,0 2 48 0,0-1 16 0,1 2-64 16,0 1-16-16,3 1 0 0,-1 1 0 0,0-2 240 16,1 2 0-16,1 1 0 0,0-1 0 15,-1 0 0-15,1 3 0 0,0 1 0 0,0-1 160 0,1 2-160 0,-2 2 0 16,1 2-160-16,-3 0 160 0,0 2-144 0,-1 3 144 15,-1 1-128-15,-1 4 128 0,-1 3 0 0,-1 3-160 16,2 1 160-16,0 3 0 0,1 1-384 0,1 0 48 16,2-1 0-16,-1 1 0 0,3 1-32 0,0-2 0 15,0 1 0-15,1-3 0 0,2 0 64 0,-1-4 16 0,2 3 0 16,-1-6 0-16,0 0 288 0,1-5 224 0,1 1-32 16,-1-2-16-16,2 0 224 0,0-3 48 0,1-1 16 15,2 1 0-15,1-2 48 0,2-2 16 0,3-1 0 16,4 0 0-16,0-2-32 0,4-3-16 0,3-4 0 15,2-1 0-15,1 2-224 0,-1-3-64 0,-1 1 0 0,2-2 0 16,0-3-192-16,1-1 0 0,-2-3 128 0,0-4-128 16,-6 6 0-16,-1-3 0 0,-1-6 128 0,-1 1-128 15,-2 1 0-15,-4-2 0 0,-2 1 0 0,-2 1 0 16,0 3-192-16,-4 2-64 0,-1 1-32 0,0 3 0 31,0 5-1280-31,-2 0-256 0</inkml:trace>
  <inkml:trace contextRef="#ctx0" brushRef="#br0" timeOffset="68448.61">11586 10572 13823 0,'0'-3'1216'0,"0"-2"-960"0,-1 1-256 0,1 3 0 0,0 1 944 0,0-2 144 0,0-4 16 0,-1-1 16 0,-1-2-1712 15,-1-2-352-15,-1 1-64 0,-1 3-16 0,-2-3 480 0,0 2 96 0,-3-1 0 0,-3 1 16 0,1-1 624 0,-2 3 128 0,0 1 32 0,-3 3 0 16,5-2 976-16,0 3 192 15,-2 1 32-15,0 1 16 0,2 0 336 0,1 2 64 0,1-2 16 0,1 3 0 16,1-3-720-16,-1 4-144 0,-1 0-32 0,0 1 0 16,-1 3-688-16,-2-1-144 0,-5 4-16 0,0 0-16 15,-3 0-224-15,1 1 0 0,0-2 0 0,-2 4 0 16,-2-2-256-16,-2 2 0 0,2 1 0 0,0 1 0 16,4-2 128-16,2 0 128 0,3 1-192 0,3-3 192 15,2 3 0-15,0-3 224 0,4 3-16 0,0 0 0 16,2 2 64-16,1-1 16 0,2 2 0 15,2-2 0-15,2 0-448 0,-1 3-96 0,4-1 0 0,1 2-16 0,0-4 48 16,3 0 16-16,4 3 0 0,-1 0 0 0,-2-3 336 16,3-1 64-16,2-1 0 15,0 1 16-15,0-1-208 0,0-4-208 0,2 0 32 0,0-3 16 0,-1-1 160 0,1-3 0 16,1-2-144-16,0 1 144 16,0-3 672-16,-3-4 208 0,1 1 32 0,-2 0 16 0,0-2-96 15,-1-1 0-15,0-2-16 0,0-2 0 0,1 0-320 0,-2-1-64 16,3-2-16-16,0-2 0 0,-1 1-96 0,0-1 0 15,1 1-16-15,1-4 0 0,1 2-304 0,-2-4 0 16,0 3 0-16,0 0 0 0,-3-1-240 0,0 2-96 0,-1 2-32 16,-2-3 0-16,0 1 144 0,-4-1 32 0,-2 0 0 15,-3-1 0-15,-2 2 192 0,-5 0 208 0,-3 1-32 0,-5-1-16 16,-2 4-160-16,-3-4-272 0,-4 4 64 0,-3-4 16 16,-2 3-96-16,-1-2-16 0,4 3 0 0,-1 1 0 15,-2 0 496-15,2-2 80 0,0 2 32 0,0 0 0 16,0 1-16-16,1 0 0 0,1 2 0 0,1 1 0 15,3 1-288-15,1 1 0 0,3 5-128 0,1 0 128 32,3 0-1600-32,1 3-240 0</inkml:trace>
  <inkml:trace contextRef="#ctx0" brushRef="#br0" timeOffset="69771.52">19507 9767 4607 0,'-12'-8'400'0,"4"1"-400"16,-1 1 0-16,3 3 0 0,2-1 2832 0,1 1 496 0,-1 1 80 0,-4-3 32 0,-3-1-2176 0,-6-3-432 0,-4 0-96 0,-1 0-16 0,-2 2 160 0,2 4 16 0,-3 1 16 16,-1 4 0-16,-1 0 0 0,-4 4 0 0,-1-1 0 0,-1 4 0 0,0 2-656 0,0 1-128 15,0 3-128-15,1 1 192 0,3 3-320 0,4 2-64 0,4-4-16 0,3 5 0 16,0 1 208-16,4 0 0 0,1 3 0 0,3 1 0 15,2-1 624-15,-1 3 160 0,3 3 48 0,2 1 0 16,3 1-832-16,1-2-400 0,4 1 32 0,1-3 16 16,2-3 352-16,3-3 240 0,1-2-48 0,0 0 0 15,3-5 304-15,1 1 48 0,1-3 16 0,1-2 0 16,-2-4-560-16,2 0 0 0,3-3 0 0,2-1 0 0,0-3 304 16,2-3 144-16,1 0 48 0,1-3 0 15,0-1 208-15,0-4 64 0,1 1 0 16,-1-3 0-16,1-3-304 0,-2-2-48 0,-1 0-16 15,0-3 0-15,-1-2-208 0,0 1-64 0,-2-2 0 16,-3-1 0-16,1 0 0 0,-3-5-128 0,0 0 192 0,-1-7-64 16,-3 2 0-16,-2-2 0 0,-1 2 0 15,-6-2 0-15,0 2-128 0,-6 2-192 0,-2 2 32 16,-3 1 16-16,-2 2-48 0,-4 0 0 0,-1 1 0 0,-1 4 0 0,2 5 192 0,-3 2 192 0,1 3-32 16,2 4-16-16,-3 2-400 0,4 1-64 15,-1 2-32-15,1 5-10272 0,0 2-2064 16</inkml:trace>
  <inkml:trace contextRef="#ctx0" brushRef="#br0" timeOffset="70510.63">19258 10451 9215 0,'-1'1'816'0,"0"2"-656"0,-1-1-160 0,2 2 0 0,0-3-208 0,-1 3-80 0,0 2-16 0,0 5 0 0,-1 4-608 16,1 1-128-16,1 4-32 0,1-3 0 0,2 1 2480 0,1 0 480 0,2 3 96 0,2-1 32 0,1 1-144 0,0 1-16 16,2 0-16-16,0 3 0 0,0 2-944 0,0 2-176 0,-1-1-32 15,0 2-16-15,0-4-672 0,-1-1 0 0,-2-1 0 0,0 2 0 16,1 2 0-16,-1 1 0 0,1 2-192 15,-1 0 192-15,-1-2-384 0,2-5 32 0,-2 2 16 0,0-2 0 16,-1-1 512-16,-1-2 96 0,1-1 32 0,-4-4 0 16,0 0 160-16,0-5 48 0,1 0 0 0,-2-6 0 15,0-1 0-15,0-1 16 0,1-3 0 0,-1-3 0 16,1 2-208-16,0-2-32 0,2-2-16 0,-1 0 0 16,1 1-912-16,-1-4-176 15,1-1-32-15,0-2-16 0,1 0-848 0,0 0-160 0</inkml:trace>
  <inkml:trace contextRef="#ctx0" brushRef="#br0" timeOffset="71174.77">19594 11114 25791 0,'-2'-3'1152'0,"-2"1"224"0,0-1-1104 0,1 2-272 0,0 0 0 0,1 1 0 0,-2 0-400 16,-2 0-144-16,-4 0-32 0,-6 2 0 0,-5 2-1392 0,-3 1-272 0,-1 3-64 0,-1 0-16 0,-2 1 1136 0,1 1 224 0,0 0 64 0,-2 1 0 16,4 0 1296-16,0 0 272 0,3-1 48 0,1 4 16 0,1-3 1504 0,2 2 320 0,5 2 48 0,-1 0 16 0,4 1-1184 0,2 1-224 15,0 3-64-15,3-1 0 16,2 2-1440-16,0 0-288 0,1 3-64 0,0 1-16 15,0 2-544-15,2 1-96 0,0-2-32 0,0 1 0 0,1 1 848 16,3-1 160-16,1-4 48 0,2-1 0 0,3-4 448 0,1 0 80 16,3-2 32-16,1-5 0 0,1 1 432 0,0-2 96 0,2-1 16 15,1 0 0-15,2-3-448 0,0-4-96 0,2 1-16 0,3-6 0 16,3 1 192-16,1-3 48 0,2-1 0 0,1-3 0 16,0 0-512-16,1-1-160 0,2-2 0 0,-3 0 0 31,-1-2-672-31,-1-1-144 0,0-1-32 0,-2-1 0 15,-3 0 48-15,-3-3 16 0,-2 0 0 0,-2-2 0 16,-2-1 1072-16,-2 0 224 0,-3-3 32 0,-2 1 16 0,-4 2 144 0,-5-3 32 16,-1 1 0-16,-3 2 0 0,-2 0 384 0,-4 0 96 15,-1-2 16-15,-1 2 0 0,-1-1 160 0,-3 1 48 0,1 2 0 0,-2 1 0 16,0 0-592-16,0 3-112 0,0 3-32 0,0-1 0 16,0 3-544-16,1 1-272 0,0 3 16 0,2 0 16 15,-1 2-544-15,0-1-112 0,-1 2-32 16,2 0 0-16,1 2-1056 0,-2-1-192 15</inkml:trace>
  <inkml:trace contextRef="#ctx0" brushRef="#br0" timeOffset="71919.78">11370 11061 20271 0,'-7'-9'1792'0,"2"3"-1424"0,2 1-368 0,2 4 0 0,1-3-192 0,-1 0-128 0,-3-3 0 16,-2-4-16-16,0-3-400 0,-2-1-80 0,3 3-16 0,0 2 0 0,4 3 1488 0,0 2 304 0,2 1 48 0,0 4 16 0,3 2 176 0,1 3 32 15,1 4 16-15,2 6 0 0,0 0-512 0,1 5-96 0,0 2-32 0,-1 1 0 16,0 4-224-16,0 2-64 0,1-1 0 16,-2 3 0-16,1 1-320 0,-2-1 0 15,-2 3 0-15,-2 0 0 0,1-3 192 0,-5 4-48 0,2 0 0 0,-5-1 0 16,1 2 80-16,-3 2 16 0,-1 1 0 0,-3 0 0 16,-1 2-240-16,3-3 0 15,-1-1 0-15,2-2 0 16,1-4-768-16,2-6-80 0,2-2-32 0,1-3 0 0,1-5-208 0,1 0-32 15,0-3-16-15,0-1-5792 0,2-1-1168 0</inkml:trace>
  <inkml:trace contextRef="#ctx0" brushRef="#br0" timeOffset="72583.63">11511 11882 13823 0,'0'-5'1216'16,"0"1"-960"-16,0 2-256 0,0 2 0 0,0-2 1632 0,-1 2 288 0,1-3 48 0,-1-2 16 0,-1 0-1536 0,0-1-320 0,-2 0-128 0,2 3 128 0,-2-2-832 0,0 1-192 0,-1 2-16 0,0-2-16 0,0 3 480 0,-1-4 112 0,0 4 16 0,0-3 0 0,-3 2 848 15,-1 2 176-15,0 0 48 0,-2 0 0 0,-2 2-32 0,1 4 0 16,-3 3 0-16,1-2 0 0,-1 4-720 0,0 3 0 16,-3 5-160-16,1-2 32 0,-2 1 128 0,-1 1-192 15,2 1 192-15,0-3-192 0,0 0 64 0,3 1 0 16,0-5 0-16,2 2 0 0,3 1-64 16,1-2-16-16,3 2 0 0,1 0 0 0,2 1 656 0,3 1 144 15,2-2 32-15,1 2 0 16,5 0 464-16,1-2 112 0,3 0 16 15,4-3 0-15,3 2-688 0,0-5-128 0,4 1-16 0,1-3-16 0,3-2-368 0,0-3-192 0,3 0 32 0,1-6 0 32,1 1-160-32,-2-3-48 0,0 0 0 0,-2-1 0 0,-3-1 160 0,0-3 16 0,1 0 16 0,-1-3 0 15,-3 0 432-15,-4-2 64 0,-1 1 32 0,-2-3 0 16,-3 0-80 0,-1 1-16-16,-3-2 0 0,-2 1 0 0,0-3-256 0,-4 2 0 0,0-1 0 0,-2-1 0 15,-1 2 320-15,-2-1-64 0,0-2 0 0,-2 3 0 16,-3-2 224-16,-2 1 32 0,0 3 16 0,-4-1 0 15,0 1 240-15,-3-1 32 0,-1 3 16 0,1-1 0 16,-1 4-816-16,1 2 0 16,-1-2-192-16,-1 5 48 0,3 0-1472 0,1 2-304 0,1 3-48 0,2 2-10656 15</inkml:trace>
  <inkml:trace contextRef="#ctx0" brushRef="#br0" timeOffset="73788.28">19608 11745 33167 0,'-6'3'2944'0,"0"0"-2352"0,1-1-464 15,2 1-128 1,1-2 384-16,-2 4 64 0,-2 1 16 0,-4 1 0 0,-2 6-2384 0,-1 2-496 0,2-2-80 0,4 2-32 0,3-1 1248 0,0 1 256 0,3 1 64 0,1-2 0 0,1 5 736 16,0 1 224-16,2 2 0 0,-2 4 0 0,2 3 0 0,-3 0 0 0,-2 1 0 0,0 2 0 0,-1-2 288 0,-1 2-32 15,-3-2 0-15,1-2 0 0,0 0-256 0,-1-3-256 16,2-3 64-16,1-1 0 15,0-5-1152-15,3-3-208 0,1 0-48 0,0-3-6848 16</inkml:trace>
  <inkml:trace contextRef="#ctx0" brushRef="#br0" timeOffset="74546.5">19636 12506 33167 0,'-8'-3'2944'0,"-1"0"-2352"0,4 3-464 0,1 0-128 0,1 0 0 0,-2 0 0 0,-6-4 128 0,-8 3-128 0,-6-3-320 0,-1 2-128 0,0 2-16 0,3 0-16 0,2 2 480 15,1 3 0-15,2 0 0 0,0 5 0 0,2-1 128 0,0 3 80 0,3 3 16 0,-1 2 0 0,2 4 176 0,-1-2 48 0,3 2 0 0,0 3 0 16,2 4-160-16,-1 3-32 0,2 4 0 0,-1 0 0 0,1 1-256 16,2 0-304-16,0-1 64 0,3-2 16 15,3-1-352-15,2-3-64 0,5-2 0 0,3-4-16 16,4 2 816-16,5-3 160 0,2-1 48 0,4 2 0 0,5-5 16 0,1 0 16 16,4-4 0-16,0-1 0 0,-1-2-16 0,3-6 0 15,0 1 0-15,-1-5 0 0,-1 3 16 0,-4-7 0 16,-1 2 0-16,-4-2 0 0,-2-1-224 0,-4-4-48 15,-3 0-128-15,-1-2 192 0,-5-1 0 0,-1-3-16 16,-1-1 0-16,-1-3 0 0,-2-3 80 16,-2-2 0-16,0 1 16 0,-1-1 0 0,-1-2 112 0,0-1 32 15,-1-2 0-15,-1-3 0 0,-2-4-160 16,-1 0-48-16,-4 0 0 0,-1 0 0 0,-1 0-208 0,-2 4 144 0,-1 3-144 16,0-1 128-16,-3 4-128 0,0 5-224 0,2 4 48 15,-4-2 16 1,-4 3-400-16,-3 2-80 0,-2 3 0 0,-2 3-16 15,0-1-1072-15,-2 4-192 0,1 0-64 0,0 2 0 0,4 0-1216 16,-1 2-240-16,-1-1-48 0,1 1-7168 0</inkml:trace>
  <inkml:trace contextRef="#ctx0" brushRef="#br0" timeOffset="75338.72">11345 12301 7359 0,'5'-9'656'0,"-1"3"-528"0,0 1-128 0,-3 3 0 0,1 2 1408 15,1-5 240-15,3-1 48 0,2-4 16 0,3-3 720 0,-1 2 160 0,-3 3 32 0,-2 4 0 0,-1 4-528 0,-3 2-112 0,-2 5 0 0,-3 2-16 0,0 4-944 0,-1 2-192 16,0 2-48-16,2 0 0 0,0 6-656 0,2-1-128 16,0 1 0-16,-1 6 0 0,2-1-320 0,2 2 0 15,-1-2-16-15,1 8 0 16,2 7-656-16,1 4-128 0,0 2-32 0,0-1 0 15,-1 5-976-15,-1-1-208 0,0-4-32 0,-3 0-16 16,-1-2 672-16,-2 0 144 0,-1 0 32 0,-2-1 0 0,-1 0 1216 0,-2-8 320 0,0-1 0 16,1-6 0-1,-2-6-608-15,2-3-16 0,1-8 0 0,1-6-4640 0</inkml:trace>
  <inkml:trace contextRef="#ctx0" brushRef="#br0" timeOffset="76082.59">11536 13228 15663 0,'-1'-1'1392'0,"-2"-1"-1120"0,2 1-272 0,-2-1 0 0,2 2 1584 0,-3 0 256 0,-1-3 48 0,-4 0 16 0,-3-2-1056 0,-2 0-208 0,-1 4-32 0,-1 1-16 0,1 1-96 0,0 4-32 0,-1 4 0 0,0 2 0 15,-3 3-128-15,2 3-16 0,0 0-16 0,-2 5 0 0,1 3-512 0,0 4-112 0,2 3 0 0,1-3-16 16,3 5-304-16,2-4-48 0,0-2-16 0,3-1 0 0,1 3 1072 0,1-3 208 16,2 1 32-16,2 1 16 0,2-2-112 0,2 2-32 15,3-1 0-15,0-3 0 0,3 2-480 0,-1-4 128 16,2-2-128-16,0-2 0 0,3 0 128 0,-2-3 0 16,2 0-128-16,2-3 192 0,1 1-192 0,-3-7-128 0,-5 1 128 15,2-3-208 1,4 0-176-16,3-2-48 0,4-1 0 0,1-4 0 0,-1-3 624 0,-1-1 112 0,0-1 16 15,-2-3 16-15,1-4 352 0,-2-1 64 0,2-4 16 16,-3-1 0-16,0-2-128 0,-1-6 0 0,-2-1-16 16,0-3 0-16,-2-2-496 0,-2 0-128 0,-2 3 0 0,-3-3 0 15,-2 3-288 1,-2-1-80-16,-1 1-16 0,-3 0 0 0,0 3 384 0,0 1 0 0,-1-2 0 0,-3 2 128 16,0 2 224-16,-4 2 32 0,-1 2 16 0,-1 2 0 15,-1 2 496-15,-1 0 112 0,0 3 16 0,0 0 0 16,0 5-368-16,-1 1-64 0,1 2-16 0,-2 0 0 15,1 1-576-15,0 2 0 0,-2 3 0 0,2 3 0 32,0-2-1280-32,-1 3-256 0</inkml:trace>
  <inkml:trace contextRef="#ctx0" brushRef="#br0" timeOffset="86021.2">11948 13853 5519 0,'-4'-6'496'0,"0"1"-496"0,0 0 0 0,1 1 0 0,-1 2 224 0,-1-3-48 0</inkml:trace>
  <inkml:trace contextRef="#ctx0" brushRef="#br0" timeOffset="86410.23">11739 13747 13823 0,'5'0'608'0,"-2"0"128"0,1 0-592 0,-2 0-144 16,0 1 0-16,0 1 0 0,1 3-144 0,2-2-64 0,2 4-16 0,2 2 0 15,2 3-400-15,-1 1-80 0,0 0 0 0,-1 0-16 0,1-2 1184 0,-1-4 240 16,0 3 64-16,1-4 0 16,-1 0 1088-16,1-1 240 0,0 0 32 0,1-4 16 15,2 4-32-15,-1-2 0 0,0 1 0 0,3-2 0 0,0 2-1168 0,1-1-240 16,1 1-64-16,3 0 0 0,3 1-640 0,1-4 0 16,2 3 0-16,3-4-176 0,2 1 176 15,0-1-128-15,1 0 128 0,1-1-128 0,-1-2 128 0,2 2-192 0,-2 0 192 16,0 1-192-16,-1 0 192 0,0 0 0 0,2 0 0 0,-1 0 0 15,2 0 0-15,-3-3 0 0,-2 3 0 0,1-1 0 16,0 0-160-16,-3 0 0 0,-1 1 0 0,-4-4 0 31,0 1-416-31,-2 0-64 0,-3 2-32 0,-1-3 0 0,1 3 448 0,-4-1 96 0,-1 2 128 0,1-2-208 16,-1 2 208-16,-1-1-176 0,3-1 176 0,0 2-160 16,-2-2-752-1,-1 2-160-15,-1 0-16 0,-1 0-16 0,-3 0-576 0,-1 0-112 16,-2 0-32-16,0 0 0 15</inkml:trace>
  <inkml:trace contextRef="#ctx0" brushRef="#br0" timeOffset="87279.48">13041 13904 16575 0,'2'-3'1472'0,"-1"1"-1168"0,1-2-304 0,-1 2 0 0,0-2 1824 0,0 1 304 0,2 0 64 0,1-5 16 0,0-3-1776 0,5-4-432 0,1 2 0 0,0-3 0 15,0 4-1760-15,-2 3-400 0,1 1-80 0,-3 2 0 0,-1 2 512 0,-2 2 96 0,-1-1 32 0,-2 1 0 0,-1 2 2208 0,0-1 448 16,-3 2 96-16,-1 0 0 0,0-1 624 0,-2 1 112 16,-1 2 32-16,-2-3 0 0,2 1-208 0,-2-2-48 15,-1 1 0-15,0-4 0 0,1 2-368 0,0-3-80 16,-1-2 0-16,-2-1-16 0,2 0-256 0,-1 2-48 0,1-4-16 16,-3 3 0-16,2-3-656 0,-3 3-224 0,-1-2 144 15,0 2-144-15,-2 0 0 0,1 1 0 0,0 1 0 0,-1-1 0 16,1 1 128-16,1 1 0 0,2 2 0 0,2 2 0 15,2 0 192-15,0 0 48 0,0-3 0 0,2 3 0 16,0 3-48-16,0-3 0 0,2 0 0 0,1 1 0 16,0-1-320-16,-2 1 0 0,5 3 0 0,1-1 0 15,-1 0-192-15,2 0-64 0,2 0-16 0,-1 1 0 16,3 0 272-16,1-2 0 0,1 1-128 0,1-1 128 16,2 0 128-16,2-2 96 0,1 1 16 0,2-1 0 15,0 0-240-15,0 0-192 0,4 0 48 0,-1-1 0 16,2 2-560-16,-2 0-128 0,1 1 0 15,-1 1-16-15,-3 1-48 0,0 1-16 0,-2-2 0 0,-1 2 0 16,-1 4 384-16,-2-3 80 0,-2 0 0 0,0 4 16 0,-1-4 176 16,-2 1 16-16,0 0 16 0,0-2 0 0,-1 1 480 0,-2-1 112 15,1 0 16-15,-1 0 0 0,-1 1 512 0,0-3 96 16,0-1 32-16,-1 2 0 0,1-2-288 0,0 1-48 16,-1 0-16-16,-1 0 0 0,-1 1-272 0,2-2-48 15,-2 2-16-15,0-1 0 0,0 1-208 0,-1 0-128 16,-2 2 128-16,0-1-128 0,0 1 0 0,-1 0 128 0,-1 4-128 15,1-4 0-15,0 2 0 0,1 1 128 0,-2-2-128 16,1 3 0-16,-1-1 128 0,0-1-128 0,1 3 128 16,-1-3-128-16,2 0 0 0,0 0 0 0,0 2 0 0,0-4 0 15,-1 1 0-15,1-2 0 16,-1 0 0-16,1 0 0 0,1 1 0 0,0-1 0 0,-2 1 0 0,2 1 0 16,1-1 0-16,0 0 0 0,1 0 0 0,2-2 0 15,1 2-176-15,1-3 0 0,0 0 0 0,0 0 0 16,1 0-688-16,0 1-144 15,2-3-16-15,-2 1-9456 0,0 1-1872 0</inkml:trace>
  <inkml:trace contextRef="#ctx0" brushRef="#br0" timeOffset="87880.37">13382 13672 35007 0,'-1'-1'3120'16,"-2"-3"-2496"-16,1 2-496 0,-1-2-128 0,2 2 928 0,0-2 160 0,-2 3 48 0,1-5 0 0,-4-5-1760 0,0-1-336 0,-2-1-80 0,1 3-16 15,0 1-3024-15,0 4-592 0,-2 4-128 0,1 2-32 0,-3 3 1120 0,-2 3 240 0,-3 5 32 0,-1 4 16 16,-3 5 2928-16,-3 0 496 16,-2 10 288-16,-1-2-32 0,0 6 1216 0,1-2 240 0,3-1 48 0,3-2 16 0,3-3 528 0,3-1 96 15,2 0 32-15,3-3 0 0,2-6 80 0,2 0 32 16,4-1 0-16,0-3 0 0,4-1-1328 0,0-1-256 15,3 1-48-15,1-2-16 16,1 0-1600-16,1-2-336 0,3-1-64 0,2-2-16 16,2 0-832-16,1-4-160 15,5-1-48-15,3-2 0 16,1-2 944-16,1-3 176 0,3 0 32 0,1-2 16 0,-1 1 2256 0,4-7 448 0,2-1 80 0,0-1 32 0,1 0-608 0,-2-1-112 16,0 0-16-16,-3 0-16 15,0 2-608-15,-4 0-112 0,0-1-32 0,-5 1 0 0,1-1 80 0,-4-1 16 0,-2 0 0 16,-3 0 0-16,-3 1 64 0,-1-4 16 0,-5 4 0 0,-2-2 0 15,0 3-192-15,-5-1-48 0,-4 2 0 16,-4 0 0 0,-2 0 96-16,-3 2 16 0,1 2 0 0,-5-3 0 0,-4 0 32 0,-3 2 16 0,-2-2 0 0,0 6 0 15,0-2-160-15,0 4-48 0,0 2 0 16,-1 3 0-16,0 2-208 0,0 1-288 0,-1 5 64 0,2 3 16 16,2-2-1472-1,0 3-304-15,3 4-48 0,1-1-12448 0</inkml:trace>
  <inkml:trace contextRef="#ctx0" brushRef="#br0" timeOffset="89339.27">13603 13926 14735 0,'2'0'1312'0,"-1"0"-1056"0,1-3-256 15,1 2 0-15,-1 1-192 0,2-1-80 0,3-1-32 0,4-1 0 0,4-1-528 0,4 2-128 0,1-1 0 0,2 2-16 0,0 0 1664 0,3 0 336 0,1 1 64 0,1 0 0 0,1 0 1216 0,2 0 256 0,4-3 32 0,-1 2 16 16,2-2-1056-16,-1 3-208 0,5-3-32 0,-1 2-16 16,0-2-848-16,1 3-160 0,-2 0-32 0,-4-1-16 15,-2 1 96-15,0 0 32 0,1 1 0 0,-1 2 0 16,-1 1-368-16,-4 0 0 0,-2 1 0 15,-3 1 0 1,0 1-640-16,-3 0-80 0,-1-1-32 0,-3 0 0 0,-2-1 112 16,-2-1 32-16,-3 1 0 0,1-3 0 0,-3 2-592 15,0-1-112-15,-2-2-32 0,1-1-8576 0</inkml:trace>
  <inkml:trace contextRef="#ctx0" brushRef="#br0" timeOffset="90128.22">14954 13676 16575 0,'-3'-2'1472'0,"1"0"-1168"0,-1 2-304 0,2-1 0 0,0 1 960 0,-2 0 144 0,0-2 32 16,-2 0 0-16,-3 1-1136 0,2 0-208 0,-1 1-48 0,-1 0-16 0,2 0 272 0,0 2 176 0,0 3-32 0,-2 0 0 0,1 3 688 0,-3 0 144 0,0 0 32 0,-1 4 0 0,-2 3-192 16,1-1-48-16,-3 3 0 0,2 3 0 0,-1-2 0 0,0 3 0 0,1-1 0 0,-1 0 0 15,2 1 80-15,0-3 16 0,0 2 0 0,4 1 0 16,0-3-560-16,3 0-112 0,3-1-32 0,2 3 0 16,4 1-160-16,2 2 0 0,4 1 0 0,2 0 0 15,3 1 0-15,2 0 0 0,2-1 0 0,2 1 0 16,1-3 0-16,2-1 0 0,0-1 0 0,0-4 0 0,-1-1-240 15,1-4 80-15,0 0 16 0,-2 1 0 0,-1-6 144 16,-2-1 0-16,0 0 0 0,-1-3 0 0,0-2 384 16,0-2 0-16,1-1 0 0,2-4 0 0,0 1 192 0,2-6 64 15,3-3 0-15,2-2 0 0,0-2-64 0,0-3-16 16,0-2 0-16,-1 2 0 0,-1-1-208 0,0-4-32 16,-2-1-16-16,-1-1 0 0,-2 0-480 0,0-3-80 15,0-1-32 1,-3 1 0-16,-2-2-304 15,-1 3-64-15,-4 2-16 0,-1 1 0 0,-4 2 320 0,-3 4 64 0,-3 1 16 0,-3 3 0 0,-1 3 128 0,-4 2 144 16,-2 2-208-16,-3 4 80 0,-3-2 320 0,-3 7 64 16,-2-2 0-16,-1 3 16 0,-4-1-64 0,-4 2-16 15,-2 3 0-15,-4-2 0 0,-1 2-192 0,-4 2 0 0,-3-3-144 16,-1 2 144 0,2-4-528-16,-3 0-16 0,-1 0 0 0,1-5-14832 0</inkml:trace>
  <inkml:trace contextRef="#ctx0" brushRef="#br0" timeOffset="91844.36">19781 13225 12895 0,'-1'-1'1152'0,"0"1"-928"0,1 0-224 0,0-2 0 0,0 2 1056 0,0-2 160 15,0-1 48-15,0 2 0 0,1-4 128 0,0 1 16 0,2 3 16 0,-2 0 0 0,1 1-448 0,1 0-80 0,0 5-32 0,1 1 0 0,2 0-144 16,2 2-16-16,-1 2-16 0,3 1 0 0,0 0-496 0,1 1-192 0,1 1 128 0,1-1-128 0,0 2 480 0,1-1 16 16,1 2 0-16,0-4 0 0,0 2-336 0,2-1-160 15,3 0 160-15,2 1-160 0,1 0 256 16,3 0-64-16,3-1 0 0,2 0 0 0,2 2 592 0,1-3 112 15,3-2 32-15,-2-1 0 0,-1 0-384 0,2 2-80 16,2-3-16-16,3 3 0 0,-2 1-288 0,1-3-160 16,2 1 160-16,0 0-160 0,0 0-128 0,1-4-128 15,1-2-32-15,-1 0 0 16,-2-2-224-16,-2-1-32 0,1 0-16 0,-4-1 0 0,-2-2 560 0,-1 1 0 16,-3-2 0-16,0 2 0 0,-1-2 0 0,-2-2 176 15,-4 0 0-15,-2-1 0 0,-3 3-176 0,-6 0 0 0,-2 0-192 16,-3 0 192-1,-3 2-1248-15,-4-1-128 0,-1 1-32 0,-4 2 0 16,1-2-208-16,-3 0-48 0,-2 2-16 0,-1-1 0 16,-1 1 352-16,0-1 80 0,0-2 16 0,1 1 0 15,0-1-240-15,0 1-64 0,3 1 0 0,-1-3-4960 0</inkml:trace>
  <inkml:trace contextRef="#ctx0" brushRef="#br0" timeOffset="92554.06">21084 13450 33167 0,'-2'2'1472'0,"-1"1"304"0,0-3-1424 0,0 0-352 0,3 0 0 0,0 0 0 0,-1-3-1200 0,0 2-304 0,0 0-64 0,-1 0-16 0,1-4 1392 16,0 0 192-16,0 0 192 0,-2 0-16 0,2 0-176 0,-2 1-144 0,1-1 144 0,0 0-176 0,-1 2 176 0,1 0-192 0,-2 1 192 0,-1-1-192 0,-1 2 64 15,-2 1 0 1,1-3 0-16,-1 2 128 0,0 1 224 0,-2 0 160 0,1 0 48 0,-1 0 0 16,2 0 16-16,-3 4 0 0,1-3 0 0,-1 4 0 0,-2 0-320 0,1 1-128 15,-2 2 128-15,-1 2-128 16,-2 1 0-16,0 0-256 0,-2 4 48 0,-1-1 0 0,1 3 496 0,-1 0 96 15,-1 1 32-15,0 3 0 16,1 2-32-16,0-1-16 0,0 3 0 0,2 2 16 0,2 1-240 0,1 1-144 16,1 2 192-16,5-3-192 0,1-2 0 0,2 0 0 0,5 0 0 15,2 1 0-15,3-5 0 0,3 0 160 0,5 0 0 16,3-5 0-16,4-1-160 0,2-1 0 0,2-6 144 16,2-1-144-16,2 1 0 0,3-4-192 0,1 0 32 15,0-4 0-15,1 2-32 0,0-6 0 0,0 1 0 0,-1-3 0 16,-2-2 416-16,-2 1 80 0,-1-2 16 0,0-1 0 15,1-5 96-15,-4 2 16 0,-2 0 0 0,0-3 0 16,4-6-128-16,-5-1-32 0,-1-2 0 0,-3-3 0 16,-4-2-32-16,-2-3-16 0,-3 1 0 0,-3-3 0 0,-4 2-224 15,-1-2 128-15,-3 3-128 0,-3 0 0 0,-3 5 384 16,-3-1 0 0,-3 4-16-16,-1 0 0 0,0 4 80 0,-4 0 0 0,0 2 16 0,0 1 0 0,0 2-464 0,-2 3 0 31,2 2 0-31,0 3 0 15,1 4-464-15,1 2-192 0,-1 1-48 0,0 4-10608 16,0 2-2128-16</inkml:trace>
  <inkml:trace contextRef="#ctx0" brushRef="#br0" timeOffset="93423.4">21324 13663 17503 0,'-3'2'1552'15,"-1"-2"-1232"-15,0 0-320 0,2 1 0 0,0-1 2944 0,2 0 512 0,0 0 128 0,-1 0 0 0,-1 0-2512 0,-1 0-512 0,2 1-112 0,1-1 0 0,0 2-448 0,3 0-224 0,0-1 32 0,1 3 0 0,1-1 800 0,1 0 160 0,2 2 48 0,0 1 0 0,3 1 256 0,2-2 48 0,1 1 16 0,3-1 0 0,1 1-416 0,4-2-80 0,3-1 0 0,4 1-16 16,-1-4-368-16,2 0-80 0,3-4-16 15,3 1 0-15,0-1-160 0,2-1 128 0,2 1-128 0,-2 2 128 16,-2-2-128-16,0 2 0 0,2-1 0 0,0 2-176 16,2 0 0-16,-3 1 0 0,-4-4 0 0,5 3 0 15,5-1-112-15,1-1-32 0,3 0 0 0,-1-2 0 16,2 3-16-16,-2-1-16 0,0 2 0 0,-2-3 0 0,-2 3 160 16,-1 1 48-16,-4-4 0 0,-1 2 0 15,-4 0-240-15,-3-1-32 16,-3 3-16-16,-4 0 0 0,-2 0-816 0,-5 0-160 15,-6 0-48-15,-2-1-8352 16,-4 1-1680-16</inkml:trace>
  <inkml:trace contextRef="#ctx0" brushRef="#br0" timeOffset="94071.82">22767 13404 36863 0,'-7'0'3264'0,"0"-2"-2608"0,0 2-528 0,4 0-128 0,0 0 928 16,-3-2 160-16,-4 1 16 0,-6 0 16 0,-5-3-1952 0,-4 3-400 0,1 1-80 0,-2 1-16 0,0 5-1552 0,-2 3-304 0,-1 3-64 0,-1 4-16 15,2 2 1696-15,0 2 336 0,4-1 64 0,-2 1 16 0,0 7 1328 0,2 1 272 16,4 0 48-16,4-3 16 0,4 1 1904 0,3 0 384 15,3 2 80-15,5 3 0 16,2-1-1680-16,5-1-352 0,3-1-64 0,6-1-16 0,3 1-768 0,6-4 0 16,4-2 0-16,4 0-144 0,2-2-96 0,3 0-16 15,3-3 0-15,0-3 0 32,2-2-544-32,-1-1-112 0,2-2-32 0,-3-2 0 0,0-2 560 0,-7-2 96 0,-5-1 32 15,1-6 0-15,-1 0 1168 0,0-4 240 0,-3-2 64 0,-1-1 0 16,-3 0 128-16,-1-4 48 0,0-2 0 0,-3-3 0 15,-1 0-752-15,-2-2-128 0,-1 1-48 0,-3-1 0 16,0-2-240-16,-3 1-48 0,-2 0-16 0,-3 0 0 16,-2-3 96-16,-3-2 32 0,-1 2 0 0,-2-2 0 15,0 2 32-15,-4 0 0 0,-1 4 0 0,0 1 0 0,2 8-320 16,-3-1 160-16,-3 3-160 0,-5 1 128 0,-2 3-128 0,-4 3 0 16,-1 0 0-16,-2 3 0 0,0 1-176 15,-2 1-64-15,0 3-16 0,1-2 0 0,2 2-48 0,1-2-16 16,3 1 0-16,2-3 0 0,2 0 320 15,1-4-160-15,2 3 160 0,2-5-128 0,0 1 128 0,3-4 0 16,0 1 0-16,-1-4-12336 16,1-5-2384-16</inkml:trace>
  <inkml:trace contextRef="#ctx0" brushRef="#br0" timeOffset="121946.08">15262 13731 18431 0,'-7'-7'1632'16,"2"1"-1312"-16,2 4-320 0,1-2 0 0,2 3 1392 0,-2-3 208 0,-3-2 32 0,-2-5 16 0,-2-2-928 0,0-1-176 0,2 2-32 15,1 1-16-15,1 3 48 0,0-2 16 0,0 2 0 0,0 2 0 0,-1 1-112 0,0 1 0 0,-1 2-16 0,-1 2 0 0,-1 1 144 0,-1 3 16 0,-1-2 16 0,0 2 0 0,1 2-240 0,-4-1-48 16,-2 3-16-16,-1 2 0 0,2-3-304 0,-2 3 0 15,-5 2 0-15,-2 4 0 0,-1-1-128 0,2 1 128 16,1 2-208-16,-2-1 80 0,1 3 128 0,0 2 0 16,5-4 0-16,-1 3 0 0,3 3 0 0,1-1 192 15,4 1-32-15,0 2-16 0,4-5 320 0,-1 1 64 16,5 0 16-16,0 1 0 0,3-2-240 0,1 1-48 0,2 0-16 0,1-1 0 16,2 2-240-16,1-2-128 0,4 0 128 0,4-3-208 15,2-1 368-15,3 1 80 16,2-2 16-16,3-3 0 0,1 1 320 0,0-4 80 0,1-1 16 0,2-2 0 15,2 2-336-15,-2-3-64 0,1-1-16 0,2 1 0 16,3-1-256-16,2-4 0 0,1 0 0 0,-1-3 0 16,0-1 0-16,-2 1 0 0,0 0 0 0,-4 0 0 15,-4 2 128-15,-1-1-128 0,1 0 0 0,-2-4 0 0,-2 1 0 16,-1-2 0-16,-1 1 0 0,-3-4 0 0,-3-1 256 16,-3-2-64-16,-1 1-16 0,-2-5 0 0,-3 1 16 15,-2 0 16-15,-1-1 0 0,0-1 0 0,-3-3 48 16,-4-1 0-16,-1-4 0 0,-5 2 0 0,-1-2 32 0,-4 2 16 15,-2-3 0-15,-4-2 0 0,-3 2-144 0,1 0-32 16,-1 7 0-16,-1-4 0 0,-5 0-128 0,-1-3 0 16,-1 6 0-16,-2-1 0 0,5 4 0 0,-2 4 0 15,2 0 0-15,-2 4 0 0,2-1 0 0,0 5 0 16,6 3 0-16,-3-2 0 0,-4 5 0 0,2 2 0 16,-1-1 0-16,2 3 0 0,2 3 0 15,1-1 0-15,4 1 0 0,-1 1 0 0,0 3 0 0,1 0 0 16,1-1 0-16,5 1 0 0,0 5 0 0,3-1 0 0,2-2 0 0,2 3 0 15,1 0-192-15,2-2 192 16,3-3-160-16,-1 4 160 0,5 4-384 0,2 6 0 16,2 0 16-16,2 0 0 0,3 2 176 0,2 2 16 0,2-2 16 0,3 0 0 15,-1-1 160-15,3-2 0 0,5 0-144 0,0 0 144 16,0-3 0-16,2 3 0 0,2-3 0 0,0-2 0 16,-2-2 0-16,1-4 0 0,-1 1 0 0,4-4 0 15,3-3 0-15,-2-3 0 0,-1-2 0 0,-1-5 128 16,-3-2 0-16,0-1 0 0,3-6 0 0,-1-1 0 15,-3 1 112-15,-1-7 16 0,0-4 0 0,1-3 0 0,-2-1-128 16,-3-4 0-16,-1-3-128 0,-5 1 192 0,-2 4-64 16,-3-2 0-16,-1-5-128 0,-4-2 192 0,-4 3-64 0,-3-2-128 15,-4-1 176-15,-4 0-176 0,0 0 192 16,-6-1-64-16,-3 3 0 0,-3-1-128 0,0 1 176 0,-3 5-176 16,-4 0 160-16,0 5-160 15,1 6 192-15,-3 3-48 0,-1 6-16 0,-1 5 0 16,-3 5-128-16,1 5 0 0,-1 5 0 0,1 3 0 0,-2 5 0 0,1 2 0 15,3 5 0-15,0 2 128 0,2 3-128 0,2-2 0 16,2 0 0-16,2 1 0 0,3-2 0 0,0 0 0 16,3-1 0-16,-1 3 0 0,2 3 0 0,-1 1 0 0,5 3 0 15,2 1 0-15,1 3 0 0,2-2 0 0,3 4 0 16,3-2 0-16,2-1-144 0,1 1 144 16,4-1 0-16,4-2 0 0,1 3 0 0,3-3 0 0,5 3 0 0,1-2 0 15,5-1-192-15,2-3-48 0,2-8 0 0,2-5 0 16,1-7 48-16,0-3 0 15,1-4 0-15,0-4 0 0,2 0 192 0,1-9 128 16,1-1 0-16,0-4-128 0,-1-3 352 0,4-5-32 0,2-5-16 0,2-4 0 16,-2-4-160-16,-1-1-16 0,-2-6-128 0,-3 2 192 0,-2-1-192 15,-6-1 144-15,-3 0-144 0,-6-3 128 16,-3-1-128-16,-5-1 0 0,-4 5 0 0,-3-7 0 0,-6-2 0 16,-3 1 0-16,-1 0 0 0,-6 1 0 0,-2 1 0 15,-3 5 0-15,-2 0 0 0,-5 3 0 0,1 4 0 0,-6 3 0 16,0 5 0-16,-2 8-176 0,-1 2 176 0,-1 5 0 15,-1 8-144-15,-5 2 144 0,-1 5 0 0,0 2 0 16,1 4 0-16,0 5 0 16,2 2 0-16,-1 4 0 0,2 0 0 0,1 3-176 15,0-2 176-15,2 1 0 0,0 2 0 0,4 1 0 0,-1-1 0 0,2 1 0 16,4 0 0-16,3-3 0 0,5-1 0 0,1 1 0 16,2-1 0-16,2 2 0 0,2 1-160 0,1-1 160 0,1-2-192 15,1-1 192 1,3-4-448-16,0-1 0 0,1-1 16 0,3-3 0 0,2 0 80 15,1-3 16-15,3 0 0 0,2-3 0 0,2-2 80 0,2-3 0 0,3-2 16 0,5-3-12048 16,6-6-2400 0</inkml:trace>
  <inkml:trace contextRef="#ctx0" brushRef="#br0" timeOffset="123192.54">23246 13625 20271 0,'-6'-6'1792'0,"0"-1"-1424"0,1 3-368 0,2 0 0 0,1 3 1088 0,-2-5 160 0,-2-4 32 0,-4-6 0 0,-1-4-1904 16,-3-2-368-16,3-4-80 0,1 4-16 0,1 0 2528 0,3 2 496 0,0 1 112 0,1-1 0 0,0 2 80 0,0 2 16 15,-1 0 0-15,0 0 0 0,-2 1-640 0,-1 0-128 16,-1 1-32-16,-4-2 0 0,0 4-736 0,-4-2-160 0,-2 2-16 0,-3 3-16 16,-6-1-208-16,-2 5-32 0,-2 4-16 0,-5 4 0 15,-4 3-160-15,-4 7 0 0,-4 5 0 16,1 0 0-16,-2 6-192 0,2 2 192 0,4-2-160 0,1 4 160 15,2 0 0-15,-2 6 0 0,2 1 0 0,3 2 0 16,7-6 0-16,-3 8 0 0,2 2 0 0,0 3 0 16,6-2-192-16,5-2 0 0,6-2 0 0,4-2 0 0,4-3 192 15,6-1 0-15,4-3 0 0,6-1 0 0,5 0 0 16,4-7 128-16,6-2-128 0,3-1 160 0,3-6-160 16,4-1-176-16,0-1 48 0,3-4 0 0,2-1 128 0,4-4 0 15,3-1 0-15,-1-3 128 0,1-2-128 0,0-4 0 16,2-2 0-16,2-1 128 0,-2-3-128 0,0-1 128 15,1-2-128-15,0-1 128 0,2-2-128 0,-3-3 176 16,-2 1-176-16,-4-1 192 0,-5-2-192 0,-5-1 128 16,-3 1-128-16,-5-5 128 0,-5 3-128 0,-4-3 192 15,-3-3-192-15,-4 0 192 16,-4-1 48-16,-6 0 16 0,-3 3 0 0,-5 0 0 0,-4 0 192 16,-3 0 64-16,-2 2 0 0,-5 2 0 0,-2 4-320 0,-3-1-48 0,-1 7-16 15,-2 1 0-15,-2 4-128 0,-1 2 0 16,-1 5 0-16,1 1 0 0,1 5 0 0,-1 5-176 0,2 1 48 0,2 5 0 15,1 0 128-15,0 7 0 0,2-1 0 0,-2 3 0 16,-1 4 0-16,-1 0 0 0,1 3 0 16,1 2-128-1,4-1-304-15,2 2-48 0,4 3-16 0,3 2 0 0,3-2 208 0,3-1 32 0,4 2 16 0,3-2 0 16,3 2 48-16,2-1 16 0,4-2 0 0,0-2 0 16,5 2-144-16,2-2-16 0,5 4-16 0,3-3 0 0,2 1 192 15,4-4 160-15,3 0-208 0,3-4 80 0,4 0 128 16,-1-6 0-16,3-1 0 0,2-2 0 0,0-2 240 15,1-2 16-15,-2-1 16 0,2-3 0 0,-1-4-96 16,1-2-32-16,2-1 0 0,-1-5 0 0,-2 0 32 0,0-5 0 16,-1-7 0-16,-2 2 0 0,-2-5 16 0,-4 3 0 15,-4-1 0-15,1-3 0 0,2-7 0 0,-1-2 16 16,-2-3 0-16,-4-2 0 16,-2-2-32-16,-4-2-16 0,-2-2 0 0,-6-4 0 0,-4 0 0 0,-5-4 0 15,-4-2 0-15,-5-1 0 16,-2 2-160-16,-3 5 0 0,-4 4 0 0,0 6 128 0,-5 5-128 0,-2 8-144 15,-1 6 144-15,-3 5-208 0,1 5 48 16,-5 2 16-16,-2 4 0 0,-2 1 0 0,-2 4 144 0,-2 2 176 0,-3 2-48 16,-2 5 0-16,-3 4-128 0,-2 4 0 15,-2 1 0-15,1 3 0 0,3 1 0 0,1 2-144 0,1 2 0 16,-1 5 0-16,5 3 16 0,2 2 0 16,5-3 0-16,2 0 0 0,4 0 128 0,3-2-128 0,3-2 128 0,4-2-128 15,4-3 128-15,5 1 0 0,6-3 0 0,5-2-128 16,7-2-208-16,7-3-48 0,5-3 0 0,-3-7-12448 15,-3 0-2496-15</inkml:trace>
  <inkml:trace contextRef="#ctx0" brushRef="#br1" timeOffset="160519.62">15545 14208 27647 0,'0'-1'2448'0,"0"-1"-1952"0,1 2-496 0,0 0 0 0,2 0 864 0,0 0 80 0,4-1 16 0,2-4 0 0,6 2-752 0,4-2-208 0,2 0 0 0,1 1 128 0,0-1-656 0,2 0-128 0,-1 1-32 0,1 1 0 31,-2 0-128-31,0 1-16 0,-1 2-16 0,-2-4 0 0,1 3 848 0,-3-1 256 16,-2 0 16-16,0 1 0 0,0 0 64 0,-2-3 16 15,1 1 0-15,-1 0 0 16,1 0-1568-16,1 1-320 0,3 0-64 0,1 1-16 16,3-1-448-16,2-1-96 0,0 2-16 0,0-1 0 15,-1 4 1584-15,1-2 304 0,-1 0 64 0,-2 0 16 0,0 1-32 0,-2 1 0 0</inkml:trace>
  <inkml:trace contextRef="#ctx0" brushRef="#br1" timeOffset="161609.97">16235 13933 19343 0,'1'-1'1728'0,"-1"-1"-1392"0,0 0-336 0,0 1 0 15,0 0 1936-15,-1 1 320 0,1 0 64 0,-3 0 16 0,1-3-1328 0,-2 3-272 0,-2 3-48 0,-4-2-16 0,0 4-368 0,-2 1-80 0,-2 0-16 0,0 4 0 16,0 3-208-16,-1-2-240 0,1 2 48 0,2 4 16 0,-1 1 176 15,2 2 0-15,3 2 0 0,0 2-128 16,1-2 528-16,1 0 112 0,2 2 32 0,0-2 0 16,3-2 160-16,0 1 48 0,1 1 0 0,2-2 0 0,2 0-576 15,1-3-176-15,4 0 0 0,-1-1 0 16,5-5 144-16,0 2-144 0,2-2 0 0,2-4 144 16,6-1-144-16,-1-2 160 0,3-1-160 0,-2-3 160 15,-1 0-160-15,3-3 0 0,1 2 0 0,0-4 0 0,0-1 336 0,0 1 96 16,-3-1 16-16,0 0 0 0,-2-4-128 0,-2 3 0 15,-1-2-16-15,-3-1 0 0,-2-1-16 0,-2-2 0 16,1 1 0-16,-4-3 0 0,1 0-64 0,-4-2-16 16,0-3 0-16,-2 1 0 0,0 2-208 0,-1 0 176 0,0-3-176 15,-2 3 160-15,0 2-160 0,-2 1 0 0,1 3 0 16,-1-1 0-16,-3-4 0 0,-3-3 0 16,2 6 0-16,-3-5 0 0,0 3 0 0,-4 2 0 15,0 2 0-15,-2 1 0 0,-1 4 0 0,0 4 0 0,-2 0 0 0,2 2 0 16,0 2 0-16,1-2 0 0,2 3 0 0,-2 1 0 15,-2 1-128 1,-3 1 128-16,0 0-160 0,3 1 160 0,2 2-128 0,1-3 128 0,3 3 0 0,1 2-144 16,2 1 144-16,-1 2-128 0,1-1 128 0,1 2-128 0,0 3-16 15,0-2 0-15,3 4 0 0,-1-2 0 16,1 3-304-16,0 0-48 16,0-1-16-16,2 1 0 0,-1 1 128 0,1-2 32 0,0-2 0 0,0 0 0 0,0-1 224 0,-1-6 128 15,0 2-160-15,0-2 160 0,1-3 0 0,0 1 0 16,1-2 0-16,0 0 0 15,1-4 384-15,0 2 64 0,0-5 0 0,2 2 16 16,1-2 16-16,1-2 0 0,2 0 0 0,1 1 0 16,2-2-480-16,2-1 0 0,3-1 0 0,-1 1 0 15,5-3-464-15,-1 1-144 0,3-1-32 0,-1 1 0 16,1-1-560-16,1-1-112 0,1 0-32 0,1 0 0 16,-2-1 144-16,0 3 32 0,0-2 0 0,-1 1 0 0,-1 4 656 0,-1-1 128 15,-2-3 16-15,0 2 16 0,-1 0 496 0,-3-1 112 0,0 1 0 16,0-1 16-16,-3 0 160 0,-1 1 16 0,-2 0 16 0,-1-1 0 31,-1 0 176-31,-2 0 48 0,1-3 0 0,-3 0 0 0,-2-1 256 0,-1-2 48 0,-2 1 16 0,-1-2 0 31,-3-1-496-31,0-2-80 0,-2 1-32 0,-1-4 0 0,-1 4-400 16,-1-4 0-16,-3-4 128 0,1 3-128 16,0 2-256-16,-2-4-64 0,0 2-32 0,1 3 0 0,1-1 48 15,0 5 16-15,2-2 0 0,0 2 0 0,-1 4 288 0,0 1 176 16,-1 3-32-16,1 2 0 0,0 1 240 0,-1 2 32 15,0 4 16-15,-3-3 0 0,3 3-432 0,-3 2 128 16,-2-1-128-16,1 1 0 16,1-2-624-16,2 3-208 0,0 1-32 0,1-1-16 15,2 2-368-15,5-4-80 0,2-3-16 0,1 2 0 16,1 1-304-16,1-3-64 0,0 2-16 0,2 2 0 0</inkml:trace>
  <inkml:trace contextRef="#ctx0" brushRef="#br0" timeOffset="165300.84">23537 13663 19343 0,'-12'-3'1728'0,"4"-1"-1392"15,3 4-336-15,1 0 0 0,2 3 0 0,-3-3-240 0,-6 0 48 0,-6 0 0 16,-2 0 448-16,-2 1 80 0,2-1 32 0,5 1 0 0,6 3 1072 0,3-4 224 0,5 1 32 0,4 0 16 0,3 1 80 0,4-2 0 0,4 0 16 0,4 0 0 31,3 0-368-31,4-2-80 0,2 2-16 0,3 0 0 0,3-1-704 0,0 0-128 0,1-1-48 0,-2 2 0 16,2-2-464-16,-6 4-192 15,-1 0 16-15,-6 0 0 16,-2 2-1776-16,-5 1-352 0</inkml:trace>
  <inkml:trace contextRef="#ctx0" brushRef="#br0" timeOffset="166045.25">24742 13268 22111 0,'-4'-1'1968'0,"1"-3"-1584"0,-1 3-384 0,2-2 0 16,-1 2 1600-16,-1 0 256 0,-3 0 32 0,-4-7 16 15,-4 2-784-15,-4-3-160 0,1 3-16 0,-2-2-16 16,2 0-96-16,0 2-32 0,0 2 0 0,0 2 0 15,1-3-400-15,0 5-80 0,-2-3 0 0,2 3-16 0,0 3-112 0,-2-2 0 16,0 4-16-16,1 1 0 0,-2 4-176 0,-1-1 0 16,-2 6 0-16,-3-2 0 0,-2 7 0 0,-1-3 0 15,-2 3 0-15,-1 0 0 0,0 2 0 0,-2-1 0 16,-2 4 0-16,2 1 0 0,-1 1 208 0,-1 3 64 16,0 3 16-16,3 2 0 0,1 2 48 0,3-1 16 15,3 2 0-15,3 2 0 0,3 2-112 0,3 1-32 16,2-2 0-16,3 0 0 0,2 2-80 0,2-2-128 15,3 2 176-15,3-5-176 0,1 4 0 0,3-1 0 0,4 5 0 16,3 1 0-16,2-1-128 0,5-3 128 0,3-1 0 16,2-4-144-16,1-3 144 0,3-4 176 0,-1-5-48 15,6 0 0-15,6 0-128 0,5-4 128 0,2-2-128 0,0-7 128 16,-1-1-128-16,4-4 0 0,4-4 0 0,0-2 128 16,-1-2-128-16,-1-2 0 0,-1-1 0 0,0-6 0 15,-1-4 160-15,-1-3-160 0,2-2 192 0,-1-6-192 16,2-2 320-16,-1-2-64 0,-2-2 0 0,-7 1 0 15,-3 4-128-15,3-11-128 0,7-10 192 0,-1-6-192 16,-3 0 0-16,-4-2 0 0,-2-4 0 0,-6 1-192 16,-3 0-32-16,-6 1 0 0,-4 3 0 0,-6-3 0 0,-4 1-32 15,-3 3-16-15,-5 6 0 0,-4 0 0 16,-2 8-176-16,-6 2-48 0,-5 4 0 16,-5 2 0-16,-4 3-16 0,-1 3-16 0,-2 3 0 0,-5 4 0 15,-4 4-336-15,-4 1-64 0,-3 6-16 0,-3 1 0 16,0 4-592-16,-3-3-128 0,1 4-32 15,0 0-11328-15</inkml:trace>
  <inkml:trace contextRef="#ctx0" brushRef="#br0" timeOffset="170944.93">25060 13643 911 0,'-3'-5'0'0,"1"1"0"0,1 2 0 16,1-2 0-16,0 3 5392 0,1-1 1008 0,0 2 192 0,2-2 32 0,0-2-3872 0,4 1-768 0,2-2-144 0,4-2-48 0,3 5-1648 0,2-3-336 0,4 1-64 0,2 2 0 0,2 2 112 0,3-3 144 0,2 3-208 0,-1 0 80 0,3 0 128 0,0 3 128 31,0-2-128-31,2 2 176 0,0 0 480 0,-2 1 112 16,2-3 0-16,-1 2 16 0,1-3-224 0,0 2-48 15,-1-2-16-15,3-2 0 0,5 0-496 0,3 0 0 16,1-1-176-16,2 1 176 15,1-3-768-15,1 0-48 0,0 1 0 0,2-2 0 16,-1 0 128-16,0 0 32 0,-2 0 0 0,-1 1 0 16,-2 2-368-16,-4 0-80 0,-2 1-16 0,-6 0-6848 0,-3 1-1376 15</inkml:trace>
  <inkml:trace contextRef="#ctx0" brushRef="#br0" timeOffset="171813.54">26886 13319 28559 0,'-3'-11'2544'0,"-1"1"-2032"0,3 4-512 0,-1 2 0 0,2 1 944 0,-1-3 80 0,-1-5 32 0,-3-6 0 0,-1-4-1056 0,-2-3-144 16,2 2-64-16,-3 3-16 0,2 3 544 0,-2 4 128 0,1 6 0 0,-2-2 16 0,0 2-144 0,-3 2-48 0,2 4 0 0,-2 0 0 0,-1 3 352 0,-1 2 64 15,0 5 16-15,-2 1 0 0,1 4-112 16,-4 5-16-16,-1 6 0 0,-2 4 0 0,-2 1-448 0,-1 8-128 16,-1 5 0-16,-2 2 0 0,1 1 224 0,-2 5-32 15,1 7 0-15,0-1 0 0,3 4-192 0,4-5 0 16,3-4 0-16,5-2 0 0,2-4 0 0,5-4 144 16,3-3-144-16,3-4 128 0,2-3-128 0,4-3 0 15,1-3 0-15,3-1-176 16,1-4-240-16,1-2-48 0,0 0-16 0,0-7 0 0,2 3 96 0,-1-4 32 0,0-1 0 15,3-3 0-15,0 1-16 0,2-2 0 0,3 2 0 0,4-3 0 16,2 0 688-16,2-1 144 0,6-2 32 16,1 1 0-16,5-3 192 0,3-1 32 0,4-1 16 0,3-2 0 15,-1-1-480-15,1-4-80 0,0 0-32 0,-1-2 0 16,-1-2-144-16,-4 0 0 0,-3-2 0 0,-1-1 0 16,-2-2 0-16,-2 0 0 0,-3-3 0 0,-2 0 0 15,-2-1 0-15,-3-2 288 0,-3-1-48 0,-2-2-16 16,-2 1-64-16,-2-3-16 0,-2-1 0 0,-2-1 0 15,-1-3-144-15,-4 0 0 0,1 0 0 0,-3-2 0 0,-2 0 0 16,-1-3 0-16,-1 0 0 0,-1 1 0 0,0 3 0 0,-1-3 0 16,0 1 128-16,-1 0-128 0,-2-2 128 15,-2 5-128-15,-2 3 128 0,-3 4-128 0,-2 4 0 16,-2 2 0-16,-3 4-192 0,-5 5 192 0,-3 3-400 0,-5 2 32 16,-4 1 16-16,-5 0 0 15,0 4-448-15,-3 2-96 0,1 2 0 0,-1-1-16 16,0-1 336-16,1 3 64 0,1-1 0 15,2 0 16-15,2-1 352 0,3-1 144 0,2 1-128 0,1 0 128 16,2-1-1296-16,2 0-176 0</inkml:trace>
  <inkml:trace contextRef="#ctx0" brushRef="#br0" timeOffset="172588.37">27625 13680 34095 0,'1'-1'3024'0,"0"1"-2416"0,0 0-480 0,1 0-128 0,0 1-720 0,-1-1-176 16,3 0-16-16,3 2-16 0,2-2 688 0,2 2 240 0,3-1-144 0,1 1 144 0,-1 0 0 0,1-1 0 0,1 0 0 0,0 1-128 0,3 1 128 0,-2 1 0 0,3-2 0 0,2 2 0 15,2 1 128-15,2 0 48 0,3-5 16 0,2 2 0 16,3 2 224-16,2-4 48 0,1 0 16 0,-1 1 0 15,1-1-288-15,-1 1-48 0,-1 1-16 16,0 0 0-16,-2 1-832 0,-2-1-160 16,-2-1-32-16,-5 1-16 0,0-1-704 0,-4-1-144 0,-2 0-32 15,1 0 0-15</inkml:trace>
  <inkml:trace contextRef="#ctx0" brushRef="#br0" timeOffset="173160.69">29254 13301 35935 0,'-8'-9'1600'0,"0"1"320"15,1-2-1536-15,1 4-384 0,2 2 0 0,0 2 0 0,1-1-256 0,-5 0-112 0,-5-7-16 0,-6 0-16 32,-5 1-1008-32,-2 2-208 0,-3 4-48 0,-2 2 0 0,0 4 1008 15,-4 0 192-15,0 2 32 0,-4 4 16 0,0 3 272 0,-3 3 144 0,-3 1-160 0,-1 3 160 16,1-1 400-16,-1 2 176 0,0 2 48 0,-1 2 0 0,1 4 720 16,2 3 160-16,2 1 32 0,2 3 0 0,2 3-496 15,3 2-80-15,4-1-32 0,5 1 0 0,5 2-544 16,5 1-128-16,4-2 0 0,3-3-16 0,5 0-432 0,4-4-96 15,4 3-16-15,5-6 0 16,3 0-512-16,4-2-96 0,5-1-32 0,5-3 0 0,4-2 512 16,5 3 112-16,4-4 0 0,-1-3 16 0,-2-3 560 0,6 0 96 15,8-3 32-15,4-1 0 0,1-1-176 0,0-1-16 16,1-4-16-16,-2-1 0 0,1-4-176 0,-3-1 0 16,-2 0 0-16,0-5-176 0,-3 0 352 0,-1-2 64 15,-3-3 16-15,-1-4 0 0,0-2-256 0,-5-1 144 16,-2 2-144-16,-3-5 128 15,-1-5-448-15,-3-3-80 0,-3 0-32 0,-4-3 0 16,-1-1-304-16,-4-2-64 0,-3-1-16 0,-3-1 0 0,-3-1 432 0,-4-3 64 0,0 0 32 16,-3 1 0-16,-4-1 288 0,-2 3 0 0,-2 0 0 0,-3 0 0 15,-1-1 336-15,-3 2 32 0,-1-1 0 16,-4 2 0-16,0 5 80 0,-4 2 32 0,-2 2 0 0,-4 4 0 16,-2 1-480-16,-4 6 0 0,0 3 0 0,-3 2 0 15,-1 2-400 1,-5 0-128-16,-1 0-32 0,-3 3-9072 0,4 5-1824 0</inkml:trace>
  <inkml:trace contextRef="#ctx0" brushRef="#br1" timeOffset="178250.67">16554 14115 17503 0,'-8'0'1552'0,"2"0"-1232"0,2-1-320 0,2 1 0 0,2 0 832 0,-3 0 96 0,-1 0 32 0,-4-4 0 0,-1 3-1808 0,1 0-368 16,3-2-64-16,2 1 0 0,3 2 1536 0,2-4 304 0,3 3 64 0,-1 0 16 0,4-3 240 0,1 3 48 0,0 1 16 0,1-3 0 16,-2 2 160-16,2 0 48 0,1 1 0 0,1-2 0 15,1 2 128-15,-1 0 16 0,1 0 16 0,1 0 0 16,2 0-608-16,1-2-128 15,1 1-32-15,3 0 0 0,1-1-544 0,3-1 0 0,1 1 0 0,1-3 0 0,0 4 0 16,-2-3 0-16,-2 1 0 0,2 0-144 0,5 0-80 16,-2 0-16-16,1-1 0 0,-2 2 0 15,0-2-352-15,-3 2-80 0,-3 2-16 0,0-4 0 16,1 3-720-16,-1 1-128 0,-1 0-48 16,-2 0-9808-16</inkml:trace>
  <inkml:trace contextRef="#ctx0" brushRef="#br1" timeOffset="184150.62">16430 14053 21183 0,'0'2'1888'0,"-1"-2"-1504"0,-2 2-384 0,1-4 0 0,1 2 976 0,1 0 128 0,-2 0 32 0,1-2 0 0,-3 1-3072 0,1 0-624 0,-2-3-112 0,-1-1-16 0,-1-2-192 0,-1-2-16 0,0 0-16 16,1 0 0-16,0 1 2912 0,-2-3 640 0,-1 0 112 0,-1 0 16 0,2 2 1296 0,-2 2 272 0,1 2 48 0,-1 2 16 15,0 1-48 1,-1 1-16-16,-1 2 0 0,1 1 0 0,-1-1-1056 0,1 2-192 0,-3 1-64 0,3-1 0 0,3 0-448 15,-1 1-112-15,0 1-16 0,-2-2 0 16,-2 6-192-16,-2 0-64 0,0 0 0 0,0 3 0 0,1 0 64 16,1 3 0-16,-3 1 0 0,0-1 0 0,2 2-256 15,1-1 0-15,2 1 0 0,0 1 0 0,2 1 0 0,0 0 0 16,4 2 128-16,2-4-128 16,4 3 192-16,3-4-16 0,2-3 0 0,2-1 0 0,3-2-176 0,1 1 0 15,2-1 144-15,-1-4-144 0,-1 0 192 0,3 0-48 31,2-2 0-31,2-1 0 0,1 0 96 0,-1-3 16 16,1 0 0-16,-1-2 0 0,0-1 128 0,0 0 16 16,2-1 16-16,0-1 0 0,-3 0-224 0,2-1-32 0,1-3-16 15,-1 1 0-15,0-2-144 0,1-1 192 0,-2 1-192 16,-2-1 192-16,0 2-192 0,-2-1 128 0,-2 3-128 0,-1-3 128 16,1 2-128-16,-5 2 0 0,0-3 0 0,0 3 0 15,-2 0 0-15,-2-1 0 0,1-2 0 0,-2 2 0 16,1 0 288-16,-2-1-32 0,0-1 0 0,-1-5 0 15,0 2 64-15,-1 0 0 0,-3-1 0 0,1-2 0 16,-3 2-128-16,-1-3-32 0,0 1 0 0,-3 0 0 16,0 0 0-16,-2 2 0 0,-1-5 0 0,0 4 0 15,0 0-160-15,0 3 192 0,0-3-192 0,1 6 192 0,1-1-320 16,-1 3-64-16,2 3-16 0,-1 3 0 16,-1 1-464-16,3 4-96 0,-3 2 0 0,3 2-16 15,0 0-1168-15,1 2-224 0</inkml:trace>
  <inkml:trace contextRef="#ctx0" brushRef="#br1" timeOffset="187222.73">17690 13961 10127 0,'8'-9'896'0,"-5"1"-704"0,0 2-192 0,-1 1 0 16,1 2 4096-16,-2 0 768 0,1-1 176 0,2-2 16 0,1-1-3904 0,1-4-800 0,0 0-160 0,-1 2-16 0,0 3-672 0,-1 3-128 0,-2-2-16 0,-2 4-16 15,2 1-624-15,-5 0-128 0,0 6-32 0,-2-1 0 16,-4 1 352-16,-1 2 64 0,-2 3 0 0,-2 1 16 0,-1 3 2464 0,0 1 480 0,-1-1 112 0,1 2 0 16,3-2 448-16,-2 3 64 15,2 0 32-15,0-1 0 0,2 3-1264 0,0-4-256 16,0 2-48-16,3-5-16 15,-1 2-880-15,2 0-128 0,1 0-128 0,0-2 128 0,1 2-384 0,2-2 48 0,0-1 0 0,2-1 0 0,2-1 336 16,2 0 0-16,1-3 0 0,1 1 128 0,2-1 400 0,0-1 80 16,2 0 16-16,2-3 0 0,1 1-288 15,0 1-48 1,3-1-16-16,0 3 0 0,2-5-272 0,0 2 160 0,2 1-160 0,1-5 128 0,1 1-128 0,0-2 160 16,-1 1-160-16,1-4 160 0,-1 0-160 0,0-2 0 15,-2 0 0 1,0-3 0-16,-3 1 0 0,-1-3 0 0,-2-1 0 0,0-1 0 0,-2 0 0 0,-4-3 0 15,-1 2 0-15,-1 0 0 0,-1 2 0 0,-3-4 0 16,1-2 0-16,-2-3 0 0,0 3 0 0,-4-3 0 16,1 2 0-16,0 4 0 0,0 4 0 0,-2 0 0 15,-2-1 0-15,-4-1 0 0,-2 1 0 0,-1 1 0 16,-4 0 0-16,2 2 0 0,4 5-176 0,-2-1 48 16,-2-1 0-16,-1 2 0 0,0 2 128 0,0-3-192 0,3 0 192 15,0 1-192-15,2 2 192 0,-1-4 0 0,1 2 0 16,0 1 0-1,-1-1 0-15,1-1 0 0,1 0 0 0,0 1 0 0,-1 1 0 16,3 0 0-16,-1 0 0 0,1 2 0 0,2 1-304 0,2-2-80 0,0 4 0 0,1-2-16 31,0 1-1248-31,2 2-240 0,-1-1-48 16,3 2-13136-16</inkml:trace>
  <inkml:trace contextRef="#ctx0" brushRef="#br1" timeOffset="188046.01">17083 14046 12895 0,'-3'0'1152'0,"1"0"-928"0,0-3-224 0,-1 3 0 0,3-1 1456 0,-1 1 240 0,1 0 48 0,-3 0 16 16,1 1-1936-16,-1 2-384 0,0-3-80 0,0 2 0 0,1 1 224 0,1-2 48 0,-1 2 16 0,2-1 0 0,2 0 1520 0,-1 2 304 15,1-4 64-15,2 1 16 16,1-1 560-16,1-1 128 0,0 1 0 0,2-2 16 0,2-1-512 0,2 2-96 16,3-3-32-16,2 3 0 0,4-3-752 15,1 2-160-15,3-1-16 0,2 2-16 16,-2 0-384-16,1 0-80 0,0 1-16 0,1 0 0 16,0 0-640-16,-1-3-128 0,0 3-16 0,-3 0-16 15,-2 0-416-15,-2 0-96 0,0 0-16 0,-3 0 0 0,0 0 624 16,-2 3 128-16,-2-3 32 0,-2 0 0 0,-1 0 352 0,-1 0 0 0,-2 0 0 0,1 0 0 31,-2-3-752-31,-1 1-128 0</inkml:trace>
  <inkml:trace contextRef="#ctx0" brushRef="#br1" timeOffset="189429.14">17910 14217 35935 0,'-4'4'3200'0,"2"-2"-2560"0,1-1-512 0,2-1-128 0,1 0 0 0,0 0 0 0,1 1 0 0,1 2 0 0,5-2-1024 0,3-1-208 0,5 0-48 0,3-1-16 31,1-2-64-31,4 1-16 0,3-2 0 0,3 2 0 0,4-5 864 0,1 4 160 0,2 1 32 0,1-1 16 0,0 1 304 0,-1 1 0 0,2 1 0 0,-2 0 144 16,1 1 272-16,-1 1 48 0,0 0 16 0,2-2 0 15,-1 1-480-15,0-2-128 0,0 1-16 0,1-4-11808 32</inkml:trace>
  <inkml:trace contextRef="#ctx0" brushRef="#br1" timeOffset="191182.81">19322 14011 10127 0,'-5'0'896'0,"2"0"-704"0,0 0-192 16,2 0 0-16,1 0 1040 0,-2 0 176 0,-2 0 48 0,-1 0 0 0,-3 0 288 0,1 0 64 0,-2 0 16 0,3 3 0 0,0-2-624 0,0 3-128 0,-2 1-32 0,1 0 0 0,-2 2-848 15,-1 0 0-15,1 3 0 0,-4 0 0 0,-2 1-528 0,0 0-32 0,-1 1 0 0,0 0 0 0,0-1 208 0,0 1 32 0,1 1 16 0,1-2 0 16,0 1 864-16,3-2 160 0,2 1 48 0,3-1 0 16,2-2 528-16,3 2 112 0,1-3 32 0,1-1 0 15,3 3-736-15,1-3-160 0,2-1-32 0,2 1 0 16,2-1-512-16,0-2 0 0,2 0 0 0,-1 1 0 16,3 1-256-16,1-1-96 0,-1-2-32 0,1 1 0 15,0-1-544-15,0 0-112 16,0 0-32-16,0-2 0 0,-1 0 624 0,-1 0 112 0,-1-2 16 0,-1-1 16 0,2-1 304 15,-3 0 0-15,2-1 0 0,-2-3 144 0,-1-1 496 16,-2-1 112-16,1 0 16 0,-2-1 0 0,1-1 16 16,-2 1 16-16,-1-2 0 0,-3 1 0 0,1 1-80 15,-2 0-16-15,-1-2 0 0,-2 2 0 0,-1 0-448 0,-2-1-80 16,0 3-32-16,-3 2 0 0,0-2-320 16,-2 3-64-16,0 0-16 0,-2 1 0 15,-2 2-624-15,1-1-128 0,-3 2-16 0,-2 2-16 16,1 0-64-16,-1 0-16 0,-1 1 0 0,0 0 0 15,3 1 144-15,0-2 16 0,3 2 16 0,2-1 0 0,-1 1 704 16,4 0 240-16,2-1-144 0,1 1-5888 0,2-1-1184 0</inkml:trace>
  <inkml:trace contextRef="#ctx0" brushRef="#br1" timeOffset="191773.12">19426 14234 18431 0,'-3'2'1632'0,"0"-2"-1312"0,1 0-320 0,0 0 0 0,2 0 2608 0,0 0 448 0,2 0 80 0,0 0 32 0,2 0-3168 0,3-1-544 0,3 0-160 0,2 1-16 0,3 0-432 0,3 0-64 15,-1-1-32-15,4-2 0 0,0 2 1248 0,2 0 0 0,3 1 256 0,0-3-48 0,3 2 832 0,0 1 176 16,2 0 16-16,0 0 16 0,-1 1-496 0,0 2-112 16,1-3 0-16,1 2-16 0,-1 2-624 0,-2-4 0 15,2 1 0-15,-2 0 0 16,-5-1-192-16,4 0-96 0,0 3-32 0,2-3 0 16,-3 0-256-16,0 0-48 15,-2 0-16-15,0 0 0 0,-2 0-16 0,-2 0-16 16,-1 0 0-16,-2 0-10512 0</inkml:trace>
  <inkml:trace contextRef="#ctx0" brushRef="#br1" timeOffset="193781.57">20219 14173 9215 0,'4'-1'816'15,"-1"0"-656"-15,0 1-160 0,-3 0 0 0,0 0-176 0,1 0-64 0,3-3-16 0,1 2 0 0,1 0 96 0,-1 0 16 0,1-2 0 0,-2 1 0 16,-1 2 1552-16,1-4 320 0,-1 1 64 0,0 1 16 0,1 0 896 0,0-2 176 0,-1 1 48 0,1-2 0 0,0 2-1152 0,0 0-240 0,-2 0-32 0,0 0-16 16,1-2-592-16,-2 3-112 0,-1-2-16 0,1 1-16 15,-1 1-384-15,-1 1-80 0,1-3-16 0,-2 3 0 16,0-2 48-16,-1 1 0 0,-1 1 0 0,-2 1 0 15,1 0 144-15,-3 0 48 0,0 0 0 0,-1 1 0 0,1 4-128 0,-2-3 0 16,-3 3-16-16,1 1 0 0,-3 3-112 0,0 0 0 16,0 1-16-16,2-1 0 0,0 3-80 0,-1-1-16 15,-1 1 0-15,-1 2 0 0,0 1 48 0,0-2 16 16,2 2 0-16,2 1 0 0,2-4-208 0,2 0 128 16,2-1-128-16,1 0 0 0,1-3 192 0,3 2-48 15,2 0-16-15,1-2 0 0,1 2-128 0,1-3 0 16,0-1 0-16,2 3 0 0,1-3 0 0,2-1 0 15,1-1 0-15,1-1 0 0,1 2 0 0,3-5 0 0,1 3 0 0,0-3 0 32,3 0 0-32,-1-1 192 0,1-1-64 0,0 0 0 0,0-2-128 15,0 2 0-15,-1-1 144 0,-1-2-144 0,-1 2 0 0,-2-1 0 16,1-1 0-16,-1 0 0 0,-2 0 0 0,1 0 0 0,-1 0 0 0,-2 1 0 16,0-1 0-16,-3-1 0 0,-1 1 128 0,-1-1-128 15,0 0 192-15,-2-3-16 0,-2 3-16 0,-2-1 0 16,-2 0 32-16,0-2 0 0,-1 0 0 0,-2 0 0 15,1-3-192-15,-3 1 128 0,2 0-128 0,-1 0 128 0,-1 1-128 16,1 0 192-16,-1 1-192 0,0 0 192 0,-1 3-192 16,2 0 0-16,-2 1 0 15,0 3 0-15,0-2 0 0,-1 4 0 0,-2 0 0 0,0 0 0 0,0 4 0 16,-2 1 0-16,1 2 0 0,-4 0 0 0,3 3-176 0,-2 0 176 16,-1 1-128-16,3 2 128 0,-1-2 0 15,-1 0 0-15,2 1 0 0,1-2-128 0,0 1 128 0,3-3 0 16,2-1 0-16,1 2 0 0,4-4 0 0,0 1 0 15,3-1 128-15,3 1-128 0,0-2 0 0,4 0 0 16,0-1 0-16,2 0 0 0,1-2 0 0,1 1 0 0,1 0 0 31,2-1 0-31,-1 1 0 0,0 0 0 0,0-1 0 0,0 3 0 0,-2-4 0 0,-1 1 0 0,0 0-144 0,-2-1 144 16,1 0 0-16,-2 0-176 0,2-1 176 16,-2 0-128-16,1 1 128 0,-2 0-128 0,0-5 128 0,0 1-128 15,-1-1 128-15,0-1 0 0,0 0 0 0,-1-2 0 31,-2 0 0-31,1-1 0 0,-1 0 0 0,-2 1 0 16,0-4 0-16,-2 1 192 0,-1 1-64 0,0 3 0 16,-1-3-128-16,-2 3 0 0,-2 0 0 0,0 3 128 15,-2 1-128-15,-4 3 0 0,-1 0-128 0,-3 4 128 0,-1 1-192 16,-2 1 32-16,1 1 16 0,-2 2 0 0,2 0-16 16,-1 2 0-16,2 2 0 0,1-2 0 0,3-3 160 15,3 2 0-15,3 1 0 0,1-4 0 0,3 1 0 16,1-2 0-16,3 1 0 0,2 0 0 0,0-5 0 0,3 3 0 15,1-1 0-15,2 2 0 0,5-4 0 0,0 1 0 16,1-2 0-16,0 0 0 0,-4 1 0 0,2-4 0 16,2 1-144-16,5 0 144 0,-1-4 0 0,1-1-176 15,0 1 176-15,-3-4-128 0,-1 0 128 0,0 1 0 16,-3-1 0-16,-2 3 0 0,-2-1 0 0,-2 0 0 16,-1 5 0-16,-3-1-128 0,-2 2 128 0,-2 1 0 0,-2 0 0 15,-1 1 0-15,-2 2 0 0,-2-1 0 0,-1 3 0 0,-1-1 0 16,0 1 0-16,-2 1-160 0,0 0 160 0,0-1-160 15,-1-1 160-15,2 0 0 0,1 1 0 0,1 0-128 16,3-3 128-16,-1 2 0 0,2 1 0 0,2-3 0 16,0-1 0-16,1-1 176 0,2 0-176 0,0-1 192 15,2 0-192-15,0 0 0 0,2-2 144 0,0 2-144 16,0 0 144-16,3-3-144 0,2-1 192 0,-1 1-192 16,1 2 192-16,1-3-192 0,3-2 192 0,1-1-192 15,2-2 192-15,-2 3-192 0,2-3 192 0,-1-1-192 0,1 1 128 16,0-1-128-16,-2 2 0 0,0-1 0 0,-1 3 0 15,-1 1 0-15,-1 1 0 0,-3 0 0 0,-1 3 0 0,-4 0 0 16,1 1 0-16,-5 2 0 0,-1 1 0 0,-1 2 0 16,-3-1-144-16,-2 2 144 0,0 1 0 0,-4 0-128 15,1-1 128-15,-2 1 0 0,0 0 0 0,1-1 0 16,1 1 0-16,1-1 0 0,0-2 0 0,4 1 128 16,0-2-128-16,3 0 176 0,3 0-176 0,1-2 0 15,2 0 0-15,3 0 0 16,2 0-464-16,2 0-80 0,4-2-16 0,2 2-11680 15,4 0-2352-15</inkml:trace>
  <inkml:trace contextRef="#ctx0" brushRef="#br1" timeOffset="194776.75">20924 14146 35935 0,'-10'7'3200'0,"0"0"-2560"0,2-1-512 0,4 0-128 16,-1 1 0-16,-5 3 0 0,-9 6 128 0,-12 13-128 0,-12 7 352 0,-7 7 0 0,-1-3 0 0,2-1 0 0,5-7 608 0,1 0 128 0,0 1 32 0,1-4 0 0,3 2-720 0,-1 0-144 15,4-5-16-15,2 0-16 0,2-4-384 0,0-2-80 0,2 0-16 0,0-4-18240 0</inkml:trace>
  <inkml:trace contextRef="#ctx0" brushRef="#br1" timeOffset="195059.58">20328 14157 40543 0,'-3'8'3600'0,"1"-5"-2880"0,-1 1-576 0,2 0-144 0,2-3 1488 0,3 1 272 15,2 3 48-15,7 4 16 16,8 5-2416-16,12 4-496 0,14 7-80 0,15 1-32 16,8 5 624-16,3-2 128 0,1 5 32 0,-4-1 0 0,-6 2 416 0,-3 4 176 0,-3 5-16 15,-5 4 0-15,-7 5 48 0,-8 2 16 0,-5 1 0 16,-6 6 0-16,-4 4-224 0,-8 1-128 0,-4-1 128 0,-6 4-18960 15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0T16:57:09.329"/>
    </inkml:context>
    <inkml:brush xml:id="br0">
      <inkml:brushProperty name="width" value="0.05292" units="cm"/>
      <inkml:brushProperty name="height" value="0.05292" units="cm"/>
      <inkml:brushProperty name="color" value="#7030A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FFC000"/>
    </inkml:brush>
    <inkml:brush xml:id="br3">
      <inkml:brushProperty name="width" value="0.05292" units="cm"/>
      <inkml:brushProperty name="height" value="0.05292" units="cm"/>
      <inkml:brushProperty name="color" value="#00B0F0"/>
    </inkml:brush>
    <inkml:context xml:id="ctx1">
      <inkml:inkSource xml:id="inkSrc96">
        <inkml:traceFormat>
          <inkml:channel name="X" type="integer" max="27388" units="cm"/>
          <inkml:channel name="Y" type="integer" max="18258" units="cm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T" name="resolution" value="1" units="1/dev"/>
        </inkml:channelProperties>
      </inkml:inkSource>
      <inkml:timestamp xml:id="ts1" timeString="2025-11-20T17:00:42.460"/>
    </inkml:context>
    <inkml:brush xml:id="br4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1246 4706 21183 0,'2'0'1888'0,"-1"0"-1504"0,1 0-384 0,0 1 0 0,-1 0 256 0,0 2 0 0,3-1-16 0,2 4 0 0,0 6 416 0,2 2 96 0,-1 6 16 0,-2 2 0 0,0 4-416 0,-3-2-80 0,1 3-16 0,-2-1 0 0,2 1-48 0,-2 2-16 0,1 0 0 0,0 0 0 15,-1-1 192-15,-1 4 16 0,2 4 16 0,-1 1 0 16,-1 4-32-16,0 1-16 0,-1 0 0 0,0 2 0 16,-1-5-240-16,-1 0-128 0,-1-1 128 0,2-4-128 15,-2 1 0-15,0 1 0 0,2 1 0 0,-1-4 0 16,1 2 0-16,0-6 0 0,0-5 0 0,2-3-128 15,0-3-1088-15,2-5-224 0,0-2-32 16,0-2-10048-16</inkml:trace>
  <inkml:trace contextRef="#ctx0" brushRef="#br0" timeOffset="695.81">1036 4732 11967 0,'-1'-6'528'0,"1"2"112"16,0-1-512-16,1 0-128 0,0 4 0 0,1-3 0 0,0 3 0 0,1-5-272 0,3 0 64 0,1-6 16 0,1 1 192 0,0 1 0 0,1 0 0 0,-2 2 0 0,2 0 496 0,0 1 144 0,-1 1 16 0,1 0 16 0,0 2 32 0,1-1 16 16,1 1 0-16,-1 2 0 0,-1-1 48 0,4 2 0 15,0-3 0-15,1 3 0 0,2-4-192 0,1 1-16 0,1 2-16 0,-1-3 0 16,2 1-208-16,0 1-32 0,5-2-16 16,1 0 0-16,2 1 160 0,1 3 48 0,2 0 0 15,0 1 0-15,-1 1 208 0,0 2 64 0,-1-1 0 16,-1 3 0-16,1 1-320 0,-4 1-64 0,2 2-16 0,-5 2 0 15,0-1-368-15,-2 4 0 0,-2-2 0 0,-2 4 0 16,-3-5 0-16,0 6 128 0,-1-3-128 0,-1 2 0 16,-1 0 0-16,1 1 0 0,0 1 0 0,1-2 0 15,-1 1 0-15,0-3 0 0,-1 1 0 0,-2-2 0 16,-1 0 384-16,1 0 0 0,-4-2 0 0,-1 0 0 16,-2 1-128-16,-2-1-32 15,-1-1 0-15,-2 0 0 0,-3-1 352 0,0 3 80 0,-4-4 16 0,0 2 0 16,-3 0-416-16,-2 1-64 15,-2-2-32-15,-2 2 0 0,0-1-160 0,0 0 192 0,0-2-192 0,-2 1 192 0,-4 2-192 16,-6-3 0-16,-1 1 0 0,-3 3 0 0,1-5 0 16,-2 0-144-16,-1 1 144 0,3-2-160 15,5 0 160-15,5-3 0 0,4 0 0 0,0-1-128 0,1-1 128 16,0 1 0-16,2-2 0 0,2-2 0 16,0 2-976-16,2 0-112 0,0 0-32 0</inkml:trace>
  <inkml:trace contextRef="#ctx0" brushRef="#br0" timeOffset="1342.73">2629 4454 23951 0,'-1'-4'2128'0,"1"1"-1696"0,2 2-432 0,-1 0 0 0,2 1 240 0,-2-1-48 0,3-3 0 16,0-1 0-16,2-1 0 0,0-2-16 0,0 4 0 0,-2-1 0 0,-2 3-176 0,-1 2 0 0,-2 3 0 0,-2 2 128 0,-2 2-128 0,-4 4 0 0,-2 5 144 0,-4 2-144 0,1 1 368 0,-2 0 0 0,-4 3 0 0,-1 3 0 16,-2 6-32-16,-3-3 0 0,-1 7 0 0,-4 1 0 15,-1 2 208-15,-3 3 32 0,3 0 16 0,0-2 0 16,1 0-336-16,1-1-80 0,1-1-16 0,-1 4 0 15,-2 2 160-15,1 2 48 0,2-1 0 0,5-3 0 0,3 4 320 16,2-2 64-16,5 1 16 0,3-5 0 0,4-5-320 16,3-2-64-16,4 3-16 0,4 0 0 0,1-2-192 0,2 2-48 15,4 2 0-15,4 1 0 0,3 1-128 0,0-2 0 16,3 2 0-16,4-2 0 0,0-3-176 0,1-3-112 16,2-5-32-16,-1-4 0 15,0-4-640-15,2 0-128 0,1-2-16 0,-3-3-8768 16,-1 0-1760-16</inkml:trace>
  <inkml:trace contextRef="#ctx0" brushRef="#br0" timeOffset="2101.56">3267 4837 9215 0,'0'-4'816'0,"-1"2"-656"16,1-2-160-16,0 3 0 0,0 1 1456 0,0 0 256 0,0 0 48 0,0 0 16 0,1 0-1184 0,0 0-224 0,0 2-48 0,-1-2-16 0,0 0-176 0,0 0-128 0,0 0 144 15,-9 25-144-15,4-16 864 0,-2 1 80 0,-1 1 16 0,-2 1 0 0,0 3-368 0,-2 2-64 0,-2 1-16 0,-1 1 0 16,-2 6 64-16,-2-1 0 0,1-1 0 0,-3 2 0 15,-2 3 240-15,-1 3 48 0,-1 1 16 0,-1 4 0 16,-2 4-208-16,-1-2-32 0,1 4-16 0,-1-6 0 16,1 1-240-16,-2-2-64 0,-3 4 0 15,-1-3 0-15,3-1-320 0,-2 2 0 0,0-1 0 0,1-3 0 16,2-2 0-16,4-5-208 16,2-4 48-16,5-4 16 0,3-6-128 0,2-2-32 15,2-4 0-15,0-1 0 0,3-4-656 16,-1-2-128-16,2-3-16 0,1-2-10784 15</inkml:trace>
  <inkml:trace contextRef="#ctx0" brushRef="#br0" timeOffset="2448.94">2697 4768 7359 0,'-9'1'656'0,"2"0"-528"16,1 0-128-16,1 2 0 0,2-2 6576 0,2 3 1280 0,0-2 256 0,0 4 48 15,-2 6-6320-15,1 4-1264 0,2 2-256 0,2 2-64 16,2 4-480-1,3-2-96-15,2 4-32 0,2 5 0 0,1 2 352 0,4 2 0 16,2 7 0-16,0 3 0 0,3 6-128 0,0 1 128 0,2 3 0 0,-2-7 0 16,-3-4 0-16,1 0 0 15,-2 1 0-15,-1-5 0 0,-1-3 0 16,-3 0 0-16,3-1 0 0,-5 1 0 0,0-5-960 0,-3-1-112 0,1-5-16 0,-5 0-16 31,1-1-464-31,-1-3-96 0,-3-1 0 0,0-4-6912 16,-2-1-1392-16</inkml:trace>
  <inkml:trace contextRef="#ctx0" brushRef="#br0" timeOffset="3494.57">3590 5402 10127 0,'0'-2'896'0,"-2"0"-704"16,1 2-192-16,0 0 0 0,0 2 4128 0,0-1 800 0,1 0 144 0,-3 3 48 0,1 1-4096 0,-2 2-832 0,-1 2-192 0,1 2 0 0,-1 1-688 0,0-1-176 0,0 1-32 0,-1 1-16 15,1 2 112-15,-1-1 32 0,1 0 0 0,-1 0 0 0,-1 2 560 0,-1 0 208 16,1 3-144-16,-3-1 144 16,0 5 400-16,-2-1 176 0,2 1 16 0,-3 3 16 0,1 1 192 0,1-2 32 15,0 2 16-15,2-2 0 0,2-1-608 0,0-2-240 0,4-1 176 0,1-3-176 16,1 2 144-16,2-2-144 0,3-1 128 16,0 0-128-16,2-3 0 0,1-2-144 15,2 2 0-15,0-3 0 31,1-4-432-31,1 1-64 0,1-1-32 0,1-3 0 0,-2 0-1312 0,-1-3-256 0</inkml:trace>
  <inkml:trace contextRef="#ctx0" brushRef="#br0" timeOffset="3765.15">3256 5811 40543 0,'2'3'1792'0,"1"-2"384"16,0 3-1744-16,1-4-432 0,1 1 0 0,-1 0 0 0,3 1-192 0,3 0-128 15,7-1-32-15,7 3 0 16,4-2-96-16,3 0-32 0,-1 0 0 0,-2-2 0 16,0-4-1056-16,-2 2-224 0,-3-1-32 0,-1 1-13104 0</inkml:trace>
  <inkml:trace contextRef="#ctx0" brushRef="#br0" timeOffset="5368.54">4082 4485 29487 0,'-1'-4'2624'0,"-1"1"-2112"16,1 3-512-16,1 0 0 0,0 0 1280 0,0 0 128 0,-1 0 48 0,0 0 0 0,-1 2-1616 0,1 3-320 0,0-1-64 0,0 8-16 0,2 0 64 0,0 5 16 0,2 6 0 0,0-1 0 0,1 6 480 0,2 4-144 16,0 7 144-16,2 4 0 0,-1 3 0 0,-1 2 0 0,1 5 0 0,-2-1-128 0,0 3 128 0,-3 1 0 15,1 5 0-15,-3 2 0 16,1 0 0-16,-5 3 0 0,0-1 0 0,-1 1 0 0,-1-3 304 16,-1-1 80-16,-2 1 32 0,0-1 0 15,1-3 384-15,-1 0 80 0,2-2 16 0,-1-11 0 0,3-5-704 0,3-7-192 16,1-2 0-16,1-12 0 15,1 0-752-15,0-6-208 0,4-2-64 0,2-2-13760 0</inkml:trace>
  <inkml:trace contextRef="#ctx0" brushRef="#br0" timeOffset="8539.11">4595 5526 32255 0,'-7'-2'2864'0,"0"1"-2288"0,1 1-576 0,3 0 0 0,1 0 1024 0,2 0 80 0,2 1 32 0,-2 1 0 0,0 1-1680 15,0-3-336-15,1 2-64 0,2-1-16 0,0-1-80 0,2 0-32 0,-5 0 0 0,0 0 0 16,0 0 64-16,0 0 16 0,20-9 0 0,-15 7 0 16,0-1 368-16,0 1 80 0,-1-1 16 0,3 0 0 0,-1 0 1312 0,1-2 272 0,2 0 48 0,1 0 16 15,1-1 416-15,1 0 64 0,1-1 32 0,1 0 0 16,0-3-720-16,1 4-144 15,1-4-16-15,0 3-16 0,0-2-432 0,-1 2-96 0,1-1-16 0,0-1 0 16,0 2-192-16,0-2 0 0,-1 1 0 0,-1 2 0 16,-1-1 0-16,-2-2 0 0,1 0 0 0,-4 1 0 15,1-1 0-15,-3 1 0 16,-1 1 0-16,-2-4 0 0,-1 5-160 0,-1-5 160 0,-2 2-128 0,-3 2 128 16,-1-2-208-16,-1 1 32 0,-4 4 16 0,0 1 0 15,-1 1-192-15,-1 2-32 0,-4 2-16 0,-2 1 0 16,0 0 112-16,-3 3 32 0,1-1 0 0,-2 2 0 0,1-3 112 0,0 3 144 15,-1 0-208-15,-1-1 80 16,2 0 128-16,-1 3 0 0,0 2-144 0,0 0 144 16,-1 0 0-16,3 2 0 0,2-4 0 0,-1 0 0 0,3 4 0 15,1-2 160-15,3 2-32 0,-2 2-128 0,3 3 304 0,0 1-48 16,3-1-16-16,0 2 0 0,1 1-32 0,1 2 0 16,1 3 0-16,2 0 0 0,2 0 16 0,2 1 0 15,2-1 0-15,0 0 0 0,2 3-224 0,3-6 0 0,0 2 128 16,0-1-128-1,2-4-640-15,0-2-192 0,1-1-16 0,0-2-16 16,1-4-720-16,2-4-144 0,1 2-16 0,1-5-16 16,1-1-224-16,0-1-64 0,1-1 0 0,-2 1-7648 0</inkml:trace>
  <inkml:trace contextRef="#ctx0" brushRef="#br0" timeOffset="9361.12">5202 5593 25791 0,'0'0'2304'0,"0"0"-1856"0,0 0-448 0,0 0 0 0,1 1 304 0,-1-1-48 0,0 3 0 0,0-1 0 0,0 3-256 0,-2 0 0 0,1 2 0 0,-4 0 0 0,1 3 0 0,-2 0 0 16,0 1 160-16,-1 0-160 0,0 3 0 0,0 3 128 15,-3 3-128-15,0 1 0 0,0 4 576 0,-1 1 48 16,0 0 0-16,2-3 0 0,0 1 304 0,2-2 64 16,1 0 16-16,0 1 0 0,-1-1-480 0,1-2-80 15,0 1-32-15,1-8 0 0,3-2-416 0,-2-1 0 16,-1 3 0-16,0 2 0 15,-2 2-784-15,-2 1-192 0,3-3-48 0,0-2-13200 16</inkml:trace>
  <inkml:trace contextRef="#ctx0" brushRef="#br0" timeOffset="9899.86">5569 5711 43311 0,'-3'0'3840'15,"-1"-2"-3072"-15,2 2-608 0,2 0-160 0,0 0-400 0,0 2-112 0,-2-2-32 0,1 1 0 0,0 1-928 0,1 1-192 0,0 0-48 0,0-3 0 16,0 0-2272-16,0 0-464 0,0 22-96 0,0-17 0 0</inkml:trace>
  <inkml:trace contextRef="#ctx0" brushRef="#br0" timeOffset="10153.23">5320 6046 27647 0,'-3'3'2448'0,"1"-2"-1952"0,0 2-496 0,2-3 0 0,2 1 1344 0,0-1 160 16,1 0 32-16,0 0 16 16,4 0-2640-16,1-1-544 0,1 1-96 0,1-3-7056 15,1 1-1408-15</inkml:trace>
  <inkml:trace contextRef="#ctx0" brushRef="#br0" timeOffset="10739.85">6088 5569 8287 0,'2'0'736'0,"-2"-2"-592"0,0 2-144 15,1 0 0-15,-1 0 4064 0,0 0 784 0,0 2 144 0,1-1 48 0,-1 4-3248 0,0 0-640 0,0 1-128 0,-2 1-16 0,-2 4-1264 0,-1-3-240 0,-1 3-48 0,-2 3-16 16,-1-3-304-16,-2 2-64 0,0-2-16 0,-2 0 0 15,0 0 128-15,-2 0 32 0,-1 1 0 0,-2 1 0 0,0 2 1552 0,-1-1 320 0,0 3 64 0,-2 0 16 16,-1 0 528-16,0 0 96 0,2 1 32 0,3-3 0 16,1 1-752-16,1-1-160 0,2 1-16 0,-1-2-16 15,4 1-480-15,1-1-80 0,3-2-32 0,1-2 0 0,3 3-288 16,2-6 0-16,1 2 128 0,2-1-128 0,0 1-176 16,3-3-80-16,1 0-32 0,0 0 0 15,2-1-368-15,-1 0-80 0,2-1-16 0,1-1 0 16,1-1-1024-16,1-2-208 0,3 0-32 0,0-1-6576 15,0 0-1328-15</inkml:trace>
  <inkml:trace contextRef="#ctx0" brushRef="#br0" timeOffset="11079.5">5750 5735 28559 0,'-6'-2'2544'0,"1"0"-2032"0,1 1-512 0,3 0 0 15,1 2 2352-15,1-1 368 0,2 1 80 0,0 1 16 0,3 0-2528 16,4 3-496-16,3-3-112 0,2 3 0 15,2 3-160-15,0-1-32 0,3-1 0 0,0 0 0 0,1-1 512 16,1-1 0 0,4 1 0-16,-1-1 0 0,2 1-144 0,0-3 16 0,2 2 0 0,-3-2 0 15,1 1-512-15,-2-2-112 0,-1 0-16 0,-2-1 0 16,1-1-1568-16,-3 0-320 0,-2-2-64 16,-1 1-8992-16</inkml:trace>
  <inkml:trace contextRef="#ctx0" brushRef="#br0" timeOffset="11671.98">5974 4340 23951 0,'-1'-3'2128'0,"-1"2"-1696"0,2 1-432 0,0 0 0 0,2 0 672 0,-1 0 48 16,-1 0 16-16,1 0 0 0,1 1-736 0,1 2-256 0,-1-1 0 0,-2-2 0 0,0 0 512 0,10 19 96 0,-5-9 32 0,0 1 0 0,1 0 416 0,3 1 96 0,1 4 0 0,4-1 16 15,2 5 16-15,2-1 0 0,4 2 0 0,2 2 0 16,-1 1-144-16,3 3-16 0,3 3-16 0,-1 3 0 16,-1 2-304-16,1 3-64 0,-1 8-16 0,-1-2 0 0,-3-2-368 15,0 5 0-15,-2 4 0 0,-4 3 0 0,-2-1 0 16,-3 7 0-16,-3 4 0 0,-3 4 0 0,-2 1 0 16,-3-1 0-16,3-5 0 0,-2-2-128 0,2-8 128 0,0-1 0 15,0 1 0-15,0-4-128 0,1-1 128 0,-2-2 192 16,-1-4-32-16,-1 1-16 0,1-2 384 0,-4-2 80 15,1 0 16-15,-4 0 0 0,-2 3-432 0,-3 1-64 16,-4 1-128-16,-3-1 176 0,-3 2-176 0,-2-6 0 16,-2-4 144-16,2-6-144 0,-1-1 0 0,-3-6-320 15,-2 0 64-15,-1-3 16 16,-2-1-272-16,-1-3-64 0,1-4-16 0,-1-5-16512 0</inkml:trace>
  <inkml:trace contextRef="#ctx0" brushRef="#br1" timeOffset="25633.29">6460 11785 35935 0,'0'-1'3200'0,"0"-1"-2560"16,0 2-512-16,1 2-128 0,1-2-384 0,0 1-80 0,1 2-32 0,2-1 0 0,3 5-176 0,0 1-32 0,1 2-16 0,0 2 0 0,-1 2 240 0,1 0 48 0,-2 2 16 0,1 0 0 31,-1-1-32-31,-1 2 0 0,2 4 0 0,-1 2 0 0,0 5 784 0,-1 4 160 0,-1 2 16 0,0 7 16 0,-2 9 400 0,1 4 80 16,-2 8 16-16,1 3 0 16,-2 4-608-16,-1-6-112 15,1-11-32-15,-2 7 0 0,0 5-144 0,-2-4-128 0,1-5 144 0,-3-4-144 16,1-10 0-16,-2-3 128 0,1-2-128 0,-1-4 0 0,1-4 0 0,-1-4 0 15,0-4 0-15,1-5 0 32,0-2-1648-32,1-3-272 0</inkml:trace>
  <inkml:trace contextRef="#ctx0" brushRef="#br1" timeOffset="26155.01">6345 11567 34095 0,'-9'-10'1504'0,"2"-2"320"0,0 3-1456 0,4 2-368 0,0 2 0 0,3 2 0 0,0 0 768 0,-1-3 96 15,2-8 16-15,-1 0 0 0,3-4-880 0,3 1-128 16,3 2-64-16,3 3 0 0,2 1 192 0,0 3 0 16,2 0 0-16,1 1 0 0,1 4 0 0,2 0-128 15,0 3 128-15,-1 1-128 0,2 3-64 0,-1-1 0 16,-1 2 0-16,1 1 0 0,3 2 192 0,4 0 0 16,2-1 0-16,-1 2 0 0,-2 0 0 0,-1-1 0 15,-3 0 0-15,5 2 0 0,6 3 0 0,2 3 0 16,-1 2 0-16,-7-4 0 0,-4-1 0 0,1 5 0 0,3 5 0 15,-1 5 0-15,-1 3 0 0,-5 0 0 0,-4 3 0 16,-4 1-128 0,-3-2-576-16,-4 1-128 0,-3-1 0 0,-3-2-16 15,-3-4 192-15,-1-1 32 0,-2-1 16 0,-3-3 0 0,-1 1 608 0,0-1 0 0,-2-5 0 16,0 2 0-16,-2-2 800 0,-1-1 176 0,0 0 48 0,-2-3 0 16,1-2-128-16,-1 0 0 0,0-1-16 0,-2-3 0 15,1 1-560-15,-1-2-96 0,-1 1-32 0,-1-3 0 16,-1 1-192-16,0-1-160 0,-2-2 32 0,-1 0 0 0,0 0-224 15,-1-1-32-15,1-1-16 0,-1 0 0 16,1 1-480 0,2 2-80-16,3-3-32 0,4 0 0 0,3 2-880 0,2 1-176 0,3-3-48 0,2 0-10256 15</inkml:trace>
  <inkml:trace contextRef="#ctx0" brushRef="#br1" timeOffset="26692.68">7847 11470 13823 0,'-5'3'1216'0,"1"-6"-960"0,1 3-256 0,0-1 0 0,1 1 3616 0,1 0 672 0,-1 0 144 0,-1 0 32 15,-1 0-2848-15,-2 0-560 0,-2 1-112 0,2 2-32 0,0 1-1680 0,-1-1-320 0,0 3-80 0,1 0-16 0,-1 0 416 0,-1 2 96 0,1 3 16 0,-3-1 0 0,0 4 448 0,-1 2 208 16,-3 1-192-16,1 1 192 0,-2 5 672 0,-2 4 256 16,-2-1 48-16,-1 6 16 0,1 3 416 0,-1 1 64 15,2-3 32-15,2 0 0 0,3 1-448 0,0-1-96 16,2 2 0-16,3-1-16 0,1 5-560 0,4 1-96 16,0 7-32-16,3 3 0 0,2 1-256 0,-1 2 0 0,2 7 0 15,-1-3-144-15,0-4-144 0,1 7-32 0,-1 9 0 16,-1 2 0-1,1 2-512-15,-2-2-96 0,1 0-32 0,0-9 0 16,3-4 320-16,-2-8 64 0,3-5 16 0,1-1 0 0,2 1 976 16,3-8 192-16,3-4 32 0,2 0 16 0,2-7 128 0,3-5 32 0,1-5 0 0,2-5 0 15,-2-6-608-15,4-3-208 16,1-1 144-16,3-2-144 0,-2-1-1296 0,2-3-352 16</inkml:trace>
  <inkml:trace contextRef="#ctx0" brushRef="#br1" timeOffset="28832.02">8674 11957 18431 0,'0'-1'1632'0,"0"1"-1312"0,0 0-320 0,0 0 0 0,0 1 720 0,0 1 80 0,0 0 16 0,-1 3 0 15,0 1-1008-15,-2 3-192 0,2 2-32 0,-2 4-16 0,-2 1 816 0,-3 2 176 0,-1 3 16 0,-2 3 16 0,-2 2 880 0,-2 1 160 0,0 3 32 0,-2 1 16 16,-2 3-224-16,-1 0-48 0,-1-1-16 0,-1-1 0 0,0 2-288 0,-7 3-48 16,1 3-16-16,-3 1 0 15,-1 3-592-15,1-2-128 0,-2 5-32 0,-3 0 0 0,-5-2-288 0,-4-1 0 16,0 0 0-16,0-1 0 16,1-1-624-16,4-7-224 0,7-6-48 0,1-3-16 15,4-8-192-15,5-3-48 0,7-8 0 0,2-3 0 16,4-4 144-16,3-5 32 0</inkml:trace>
  <inkml:trace contextRef="#ctx0" brushRef="#br1" timeOffset="29132.23">7934 11966 43311 0,'-3'-3'3840'0,"1"2"-3072"0,-1 0-608 0,2 1-160 0,1 0-288 16,0 1-96-16,3 0 0 0,-1 3-16 16,4 4-48-16,7 3-16 0,4 5 0 0,6 5 0 31,6 4-304-31,5 7-48 0,5 2-16 0,3 6 0 0,1 1 528 0,-2 3 112 0,1 2 0 0,-5-2 16 0,-1 3-16 0,-4 0 0 16,-4 2 0-16,-4-2 0 15,-4-3-144-15,-5 1-48 0,-2 0 0 0,0 1 0 0,-5-2 144 0,-2-6 32 16,2-1 0-16,-2-9 0 15,1-4-304-15,3-6-64 0,-1 3-16 0,1-3 0 16,1-6-992-16,0-1-192 0</inkml:trace>
  <inkml:trace contextRef="#ctx0" brushRef="#br1" timeOffset="29684.83">9029 12818 17503 0,'-2'6'1552'0,"-2"-2"-1232"0,0 0-320 15,2-1 0-15,-1 0 4544 0,2 0 864 0,-1 0 160 0,-1 3 48 0,-2 5-4464 0,-2 3-896 0,1-1-256 0,0 2 0 0,-1 0-1104 0,1-1-320 16,1-2-64-16,0 2-16 0,-1-1 1296 0,-1 0 208 0,-1 0 128 0,0 2 0 0,-1 1 208 0,-1 1 48 0,-1 2 16 0,0 2 0 15,1-1 240-15,-1 2 32 0,1 0 16 0,1 1 0 0,2-1-256 16,2-5-48-16,1-1-16 0,3-3 0 0,3 3 16 16,2-5 0-16,2-3 0 0,2 1 0 0,2-3-384 15,1-3 0-15,0-1-160 0,1-2 160 16,3 0-688-16,-1-2-16 0,1-1-16 0,-1-2-10432 16,1 2-2096-16</inkml:trace>
  <inkml:trace contextRef="#ctx0" brushRef="#br1" timeOffset="29932.71">8829 13104 14735 0,'-10'-4'1312'0,"3"1"-1056"16,0 3-256-16,5-2 0 0,0 2 1504 0,-3-1 240 0,-4-2 48 0,-3-2 16 15,-2 0-1600-15,0 2-208 0,4-1-256 0,4 0 48 16,4 3 1008-16,3 1 208 0,3 0 32 0,2-2 16 15,3 0 0-15,2 2 0 0,0 2 0 0,1 0 0 16,3-2 448-16,0 2 96 0,1 2 0 0,0 1 16 16,0 0-768-16,0 1-144 0,0-5-48 0,-2 4 0 15,-1 0-656-15,-1 2 0 0,0-5-208 0,-1 0 48 16,1-2-1136-16,1 0-240 0,0 0-32 0,0 0-12768 16</inkml:trace>
  <inkml:trace contextRef="#ctx0" brushRef="#br1" timeOffset="30194.32">9270 12975 30399 0,'-6'10'2704'0,"1"-3"-2160"0,2 1-544 0,0-5 0 0,2 1 2272 0,1-1 352 0,0 0 64 0,1 5 0 0,-1 3-3040 0,3 4-608 16,-1 1-128-16,3 1-32 0,-1-2-928 0,1-1-192 16,0-3-48-16,-3 0-11472 0</inkml:trace>
  <inkml:trace contextRef="#ctx0" brushRef="#br1" timeOffset="30396.34">9106 13142 22111 0,'7'1'1968'0,"-3"-2"-1584"0,2 1-384 0,-2-4 0 0,-2 3 4000 0,2-1 720 15,2-2 144-15,4 0 16 16,8-3-4656-16,6-2-928 0,5 0-192 0,2 1-48 16,0 0-1728-16,-4 2-336 0,0 2-80 0,-4 2-9968 0</inkml:trace>
  <inkml:trace contextRef="#ctx0" brushRef="#br1" timeOffset="30870.21">9755 12707 8287 0,'1'-5'736'0,"-1"0"-592"0,0 1-144 0,0 2 0 16,0 2 1664-16,-1 0 288 0,1 0 64 0,-1 2 16 15,0-2-1728-15,-3 4-304 0,0 1-144 0,4-5 16 16,-10 19 128-16,5-6 0 0,0-1 0 0,1 1-128 15,0 1 128-15,1-1 192 0,1 0-32 0,-1 1-16 16,2-3 1136-16,-1-2 208 16,2 2 48-16,-2 0 16 0,1 1 400 0,0 2 80 15,0 0 16-15,-2 0 0 0,2 4-80 0,-3-1-16 0,2 3 0 0,-3 1 0 16,1 1-784 0,0 3-144-16,0 2-48 0,-1 2 0 0,0 3-640 0,1-4-128 15,0 1-16-15,2-6-16 0,1-1-176 0,1-3-176 0,-2-3 48 16,2-5 0-16,2-4-304 0,0-2-48 0,-1-1-16 0,0-4 0 15,1 0-704-15,-1-4-144 0,0 1-16 0,-1-1-13904 16</inkml:trace>
  <inkml:trace contextRef="#ctx0" brushRef="#br1" timeOffset="31709.28">10522 11558 27647 0,'-1'12'2448'0,"-1"4"-1952"0,2-3-496 0,0-3 0 0,2 1 352 0,-1 4-32 0,0 15 0 0,0 16 0 0,2 16-320 0,0 4 0 0,1-3 0 0,0-2 0 0,1-1 352 0,-1-2 160 0,2 4 16 0,-1 0 16 16,1 3-192-16,-1 2-32 0,0 1-16 0,0-1 0 16,-2-3 368-16,0 3 80 0,-2 1 16 0,0 0 0 15,1-3 224-15,-2-5 48 0,1-6 16 0,-1-8 0 16,0-7-480-16,0-4-80 0,-1-2-32 0,-1-5 0 0,1-4-256 16,-3-3-48-16,1-3-16 0,-1-6-12048 15,-1-3-2432-15</inkml:trace>
  <inkml:trace contextRef="#ctx0" brushRef="#br1" timeOffset="32661.47">11657 11831 24879 0,'-3'-1'2208'0,"2"-3"-1760"0,1 4-448 0,-1 0 0 0,1 0 816 0,-1-1 80 0,0 1 0 0,-1-4 16 0,0 2-208 15,-1-1-64-15,1 1 0 0,1 1 0 0,-1 2-256 0,1 1-64 0,-1 3-16 0,-2 4 0 0,0 5-176 0,-3 4-128 16,1 7 192-16,-4 7-192 0,-3 6 0 0,-3 6 0 16,-3 4 0-16,-2 1 0 0,-4 3 560 0,-2 3 96 15,-3 1 32-15,-2-4 0 0,-2 0 368 0,1-1 80 16,-2 0 16-16,1-4 0 0,3 0-736 0,0-4-144 15,2-1-16-15,4-5-16 0,1-2-240 0,4-7-128 16,3-1 128-16,2-9-208 16,2-2-848-16,1-8-160 0,2 1-48 0,2-6 0 15,-1 0-1136-15,-1-3-224 0,0-3-64 0,-1 0-9872 0</inkml:trace>
  <inkml:trace contextRef="#ctx0" brushRef="#br1" timeOffset="32978.1">11035 11705 38703 0,'0'2'1712'0,"0"2"352"0,0-1-1648 0,1 0-416 0,0 2 0 0,2-2 0 16,1 5 272-16,2 5-16 0,5 8-16 0,4 7 0 15,5 7-80-15,-1 4-16 0,5 2 0 0,-3 4 0 0,0-6-16 0,0 7-128 16,0 5 192-16,1 6-64 0,0 0-128 0,-1 1 0 16,0 0 0-16,-1-1 0 0,1-5 0 0,-3-8-224 15,-4-5 48-15,1 0 16 16,3 1-480-16,-1-6-80 0,-1 0-32 0,0-6 0 31,0-6-720-31,-1-3-160 0,0-1-32 0,0-4-13200 0</inkml:trace>
  <inkml:trace contextRef="#ctx0" brushRef="#br1" timeOffset="33407.68">12024 12342 26719 0,'0'0'1184'0,"0"0"240"0,0 0-1136 0,0 0-288 0,0 0 0 0,0 0 0 0,1 1 160 0,-1-1-32 15,2 1 0-15,-2 4 0 16,1-1-880-16,-1-4-176 0,0 0-32 0,0 0-16 0,-9 23 976 0,4-15 0 15,-2 2 256-15,-2 0-48 0,-2 3 240 0,0 2 64 16,-1-1 0-16,-2 2 0 0,0 1 192 0,0 2 64 0,-1 2 0 16,-1 0 0-16,2-2 448 0,0 4 112 0,1 0 16 0,-1 3 0 15,2 0-544-15,1 0-96 0,1 1-32 16,1 2 0-16,2-1-208 0,2-2-32 0,2-1-16 0,3-5 0 16,2 1 96-16,1-4 32 0,4 5 0 0,1-3 0 15,3 2-288-15,2-3-48 0,0 3-16 0,2-3 0 16,2-1-192-16,1-1 0 0,0-1 0 0,1-1 0 15,1-4-416-15,-2-2-32 16,2-2 0-16,-2-2 0 0,0-1-688 0,-1-5-144 16,-2 1-16-16,0-3-16 0,-2 1-544 0,0-1-96 0,-2-1-32 15,0-1-6864-15,-1 0-1392 0</inkml:trace>
  <inkml:trace contextRef="#ctx0" brushRef="#br1" timeOffset="33642.28">11659 12808 24879 0,'-6'10'2208'0,"0"-6"-1760"0,0 2-448 16,2-4 0-16,3 0 3024 0,1-1 528 15,0 1 96-15,0 1 32 0,1 2-2912 0,3 0-592 0,6 0-176 0,3 1 0 31,5-1-480-31,3-4-176 0,3 1-48 0,5 1 0 0,3-1 704 0,3 1 0 0,1-3 0 0,2 0 176 16,0 0-176-16,1-3-192 0,-2-2 32 0,0 3 16 16,0 3-1744-1,0-1-352-15</inkml:trace>
  <inkml:trace contextRef="#ctx0" brushRef="#br1" timeOffset="34275.3">12008 11365 22111 0,'-1'-1'1968'0,"0"-2"-1584"0,-1 1-384 0,1 2 0 0,1-3 1856 0,1 3 272 0,2-1 64 16,-1 0 16-16,5 0-1664 0,1-2-336 0,5 2-64 0,3 1-16 15,2 4-464-15,3-3-112 0,4 4 0 0,0 1-16 0,1 0 304 0,1 4 160 0,4 2-160 0,1 4 160 0,-2-4 0 0,1 5 208 0,3 5-16 0,-3-2 0 0,-7-2 448 0,4 7 64 16,9 11 32-16,4 10 0 0,1 6 160 0,-1 7 16 16,1 4 16-16,-5 5 0 0,-1-3-448 0,-7 1-96 0,-3 7 0 15,-5 1-16-15,-3 2 96 0,-7-1 32 0,-4 2 0 16,-5-4 0-16,-4-6-208 0,0-2-32 0,-2 0-16 0,-1-4 0 16,1 0-240-16,-1-4 144 0,2-4-144 0,-3-2 128 15,-2-1 224-15,0 0 32 0,-4 3 16 0,-1 1 0 16,-3 5-208-16,-5 2-32 0,-4 3-16 0,-2-6 0 15,-3-4-400-15,-3-4-64 16,-1-4-32-16,-4-5 0 0,-4-1-416 0,4-7-96 0,4-7-16 16,-7-2-16080-16</inkml:trace>
  <inkml:trace contextRef="#ctx0" brushRef="#br1" timeOffset="43881.97">7003 14167 35007 0,'-3'-2'3120'0,"1"-3"-2496"15,-2-2-496-15,1 5-128 0,2 0 640 0,-2-2 128 0,-1 1 0 0,-6-5 16 0,-4-1-2448 0,-2-1-480 0,0 4-96 0,-1 1-32 0,0 4 1504 0,-1-2 320 16,1 3 48-16,1 3 16 0,-1-2 384 0,2 3 0 0,4-3 0 0,-2 4 128 0,1-3 560 0,-1 5 112 0,0 1 32 0,0 1 0 0,1 1-32 0,-1 1 0 15,-1 5 0-15,-1 0 0 0,0 1-528 16,-1 3-96-16,0 1-32 0,-1 1 0 0,1 1-144 16,1-1 0-16,0-4 0 0,1 1 0 0,3 1 0 0,0-3 0 15,3 0 0-15,0-2 0 0,2 0-320 0,1 1 64 16,1-3 16-16,3-4 0 0,1 0 0 0,1 0 0 16,3-2 0-16,2 1 0 0,3-1-32 0,2-1-16 15,5 3 0-15,3 0 0 0,0 2 96 0,2 0 0 16,0 2 16-16,0 2 0 0,0 4 176 0,-1 2 0 15,-2 1 0-15,-2 2-128 0,0 5 128 0,-3 3 0 16,-2 3 0-16,-3-2 0 0,-3-4 0 0,-3 1 0 0,-1-1 0 16,-2 0 0-1,-1-3 0-15,-1-5 192 0,2-5-64 0,-3 0 0 0,1 0 608 0,-4-4 128 0,1 3 32 16,-1-5 0-16,-2 0 0 0,1 0 16 0,0-4 0 16,-2 0 0-16,-2-2-512 0,-2-2-96 0,1-3-32 0,-3-3 0 15,1 2-272-15,-3-4 0 16,-1-3 0-16,-2 2 0 15,-2 0-768-15,1-2-64 0,-1 2-16 0,-1 1 0 16,3 0-1744-16,0-3-352 0,1 2-64 0,4-3-5824 0,5 1-1152 0</inkml:trace>
  <inkml:trace contextRef="#ctx0" brushRef="#br1" timeOffset="44402.57">7463 14451 34095 0,'5'-2'1504'0,"-3"-3"320"0,-1 1-1456 0,-1 2-368 0,0-1 0 0,0 2 0 16,-1 0 0-16,1 0 0 0,-1-4 0 0,-2 0-128 0,0-1 128 0,-4 1-160 0,1 1 160 0,-2 1-160 0,-2 3 160 0,-4 3 0 0,-2 2 0 0,-3 4 0 15,0 3-496-15,0-1-64 0,1 3-16 0,-6 3 0 0,-4 8 400 0,-5 3 176 0,0 4-160 0,1 4 160 16,2-4 0-16,3 2 0 0,1 0 0 0,4-3 0 16,3-2 592-16,4-1 64 0,4-4 16 0,3-2 0 15,1-2 160-15,3-3 48 16,2-1 0-16,4-1 0 0,1-1-448 0,2-3-96 16,0-1-16-16,1-2 0 0,2 0-176 0,0-2-144 0,2-5 192 15,4 0-192-15,2-3-128 0,0-3-144 0,-4 1-32 0,3-3 0 16,4-4-48-16,2-5-16 0,0-2 0 0,-1 0 0 31,-1-3-240-31,-1 1-48 0,-1-2-16 0,-2-1 0 0,-2 1 448 0,0-1 96 0,-1 0 128 0,1 1-208 0,-4 3 208 0,0-3 208 31,0 1-32-31,-1 3-16 0,-1 0 224 0,-1 5 64 16,-1 4 0-16,-2 3 0 0,1 1-160 0,0 4-32 16,-2 3 0-16,0 8 0 0,-2 2 368 0,0 6 64 15,-2 7 16-15,2 3 0 0,0 3-240 0,2 2-32 16,0 2-16-16,2-1 0 0,1 0-96 0,-3-9-32 15,2-3 0-15,1 1 0 0,1 6-160 0,1-1-128 16,1-2 192-16,-2-6-192 0,1 0 0 0,-2-5 0 0,2-4 0 16,-4-5 0-16,1-1 0 0,-2-3-176 0,1-2 0 15,-2 0-12096-15,3-5-2416 16</inkml:trace>
  <inkml:trace contextRef="#ctx0" brushRef="#br1" timeOffset="44995.9">7672 14703 27647 0,'2'-3'2448'0,"-1"2"-1952"0,-1 1-496 0,0 0 0 0,0 0 2144 0,0 1 336 0,2 2 64 0,0 4 16 0,-1 5-1808 0,2 4-368 0,-2 5-64 0,-2 4 0 0,-1 1-320 0,-1 0 0 16,-1 3 0-16,-2-2 0 0,1-1 320 0,-1-4 0 15,0-1 0-15,1-5 0 0,2-9-80 0,1 1-16 16,-1-2 0-16,3-2 0 0,-1-3-96 0,2-2 0 15,2-3-128-15,2-3 192 0,1-4-64 0,2-3 0 16,4-6-128-16,0 0 192 0,2-2-64 0,0-6 0 16,2 0-128-16,1-1 192 0,-1 0-192 0,-2 1-192 15,0 1 48-15,-2 2 0 0,1 0-96 0,-1 5-16 0,-2 3 0 0,0 4 0 16,-1 5-32-16,-2 6-16 0,-1-1 0 0,0 6 0 16,-1-2 672-16,0 4 128 15,1-1 16-15,1 3 16 0,0 5-288 0,3-1-64 0,1 1-16 0,-1-1 0 16,-1-3-160-16,0 1 0 0,1-2 0 0,-1 0 0 15,0-1 0-15,-3-3 0 0,0 2 0 0,-1-5 0 16,-1 3 192-16,-1-1-32 0,0-2-16 0,-1 0 0 16,1 2-16-16,-2-2-128 0,2 0 192 0,-2-2-64 15,0 2-128-15,0-3 0 0,-1 1 0 0,3-3 128 16,-1 1-128-16,1-3 0 0,2 0 0 0,0-4 0 16,1 1 0-16,1 0 0 0,-1 1 0 0,3-2 0 15,1-4 0-15,2-1 0 0,3 1 0 0,0 1 0 0,0 4-288 0,-2 2 64 16,2 3 16-16,0 3 0 15,0 3 64-15,-1 4 16 0,-1 0 0 0,-1 1 0 0,3 2 320 0,-1 2 80 16,-2-3 16-16,1 2 0 0,-1-2-96 0,-1 3-32 16,0-3 0-16,-2 0 0 0,-2-1-160 0,1-1 0 15,-1 2 144-15,1 2-144 0,-1 2 224 0,-1 0-32 16,2 3 0-16,-3 2 0 0,-2 1-192 0,1-1 0 0,-2 0 0 16,0 1 0-16,-1 1 0 0,1 0 144 0,0 3-144 15,-1-3 128-15,0-7-128 0,0 0-176 0,1 0 48 0,1-2 0 31,1-1-368-31,1-4-64 0,0 0-16 0,1-4 0 16,0-1-1984-16,0-3-384 0</inkml:trace>
  <inkml:trace contextRef="#ctx0" brushRef="#br1" timeOffset="45577.74">8708 14521 10127 0,'2'21'896'0,"-3"-6"-704"16,0-1-192-16,-2 0 0 0,2-5 6480 0,-1-1 1264 0,0 3 256 0,-1 11 64 0,-4 13-6240 0,1 14-1248 0,-1 5-240 0,1-3-48 0,0 1-528 0,1-2-96 0,0-4-32 0,0 2 0 0,0 2 208 0,-1 3 160 16,1 6-208-1,0-6 80 1,0-1-928-16,1-7-176 0,2-2-48 0,-2-7 0 15,1-4 656-15,1-3 128 0,-1-5 32 0,0-1 0 0,0-6 1664 0,1-2 336 0,-1-7 64 0,1-1 0 0,1-2-752 0,-1-4-144 16,1-1-48-16,0-1 0 0,0-2-528 0,-2-2-128 0,-1 0 0 0,1-2 0 31,-2-4-384-31,-1-4-64 0,-2-2-16 0,1-4 0 0,-1-3 16 0,2-2 0 0,0-5 0 0,0-2 0 32,2-3 448-32,0-4 288 0,3 0-32 0,0-6-16 0,1-2 192 0,1 1 32 15,0-3 16-15,1 1 0 0,0-2-256 0,2-2-48 16,2 5-16-16,1-2 0 0,3 8-352 0,3 2-80 15,1 6-16-15,4 2 0 16,-1 7-144-16,2-1-16 16,0 4-16-16,2 2 0 0,-1 3 464 0,0 3 0 0,1 3 128 0,0 2-128 15,1 3-272-15,3-1-176 0,0 4-16 0,1 2-16 16,-3 1 64-16,-4 0 16 0,-2 0 0 0,2 0 0 0,7 4 80 0,2 1 0 16,-1 3 16-16,0 1 0 0,-1 4 304 0,-3 2-160 15,-2 0 160-15,-1 1-128 0,-4 3 544 0,-2 3 112 16,-1 2 32-16,-5 1 0 0,-3 0 144 0,-2 2 16 15,-3-1 16-15,-3 0 0 0,-2 2-160 0,-3-5-48 0,-2 1 0 16,-2-3 0-16,-2 2-160 0,0-6-48 0,3-1 0 16,-4 2 0-16,-1-1-320 0,-2 0 0 0,0-4 0 15,2-2 128-15,-1 0-128 0,0-1 0 0,-1-3 0 0,2-2 0 16,4-2-144-16,1-3 0 0,1-1 0 0,0-4 0 16,0-3-192-16,0-4-48 0,0-3 0 0,-1-4-11376 15,-1-3-2272-15</inkml:trace>
  <inkml:trace contextRef="#ctx0" brushRef="#br1" timeOffset="45880.21">9550 13854 38703 0,'0'0'1712'0,"-1"0"352"0,-2 0-1648 0,2 0-416 0,1 1 0 16,0 2 0-16,0-2 480 0,0 4 16 0,0 1 0 0,0 7 0 0,1 4-352 0,2 5-144 0,-1 7 128 0,2 3-128 0,-2 4 208 0,-2 8-32 0,2 2-16 0,-4 10 0 0,1 0-160 0,-1 1 128 0,-1 0-128 0,-2-4 128 0,0 3-128 0,-1-8 0 15,0-6 0-15,-2 5 0 0,-1 9 0 0,-1 1 0 0,1-3 0 0,2-7 0 16,2-7 0-16,2-8 0 0,2-1 0 0,2-8 0 15,0 0 0-15,2-6 0 0,-1-1 176 0,2-5-176 16,0-2 0-16,-1-4-336 0,2-2 48 0,0-3-18016 16</inkml:trace>
  <inkml:trace contextRef="#ctx0" brushRef="#br1" timeOffset="46289.64">9828 14707 28559 0,'4'-2'2544'0,"-2"-3"-2032"16,0 4-512-16,-2-3 0 0,0 3 2000 0,2-3 304 16,0-1 64-16,5-2 16 15,0-3-2784-15,3 1-560 0,0-2-128 0,2 0 0 16,2 2 320-16,1 1 80 0,2 1 16 0,0-2 0 0,2 2 880 0,1-2 176 16,1 2 48-16,-3 0 0 0,1 2 256 0,-3-1 48 15,0 2 16-15,-1-1 0 0,0 0 304 0,-3 1 64 0,-2 0 16 0,-2-3 0 16,-1 2-464-16,-4 0-96 0,0 2 0 0,-3-3-16 15,0-2-368-15,-3 1-64 0,0-1 0 0,-4 1-128 16,1 1 0-16,-1 0 0 0,-2-3-240 0,-3 0 80 16,-1 1-96-16,-1 0 0 0,-2 1-16 0,-2 2 0 15,1 0-64-15,0 4-16 0,3 1 0 16,-1 0 0-16,0 6 208 0,2 1 144 0,0 4-192 0,2 4 192 16,1 0 0-16,2 5 272 0,0 0-16 0,1 6-16 15,1 7 208-15,1 4 32 0,4 1 16 0,1-2 0 0,4 1-80 16,1-3-16-16,4-5 0 0,1 0 0 0,0-2-48 15,2-3-16-15,2-2 0 0,-1 0 0 0,1-7-208 0,0 0-128 16,0 1 128-16,1-5-128 0,-2-4-160 0,-2 1-96 16,4-3-32-16,-1-2 0 31,1-3-368-31,1-1-80 0,3-4-16 0,2-1-17568 0</inkml:trace>
  <inkml:trace contextRef="#ctx0" brushRef="#br2" timeOffset="57178.54">15730 11507 21183 0,'0'-1'1888'0,"0"-4"-1504"0,0 1-384 0,1 2 0 15,1 2 1568-15,-1-4 240 0,1-2 48 0,2-2 16 0,1-6-928 0,1 0-192 0,2-2-48 0,-2 1 0 0,0 2-256 0,-1 0-64 0,-1 0-16 0,-2 1 0 0,-2 1-176 0,0 3-48 0,-2-2 0 0,-2 2 0 0,-2 2 112 0,-2 1 32 16,0 0 0-16,-2 0 0 0,-3 3-32 0,0-1 0 16,-2 2 0-16,-1 1 0 0,0 1-256 0,-1 4-224 15,-1 1 32-15,1 3 16 0,1 0 176 0,-3 4-160 16,2 1 160-16,0 3-160 0,1 4 432 0,1 2 96 0,2 0 16 16,2 1 0-16,3-2 320 0,0 5 80 15,3 1 16-15,1 3 0 0,2-2-208 0,1-1-32 0,2 1-16 0,3 0 0 31,1 5-544-31,1-1 0 0,3 1 0 0,-2 1 0 32,2 3-448-32,0-3 0 0,1 0 0 0,0-3 0 15,1-3-448-15,2-5-64 0,2-3-32 0,1-3 0 16,1-2 0-16,3-5 0 0,2-2 0 0,3-3 0 0,1-3-1216 16,0-1-240-16</inkml:trace>
  <inkml:trace contextRef="#ctx0" brushRef="#br2" timeOffset="57563.31">16342 11595 4607 0,'3'-9'400'0,"-3"1"-400"0,-2-1 0 0,1 3 0 0,0 2 5104 0,0 2 928 16,0-3 192-16,-2-2 48 0,-2-2-3360 0,-2-4-672 16,-1 0-128-16,0 1-16 0,-1 4-1616 0,-1 4-320 15,0 2-160-15,-2 3 160 16,-4 5-1312-16,-3 4-256 0,-1 1-48 0,-2 3-16 15,-3 5-192-15,-1 5-32 0,1 2-16 0,-1 5 0 0,0 0 1200 0,1 2 224 0,4 4 48 16,1-2 16-16,5 0 912 0,3-2 176 16,3-1 32-16,2-1 16 0,3-1-288 0,3-3-64 0,1-5-16 15,1 2 0-15,5-2-544 0,3-4 0 0,1 0 0 0,3-3-192 32,2-4-256-32,3-5-64 0,1-5 0 0,4-2 0 15,0-3-144-15,3-3-48 0,1-6 0 0,-1 0 0 0,-2-1 512 0,0-3 192 0,2-4-128 0,-1-1 128 16,-4-1 0-16,0-1 0 0,-1-2 192 0,-2-4-64 15,-1-1 704-15,-4-2 160 0,0-4 32 0,-5 1 0 16,1 2 416-16,-2 3 96 0,-1 3 0 0,1-5 16 16,-1-2-560-16,-1-3-112 0,1 3-32 0,-2 4 0 0,-1 5-336 15,0 0-80-15,-2 6-16 0,-1 4 0 0,-1 5-144 16,-2 4-16-16,0 2-16 0,-4 2 0 16,1 6-944-16,-1-2-176 0,-2 0-32 0,-1 2-15088 15</inkml:trace>
  <inkml:trace contextRef="#ctx0" brushRef="#br2" timeOffset="57879.37">16717 10894 38703 0,'-4'1'3440'0,"1"0"-2752"0,0 2-560 0,3-3-128 0,1 2 576 0,-1 3 96 0,0 4 16 0,-1 3 0 0,2 7-1008 0,2 3-192 0,2 6-32 0,1 1-16 0,0 1 240 0,0 2 32 0,0 2 16 0,1 6 0 0,-2 4 272 0,-3 1 0 0,-1 4 0 0,-2 6 0 0,-1 2 0 0,-3 1 0 0,-2-1 0 0,-1 5 0 0,-2 6 192 0,-1-4 64 15,2-10 0-15,-2 4 0 0,0 4-256 0,0-4-192 16,1-8 48-16,4-8 0 15,-1-6-1168-15,4-5-224 0,0-5-64 16,1-8 0-16,1-2-496 0,-2-8-96 0</inkml:trace>
  <inkml:trace contextRef="#ctx0" brushRef="#br2" timeOffset="58147.46">17100 10818 42383 0,'-1'0'1872'0,"-1"2"400"16,-1-1-1824-16,1 0-448 0,-1 2 0 0,3-1 0 0,-1 2 544 0,0 4 16 0,-1 6 0 0,2 8 0 16,0 7-1008-16,3 3-192 15,-1 1-32-15,1 4-16 0,1 9 304 0,-2 1 48 0,-3 5 16 0,0 2 0 16,-3 3 320-16,-1-2 0 0,-1-1-144 15,-2-1 144-15,1-2 0 0,-2 0 0 0,-1 3 128 0,-1 1-128 0,0-1 0 16,0 2 0-16,-1-4-208 0,0-2 64 31,3-7-928-31,-3 0-176 0,3-3-32 0,-1-1-15424 0</inkml:trace>
  <inkml:trace contextRef="#ctx0" brushRef="#br2" timeOffset="58560.93">17199 11841 46079 0,'-2'1'2048'0,"-2"-2"400"0,2 1-1952 0,0-2-496 0,4 0 0 0,0 1 0 0,3-3 0 0,2-1 0 0,7-3 0 0,6-7 0 31,7-4-1104-31,3-3-176 0,3-1-16 0,-2-3-16 15,-1 2 32-15,-2-1 0 16,-2-1 0-16,-4 2 0 0,-3 3 192 0,-6 1 64 0,-1 3 0 0,-5 1 0 0,-2 2 1568 0,-4 4 320 0,-3 0 64 0,-2 4 16 16,-2 0 288-16,-3 1 64 15,0 1 16-15,0 2 0 0,-1-3-672 0,0 3-144 0,-1 2-32 0,0 0 0 0,-1 2-192 0,0 3-32 16,0 1-16-16,-2 2 0 16,-1 2-224-16,-1 3 0 0,0 2 0 0,1-2 0 0,0 2-144 15,1 1 144-15,-4 4 0 0,1 2-144 0,1 4 144 16,1-1-208-16,0 3 80 0,3 2 128 0,1 2 0 0,2-2 0 15,4 2 0-15,1-4 0 0,4 2 0 0,2-1 0 32,0 3 0-32,2-4 0 0,1-2 0 0,2 0 0 15,3-1 0-15,2-4 128 16,1 0-528-16,2-8-112 0,1 0-32 0,1-3 0 16,2-4-1696-16,0-2-320 0,2-3-80 0,2-2-16 0</inkml:trace>
  <inkml:trace contextRef="#ctx0" brushRef="#br2" timeOffset="58922.41">18007 11733 35007 0,'-4'0'1552'0,"0"-2"320"15,1 1-1488-15,-1 0-384 0,3-1 0 0,-1 2 0 0,1-2 896 0,-3-1 128 0,-1-2 0 0,-1-1 16 0,0-2-784 0,-1-1-256 0,0-2 160 0,0-2-160 0,0 3 0 0,-1 1 0 0,0 0 0 0,-1-2 0 0,0 3 0 0,-1 5 0 0,-2-1 0 0,0 3 0 0,-1 6 0 0,-2 1 0 16,1 3 0-16,-4 4 0 0,1 4 0 0,-2 6 0 16,0 0 176-16,-1 6-176 0,0-1 352 0,0 3-32 15,0 0 0-15,1-1 0 0,3-2-144 0,-2 3-48 16,2 1 0-16,3-3 0 0,0-2-128 0,3-3 0 15,2 2 0-15,2-3 0 0,1 0 0 0,1-5 0 0,4-1 0 16,2-4 128-16,3 1 0 0,4-7-128 0,3 0 192 16,6-4-64-16,5-1-128 0,4-4 0 0,7-4 0 15,-3 1-176 1,0-1-336-16,4-3-80 0,5-2-16 0,2 0-17040 0</inkml:trace>
  <inkml:trace contextRef="#ctx0" brushRef="#br2" timeOffset="59195.13">18556 11264 39615 0,'-2'-2'3520'0,"0"2"-2816"16,0 0-560-16,0 0-144 0,1 0 608 0,0 3 96 15,-2-1 0-15,-2 4 16 16,0 6-592-16,0 0-128 0,2 6 0 0,-1 4 0 0,2 1-128 0,-2 4 128 15,0 2-192-15,2 4 192 0,-2 2 0 0,2 1 320 16,-1 3-32-16,-1 2-16 0,1 2 0 0,0 2 0 16,-1 0 0-16,1-1 0 0,-1 0-112 0,0 0-32 15,-1-2 0-15,0-3 0 0,-2-1-128 0,0 1-272 0,-3 0 64 16,-1-3 16 0,-1-1-720-16,0-3-144 0,1-7-32 0,1-4-11136 0,0-4-2240 15</inkml:trace>
  <inkml:trace contextRef="#ctx0" brushRef="#br2" timeOffset="59381.54">18061 11688 30399 0,'-2'-18'672'0,"-1"7"144"0,1 1 16 16,0 4 16-16,2 1-672 0,0 4-176 0,0-3 0 0,2-1 0 0,-1-2 2496 0,3-3 448 0,1 1 112 0,4-2 16 0,4 5-2144 0,4 1-416 15,3 1-96-15,2 2-16 0,3 2-128 0,2 0-16 16,2 1-16-16,-1 2 0 0,0-1-240 0,0 1 0 15,-1 0 128-15,-2 2-128 16,1-1-288-16,-2 1-96 0,0 0-32 0,-2 0-12336 16,1 0-2480-16</inkml:trace>
  <inkml:trace contextRef="#ctx0" brushRef="#br2" timeOffset="60142.73">19249 11871 42383 0,'0'-2'3776'15,"0"2"-3024"-15,2-2-608 0,0 1-144 0,2 0 0 0,2 1 128 0,3-4-128 0,4-1 128 0,8-1-576 0,5-2-112 0,4-2-16 0,2 3-16 0,0-4 368 0,0 1 80 0,1 3 16 16,-3-3 0-16,1 2 128 0,0 0 0 0,-1 0 0 0,-3 1 128 15,0-2 288-15,-3 0 64 0,-1 0 16 0,-3 0 0 16,-3 1 16-16,0 1 0 0,-1-2 0 0,-4 1 0 0,0-1-128 0,-1 0-32 16,-2 1 0-16,-1-2 0 0,-1-3-144 15,-2 1-16-15,-1 0-16 0,-2-3 0 0,-1 4-176 0,-2-2 0 16,-1 0 0-16,-3-1 0 0,-3 3 0 0,0 2 0 16,-2 1-144-16,-4 2 144 0,-2 3-160 0,-4 3 160 15,-5 1-128-15,1 3 128 0,0 2 0 16,-3 0-128-16,-6 3 128 0,-2 1 0 0,3 0 0 0,-3 2 0 15,-3 1 0-15,2 1 0 0,1 0 0 0,5 1 0 16,1-2 0-16,3 2-128 0,4 1 128 0,5-1 0 16,3 0 0-16,3 1 0 0,2 1 0 0,3 1 0 15,2-1 128-15,1 0-128 0,1 3 128 0,2 0-128 16,2 0 128-16,0 2-128 0,3 0 0 0,1 2 0 0,0-2 0 16,2 2 128-16,2 1 16 0,1 3 16 15,0-4 0-15,3 0 0 0,0-2-16 0,2-1 0 0,2 1 0 16,-1-4 0-16,2 0-144 0,-1-2 160 0,2-3-160 0,-1-2 160 15,-1-1-160-15,-1-5-224 0,-1-3 48 16,1 2 16-16,-1-7-416 16,-2 1-64-16,2-3-32 0,1-2-12656 0,-1-3-2544 0</inkml:trace>
  <inkml:trace contextRef="#ctx0" brushRef="#br2" timeOffset="61277.28">19460 12432 5519 0,'-7'0'496'0,"1"-2"-496"0,-1 0 0 0,-1 1 0 0,3 1 5504 0,1-1 992 0,-4-3 208 0,-4 1 32 0,-9-1-4032 0,-8-1-800 0,-4-1-176 0,-3 1-16 0,0-1-1392 0,0 2-320 0,2 3 0 15,2-1 0-15,4 0 0 0,4 2 0 0,1 0 0 0,5 0 0 16,3 2 0-16,3-2 192 0,2 3-64 0,2 1 0 16,2-3 512-16,1 3 112 0,3-2 16 0,-1 2 0 15,3-1-464-15,1 2-96 0,2 2-16 0,3 0 0 0,4-1-64 0,4 0 0 16,4-1-128-16,6 1 192 0,5-1 16 0,6-2 0 16,3 1 0-16,6-4 0 0,1 0 0 0,2 0 0 15,1-4 0-15,1 1 0 0,-1 0-208 0,6-1 144 16,6 0-144-16,2-1 128 0,-2-1-128 0,-3 1-192 15,-3-1 32-15,-3-4 16 0,-5 3 144 0,-2-2-208 16,-2 2 80-16,-3 0 128 0,-7 1 0 0,-5 1 0 16,-5 0 0-16,-4 2 0 0,-6-1-128 0,-5 1 128 15,-3 1 0-15,-4 2 0 0,-2-2 0 0,-6 0 0 16,-4-3 0-16,-4 4 0 0,-5 1 0 0,-4 0 0 16,-5 0 192-16,-4 1-64 0,-3 2-128 0,-7 1 0 0,-3 3 0 15,-3-1 128-15,-6 0-128 0,4-1-144 0,5 1 144 16,-7-1-208-16,-7 2 208 0,-3-1 0 0,0 0 0 0,4 0 0 15,3 2-128-15,3-4 128 0,3 0 0 16,4-3-144-16,6-2-160 0,3-5-16 0,5-3-16 0,3-5-17456 16</inkml:trace>
  <inkml:trace contextRef="#ctx0" brushRef="#br2" timeOffset="68279.59">29693 4708 6447 0,'3'-2'576'0,"-1"-1"-576"0,1 2 0 16,-2 0 0-16,0 1 240 0,2-1-64 0,0-2-16 0,4 1 0 0,0-4 624 0,2-1 128 0,-1 0 32 0,0 1 0 0,-2 1 176 0,-1 1 32 0,-3 0 16 0,1 2 0 0,-1-2 368 0,0 1 64 0,-1 0 0 0,-1 2 16 0,0-4-656 0,-1 5-128 0,-1-3-16 0,0 2-16 0,2 1-352 15,-4-1-64-15,0 2 0 0,-1-1-16 0,-1 1-176 0,-1 2-16 0,-2-1-16 0,-2 2 0 16,0 1 160-16,-3 0 16 16,1 1 16-16,-3 0 0 0,0 2 272 0,-3 0 48 15,2 4 16-15,-1-3 0 16,1 5 208-16,0-2 64 0,-1 4 0 0,2-2 0 16,0 3-368-16,3 1-64 0,0-1-16 0,2 0 0 0,1 1-320 0,2 0-192 0,0 2 192 0,2 1-192 15,1 1 0-15,0 2 0 0,1 3 0 0,2-2 0 16,2-1 0-16,1 2 0 0,2 2 0 0,2-2 0 0,2-2 0 15,0-4 128-15,5 1-128 0,-1-2 160 0,4-2 160 16,-3-1 16-16,3-2 16 0,0-3 0 0,2-1-128 16,1 0-32-16,2-4 0 0,0-1 0 15,1 0 192-15,3-5 48 0,-2 0 0 0,3-3 0 0,-1 1-224 32,2-5-32-32,3 0-16 0,-2-3 0 0,-1 2 48 0,0-2 16 15,1-3 0-15,0 1 0 0,-1-2-224 0,0 1 144 16,-1-1-144-16,-2-3 128 0,0 1-128 0,-1-3 0 15,0 2 0-15,2-5 128 0,-1 1-128 0,-1-2 0 16,2 0-192-16,-2-1 192 0,-1 1 0 0,-1 1 0 16,-3-4 0-16,-2 2 0 0,-3 3-128 0,-2-2 128 0,-3-1 0 15,-4-1 0-15,-1 2 0 0,-4-3 0 0,-3 4 0 16,-2-1 0-16,-2 4 0 0,-2-1 0 0,-4 2 0 16,0 0 0-16,-2 3-144 0,-3 0 144 0,-2 2 0 15,-1-1 0-15,-3 3 0 0,-2 0 0 0,0 1 0 0,0 2 0 31,-1 4-384-31,1 1-80 0,-1 3-16 0,3 1 0 16,0 4-128-16,2 0-32 0,1-1 0 0,1 2 0 0,3 1-288 0,1 0-64 0,-1 0-16 16,2 3 0-16,2-3-944 0,0 3-192 0,2 1-32 0,2-3-9824 15</inkml:trace>
  <inkml:trace contextRef="#ctx0" brushRef="#br2" timeOffset="68942">29659 4525 13823 0,'2'-3'1216'0,"-1"0"-960"0,1 2-256 0,-2 1 0 0,1-3 240 0,-1 2 0 0,1 0 0 0,0-4 0 0,1 1 720 16,-2-2 160-16,-2 1 32 0,-3 1 0 0,-2 0-112 0,-4-1-16 0,-3 3 0 0,1-1 0 0,-2 1-64 0,-1 1 0 16,-2 2-16-16,4 1 0 0,-1 1-128 0,0 0-32 0,1 2 0 0,1 1 0 0,0 3-608 0,2-2-176 15,3 3 0-15,-4 1 0 0,4 0 0 0,-2 2 0 16,2-2 0-16,0 0 0 0,0 1 0 0,2 1 0 16,0-1 0-16,1-1 0 0,1 0 0 0,1-1 0 15,0 0 0-15,2 0 0 0,1 0 0 0,1-2 0 16,3 1 0-16,0 0-128 0,2-3 128 0,0-1 0 15,3-1 0-15,-1-2 0 0,2 3 0 0,1-4 0 16,0-1 0-16,2-1-128 0,-2-2 128 0,1 1 0 16,-1-2 0-16,1 2 0 0,-3-3 0 0,0 0 0 0,0 0 0 15,-1 0 0-15,0-1 0 0,-3-2 0 16,1 2 0-16,-2-2 0 0,-1 0 416 0,1 0 64 0,-1-1 16 16,-1-2 0-16,0 2-176 0,0 0-48 15,-1 3 0-15,0-4 0 0,2 3-272 0,-2-4 0 0,0 5 0 16,0-4 0-16,1 4 0 0,-1-1 0 0,-1 1 0 0,1-1 0 15,-1 3 0-15,0-1 0 0,-1 3 0 0,0-1-144 16,-1 2 144-16,1 1 0 0,-1-3-144 0,-1 3 144 16,-1-1 0-16,1 1-144 0,-1 0 144 0,0 1 0 15,-1 2-448-15,-1-3 0 16,1 1 16-16,0 0 0 16,0 3-608-16,0-4-128 0,2 3-32 0,-1-1 0 0,2 1-1008 0,0 0-208 15</inkml:trace>
  <inkml:trace contextRef="#ctx0" brushRef="#br2" timeOffset="69448.03">30246 4472 12895 0,'-5'-2'1152'0,"1"-1"-928"0,1 3-224 0,1 0 0 0,2-2 1840 0,-2 1 320 0,-2-1 64 16,-2 1 16-16,-1-4-448 0,-3 0-64 0,0 1-32 15,0 2 0-15,3 1-1168 0,-1-2-224 0,1 3-48 0,-1 3-16 0,1-3-240 0,-1 2 0 0,1 2 128 0,-2 2-128 0,2 0 0 0,0 4 0 32,-1-1 0-32,1 1 0 0,2 1 0 0,0 1 0 0,1 1 0 0,0 0 0 0,4-3 0 0,0 1 0 15,3 0 0-15,-1-2 0 0,1 0 272 0,2-2 112 16,1-1 32 0,1-2 0-16,1 1-96 0,2-3 0 15,2 1-16-15,0-3 0 0,3-1-112 0,1-1 0 0,2-3-16 0,0 2 0 0,-1-2-176 0,2-1 0 16,0-2 0-16,-2 2 0 0,0-4 0 0,-1 3 0 15,-2-4 0-15,-1 1 0 0,-1 0 0 0,-2 1 0 0,-2-2 128 16,-3 1-128-16,0 3 400 0,-4-3 48 16,-1 2 16-16,-1-2 0 0,-3 4-304 0,-1 0-160 0,-2 0 160 0,-2 0-160 15,-1 1 0-15,-2 1 0 0,-2 2-208 0,-2 2 64 32,2-3-624-32,-3 6-128 0,1-2-32 0,0 1 0 0,3 2-928 15,-2 1-176-15,1 1-32 0,1 0-8944 0</inkml:trace>
  <inkml:trace contextRef="#ctx0" brushRef="#br2" timeOffset="71625.14">29350 5149 14735 0,'-2'0'1312'0,"1"-3"-1056"0,1 2-256 0,0 0 0 0,0 1 464 0,-1 0 48 15,0 0 0-15,-2-4 0 0,-1 1 64 0,-1-2 0 0,1 4 16 0,-1-4 0 0,-2 3-384 0,2-1-80 0,1 2 0 0,-1-1-128 0,2 2 320 0,-1-2-32 0,2 2-16 0,-1 0 0 0,2 0 112 0,0 0 0 0,0 2 16 0,-1 0 0 16,2 1 304-16,-1 0 64 0,1 2 16 0,-1 1 0 16,1 1-192-16,-1 1-32 0,0 2-16 0,-1 0 0 15,2 2-80-15,-1 1-16 0,1 2 0 0,1-2 0 16,1 3-304-16,0 2-144 0,-1 3 128 0,2-3-128 15,-1 3 256-15,-1-2-16 0,1 2-16 0,-2-4 0 16,0 2-224-16,-3-2 128 0,1 0-128 0,-2-1 0 0,0 0 336 16,1-3-16-16,-1 0-16 0,-1 1 0 0,1-3 176 15,-1-3 32-15,2 1 16 0,-2-2 0 0,1-1 256 16,0-1 48-16,0 0 16 0,0-2 0 0,0 1-176 16,-1 1-32-16,1-4-16 0,0 3 0 0,1-3-432 0,-1 0-64 15,0 1-128-15,1 0 176 0,0-1-176 0,-1 1 0 16,2 0 0-16,0-2 0 0,-2 0 0 0,1 1 0 15,2-1 0-15,0 2 0 0,0-2 0 0,1 0 0 16,0 0 0-16,0 0 0 0,1 0 256 0,1 0-16 16,1 0-16-16,2 0 0 0,0 0-80 0,1 1-16 0,1-1 0 15,1 2 0-15,2 0 32 0,1 1 0 0,2-1 0 16,1 2 0-16,2-1-160 0,0 1 128 0,1 1-128 16,1-2 128-16,-1 2-128 0,0 0 0 0,1-1 0 0,-1 0 0 15,-2-1 0-15,-3 1 0 0,1 0 0 16,-5-1 0-16,-2 2 0 0,1-2 0 0,-4 1 0 0,1-2 0 15,0 1 0-15,-2-2 0 0,-1 0 0 0,2 1 0 16,-2-2 0-16,0 0 0 0,1 2 0 0,-1-2 128 16,1 0-128-16,0 0 0 0,-2 0 0 0,1-2 0 15,-1 2 0-15,1 0 0 0,-1-3 0 0,0 3 0 0,0 0 0 16,0 0 0-16,0 0 0 0,7-21 0 16,-5 17 128-16,-1-3 0 0,0-1 0 0,-1 2 0 0,1-1 16 15,-1-1 0-15,0 1 0 0,2-3 0 16,-2 1-144-16,0-3 0 0,0 1 144 0,-2-3-144 0,2 2 160 0,0-1-32 15,0 1-128-15,-1-3 192 0,0 2-64 16,1-1 0-16,-1-1-128 0,-2-1 192 0,2 1-192 16,-2 0 0-16,1-1 0 0,0 1 0 0,-2 1 0 0,1-5 0 15,0 4 0-15,-1-2 0 0,1 0 144 0,0 1-16 16,-1 1 0-16,2 1 0 0,-2 2-128 0,0-2 0 16,0 2 144-16,1 2-144 0,0 1 0 0,0-1 0 15,0 4 0-15,-1 0 128 0,2 0-128 0,-1 1 0 0,1 1 0 16,-2 2 0-16,3-2 0 0,-1 1 0 0,-1 3 0 0,1-2 0 15,0 1 0-15,0 1 0 0,1 0 0 0,-1-2-128 16,0 2 128-16,1-1 0 0,1 1 0 16,-2 0 0-16,1-2 0 0,0 2 0 0,0-1 0 0,-1-1 0 15,1 2 0-15,-1 0 0 16,1-2 0-16,-3 2 0 0,0 2 0 0,-1-2 0 0,0 3 0 0,-1-1 0 16,-1 1-160-16,0 0 160 0,0 0-192 0,0 1 192 15,0-2-256-15,1 2 64 0,0-2 16 0,1 1 0 16,1-1-192-16,2 1-32 15,-2-2-16-15,3 0-11616 0,0 0-2336 0</inkml:trace>
  <inkml:trace contextRef="#ctx0" brushRef="#br2" timeOffset="72641.53">30099 5094 13823 0,'-8'-2'608'0,"4"-1"128"0,0 1-592 0,1 2-144 0,2-3 0 0,0 3 0 0,0 0 1040 0,-1-1 176 0,0-1 48 0,-1 2 0 0,1-3 112 0,1 2 32 0,0 0 0 0,2-1 0 0,1 2-608 0,-2 0-112 0,0 0-32 0,0 0 0 16,0 0 288-16,25 4 48 15,-18-1 16-15,-2 0 0 0,1 1-528 0,-1 0-96 0,-1 2-32 0,-1 0 0 16,-2 1 160-16,-1 3 16 0,0 0 16 0,-4 3 0 16,0 0 176-16,-2 2 48 0,0 4 0 0,-1 2 0 15,-2 1-368-15,0 1-64 16,1 2-16-16,-1 1 0 0,0-2-320 0,1 0 0 15,-1 2 0-15,3-3 0 0,0-5 0 0,1 1 0 16,0-3 0-16,1 0 0 0,2-3 0 0,-1 1 0 0,1-3 0 0,0 0 0 0,0 2 128 0,-1-2-128 16,1-3 128-16,-2 1-128 0,1 0 272 0,-2-2-16 0,1 1 0 15,0-3 0-15,2-1 192 0,-2 3 16 0,2-6 16 0,-1 3 0 16,1-4-160-16,0 1-16 0,1-1-16 0,0 0 0 16,1 0-288-16,0 0 0 0,1-1 0 0,2 1 0 15,-3 0 0-15,0 0 0 0,0 0 0 0,0 0 0 16,23-12 0-16,-14 9 0 15,-1 2 0-15,4-3 0 0,-1 1 0 0,1 1 0 16,0-1 0-16,3 0 0 0,0 0 128 16,0-1-128-16,1 2 192 0,0-3-192 0,1 1 128 0,1 2-128 0,-1-2 0 0,0 2 0 31,1 2 0-31,-1-3 0 0,0 2 0 0,1 0 0 0,-1 1 0 16,1 0 0-16,0-3 0 0,-2 2 0 15,0 0 0-15,-1 0 0 0,0-2 0 0,-2 1 0 16,-2 2 0-16,0-4 0 0,-2 3 0 0,-1-1 0 0,-1 0 0 15,-2 1 0-15,0 1 0 0,-1-2 0 0,-2 1 0 0,-1 1 0 16,2 0 0-16,-2 0 0 0,-1 0 0 0,0 0 0 16,0 0 0-16,0 0 0 0,-1 1 0 0,-1 1 0 15,1-1 0-15,0 1 0 0,-1 0 0 0,-1-1 0 16,3-1 0-16,0 0 0 0,0 0 0 0,0 0 0 16,0 0 0-16,0 0 0 0,-21-8 192 0,17 5-192 0,-1-2 192 15,2 1-192-15,-1-2 160 0,-1-3-160 0,1 2 128 16,1-2-128-16,-1 1 0 0,0-4 0 0,0-1 128 0,2-2-128 15,0 0 0-15,-1-1 128 0,1-2-128 0,-1-1 128 16,3-1-128-16,-1-1 128 0,0-4-128 0,-1 1 128 16,2 0-128-16,0 1 0 0,0-3 0 0,-1 2 0 15,1 2 0-15,0 1 0 0,0 1 0 0,0-1 0 16,1 3 0-16,1 0 0 0,-1 1 0 0,0 0 0 16,0 1 0-16,2 3 0 0,-2 2 0 0,2 0 0 15,-2 5 0-15,-1 1 0 0,1 0 0 0,-1 4 0 16,0-2 0-16,0 3 0 0,0 0 0 0,0 0 0 15,0 0 0-15,0 0 0 0,-1 0 0 0,1 0 0 16,-1 0 0-16,-1 3 0 0,2-3 0 0,-1 2 0 0,1-2 0 16,0 0 0-16,0 0 0 0,0 0 0 15,-17 20 0-15,11-14 0 0,-2 0 0 0,-1-1 0 0,1 1 0 16,-2 2 0-16,-2-2 0 0,0 0 0 0,1 0 0 0,-1-1 0 16,-2 2 0-16,-2 0 0 0,0-1 0 15,-1 0 0-15,1 0 0 0,-1 4 0 0,-1-2 0 0,2-1 0 16,-1 2 0-16,1-2 0 0,0 3 0 0,0-4 0 15,1 4 0-15,0-4 0 0,1 2-192 0,2-1 16 16,1-2 16-16,1-1-12176 16,5-4-2432-16</inkml:trace>
  <inkml:trace contextRef="#ctx0" brushRef="#br3" timeOffset="79945.27">30067 4922 28559 0,'-3'-1'2544'0,"3"-1"-2032"0,2 2-512 0,0 0 0 0,0 0-432 0,1 0-176 0,2-2-32 0,2 1-16 0,4-1 512 16,5-1 144-16,4 2 0 0,4-4 0 0,3 4 0 0,4-3 0 0,5 3-144 0,1-4 144 0,4 0 0 0,-1-1 0 0,5 0 0 0,-1-1 0 0,2 1 192 0,-1-2 32 16,-2 3 16-16,-2-2 0 0,-3 5 144 0,-1-4 48 15,-1 3 0-15,-4 1 0 0,-2-2-432 0,-4 2 0 16,-5-2 0-16,-4 3 0 0,-3-3 0 0,-5 3 0 16,-3 1 0-16,-4-2 0 0,-3 4 0 0,-4-1 0 0,-4 3-144 15,-4-2 144-15,-5 2 224 0,-3 1 96 0,-3 1 32 16,-4-1 0-16,0-1 400 15,-2 1 80-15,-2-2 0 0,-2 2 16 0,-1-2-144 0,-1-1-16 0,4 2-16 0,-1 0 0 32,0 1-384-32,2-1-80 0,2 0-16 0,0 0 0 0,5 1-192 0,0 0 0 0,4 0 0 15,2-3 0-15,2 2 0 0,3-3 0 0,2 2-128 0,3-1 128 16,3-1-752 0,1 1-80-16,4 0-32 0,1-2-9120 0,5 0-1808 0</inkml:trace>
  <inkml:trace contextRef="#ctx0" brushRef="#br3" timeOffset="80734.95">29889 4753 13823 0,'0'1'1216'16,"-2"-1"-960"-16,2 0-256 0,0 3 0 0,0-3 2672 0,2 0 480 0,-1 0 112 0,1-3 0 0,1 3-2368 0,1-2-496 0,1 0-80 16,1-3-32-16,-1 2 0 0,0-5 0 0,-2 2 0 0,1-5 0 0,-2 0 288 0,0-1 48 0,-1-5 16 0,-1 1 0 0,-1-1 256 0,-3-2 64 0,0-3 16 0,-2 0 0 15,-3-4-592-15,0-2-128 0,-3-3-32 0,0-3 0 16,-2-4 16-16,1-3 0 15,-2-5 0-15,0-1 0 0,2-3 400 0,0 0 96 0,3 8 16 16,2-1 0-16,0 5-592 0,3 4-160 0,2 3 0 0,-1 8 0 16,3 2 0-16,-2 5 0 0,3 7 0 0,-1 0 128 15,0 3-128-15,1 1 0 0,1 4 0 0,0 0 0 16,0 2 0-16,2-1 192 0,-1 4 0 0,1-2-16 16,-1 3-176-16,2 3 0 0,-1 1 0 0,-1 3 0 15,2 4 0-15,-1 1 0 0,2 5 0 0,0 2 0 0,-1 0-128 16,2 5 128-16,0 4 0 0,1 1 0 0,0-1 0 0,-1 3 0 15,3 1 0-15,-2-4 0 0,1-2 0 0,-1-1 0 16,2 1 0-16,-2-3 0 0,1-4 0 0,-2-1 0 16,0 0 0-16,-1-2 0 0,0-4 0 0,-3 0 0 15,2-2 0-15,-3-1 0 0,0-3 0 0,-1-4 0 16,0-1 0-16,-1-1 0 0,0-1-128 0,0-4 128 16,-2 0 0-16,2 0 0 0,-1-5 0 0,-1 1 0 15,1-2 0-15,-1-4 0 0,-1-1 0 0,2-1 0 0,-1-2 0 16,1-3 0-1,1 0-1184-15,0-3-160 0,-1 0-48 0,2-2-14192 0</inkml:trace>
  <inkml:trace contextRef="#ctx0" brushRef="#br3" timeOffset="81547.53">29717 5017 20271 0,'-4'-2'1792'0,"0"2"-1424"0,2 0-368 0,1-1 0 0,1 1 128 0,-3 0-128 0,1-1 128 0,-4-2-128 0,-2 1 528 0,-2 0 48 0,0-3 0 0,0 2 0 0,1 0-64 0,-1-2-16 0,-1 2 0 0,1 0 0 16,-1-2 736-16,-2 1 160 0,-2 2 16 0,-2-3 16 15,1 4-336-15,-4-4-80 0,-2 1-16 0,-5 2 0 0,-3-1-416 16,-2 2-96-16,-3 1-16 0,-1-1 0 0,1-1-288 0,-1 2-176 16,2 0 192-16,2 0-192 0,0-2 160 0,4 1-160 15,0 1 128-15,5 0-128 0,2 1 0 16,3-1 0-16,5 2 128 0,1-2-128 0,3 2 0 0,3 0 0 15,1 1 0-15,3-3 0 16,1 2 0-16,1-2 0 0,1 3 0 0,2-2 0 0,1-1 0 0,1 0-192 16,0 1 64-1,1-1 128-15,1 0-192 0,1 0 192 0,0-1-160 0,1 1 160 0,1 0 0 0,0-1 0 16,1-3-128-16,0 3 128 16,0 1 0-16,1-4 0 0,3 3 0 0,3-1 0 0,0 2-256 0,3-3 0 0,4 2 0 0,3-2 0 31,2-1-1072-31,2 1-208 0,0-2-64 0,2 0 0 15,0 1-272-15,0-1-64 0,-2-1-16 16,-4 1 0-16,0 0 352 0,-5 1 64 0,-2 2 0 0,-4 1 16 16,-3-2 624-16,-3 2 128 0,-1 1 32 0,-5 0 0 15,-3 0 736-15,-2-1 0 0,-2 2 0 0,-3 0 0 0,-4-1 1264 16,-2 3 288-16,-1-3 64 0,-4 1 16 0,-2 1 160 0,-3 1 16 0,-2 2 16 16,-4-3 0-16,-3 3-384 0,-3 1-80 15,-4 1-16-15,-4-1 0 0,-1 0-512 0,-3-1-96 0,2 0-32 0,0-2 0 16,-1 1-256-16,1 0-64 0,1 1-16 0,-3 0 0 15,2 2-368-15,0-1 144 16,0 3-144-16,-1-3 0 0,4 0 0 0,1-1 0 0,5 2 0 0,3-6-192 16,2 2-352-16,5-3-64 0,4 0-16 0,2 0 0 31,6 0-96-31,3-2-32 0,6 0 0 0,3-1-12528 0</inkml:trace>
  <inkml:trace contextRef="#ctx0" brushRef="#br3" timeOffset="82175.22">29814 5217 6447 0,'-2'-5'576'0,"1"0"-576"0,-2 0 0 0,3 2 0 0,0 1 2368 0,2-1 352 0,-1 1 80 0,0-4 16 16,3-2-368-16,-1-4-64 0,2-2-16 0,3-1 0 0,-1 1-384 0,1 0-64 0,0 3-32 0,0 0 0 0,-1 0-496 0,-1 2-112 0,0 2 0 0,-1 2-16 15,0 0-368-15,-1 1-80 0,0 1-16 0,-2 2 0 0,0 1-384 0,-1 1-80 16,-1 2-16-16,0-1 0 0,-1 2-320 0,-2 0 0 16,2 1 0-16,-3 0 0 0,2 0 0 0,-2 0 0 0,0 1 0 15,-1 0 0-15,0 4 0 0,2-3 0 0,-2 6 0 16,1 0 0-16,0 5 0 0,2 5 128 16,1 2-128-16,-1 6 0 0,2 1 0 0,2 4 0 0,0 0 0 15,0-1 128-15,3 4-128 0,0-1 0 0,0-2 0 16,1 0 128-16,1 0-128 0,0-2 0 0,1 0 0 0,-2 0 0 15,0-3 0-15,0 0 0 0,-1-1 0 0,-1-3 0 16,-2-3 0-16,1-2 0 0,-2-5 0 0,-1 0 0 16,0-4 144-16,0-3-144 0,-1-3 192 0,1-3-192 15,-2-2 352-15,2-3-32 0,0 0-16 0,-1-4 0 0,1-1-48 16,0-4 0-16,0 2 0 0,0-6 0 16,-1-4-256-16,0 0 0 0,1-5 128 0,-3 0-128 0,2-4 0 0,0-3 0 15,-2-2 0-15,1-3 0 0,-1 1 0 0,1-5 0 16,-1 0 0-16,1-3 0 15,1 2 0-15,-2-3 0 0,2 1 0 0,0-1 0 0,0 0 0 0,-1 4 0 16,2 2 0-16,-2 2 0 0,1 4-208 0,-1 7 0 16,1 1 0-16,-1 8 0 0,-1 4-128 0,1 5-32 15,-1 2 0-15,-1 4 0 16,1 4-976-16,-2 0-208 0,1 3-48 0,0 1-15072 0</inkml:trace>
  <inkml:trace contextRef="#ctx0" brushRef="#br2" timeOffset="88833.75">30409 3589 1839 0,'2'-1'160'0,"-1"0"-160"0,0 1 0 0,0 0 0 0,0 0 0 0,1-3 0 0,-1 2 144 0,1 0-144 0,2-3 176 0,0 2-48 0,-2-2 0 0,0 1 0 0,-1 0 560 0,-2 0 96 0,-1 3 32 16,-1-2 0-16,-1 1 256 0,-1-1 48 0,-1 2 16 0,0 0 0 16,-2 0-496-16,-1 2-112 0,1-2-16 0,-1 1 0 15,-1 1-224-15,2-2-48 0,0 0-16 0,0 0 0 16,-4 0 32-16,-1 0 0 0,0-2 0 0,-1 2 0 0,0 0-96 0,-1-1-16 15,0-1 0-15,-2 2 0 16,0 0-144-16,-4-2 0 0,0 1-192 0,-2 1 192 0,1-2-416 0,-3 2 32 16,-3 0 16-16,-3 2 0 15,0-1 224-15,-2 1 144 0,-4 1-192 0,-4 0 192 0,-1 2 0 0,0-2 0 16,-3 1 0-16,2 1 0 0,0-3 0 0,2 2 0 16,1-2 0-16,6 2 0 0,3-2 0 0,-3 1 0 15,-3-1 0-15,-3 2 0 0,-1-1 0 0,-3 0 0 16,2 0 0-16,2-1 0 0,0 3 256 0,-1-4-32 0,0 4-16 15,-1 0 0-15,3-1-208 0,3 1 0 16,1 1 128-16,1 3-128 0,-1-4 0 0,2 3 0 0,-1 1 128 0,3 2-128 16,3 0 0-16,2-2 0 0,4 2 0 0,3-1 0 15,6-1 0-15,1-1 0 0,5 0-128 0,3 0 128 16,3 0 0-16,1-1 0 0,3 1 0 0,1-2 0 31,5 0-656-31,0-1-80 0,3 1-16 0,2-1 0 16,2-1 16-16,2 1 0 0,2 1 0 0,0-1 0 0,2 1 480 0,0-1 112 0,4 0 16 0,3 0 0 15,1 0 128-15,0 1 128 0,3-1-128 0,1 1 176 16,2 3 64-16,5-1 16 0,2 4 0 0,4-5 0 16,3 3-128-16,0-4-128 0,2-1 176 0,0-4-176 15,0 0 128-15,0-1-128 0,0-1 0 0,4 0 0 0,3-1 496 16,2-2-16-16,2-1 0 0,-2-1 0 0,-2-3-304 16,-4 0-176-16,0 2 192 0,-6 0-192 0,-4 0 0 15,0 1 0-15,4 0 0 0,-2 0 0 0,0-4 128 0,-2 2-128 16,1-1 144-16,-3-1-144 0,1 1 0 0,-2-1 0 15,0 2 0-15,0-1 0 0,-1 3 0 0,2-5 0 16,3 2 0-16,-1 0 0 0,-1-1-144 0,-4 3 144 16,-1-2-208-16,-3 2 80 15,-4 1-880-15,-3-1-160 0,-1 1-48 0,-6-2 0 16,-2 1-32-16,-4 0-16 0,-4 2 0 0,-1-4 0 0,-5 2 1648 0,-3 0 336 16,-3-2 64-16,-4 0 16 0,-4 1 992 0,-5-2 192 0,-3 1 32 0,-4-1 16 15,-4 3-1232-15,0-3-240 0,2 4-48 0,-7-2-16 16,-8 1-672-16,-8-2-128 0,-4 3-16 0,-1 0-16 31,1-3-432-31,0 3-64 0,0 4-32 0,-2-3 0 0,-1 1 512 0,-3 3 96 0,0-1 32 16,-3 2 0-16,-3 0 656 0,-1 0 128 0,3-3 16 0,-2 3 16 15,2 0-16-15,1 1 0 0,0 3 0 0,1 1 0 16,-1 0-576-16,1-3-160 0,6 2-16 0,-14-2-3360 31,11 2-688-31</inkml:trace>
  <inkml:trace contextRef="#ctx0" brushRef="#br2" timeOffset="90420.32">28546 5461 21183 0,'-4'-3'1888'0,"2"0"-1504"0,0 0-384 0,4 1 0 0,-2 2-256 0,1 0-112 0,-1-5-16 0,0-2-16 0,1-4 224 0,0-3 176 15,2-1-208-15,-1-1 80 0,2-1 128 0,1 0 0 0,-3-4 0 0,1 0 128 0,1-3-128 0,-2-1 0 0,-1-2 0 0,2-1-128 0,-2-2 736 0,-1-2 160 16,0 1 16-16,-1-4 16 0,0 0-416 0,-1-1-96 0,0 0-16 0,-1-1 0 31,1 1 48-31,-1-2 0 0,1 2 0 0,1-4 0 16,1 2-320-16,0 2-176 0,1-4 32 0,0 3 0 15,-1 1 144-15,1 0 192 0,-1-1-32 0,0 0-16 0,0-2 448 16,2-1 96-16,-1 3 16 0,0 1 0 0,0-2-448 16,1 2-96-16,-1 1-16 0,-1 2 0 0,-1 5 32 0,-1 0 0 15,-1 1 0-15,-1 1 0 0,-4 1-336 0,1 2-64 16,-2 3-16-16,1 3 0 0,-1 2 240 0,0 3 0 16,0 2 0-16,0-1-144 15,-1 2-288-15,1-1-48 0,1 4-16 0,0 0 0 0,0 3 176 0,0 1 16 16,1 3 16-16,-1 0 0 15,1 2-624-15,0 0-128 0,-1 2-32 0,2 4 0 0,0-2 816 0,1 5 256 0,0-1 0 16,0 5-160-16,1 1 160 0,0 5 0 0,2 7-144 16,-2 4 144-16,3 2-384 0,0 8 0 0,-2 10 0 0,0 5 0 31,0 4-512-31,-1-5-128 0,1-1 0 0,-2 1-6240 0</inkml:trace>
  <inkml:trace contextRef="#ctx0" brushRef="#br2" timeOffset="90704.6">28271 5866 4607 0,'8'-1'192'16,"-2"-4"64"-16,1-2-256 0,-1 1 0 0,-1 1 0 0,-1-1 0 0,2-3 1584 0,4-4 272 16,8-8 48-16,4-8 16 0,4-6-848 0,0-4-176 15,-2 1-16-15,0 1-16 0,-3-3-688 0,-1 1-176 16,-3 0 0-16,-2 1 0 15,0 1-816-15,-3-3-192 0,-1-1-32 0,-1 2-16 16,0-3 64-16,-1-1 16 0,1 3 0 0,-2-2 0 16,1 5 448-16,-2-3 80 0,-2 1 32 0,-4 0 0 0,-1 4 16 0,-2 0 0 15,-4 2 0-15,-3-1 0 0,1 4 624 0,-4-2 128 0,1 3 32 16,-2 0 0-16,0 2 224 0,-2 2 48 0,1-3 16 16,-2 3 0-16,1 4-176 0,-3-1-48 0,2 2 0 15,1 1 0-15</inkml:trace>
  <inkml:trace contextRef="#ctx0" brushRef="#br2" timeOffset="91509.96">28175 4394 15663 0,'0'0'1392'0,"0"1"-1120"0,1 1-272 0,0 0 0 0,1-1 176 0,0 3-32 0,2 2 0 0,1 2 0 0,3 7-144 0,2 4 0 0,0 7 0 0,1 3-176 0,-1-1 176 0,-1 2-128 0,-1 5 128 0,-3 3-128 0,-2-1 128 0,-2 5 0 15,-2 0 128-15,-3 4-128 0,-1-2 0 0,-1 1 144 16,-1 1-144-16,-2-2 0 0,2 2 0 0,-1-2 0 16,1 2 0-16,-1-4 0 15,3 1-288-15,0-2-112 0,0 0-32 0,3-3 0 0,1-2 32 0,1-1 0 0,0-3 0 16,0 1 0 0,1-4 400-16,0 1 0 0,2-2 0 0,-2-1-128 0,1-1-64 0,1 0-16 0,1 1 0 15,-2-3 0 1,2 1-864-16,-2-3-160 0,1-1-48 0,-1-5 0 15,-1 1 512-15,-1-4 80 0,2 0 32 0,-2-2 0 0,-2-1 656 0,2-2 0 16,-1-3 0-16,0-2 128 0,0-3 256 0,1 0 48 0,1-2 16 0,0-4 0 16,3-3 256-16,1-2 48 0,1-6 16 0,4-4 0 15,2-4-576-15,2-4-192 0,3 1 0 0,-1 1 144 0,0 1 736 16,0 1 144-16,0 2 16 0,2-5 16 0,0-1-640 16,1-4-128-16,-1 0-32 0,-2 1 0 0,-1 1-256 15,-4 0 0-15,-1 0 0 0,-2 0 0 0,-3-1 0 0,-3 1 0 16,1 0 0-16,-2 3 0 0,-2 2-192 0,1-3-32 31,-2 1-16-31,1-3 0 0,0 5-784 0,1-1-144 0,0 3-48 0,1 1 0 0</inkml:trace>
  <inkml:trace contextRef="#ctx0" brushRef="#br2" timeOffset="92682.49">30287 5915 5519 0,'0'-3'496'16,"1"1"-496"-16,0 0 0 0,-1 1 0 0,2-1 1120 0,-1 1 128 0,0-4 32 0,2 0 0 0,0-2-192 0,0-1-48 0,-1 1 0 0,-1 1 0 0,-2 1 288 15,-1 2 48-15,-2-2 16 0,-3 3 0 0,-2 2 0 0,-2 0 0 0,-4 0 0 0,0 0 0 0,-2 2-704 0,-3 0-144 0,-2-1-32 0,-3 1 0 16,-3-2-272-16,-2 2-64 0,-1-1-16 0,-1-1 0 15,-2 1 208-15,1 2 32 0,-2-3 16 0,-2 2 0 16,-3 2-416-16,-3-2 0 0,0 1 0 0,0-2 0 0,2 1-128 16,-3 1 128-1,-6-1 0-15,1 5 0 0,-2 1 0 0,0 0 0 0,1 6 0 0,-1-1 0 0,1 3 0 16,3-3 0-16,4 2 0 0,2-2 0 0,5 3-144 16,3-3 144-16,3 3 0 0,3 1 0 0,2-1 0 0,4-2 0 15,3 4 0-15,2-2 0 0,5 0 0 16,3-2 0-16,5-1-192 0,3-1 192 0,3 0-208 0,5-1 64 15,3-4 16-15,4 2 0 0,4-1-112 16,5 1-16-16,4-3 0 0,6 2 0 0,3-2 256 0,6 0 208 16,5 3-32-16,3-4-16 0,1-3-160 0,2 2-272 15,3-2 64-15,-1 1 16 16,-3-2-640-16,4-1-128 0,2 0-32 0,2-1 0 16,1 1-464-16,0-3-80 0,-1 2-32 0,1 1 0 15,1 0-32-15,-2-4-16 0,1-3 0 0,1-3 0 31,4-2 320-31,-2-1 64 0,-3 2 16 0,-1-1 0 0,-3 1 1216 0,-1-2 416 0,-2 3 0 0,-2 1 0 0,1 1-416 0,-4 0-272 0,-3-1 32 0,-5 3 16 16,-2 1 32-16,-6-1 16 0,-1-1 0 0,-6-1 0 16,-2 2 1008-16,-3-2 192 0,-1-1 32 0,-5 1 16 15,-1 2 784-15,-4-4 176 0,-2 4 16 0,-3-4 16 16,-3 2-912-16,0-3-176 0,-4 2-32 0,-4 1-16 16,-1-1-928-16,-6 0-192 15,-1 1-48-15,-5-1 0 0,-4-1-832 0,-6 3-160 0,-3-3-48 16,-7 1 0-16,-6 2 432 0,-4-1 80 0,-6 0 0 15,-3 0 16-15,0 1 464 0,-4-3 96 0,-2 4 0 0,0 0 16 0,1 3 320 16,-1 1 64-16,1 2 16 0,2-4 0 16,5 2-768-16,5-3-160 0,0 0-16 0,3 1-16 15,3 1-192-15,0 2-32 0,5 1-16 0,2 0 0 16,3 0 800-16,4 1 176 0</inkml:trace>
  <inkml:trace contextRef="#ctx0" brushRef="#br2" timeOffset="94723.5">30992 4020 11055 0,'-6'-4'976'0,"1"0"-784"0,2 4-192 0,2-2 0 0,1 2 384 0,-1-2 16 0,-2 1 16 0,-1-4 0 0,-1 0 0 0,1-1 0 0,0 0 0 15,3 1 0-15,1 0-416 0,1 0 128 0,1 1-128 0,2-1 0 0,-2 3 352 0,2-1-16 0,0 2 0 0,-2 1 0 0,2 0-336 0,-1-2 128 0,-1 2-128 0,-1 0 0 0,1 2 0 0,-2-2 144 32,1 0-144-32,-1 0 0 0,0 0 848 0,0 0 64 0,0 0 16 0,0 0 0 15,0 0 48-15,0 0 16 16,0 0 0-16,0 0 0 0,0 0-512 0,0 0-96 0,0 0-32 0,5 20 0 0,-4-15-192 0,0 0-32 16,-1 0-128-16,1 1 192 0,-1 0-192 0,0 2 0 15,0 0 128-15,0-1-128 0,0 4 256 0,-1-4 0 16,0 2 0-16,0-1 0 0,-1 2 192 0,0 1 32 15,0 3 16-15,0 1 0 0,0 2-96 0,2 5-16 16,-1 3 0 0,2 6 0-16,1 6-384 0,2 6 0 0,1 2 128 0,1 2-128 0,2 4 0 0,-1-3 0 0,3 5 0 15,-2-3 0-15,0-4 0 0,-1 1 0 0,1 4 0 16,-2-4-176-16,-1-4 176 0,-1-2 0 0,1 0 128 0,-2-1-128 16,1-2 0-16,1-2 0 0,0 1 0 15,1-1 0-15,0-3 176 0,0-2-48 0,1 0 0 0,-2-1 0 31,-1-2-128-31,1-1-176 0,-1-7 48 0,-1 0 0 16,-1-5 128-16,1-2 176 0,-2-2-48 0,-1 2 0 16,0-4-128-16,-1-1 0 0,-1-2 0 0,0 1 0 15,-1-4 0-15,2 1 0 0,-1-2 0 0,-2 0 0 0,3-1 0 16,-2-1 0-16,0 0 0 0,0-3 0 0,1 1 0 16,-1-2 0-16,1-1 0 0,-2-3 0 0,1-1 512 15,1-3 112-15,-2-4 16 0,1-7 16 0,-1 0-96 0,0-6-32 16,-1-5 0-16,0-3 0 0,2-2-64 0,-4-4-16 15,2-8 0-15,-1-1 0 0,1 2-448 0,0-2 128 16,3-1-128-16,-1 1 0 0,0 1 0 0,0 3 0 16,2 2 0-16,-2 1 0 0,2 5 0 0,-1 0 0 15,1 2 0-15,-2 3 0 0,-1 2 0 0,1 3 0 16,-2 2-128-16,-1-1 128 0,1 2 0 0,0 0 0 0,-2 0 0 16,1 1 0-16,-1 2 0 0,1-1 0 0,-1 6 0 15,1-2 0-15,1 3 0 0,2 5 0 0,-1-3 0 16,1 3 144-16,1 0-144 0,1-1 0 0,1 2 0 15,1 0 0-15,1 3 0 0,2-1 0 0,0 1 0 16,1 0 0-16,0 3 0 0,0 0 0 0,0 0-144 0,0 1 144 16,-2 0 0-16,0 2 0 0,-1 0-128 0,0 0 128 15,-2 3 0-15,1-2 0 0,-1 2 0 0,0 0 0 16,-1-1 0-16,-1 2 0 0,1 1 0 0,0 1 0 16,-2 2 0-16,2 1 0 0,-1 4 0 0,0-2 0 0,2 4 0 15,0 4 0-15,0 10-128 0,0 8 128 0,3 11 0 16,1 4 0-16,1 8-128 0,-1 4 128 0,3 2 0 15,-2 2 0-15,1 1-128 0,0 1 128 16,0-1-496-16,0 0-32 0,0 2-16 0,1-3 0 16,-2-10-544-16,-2-2-96 0,4-6-32 0,-3-2 0 15,1-5 768-15,-2 0 160 0,-1-1 32 0,-2 0 0 0,-1-3 256 0,0-2 0 16,0-2 0-16,-1-6 0 0,2 0 128 0,-1-6-128 16,1-2 0-16,1-4 0 0,-1 2 160 0,0-4-160 15,2 1 160-15,-2 0-160 0,0 0 0 0,0-4 0 16,0-1 0-16,0 0 0 0,1-3 0 0,0-3 128 15,2 1-128-15,-1-3 0 0,2-4 0 0,-1 2 128 0,4-5-128 16,-2-3 0-16,2-1 640 0,-1-3 48 16,0-1 0-16,-1-5 0 0,0-2-544 0,0-4-144 0,-2-3 0 15,-2-5 0-15,0-5 0 0,-1-2 0 0,-1 2 0 16,0-7 0-16,-1-3 0 0,-1-1 0 0,0 0 0 0,0-2 0 16,-1 1 0-16,-1 0 0 0,1 2 0 0,-1-2 0 15,0 3 0-15,2 4 0 0,-1 5 0 0,-1-1 0 16,0 1 0-16,0 0 0 0,0 4 0 0,-1-3 0 15,1 5 0-15,-1-2 0 0,0 2 0 0,-2 1 0 16,2-1 400-16,0 4 64 0,-2-2 16 0,1 5 0 16,0-1 96-16,0 0 0 0,0 0 16 0,1 1 0 0,0 2-240 0,1 2-48 15,0 5-16-15,0 0 0 0,1 3-96 16,0 1-32-16,1 1 0 16,-1 0 0-16,0-2-160 0,1 0 0 0,0 3 0 0,1 4 0 15,0-2-608-15,0 3 0 0,1 1 0 0,-1-2 0 16,2-2-576-16,-1-1-112 0,1-4-32 0,1 0-12144 0</inkml:trace>
  <inkml:trace contextRef="#ctx0" brushRef="#br2" timeOffset="96628.88">29824 6888 33167 0,'-8'-1'2944'0,"0"1"-2352"16,3 0-464-16,4 0-128 0,1 0 1168 0,0 0 224 0,-4 0 32 0,-2 0 16 0,0 0-992 0,1 0-192 0,3 0-32 0,2-2-16 0,2 2-208 0,4 0 0 0,3-1 0 0,2-2 0 15,3 3 0-15,1-4 0 0,1 3 0 0,0-4 0 0,1 4 0 0,2-4 0 0,2 0 0 0,-2 0 0 0,4 0 0 0,-2-1 0 16,1 0 0-16,-1-2 0 0,-1 2 0 0,-2-4 0 15,1 2 0-15,-2-1 0 16,0-3 0-16,-1-2 0 0,1 0 0 0,-4 0 0 0,1-1 0 0,-2 0 0 16,-1-1 0-16,-1 2 0 0,-2 2 0 0,-2-2 0 15,0 3 0-15,-4 0 0 0,0 2 0 0,-4-1 128 16,0 3-128-16,-3-2 0 0,-1 3 144 0,-4 0-16 0,-1 1 0 0,-4 0 0 16,-2 1-128-16,-3 2 192 0,-1-1-192 0,-1 3 192 15,-4 0-192-15,-2 3 0 0,0 2 0 16,-2 3 0-16,1 0 0 0,-1 2 0 15,1 1 0-15,1 1 0 0,2 4 0 0,1-2 0 16,2 3 0-16,1 2 0 0,2 2 0 0,1 1 0 0,4 3 0 0,2 1 0 0,2 1-128 16,2 1 128-16,2 1 0 0,4-3 0 0,1 0 0 15,3-1 0-15,3 1 0 0,3-3 128 0,3-1-128 16,4-2 0-16,0-3 0 16,5-2-176-16,1-1 176 0,2-4 0 0,0-3 0 0,2-2 0 15,-1-1 0-15,3-2 128 0,3-2-128 0,2-2 128 0,-1-3-128 16,4-1 192-16,-3-2-64 0,2 0 0 15,3-4-624-15,1 1-112 0,0-2-32 16,0 0-16704-16</inkml:trace>
  <inkml:trace contextRef="#ctx0" brushRef="#br2" timeOffset="98510.12">20341 11799 35935 0,'-16'9'3200'0,"5"-4"-2560"0,5 1-512 0,5-5-128 0,1 3 0 16,-2-2 176-16,-3 6-176 0,-2 5 192 0,2 6-1472 0,4-1-272 0,7 0-64 0,5-2-16 0,8-1 992 0,4-4 192 0,4 1 32 0,7 0 16 0,3 1 400 0,5 0 0 0,2 0 0 0,5-1 0 15,3 0 0-15,3 1 0 16,2-2 0-16,3 0 0 0,-1-1 0 0,0 0 0 0,-2-5 0 0,4 1 128 15,4-4 64-15,6 2 32 16,2-3 0-16,1-1 0 0,-4 0 432 0,9-1 96 0,6-5 16 16,5 0 0-16,6-5 64 0,1 0 32 0,3-4 0 0,5-4 0 15,9-2-288-15,-2-4-64 0,0-2-16 0,-1-2 0 0,1-4-496 16,-3-1 128-16,-5-1-128 0,-1-3 0 16,-4-4 128-16,-3-8 0 0,-1-2-128 0,-11 3 192 0,-9 2 320 15,1-8 64-15,3-5 16 0,1-6 0 0,-3 2-112 0,-1-3-32 16,-3-2 0-16,-3 0 0 0,2 1-272 0,0-6-176 15,1 1 192-15,0-5-192 0,1-1 128 0,-9 4-128 16,-8 10 0-16,4-12 0 16,3-8 0-16,-1-5 0 0,-1-3 0 0,-4 1 0 0,-3 1 0 0,-7 1 0 15,-4-1 0-15,-5 6 0 0,-3 5 0 0,-3-11 0 16,2-3 0-16,-3 2 0 0,-3 5 0 0,0-3 0 16,2-5 0-16,-2-1 0 15,4 4 0-15,1-5 0 0,2 2 0 0,1 2-144 0,-1 2-112 0,0 5 0 0,2 6-16 16,0-2 0-16,0 6 80 0,-7 8 32 0,-4 11 0 15,2-6 0-15,6-12-160 0,1-6-16 0,2 0-16 16,-1 1 0 0,0 1-416-16,-2 5-64 0,-2 5-32 0,1 2 0 15,-3 0 112-15,0 3 32 0,-4 6 0 0,0 1 0 16,0 0 384-16,0 6 80 0,-3 3 0 0,2 1 16 0,0 2-16 0,0 2-16 0,1-1 0 0,1 0 0 16,1 2 272-16,2-4-128 0,1 2 128 0,1-1 0 15,2 7 0-15,-2 2 0 0,2 3 0 0,3-3 0 16,4-1 0-16,3 0 0 0,2 0 0 0,5 1 0 15,3 2 0-15,4 1 0 0,1-2 0 0,1 2 0 0,2 2 0 0,-3 3 0 16,1 3 0-16,-4 1 0 0,-1 6 0 0,-3 1 0 16,1 2-128-16,-7 2 128 0,-5 6-368 0,-7-2-16 31,-4 3 0-31,-2 4 0 0,1-3 224 0,-2 3 160 0,0 0-208 16,-2 1 80-16,-4 1 128 0,-2-1 0 0,-1 1 0 15,0 0 128-15,-3-3 160 0,0 3 32 0,-1-1 16 16,-1 1 0-16,-2-1 112 0,-2-1 32 15,-1 2 0-15,-3-2 0 0,0 1-336 0,-1-2-144 0,-3 3 128 0,1-2-128 0,-3-1 0 0,-3 1 0 0,0-1 0 16,-4 2 0 0,0-4-592-16,-3 1-112 0,-1 2 0 0,-1-2-16 0,-1 2 320 0,-2-3 64 15,1 1 16-15,-1 2 0 0,-1-3 672 0,1 2 144 0,-1 1 16 16,1-2 16-16,0 2 160 0,-1 0 16 16,1-1 16-16,0 1 0 15,0 0-304-15,2 1-64 0,-2-1-16 0,1 1 0 16,0 1 0-16,-1-2 0 0,1 0 0 0,-2 1 0 15,1-4-144-15,-1 4-48 0,-1-4 0 0,1 1 0 16,0 2 256-16,-2-4 48 0,1 1 16 0,0-1 0 16,-2-1-160-16,1 0-48 0,-1 1 0 0,1-2 0 0,0 3-48 15,1 0-16-15,2 3 0 0,2-4 0 0,1 1-192 16,5-1 0-16,1-2 0 0,2 2 0 0,4 0 0 16,4 0 0-16,2 1 144 0,4 0-144 0,3 1 0 15,5-1 0-15,3 4-192 0,5-3 192 0,3 3-448 16,2-1 48-16,2-1 0 0,0 2 0 0,3-3 128 0,1 0 16 15,2 2 16-15,0 1 0 0,0-3 240 0,-3 3 0 16,-1 1-160-16,-6-2 160 0,0 4 0 0,-4-2 0 16,-3 1 0-16,-4 3 0 0,0-2 0 0,-3 3 0 15,-2 1 0-15,-2 3 0 0,-1 1 0 0,0 3 128 16,-2 2-128-16,-2 4 192 0,-1-1 144 0,-3 5 48 16,-2 1 0-16,-2 4 0 0,-2 0-64 0,-2 2-16 0,0 1 0 15,-4-2 0-15,-1 5-304 0,-3 0 160 0,-1 0-160 16,-1 2 128-16,0-1-128 0,-3-1 0 0,1-2 0 0,-2-2 0 15,-1-2-192-15,1-2 0 0,2-5-16 0,-2 1-11584 16,0 1-2320-16</inkml:trace>
  <inkml:trace contextRef="#ctx0" brushRef="#br2" timeOffset="100024.18">30774 6691 18431 0,'3'-7'1632'15,"-1"2"-1312"-15,-1 3-320 0,0 2 0 0,-1 0 1056 0,0-2 144 0,3-2 16 0,-1-1 16 0,1-1 560 0,-2-3 128 0,0 4 0 0,-1 1 16 0,0 2-832 0,-3 4-160 0,-1 1-48 0,-2 4 0 0,-2 4-384 0,-2 4-96 0,2 4-16 0,-3 4 0 16,0 2-16-16,-3 3-16 0,0 5 0 0,-1 2 0 16,1 0 176-16,-2 1 32 0,2 1 16 0,0-2 0 0,2 2-208 0,1 0-32 15,2-1-16-15,3-3 0 0,2 1-160 0,3-5-48 16,1-2 0-16,4 1 0 0,1-5-128 0,1-1 0 15,1 1 0-15,3-6 0 0,0-3 0 0,0 0-176 16,1-2 176-16,0-3-192 16,0 0-1472-16,3-4-288 0,-2 1-64 0,1-6-13392 0</inkml:trace>
  <inkml:trace contextRef="#ctx0" brushRef="#br2" timeOffset="100278.57">30483 6979 38703 0,'-6'2'1712'0,"4"1"352"0,2 0-1648 0,2 0-416 0,2-1 0 0,1 1 0 15,1-2 176-15,4 2-48 0,5 1-128 0,5 1 192 16,4 0 64-16,4 0 0 0,0-3 0 0,-1-2 0 15,2 0-256-15,-2-2 0 16,1-3 128-16,1 0-128 16,-1-1-288-16,2-1-96 0,-2-2-32 0,2 1-17008 0</inkml:trace>
  <inkml:trace contextRef="#ctx0" brushRef="#br2" timeOffset="100542.07">31194 6808 22111 0,'-4'1'1968'0,"0"1"-1584"0,0 0-384 0,2 1 0 15,2 0 2624-15,-2 0 448 0,2 2 96 0,-1 2 16 16,-1 4-1696-16,-1 5-336 0,0 4-64 0,-2 5 0 15,2 2-576-15,-1-1-128 0,2 1 0 0,-2 2-16 16,0-1-368-16,1 0 0 0,-1 0 0 0,0-4-128 16,-1 1-352-16,2-5-64 0,-1 1-16 0,2-4 0 15,-1-1-1552-15,-1-5-320 0</inkml:trace>
  <inkml:trace contextRef="#ctx0" brushRef="#br2" timeOffset="100719.59">30982 7083 40543 0,'-6'1'1792'0,"3"-1"384"0,2 0-1744 15,3 0-432-15,3 0 0 0,2-1 0 0,1-2 208 0,3 1-32 16,4-1-16-16,5-3 0 0,10 0 16 0,9-5 0 0,4-3 0 16,2 2 0-16,-1-1-176 0,-4 2-144 0,-3 1 144 0,-3 2-208 31,-4-1-448-31,-2 2-96 0,-4 0-16 0,0 2-16832 0</inkml:trace>
  <inkml:trace contextRef="#ctx0" brushRef="#br2" timeOffset="100956.97">31662 6666 42383 0,'-11'9'3776'0,"2"0"-3024"0,5 1-608 0,3 1-144 0,2 1 432 0,-2 0 48 16,-4 10 16-16,-3 12 0 0,-5 9-496 0,0 10 0 16,-1 4 0-16,2-4 0 0,-1 0 0 0,3-2 0 15,0-3 0-15,2-6 0 0,0-5 0 0,0-2 0 16,2-2-208-16,-2-4 64 16,2-3-624-16,-1 0-128 0,0-4-32 0,1 0-17568 15</inkml:trace>
  <inkml:trace contextRef="#ctx0" brushRef="#br2" timeOffset="102162.9">20420 12101 4607 0,'0'-3'400'0,"0"2"-400"0,0-3 0 0,0 3 0 0,0 0 1600 15,0-2 256-15,0 1 32 0,0-4 16 0,0-5 928 0,2-1 192 0,-1 1 48 16,0 0 0-16,2 0-352 0,-2 2-64 0,1 1-16 0,0 2 0 0,-1 2-992 0,0 1-208 0,0 3-32 0,-2 0-16 0,1 0-768 0,-1 3-160 0,-3 6-16 0,-1-1-16 0,-2 5-432 0,-3 1 0 16,0 2 0-16,-4 3 0 15,-2 2-128-15,-1 3-16 0,-2-1 0 0,1 4 0 16,-1-2 144-16,2 3 256 0,0 1-64 0,2-2-16 0,2-3 272 0,2 1 64 16,1 4 16-16,2-1 0 0,3-2-320 0,2 0-64 15,3 0-16-15,2-1 0 0,0-1-128 0,3 3 0 16,1-3 0-16,-1 4 0 0,3-4 0 0,-1 0 0 0,0-3 0 15,3-3 0-15,0-1-320 0,0-1 64 0,1 0 16 16,2-3 0 0,-2-2-208-16,1-1-64 0,2-4 0 0,-2-3 0 0,0-1-496 15,2 0-96-15,-2-4-32 0,1-3 0 0,-1-1-1424 16,0-5-304-16</inkml:trace>
  <inkml:trace contextRef="#ctx0" brushRef="#br2" timeOffset="102400.56">20017 12461 43311 0,'-15'6'1920'0,"4"-1"384"0,3-3-1840 0,3 2-464 0,3-3 0 0,4-1 0 15,-1 1-528-15,1 2-208 0,2-2-32 0,4 0-16 0,4 3 416 0,5-4 96 0,5-2 16 16,3-1 0-16,4 2 256 0,4-4 0 15,3-1 0-15,3 1 0 0,2-1 0 0,1-1 0 0,0-1 0 0,-1 2 0 16,-1 1 0-16,-3 0-288 16,-1 2 64-16,-2 2-11424 15,-3-3-2272-15</inkml:trace>
  <inkml:trace contextRef="#ctx0" brushRef="#br2" timeOffset="102637.65">20968 12381 45151 0,'-12'18'2000'0,"1"-2"416"0,0-3-1936 15,3-1-480-15,3-5 0 0,4-2 0 0,0 1 160 0,-4 8-160 16,-3 9 160-16,0 3-160 15,-1 1-1008-15,2 2-288 0,-1-3-64 0,3-4-16 16,-1-1-1184-16,1-2-224 0,1-2-48 0,-2 0-16 16,1-3-800-16,0 1-176 0,-1 2-16 0,0 0-5760 0</inkml:trace>
  <inkml:trace contextRef="#ctx0" brushRef="#br2" timeOffset="102857.96">20756 12684 47919 0,'-3'9'2112'0,"2"-3"448"0,0-2-2048 0,2-2-512 0,1-2 0 0,2 2 0 16,2 1 0-16,4-1-224 0,5 0 16 0,7 1 0 15,8 1-752-15,0-4-128 0,0-3-48 16,1-1 0-16,-1 0-928 0,-2-3-192 0,0 0-48 0,-2-1 0 0</inkml:trace>
  <inkml:trace contextRef="#ctx0" brushRef="#br2" timeOffset="103111.5">21400 12025 43311 0,'-10'2'1920'0,"2"0"384"0,1-1-1840 0,2 3-464 0,3-3 0 0,0 2 0 15,1 0 144-15,0 4-144 0,-3 4 128 0,2 5-128 32,0 2-384-32,2 3-144 0,3 3-48 0,-1 3 0 0,3 1 576 0,0 1-128 0,0 6 128 0,0 2 0 15,-2 1 160-15,-2 5 96 0,-2 1 0 0,-4-1 16 16,0 1-48-16,-4 3-16 0,-1 3 0 0,-1 0 0 15,0 0-208-15,-1-1-192 0,2-2 48 0,1 2-18896 16</inkml:trace>
  <inkml:trace contextRef="#ctx0" brushRef="#br2" timeOffset="108620.38">16142 13774 26719 0,'1'-9'2368'0,"0"3"-1888"0,-1 4-480 0,0-2 0 0,2 3 1216 0,-2-1 128 0,1-6 48 0,0-1 0 16,2-2-1024-16,-2 1-208 0,-1 0-32 0,1 3-128 0,0 2 704 0,-1 2 48 0,2 3 0 0,-2 0 0 0,1 0 192 0,1 3 32 0,2 2 16 0,2 5 0 0,2 2-352 15,0 4-64-15,2 1 0 0,2 6-16 0,2 0-352 0,2 6-64 0,0-3-16 0,2 2 0 16,-1 3-128-16,3-3 0 0,-2 6 0 0,1-3 0 16,-2 1-224-16,-1-3-32 0,0 4 0 0,-1-5 0 15,0 0 64-15,-3-4 16 0,-2-5 0 0,-2-5 0 16,-1-3 176 0,-2-2 0-16,0-3 160 0,-1-3-160 0,-2-3 400 15,1 0-16-15,0-5 0 0,1-1 0 0,1-1-144 0,0-4-48 0,2 0 0 0,1-4 0 0,-3 7-192 16,1-7 176-1,2-2-176-15,1-2 160 0,0 2-160 0,-2 1 0 0,2 5 0 0,-2 4 128 0,-1 2-128 16,2 8 0-16,1 2 0 0,0 10 0 0,3 3-176 0,0 9 176 16,2 4-128-16,-1 3 128 15,1-2 0-15,-3-4-160 0,2-4 160 0,-1-2 0 0,-3 0 0 0,1-6 0 16,-1 2 0-16,0-6 0 0,-2-6 0 0,1-1 192 16,-1-2-48-16,-1-3-16 0,2 0 160 0,-2-3 32 15,1-5 0-15,-1-1 0 0,2-2 128 0,-2-5 16 16,0 0 16-1,0-3 0-15,0-3-64 0,1-2-16 0,-2 1 0 0,0-6 0 0,-1 2-80 0,1-3-32 0,-1 0 0 16,0-1 0 0,1-4-288-16,-1 2 0 0,2-6 128 0,-1 5-128 0,0 0 0 0,0 3 0 0,-1 3 0 0,1-1 0 31,0 4 0-31,0 2 0 0,-1 3 0 0,1-1 0 0,-1 0-144 0,-1 2 16 0,2-2 0 0,-2 2 0 31,-1 2 128-31,-2-1 0 0,3 1 0 0,-1 0-128 0,1 2-192 16,-2 1-16-16,0 1-16 0,-1 2 0 15,0 2-512-15,0-2-96 0,0 2-32 0,0 5-18272 0</inkml:trace>
  <inkml:trace contextRef="#ctx0" brushRef="#br2" timeOffset="109918.7">17330 13915 33167 0,'0'1'2944'0,"0"0"-2352"0,3-1-464 0,-1 0-128 0,1 0 272 0,0 0 48 0,5 2 0 0,5 0 0 0,7-1 80 0,5 0 32 0,2 2 0 0,3 1 0 0,2-2-272 15,3-2-160 1,2 1 192-16,1-1-192 0,2 0 176 0,-1-1-176 0,1-3 160 0,-2-1-160 0,-2 1 0 0,-1-3 0 0,-3 1 0 0,-3-1 0 16,-1 1-1376-16,-4-1-272 15</inkml:trace>
  <inkml:trace contextRef="#ctx0" brushRef="#br2" timeOffset="110186.56">17349 14165 35935 0,'0'1'1600'0,"1"-1"320"0,0 0-1536 0,2 0-384 0,0 0 0 0,1 0 0 15,2-1 736-15,4 1 80 0,6-4 16 0,8 3 0 0,7-3-528 16,2-1-112-16,3-1 0 0,0 0-16 0,0-1-176 0,-3 0-272 16,-2 3 64-16,0-1 16 15,0 3-672-15,-1-3-128 0,-2 4-32 0,0-3 0 16,-2 3-800-16,-1-2-160 0,-3 1-48 0,3 1-11584 16</inkml:trace>
  <inkml:trace contextRef="#ctx0" brushRef="#br2" timeOffset="111390.05">18525 13393 6447 0,'-5'0'576'0,"1"-1"-576"0,0-3 0 0,2 3 0 0,1 1 3072 0,-1 0 496 16,2 0 96-16,-2-3 32 0,0 2-912 0,-2 0-176 0,1 1-48 0,1 1 0 0,1 3-1008 0,-1 1-208 0,1 2-32 0,0 6-16 0,0 4-416 16,1 5-96-16,-2 4-16 0,1 9 0 0,-1 7-320 0,-1 8-64 0,1 9 0 0,-2 2-16 0,0 5-368 0,-1-1 0 15,2 6 0-15,-1 3 0 0,-1 5-192 0,0 2 0 16,0 0 0-16,0-4 0 15,2-8-1008-15,-1-12-208 0,3-5-32 0,-2-3-16 16,2 0 144-16,1-6 32 0,1-3 0 0,0-12 0 16,2-6 512-16,-1-7 128 0,2-6 0 0,1-4-10768 0</inkml:trace>
  <inkml:trace contextRef="#ctx0" brushRef="#br2" timeOffset="112054.78">18320 13358 39615 0,'-12'2'1760'0,"5"-2"352"0,1 0-1680 0,2-2-432 0,3 2 0 0,1 0 0 0,0-2 0 0,0-2 0 15,2-1-192-15,2-3 192 16,2-4-1216-16,5 0-112 0,3 0-16 0,1-1-16 15,2 0 96-15,2-1 32 0,-1 3 0 0,1 0 0 0,-2 3 1088 0,0 2 144 0,-1-1 176 0,2 3-48 16,-3 2 912-16,1-1 176 0,-3-1 48 0,1 4 0 16,2 3-496-16,0-1-112 0,1 2-16 0,1 2 0 15,1-1-464-15,1 3-176 0,2 2 0 0,1-2 144 16,0 3-144-16,1 4 0 0,-1-2 0 0,-1 0 0 16,-1 1 0-16,0 1 0 0,1 1 0 0,-4 1 0 15,1 0-224-15,-5 1 32 0,-1-2 0 0,-2 3 0 16,1 5-64-16,-2 1 0 0,0 4 0 0,-4 2 0 0,-1-1-64 15,-2-3 0-15,-1-5-16 0,-2 1 0 0,0 1 336 16,-2 4 0-16,-2-5 192 0,0-1-64 0,1 1 240 16,-4-5 32-16,-1 3 16 0,-2-2 0 0,0 2 48 0,-2-6 16 15,-1 2 0 1,-2-2 0-16,-1 2-208 0,-2-2-32 0,0-1-16 0,-1-3 0 0,3 0-64 0,-3-1-16 16,0-4 0-16,-2 1 0 0,-3-1 48 0,-1-1 16 15,-1 0 0-15,0-2 0 0,0-1-80 0,0 1 0 16,0-3-128-16,1-1 192 0,6-1-192 0,-2 0 176 15,-2-1-176-15,0-2 160 0,-1 0-160 0,-2 1 0 16,2-3 0-16,-1 1 0 0,3 1-288 0,1-1-32 16,-2 0-16-16,4 0 0 15,0 2-752-15,3 0-160 0,4-1-32 0,1-1-9664 0,3 0-1952 16</inkml:trace>
  <inkml:trace contextRef="#ctx0" brushRef="#br2" timeOffset="112783.84">19874 13154 3679 0,'1'0'320'16,"-1"0"-320"-16,0 0 0 0,-1 0 0 0,1 0 6368 0,0 0 1200 0,0 0 240 0,-1 0 64 0,1 0-5968 0,-2 2-1200 0,1-1-224 0,1-1-48 0,0 0-848 0,0 0-160 0,-17 11-48 0,8-6 0 0,-2 0 816 0,-3 2 144 0,-3 4 48 0,-3 3 0 15,-2 3 528-15,-3 3 112 0,-1 4 32 0,-3 0 0 16,0 0-304-16,0 2-64 0,-1 2-16 0,1 3 0 16,2 4-288-16,1 3-48 0,2 4-16 0,-1 8 0 15,1 6-144-15,2 1-48 0,2 0 0 0,3 0 0 16,1-2 0-16,2-1 0 0,2 2 0 0,1-3 0 16,1 1-128-16,3-1 0 0,0 3 144 0,5-4-144 15,-1 1 0-15,5-3 0 0,-1-3 0 0,3-2 0 16,1 2 0-16,3-1 0 0,2-3 0 0,5 6 0 0,3 2 0 15,3 0 0-15,2 0 0 0,1 0 0 0,2-3 0 0,2 0 0 16,-1-5 0-16,0-1 0 16,-2-7-848-16,3-2-96 0,3 0-16 0,4-5 0 15,1-2-1008-15,1-3-208 0,1-5-32 0,2-3-12240 16</inkml:trace>
  <inkml:trace contextRef="#ctx0" brushRef="#br2" timeOffset="117261.85">19894 14103 9215 0,'-5'0'816'0,"0"-3"-656"0,2 3-160 0,2-1 0 0,0 1 1952 0,-2-1 352 16,0 0 80-16,-5-2 16 0,0 1-1216 0,-1-3-240 0,1 1-48 0,1 0-16 0,2-1-304 0,0 2-48 0,1 0-16 0,1-2 0 0,0 1 496 0,1 2 80 0,1-3 32 0,-2 4 0 15,2-3-32-15,0 3 0 0,-1-2 0 0,1 1 0 16,1 2-48-16,0 0-16 0,0-1 0 0,0 1 0 16,0 1-272-16,1 0-64 0,2 3-16 0,1-2 0 15,0 2-416-15,3 1-64 0,3-1-32 0,1-2 0 0,4 3-160 0,1-5 0 16,2 1-160-16,3-1 160 16,5-1 0-16,1-3 128 0,2 1 16 0,2-1 0 0,1-1-144 0,-1-4 0 15,-3 3 0-15,2-1 128 0,0-1-128 0,-3-2 0 0,0 4 0 0,-4-4 0 16,0 3 0-16,-6 1 0 0,-3 1 0 0,-2-1 0 31,3-4 0-31,0-1 0 0,-2 1 0 0,-3-1 0 0,-1 2 176 0,-4-2 0 0,0 1 0 0,-4-1 0 31,0 1-176-31,-1 0 0 0,-1-1 0 0,-2 0 0 16,0 0 0-16,-2 1-144 0,-3-1 0 0,0 0 0 0,-3-1 144 0,-2 1 0 0,-2 3 0 0,1-2-128 0,-2 4 128 16,-4 1 0-16,-1 1 0 0,-3 3 0 0,-1 2-176 15,-2 3 0 1,1 2 0-16,-1 4 0 0,-1 1-64 0,-1 1-16 0,0 2 0 0,-1 3 0 0,0 3 256 31,-1-2 0-31,2 3 0 0,1-2-144 0,5 2 144 0,1-2 128 16,3 2-128-16,3-2 176 0,4 1 288 0,1-3 64 15,2 3 16-15,1 0 0 0,4 2-160 0,0-2-16 16,4 1-16-16,0 1 0 0,2 1-352 0,2 0 0 16,2-1 0-16,0 2 128 0,2-4-128 0,0 4-160 15,5 0 160-15,0-2-208 0,1 0-16 0,1 2 0 16,1-4 0-16,1-1 0 0,1-1-128 0,-1-2-32 15,3-1 0-15,-1-2 0 0,2-3 160 0,0-1 32 0,-3-4 0 16,2 0 0 0,1-4-544-16,0-1-96 0,0 0-32 0,0-1-9456 15,0 1-1904-15</inkml:trace>
  <inkml:trace contextRef="#ctx0" brushRef="#br2" timeOffset="117893.33">20664 14257 30399 0,'0'4'2704'0,"0"-3"-2160"0,1 2-544 0,0-1 0 0,1-2 0 16,-1 4-176-16,0 3 0 0,3 2 0 0,1 3-336 0,0 4-80 0,1 2-16 0,-1-1 0 0,-1 3 912 0,-1-2 176 0,0 3 32 0,-2-1 16 0,-1 1 832 16,1 3 176-16,-1 2 16 0,-1 0 16 0,-1 5-512 15,-2 0-96-15,-1 1-32 0,0 1 0 0,-1-3-640 0,0 1-128 16,-1 1-32-16,2-10 0 0,2-5-128 0,-2-1-256 0,0 3 64 15,0 0 16 1,1-5-912-16,1-1-176 0,0-3-32 0,-1-4-16 16,2-4-880-16,-1-2-176 0</inkml:trace>
  <inkml:trace contextRef="#ctx0" brushRef="#br2" timeOffset="118399.12">20361 14626 40543 0,'-5'0'3600'16,"1"0"-2880"-16,3 0-576 0,1-1-144 0,1 1 0 15,-1-3 0-15,0 2 0 0,-1 0 0 0,2-4-1840 0,3 1-240 0,2 2-48 0,2-3-16 0,3-2 1280 0,0 2 256 0,-4 2 48 0,3-1 16 0,4 0 1328 0,4-2 272 0,3 0 48 0,0 0 16 16,0 1-272-16,1-1-48 0,1 2-16 0,-1 1 0 0,3-1-592 0,-2 0-192 15,2 1 128-15,0 1-128 16,0-1-704-16,-3 2-192 0,0-3-32 16,-1 3-16-16,0-2-1360 0,-2 0-288 0</inkml:trace>
  <inkml:trace contextRef="#ctx0" brushRef="#br2" timeOffset="118683.9">21056 14377 31327 0,'-4'5'1392'0,"1"-1"272"0,-1-3-1328 0,0 2-336 0,3-1 0 15,0-2 0-15,1 1 400 0,-2 4 16 0,0 0 0 0,-1 1 0 16,3 7-1744-16,2-1-336 15,-1 3-80-15,1 0-16 0,0 0 1280 0,0 2 256 16,-1 2 48-16,-1 0 16 0,-1 4 1376 0,0-4 288 0,-3 4 48 0,2-2 16 16,-2-4-368-16,-1 3-80 15,0 1-16-15,-1 0 0 0,1 0-832 0,0-1-272 16,1-2 160-16,1-3-160 16,1 0-1792-16,1-4-432 0,0-1-80 0,1 0-11264 15</inkml:trace>
  <inkml:trace contextRef="#ctx0" brushRef="#br2" timeOffset="118890.12">20838 14677 11967 0,'-3'-4'528'0,"0"1"112"0,1 1-512 0,0 1-128 0,2-1 0 0,0 2 0 16,2 0 2256-16,-1-2 432 0,3 1 64 0,3-2 32 15,3 0-688-15,4 0-144 0,3-1-32 0,1 1 0 16,3-1-736-16,3 0-160 0,-1 1-16 0,1-1-16 15,-1 0-592-15,0 2-112 0,-1-3-32 0,-2-2 0 16,1 3-960 0,-3-1-208-16,0 1-48 0,-4 1 0 0,3 0-1536 0,-6 0-320 0</inkml:trace>
  <inkml:trace contextRef="#ctx0" brushRef="#br2" timeOffset="119237.26">21450 14199 18431 0,'-2'0'1632'0,"0"0"-1312"16,-2 0-320-16,1 0 0 0,2 1 4352 0,1-1 816 15,-1 2 144-15,0 0 48 16,-2 1-6400-16,1 2-1280 0,-1 1-256 0,2 4-48 15,2 1-1760-15,0 0-352 0,2 6-64 0,-1-2 0 0,1 5 4800 0,-1-2 1088 0,1 3 144 0,-2-1 48 16,2 6 2256-16,-1-1 464 0,0 1 96 0,2 2 0 16,-1-2-1216-16,0 2-240 0,0-6-48 0,-1 4-16 15,2 2-1648-15,-2 2-336 0,0-2-64 0,-1-3-16 16,-1-1-320-16,1-2-64 0,-1-1 0 0,0-3-128 0,0 2 128 16,0-6-128-16,1 1 0 0,-1-4 0 15,2 1-576-15,0-7-192 0,1-3-16 16,-1 0-16-16,1-4-1104 0,-1 1-208 15,0 0-64-15,2-4 0 0</inkml:trace>
  <inkml:trace contextRef="#ctx0" brushRef="#br2" timeOffset="120125.92">22046 13182 21183 0,'-2'0'1888'0,"1"0"-1504"15,0 0-384-15,1-3 0 0,0 3 368 0,0-1 0 0,-2 1 0 0,1 0 0 0,0 0-1392 0,-2 1-256 0,3 2-64 0,0-3-16 0,0 0 1360 0,0 0 320 16,0 0 32-16,8 17 16 0,-6-11 1200 0,2-1 240 0,0-1 48 0,-2-1 16 15,1 2-32-15,-1 1-16 0,1 4 0 0,-2-3 0 16,0-1-560-16,0 2-112 0,-1 4-32 0,-1 2 0 16,1 5-400-16,-1 1-80 0,0 1 0 0,1 10-16 15,1 8-288-15,-1 12-48 0,2 8-16 0,2 9 0 0,-2 8-272 16,2 5 0-16,-1 7 128 0,-2 4-128 16,0 2 0-16,-2-2 0 0,1 2 0 0,-1-7 0 0,2-9-208 0,1-9-112 15,2-5 0-15,0-9-16 0,2-9 336 0,0-7 288 16,2-3-48-16,-1-4-16 0,0-2 192 0,1-5 32 15,-2-6 16-15,0-6 0 16,-1-6-1360-16,0-4-288 0</inkml:trace>
  <inkml:trace contextRef="#ctx0" brushRef="#br2" timeOffset="121476.78">9194 13821 18431 0,'8'-1'1632'0,"1"-1"-1312"0,-3 0-320 0,0 1 0 0,1-1 368 0,4 2 0 0,10-3 0 0,13-3 0 0,15-2-2192 0,7-4-432 0,3-2-96 0,-3 1-16 16,-2-5 976-16,-5 1 192 0,-3 0 48 0,-8 1 0 16,-3-1 416-16,-7 4 96 0,-3-2 0 0,-4 3 16 0,-2-1 944 0,-2 0 192 15,-2-1 48-15,-3 4 0 0,-1 3 864 0,-3-3 176 0,-2 2 48 0,-1 2 0 16,-2-1-112-16,-1 1 0 16,-2-1-16-16,-2 3 0 0,-1 0-352 0,-2-4-64 0,-4 5-16 0,-3-4 0 15,-2 0-64-15,-6 3-32 0,-2-1 0 0,-5 0 0 16,-6 2-528-16,-5-1-96 15,-1 4-32-15,-4 0 0 0,-1-2-544 0,0 2-112 0,-3-2-32 0,0 2 0 16,5 0 128-16,-8 0 32 0,-4 2 0 0,-4 0 0 16,-3 1 192-16,-3 0 240 0,-2-2-48 0,2 2-16 15,7-1 80-15,-6 1 32 0,-2 3 0 0,-3 1 0 0,3 0-288 16,0-1 0 0,-3-1 0-16,3 1-144 0,6-1 144 0,2-4 0 0,3 0 0 0,2-2 0 0,0 0 0 0,1-4 128 15,2 1-128-15,2-1 0 16,4 3-784-16,0-4-240 0</inkml:trace>
  <inkml:trace contextRef="#ctx0" brushRef="#br2" timeOffset="122899.66">23094 13456 30399 0,'0'-1'2704'0,"-1"-4"-2160"0,1 4-544 0,0-2 0 0,0 2 640 0,0 0 0 0,1-3 16 0,-1-1 0 16,1-1-1760-16,0 1-368 0,2 1-64 0,-3-1 0 16,1 5 896-16,-1-2 176 0,0 4 32 0,-1 3 16 0,-2 1 592 0,1 2 112 0,-3 4 32 0,0 4 0 15,-2 5 1024 1,-3 4 224-16,-3 7 32 0,-4 8 16 0,-3 2-704 0,-5 7-144 0,-2 2-16 0,-4 0-16 16,-1 1-400-16,-2-4-80 0,-4 5 0 0,0-6-16 15,1 0-240-15,-1-4-128 16,2-1 128-16,0-2-208 0,3-2 208 0,0 0 0 15,4-3 192-15,0-5-192 0,3-2 544 0,3-1 0 0,1-4 0 0,2-4 0 16,5 1-544-16,0-7-256 16,3-5 32-16,3 0 0 15,3-7-1376-15,1-2-256 0,5-4-64 0,0-5-12720 0</inkml:trace>
  <inkml:trace contextRef="#ctx0" brushRef="#br2" timeOffset="123184.77">22568 13387 39615 0,'-8'13'3520'0,"1"-3"-2816"0,0 1-560 0,3-4-144 15,2 0 736-15,2-2 112 0,0 4 32 0,1 3 0 31,3 8-1120-31,3 8-208 0,7 7-64 0,4 1 0 0,7 1 256 0,5 1 64 0,2 0 0 0,3 5 0 16,0 1-96-16,0 1-16 0,0 0 0 0,-2 2 0 16,-3-3 0-16,-1 3 0 0,-3 3 0 0,-3 0 0 15,-4-3 304-15,-3 0 0 0,-4-4-128 0,-4-2 128 16,0-2-1008-16,-5-3-144 16,0-2-16-16,-3-2-16 0,-1-4-1376 0,-3-3-256 0</inkml:trace>
  <inkml:trace contextRef="#ctx0" brushRef="#br2" timeOffset="124324.14">23539 14129 22111 0,'-2'-3'1968'0,"-1"2"-1584"0,3-1-384 16,1 0 0-16,-1 1-240 0,0 1-128 0,0-4-16 0,-1-1-16 0,1 2-240 0,-1-2-32 0,1-1-16 0,-1 1 0 0,2 1 688 0,-1 1 224 0,0 3 0 0,1-2 0 0,-1 1 1216 0,0 1 240 16,1 0 48-16,-1 1 16 0,-1 1-336 15,0 0-80-15,0 3-16 0,-2-3 0 0,1 4-464 0,-2 2-80 16,-1-1-32-16,0 3 0 0,-1-3-160 0,0 3-16 31,1-3-16-31,-1 1 0 0,1 0-16 0,-2-2 0 0,2 0 0 0,1-1 0 0,0-1-96 0,0 1-32 31,0-2 0-31,2 2 0 0,1-2-208 0,-1 0-64 16,2 0 0-16,-1-1 0 0,1 1 16 0,0 1 0 16,0-2 0-16,0 2 0 0,0 1-144 0,0-3 160 15,-1 4-160-15,0 1 160 0,-1 0-160 0,-1-1 0 0,0 5 0 16,-2-3 0-16,0 4 0 0,-1 3 0 16,-2-2 0-16,-1 4 0 0,0 0 0 0,-1 0 0 0,0 0 0 15,2 3 0-15,-1-2 128 0,2-1-128 0,1-2 128 16,-1 1-128-16,4 1 160 0,0 0-160 0,3 3 192 0,0-2-192 15,3-2 256-15,0 1-48 0,2 0-16 0,3-2 0 16,0 0-192-16,4-1 0 0,1-1 128 0,1-1-128 16,2 1 0-16,-1-2 0 0,2-1 0 0,0-1 0 15,3-2 0-15,1-1 0 0,-1 0 0 0,-2-3 0 16,0 0-544-16,-3-1 0 0,-2 1 0 16,1-3 0-16,-4-2-512 0,-2-1-96 0,0 0-32 15,-3 0-14752-15</inkml:trace>
  <inkml:trace contextRef="#ctx0" brushRef="#br2" timeOffset="124579.17">23178 14450 42383 0,'-11'5'1872'0,"3"-2"400"0,2-1-1824 0,4-2-448 0,2 0 0 0,1 0 0 0,1-2-128 0,2 0-128 0,4 2-32 16,3-1 0-16,5-3-1120 0,4 2-208 0,1-3-48 0,0 1-16 0,0-1 416 0,0 2 96 0,0-2 16 0,0-1 0 0,1 1 144 0,-1 0 48 16,-1 0 0-16,-2 2 0 15,-2 1-192-15,0 1-48 0,-1-1 0 0,-1 2-9920 0</inkml:trace>
  <inkml:trace contextRef="#ctx0" brushRef="#br2" timeOffset="125038.39">23932 14134 20271 0,'-2'3'1792'0,"-1"2"-1424"15,2-2-368-15,1 1 0 0,0-3 2240 0,0 4 368 0,-1 5 80 0,1 3 0 0,0 9-2048 0,1 2-432 0,2 2-80 0,0 2 0 0,1 1-480 0,0-1-96 0,-1 1 0 0,0-1-16 16,-1 2 144-16,0-2 16 0,-2-1 16 0,-2 2 0 16,0-7 288-16,-2-2 176 0,-1 2-32 0,0-1 0 15,-1-3-144-15,1-2 0 0,-1-4 144 0,1-1-12720 16</inkml:trace>
  <inkml:trace contextRef="#ctx0" brushRef="#br2" timeOffset="125259.54">23716 14491 25791 0,'2'5'2304'0,"-2"-1"-1856"0,0-4-448 0,2 0 0 16,-1 0 3696-16,1 0 640 0,2-3 128 0,2 2 16 15,4 0-3904-15,5-3-800 0,6-1-160 0,10-2-16 16,7-3-512-16,7-3-112 0,0 2 0 15,1-1-16-15,-3 2-112 0,-1 3 0 0,1 0-16 0,-4 1 0 16,1 1-880-16,-4 3-192 0,-4-1-16 0,-5 2-9936 16</inkml:trace>
  <inkml:trace contextRef="#ctx0" brushRef="#br2" timeOffset="125825.81">24437 14022 39615 0,'-3'7'3520'0,"1"0"-2816"16,1-1-560-16,-1-1-144 0,2 1 320 0,0 4 16 0,-1 6 16 0,0 10 0 0,-2 11-352 0,1 5-320 0,1 2 64 0,-1-4 16 0,0 3-224 0,1-5-48 15,1-10-16-15,-2 4 0 0,1 3 80 0,0 1 0 0,0 2 16 0,1-2 0 0,-1-2 304 16,1-2 128-16,-2-4-128 0,2-4 128 16,0-2-1024-16,2-4-128 0,-2-3-32 0,0-4-13792 15</inkml:trace>
  <inkml:trace contextRef="#ctx0" brushRef="#br2" timeOffset="126426.71">23917 12756 27647 0,'0'0'2448'0,"2"0"-1952"0,-1 0-496 0,1 0 0 0,1 0-432 0,-1 0-176 0,3 1-32 0,5 1-16 0,2 1 432 0,6 0 96 0,2 0 128 0,3 4-208 0,1-1 1584 0,2 4 320 15,3 1 64-15,3 2 16 0,3 7-160 0,3 0-16 16,4 4-16-16,0 0 0 0,0 5-528 0,4-1-96 0,2 8-32 0,2 4 0 16,3 4-656-16,1 2-128 0,1 5-16 0,2 0-128 15,1 9 0-15,-5-5 0 0,-2 0 0 0,-3 3 0 16,-2 1 0-16,-5 6 0 0,-4 0 0 0,-8 3 0 16,-5-2 128-16,-7 3-128 0,-5 4 192 0,-7 2-192 15,-6 8 256-15,-9 0-64 16,-5 1-16-16,-6-2 0 0,2-10-176 0,-4-6 0 0,1-1 144 0,-5 3-144 15,-3 5 0-15,1-4-128 0,1-6 0 0,4-9 0 0,-1-3 400 16,3-5 96-16,2-5 16 0,0-6 0 0,0 0-64 16,0-8 0-1,2-3 0-15,-2-4 0 0,0-3-320 0,-1-6 0 0,-1 0 0 0,-3-8-19520 0</inkml:trace>
  <inkml:trace contextRef="#ctx1" brushRef="#br3">1537 9525 0,'0'0'0,"0"0"15,73 110-15</inkml:trace>
  <inkml:trace contextRef="#ctx0" brushRef="#br3" timeOffset="214311.74">768 6845 39615 0,'10'3'3520'0,"2"-1"-2816"0,2 1-560 0,-1-1-144 0,7-1 0 0,16 2-256 0,30-3 64 0,41 3 16 0,46 0-80 0,7-2-32 15,2-1 0-15,-5-4 0 0,-2 1 288 0,-2-6 0 0,1 0 0 0,5 0 0 0,3-1 0 0,2-3 0 0,4 0 0 0,3-3-160 16,5 1-32-16,-1 2 0 0,0 2 0 0,-1 0 0 15,-5 4 192-15,3 1 224 0,4-1-48 0,2 2-16 16,0-1 400-16,-5 4 80 0,-9 2 0 0,-3 2 16 16,-1 0-80-16,-11 2-32 0,-6-2 0 0,-11 1 0 15,-8 0-272-15,-11 1-48 0,-9-3-16 0,-11 1 0 16,-10 1-64-16,-13-3-16 0,-10 2 0 0,-13 1 0 0,-10-2-128 16,-11-1 0-16,-10-1 0 0,-9 1 0 0,-9 0 0 0,-13-4 0 15,-9 3 0-15,-14-5 0 0,-13 1 0 0,-17-2-176 16,-15 1 48-16,-13 3 0 0,1 1 128 0,-18 4 0 15,-14-1 0-15,-14 5 0 0,-7-1 0 16,-9 4 0-16,-7-3 0 0,-4 5 0 0,-6 1 0 0,-3 2 0 16,-1 2 128-16,-3 0-128 0,2 0 0 0,0 0 0 15,-1 1 0-15,0-3-128 16,2 1-144-16,2-3-32 0,2 4 0 0,-2 2 0 16,1 0-512-16,0 3-96 0,3-1-32 0,7 0 0 15,5-2-640-15,8 3-128 0,7-1-16 0,11-1-16 16,14-4 592-16,6-3 128 0,9-1 32 0,11-2 0 0,10-3 720 0,13-1 144 15,11-4 128-15,10-1-192 0,12-1 624 0,12-4 112 16,9 0 32-16,9-1 0 0,7 0-16 0,11-2 0 0,6 1 0 16,11-1 0-1,13 2-880-15,14-4-192 0,18 0-16 0,16-1-16 0,13-1 192 16,14-1 32-16,10 1 16 0,7-3 0 0,12 2 496 0,4-2 112 0,4 2 16 0,4 1 0 16,4-4-320-16,2 4 0 0,4 2 128 0,-1 0-128 15,-3 1 0-15,-1 1 0 0,-1 0 0 0,-3 3 0 16,-1 4 0-16,-11 1 0 0,-9 0 0 0,-6 1 0 15,-4 5 0-15,-11 1 0 0,-11 1 0 0,-10 0 0 0,-6 4 0 16,-9 3 0-16,-9-2 144 0,-9 2-144 0,-11-2 128 16,-9 2-128-16,-6-3 0 0,-10 4 144 0,-7-1-144 0,-8 1 192 15,-6 1-192-15,-9 0-9088 16,-5 0-1920-16</inkml:trace>
  <inkml:trace contextRef="#ctx0" brushRef="#br3" timeOffset="-213168.89">744 7382 40543 0,'-12'-4'3600'0,"3"-2"-2880"0,6 1-576 0,1-1-144 0,4-2-720 0,-4-3-176 0,-3-12-48 0,-3-11 0 0,-2-6-1024 0,0-14-208 0,3-2-32 0,4-1-16 0,2 3 1840 16,2 0 384-16,2-4 0 0,-1-9 0 15,3-5-416-15,-2-2-160 0,0 6-16 0,0 0-16 16,-1-2 64-16,-3-2 16 0,-2 0 0 0,-4-2 0 0,-3 2 320 16,-2-2 64-16,-4 2 16 0,-2-2 0 15,-1-5 768-15,-2-2 176 0,0-1 16 0,1 8 16 0,0 6 240 0,0-2 64 0,0-4 0 0,2-4 0 16,1-2 320-16,1 1 80 0,3 13 16 0,1 1 0 15,-1-5-1440-15,1 2-304 0,0 0-48 16,-1 0-16-16,1 2-528 16,0 3-96-16,0 6-32 0,3 5 0 15,2 6-400-15,-1 3-96 0,-2 7-16 0,1 5 0 0,1 7 416 0,-1 5 80 0,1 3 16 16,1 1 0-16,3 4 1200 0,2 2 240 0,1 3 48 0,3 1 16 0,2-1 544 0,2 2 128 16,4 2 0-16,2-2 16 0,2 3-864 0,3-2-176 15,5 1-48-15,4 2 0 0,0-2-16 0,3 4 0 16,3-1 0-16,-1 0 0 0,0 2 112 0,5-3 16 15,4 0 0-15,0 0 0 0,-5 0 352 0,2-3 80 16,2 3 16-16,3-2 0 0,-1 0-64 0,5 0 0 16,5-1 0-1,3-3 0-15,5-2-400 0,2-1-96 0,-3-1-16 0,1 0 0 16,3 1-48-16,7-4-16 0,11-2 0 0,4-1 0 0,2 1 80 0,-4 3 16 0,-7 2 0 16,7 1 0-16,8-1-224 0,-2 3 128 0,-5-2-128 15,8 1 0-15,9-1 0 16,8-2 0-16,3 0 0 0,2-2 0 0,2 1 0 0,4 1 128 0,4 0-128 0,5 0 0 15,-2-2 0-15,4 1 0 16,6 1 0-16,0-4 0 0,0 1 0 0,-4 1 0 0,-7 4 0 16,6-2 0-16,7 0 0 0,1 0 0 0,-1 2 0 15,-4 0 0-15,-5-6 0 0,-3 7 0 0,1-1 0 16,-6 0 144-16,-7 0-144 0,-4 2 0 0,-1 1 0 0,-7 0-176 0,-8 1 176 16,-4 1 0-16,-6 2 0 0,-4-2 0 0,-3 3 0 15,-7-1 0-15,-7 2 0 0,-6-2 128 0,-6 2 64 16,-5 0 0-1,-6 0 16-15,-3-1 0 0,-1 1-208 0,-5 0 0 0,-2-1 0 0,-5-2 0 0,-1 2 320 16,-4-1-48 0,-1-3 0-16,-3 1 0 0,-2 1-80 0,-2-1 0 0,0-3-16 0,-2 1 0 0,1 1-176 0,-3-1 0 15,1 1 0 1,-1-1 0-16,-1 1 0 0,-1-1 0 0,2 0 0 0,-3 1 0 0,1-2 0 0,-1 3 0 16,0 0 0-1,0 1 0-15,-1 0 0 0,0 3 0 0,0 0 0 0,0 1 0 0,1 3 0 0,-2 2 0 16,2 4 0-16,0 1 0 0,-1 4-144 0,1 4 144 15,0 4 0-15,1 1 0 16,-3 2 0-16,2 3-128 0,-2 5 128 0,1 2 0 0,-2 4 0 0,0 7 0 16,0 6 128-16,-1 4-128 0,2 4 0 0,-1 4 0 0,1-1 0 15,1-2-160-15,-1-1 160 0,1 3 0 16,1 9 128-16,0 5-128 0,3 5 0 0,-2-3 0 16,1-9 0-16,-1 4-128 0,2 9 128 0,-1 3 0 0,2 2 0 0,-1-6 0 31,-1-8 0-31,2-3 0 0,-2 4 0 0,1 0 0 15,2 2 0-15,-2-2 0 0,2 1 0 0,0-6 0 16,-1 0 0-16,0-3 0 0,0-3 160 0,1-5-160 16,0 1 0-16,-2-4 0 0,-1-4 0 0,1-5 0 15,-2-6 0-15,-1-1 0 0,1 0 0 0,-2-2 0 0,-1-3 128 0,1-2 128 16,-2-1 16-16,-1-3 16 0,0-2-128 0,-1-3-32 16,0-2 0-16,-1 0 0 0,0-4-128 0,-1-1 0 15,0-1 0-15,-1-1 0 0,0-1 0 0,-1 0 0 16,0-2 0-16,-1 0 0 0,0-1 0 0,-1-1 0 15,-1 2 0-15,0-2 0 0,0-1 0 0,-1 1 0 16,1-4 0-16,0 3 0 0,1 0 192 0,-2-3-32 16,1 3-16-16,-1-4 0 0,-1 2-16 0,1-1 0 15,1 1 0-15,-1-5 0 0,-2 5-128 0,1-6 0 16,3 2 0-16,-3 0 0 0,-1-2 0 0,-2-1 0 0,3 3 0 16,-2-4 0-16,-5 1 192 0,-7-1 0 0,1 0 0 15,-2-1 0-15,-1 1-16 0,-1 0 0 0,-2-4 0 16,-3 3 0-16,-2-3-176 0,-7 2 128 0,-2-3-128 15,-6 1 128-15,-4 2-128 0,-7-3 160 0,-8 4-160 0,-4-3 160 16,5 4-160-16,3 0-144 0,-2 0 144 0,-12 4-208 16,-14-3 208-16,-11 5 0 0,-2 0 0 0,-5 4 0 15,-8 1 0-15,-3 0 0 0,2 1 0 0,-4 1 0 16,-5 3 0-16,-5 3 0 0,-7 2-128 0,-1 1 128 16,4 0-368-16,-5 3-16 0,-3 4-16 0,-5 0-13664 15,-2 5-2720-15</inkml:trace>
  <inkml:trace contextRef="#ctx0" brushRef="#br4" timeOffset="-206770.62">11250 14801 35007 0,'-2'13'3120'0,"-1"0"-2496"16,2 1-496-16,0-2-128 0,1 1 672 0,-3 8 112 0,1 15 32 0,-4 27 0 0,-4 31-1568 0,-3 17-304 0,0 3-64 0,-5-2-16 0,-1 6-1008 15,-4-11-208-15,1-10-32 0,-1-16-16 0,-1-9 64 0,2-11 16 0,2-8 0 0,0-10 0 0,2-1 3600 0,2-5 704 0,1 0 160 0,-1-6 32 0,1 0 576 0,-1-2 128 16,1-5 32-16,-1-3 0 16,0 2-1600-16,2-6-320 0,2-5-64 0,2 0-16 15,0-5-688-15,1-2-224 0,3-1 128 0,0-4-128 0,1 0 0 0,4-5 0 16,1-2 0-16,0-4 0 0,2 0 0 0,5-6-256 16,1 1 64-16,2-3 0 15,4-1-352-15,1 1-64 0,2-1-16 0,0 0 0 16,3-1 128-16,-1 3 32 0,2-2 0 0,0 2 0 0,1 1 464 0,1 4 0 0,-2 0 0 15,3 2 0-15,-1 2 672 0,0 4 80 0,0 2 16 0,-2-1 0 16,-1 3-320-16,2 1-64 0,2 0-16 0,-1-3 0 16,-3 2-368-16,1 0 0 0,2 0 0 0,3-4 0 15,3 0 0-15,-2-1 0 0,3 2 0 0,-1 1 0 16,1-2 0-16,1 4 0 0,2 1 0 0,2 1 128 0,1 2-128 16,2 2 144-16,4 1-144 0,3 3 160 15,-1-3-32-15,7 1 0 16,7 2 0-16,6-3 0 0,8 2-128 0,5 0 0 0,2-2 0 0,0 2 0 0,3 2 0 15,-1-4-144-15,3 0 144 0,2 0 0 0,0-1-256 16,3 0 48-16,-1 1 16 0,-3-1 0 0,2-2 192 16,1 0-144-16,4-1 144 0,-1 1-128 0,-1 0 128 0,5 1 0 15,7-4 0-15,3 0 0 0,-1 0 0 0,6-5 0 16,5 0 0-16,2-3 0 16,1 2 336-16,5-3 0 0,3 2 0 0,5 2 0 0,-1 4-144 0,3-3-48 15,5 3 0-15,3 0 0 0,5 3-144 0,0 2 0 16,4-4 0-16,-3 2 0 0,-6 2 0 0,6-4 0 15,0 1 0-15,-2-2 0 0,-3 1 0 0,-4-5 0 16,0 4 128-16,-4-2-128 0,0 3 0 0,2 0-144 0,1 0 0 16,-3 3 0-16,-4-3-48 0,-1 1-16 0,1 4 0 15,-5-4 0 1,-2 3 208-16,-6 2 0 0,-1 2 0 16,-7 1 0-16,-5 0 0 0,-3 1 0 0,-2 1 0 0,-6 0 0 15,-5 0 0-15,-4-1 0 0,-5-2 0 0,-5-2 0 16,-3 0 384-16,-6-2-16 0,-5 1-16 0,-5-5 0 15,-4 2-96-15,-7-1 0 0,-2 2-16 0,-4-3 0 16,-4 1-240-16,-4-1 0 0,-2 1 0 0,-3-1 0 16,-3-1 0-16,-2 0 0 0,-1 1 0 0,-5-5 0 0,0 1 0 15,-2 1-208-15,1-5 32 0,-3 1 16 0,0-1-96 16,-2-3 0-16,1 0-16 0,-4-1 0 0,1-2 448 16,-2 0 80-16,-2 0 32 0,1-4 0 0,-2 0-32 0,-1-1 0 15,0-1 0-15,-4-2 0 0,2-1 0 0,-3-1-16 16,-1-3 0-16,-2 0 0 0,-2 1-48 0,0-3-16 15,-1-2 0-15,-1-1 0 0,0 0-176 0,-2-3 0 16,0 0 0-16,0-5 0 0,1 0 0 0,1 1 0 16,-1 1 0-16,2 4 0 0,1 3 0 0,1 0-176 15,-1 2 48-15,0 0 0 0,1 4 0 0,2 0 0 16,0 2 0-16,0 3 0 0,1 3 128 0,1 4 0 0,0 4 0 16,0 0 0-16,0 7 0 0,1-1-160 15,1 6 160-15,-4-1 0 0,1 7-144 0,0 2 144 0,-1 3 0 16,-1 0-144-16,3 1-16 0,0 1 0 0,3-1 0 0,-2 0 0 15,3 1 32-15,0-1 0 0,1-1 0 0,1-3 0 16,1 0-16-16,0-1 0 0,-1-4 0 0,1 0 0 16,0-1 144-16,0 0 192 0,-1-3-32 0,1 1-16 15,-1-2-144-15,1 0 160 0,0 1-160 0,-1-2 160 16,0-2-160-16,-1 2 192 0,1 0-192 0,0 0 192 16,-1 0-192-16,0 0 0 0,-1 2 0 0,-1 0 0 0,-2 4 0 0,4-6-176 15,-14 18 48-15,5-6 0 0,-4 3 128 0,1 2 0 16,-2 0 0-16,1 2 0 15,-2 0 0-15,2-3 0 0,2-2 128 0,1-5-128 0,3 0 128 0,1-4-128 16,1-4 160-16,2 0-160 0,1-1 208 0,1-1-48 16,-1-3-16-16,2-1 0 0,-1 2-144 0,1-5 0 15,-1-2 0-15,1-6 0 0,-1 0 0 0,1-1-192 16,-2-2 0-16,2-3 16 16,0 0-448-16,0-4-80 0,2 1-32 0,0-1 0 15,2 1-224-15,1 2-32 0,1-1-16 0,0 3 0 16,3 3 448-16,0 0 96 0,0 2 16 0,1 4 0 0,0 2 448 0,0 3 0 0,1-2 0 0,0 3 0 15,4 1 880-15,-1 2 160 0,2 0 48 0,-1 3 0 16,2 3-432-16,-2 0-80 0,1 1 0 0,0 1-16 16,0 1-352-16,-1 1-64 0,2-1-16 0,-1 3 0 15,2-2 0-15,-4 3 0 0,0-3 0 0,1 1 0 16,1 6-128-16,0-2 192 0,0 4-192 0,-2-2 192 16,-1 2-192-16,-2 0 0 0,-2 1-192 0,-1-1 192 15,-1-1-784 1,-2 3-48-16,-3 1 0 0,0-1 0 15,-2 1-1408-15,-5 1-304 0</inkml:trace>
  <inkml:trace contextRef="#ctx0" brushRef="#br4" timeOffset="-206014.38">11380 15095 34095 0,'-1'-4'3024'0,"0"-1"-2416"0,1 2-480 0,0 1-128 0,0 1 0 0,0-3 0 0,1-2 0 16,-1-2 0-16,1-5-656 0,0-1-112 0,2-1 0 0,-2 2-16 0,0 2 624 0,-1-2 160 0,0 2 0 0,-2 1 0 16,-1 3 0-16,1 1 0 0,-3 1 160 0,0-2-160 0,-1 3 0 0,-3-1 0 15,-1 1 0-15,-3 1 0 0,-4 3 368 0,-4 0 80 16,-1 2 0-16,0 1 16 0,0 4-192 0,-1-3-32 16,0 5-16-16,1 0 0 0,6-3-224 0,-3 3 144 0,-2 1-144 15,-1 2 128-15,1 1 0 0,-2 2 0 16,1 5 0-16,-1-3 0 0,2 6 432 0,1-1 80 0,1-4 0 15,2 5 16-15,0-5-272 0,-2 3-48 0,3-1-16 16,3-4 0 0,0-1-320-16,4-6 0 0,3-1 0 0,3-3 0 0,-1-3 192 0,3-2-16 0,-1 0-16 0,4-4 0 31,-1 1 48-31,3-3 16 0,1-5 0 0,1 0 0 16,4-4-224-16,1-2 0 0,4-1 0 0,1 0 0 15,0-3-320-15,5-4-176 0,5-1-16 16,2-1-16-16,2 1-160 0,1 2-16 0,1-1-16 0,1 2 0 15,3 3 192-15,-4 1 32 0,-2 5 16 0,-4-1 0 0,0 7 336 16,-4-1 144-16,-1 4-128 0,-2 3 128 0,-4 2 0 16,-1 2 256-16,4 4-48 0,-2 2 0 0,-1-2 608 0,-1 1 112 15,3 4 32-15,1 4 0 0,3 2-32 0,1 3 0 16,4 4 0-16,0 0 0 0,-1 1-496 0,-3-4-112 16,-2-2 0-16,4 3-16 0,2 5-160 0,1-1-16 15,-1 1-128-15,1 1 192 0,0 0-192 0,3-3 0 16,1 1 0-16,3 0 0 15,6 2-272-15,6 1-160 0,3 2-16 0,10-3-17840 0</inkml:trace>
  <inkml:trace contextRef="#ctx0" brushRef="#br4" timeOffset="-204509.32">17754 16146 33167 0,'3'-9'2944'15,"-2"0"-2352"-15,0 6-464 0,1 3-128 0,-1 0 192 0,1 0 32 0,2-5 0 0,1 2 0 0,2 2-672 0,0 6-128 0,-2 6-16 0,-2 10-16 0,-2 3 896 0,-2 4 176 0,-2 8 48 0,-4 2 0 0,0 3 112 0,-4 2 16 0,-2 1 16 0,-3 0 0 0,1 1 80 0,-3 2 16 16,-1 3 0-16,0 1 0 0,0 1-128 0,1-1-32 15,0-2 0-15,1-4 0 0,1-2-304 0,1-6-64 16,1-1-16-16,1-3 0 0,-1 3 0 0,2 1 0 16,-1-3 0-16,2 0 0 0,1-5-208 0,2-1 0 15,0-6 0 1,2-2 0-16,2-3 0 0,2-3 0 0,2-2 0 0,0-3-160 0,2 0 32 0,2-2 0 0,1 2 0 0,1-6 0 31,4 5 128-31,3-4-128 0,0 1 128 16,3-2-128-16,4 0 128 0,4-1-192 15,3-1 192-15,5 1-192 0,5-1 192 0,5-2 128 16,5 1-128-16,6-2 176 0,7 1-176 0,5-1 192 0,7 1-192 0,4 1 192 16,5 0-192-16,4-3 0 0,3-2 0 0,2-1 0 15,2 1 0-15,4 0 0 0,4 4 0 0,5-5 128 16,3 1-128-16,5 2-176 0,2 6 48 0,1-3 0 16,-2-4 128-16,4 3 0 0,3 6 0 0,2-3-128 15,3 2 128-15,-1 3 0 0,-1 3 0 0,-2 0-128 0,0 0 128 16,3 4-128-16,0-1 128 0,-1 2-128 0,-4-4 128 15,-4 4 0-15,-2 1 0 0,-10 0 0 0,-9 0-128 0,6 0 0 16,4 2 0-16,-1-4 0 16,-6 1-304-16,0 1-48 0,2-3-16 0,-5-2 0 15,0-1-80-15,-2-7-32 0,-4 0 0 0,-5-3 0 16,-1 0 448-16,-6-4 160 0,-6-2 0 0,-3-1-144 16,-3-5-368-16,-7 1-80 0,-6 0-16 0,-9-1 0 15,-5 1 160-15,-6 0 16 0,-4-1 16 0,-7 1 0 0,-5 0 416 0,-5 1 144 0,-1 0 0 16,-5 2 0-16,-3-1 432 0,-3 0 96 0,-3 0 16 15,-3 1 0-15,-2-3-144 0,-3 0-32 0,-1 1 0 16,-1 0 0-16,0 1-208 0,-3-3-48 0,1 2-16 0,-3 0 0 16,2 2 128-16,-3-2 16 0,1 0 16 0,0 1 0 15,-1-2 0-15,0-3 0 0,-1 0 0 0,1 2 0 16,2 3-96-16,-2-4-32 0,-1-2 0 0,-1 2 0 16,1-1-144-16,0 2-128 0,1-2 192 0,0 2-192 15,0-2 128-15,2 2-128 0,0 2 0 0,1 1 0 16,1 3 128-16,1 0-128 0,0-3 0 0,3 3 0 15,1 2 0-15,1 1 0 0,2 0 0 0,3 1 0 16,1 1 0-16,1-3 0 0,2 5 0 0,0-1-144 16,3 0 144-16,2-1 0 0,6 0 0 0,3-4 0 0,6 3 0 15,4-1-208-15,6-1 16 0,4 3 16 0,4 1-80 16,2 3 0-16,1 0-16 0,1 3 0 0,0-1 128 0,-1 4 144 16,-1-1-208-16,-3 2 80 15,-3 0 128-15,1 4 0 0,-1 1 0 0,-3-1 0 0,-3 0 0 0,-3-2 0 16,-1 2 0-16,-2 2 0 0,-1 0 0 0,-3 1 0 15,-2 4 192-15,-1-3-64 0,-3 0-128 0,-1 1 128 16,-4 1-128-16,-3-2 128 0,0 1 48 0,-4 1 16 16,-2 2 0-16,-2 1 0 0,-2 1-64 0,-1-7 0 15,4-1 0-15,-6 0 0 0,-8 9-128 0,-8 8 160 0,-8 8-160 16,-6 0 160-16,-1 1-160 0,-2-2 0 0,-1-2 0 16,-2-1 0-16,0 1 0 0,2-5 0 0,-1 0 0 0,3-2 0 15,2-3 0-15,3-4 0 0,3-2-192 0,0 0 192 16,2-4-416-16,4-5 32 0,2 0 16 0,5-7-11936 15,5-1-2400-15</inkml:trace>
  <inkml:trace contextRef="#ctx0" brushRef="#br4" timeOffset="-203479.04">23768 16525 29487 0,'0'-5'2624'0,"1"2"-2112"0,0-2-512 0,0 2 0 0,1 2 0 16,-1-2 0-16,3-1 0 0,-1-8 0 0,4 1 0 0,-1-1 0 0,0 1 0 0,-1 2 0 0,0 3 1072 0,-1 3 304 0,0 1 64 0,0 4 16 0,1 1-112 0,0 6-32 0,0 3 0 0,1 4 0 0,0 5-736 15,2 7-160-15,0 8-32 0,1 8 0 0,0 4-256 16,1 4-128-16,0 7 0 0,1 8 128 16,0 5-128-16,0 2 0 0,1 5 144 0,-1-4-144 0,-1 1 0 0,0-4-192 15,-2-4 32-15,-1-7 0 0,-3 1 160 0,-2-4 0 16,-1-4 0-16,1-6 0 0,-1-2 176 0,-1-9-48 15,0-6 0-15,1-3 0 0,0-6-128 0,-1-4 0 16,3-6 0-16,-2-5 128 16,0-2-944-1,2-5-192-15,-2-2-32 0,3-7-16160 0</inkml:trace>
  <inkml:trace contextRef="#ctx0" brushRef="#br4" timeOffset="-202989.66">23525 16106 42383 0,'-5'-6'3776'0,"2"-2"-3024"0,1 4-608 0,2 1-144 0,3-2 128 15,-1-1-128-15,2-5 192 0,4-7-64 16,5-6-544-16,6-2-112 0,9-3-32 0,4 6 0 15,5 1-208-15,4 1-32 0,4 4-16 0,-1 4 0 0,2 2 576 0,0 6 240 16,0 4-192-16,0 1 192 0,1 2 0 0,0 7 256 16,0 2 0-16,0 0-16 15,-1 4-80-15,-6-2-16 0,-6 0 0 0,3 3 0 0,4 1 16 0,1 3 0 16,-1 3 0-16,0 2 0 0,1 1 0 0,-2 3 0 16,-1 1 0-16,1 3 0 15,-2 2-160-15,-1 0 0 0,-1 2 0 0,-3 0 0 0,-3-3 0 0,-6 0-224 16,-2 0 48-16,-2 0 16 0,-4 2-96 0,-3 0-32 15,-3 0 0-15,-4-6 0 0,-2-3 288 0,-5-2 0 0,-3-3 0 16,-5-1 144-16,-3-4 0 0,-4 2 0 0,-6-2 0 0,-5 0 0 16,-4 1-400-16,-6-4-96 0,-6 1-16 15,-5 0 0-15,-4-1 368 0,-5-1 0 0,-4 2-144 0,-2-1 144 16,0-2 192-16,-2 1 112 0,0-1 16 0,4-2 0 16,7 0 48-16,3-5 16 0,4 1 0 0,2-3 0 15,5 1-160-15,3 0-32 0,4-2 0 0,6 0 0 16,4-2-192-16,4-2 0 0,3 0-192 0,4-3 192 15,2-1-752-15,4 0-32 0,2-3-16 16,3-1-16448-16</inkml:trace>
  <inkml:trace contextRef="#ctx0" brushRef="#br4" timeOffset="-202562.95">25626 15820 41471 0,'0'0'1840'0,"-1"0"368"16,-1 0-1760-16,-1 0-448 0,-1-1 0 0,2 1 0 0,-1 0 384 0,-1 1-16 0,-4 1 0 0,-3 1 0 0,-3 4-736 0,0 4-144 0,-1 5-16 15,-3 1-16-15,1 5 256 0,-3 7 48 0,-1 5 16 0,-2 6 0 0,-4 7 224 16,-6 7 0-16,0 9 0 0,-2 2 0 0,-2 6 240 0,3-1 80 0,0 0 32 0,3 2 0 0,4 0-80 0,1-1-16 16,4 2 0-16,2 0 0 0,3-3 32 0,2 5 0 15,3 7 0 1,1-2 0-16,3 2-144 0,3-3-16 0,3-3-128 0,2 1 192 0,1 0-192 0,3-3 0 31,2-4 0-31,1-4 0 0,2-8 0 0,2-6 0 16,1-6 0-16,3-1 0 0,4 0 0 0,2-2 0 15,2-6 0-15,3-4 0 0,3-9-384 0,3-4 0 16,2-8-16-16,5-4 0 16,0-4-16-16,6-9 0 0,3-4 0 0,2-6-17888 0</inkml:trace>
  <inkml:trace contextRef="#ctx0" brushRef="#br4" timeOffset="-202151.49">26227 16347 43311 0,'3'3'1920'0,"-3"-1"384"0,0-1-1840 0,0 1-464 0,0-2 0 0,0 1 0 16,0 1-320-16,0 0-144 0,-2 1-48 0,1 5 0 0,0 3-1360 0,-4 6-288 0,-1 5-48 0,-5 7-16 0,-3 4 2224 0,-6 9 320 0,-3 6 128 0,-6 9 32 0,-5 8 992 0,-6 4 192 0,-3 4 32 16,-3 5 16-16,2-4-880 0,-5 5-160 0,1 2-32 15,-1-2-16-15,3-6-304 0,3-7-48 0,3-6-16 16,2-3 0-16,3-4-256 0,4-5 0 0,3-2 0 0,4-9 0 16,5-5 0-16,4-5-304 0,2-5 64 0,5-4 16 31,3-7-352-31,0-5-64 0,4-1 0 0,1-7-11920 0,0 0-2384 0</inkml:trace>
  <inkml:trace contextRef="#ctx0" brushRef="#br4" timeOffset="-201864.78">25571 16308 50687 0,'0'7'2240'0,"-2"-2"464"0,1 1-2160 0,1-1-544 0,3 3 0 0,0-2 0 15,2 2-928-15,5 8-288 0,5 9-64 0,9 14-16 16,4 9 208-16,9 11 64 0,3 3 0 0,-1 7 0 16,1-1 608-16,-3 5 128 0,-1 1 32 0,-4 2 0 0,-2 4 400 0,-7-2 96 15,-4-1 16-15,-6-4 0 0,-4-2 0 0,-4-1 0 0,-4-4 0 16,-1-6 0-16,-1-6-256 0,1-9 0 0,0-8 0 0,0-5 0 15,2-4-160-15,2-8-80 0,1 0-16 0,1-9-12400 16,2 0-2480-16</inkml:trace>
  <inkml:trace contextRef="#ctx0" brushRef="#br4" timeOffset="-201451.86">26482 17088 34095 0,'5'5'1504'0,"-3"-4"320"0,1-1-1456 0,-3 0-368 16,0 0 0-16,0 0 0 0,0 0-1888 0,0 3-448 15,0 0-96-15,-1 5 0 16,-2-2 704-16,1 1 160 0,-3 6 32 0,-1 0 0 0,-2 1 3424 0,-1 2 688 0,0 2 144 16,-3 4 32-16,0 0-80 0,-3 1-16 0,2 4 0 15,-2-1 0-15,1 5-1600 0,2-1-320 0,2 3-64 16,3-3-16-16,3-1-464 0,1-1-192 0,5-1 176 0,1 3-176 16,1-3 192-16,2 2-48 0,-1-1-16 0,1 2 0 15,-1 2-128-15,1 0 0 0,-1-1 0 0,0-3 0 16,2 1-128-16,-3-5 128 0,0 0-160 0,1-3 160 15,1-2 0-15,0 0 0 16,1-4 176-16,0-1-48 0,2-3-128 0,-1 0 0 16,5-5 128-16,0 0-128 0,3 2 0 0,3-4-240 0,2-4 48 0,0 0 0 31,1-5-608-31,2-2-112 0,-1 1-32 0,0-2-10880 16,-2-1-2176-16</inkml:trace>
  <inkml:trace contextRef="#ctx0" brushRef="#br4" timeOffset="-201189.44">26133 17571 41471 0,'3'9'3680'0,"-1"-4"-2944"0,-1-4-592 0,1-2-144 16,-2 1 944-16,5-2 144 0,3 2 48 0,7 0 0 31,9-2-1856-31,8 1-368 0,7-4-80 0,3-1-16 0,0 0 240 16,-1 0 48-16,-2-3 16 15,-5 2 0-15,-4 0 880 0,-4 1 0 0,-3 1 176 0,-2-1-32 0,-5 0-464 16,-1 1-112-16,-2 0-16 0,-2-1-10736 0,0 1-2144 0</inkml:trace>
  <inkml:trace contextRef="#ctx0" brushRef="#br4" timeOffset="-200873.26">26905 17307 36863 0,'4'7'1632'0,"-3"-1"336"0,0 1-1584 0,-1-2-384 16,0-1 0-16,-1 1 0 0,1 2-240 0,0 2-128 0,0 9-16 0,-1 5-16 15,1 6-1040 1,1 0-208-16,1 1-32 0,1 1-16 0,-1-3 2016 0,1-2 384 0,0 0 96 0,-1-1 16 15,0-3-304-15,-2-1-48 0,0-3-16 0,0-2-10272 16,-1 1-2064-16</inkml:trace>
  <inkml:trace contextRef="#ctx0" brushRef="#br4" timeOffset="-200653.02">26750 17642 42383 0,'6'6'1872'0,"-3"-6"400"0,-1 1-1824 0,1-1-448 15,-1-1 0-15,1 1 0 0,-1-4-128 0,5-1-128 16,4-2-32-16,6-3 0 16,8-1-1664-16,2 0-336 0,1-2-64 0,2 2-16 15,-2 3 1312-15,0-2 256 0,-2 4 48 0,-3-3 16 0,-2 3 288 0,-1 0 48 0,-3 1 16 0,-2 2-8336 16,0-2-1664-16</inkml:trace>
  <inkml:trace contextRef="#ctx0" brushRef="#br4" timeOffset="-200336.33">27350 17221 40543 0,'7'30'1792'0,"-3"-8"384"0,0 1-1744 0,-2-9-432 0,0-2 0 0,-2-2 0 0,0 4 480 0,1 10 16 15,3 17 0-15,-1 12 0 0,2 7-704 0,0 2-144 0,-1-2-32 16,-2-7 0-16,0-6 208 0,-2-4 48 0,-2-7 0 0,1-5 0 31,-3 0-256-31,1-9-32 0,0 0-16 0,1-4 0 16,0-5-976-16,1-3-192 0</inkml:trace>
  <inkml:trace contextRef="#ctx0" brushRef="#br4" timeOffset="-199760.54">28024 15615 43311 0,'0'11'3840'0,"0"0"-3072"0,1 1-608 0,0-6-160 0,1 1-704 0,-1 4-160 16,3 10-32-16,1 14-16 0,3 14 592 0,1 9 112 0,0 9 16 0,0 1 16 0,0 8 384 0,0 2 80 0,-1 3 16 0,1 6 0 0,1 2 0 0,0 4 0 16,-2 2 0-16,2 0 0 0,0 1 176 0,-1-3 32 0,1 0 16 0,-3 0 0 15,-1-4-112-15,-1-3-32 0,2-5 0 0,-3-7 0 0,1-6-144 16,-2-10-48-16,-1-2 0 16,0-6 0-16,-1-3-192 0,-2-2 144 0,1-3-144 0,-2-5 128 15,0-7-272-15,1-3-64 0,-1-2-16 0,1-6 0 31,-1-4-400-31,0-1-80 0,0-8 0 0,1 0-12192 0,0-3-2432 0</inkml:trace>
  <inkml:trace contextRef="#ctx0" brushRef="#br4" timeOffset="-198761.5">28760 16949 37775 0,'0'5'3360'0,"0"-5"-2688"0,1 2-544 0,0-4-128 0,0 2 960 0,1-2 176 16,1 2 16-16,4-1 16 0,2-1-1552 0,4-3-304 0,3 1-64 0,4-3-16 15,-1 2-288-15,1-2-64 0,2 1-16 0,1-3 0 0,0 2 1504 0,1 1 288 0,-2-1 64 0,1-1 16 0,0 3-96 0,-2 1 0 16,-1-1-16-16,-2 0 0 0,-1 0-304 0,1-1-48 15,-2 1-16-15,0-2 0 0,-1 0-64 0,0-1-32 16,-3-3 0-16,2 0 0 0,-2-1-160 0,-1 0-192 16,-1-2 32-16,-3 0 16 15,-3-2-432-15,-1 1-64 0,-3 0-32 0,-3-1 0 16,-3 1-160-16,-2-1-16 0,-1 0-16 0,-4 3 0 16,0 4-32-1,-2 1-16-15,-4 4 0 0,-3 3 0 0,-2 4 496 0,-3 2 96 0,-1 1 32 0,-3 2 0 16,0 4 1264-16,0-1 256 0,1 4 48 0,1 1 16 0,-1 3-272 0,2 1-64 15,-1 6-16-15,2 3 0 0,2 1-464 0,2 4-96 0,2-2 0 0,2 3-16 16,3 1-368-16,0 2 128 0,1 1-128 16,2 1 0-16,1 0 128 0,4-1-128 0,2-3 160 0,2 2-160 15,3-3 224-15,2-2-48 0,1-4-16 16,2-1 0-16,3-4 16 0,1-2 0 0,1-5 0 0,2-1 0 16,1-3-176-16,3-2 0 15,5-4 0-15,2-2 0 0,4 0 0 0,4-5-272 16,2 0 64-16,4-1 16 15,2-4-688-15,4-1-128 0,0-3-16 0,0 2-16 16,-1-6-1840-16,-2 3-352 0</inkml:trace>
  <inkml:trace contextRef="#ctx0" brushRef="#br4" timeOffset="-198120.63">29665 17040 11055 0,'4'1'976'0,"-3"0"-784"0,0 0-192 0,-1 2 0 0,0-3 6160 0,0 0 1200 0,0 0 224 0,1 2 48 0,-1 1-5840 0,2 3-1152 0,0 0-256 0,-1 5-32 0,2 3-800 0,-1 3-176 0,-1 4-16 0,1 4-16 15,-1 6 1120-15,-2 4 240 0,-2 4 32 0,-2 2 16 16,0 3-208-16,0 1-32 0,-1 1-16 0,0-1 0 0,-1 1-112 16,-2 0 0-16,-1 0-16 0,3-2 0 0,0-2-368 15,2-2 128-15,2-1-128 0,0-1 0 16,1-6-208-16,2-1-112 0,-1-3-32 0,-1-6 0 15,4-2-480-15,-2-4-80 0,2-3-32 0,-1-5-10960 16,1-2-2208-16</inkml:trace>
  <inkml:trace contextRef="#ctx0" brushRef="#br4" timeOffset="-197820.58">30151 17224 42383 0,'1'6'1872'0,"-1"-3"400"0,0-2-1824 0,1 0-448 0,-1-1 0 0,0 0 0 16,2-1 0-16,-1 1-288 0,1 0 32 0,1-1 16 31,0 1-2464-31,2 0-496 0,0 1-112 0,-1 1-16 0,0 3 1024 0,-2 0 208 0,1 1 48 0,-3 3-9040 16</inkml:trace>
  <inkml:trace contextRef="#ctx0" brushRef="#br4" timeOffset="-197555.52">30026 17699 6447 0,'5'-3'576'0,"-1"1"-576"0,-2 1 0 0,1-2 0 16,-2 2 3264-16,0 1 560 0,1-1 96 0,1-2 32 15,2 1-1984-15,2-2-400 0,2 2-80 0,-2 2-16 16,1 0-1472-16,-2 1-464 0,0 0-16 0,-2 1-6928 16,1 2-1376-16</inkml:trace>
  <inkml:trace contextRef="#ctx0" brushRef="#br4" timeOffset="-196796.86">30842 17009 23951 0,'-2'2'2128'16,"-1"-1"-1696"-16,2 1-432 0,0-2 0 0,-1 0 2624 0,1 0 432 0,-1 3 80 0,-3-1 32 0,0 1-3504 0,-3 4-704 0,1-2-144 0,-2 1-32 16,2 1 480-16,-1 3 96 0,0-1 0 0,-2 4 16 0,0 5 1456 0,-2 0 304 0,-2 6 48 0,-1 2 16 15,-1 3-48-15,-1 5-16 0,-2-1 0 0,1 3 0 16,-1 2-512-16,2 2-112 16,1-1 0-16,2-2-16 0,1 2-288 0,0-3-48 0,3 1-16 0,2-4 0 0,2-3 320 31,2 0 64-31,3-3 16 0,2 0 0 0,0-2-352 0,3-3-192 15,1-1 192-15,2-3-192 0,2-1 240 0,1 0-64 16,1-4-16-16,2 2 0 0,2-2-160 0,1-2-144 16,2 0 144-16,-1-1-208 0,3-3 208 0,-1-1 0 15,1 1 0-15,0-4-144 0,0 2-96 0,1-3-16 16,0-1 0-16,1-2 0 16,-1-4-384-16,-2-2-64 0,-1-3-32 0,-2-1-10944 15,-2-2-2192-15</inkml:trace>
  <inkml:trace contextRef="#ctx0" brushRef="#br4" timeOffset="-196496.3">30392 17472 26719 0,'1'5'2368'0,"0"-5"-1888"0,1 2-480 0,-1-2 0 0,0 0 3152 16,2 0 544-16,-1 0 96 0,3-2 32 15,4 2-5008-15,3 0-992 0,3-2-208 0,3 2-48 0,2-1 2016 0,-1 1 416 16,2 1 0-16,0-1 0 0,1 2 1984 0,0 0 304 16,2 1 48-16,-1-1 16 0,1-1-1472 0,1 0-304 15,1 2-48-15,-1-3-16 0,1 0-512 0,-1-3 0 16,-1 2-192-16,-2 0 48 0,0 1-192 0,-2-4-48 15,-1 3 0-15,-2-1 0 16,-1 0-2176-16,-1-1-432 0</inkml:trace>
  <inkml:trace contextRef="#ctx0" brushRef="#br4" timeOffset="-196128.14">31360 17267 28559 0,'1'0'1264'0,"-1"1"272"0,2 1-1232 16,-2 0-304-16,0-1 0 0,0 4 0 0,0-2 976 0,0 3 144 16,1 5 32-16,0 4 0 15,0 5 80-15,1 2 32 0,0 2 0 0,-1 0 0 0,1 2-80 0,-2 0-16 16,1 1 0-16,-2-1 0 0,1 3-544 0,-3 2-112 0,2-2-32 0,-3 2 0 16,0 0-352-16,-1-2-128 0,-1 2 0 0,-1-3 144 15,-2-2-336-15,1-3-80 0,-1 0-16 0,-1-7 0 31,-1-1-736-31,1-4-160 0,0-1-32 0,0-3-10592 0,2-2-2128 0</inkml:trace>
  <inkml:trace contextRef="#ctx0" brushRef="#br4" timeOffset="-195910.6">31113 17591 34095 0,'2'8'3024'0,"0"-3"-2416"0,-1-2-480 0,0-1-128 0,2-4 2112 0,-1 0 384 16,3 1 96-16,2-3 16 16,6 0-2784-16,5-3-544 0,8-1-112 0,6-2-32 31,4 2-1136-31,1 2-240 0,0-3-32 0,-1 3-16 0,-1 1 2720 0,-4 0 528 0,-1 1 128 0,-3 0 0 16,-3 1-96-16,-3-1-32 0,0 0 0 0,-2-1 0 15,-2 3-1280-15,-2-3-256 0,0 0-48 0,-3 1-10704 0,-2 1-2160 16</inkml:trace>
  <inkml:trace contextRef="#ctx0" brushRef="#br4" timeOffset="-195609.92">31814 17233 38703 0,'5'12'3440'0,"-3"-6"-2752"0,0-1-560 0,0-2-128 0,1-1 1488 0,0-1 272 0,1 2 48 0,2 2 16 16,4 3-2864-16,4 5-576 0,3 5-112 0,2 6-32 16,-1 4 704-16,-2 4 144 0,-1 7 16 0,-3 0 16 0,0 7 2032 0,-3 0 416 31,-1 4 80-31,-2-3 16 0,-2 0-1008 0,-2-1-192 15,-1-4-32-15,-2-2-16 0,1-4-416 0,-2-4 0 0,-1-2 0 16,0-3 0 0,-1-4-496-16,-1-3-176 0,1-4-32 0,-1-1-17808 0</inkml:trace>
  <inkml:trace contextRef="#ctx0" brushRef="#br4" timeOffset="-195037.06">30941 15336 46991 0,'4'-3'4176'0,"-1"2"-3344"0,2 0-656 0,2-1-176 0,-1 2-256 0,5 0-96 0,6 0-16 0,13-2 0 0,13 4-1696 0,13 0-352 0,12 4-64 0,1 0-16 16,0 1 2256-16,-2 1 448 0,-3 3 96 0,-2 0 16 0,-2 3 480 0,-5 4 96 0,-2 7 32 0,-2 0 0 0,0 7-480 0,-3 3-80 0,-1 0-32 0,-1 9 0 16,3 1 32-16,-1 6 0 0,1 1 0 0,0 10 0 15,3 7-240-15,0 10-128 0,-1 4 128 0,-1 5-128 0,-1 2 0 0,-4 2 128 16,-3 2-128-16,-5 2 0 15,-4 3 0-15,-9-1 128 0,-5-3-128 0,-7-1 0 0,-6 5 0 0,-7-6 0 16,-5-1 0-16,-6-3 0 0,-3 0-128 0,-7 1-112 16,-3 0-16-16,-1-6 0 0,1-6-96 0,2-10-32 15,2-10 0-15,-2-2 0 0,0-3 624 0,-2-4 112 16,3-1 32-16,-2-6 0 0,3-2-384 0,0-9 0 16,-2-3 0-16,-1-5 0 15,1-7-544-15,-3-10-176 0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1T19:26:14.646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00B050"/>
    </inkml:brush>
    <inkml:brush xml:id="br2">
      <inkml:brushProperty name="width" value="0.05292" units="cm"/>
      <inkml:brushProperty name="height" value="0.05292" units="cm"/>
      <inkml:brushProperty name="color" value="#00B0F0"/>
    </inkml:brush>
    <inkml:brush xml:id="br3">
      <inkml:brushProperty name="width" value="0.05292" units="cm"/>
      <inkml:brushProperty name="height" value="0.05292" units="cm"/>
      <inkml:brushProperty name="color" value="#FFC000"/>
    </inkml:brush>
    <inkml:brush xml:id="br4">
      <inkml:brushProperty name="width" value="0.05292" units="cm"/>
      <inkml:brushProperty name="height" value="0.05292" units="cm"/>
    </inkml:brush>
  </inkml:definitions>
  <inkml:trace contextRef="#ctx0" brushRef="#br0">26726 1868 8287 0,'3'-1'736'0,"-3"1"-592"0,2-2-144 15,-1 2 0-15,0-3 2880 0,0 3 560 0,0-1 96 0,2 1 32 0,2-4-1584 0,0-1-304 0,2 2-64 0,1-4-16 0,-1 1-544 0,1 2-112 0,-2 1-32 0,-1-2 0 0,0 1-448 0,-2 0-80 16,1 4-32-16,-3 0 0 0,0 4 192 0,1 2 32 15,-4 3 16-15,1 5 0 0,-1 2 400 0,-3 5 80 16,1 2 16-16,-1 2 0 0,1 0-224 0,-2 7-32 16,-1 12-16-16,-3 9 0 0,1 2-368 0,1 4-80 15,-1 2-16-15,2-2 0 0,0-4-112 0,2-5-32 16,2 3 0-16,0-6 0 0,1-5-208 0,1-1 0 16,1 0 0-16,0 4 0 0,-2-5 0 0,1 1 0 15,0-5 0-15,-2-1 0 0,2-4 0 0,-1-5 0 0,0-4 0 16,1-4-160-1,0-2-400-15,0-3-80 0,-1-4 0 0,2-2-17472 16</inkml:trace>
  <inkml:trace contextRef="#ctx0" brushRef="#br0" timeOffset="1">26539 1684 26719 0,'-6'-12'2368'0,"3"4"-1888"0,2 2-480 0,1 1 0 0,1 1 0 0,0 2 128 0,2-2-128 0,1 1 0 0,2-6 576 0,2-1 64 0,4-4 0 0,2 0 16 0,4-5 224 0,0 3 32 15,2 0 16-15,0 4 0 0,1-2-688 0,0 5-240 16,0-1 144-16,0 2-144 0,2 0 560 0,0 0 16 16,1 0 16-16,1 0 0 0,0 1-288 0,1-1-64 15,1 3-16-15,-1-1 0 0,1 3-224 0,0 1 128 16,-1 4-128-16,-1 1 0 0,-1 3 0 0,-2 4 0 15,-1 2 0-15,-1 5 0 0,-2 4 192 0,0 2-16 0,-1 3 0 16,-2 4 0-16,1 1 288 0,-1 2 64 0,-1 1 16 0,0 1 0 16,-2-3-336-16,1-1-64 0,-2 1-16 0,-2-4 0 15,-2 1-128-15,-1-4 0 0,-2-3 0 0,-2-2 0 16,-2-1 160-16,-2 0-160 0,-3 0 192 0,-2-3-192 16,-2 0 448-16,-3-1-32 0,-1-2 0 0,-2 0 0 15,-1-1-176-15,-4-3-48 0,-3 2 0 0,-4 0 0 16,1-1-192-16,-1-3 144 0,-1 2-144 0,0-6 128 15,-2 2-128-15,1-3 0 0,-2 0 0 0,0-2 0 16,1-2 0-16,0 0 0 0,1 0 0 0,0-2 0 16,0-1 0-16,1 2 0 0,6 0 0 0,0 2-18496 15</inkml:trace>
  <inkml:trace contextRef="#ctx0" brushRef="#br0" timeOffset="2">28290 1184 23039 0,'-3'0'2048'0,"1"0"-1648"0,1 0-400 0,-2 0 0 0,2 0 656 0,-3 3 48 0,-1-2 16 0,-5 3 0 0,-3 5 624 0,-6 0 128 16,-4 6 32-16,-3 8 0 0,0-1-160 0,-1 6-48 15,-1 3 0-15,0 5 0 0,-2 2-144 0,1 6-16 16,-1 0-16-16,-3 9 0 0,-5 12-416 0,1 10-64 0,-2 4-32 0,0 0 0 16,2 1-192-16,3-8-32 0,3 0-16 15,0 5 0-15,1 4-112 0,3 1-32 0,2 1 0 0,3-1 0 16,3-3-224-16,3 0 0 0,2 1 0 0,2-2 0 16,4-5 0-16,3-10 128 0,2-2-128 0,6-2 0 15,4-1 0-15,6-2 0 0,4-2 0 0,4-4 0 16,6-6 0-16,5-2 0 0,7-5 0 0,5-7-160 15,6-3-672-15,3-7-128 16</inkml:trace>
  <inkml:trace contextRef="#ctx0" brushRef="#br0" timeOffset="3">29040 1978 1839 0,'4'-13'160'0,"-1"4"-160"0,0-1 0 0,0 4 0 0,-1 0 576 0,-2 3 96 0,1 0 16 0,1-3 0 16,-1-4 1424-16,1-3 272 0,0 0 64 0,-2 0 16 16,1 2 864-16,-4 6 160 0,0-1 32 0,-2 4 16 15,0-1-720-15,-3 3-128 0,2 5-48 0,-1-1 0 16,-1 2-1088-16,0 0-208 0,-2 6-64 0,0 2 0 15,0 2-912-15,-1 5-192 0,0 5-48 0,-3 5 0 0,-2 4 0 0,-4 3-128 16,-3 10 192-16,-4 5-64 0,-4 4 128 0,-3 0 32 16,-2 0 0-16,1-4 0 0,0-5-32 0,2-4-16 15,0-2 0-15,-2 1 0 0,-1 2-96 0,-1 0-16 16,3-1 0-16,2-4 0 0,2-1-128 0,3-8 0 16,4-2 0-16,2-1-176 0,3-9 176 0,2-3 0 15,4-1-144-15,0-5 144 16,2-4-576-16,1-6-64 0,2-3 0 15,0-4-17760-15</inkml:trace>
  <inkml:trace contextRef="#ctx0" brushRef="#br0" timeOffset="4">28255 1849 17503 0,'-4'-7'1552'0,"3"0"-1232"0,2 6-320 0,2 1 0 15,1 0 512-15,-1 0 32 0,2-2 16 0,3 0 0 16,3 2 2016-16,4 4 416 0,2 7 80 0,4 2 0 16,1 6-848-16,2 3-176 0,2 7-48 0,1-1 0 15,0 4-896-15,3 5-176 0,2 2-32 0,3 4-16 16,0 5-560-16,1-1-96 0,1 4-32 0,-2 0 0 16,1-1-192-16,-4-3 0 0,0-2 0 0,-3-1 0 15,-3-7 0-15,0 3 0 0,0 3 0 0,0-2 0 16,1 1 0-16,-3-1 0 0,1-6-128 0,-4-3 128 15,-1-1-464-15,-1-5-48 16</inkml:trace>
  <inkml:trace contextRef="#ctx0" brushRef="#br0" timeOffset="5">29941 1406 11055 0,'2'-3'976'0,"1"0"-784"0,-1 0-192 0,1 2 0 0,-1 1 1472 0,0-3 240 0,3 0 48 0,3-2 16 15,3 0 1008-15,1-4 208 0,1 3 32 0,-2 2 16 16,-1 2-784-16,0 1-144 0,-3 2-48 0,2 1 0 16,-2 2-880-16,1 5-176 0,0 1-48 0,2 2 0 15,2 4-544-15,1 4-112 0,3 5-32 0,1 3 0 16,0 3-272-16,3 4 0 0,4 9 128 0,2 4-128 16,5 12 0-16,-2 0 0 0,2 3 0 0,0-3 0 15,-2-3 0-15,-1-3 0 0,0 5 0 0,2-1 0 16,-1 8 0-16,-2-2 0 0,-4 6 128 0,-4-5-128 15,-7-13 0-15,-6 4 0 0,-3 7 0 0,-8 3 0 16,-4 5 0-16,-6 2 0 0,-4-1 0 0,-6-3 0 0,-1 0 0 16,-1-2 0-16,-2-3 0 0,-2-1 0 0,0-1 0 0,1-4 0 15,-3-2 0-15,2-5-144 0,-1-7-176 0</inkml:trace>
  <inkml:trace contextRef="#ctx0" brushRef="#br0" timeOffset="6">10475 9041 6447 0,'-4'-4'576'0,"2"0"-576"0,-1 2 0 0,2 2 0 0,0 0 768 0,-1 0 32 0,2 0 16 15,-2 0 0-15,0-3-528 0,-2 2-96 16,0 1-32-16,-2 0 0 0,1 0-160 0,-1 0 0 0,1 0 0 0,-1 0 128 16,-1 1 256-16,3 2 64 0,-1-2 0 0,0 1 0 15,0 2 256-15,1 1 64 0,-1 1 16 0,0 2 0 16,0 2 624-16,1 1 112 0,-1 1 16 0,2 2 16 15,-1-1-1008-15,0 2-208 0,3-1-32 0,0-2-16 16,1 0-288-16,1-2 0 0,0 1 0 0,2-3 0 16,1 1 0-16,-1-2 0 0,0 2 0 0,-1-3 0 15,2-3 656-15,0 1 80 0,-1 1 16 0,2-4 0 16,1 2 112-16,1-6 32 0,1 2 0 0,1-4 0 16,1-1 0-16,1-1 0 0,1-3 0 0,2-1 0 15,-2-1-720-15,1 0-176 0,-1 0 0 0,-1-1 0 16,-2 3 0-16,-2 1 0 0,-1 0 0 0,-1-1 0 0,0 1 0 15,-1-1 0-15,-3 1 0 0,2 0 0 0,-3-1 384 16,0 1 32-16,0 2 16 0,0 1 0 0,0-3 176 16,0 3 32-16,0 1 16 0,-2 0 0 0,2 4-96 0,-1-2-32 15,1 1 0-15,0 2 0 0,-1 2-336 0,0 1-64 16,-2 3 0-16,0 0-128 0,-2 4 0 0,-2 0-304 16,0 2 48-16,0-2 0 0,0 4 16 0,0-2 16 15,0 1 0-15,-1-1 0 0,1 0 224 0,-2 1 0 16,3-1 0-16,-1-1 0 0,0 2 0 0,1-2 0 15,1-4 0-15,3-1 0 0,-1-2 0 0,2-2 0 16,1 1 0-16,2-6 0 0,1 3 0 0,-1-6 0 16,3 0 0-16,0-1 0 0,2-2 128 0,-1-1-128 0,2-2 192 15,0-1-192-15,-1 3 176 0,-1-2-176 0,2 2 160 16,-2 0-160-16,0 2 224 0,-1-2-48 0,0 1-16 16,-1 2 0-16,-2 1-16 0,1-3 0 0,-1 3 0 15,-2-1 0-15,0 4-16 0,-1-3-128 0,0 2 192 0,-2 0-64 16,0 2 160-16,-1-2 32 0,-1 2 0 0,-1-2 0 15,0 4-160-15,1-3-32 0,0 1 0 0,-2 2 0 16,1 0 0-16,0 2 0 0,0 2 0 0,-2 1 0 16,2 1 16-16,0 2 0 0,0 1 0 0,0 1 0 15,2 2-16-15,-1 0-128 0,3 1 192 0,0 0-64 16,1 0-128-16,1 0 0 0,1 2 0 0,1-3 0 16,1-1 0-16,0 0 0 0,0-1 0 0,0-4 0 15,1 1 0-15,-1-4 0 0,1 0 0 0,0-3-176 0,0 0 176 16,0-3 0-16,0 0 0 0,1-6 0 0,0 1 144 15,0 0 16-15,-1-1 0 0,-1-1 0 0,1 0 32 0,-1-2 0 16,-1-2 0-16,1 0 0 0,-1 0-192 0,-1-2 128 16,-1 1-128-16,2 1 128 0,-2 2-128 0,0 0 160 15,0-1-160-15,-2 3 160 0,1 2-160 0,0 2 0 16,-2 2 144-16,0 0-144 0,0 4 192 0,-2 0-16 16,-1 4-16-16,0-2 0 0,0 5-160 0,-1-3 128 15,1 5-128-15,-1-3 128 0,1 3-128 0,-2 1 0 16,1 0 0-16,-2-2 0 0,3 2 0 0,-1 3 0 15,0-3 128-15,1-1-128 0,1 0 0 0,2 1 0 16,0 0 0-16,3-1 0 0,1-3 0 0,2 1 0 16,3 2 0-16,0-3 0 0,3 0 0 0,-1-2 0 15,2 0 0-15,0-4 0 0,1 0 0 0,1-4 0 0,0 0 0 16,0-2 0-16,1-3-160 0,-1-1-112 0,-2 1-32 16,0-3 0-16,-2 1 304 0,0 0 0 0,-2-1 0 0,-1 1 0 15,-1-2 0-15,-2 3 0 0,-1 2 0 0,-1-2 0 16,-1 0 304-16,-3 1-48 0,1 3 0 0,-2 0 0 15,-3 3-96-15,0 2-32 0,-3 2 0 0,-1 1 0 16,1 1 0-16,-1 4 0 0,-3-1 0 0,-2 5 0 16,-3 4-128-16,-1 1 0 0,4-1 0 0,-1 1 0 15,2 2 0-15,-1 0 0 0,1 3 0 0,1-2 0 16,0 2 0-16,3-1 0 0,1 2-192 0,2-3 192 16,2 0-128-16,0-3 128 0,5-3 0 0,0-2 0 15,2-3 0-15,1-4 0 0,0 0 0 0,1-4 0 16,2 0 0-16,0 0 0 0,1-4 0 0,1 0 0 15,0-4 0-15,0 0 0 0,2-2 0 0,-1-3 0 0,1 1 0 16,-1-4 0-16,2 0 0 0,-1-3 0 0,0 3-176 16,-2-2 176-16,0 4-128 0,0-3 128 0,-1 1 0 0,-1 0 0 15,-2 2 0-15,1-1 128 0,-2 2-128 0,-1 0 0 16,1 3 0-16,-2-1 0 0,0 4 0 0,0-3 128 16,-2 5-128-16,1 1 128 0,-2 1 48 0,0 3 16 15,1 1 0-15,-2 1 0 0,-1 5-192 0,1 0 128 16,0 4-128-16,0-1 128 0,0 2-128 0,0 4 0 15,1 0 0-15,0-1 0 0,2 3 0 0,-1-4 128 16,3 3-128-16,-1-4 128 0,1 2-128 0,1-3 0 16,-1 1 0-16,2-1-176 0,0-5 176 0,-1 0 0 0,2-1 0 15,-1-2 0-15,2-2 0 0,-2-2 0 16,3 0 0-16,0-4 0 0,2-1 0 0,0-1 0 0,0-1 0 16,2-2 0-16,0 2 0 0,-1-6 0 0,4 3 0 15,-3-4 0-15,1 4 0 0,-1 0 0 0,-3 1 0 16,3-1 0-16,-2 0 0 0,2-2 0 0,-2 0 0 0,-1 2 0 15,-1 4 0-15,-1-1 0 0,-1 4 0 0,-3-2 0 16,1 1 0-16,-2 2 0 0,-2 0 0 0,1 0 0 16,-2 1 0-16,-1 1 0 0,-1-2 0 0,0 4 128 15,-2-1-128-15,1 1 144 0,-2 2-144 0,2 0 160 16,-1 1-160-16,1 1 0 0,-1-1 144 0,4 6-144 16,-1-1 0-16,2 0 0 0,1 5 0 0,2-2 128 15,0 2-128-15,2 1 0 0,1 0 0 0,2 0 0 16,1-1 0-16,1-1 0 0,2-2 0 0,-1-2 0 0,0-1 0 15,0-3 0-15,1 0 0 0,0-5 0 0,-2 2 0 0,1-6 0 16,-2 2 0-16,-1-2 0 0,-2-3 0 0,0-2 0 16,-2 0 0-16,0-2 0 0,-1-2 0 0,-1 2 0 15,-1-2 0-15,-2-3 0 0,2 5 0 0,-3-5 0 16,-2-1 0-16,-1 0 128 0,-1 0-128 0,-1 0 0 16,0 1 0-16,-2 1 0 0,0 2 0 0,-2 2 0 15,2 1 0-15,-2 6 0 0,0-1 0 0,0 4 0 16,0 4 0-16,-2 2 0 0,0 1 0 0,0 6 144 15,-2 2-144-15,2 1 160 0,0 0-160 0,0 2 0 16,3 1 0-16,-1-2 0 0,3 4 0 0,1-5 0 16,4 3 0-16,0-3 0 0,3-3 0 0,2 0 0 15,2-5 0-15,3 0 0 0,2-2 0 0,1-1 0 16,2-4 0-16,2 2 0 0,2-6 0 0,0 2 0 0,2-4 0 16,0-1 0-16,1 1 0 0,0-4 0 0,1 1 0 15,-1 0 0-15,-1 0-176 0,0 0-16 0,-1-1 0 0,-1 0 0 16,1-1 192-16,-2 1 0 0,2-3 0 0,-2 2 0 15,-1-4 0-15,-1 3 0 0,-1 1 0 0,-2 0 0 16,0 2 0-16,-1 0 0 0,-4-2 0 0,1 2 0 16,-3 1 0-16,-2-2 0 0,0 2 0 0,-2 1 0 15,-1 0 128-15,-1 2 0 0,1-1 0 0,-2 4 0 16,-4-3-128-16,-4 4 192 0,-1-2-64 0,-2 4 0 16,1-2-128-16,1 4 0 0,0 0 0 0,0 2 128 15,2 3-128-15,2 1 0 0,1-1 0 0,1 4 0 16,1-1 0-16,3 1 0 0,2 0 0 0,1 2 128 15,1-1-128-15,4-2 0 0,-1 0 0 0,1 1 128 0,2-1-128 16,0-2 0-16,2 0-128 0,-1-4 128 0,0 1 0 16,1-2 0-16,-1 2 0 0,0-6 0 0,0 1 0 15,0-2 0-15,0 0 0 0,0-2 128 0,0 1-128 0,0-4 0 16,-1-2-176-16,1 0 176 0,0-2 0 0,2-1 0 16,0-2 0-16,0-1 0 0,1-4 0 0,-1 5 0 15,1-3 0-15,-3 2 160 0,0 0-160 0,-2 1-176 16,0 0 48-16,-3 2 0 0,-3 1 128 0,0 3-192 15,-1 2 192-15,-1 0-192 0,-3 2 192 0,-3 1 0 16,0 2 0-16,-2 1 0 0,-2 1 0 0,-1 3 0 16,0 1 0-16,0 2 0 0,1 1 0 0,1 0 0 15,4 0 128-15,2 0-128 0,4 1-128 0,5-4-112 16,7 2-16-16,13-8-19680 0</inkml:trace>
  <inkml:trace contextRef="#ctx0" brushRef="#br0" timeOffset="7">15613 10005 13823 0,'-2'-4'1216'0,"2"1"-960"0,0-2-256 0,0 4 0 0,2 1 0 0,-2-5 0 0,0 0-144 0,-2-4 144 0,1-3 448 0,-1-1 192 16,-1 1 48-16,-2 1 0 0,0-2 688 0,0 3 144 15,-1-1 16-15,0 1 16 0,1 1 112 0,-1-1 0 16,0 1 16-16,1-1 0 0,1 4-112 0,0-3-32 16,2 6 0-16,-1-5 0 0,1 6-192 0,1-2-64 0,0 2 0 15,-2 2 0-15,2 0-720 0,-3 0-160 0,0 3-16 0,1 2-16 16,-2 3-368-16,0 0-192 0,-1 2 32 0,1 0 0 31,-2 5-752-31,1-4-160 0,1 4-16 0,0 1-16 16,0 0 368-16,0 5 80 0,1-1 16 0,-1 2 0 0,0-1 640 0,1 1 0 0,0-4 0 0,1 3 0 15,0-3 0-15,1 0 128 0,2-1 0 0,0-4 0 16,2 0 208-16,2-3 48 0,2 0 16 0,0-4 0 0,2 0 160 16,0-2 16-16,2-2 16 0,0-2 0 0,1 0-272 15,1-4-64-15,1-2-16 0,-1-2 0 0,1 0-240 16,-2 0 128-16,0-2-128 0,-1-3 0 0,0 1 144 15,-2 0-144-15,1 0 128 0,-2 0-128 0,1-3 0 16,-2 2 0-16,-1-3 0 0,-3 1 0 0,1 1 0 0,-3 2 0 16,-3-1 0-16,-2 1 0 0,-1 2 0 15,-4 0 0-15,-1 2 128 0,-4-1-128 0,-1 1 256 16,-1 2 0-16,0 3 16 0,-1-2 0 0,0 3 112 0,1 2 32 16,-2 2 0-16,2 3 0 0,2-2-160 0,0 0-16 15,5 2-16-15,0 1 0 0,3 3-96 0,-1-1 0 16,2 2-128-16,2 2 192 0,1 2-192 0,0 1-128 15,1 1 128-15,1 0-208 0,1 3 208 0,-2-2 0 16,2 4 0-16,0-3 0 0,2 2 0 0,-1-4-144 16,3 3 144-16,-2-7 0 0,3 1-368 0,1-6 16 15,3-1 0-15,1-3 0 0,1-2 160 0,2-2 16 0,2-5 16 16,1-1 0-16,2-1 160 0,1-3-160 0,5-2 160 0,-1-3-160 16,3-2 160-16,-1-1 0 0,0 3 0 0,-3-3-128 15,0 1 0-15,-2 2 0 0,-3 2 0 0,-3-2 0 16,-2 4-16-16,-4-1 0 0,-3 1 0 0,-3 2 0 15,-1 0 144-15,-3-1 0 0,0 4 0 0,-5 0 128 16,0 1 256-16,-3 0 64 0,-1 2 16 0,-1-2 0 16,-2 0-64-16,0 2-16 0,0 2 0 0,-3-2 0 15,3 2-256-15,0 2-128 0,2 0 128 0,0 2-128 16,4 2 0-16,-1-2 0 0,2 2 0 0,2 2 0 16,2 0 0-16,1 2 0 0,2 0 0 0,2 2 0 15,1 3 0-15,1-3 0 0,0 2 0 0,1 0 0 16,2 1 0-16,-1-3 0 0,-1-1 0 0,1-2 0 15,1-1-256-15,2-2 80 0,0 1 16 0,1-4 0 0,-2 1 160 0,1-4 0 16,1 1-144-16,0-2 144 0,0-1-176 0,-2 2 48 16,3-4 0-16,-2-1 0 0,-2 0-48 0,0-2 0 15,-2 1 0-15,-1-2 0 0,-1 2 176 0,-2-4 0 16,0 2 0-16,-1-2-128 0,-2-3 128 0,-1 1 256 16,-1 2-64-16,-1 0-16 0,-2-2 48 0,1 5 16 15,-1 3 0-15,-1 3 0 0,1 0-240 0,-3 3 128 16,-2 3-128-16,-3 3 0 0,0 1 160 0,-1 3-160 15,1 1 160-15,1 0-160 0,0 2 0 0,-4 1 0 16,1 3 0-16,0-1 0 0,1 0 0 0,0-1 0 16,-1-2 0-16,3 2 0 0,0-3 0 0,2-2 0 15,1-2 0-15,1 0 0 0,1-2 0 0,3-2 0 0,0 0 0 16,2 1 0-16,0-4 0 0,3 2 128 16,0-3-128-16,1 0 0 0,1 0 0 0,0 0 0 15,2 0 0-15,0 2 0 0,1-2 0 0,1 4 0 0,-5-4 0 16,0 0 0-16,0 0-208 0,24 2 16 0,-17-2 0 0,0 0 0 31,1-2-256-31,-1-2-64 0,-1-1 0 0,2-1 0 0,-2 1 384 0,0-4 128 0,0-1 0 0,1 2-144 16,-2-2 144-16,-1 0 0 0,0 1 0 0,-1 2 128 15,-2-2 80-15,0 1 32 0,0 0 0 0,-2 2 0 16,1 2 80-16,-2-2 0 0,-1 4 16 0,-1-1 0 16,2 2-192-16,-2 1-144 0,1 0 192 0,-2 1-192 15,1 2 192-15,-1-1-192 0,1 2 192 0,-2 0-192 16,1 2 0-16,-2 0 0 0,2 0 0 0,-1 3 0 0,-1-2 0 15,1 2 0-15,0 1 0 0,-1 0 0 0,0-2 0 0,1 2 0 16,0-1 0-16,0-3 0 0,0 1 0 0,1 0 0 16,1-4 0-16,2 0 0 0,0-1 0 0,1-1 0 15,2 2 0-15,2-6 0 0,1 3-272 0,0-1-64 16,4-1-16-16,-1 2 0 16,1-3-656-16,0 3-128 15,5-1-16-15,-1 2-16 0,0 2 208 0,2-1 32 0,-2-1 16 0,0 4 0 16,-1-3 144-16,-1 0 16 0,-1 2 16 0,0-2 0 15,-3-2 160-15,1 0 48 0,-3 0 0 0,0-2 0 0,1 2 528 0,-2-4 0 16,-2 0 0-16,0-2 0 0,0 0 720 0,-1-3 256 16,0-1 48-16,-2 1 16 0,1 0-608 0,-3-3-128 15,-1 2-32-15,0-3 0 0,-1 3 0 0,0 2 0 0,1 2 0 16,-3 1 0-16,1 2 352 0,-2-1 64 0,1 4 16 16,-1 2 0-16,1 0-128 0,1 2-32 0,1 2 0 0,0 0 0 15,-1 0-544-15,3 3 0 0,-3-2 0 0,4 2 0 16,-1-3 0-16,1 4 128 0,1-4-128 0,1 1 0 15,1-1 288-15,0-3-48 0,1 0-16 0,0 1 0 16,2-4-224-16,0-3 144 0,1 2-144 0,1-4 128 16,1 1-128-16,2-2 0 0,-1-4 0 0,0 2 0 15,2-2 0-15,0 0 0 0,1 0 0 0,0 1 0 16,-1 3-144-16,0-1-16 0,-1 2 0 0,-1 1 0 16,-2 4-96-16,-3 2-32 0,1 0 0 0,-3 3 0 15,0 2 288-15,-3 2-192 0,0 1 192 0,-2-1-160 16,0 1-32-16,-3 2-16 0,1-3 0 0,0-1 0 15,-1 0 48-15,-1-1 16 0,2-4 0 0,1 0 0 0,0 1 144 16,1-4 0-16,2 0 128 0,2-3-128 0,0 2 128 0,2-4-128 16,1 0 128-16,2 0-128 15,1-1-1056-15,3 2-288 0</inkml:trace>
  <inkml:trace contextRef="#ctx0" brushRef="#br0" timeOffset="8">16170 10134 30399 0,'-5'-5'2704'0,"0"1"-2160"0,3 0-544 0,1 2 0 0,0 1 1248 0,-2-2 144 0,-1-1 16 0,-2-4 16 0,-1-5-928 0,-1 0-192 0,0 0-48 0,2 1 0 0,-1 2 64 0,2 2 16 16,0 0 0-16,2 6 0 0,-2-1-336 0,0 6 0 16,-1-1 0-16,-2 6-192 0,1 1-160 0,-3 6-32 15,-1 1-16-15,-3 5 0 0,1 2 80 0,-2-1 0 16,-1 0 16-16,0 2 0 0,1-2 304 0,-1 1 0 16,0-3 0-16,2 2 0 0,2-3 0 0,2 0 176 15,5-6-48-15,1 2-128 0,3 1 128 0,3-2-128 0,3 1 0 16,1-3 0-16,3 2 0 0,1-6 0 0,2 2 0 15,2-4 0 1,1-2-544-16,0-4-16 0,2 0 0 0,-1-4 0 0,1 1 144 0,-1-4 32 0,0 1 0 0,1-2 0 16,-3 0 160-16,0-1 32 0,0-3 16 0,-3 0 0 15,-1-1 176-15,-3 2 0 0,0-4 0 16,-2 2 128-16,0 0 800 0,-1-3 160 0,0 1 48 0,-3-1 0 16,1 0-208-16,-2 0-32 0,0-2-16 0,-1 2 0 15,-1 0-448-15,-2 3-96 0,0 1-16 0,-1-1 0 16,-1 7-320-16,0 0 144 0,-1 5-144 0,-2 2 0 15,0 5 0-15,-1 0 0 0,-1 7 0 0,-1 0 0 16,0 5-160-16,-2 2 160 0,2 2-160 0,0-4 160 0,4 2 0 16,-1-1 0-16,3-5-128 0,1 0 128 0,1-2 0 0,2-2 0 15,1-1 0-15,1-2 0 0,0 0 256 0,2-4-48 16,1 2-16-16,2-1 0 0,-1-4-192 0,4 0 0 16,-1-2 0-16,2-2 0 0,1 0 0 0,0-2-128 15,1 0-16-15,1-4 0 16,-1 0-304-1,2-1-64-15,-1 1-16 0,-1-4 0 0,0 2 144 0,-3 1 16 0,0 0 16 0,-1 0 0 0,-2 1 352 0,-1 0 0 16,1 1 0-16,-1 2 128 0,0 1 256 0,-3-1 32 16,0 4 16-16,-2 0 0 0,-1-1-48 0,-3 2-16 15,0-1 0-15,-3 3 0 0,0 2-192 0,-3 1-48 16,-4-1 0-16,-1 3 0 0,-3-2 16 0,-2 4 0 16,-2-1 0-16,-3 1 0 0,1 2-144 0,0-1 160 15,2 0-160-15,2-2 160 0,1 0-160 0,4 0 0 16,3 1 0-16,5-4 0 0,2 3 0 0,2-2 128 0,4 1-128 15,1 1 0-15,2-2 0 0,3 2 0 0,2-2 0 16,2-2 0-16,3 0 0 0,1-2 0 0,4-2 0 0,0 0 0 16,3-4-176-16,0 0 48 0,3-2 0 0,1-1 0 15,1-4 128-15,0 1 0 0,1-3 0 0,-3 1 0 16,0 2 0-16,-2-1 0 0,-2 0 0 0,-1 0 0 16,-2 1 0-16,-4 2 0 0,-1-1 0 0,-3 1 0 15,0 3 0-15,-4-4 0 0,-1 3 0 0,-3 2 0 16,-1-3 0-16,-2 6 144 0,-2-1-144 0,-2 1 160 15,-1 6-16-15,-1-2 0 0,-1 4 0 0,-1 1 0 16,-1 4 16-16,-1 0 0 0,-1-1 0 0,1 1 0 0,1-1-160 16,-1 1 192-16,0 3-192 0,3-5 192 0,0 0-192 15,0 0 0-15,2-1 0 0,1-1 128 0,1 0-128 16,0-2 0-16,1-1 0 0,-1 4 0 0,1-1 0 16,1-3 0-16,-2 2 0 0,1 0 0 0,-1 2-256 15,0-1 32-15,0 2 0 0,1-1 0 16,1 0-272-16,0-2-48 0,2 1-16 0,1 0 0 15,3-2-672-15,-1 2-144 0,2-2-32 0,2 2-14720 16</inkml:trace>
  <inkml:trace contextRef="#ctx0" brushRef="#br0" timeOffset="9">19314 11509 23039 0,'-6'-5'2048'0,"2"4"-1648"0,3-2-400 0,-1 2 0 0,2 1 192 0,-1-1-32 0,-1-1-16 0,-3-1 0 15,-2-3-144-15,0-1 0 0,3-1 0 0,-1 0 0 16,2 2 320-16,0-3 96 0,1 2 16 0,-1 1 0 31,1-3 752-31,-2 6 160 0,2-4 16 16,-3 5 16-16,0 1-64 0,-3 1-16 0,1 5 0 0,-4 3 0 0,0 1-464 0,-3 4-80 0,-1 6-32 0,0-3 0 0,3 3-336 0,-2 0-64 15,0 6 0-15,0-3-16 16,3 1 144-16,2-4 16 0,2-1 16 0,3-2 0 0,3-4-128 0,2-2-32 16,4-4 0-16,2-2 0 0,2-4-320 0,2-2 144 15,3-2-144-15,1-4 0 0,3-4 0 0,1 0 0 16,2-3 0-16,-1 1 0 0,-1-2 0 0,1 0 0 16,0-1 0-16,-2-1 0 0,1 0 0 0,-3-1 0 15,0 1 0-15,-4 0 0 0,-2 4 0 0,-3-2 0 16,-2 1 0-16,-4 1 0 0,-4 2 0 0,0-1 0 15,-5 1 0-15,-1 2 0 0,-2 0 0 0,-1 4 0 16,0 0 0-16,-2 2 0 0,-1 2 0 0,2 2 0 16,-1 2 0-16,3 2 0 0,0 2 0 0,0 0 0 0,3 2 0 15,2 0 0-15,1 1 0 0,3 1 0 0,0 0 0 16,4 0 0-16,-1 0 0 0,3 1 0 0,2-4 0 16,0 2 0-16,0-2 0 0,2-2 0 15,-1 1 0-15,2-2 0 0,2 2 0 0,-1-5 0 0,2 2 0 16,0-3 0-16,1 0 0 0,2 0 0 0,-1-4 0 0,2 0 0 15,2 0 0-15,0-3 0 0,1 1 0 0,-1-1 0 16,1-2 0-16,0 2 0 0,-3-4 0 0,-3 1 0 16,0 2 0-16,-6-3 0 0,-2 4 0 0,-4-3-144 15,-2 1 144-15,-4 2 0 0,-4 1 0 0,-2-1 0 16,-2 5 0-16,-3-2 0 0,-6 4 0 0,-1 0 0 16,-2 4 0-16,-1 2 0 0,-1 1 0 0,1 2 0 0,1 1 0 15,2 1 0-15,3 0 0 0,3 0 176 16,1 3-176-16,3-5 0 0,2 2 0 0,3 0 0 0,0 1 0 15,3-2 0-15,3 4 0 0,0 1 0 0,4-2 0 0,1 2 0 16,1-3 0-16,2-2 0 0,3 0 0 0,1-4 0 16,2-2 0-16,3-1 0 0,2-1 0 0,-1-4 0 15,1-2 0-15,0-2 0 0,1-3 0 0,1-1 0 16,-4-2 0-16,-2 2 0 0,0-6 0 0,-2 1 0 16,-1-1 0-16,-4 0 0 0,0 0 0 0,-3 0 0 15,-2 1 0-15,-2 1 0 0,-1 2 0 0,-1 2 0 16,-4 4 0-16,-1 0 0 0,-1 3 0 0,-3 6 0 15,-3 4 0-15,-2 4 0 0,-2 5 0 0,-2 4 0 16,0 0 0-16,-1 3 0 0,2 0 0 0,1-1 0 16,2-4 0-16,1 2 0 0,1-1 0 0,3-3 0 0,1 2 0 15,1-2 0-15,4-3 0 0,1-3 0 0,2 0 0 16,2-4 0-16,5-3 0 0,1 0 0 0,2-3 0 0,3-4 0 16,2 2 0-16,3-7 0 0,0 2 0 15,2-3 0-15,1-3 0 0,-1 1 0 0,3-3 0 0,-2-2 0 16,2 2 0-16,-3-1 0 0,-2 2 0 0,1 2 0 15,-1 0 0-15,-2-1 0 0,-5 3 0 0,-3 2 0 16,-2 4 0-16,-6 0 0 0,-2 4 0 0,-5 0 0 16,-1 4 0-16,-4 2 0 0,-2 2 0 0,-2 3 0 15,1-1 0-15,-1 2 0 0,0 0 0 0,-1 2 0 16,1 0 0-16,1-2 128 0,0-1-128 0,4-1 128 16,2-3 320-16,5-2 64 0,2-1 16 0,4-1 0 15,3-3-336-15,3-3-192 0,3-1 192 0,0-1-192 16,0 2 0-16,3-3 0 0,5-4 0 0,5-3 0 15,2-3 0-15,3 0 0 0,0 0 0 0,2-3-12928 16,-1-3-2624-16</inkml:trace>
  <inkml:trace contextRef="#ctx0" brushRef="#br0" timeOffset="10">10830 8911 39615 0,'-4'2'3520'0,"0"2"-2816"0,3-4-560 0,2 2-144 0,-1-2 224 0,0 0 16 0,-1 4 0 0,-1 2 0 31,-2 0-976-31,0 4-192 0,0 0-32 0,0-1-16 15,0 1-688-15,1 0-128 0,1-2-16 0,-1 2-16 0,3 0 1120 16,2-4 208-16,-1 1 48 0,1-4 16 0,2 1 1600 0,0-2 320 0,-1 1 64 0,2-2 16 16,2-1-464-16,0 0-80 0,-1-1-32 0,2-3 0 15,0 2-256-15,0-2-48 0,0-2-16 0,1 0 0 16,-2-1-544-16,0-1-128 0,0 0 0 0,-2 0 0 16,1-5 0-16,-2 3 0 0,-2-4 0 0,0 2 0 0,-2 0 0 0,0 0-176 15,-3-1 48-15,-1-3 0 0,1 0-112 0,-2 1-16 16,0 3 0-16,0-2 0 0,0 5 112 0,0-4 16 15,0 7 0-15,0 2 0 0,0 2 128 0,-1 4 0 16,0 2 0-16,-2 2 0 0,1 4 240 0,-1 2-32 16,1 1 0-16,0 0 0 0,-1 2-208 0,1-2 144 15,1-1-144-15,-1-2 128 0,2 0-128 0,1 0 0 16,0-2 0-16,0 0 0 0,3 0 0 0,0-1 0 16,-1-1 0-16,2 1 0 0,2-1 0 0,-1 1 160 15,1-1-160-15,1-3 160 0,1 2-160 0,0-1 0 16,0 2 0-16,0-5 0 0,1 4 0 0,0-3 0 15,-1 3 0-15,0-4 0 0,1 1 0 0,0 1 208 16,-1-3-48-16,1 0-16 0,1 0-16 0,0-3 0 16,2 0 0-16,-1-4 0 0,1 2-128 0,-2-2 0 0,0-2 0 15,-1 2 0-15,-3-5 0 0,0 2 0 0,-2-3 0 16,-2-1 0-16,0 2 0 0,-2-2 0 0,-1-3 0 0,0-1 0 16,2 2 128-16,-2 0 0 0,2 3 0 0,1 4 0 15,1 2 0-15,-2 4 0 0,1 3 0 0,-1 0 0 16,1 1-128-16,-2 3 160 0,1 1-160 0,0-2 160 15,0 3-160-15,1 3 0 0,-1-2 0 0,2 2 0 16,-1 1 0-16,-1 2 0 0,-1 1 0 0,-1-3 0 16,2 2 160-16,-2 0 160 0,-3 4 16 0,1 1 16 15,0-5-96-15,0 2 0 0,0 0-16 0,1 0 0 16,1-2 16-16,1-3 0 0,3 1 0 0,3-4 0 0,2-2-256 16,3-2 0-16,8-7 128 0,8-5-13488 15,10-6-2688-15</inkml:trace>
  <inkml:trace contextRef="#ctx0" brushRef="#br0" timeOffset="11">15624 10407 30399 0,'-1'-4'2704'0,"1"1"-2160"0,0 0-544 0,1 2 0 0,0 1 1024 0,0-3 80 0,1 0 32 0,0-3 0 15,2-4-352-15,2 1-64 0,0-1-16 0,-1 1 0 16,0 3-512-16,0 5-192 0,0-4 0 0,-3 4 144 16,1 1-144-16,-3 1 0 0,0 4-160 0,-3-1 160 15,0 3 0-15,-4 4 0 0,0 2-128 0,-3-2 128 16,0 4 0-16,-2-2 0 0,0 2 0 0,-2 4 0 15,-2-2 0-15,2-2 0 0,2-2 0 0,0 2 0 16,-2 1 0-16,2-1 0 0,3 1 160 0,3-6-160 16,2 2 576-16,3-4 48 0,3 1 0 0,3-2 0 0,3-1-144 15,1-1-32-15,5 1 0 0,-2 0 0 0,2-1-304 0,1 0-144 16,0 2 128-16,-2-4-128 0,2 1 0 0,-1 1 0 16,-1-1 0-16,0-2 0 0,-2 2 0 0,-1-4 0 15,0-3 0-15,-3 1 0 0,2-2 0 0,-3 0 0 16,0-2 0-16,-1 0 0 0,-1-3 0 0,1 2 0 15,-2-3 0-15,0-1 0 0,-1 0 0 0,1-2 128 16,-2 1-128-16,0-4 128 0,-1 0-128 0,0 0 160 16,-1-3-160-16,-1 1 160 0,-1 2-160 0,-1 0 0 15,-1 3 0-15,1 1 0 0,-1 3 0 0,0 3 128 16,0 2-128-16,0 3 128 0,0-1 32 0,-1 2 0 16,1 0 0-16,0 0 0 0,0 2-160 0,0-1 0 15,-1 2 0-15,-1 1 0 0,1 2 0 0,0 0 0 0,0 3 0 16,0-2 0-16,2 2 0 0,-1 0 0 0,1 4 0 15,3-3 0-15,0 2 0 0,1-2 0 0,1 0 0 0,2 0 0 16,0 1 0-16,0-4 0 0,0 3 0 0,0-1 0 16,-1 0 0-16,1-2 0 0,-1 2 0 0,0-3 0 15,-2 1 0-15,0-1 0 0,0 1 0 0,0-1 0 16,-2-3 0-16,1 0 0 0,0-1 0 0,1 0 0 16,-1-2 208-16,1-2-32 0,1 2-16 0,-1-5 0 15,2 2-160-15,1-3 0 0,-1-2 0 0,1 0 128 16,1-2-128-16,-1 0 0 0,0-1 0 0,-1 1 0 15,-1 0 176-15,1 0-48 0,-1-2-128 0,-1-1 192 16,1 1-192-16,-1 2 0 0,0 0-192 0,0 1 192 0,0 6 0 16,-1-1-128-16,0 4 128 0,-2-3 0 0,2 3 0 0,-2 3 0 15,1 1 0-15,0-1 0 0,-2 0 0 0,0 3 0 16,-1 0 0-16,1 0 0 0,-1 2 0 0,1-2 144 16,0 0-144-16,-1 0 192 0,0 1-192 0,1 0 0 15,1 2 0-15,-1-3 0 0,1 1 128 0,2 2-128 16,0-3 192-16,0 0-64 0,1-2-128 0,0 2 0 15,1-3 0-15,1 0 128 0,1 0-128 0,1-2 0 16,2 2 0-16,0-6 0 0,1 2 0 0,1-2 0 16,2 0 0-16,-2-2 0 0,1 0 0 0,1-1 0 15,0-1 0-15,-2-1 0 0,1-1 0 0,0 2 0 16,-2-3 0-16,1 0 0 0,-4 1 0 0,0-1 0 16,-1 0 0-16,-3 2 0 0,-2-2 0 0,0 4 0 15,-2-1 0-15,1-1 0 0,-2 4 0 0,-2-2 0 16,2 2 0-16,-1 1 0 0,-1 0 0 0,1 3 0 0,-2 0 128 15,1 3-128-15,-1-2 144 0,0 5 0 0,0-2 0 0,1 4 0 16,-1 1-144-16,1 1 0 0,0 2 0 0,-1 2 0 16,2-2 0-16,1 1 0 0,1-1 0 0,1-1 0 15,0 1 0-15,2 0 0 0,0-3 0 0,1-1 0 16,0-2 0-16,1 3 0 0,0-2 0 0,0-1 0 16,2 0 0-16,-2-1 0 0,2 0 0 0,-1-2 0 15,2-1 0-15,0-2 0 0,0 0 0 0,1-2 0 16,2-1 0-16,-2 0 0 0,1-1 0 0,0-2 0 15,0 0 128-15,2-3-128 0,-1 2 192 0,-1-3-64 16,3-3-128-16,-3 1 0 0,1 2 0 0,1-2 0 16,-3-1 0-16,1 1 0 0,-2 0 128 0,1 0-128 15,-2 0 0-15,0 3 0 0,-2 2 0 0,-1 1 0 0,-1 0 0 16,0 3 0-16,-2 1 0 0,1 0 0 16,-1 2 224-16,-1 0-32 0,1 4-16 0,-2-1 0 0,-1 0-176 15,1 3 0-15,-2 1 0 0,1-1 0 0,-1 4 0 0,1-2 0 16,-1 0 0-16,1 4 0 0,0 1 0 0,-1-1 0 15,-2 4 0-15,0 3 0 16,2-3 0-16,0 0 0 0,0-3 0 0,1 2 0 0,1-2 128 0,0-4-128 16,3 0 192-16,1-2-64 0,-1 0-128 0,4-4 0 15,-1 0 0-15,2-3 0 0,1 0 0 0,0-4 0 16,2-1 0-16,0-1 0 0,3-1 0 0,-2 0 0 16,4-2 0-16,-1-3 0 0,-1 2 0 0,0 1 0 15,-1-1 0-15,0 0 0 0,-2 1 0 0,-1-1 0 0,-1 4 0 16,-2-4 0-16,1 4 0 0,-3-3 0 0,0 3 0 15,-2 0 0-15,0 0 0 0,-2 1 0 0,0-1 0 16,-1-3 0-16,1 3 288 0,-1-2 80 0,-2 2 16 16,1-2 0-16,0 1-112 0,0 0-16 0,0 4 0 0,-1-3 0 15,1 3 16-15,-1 0 0 0,1 1 0 0,0 0 0 16,1 2-144-16,-2 0-128 0,2 2 192 0,2 3-192 16,-1-2 0-16,0 1 0 0,2 1 0 0,1 0 0 31,1 0-240-31,0-1-144 0,1-2-48 0,1-2-21392 0</inkml:trace>
  <inkml:trace contextRef="#ctx0" brushRef="#br0" timeOffset="12">29674 3067 32255 0,'-4'-2'2864'0,"3"-1"-2288"0,1 0-576 0,1 3 0 0,1-2 592 0,0 0 16 0,-1-2 0 0,0-3 0 0,1-3-176 0,2 1-48 16,0-5 0-16,0 2 0 0,-1-1-240 0,0 1-144 15,-1 2 160-15,1-2-160 0,-2 5 192 0,0-1-64 16,0 4-128-16,1 4 192 0,-2-2 640 0,-2 4 128 15,1 2 32-15,-3 2 0 0,1 3-464 0,-2 0-80 16,-3 6-32-16,1 1 0 0,-2 2-288 0,-1 3-128 16,-2 5 0-16,-4 7 128 15,-1 5-128-15,-2 3 0 0,1-2 0 0,-1 1 0 0,3-1 0 0,2-5 0 16,6 1 0-16,0-5 0 0,3-3 0 0,3-5 0 16,3-3 0-16,3-2 128 0,1-2-128 0,2-5 0 15,2-2 0-15,0-1 0 0,2-7 0 0,0 0 0 16,2-7-160-16,2-1 160 0,3-2 0 0,-1-5 0 15,3 1 0-15,-3-4 0 0,1-2 0 0,1 1 0 0,0-3 0 16,-2-3 0-16,-1 0 0 0,-1-4 192 0,-3 1-64 16,-3-1-128-16,-2 4 224 0,-2-1-64 0,-4-1-16 0,-2 4 0 15,-3 1-144-15,-2 1 0 0,-2 2 0 16,-2 5 0-16,1 2 0 0,-3-2 240 0,-3 3-16 0,-2 1 0 16,-1 3-224-16,1 1 176 0,0 0-176 0,2-1 160 15,2 2-288-15,2 2-64 0,3-1-16 0,3 0-18944 16</inkml:trace>
  <inkml:trace contextRef="#ctx0" brushRef="#br1" timeOffset="13">30979 4595 32255 0,'-11'-2'2864'0,"5"-2"-2288"0,1 4-576 0,3 0 0 0,2 0 0 0,1-3 0 0,0 3 0 0,2-2 0 0,-1 1-128 0,2-4 128 0,-1 3-208 0,2-1 80 15,0 0 128-15,0 1 0 0,-1 2 0 0,0 5 0 16,-1-2 0-16,0 7 192 0,-1 5-32 0,0 1-16 0,0 7 960 16,-2 1 192-16,1 8 48 0,-1 7 0 15,-1-1-320-15,0 5-48 0,-3 3-16 0,0 1 0 0,1 3-656 16,-2-2-144-16,0-1-32 0,-1-3 0 0,1 1-128 0,-2-2 0 16,0 3 0-16,0 0 0 0,-1-4 0 0,1-5 0 15,-1-1 0-15,0-2 0 0,0-2 0 0,0-1 0 16,-1-2-176-16,2-5 176 15,-1-1-1840-15,3-5-272 0</inkml:trace>
  <inkml:trace contextRef="#ctx0" brushRef="#br1" timeOffset="14">30744 4288 37775 0,'-14'-12'1664'0,"6"6"368"0,3 2-1632 0,3 2-400 0,2-1 0 0,1 3 0 16,1-1 416-16,0 1 0 0,1-3 0 0,4 0 0 15,1 0 80-15,2-3 16 0,4 2 0 0,-1-2 0 16,5 0-224-16,-1 0-32 0,3-2-16 0,1 2 0 15,3 0-240-15,4 0 144 0,1 0-144 0,2 1 128 16,-2 1-128-16,2 3 0 0,1 1 0 0,1 3 0 16,1 4 0-16,-2 3 0 0,0 3 0 0,-1 4 0 15,-4 6 0-15,-4 3 0 0,-3 2 0 0,-2 1 0 0,-4-1 0 16,-3 0 0-16,-1 1 0 0,-1 2 0 0,-3-3 0 0,0-2 0 16,1 3 0-16,-4-1 0 0,2 1 0 0,-1-3 0 15,-3 1 0-15,-1-4 0 0,0 2 0 0,-4-3 0 16,1-1 0-16,-3-1 0 0,-2 0 0 0,-2-3 0 15,-1-1 0-15,-4 0 0 0,-1-3 0 0,-4-3 0 16,1-1 0-16,-4 0 0 0,0 1 0 0,-6-4 0 16,0-2 0-16,-2 2 0 0,-1-3 0 0,0 0 0 15,-2 0 0-15,1-3 128 16,4 0-512-16,2-3-96 0,2 0-32 0,4 0-11712 16,5-1-2368-16</inkml:trace>
  <inkml:trace contextRef="#ctx0" brushRef="#br1" timeOffset="15">31912 4078 3679 0,'3'-5'320'0,"1"0"-320"0,-1 2 0 0,-2 0 0 0,0 2 1376 0,0-2 208 0,2 0 32 0,0-4 16 0,1-1 928 0,0 0 192 16,-3 0 48-16,-2 2 0 0,-3 2-96 0,-1 1-16 16,-2 2 0-16,-1 2 0 0,0 2-688 0,-1-1-144 15,-1 2-16-15,-1 0-16 0,1 2-736 0,0 3-160 16,-1-2-32-16,0 3 0 0,1 1-512 0,-2 3-96 15,-2 0-32-15,1 6 0 0,-4 2-256 0,0 3 0 16,-1 4 0-16,-2 3 0 0,-2 5 368 0,-3 5-48 0,-5 5 0 16,-1 4 0-16,-2 6-80 0,-1 2-32 15,2 4 0-15,1 1 0 0,3 2 16 0,2 1 0 0,4-1 0 16,1 0 0-16,5-3-224 0,2 1 0 0,7-1 128 0,0-6-128 16,2 0 0-16,4-4 0 0,0 2 0 0,0-5 0 15,1-3 0-15,0-2 0 0,1-1 0 0,1-3 0 16,1 0 0-16,-1-3 0 0,2 1 0 0,-1 1 0 15,0 1-416-15,-1-4 32 0,-1 2 0 0,0-7 0 32,2-4-624-32,-1-3-112 0,2-5-32 0,2-5 0 0,1-2-832 0,3-4-160 0</inkml:trace>
  <inkml:trace contextRef="#ctx0" brushRef="#br1" timeOffset="16">32060 4731 1839 0,'1'-5'160'0,"-1"1"-160"0</inkml:trace>
  <inkml:trace contextRef="#ctx0" brushRef="#br1" timeOffset="17">32008 4779 4351 0,'-1'0'384'0,"1"0"-384"0,0 0 0 0,0 0 0 16,0 0 688-16,0 0 48 0,1-2 16 0,-1 1 0 0,0 1 80 15,0-3 32-15,0 2 0 0,0 1 16 0,0 0-880 16,0 0 0-16,0 0 0 0,0 0-192 0,0 0 384 0,0 0 64 16,6-19 0-16,-4 17 32 0,-2-2 1024 0,1 4 208 15,-1-4 32-15,0 4 16 0,0-2 336 0,0-2 64 16,0 4 16-16,0-2 0 0,0-1-112 0,0 2-16 16,0-1-16-16,-1 2 0 0,1-3-560 0,-2 3-96 15,1 0-32-15,0 0 0 0,0 3-688 0,-1-3-144 16,1 2-16-16,0-1 0 0,1-1 48 0,0 0 16 15,0 0 0-15,-12 21 0 0,5-15 176 0,1 7 32 16,-2-2 16-16,-4 6 16 0,0 3-144 0,-2 2-16 16,-3 3-16-16,0 4 0 0,-3 5-176 0,-2 1-16 0,-2 7-16 15,1-1 0-15,-2-1-224 0,2-1 128 0,-1 2-128 16,-1-3 0-16,2-1 0 0,-1-1 0 0,2 1 0 16,1-7 0-16,1-2 0 0,2-1 0 0,0-3 0 15,1-2 0-15,2-1 0 0,2-5-128 0,0-1 128 0,5-1-208 31,0-5-1568-31,3-2-304 0</inkml:trace>
  <inkml:trace contextRef="#ctx0" brushRef="#br1" timeOffset="18">31727 4668 11967 0,'-6'-6'528'0,"3"2"112"0,0 2-512 0,2-2-128 0,1 4 0 0,0 0 0 0,0 0 0 0,-1-3 0 0,1 3 0 0,-2-3 0 0,0 0 848 0,1 1 144 0,-2 1 32 0,2-2 0 0,1 1 256 0,0 2 64 15,0-2 16-15,1 4 0 0,2-1 384 0,-1 3 80 16,2-1 16-16,-2 1 0 0,3 5 192 0,-1-3 32 16,1 6 16-16,0 1 0 0,0 3-688 0,0 6-144 15,0 4-32-15,0 2 0 0,1 3-576 0,1 1-128 16,1 3-32-16,2 0 0 0,-1 0-320 0,1 0-160 0,0 2 160 16,1-1-160-16,0 4 0 0,-1-2 128 0,0 0-128 0,-1 1 0 15,-2 1 0-15,1 1 0 0,-2 0 0 0,-2-3 0 16,-1 1 0-16,-1-2 0 0,-2-3 0 0,-2-1 0 15,1-3-144-15,1-1-32 0,0-6 0 0,1-2 0 32,1-2-1632-32,1-3-336 0,2-4-64 0,1-4-13536 0</inkml:trace>
  <inkml:trace contextRef="#ctx0" brushRef="#br1" timeOffset="19">32035 5553 22111 0,'2'-2'1968'0,"-1"2"-1584"0,-1 0-384 0,0 0 0 0,0 0 1216 0,1 0 176 16,0 0 16-16,1 0 16 0,0 0 448 0,0-1 96 15,2-2 16-15,2 1 0 0,1-2-848 0,1 0-176 16,2 2-16-16,1-2-16 0,2-2-416 0,0 2-64 0,2 2-32 0,2-2 0 16,2 2-240-16,-1-2-48 0,3 4-128 0,0-3 192 15,0 1-192-15,1 1 0 0,-3 1 0 0,0 0 0 16,-2 0-192-16,-1 0 32 0,-1-3 0 0,-3 3 0 31,0-1-1936-31,-4-1-384 0</inkml:trace>
  <inkml:trace contextRef="#ctx0" brushRef="#br1" timeOffset="20">32364 5265 11055 0,'3'-5'976'0,"-1"2"-784"0,-1 3-192 0,-1 0 0 0,0 0 784 0,-1-3 112 0,1 2 32 0,1-3 0 0,2 2 416 0,-2-2 96 0,0-1 16 0,-1 4 0 0,0-2-416 0,0 1-80 15,-1 1 0-15,0 1-16 0,0 1-64 0,-2 1-16 16,1 1 0-16,-3 1 0 0,5-4-160 0,0 0-48 16,-11 19 0-16,4-10 0 0,1 3 64 0,-1 2 16 15,-1 4 0-15,0 1 0 0,-2 3 144 0,0 3 16 16,-1 1 16-16,0 2 0 0,-2 1 192 0,1 2 48 16,-2 1 0-16,-2-1 0 0,2 2-544 0,-1 1-96 0,0-2-32 15,1 2 0-15,1-3-352 0,1-1-128 0,3-2 0 16,-1 0 144-16,2-6-144 0,2 0 0 0,2-2 0 0,2-1 0 15,2-6-160-15,0 2 160 0,4-3-208 0,1-2 80 32,1-1-640-32,1 1-128 0,4-4-32 15,3 0 0-15,2 0-1632 0,1-2-336 0</inkml:trace>
  <inkml:trace contextRef="#ctx0" brushRef="#br1" timeOffset="21">32917 4267 16575 0,'-2'3'1472'0,"-1"-3"-1168"0,3 1-304 0,0-1 0 0,1 0 192 0,1 1-32 0,-2 1 0 16,1 0 0-16,-1 2 256 0,1-2 48 0,1 4 16 0,1-2 0 0,-1 2 160 0,0 2 48 0,0 0 0 0,-2 5 0 15,0-1 832-15,-1 0 160 0,-2 6 48 0,0 3 0 16,-2 1-512-16,-1 3-80 0,-1 3-32 0,1 4 0 16,-1 0-128-16,1 6-16 0,-2 1-16 0,2 4 0 15,0 6-368-15,0 1-64 0,1 6 0 0,-1 1-16 16,1 0 32-16,-2 0 16 0,2 1 0 0,-1 1 0 16,1-2-176-16,0 2-48 0,0-2 0 0,0 0 0 15,1-5-320-15,0-2 128 0,-1-3-128 0,1-5 0 16,0-4 0-16,-1-1 0 0,1-2 0 0,-1-3 0 15,0 0-144-15,1-1-48 0,0-6-16 0,1-3 0 16,0 0-848 0,1-6-160-16</inkml:trace>
  <inkml:trace contextRef="#ctx0" brushRef="#br1" timeOffset="22">33353 4675 3679 0,'-2'3'320'0,"1"-1"-320"0,2-2 0 0,-1 0 0 0,1 2 496 0,-1-2 16 16,1 2 16-16,1 1 0 0,-1-2 400 0,0 1 80 15,2 2 16-15,-1-2 0 0,2 0 304 0,-2 0 64 16,0-2 16-16,0 3 0 0,-1-2 320 0,-1 1 80 15,0 1 16-15,-1 0 0 0,0 4 48 0,-2-4 16 16,1 6 0-16,-2-2 0 0,0 2-128 0,-2 3-32 16,0 5 0-16,-1-1 0 0,-2 6-688 0,-1 0-144 15,-1 0-16-15,-3 3-16 0,2 1-464 0,-3 5-80 16,-1 0-32-16,0 5 0 0,-3 1 64 16,1 5 16-16,-2 2 0 0,-2 6 0 0,0 1-48 0,-2-1 0 15,-2 1 0-15,-1-3 0 0,1-4-320 0,4-4 144 0,3-1-144 16,2-7 0-16,2-4 0 0,1 1-352 0,3-7 48 15,0-1 16 1,3-1-1664-16,0-4-336 0,2-4-64 0</inkml:trace>
  <inkml:trace contextRef="#ctx0" brushRef="#br1" timeOffset="23">33086 4776 32255 0,'-1'-4'2864'0,"1"1"-2288"0,3 1-576 0,-2 4 0 16,0-2-256-16,0 3-144 0,2-3-48 0,-1 1 0 0,1 3 1968 0,0 1 384 16,1 2 80-16,0 4 0 0,-2 3-896 0,0 4-192 15,-1 1-48-15,-1 4 0 0,0 5-464 0,-3 4-80 16,1 0-32-16,-2 5 0 0,0 4-272 15,1 3 0-15,-2-3 0 0,0 4 0 0,1-1 128 16,0-2-128-16,2 2 0 0,2-6 0 0,2-1 128 16,2-1-128-16,2-3 192 0,2-1-192 0,0-3 0 15,4-1 0-15,-1-2-192 0,1-1 48 0,2 0-160 16,-1-3-16-16,1-2-16 0,-1-2 0 16,0-2-1520-16,-2 0-288 0,-1-1-64 0</inkml:trace>
  <inkml:trace contextRef="#ctx0" brushRef="#br1" timeOffset="24">33400 5503 18431 0,'-4'-3'1632'0,"0"2"-1312"15,1 1-320-15,2 0 0 0,1 0 1856 0,0 0 288 0,0-2 64 0,0 2 16 0,0 0-880 0,-1 0-192 0,0 0-16 0,1 0-16 0,0 0-368 0,0 0-80 16,0 0-16-16,0 0 0 0,0 0-96 0,0 0-32 16,0 0 0-16,-16 18 0 0,11-8 224 0,-3-3 32 15,0 4 16-15,-2 3 0 0,-1 1-176 0,-2 1-48 16,1 3 0-16,-1-2 0 0,1 1-224 0,1 3-48 15,-1 2-16-15,0 3 0 0,1-2-160 0,0 5-128 16,1-3 192-16,0 2-192 0,3-3 160 0,1 0-160 0,0 1 128 0,1-2-128 16,2-1 0-16,2-1 0 0,1 0 0 15,1-6 0-15,2 0 0 0,0-1-256 0,4-1 64 16,-1-2 16 0,1-2-1760-16,2-1-368 0,1-3-64 0</inkml:trace>
  <inkml:trace contextRef="#ctx0" brushRef="#br1" timeOffset="25">33146 5803 35007 0,'-9'-2'1552'16,"4"0"320"-16,0 2-1488 0,3 0-384 0,2 2 0 0,1-2 0 0,0 0 400 0,-1 2 16 16,1-2 0-16,1 0 0 0,0 3 432 0,2-3 96 15,0 0 16-15,2 0 0 0,0 0-768 0,1 0-192 16,1 0 0-16,-1-3 0 0,1 1 0 0,0 0-144 16,1 0 0-16,0 0 0 15,-1 0-1616-15,1 0-320 0</inkml:trace>
  <inkml:trace contextRef="#ctx0" brushRef="#br1" timeOffset="26">33293 5933 13823 0,'0'0'1216'0,"1"2"-960"0,0-2-256 0,2 0 0 16,-2 0 240-16,2 0 0 0,-1 0 0 0,3 0 0 0,1 2 2016 15,2-2 416-15,0 0 80 0,1-2 0 0,0 0-912 16,-1 2-192-16,1-4-48 0,0 2 0 0,0-2-1008 0,1-2-208 15,1 2-32-15,-1 2-16 16,1-2-1456-16,-1-1-288 0</inkml:trace>
  <inkml:trace contextRef="#ctx0" brushRef="#br1" timeOffset="27">33656 5765 26719 0,'-3'6'2368'0,"0"1"-1888"0,3 0-480 0,0-4 0 16,0 0 192-16,0 3-64 0,-2 4-128 0,-2 8 192 0,-2 5 512 15,0 3 80-15,-2 5 32 0,0-1 0 0,0 3-624 16,-2-1-192-16,2 1 128 0,-2 1-128 0,2-4 0 0,0-1 0 15,-1-3 0-15,2-3 0 16,0 0-352-16,3-7-32 0,1 1 0 0</inkml:trace>
  <inkml:trace contextRef="#ctx0" brushRef="#br1" timeOffset="28">33456 4109 22111 0,'4'0'1968'0,"1"-2"-1584"0,-2 2-384 0,1 0 0 0,-1 0 720 0,0 0 64 0,5 2 16 0,2-2 0 0,6 6 768 0,5 3 160 0,2 1 16 0,2 6 16 0,1 0-544 0,4 2-96 16,2 5-32-16,2 5 0 0,2 7-512 0,0 1-96 15,-1 1-32-15,-4 0 0 0,-2-1-256 0,-22-30-192 16</inkml:trace>
  <inkml:trace contextRef="#ctx0" brushRef="#br1" timeOffset="29">33518 6508 17503 0,'6'-2'1552'0,"-3"0"-1232"0,-1 0-320 0,1-2 0 0,0 4 0 0,2-5 128 0,6-2-128 0,7-6 0 0,6-5 832 0,5-4 64 0,-1 2 16 0,2-5 0 15,-2 0-48-15,0-1-16 0,-2-6 0 0,-3 1 0 16,-3-1-16-16,1-5-16 0,1-1 0 0,0-3 0 16,-15 25-272-16,-7 16-48 0,0 0-16 0,0 0-480 15</inkml:trace>
  <inkml:trace contextRef="#ctx0" brushRef="#br1" timeOffset="30">10321 9356 5519 0,'-6'-3'496'0,"1"3"-496"0,0-2 0 0,2 1 0 0,0 1 2400 0,2 0 384 0,0 0 80 0,-2 0 16 0,0-3-2128 0,-4 3-432 0,2-3-64 0,1 0-32 16,0 2-464-16,1-2-80 0,1 0-32 0,-1-2 0 16,2 1 352-16,1 0 128 0,-1-2 0 0,0 0 0 15,-1 2 1168-15,1 2 240 0,-1-2 32 0,-1 2 16 16,1 4 1152-16,-1-2 224 0,-2 1 48 0,2 2 16 16,-1-1-944-16,-1 2-192 0,1 0-32 0,-1 2-16 15,2-4-1280-15,0 2-256 0,1-2-48 0,-1 2-16 16,2-1-240-16,1 0 0 0,-1 1 0 0,1-1 0 15,1-3 0-15,0 1 0 0,2-1 0 0,-1 2 0 16,1-2 0-16,-2 0 0 0,3-2 128 0,-2 2-128 16,1 2 256-16,0-4 16 0,0 2 0 0,-1 0 0 15,1 0-64-15,-2 2-16 0,0-2 0 0,0 0 0 16,1 3-192-16,-2-3 144 0,1 0-144 0,-1 0 128 0,0 0-128 16,1 0 192-16,0 1-192 0,1-1 192 15,-1 2-64-15,0-2 0 0,1-2 0 0,1 2 0 0,-1-1 0 0,2 1 0 16,0-3 0-16,0 3 0 0,-2-2 16 0,2 1 0 15,-2-2 0-15,-1 2 0 0,1 0-144 0,-1-1 0 16,-1 2 144-16,0 0-144 0,0 0 176 0,-1 0-48 16,1 0 0-16,-2 0 0 0,2 2 16 0,-2-1 0 15,1 0 0-15,-2 2 0 0,2-3-16 0,0 1-128 16,1-1 192-16,0 0-64 0,0 0-128 0,0 0 192 16,0 0-192-16,0 0 192 0,-15 17-192 0,14-17 0 15,-1 4 0-15,2-4 0 0,-1 1 0 0,1 0 0 16,0-1 128-16,0 2-128 0,0 0 160 0,0-2 0 0,0 1 0 0,0 2 0 15,0-3-160-15,0 0 0 0,0 0 0 0,0 0 128 16,0 0-128-16,0 0 192 0,1 21-192 16,-1-16 192-16,0 0-192 0,-1 1 0 15,1 0 0-15,-1-1 128 0,1 0-128 0,-1 1 0 0,1 0 0 0,0-2 0 16,0 2 0-16,0-3 0 0,1 2 0 0,0 0 0 16,2-2 0-16,-1 3 0 0,1 1 0 0,0-4 0 15,1 6 0-15,0-3 0 0,0 4 128 0,-1 0-128 16,1 0 288-16,1 0-32 0,-1 1 0 0,-1-1 0 15,1 0-256-15,0-2 0 0,-1 0 0 0,2 0 0 16,0 0 0-16,0 0 0 0,0-1 144 0,0-4-144 16,1 3 0-16,-1-2 0 0,3 1 0 0,-1 1 0 0,2 1 192 15,-1 0-16-15,1-1 0 0,2 3 0 0,-1-2-176 16,1 6 0-16,0-5 0 0,3 2 128 0,0 0-128 16,-1 0 0-16,3 0 0 0,2 1 0 0,1-4 0 0,1 2 160 15,1 1-160-15,0-1 160 0,3-3 96 0,-1 1 0 16,1-1 16-16,-1-2 0 0,-1 2-272 0,-2-1 0 15,-1 3-176-15,-2-5 176 0,2 6 0 0,-3-3 0 16,-1 4 0-16,-2-1 0 0,-2 1 0 0,-1 2 0 16,-1 0 0-16,-2-2 0 0,-1 0 0 0,-1 0 0 15,0 0 0-15,0-1 0 0,0-1 0 0,3-3 0 16,-1 0 0-16,0-1 0 0,3-2 0 0,1-2 0 16,2 0 0-16,-1-2 0 0,2 2 0 0,-1-4 0 15,0 4 0-15,0-2 0 0,0 2 0 0,-2 0 0 16,0 0 128-16,-1 2-128 0,-3 2 0 0,-1-2 0 15,1 2-176-15,-4 0 176 0,0 1 0 0,-1 0 0 0,-2 0 0 16,0-2 0-16,-1 1 0 0,-1 1 0 0,0-4 0 16,1 2 128-16,0-3-128 0,0-3 0 0,-1 2 0 0,1-2-176 15,1 0 176-15,-2-3 0 0,0 1 0 0,2 0 0 16,-2-2 0-16,0 1 0 0,-3-2 0 0,0 0 0 16,-3 0 0-16,1-1 0 0,-2 1 0 0,-1-1 0 15,-1 2 0-15,0-1 0 0,0 0 0 0,-2 2 0 16,0 0 0-16,-1-3 0 0,1 3 0 0,-3-1 0 15,1 2 0-15,-1 1 0 0,-2-2 0 0,0 2 0 16,-1 2 128-16,0-2 0 0,0 4 0 0,-1-3 0 16,3 2-128-16,0-1 0 0,0-2 0 0,3 2 0 15,0-2 0-15,0-2 0 0,2 0 0 0,-2-1 0 16,2-1 0-16,-1 0 0 0,-1-2 0 0,-1-1 0 16,0 0 0-16,-1-1 0 0,3-3 0 0,-2 1 0 15,1 2 0-15,1-3 0 0,-2-1 0 0,1 0 0 0,0 2 128 16,1-1-128-16,-1 6 128 0,2-1-128 0,-2 4 0 0,1-1 0 15,-2 1 0-15,0 2 0 0,1 0 0 0,1 0 0 16,0 0 0-16,4 2 0 0,0-2 0 0,4 0 0 16,1 2 0-16,2-2 0 0,2 2 0 0,1-2 0 15,1 1 0-15,1 3 0 0,1-2 0 0,1 1 0 16,0-2 0-16,1 3 0 0,0 0 0 0,1 3 0 16,2-2 0-16,0 1 0 0,1 2 0 0,-1 1 0 15,1 1 0-15,0 2 0 0,1 0 0 0,-1 2 0 16,3 3 0-16,-1-1 0 0,2 1 0 0,-1 4-128 15,2 1 0-15,0 1 0 0,0-1 128 0,0 4 0 0,1 2 0 16,-2-2 0-16,3 0 0 0,-3 0 0 0,1-6 0 16,0-2 0-16,1-2 0 0,1-1 0 0,1 0 0 15,-1-3 0-15,0 1 0 0,-1-3 0 0,3-1 0 16,-2 0 0-16,2-1 0 0,-3 0 128 0,0 1-128 0,-2-2 176 16,-1 3-176-16,-2 1 0 0,-1 0-160 0,-1 2 160 15,0-2 0-15,-3 4 0 0,-3-3 0 0,1 0 0 16,-3 2 0-16,-1-4 0 0,0 1 0 0,-1-5 0 15,0 2 0-15,0-3 0 0,-2 1 0 0,2-4 0 16,0 2 176-16,-1-1-32 0,1-3 0 0,0-1 0 16,0 1 128-16,1 4 32 0,0 0 0 0,-6-22 0 15,2 12-304-15,-1 2 160 0,0-5-160 0,-2 3 128 16,-2-3-128-16,-1 0 0 0,-2 1 0 0,-3 0 0 16,-3-2 0-16,-1-1 128 0,-5 2-128 0,-1-2 0 0,-2 0 128 0,-1-1-128 15,-3 2 128-15,-1-2-128 0,-2 1 0 0,1 2 0 16,3 0 0-16,1 1 0 0,1 2 0 0,0-2 0 15,2-4 0-15,1 1 0 0,2-1 0 0,3 0 0 16,1 2 0-16,2-1 0 0,1-3 0 0,1 2 0 16,0 0 0-16,3 1 0 0,0 4 0 0,1-2 0 15,2 3 0-15,-1 2 0 0,0 4 0 0,0-2 0 16,3 2 0-16,-2 3 0 0,0 0 0 0,1 1 0 16,0 0 0-16,1 2 0 0,1 2 0 0,1-4 0 15,2 3 0-15,3 0 0 0,2 3 0 0,3 2 0 16,2 1 0-16,4 6 0 0,4-2 0 0,4 3 0 15,3 2 0-15,4 0 0 0,6 3 0 0,3-3 0 16,2 2 0-16,3 1 0 0,0-4 0 0,0 2 0 0,-2-3 0 16,-1 2 0-16,-2-1-128 0,-3 1 128 0,-3-2 0 0,-3 0 0 15,-1 3 0-15,-3-4 0 0,-3 1 0 0,-3 0 0 16,-1 0 0-16,-2 0 0 0,0 2 0 0,-2-1 0 16,0-1 0-16,-2-2 0 0,1 3 0 0,0-5 0 15,1-1 0-15,1 0 0 0,3-3 0 0,0-2 0 16,2 0 0-16,0-6 0 0,2 0 0 0,-2-4 0 15,0 1-224-15,1-6-32 0,-3-1 0 0,-1-2 0 32,0-4-848-32,-3-3-176 0,-1-1-48 0,-4-3-20240 0</inkml:trace>
  <inkml:trace contextRef="#ctx0" brushRef="#br1" timeOffset="31">10806 8913 8287 0,'-3'0'736'0,"-2"1"-592"0,2-1-144 0,1 3 0 0,-1-3 192 0,-1 0 0 0,-2 4 0 0,-5-1 0 0,-2 2 160 0,-5 1 32 0,2-2 16 0,1 2 0 15,2 1 768-15,0-4 160 0,3 3 16 0,2-2 16 16,0 1 448-16,1-1 96 0,2-2 16 0,-1 3 0 16,2 0-752-16,0-1-144 0,2-2-16 0,-1 2-16 15,2-1-80-15,0 0-16 0,-1-2 0 0,0 2 0 16,1 1 320-16,-1-2 48 0,-1 1 16 0,-1-2 0 0,2 1-256 15,-2 1-32-15,0 1-16 0,-2-2 0 0,1 2-224 0,0-3-48 16,0 1-16-16,1 1 0 0,0 1-448 0,-1-2-96 16,2-1-16-16,2 2 0 0,-1-1 64 0,0-2 16 15,2 1 0-15,2-1 0 0,-1 0 16 0,0 0 0 16,3 0 0-16,-2-1 0 0,2 1 32 0,-4 0 0 16,0 0 0-16,0 0 0 0,0 0-80 0,15-15-16 15,-13 13 0-15,0 1 0 0,-2-2-16 0,0 2 0 16,-2-1 0-16,1 2 0 0,0-3-144 0,0 2 160 15,-1 1-160-15,0 0 160 0,1-3-160 0,1 3 0 16,0 0 0-16,0 0 0 0,0 0 0 0,0 0 0 16,0 0 0-16,0 0 0 0,13-16 0 0,-5 13 0 15,0-4 0-15,1 1 0 0,1 0 0 0,0 0 0 0,1 0 0 0,-1 2 0 16,1-1 0-16,-1 1 0 0,1 1 0 0,-1-1 0 16,0 1 0-16,0 1 0 0,0 1 0 0,-2-2 0 15,1-1 0-15,-2 4 0 0,1-2 0 0,-2 0 0 16,0 0 0-16,-1 0 0 0,-1 2 0 0,-1-3 0 15,0 2 0-15,-1 1 0 0,0 0 128 0,-1 0-128 16,-1 0 304-16,0 0-32 0,0 1 0 0,0 2 0 16,0-3-112-16,0 2-32 0,1 2 0 0,-1-2 0 15,3 5-128-15,-2-1 0 0,0 1 0 0,2-1 0 16,-2 1 0-16,0-1 0 0,1 0 0 0,0-2-176 16,0-1 176-16,1 0 0 0,-1-1 0 0,2-2 0 15,-2 2 0-15,1-2 176 0,0-2-48 0,1 2 0 0,0-2 128 0,0-2 0 16,-2 2 16-16,2-2 0 0,-2-1 0 15,1 0 0-15,-1 3 0 0,-1-5 0 0,2 1-16 0,-1 0 0 16,2-1 0-16,1 0 0 0,0-1-256 16,1-2 0-16,2 0 0 0,-1-2 0 0,3-1 0 0,0-2 0 15,1 2 128-15,0-3-128 0,0 0 160 0,-1 0-32 16,1-3 0-16,-1 1 0 0,0-2-128 0,-1-1 192 16,-3 2-192-16,0-1 192 0,-1-1-192 0,-1 2 192 15,-2 0-192-15,1 0 192 0,-2 0 16 0,0-1 16 16,0 3 0-16,1-1 0 0,-2-3-224 0,1 1 144 15,0-2-144-15,-1 0 128 0,0-3-128 0,1 3 0 16,-1 0 0-16,0-3 0 0,-1 3 0 0,0-1 0 16,1 1 0-16,-1 0 0 0,-1 3 0 0,1 3 0 15,0 1 0-15,0 4 0 0,-1 5 0 0,0 1 0 0,1 4 0 16,-2 1 0-16,1 4 0 0,-1 2 0 0,2 3 0 0,-1 0 0 16,-1 8 0-16,1-1 0 0,-1-2 0 0,1 3 0 15,-1-4 0-15,1 2 0 0,-2 5-144 0,-1-2 144 16,0-2 0-16,-1 3 0 0,-2 3 0 0,1 0 0 15,-2 3 0-15,1 4 0 0,0 0 0 0,1 2-160 16,1-2 160-16,0-1 144 0,1 3-16 0,0-1-128 16,0 1 0-16,0-5 0 0,0-2 0 0,0-1 0 15,0-1 0-15,0-4 0 0,-1 1 0 0,0-6 0 16,1 0 0-16,1-4-144 0,0-2 144 0,2-3 0 16,1-2 0-16,-1 1 0 0,1-2 0 0,1-2 0 15,0-2 0-15,1-1 0 0,1-2 0 0,-1 0 0 16,0-3 128-16,2 2-128 0,-2-5 128 0,0 2-128 15,1-3 0-15,-2-1 0 0,0 0 0 0,0-1 0 0,-1-1 0 16,0 2 0-16,0-4 0 0,-3 2 0 0,2 0 0 0,-1-3 0 16,1 3 0-16,-1-2 0 0,2 3 0 0,0-1 0 15,-1 0 0-15,1-3 0 0,1 2 0 0,1-1 0 16,-1 1 0-16,3 1 0 0,-1 1 0 0,1 3 0 16,1-1 0-16,1 3 0 0,-1 3 0 0,3-2 0 15,-1 3 0-15,0 3-128 0,-1 0 128 0,0-1 0 16,-1 4 0-16,-2 0 0 0,1 0 0 0,-2 0 0 15,0 2 0-15,-2 0 0 0,1 2 0 0,-3-2 0 16,3 4 0-16,-2-2 0 0,-1 2 0 0,1 3 0 16,-2 1 128-16,0 2-128 0,1 1 0 0,-1-1 0 15,0 5 0-15,1 2 0 0,-1 3 0 0,0 0 0 16,1-1 0-16,-1 3 0 0,0 1 0 0,0 3 0 0,1-2 0 16,-2 1 0-16,1 2 0 0,-1-3 0 0,1-4 0 15,1 0 0-15,0-1 0 0,2-5 0 0,0 0 0 16,2-2 0-16,-1-2 0 0,2-3 0 0,1 1 0 0,-1-6 0 15,2-2 0-15,0 0 0 0,-2-2 0 0,2-2 0 16,1-2 0-16,0-2 0 0,1-4 0 0,0-2 0 16,0-1 176-16,1-5-48 0,-1-1 0 0,-1 0 0 15,-2-4 208-15,1-1 48 0,-1-1 0 0,-2-1 0 16,0-6-384-16,-1 0 128 0,1 1-128 0,-1-8 0 16,-1 2 0-16,0-1 0 0,1 0 0 0,0 3 128 15,1 2-128-15,2 3 0 0,0 5 0 0,1 0 0 16,1 6 0-16,-1 3 0 0,1 1 0 0,-2 5 0 0,0 4 0 15,-1 4 144-15,-1 0-144 0,1 4 160 0,-1 2-160 16,-2 2 0-16,1 2 0 0,-3 3 0 0,1 0 0 16,-1 4-224-16,0 1 80 0,-4 0 16 0,1 6 128 15,-1 3 0-15,-2 3 0 0,0 1 0 0,0-1 0 0,-1 3 0 16,0 4 0-16,-1 1-128 0,2 1 128 0,0-3 0 16,2-1 0-16,2-5 0 0,1-6 0 0,3-3 0 15,1-2 0-15,1-2 0 16,4-5-1264-16,1-4-160 0,4-3-48 0,3-6 0 0</inkml:trace>
  <inkml:trace contextRef="#ctx0" brushRef="#br1" timeOffset="32">15637 10491 8287 0,'-3'-2'736'0,"0"0"-592"0,2 2-144 0,1 0 0 0,0 0 1552 0,-1 0 288 0,0-2 48 0,-2 2 16 0,1-4-656 0,0 2-128 16,1-1-32-16,1 0 0 0,3 3-192 0,-2-4-32 15,0 4-16-15,2-3 0 0,-2 3 432 0,0-2 96 16,0 1 16-16,0 1 0 0,-1 0 640 0,-1-3 128 15,-1 3 16-15,-1-1 16 0,1 1-880 0,-2 0-176 0,0 0-48 16,2-3 0-16,-2 3-816 0,2-2-272 0,1 1 160 0,-1-5-160 16,2 3 224-16,3-1-32 0,-1-2-16 0,3 3 0 15,0 0 64-15,1-1 16 0,2-1 0 0,-1 2 0 16,2 0-96-16,-1 2-16 0,2-1 0 0,-2 2 0 16,-2 0-144-16,0 0 128 0,-1 0-128 0,0 2 128 15,0-1-128-15,-3 2 128 0,1-1-128 0,-1 2 128 16,0-2-128-16,-1 2 192 0,0-1-192 0,-1-2 192 15,0 1-192-15,0-2 0 0,1 1 0 0,1-1 128 16,-2 0 32-16,1 0 0 0,0-1 0 0,0 1 0 16,2-2 48-16,-3 2 16 0,0 0 0 0,0 0 0 15,0 0-96-15,0 0 0 0,20-10-128 0,-17 10 192 16,2 0-192-16,0 0 0 0,0 0 0 0,0 0 0 16,-1 2 0-16,-1-2 0 0,0 2 0 0,-1 0 0 0,0 1 0 15,-1-3 0-15,0 1 0 0,-1 1 0 0,1-1 0 0,-1 2 0 16,0-1 0-16,0 0 0 0,-1 0 0 0,1 1 0 15,0 0 0-15,0-3 0 0,0 3 0 0,1-2 0 16,-1-1 0-16,0 2 0 0,2-2 0 0,-2 0 0 16,0 0 0-16,0 0 0 0,0 3 0 0,-2-3 0 15,1 0 0-15,0 0 0 0,1 0 0 0,0 0 0 16,0 0 0-16,0 0 0 0,0 0 0 0,0 0 0 16,0 0 0-16,-19 11 0 0,16-8 0 0,0-1 0 15,-1 2 0-15,2-2 0 0,-2 2 0 0,2-2 0 16,-1 0 0-16,0 0 0 0,0-1 0 0,-1 2 0 15,1-3 0-15,0 2 0 0,2-2 0 0,0 0 0 0,0 0 0 16,-1 0 0-16,1 0 0 0,0-2 224 0,1 2-64 16,-1-4-16-16,1 2 16 0,0-2 0 0,0 4 0 0,0 0 0 15,0 0-160-15,0 0 0 0,0 0 0 16,0 0 0-16,-12-19 128 0,11 19-128 0,-1-2 128 16,-2 1-128-16,0 1 192 0,1 1-32 0,-1-1-16 0,0 2 0 15,0 1-144-15,1-3 192 0,-1 4-192 0,-1-4 192 16,1 0-64-16,1 0 0 0,-2 0 0 0,0 0 0 15,0 0 96-15,0-3 16 0,-1 2 0 0,-2-2 0 16,1 0 80-16,-3-1 0 0,-1-2 16 0,-2 1 0 16,1-1-32-16,-3 2-16 0,-1-3 0 0,-1 0 0 15,-2 2-288-15,0 2 160 0,-4 0-160 0,0 2 128 16,-2 2-128-16,-2 2 128 0,-2 0-128 0,1 2 128 0,-3 2-128 16,1-3 0-16,1 1 0 0,0 2 0 0,0-4 0 15,0 0 0-15,2-3 0 0,-1 0 0 0,5-3 128 0,0 0 64 16,-1-2 0-16,2 1 0 0,1-2 0 0,1 0 16 15,2-1 0-15,0 1 0 0,1-1-64 0,1 1-16 16,1 2 0-16,2-2 0 0,-1 3-128 0,2 3 0 16,0 0 0-16,1 0 0 0,1 3 0 0,2-2 0 15,2 4 0-15,-1-1 0 0,4-1 0 0,0 4 0 16,2-1-160-16,1 0 160 0,0 0 0 0,2 0 0 16,2 0 0-16,1-2 0 0,0 2 0 0,1-2 0 15,2 1-128-15,0-4 128 0,0 2 0 0,-1-3 0 16,3 0-128-16,-1 0 128 0,-1 0 0 0,0-3 0 15,0 2 0-15,0-2 0 0,-2 3 0 0,-1-3 0 16,0 3 0-16,-1-3 0 0,-2 1 0 0,1 1 0 0,-2-2 0 16,1 3 0-16,0-2 0 0,-2 0 0 0,1 0 0 0,0-2 0 15,0 2 0-15,0-2 0 0,1 2 0 0,0-2 0 16,-1 1 0-16,2 0 0 0,-2 0 0 0,2 2 0 16,-2-1 0-16,1-1 0 0,1 2 0 0,-2 1 0 15,0 0 0-15,-1 0 0 0,1-3 0 0,-1 3 0 16,0 3 0-16,2-3 0 0,-2 0 0 0,1 0 0 15,0 0 0-15,0 0 0 0,-1 0 0 0,0 0 0 16,0 0 0-16,0 0 0 0,0 0 0 0,21 7 0 16,-13-4 0-16,-1-1 0 0,2-1 0 0,1 2 0 15,0-1 0-15,1-2 0 0,-1 4 0 0,0-4-144 16,0 0 144-16,-2 0 0 0,0 0 0 0,-1 0 0 16,-1 0 0-16,0-2 0 0,-1 0 0 0,2 2 0 15,-1-2 0-15,0 2 0 0,0-3 0 0,0 2 0 16,2 1 0-16,-2 1 0 0,1 2 0 0,-1-3 0 0,1 2 0 15,0 2 0-15,-1-1 0 0,0 0 0 0,2-2 0 16,-2 2 0-16,0-1 0 0,2 0 0 0,-1-2 0 0,0 0 0 16,0 0 0-16,-2 0 0 0,1-2-224 0,-1 0 32 15,0 2 16-15,0-3 0 0,-3 2 176 0,1 1-128 16,-1 0 128-16,-1 0-128 0,2 0 128 0,-3 0 0 16,1 0 0-16,-1 0 0 0,0 0 0 0,0 0 0 15,0 0 0-15,0 0 0 0,0 0 0 0,0 0 0 16,0 0 0-16,-24 4 0 0,15-2 0 0,-3 0 0 15,0 0 0-15,-4 1 0 0,0-3 0 0,-4 3 0 16,-1-3 0-16,-2 3 0 0,-2-3 128 0,-4 0-128 16,-3 1 128-16,-1 1-128 0,1-2 0 0,-3 3 144 0,-3-3-144 15,1 1 0-15,1 2 192 0,2-2-192 16,5 1 192-16,2 1-192 0,3-3 160 0,2 0-160 0,2 0 128 16,2 0-128-16,3 1 128 0,1 2-128 0,3-3 0 15,0 2 128-15,2-2-128 0,1 4 0 0,0-4 0 0,3 2 0 16,1-2 0-16,1 1 0 0,1 2 0 0,1-3 0 15,1 2 0-15,0 0 0 0,1 1 0 0,2 0 0 16,-1 1 0-16,2 0 0 0,2 0 0 0,2-1 0 16,0 0 0-16,4 0 0 0,1-2 0 0,2 2 0 15,1-2-128-15,3 1 128 0,3-4 0 0,1 1 0 16,0-2 0-16,0 2 0 0,2-2 0 0,0 0 0 16,-2 0 0-16,-1-1-144 0,-1 2 144 0,-1-2 0 15,-3 2-480-15,0-2 16 0,-5 4 0 0,-1-2 0 16,0 0-272-16,-1 2-48 0,-3 0-16 0,0 0 0 15,-1 0-48-15,-1 2-16 16,0 0 0-16,-2 2-19088 0</inkml:trace>
  <inkml:trace contextRef="#ctx0" brushRef="#br1" timeOffset="33">15607 9975 1839 0,'7'-2'160'0,"-2"0"-160"0,-1 0 0 0,-2 2 0 0,-1 0 1776 0,-1 0 320 0,0 0 64 0,2 0 16 0,-1 0 880 0,1 2 176 15,-1-2 32-15,-1 2 16 0,0 0-608 0,-1 0-128 16,1 0-32-16,0-2 0 0,0 0-1008 0,0 0-208 0,0 0-32 0,0 0-16 16,0 0-864-16,0 0-160 15,0 0-32-15,0 0-16 0,0 0-176 0,0 0 0 0,-10 19 144 0,10-19-144 16,0 0 704-16,0 0 80 0,0-3 16 0,0 3 0 15,-1-2-80-15,0 1-16 0,0-2 0 0,-1 1 0 16,1 0-256-16,-1-1-64 0,-2 3-16 0,0-5 0 16,-1 3-128-16,0-2-32 0,-1 2 0 0,1-3 0 15,-1 2 0-15,0-1 0 0,-2-2 0 0,2 0 0 16,-1-3 48-16,1 1 0 0,0 2 0 0,-1-2 0 16,2 0 0-16,-1 0 16 0,1 0 0 0,-1-1 0 15,-1 0 112-15,-2 0 0 0,2 2 16 0,-3 0 0 0,-1-3-16 16,-2 2 0-16,0-1 0 0,-3 2 0 0,-2-3-96 15,2-3-32-15,-1 4 0 0,-1-4 0 0,1 1-16 16,0-1-16-16,-2-3 0 0,2 2 0 0,1 0 32 0,0-2 0 16,0-3 0-16,0 1 0 0,1-2-16 0,3 1 0 15,2 5 0-15,0 0 0 0,0-2-240 0,1 0 144 16,-1 0-144-16,0-3 128 0,2 3-128 0,-1 0 0 16,0 1 0-16,2 2 0 0,0 0 0 0,0-2 0 15,1 2 0-15,1 0 0 0,3 1 0 0,1-3 0 16,2 2 0-16,0 0 0 0,4 0 0 0,0-2 0 15,2 1 0-15,1 2 0 0,0-1 0 0,1 4 0 16,-2 2 0-16,2-1 0 0,0 4 0 0,-3-2 0 16,0 2 0-16,0-1 0 0,-1 4-128 0,-1-2 128 0,-2 3 0 15,0 3 0-15,-1-2 0 0,0 2 0 0,-1-6 0 16,1 3 0-16,-1 3 0 0,0-3 0 0,0 0 0 0,2-3 0 16,0 2 0-16,1-2 0 0,0 3 0 0,-3 0 0 15,0 0 0-15,0 0 0 0,19-12 0 0,-13 8 0 16,-1-2 0-16,0 0 0 0,0 2 0 0,-1-2 0 15,-1 0 0-15,0 0 0 0,-1 0 0 0,-1-2 0 16,1 2 0-16,-2 0 0 0,0 1 0 0,0-1 0 16,-2 2 0-16,1 0 0 0,-2 1 0 0,1 0 0 15,1-1 0-15,-1 4 0 0,0-2 0 0,2-1 0 16,-1 2 0-16,1-4 0 0,1 4 0 0,1-3 0 16,0 2 0-16,-1-4 0 0,3 2 0 0,-2 1 0 15,2-3 0-15,0 3 0 0,-2-1 0 0,1-2 0 16,-2 3 0-16,0 0 0 0,-1-2 0 0,-1 3 0 15,1 0 0-15,-2 2 0 0,-2 2 0 0,-1 0 0 0,0 3 0 16,0 1 0-16,-1 0 0 0,0 1 0 0,1-1-128 0,0 3 128 16,0 1 0-16,0 4 0 0,0 0 0 0,3-1 0 15,-1 3 0-15,2-2 0 0,0 0 0 0,1 2 0 16,1 3 0-16,-1 1 0 0,0 4 0 0,0 1 0 16,0-3 0-16,-1-2 0 0,-1 3 0 0,0-1 0 15,-1 3 0-15,0-3 0 0,-2 0 0 0,0-1 0 16,-1-1 0-16,1-2 0 0,0 2 0 0,0-1 0 15,1-3 0-15,0-1 0 0,1-5 0 0,0-1 0 16,2-2 0-16,0-1 0 0,1-3 0 0,0-3 0 16,0 3 0-16,0-6 0 0,0 3 0 0,1-2 0 15,-1 1 128-15,0-3-128 0,0-1 0 0,0 1 192 16,-1-2-192-16,1 0 192 0,-2-1 112 0,1-2 16 0,0-1 16 16,-2-2 0-16,1-1-112 0,0 0-32 0,-2-2 0 15,-1-5 0-15,0-2-192 0,0-2 0 0,0 2 128 0,0-1-128 16,0 2 0-16,0-3 0 0,2 2 0 0,-2 1 0 15,0-1 0-15,0 2 0 0,1 5 0 0,0 1 0 16,1 2 0-16,0 3 0 0,1 3 0 0,-1 2 0 16,2 4 0-16,0 3 0 0,1-3 0 0,1 4 0 15,0 2 0-15,2-3 0 0,-1 6 0 0,2-3 0 16,1 4-128-16,-2-2 128 0,2 3 0 0,-1-5 0 16,0 1 0-16,0 2-128 0,-2-3 128 0,0 2 0 15,0 0-320-15,0-2-16 0,-1 1 0 0,1-2 0 16,-1 3-1088-16,0-2-224 0,2 3-32 0,-1 1-20272 15</inkml:trace>
  <inkml:trace contextRef="#ctx0" brushRef="#br1" timeOffset="34">15981 10264 28559 0,'-2'0'2544'0,"-1"-3"-2032"0,2 3-512 0,0-1 0 0,1 1 1344 0,0 0 160 0,-1-3 32 0,1 0 16 16,0-3-1792-16,1-1-352 0,1-1-80 16,2 0-16-16,2 2 176 0,-1 0 48 0,3 0 0 0,-2 0 0 0,-1 2 1200 0,0 1 240 15,0 1 48-15,-2 1 16 0,0 1 160 0,-2 0 16 16,0-3 16-16,-1 3 0 0,0 0-368 0,0 0-80 16,-1 0-16-16,0 0 0 0,-1 0-256 0,0 0-48 15,1-2-16-15,1 2 0 0,0 0-176 0,0 0-32 16,0 0-16-16,0 0 0 0,0 0-96 0,0 0-128 15,0-20 176-15,2 16-176 0,-1 2 192 0,2-1-64 16,-1 2 0-16,1-1-128 0,-2-1 304 16,0 2-48-16,-1-2-16 0,0 2 0 0,0-1-64 0,-1-2-16 15,-1 1 0-15,-1 0 0 0,2-2 160 0,-3 0 16 16,2 0 16-16,-3-1 0 0,1-2 160 0,-1-2 16 16,1-2 16-16,1-3 0 0,-1 2 112 0,2-6 32 15,-1 0 0-15,2-3 0 0,1 0-304 0,0-3-48 16,2 2-16-16,0-2 0 0,1 3-320 0,1-3 0 0,1 3 0 15,-1 0 128-15,1 0-128 0,-3 3 0 0,1 3 0 16,-1 0 0-16,-2 3 0 0,0 1 0 0,0 2 0 0,-1 4 0 16,-2 0 0-16,1-1 0 0,-1 5 0 0,1 1 0 15,1 1 0-15,-2 0 0 0,2 0 0 0,0 1-128 16,-1-1 128-16,2 2 0 0,2-2 0 0,-1 3 0 16,-1-3 0-16,0 0 0 0,0 0 0 0,0 0 0 15,0 0 0-15,22-3 0 0,-17 3 0 0,-1-2 0 16,0 1 0-16,-2 1 0 0,-1 3 0 0,-1-3 0 15,0 3 0-15,-1 1 0 0,-1-2 0 0,-1-1 0 16,1 4 0-16,2-5 0 0,0 0 0 0,0 0 0 0,-14 18 0 0,10-14 0 16,3 0 0-16,0 0-128 0,1 0 128 15,0-2 0-15,1 1 0 0,2-2 0 0,-1 1 0 0,0-2 0 16,2 3 0-16,0-3 0 0,1 1 0 0,0 1 0 16,1 1 0-16,-1 1 0 0,1-2 144 15,0 2-144-15,0 0 192 0,2-1-192 0,1 2 304 0,-1 1-48 16,1-2-16-16,1 2 0 0,1 0-240 0,0 1 0 15,3 0 0-15,-2-1 0 0,0 3 0 0,1-3 0 16,-1 0 0-16,0-2 0 0,-2 0 0 0,1-2 0 16,1 1 0-16,-4-2 0 0,2 1 0 0,-2-2 0 15,-1 0 0-15,-1-2 0 0,0 2 0 0,-1-1 0 16,0-1 0-16,-2 1 0 0,-2 1 0 0,0-4 128 16,2 2-128-16,-3-1 0 0,1 2 0 0,-1-5 0 0,0 4 0 0,-1-5 0 15,1 4 320-15,-2-3-16 0,1-1-16 16,0-1 0-16,-2 0-288 0,1-2 0 0,0 2 0 15,-2-2 0-15,0 0 128 0,-1 4-128 0,-1-3 0 0,0 5 0 16,-2 1 0-16,0-2 0 0,-2 1 0 0,-1 2 0 16,0 0 0-16,-3 2 0 0,0-2 0 0,0 2 0 15,-3 2 0-15,1-2 0 0,0 0 0 16,1 0 0-16,2 0 0 0,0 0 0 0,2 0 0 0,3 0 0 16,0 0 0-16,2 0 0 0,2-2 0 0,2 2 0 15,1 0 0-15,-1 0 0 0,4 0 0 0,-2 2 0 16,2 0 0-16,1 2 0 0,0 0 0 0,2 2 0 15,1 1 0-15,3-1 0 0,1 1 0 0,2 2 0 16,2-3 0-16,0 1 0 0,0 2 0 0,1-5 0 0,1 2 0 16,0 0 0-16,0-3 0 0,-2 0 0 0,-2 0 0 15,1-2 0-15,-1 2 0 0,-2-3 0 0,-1 0 0 0,-1 0 0 16,-1-3 0-16,-2 2 0 0,-3 1 0 0,-1-3 0 16,0 3 0-16,-1-3 0 0,0 0 0 0,0 1 0 15,-1-2 0-15,0 0 0 0,0 1 0 0,-2-4 0 16,2 1 0-16,-1-2 0 0,0 1 0 0,0 1 0 15,-1 0 0-15,2 2 0 0,-1 1 0 0,-1-2 0 16,1 3 0-16,-2 2 0 0,-1 0 0 0,1 0 0 16,-1 0 0-16,-1 2 0 0,0 3 0 0,0-4 0 15,-2 4 0-15,0-2 0 0,0 0 0 0,-2 3 0 16,-1-2 0-16,-1 2 0 0,1-2 0 0,-2 2 0 16,2-4 0-16,0 2 0 0,1-1 0 0,2-3 0 0,0 0 0 15,3-3 0-15,2 3 0 0,-1-4 0 16,1 2 0-16,2-4 0 0,0 2 0 0,0-2 0 0,1 0 0 15,0-1 0-15,0 4 0 0,-2-3 0 0,2 3 0 0,-1-1 0 16,0 4 0-16,0-2 0 0,0 2 0 0,-2 2 0 16,2-2 0-16,-2 3 0 0,1 1 0 0,-1-1 0 15,3-3 0-15,0 0 0 0,0 0 0 0,0 0 0 16,0 0 0-16,0 0 0 0,0 0 0 0,15 15 0 16,-7-15 0-16,-1-2 0 0,2 2 0 0,-1 0 0 15,4-3 0-15,-3 2 0 0,5-2 0 0,-2 1 0 16,1 1 0-16,0-2 0 0,1 3 0 0,0 0 0 15,-1 0 0-15,0 3 0 0,0 0 0 0,1 0 0 16,-1 1 0-16,3-2 0 0,0 3 0 0,2 0 0 0,-2-1 0 16,1 2 0-16,0-2 0 0,0 1 0 15,-1-1 0-15,0 3 0 0,1-2 0 0,0 1 0 0,1 1 0 16,1-1 0-16,2 1 0 0,2 1 0 0,0-2 0 16,3 2 0-16,1 1 0 0,-1-3 0 0,2 0 0 0,-5-1 0 15,-2 0 0-15,-1-2 0 0,-4 0 0 0,-2 1 0 16,-3-2 0-16,-3-2 0 0,-2 4 0 0,-3-4 0 15,-2 2 0-15,-1-2 0 0,-4 2 0 0,-2 0 0 16,-1-2 0-16,-3 0 0 0,-1 0 0 0,-1-2 0 16,-3 0 0-16,1 0 0 0,-2-2 0 0,0-1 0 15,1 1 0-15,-1-3 0 0,2 1 240 0,0 0-64 16,1 0-16-16,1-3 0 0,1 1-160 0,1 0 0 16,0 2 144-16,0-2-144 0,1 2 0 0,1 0 0 15,-1 0 0-15,0-1 128 0,1 2-128 0,-2 1 0 16,0 1 0-16,0-1 0 0,3 2 0 0,-2-1 0 0,0 2 0 15,2 1 0-15,-1 1 0 0,1-2 0 0,1 2 0 16,0-1 0-16,1 3 0 0,1-3 0 0,0 0 0 0,3 0 0 16,0 0 0-16,1 0 0 0,0 0 0 0,1 2-128 15,2-2 128-15,2 2 0 0,1 0 0 0,-6-2 0 16,0 0 0-16,26 9 0 0,-15-2 0 0,0-1 0 16,3 1 0-16,-1-1 0 0,3 1 0 0,-1 2 0 15,1-3 0-15,0 1 0 0,0 2 0 0,2-5 0 16,-2 2 0-16,0-1 0 0,0-1 0 0,-1-3 0 15,1 1 0-15,-1-2 0 0,-1-1 0 0,1 0 0 16,-1 0 0-16,-1-3 0 0,2 1 0 0,0 0 0 16,-1-3 0-16,1 1 0 0,-2-2 0 0,0 0 0 15,-2 1 0-15,-3 0 0 0,1-4 0 0,-2 4 0 0,-2-4 0 16,-1 1 0-16,-1 2 0 0,-2-5 0 0,0 3 0 0,-2 1 0 16,0-1 0-16,-2 3 0 0,1 0 0 0,-2 2 0 15,-1 1 0-15,0 3 0 0,-1 0 0 0,-3 1 0 16,0 4 0-16,-2 2 128 0,-1 6-128 0,-2-1 0 15,1 2 0-15,-1 0 0 0,2 3 0 0,-1-1 0 16,2-2 0-16,1 0 0 0,3-2 0 0,0-2 0 16,2-1 0-16,0 1-128 0,2-3 128 0,1 2 0 15,1-3 0-15,1-2 0 0,0 2 0 0,2-2 0 16,0 1 0-16,1-2 0 0,2 0 0 0,1 1 0 16,3-4 0-16,-1 2 0 0,5-4 0 0,-2 2 0 15,2-4 0-15,1 1 0 0,1 0 0 0,-3-2 0 16,-1 0 0-16,3 0 0 0,1-3 0 0,2 0 0 15,0 0 0-15,1 0 0 0,0-2 0 0,-4 1 0 0,1 2 0 16,-3-2 0-16,-1 3 0 0,-3 0 0 0,-1-1 0 0,-3 1 0 16,-2 3 0-16,-2-1 0 0,-2-1 0 0,-2 1 0 15,-2 1 0-15,-3 0 0 0,-1 2 0 0,-1 1 0 16,-1-3 0-16,-2 3 0 0,-1 3 0 0,1-2 0 16,-1 2 0-16,0-1 0 0,1 2 0 0,2-2 0 15,1 2 0-15,1 0 0 0,0-1 0 0,3 2 0 16,0-1 0-16,2-2 0 0,1 2 0 0,1-3 0 15,1 2 0-15,-1-1 0 0,2 2 0 0,0-4 0 16,-1 3 0-16,1 0 0 0,-1 0 0 0,-1-2 128 16,1 1-416-16,-3 1-80 0,-1 1-16 0,-2-3 0 15,1 4-288-15,-4-4-64 0,0 1-16 16,-2 1 0-16,1-3 80 0,-2 0 16 16,2-5 0-16,-1-1-21632 0</inkml:trace>
  <inkml:trace contextRef="#ctx0" brushRef="#br1" timeOffset="35">19471 11355 17503 0,'-4'0'1552'0,"0"0"-1232"0,2 0-320 0,1 0 0 0,1 0-944 0,-3 0-240 0,-1 2-48 0,-2-1-16 0,-1 1-1136 0,-3 2-240 0,-1 0-32 0,0 1-16 16,0 2 3584-16,-1 2 720 0,0-2 144 0,1 2 16 16,0-2 400-16,2 0 80 0,3-1 16 0,1-1 0 15,3 1-960-15,0-1-192 0,4 0-48 0,-1 1 0 0,0-2 16 0,1-2 0 16,2 2 0-16,-1 0 0 15,-1-2 176-15,2-1 16 0,0 0 16 0,-2-1 0 0,0 0 544 0,2-1 128 16,-1 0 0-16,-1 1 16 0,1 0-848 0,-1 0-160 16,-1 1-32-16,1 2-16 0,-1-1-720 0,-1 2-224 15,0-2 128-15,0 2-128 0,0 2 0 0,0-2 0 16,-1 1 0-16,1-1 0 0,-2-1 0 0,1-3 0 16,1 0 0-16,-1 0 0 0,0-2 192 0,-2-2 48 15,2 0 0-15,-2-2 0 0,3 6 0 0,0 0 0 16,-3-22 0-16,1 13 0 0,1 2-48 0,0-3-16 15,1 4 0-15,0-3 0 0,0 3-16 0,0 2 0 16,0 2 0-16,0 1 0 0,0 2-160 0,-2 1 128 16,-1 5-128-16,-1-4 128 0,-1 6-128 0,-1 1 0 0,-1 0-192 15,-2 2 192-15,-1-2 0 0,-1 2 0 0,0-2 0 0,0-1 0 16,0-3 0-16,0 0 0 16,0-1 144-16,-2 0-16 0,0 1 144 0,0-4 48 0,1 0 0 15,2-2 0-15,1 0-96 0,3 0-16 0,2-2 0 0,2 0 0 16,2 0-32-16,2-1-16 0,2 0 0 0,2 1 0 15,2 1-160-15,-1 0 0 0,3 2 0 0,0 0 0 16,0 3 0-16,1-3 0 0,1 4 0 0,1-1 0 16,-1 0-176-16,-1 1 48 0,0-2 0 0,-2 1 0 15,-2-1 128-15,1 0 0 0,-3 0 0 0,0-2-128 16,-2 1 128-16,1 1 128 0,-1-3-128 0,-1 0 176 16,2 0-176-16,-1 0 0 0,1-3 0 0,1 3 0 0,-1-3 288 15,-1 0 32-15,2 0 0 0,0-4 0 0,-1 4-192 0,0-4-128 16,-2 1 192-16,1 0-192 0,-3 1 0 0,-1 1 0 15,-2 1 0-15,-1-1 0 0,-1 2 0 0,-1 2 0 16,-2 0 0-16,-2 0 0 0,-3 2 0 0,1 2 0 16,-2-1 0-16,-1 4 0 0,2-1 0 0,-1 0 0 15,2-2 0-15,1 2 0 0,1 0 208 0,1-3-16 16,4 0 0-16,3 0 0 0,2-3-192 0,1 0 176 16,4 0-176-16,2 0 160 0,1-3-160 0,-1 1 0 15,4 1 0-15,-1 1 0 0,0-3 0 0,-1 3 0 16,-2 0 0-16,1 0 0 0,-3 0 0 0,-2 3-176 15,1-2 176-15,-3 1-128 0,-1 2 128 0,0 1 0 16,-2-1 0-16,-1-2-128 0,1 2 128 0,-1 0 0 16,1-1 0-16,-1 2 0 0,1-5 0 0,1 4 0 0,1-4 0 15,1 2 0-15,0-2 0 0,3 0 0 0,0 0 0 0,-1-2 0 16,2 2 0-16,1-3 0 0,-1 2 0 16,0 1 0-16,0 0 0 0,-1 0-208 0,-2-2 48 0,0 2 16 15,-1 0 0-15,-4 0 0 0,1 0 0 0,-3 2 0 16,-1-2 144-16,0 1 0 0,-3 2 0 0,0-1 0 15,-1 2 0-15,2-1 0 0,0 0 0 0,1-2 0 16,1 2 192-16,2-3-48 0,3 2 0 0,0-2 0 16,1 0-16-16,2-2 0 0,2 2 0 0,1-3 0 15,1 2-128-15,0-1 0 0,3 1 0 0,-2-2 0 16,-1-1 0-16,1 4 0 0,-1-2 0 0,-3 2 0 16,1 0 0-16,0 0 0 0,-3 0 0 0,0 0 0 15,-1 0 0-15,-1 0 0 0,0 0 0 0,0 2 0 16,-2-2 0-16,2 0 0 0,0 0 0 0,-1 0 0 0,2 0 0 15,0 0 0-15,3-2 0 0,-3 2 0 0,0 0 0 0,0 0 0 16,20-10 0-16,-13 4 0 0,1 2-128 0,-2-1-64 16,1 1-16-16,-2-2 0 15,1 0-304-15,-2-1-64 0,0 0-16 0,-1-1-13328 16,0-5-2656-16</inkml:trace>
  <inkml:trace contextRef="#ctx0" brushRef="#br1" timeOffset="36">19252 11563 11967 0,'-11'0'1072'0,"2"-2"-864"0,0 1-208 0,3 1 0 0,1 0 1760 0,2 0 304 0,-1 0 64 0,-4 0 16 0,-3 0-1440 0,-2 1-272 0,-2-1-64 0,0-1-16 15,3 1 1104-15,1-3 208 0,3 1 64 0,1-2 0 16,1 0 720-16,-1-2 160 0,4-3 16 0,-1 2 16 16,3 1-1216-16,1-4-240 0,0 4-48 0,2-1-16 15,1 1-608-15,-1 0-112 0,3 0-16 0,0 0-16 16,0 2-128-16,0 2-32 0,1 0 0 0,0 0 0 15,-1 2-208-15,-1 0 0 0,1 0 0 0,0 2 0 16,-1 0 0-16,-1 1 0 0,0 2 0 0,-1-1 0 16,1 0 0-16,-1 1 0 0,2-2 0 0,0-3 0 0,-1 3 256 0,1-3-64 15,0 0 0-15,1 0 0 0,1-3 256 0,-1 3 64 16,1-3 0-16,-1 0 0 16,1 1-176-16,-1 0-16 0,-1-3-16 0,1 4 0 0,-3 1 16 0,1-2 0 15,-2 2 0-15,-1-2 0 0,0 4 16 0,-1-2 16 16,-1 2 0-16,-1-1 0 0,0 2-32 0,3-3-16 15,0 0 0-15,0 0 0 0,0 0-176 0,-17 16-128 16,16-14 144-16,-1 2-144 0,2-1 0 0,2 0 128 16,-1-3-128-16,1 3 0 0,0-2 0 0,0 2 0 15,2-1 128-15,-2 2-128 0,2-2 0 0,0-1 144 16,1 3-144-16,-2-1 128 0,2-1 112 0,0 2 16 16,0-2 0-16,0 0 0 0,1 2-80 0,0 0-16 0,1 2 0 15,1 2 0-15,2 3-160 0,0 3 128 0,1 0-128 16,2 4 128-16,0 3 0 0,2 1-128 0,-1 0 192 15,-1 0-64-15,0 1 16 0,-1-5 0 0,-1 1 0 0,0-6 0 16,-1 2-144-16,0-5 0 0,1 0 0 0,-2-1 0 16,1-3 0-16,0 0 0 0,1-1 0 0,-1 0 0 15,1-1 272-15,1 2-16 0,2-4-16 0,1 2 0 16,-1 2-112-16,1 0-128 0,0 1 176 0,-3-1-176 16,1 1 128-16,-5 2-128 0,0-2 0 0,-2 2 0 15,-2-3 0-15,-2 0 0 0,-1 2 0 0,-1-2 0 16,-1 0 0-16,0-3 0 0,0 3 0 0,-2-5 0 15,2 1 0-15,0 1 0 0,1-3 0 0,0 0 0 16,0-3 0-16,1 3 0 0,2-2 0 0,-1 1 0 0,2-2 0 16,-4 3 0-16,0 0 0 0,0 0 0 0,19-10 0 0,-14 10 0 15,0-2 0-15,0 2 0 0,0 0 128 0,0 0-128 16,-2 0 0-16,0 0 0 0,0 2 0 0,-2-2 0 16,-1 2 0-16,0 0 0 0,-1 1 0 0,-2-3 0 15,1 3 0-15,-2-3 0 0,4 0 0 0,0 0 0 16,0 0 0-16,0 0 0 0,-20 3 240 0,17-6-64 15,0 3-16-15,2-3 0 0,0 0-160 0,0 1 160 16,2-2-160-16,-1 0 160 0,1-2-160 0,0 2 192 16,0-2-192-16,2 1 192 0,-2 1-192 0,0 1 0 15,1-1 0-15,-2-2 0 0,0 3 0 0,0 0 0 16,-2-1 0-16,1 1 0 0,0 0 0 0,0 0 0 16,-2 1 0-16,1 1 0 0,-1-2 0 0,1 1 0 0,-1 0 0 0,1-3 0 15,-1 4 0-15,0-5 0 0,-1 2 0 16,-1-2 0-16,0 0 0 0,-1-3 0 0,0 3 0 15,-2 0 0-15,1 2 0 0,-3 1 0 0,-1 3 0 0,0 0 0 16,-3 1 0-16,2 4 0 0,-3 2 0 0,3 5 0 16,-2 1 0-16,3 5 0 0,1 0-144 0,0 5 144 15,4-1 0-15,0 2 0 0,2 3 0 0,3-3 0 16,1 0 0-16,1-1 0 0,4-1 0 0,0-1 0 16,2-1 0-16,1-4 0 0,2-1 0 0,-1-2 0 15,4 0 0-15,-1-5 0 0,1-2 0 0,0-2 0 16,1-4 0-16,-1 0 0 0,3-4 0 0,-1-1 0 15,-1-2 0-15,2-2 0 0,1-4 0 0,1-2 0 16,-1-1 0-16,-1 0 0 0,0-3 0 0,0-1 0 16,-1-1 0-16,-1 2-192 0,-1-4 192 0,-2 1-160 0,0 4 160 0,-3-1 0 15,-1 3 0-15,-3 4-128 0,0 4 128 0,-3 0 0 16,-1 1 0-16,-3 1 0 0,0 4 0 0,-3 0 0 16,-1 2 0-16,0-2 0 0,0 2 0 0,-2 2 176 15,1-2-176-15,0 2 192 0,2-1-192 0,-2 0 0 16,1 3 0-16,1-2 0 0,-1 5 0 0,1-4 0 15,-1 2 0-15,1 5 0 0,-2 0 0 0,2 0 0 16,1 5 0-16,0-3 0 0,1 2-128 0,2-4 128 16,-1 2 0-16,2 0 0 0,0-2 0 0,2 0 0 15,0-1 0-15,1-1 0 0,1-3 0 0,1 0 0 16,1 1-144-16,0-4 144 0,1 0-256 0,2-2 0 16,-1 0 0-16,0-2 0 0,1-2 96 0,-1 0 32 15,1-2 0-15,0 0 0 0,0 0 128 0,0-4 0 0,0 0 0 16,-1-2 0-16,-1-1 0 0,-1-2 0 0,-1 2 0 15,0 0 0-15,-4 4 0 0,0-4 0 0,-1 3 0 0,-2-1 0 16,-1 4 0-16,-1 3 0 0,-1-1 0 0,-1 4 0 16,-2 1 0-16,-1 4 0 0,0-2 0 0,1 4 0 15,-3-2 0-15,1 2 0 0,-1 0 0 0,1 0 128 16,1 1-128-16,-1 0 0 0,0-1 0 0,0 3 0 16,1 1 0-16,1 0 0 0,3 0 0 0,0-1 0 15,2 3 0-15,1-3 0 0,3 4 0 0,2-1 0 16,0 2 0-16,3-4 0 0,3 2 0 0,-1-2-128 15,3-1-64-15,-2-1-16 0,4-4 0 0,-1 0 0 16,0-2 80-16,-1-2 128 0,0 0-208 0,0 0 80 16,-3-2-16-16,2-2 0 0,-2 0 0 0,0-2 0 0,0 0 144 15,-2 0-192-15,-2 0 192 0,1-3-192 0,0-1 192 16,-2 0 0-16,1 0 0 0,-2-1 0 0,0 0 0 16,-1 0 0-16,1 1 0 0,-2 3 0 0,1 2 160 15,-1 1-32-15,0 0-128 0,-1 2 192 0,0 2-192 0,-2 2 0 16,2-1 0-16,-1 4 0 0,1-1 0 15,-2 0 0-15,2 2 0 0,-2 0 0 0,0 0 0 0,1 3 0 16,-1-2 0-16,0 2 0 0,0-2 0 0,2 0 0 16,-1-1 0-16,0-2 0 0,-1 0 0 0,0 0 0 15,1-1 0-15,-2-3 0 0,1 1 0 0,0 1 0 16,1-2 0-16,-1 0 0 0,1 3 0 0,1-3 0 16,-1 1 0-16,1 2 0 0,-1 0 0 0,1 0-192 15,1 0 192-15,-1 0-160 0,1 1-80 0,1-1-16 0,0 2 0 16,0-1 0-16,1 0 256 0,1-2 0 0,-2-1 0 15,1 2-144-15,-1-1 144 0,0-2 0 0,0 0 0 16,0-2 0-16,0 2 0 0,-1-4 0 0,1-1 0 0,-2 2 0 16,2 3 0-16,0 0 144 0,0 0-144 15,-3-23 0-15,3 17 256 0,-1 0-64 0,1 2-16 16,-2-2 0-16,2-3 112 0,0 2 32 0,-1-3 0 16,0 1 0-16,0-1-144 0,-2-2-32 0,-1 2 0 0,1-2 0 15,-2 0-144-15,-1-2 192 0,-1 2-192 0,0-5 192 16,0 3-192-16,-1-2 0 0,-1-1 0 0,2 1 128 15,0-2-128-15,-1-1 0 0,1 3 0 0,1 0 0 16,-1 0 0-16,2 0 0 0,1 1 0 0,-1 2 0 16,0-2 0-16,-2 1 0 0,1-1-144 0,-1 3 144 0,-2 0 0 15,1-2 0-15,-2 2 0 0,-1-2 0 0,-1 3 0 16,0-3 0-16,-3 2-128 0,0 0 128 0,2-1 0 0,-1 1-128 16,1 1 128-16,0-2 0 0,0 1-128 0,1 0 128 15,1 2 0-15,3 0 0 0,-1 4 0 0,2-1-128 16,0 2 128-16,4 4 0 0,-1 1-192 15,2-2 0-15,-1 4 16 0,3-2 0 0,0 0-16 0,0 1 0 16,1 2 0-16,3-1 0 0,0 0 192 0,-1 0 0 16,4 4-144-16,-1-3 144 0,0 2-176 0,3 3 48 15,-1 2 0-15,3 5 0 0,1 4 128 16,1-2 0-16,1 4 0 0,1 2 0 0,-1 5-144 0,3-4 0 16,0 5 0-16,1-1 0 0,0 1 144 0,-1-1-208 15,0-1 80-15,2-2 128 0,-3 0-176 0,0-5 176 16,0 1-128-16,-1-3 128 0,1 2 0 0,-1-4 0 15,-2 3 0-15,0-6-128 0,-2 2 128 0,-1-3 0 0,-2 2 0 16,-3-2 0-16,0-2 0 0,-2 1 0 0,-1-1 0 16,0 0 0-16,-2-1 0 0,-2-2 0 0,1-1 0 0,0-3 0 15,-2 1 0-15,2-4 0 0,-1 0 0 0,-1 0 0 16,2-3 0-16,-2 2 0 0,2-4 0 0,-1 1 0 16,-1 1 0-16,1-1 128 0,1 1-128 15,-1-3 0-15,0 2 0 0,1-2 0 0,-1 0 0 16,1 0 128-16,-1 0-128 0,0 0 144 0,1-1-144 15,0 0 160-15,-2 1-160 0,0-3 0 0,-1-1 144 0,0 2-144 16,1 0 0-16,-1 2 0 0,-1-4 0 0,-1 4 0 16,0-3 0-16,-1 3 0 0,1-1 0 0,0 0 0 0,1 1-144 15,0 0 144-15,0 0-160 0,2 0 160 16,-1 0-144-16,1 2 144 0,1 1-128 0,-2 0 128 16,2-2 0-16,-3 1-160 0,0 0 160 0,-3 1 0 15,1 3-192-15,-2-3 64 0,-1 6 128 0,-2-2-208 0,-2 1 208 16,1 4-144-16,-1-2 144 0,2 2-128 0,0 1 128 0,-1 1 0 15,3 0 0-15,2 2 0 0,0 2 0 0,2 0 0 16,1 3 0-16,3 1 0 0,2 0 0 0,1-2 0 16,4 2 0-16,1-1 0 0,1-3 0 0,3 0-192 15,1-4 32-15,1-2 0 0,0 0-64 0,0-3-16 16,2-2 0-16,-2-2 0 0,1-2 240 0,-2 0 0 16,0-4 0-16,-1 1 0 0,0 0 0 0,-2-4 0 15,1 0 176-15,-2-2-48 0,1 2 176 0,-2-1 32 16,1 1 16-16,0-2 0 0,-1-1-112 0,0 2-32 15,0-1 0-15,-1-1 0 0,-1 3-208 0,-1-2 0 0,1 0 0 16,-1 2 0-16,-1 1 0 0,-1 2 128 16,1 1-128-16,-4 3 0 0,0 3 160 0,-1 0-16 0,0 3 0 15,-2 0 0-15,0 3-144 0,-1 4 0 0,-1-1 144 0,3-2-144 32,-1 2-288-32,2-3-128 0,3 0-32 0,6-8-21952 0</inkml:trace>
  <inkml:trace contextRef="#ctx0" brushRef="#br0" timeOffset="37">26847 6220 35935 0,'-6'-5'3200'0,"2"4"-2560"0,0-2-512 0,3 3-128 0,1 3 512 0,0-3 64 0,1 3 32 0,-1 4 0 0,3 1-464 0,-2 8-144 0,4 2 0 0,-3 6 0 16,2 2 0-16,0 8 0 0,-1 0 0 0,1 7 0 16,0 4 320-16,0 5-32 0,-2 5-16 0,2 5 0 15,-2 6 64-15,-1 1 16 0,-1-2 0 16,0 2 0-16,-2 0-96 0,1-2-32 0,-2-4 0 0,2-2 0 15,0-4-16-15,0 2 0 0,-1-1 0 0,0-2 0 16,-1-10-208-16,1-3 176 0,1-5-176 0,-1 2 160 16,1 2-160-16,0-2 0 0,0-3 0 0,-3-1 0 0,0-2-272 15,1-3-48-15,-1-4 0 0,-1-2 0 32,-1-2-1920-32,-2-5-400 0</inkml:trace>
  <inkml:trace contextRef="#ctx0" brushRef="#br0" timeOffset="38">26747 6130 36863 0,'-10'-14'1632'0,"4"4"336"0,1 1-1584 0,2 2-384 16,3 5 0-16,1-2 0 0,2 1 752 0,-1-3 64 0,3-4 16 0,3-5 0 16,2-1-256-16,2 0-32 0,0 0-16 0,3 1 0 15,1 2-240-15,2 0-48 0,1 4-16 16,5-4 0-16,2 5-80 0,0 1-16 0,2 2 0 0,3-1 0 16,2 1-128-16,3 2 128 0,3-1-128 0,1 1 128 15,3 1-128-15,-1 1 0 0,-3 2 0 0,-2 1 0 16,-2 1-128-16,-3 3 128 0,1 1 0 0,0 8 0 15,-3 1 0-15,0 9 0 0,-1 4 0 0,-2 5 0 16,-1 6 0-16,-2 4 0 0,0 6 0 0,-1-3 128 16,-3 1-128-16,-2-1 0 0,-4-3-160 0,-2-3 160 15,-3-2 0-15,-4-5 0 0,-3-2 0 0,-5-1 0 0,-3-2-144 16,-3-5 144-16,-3 0-128 0,-2-3 128 0,-2-1 0 0,-2-2 0 16,-6 1 0-16,-3-3 0 0,-4 2 208 0,-2-4 32 15,-2-2 0-15,-3-2 0 0,-2 0-64 16,1-4-16-16,-1-1 0 0,-1-5 0 0,3-2-160 0,1-4 0 15,1-2 0-15,4-3 0 0,0-1 0 0,-1-2 0 16,1-4 0-16,3-2 0 0,0 1 0 0,2-3 0 16,0 1 0-16,1 4 0 15,2 1-640-15,3 5-48 0,3 4-16 0,2 6 0 16,3 1-976-16,1 6-208 0,3 0-32 0,2 6-14656 0</inkml:trace>
  <inkml:trace contextRef="#ctx0" brushRef="#br0" timeOffset="39">26791 5667 11967 0,'-1'-4'1072'0,"0"2"-864"0,1 2-208 0,0-3 0 0,0 2 512 0,0 1 64 0,-2-2 16 15,0-2 0-15,-1-2 1120 0,0 0 208 0,-3 2 64 0,1-2 0 0,0 3-384 0,0-3-80 16,1 4-16-16,0-2 0 0,2 0 224 0,1 1 32 16,1-4 16-16,2 1 0 0,2 0-464 0,1 0-96 15,1-4 0-15,3 1-16 0,2-3-816 0,5-2-176 16,1-2-16-16,2 1-16 0,0-3-176 0,2 1 0 16,2-2 0-16,-5 0 0 0,0 3 0 0,-1 0 0 0,3-2 0 15,-2-3 0-15,0 3 0 0,-4 2 0 0,1-1 0 0,-2 3 0 16,-2 5 0-16,-1-1 192 0,-1 1-192 0,0 3 192 15,1 0 128-15,0 2 16 0,2 1 16 0,1 0 0 16,0 3-352-16,2 0 0 0,1 2 0 0,1 2 128 16,1 2-128-16,0 4 0 0,1 2 0 0,-2 2 0 15,2 1 176-15,-4 3-48 0,1-2 0 0,-3 3 0 16,0 1 16-16,-2-2 0 0,-1 1 0 0,0 1 0 16,-3-1-144-16,0-1 0 0,0 2 144 0,-2-4-144 15,-1-2 0-15,0-4 0 0,0 3-160 0,0-7-17936 16</inkml:trace>
  <inkml:trace contextRef="#ctx0" brushRef="#br0" timeOffset="40">28370 5858 11055 0,'5'-4'976'0,"0"0"-784"0,-1 2-192 0,-2 2 0 0,0 0 0 0,-1 0 0 0,2 0 128 0,2-4-128 0,4-1 0 0,-2 1 0 0,0 3 128 0,-2-1-128 16,-3 2 320-16,-2 0 32 0,-1 3 0 0,-4 1 0 16,0 2 1824-16,-4 0 352 0,-1 6 80 0,-2-5 16 15,-3 8 320-15,-1 1 80 0,-1 0 16 0,-2 4 0 16,-1 2-912-16,1 3-176 0,-1-3-32 0,-1 6-16 16,0 7-1264-16,-3 6-240 0,0 3-48 0,-2 7-16 15,-2 3-336-15,2 6 0 0,-1 3 0 0,-1 6 0 16,1 10 0-16,1 3 0 0,1 1 0 0,0 2 0 15,3 0 0-15,2-3 0 0,3 1 0 0,3-2 0 0,2 2 0 16,4-6 0-16,2-3 0 0,4-3 0 0,3-8 0 16,5-4 0-16,4-4 0 0,5-2-128 0,4-5 128 15,3-5 0-15,3-1 0 0,2-5 128 0,4-4-128 0,2-8-160 16,2 0 160-16,2 0-208 16,2-5-1344-16,6 1-272 0,3-5-48 0,4 0-16 15</inkml:trace>
  <inkml:trace contextRef="#ctx0" brushRef="#br0" timeOffset="41">29039 6413 21183 0,'1'-3'1888'0,"1"3"-1504"0,-1 0-384 0,0 0 0 0,0 3-1072 0,-1-3-272 0,2 1-64 0,-1 2-16 0,0 3 2976 0,-1 0 608 0,1 1 112 0,-4 6 32 0,-1-1-544 0,-2 4-96 15,-2 3-32-15,-3 0 0 16,-1 6 224-16,-3 4 64 0,-1 5 0 0,-4 5 0 0,-2 4-1136 0,-2 4-208 15,-3 4-64-15,0 3 0 0,-4 0-512 0,-4 2 0 16,0-2 0-16,-3 3 0 16,3-4 0-16,-4 2 0 0,0 2 0 0,0-7 0 0,5-1 0 0,4-6 0 15,5-8 128-15,2-4-128 0,2 1 0 0,2-4-144 16,4-3 16-16,4-5 0 16,3-4-1168-16,0-6-240 0,4-2-32 0,2-8-16 15</inkml:trace>
  <inkml:trace contextRef="#ctx0" brushRef="#br0" timeOffset="42">28546 6407 20271 0,'-9'-7'1792'0,"3"1"-1424"0,1 3-368 0,1 0 0 16,4 3 3200-16,0 0 576 0,2 0 128 0,-1 0 0 15,0 3-1968-15,1 0-400 0,3 1-64 0,3 6-32 16,2 5-736-16,1 3-160 0,2 8-32 0,4 3 0 16,0 8-272-16,4 5-64 0,4 6-16 0,2 4 0 15,1 2 48-15,3 1 16 0,0-2 0 0,0-2 0 16,-3-7-32-16,2 1-16 0,0-1 0 0,-1 2 0 0,1 0-176 16,-1 1 0-16,-3 0 144 0,-3-3-144 0,-2-3 0 0,-1 0 128 15,-4-3-128-15,0 3 0 0,-1 0 0 0,-2-3 0 16,2-3 0-16,-2-6 0 0,0-4 0 0,0-6 0 15,0-1-192-15,1-5-19152 16</inkml:trace>
  <inkml:trace contextRef="#ctx0" brushRef="#br0" timeOffset="43">29613 7227 24879 0,'-1'0'2208'0,"1"2"-1760"0,0-2-448 0,0 0 0 0,1 2 1472 0,0 0 224 0,0 3 32 0,1 2 16 0,1 5 176 0,2 7 16 16,1 4 16-16,2 6 0 0,1 4-1040 0,-2 2-208 15,0 3-32-15,0 3-16 0,-1 0-432 0,-1 1-96 16,0-1 0-16,-3 0-128 0,1-3 0 0,-2-4 0 0,0-4 0 0,-2 0 0 31,0 0-288-31,-4-2-112 0</inkml:trace>
  <inkml:trace contextRef="#ctx0" brushRef="#br0" timeOffset="44">29768 6049 5471 0,'-10'-11'480'0,"3"6"-480"0,4-1 0 0,-1 4 0 0,3-2 0 0,1 1 0 0,-1 3 1440 0,-1-3 240 0,1-4 48 0,-3 1 32 0,-1 0 496 0,0-3 112 0,-2 6 0 0,-2-3 32 16,1 4-208-16,-2 0-32 0,1 2-16 0,-2 0 16 16,2 0-384-16,1 2-80 0,0 2-16 0,2-3 16 15,4 4-848-15,-1-1-160 16,4 2-48-16,4 3 16 0,2-2-16 0,1 2 0 0,6 3 0 0,2 2 16 16,4 1 48-16,3 2 0 0,6 4 0 15,2 2 0-15,2 5-464 0,5 1-96 0,6 8-16 0,3 1 16 16,-2-3-144-16,5 6 192 0,3 6-192 0,-2 1 192 15,-4 6-192-15,-5-1 0 0,-3 4-144 0,-5 0 144 0,-5 4-128 16,-4 2 128-16,-3 3-128 0,-3-3 128 0,-1 1 0 0,0 2-176 16,-1-3 176-16,0 0 0 0,1 0-144 0,-1-5 144 15,0-2 0-15,-3-4 0 0,-2-2 0 16,-3 2 0-16,-3 0 0 0,-5 2 0 0,-2-4 0 0,-8 3 0 16,-5 4 0-16,-7-2-144 0,-4-1 144 0,-9 3 0 15,-4 0 0-15,-6 2 128 0,-7-2-384 0,-4 2-64 16,-3 2 0-16,-1-4-17760 15</inkml:trace>
  <inkml:trace contextRef="#ctx0" brushRef="#br2" timeOffset="45">11035 8184 27647 0,'-1'-4'2448'0,"0"1"-1952"0,2 3-496 0,0 0 0 0,0-2 336 0,0 1-16 0,1-2-16 0,0 1 0 0,2-3-304 0,0-1 0 16,-1-1-176-16,0 3 176 0,-2-3 0 0,-2 2-128 15,0 3 128-15,-3-2 0 0,-1-1 0 0,0 2 0 16,-1 0 0-16,-2-1 144 0,1 2 992 0,-1 1 192 16,0-3 32-16,0 4 16 0,1 0-112 0,-2 1-32 15,2 5 0-15,-2-2 0 0,3 2-608 0,0 0-128 0,0 3-32 16,-2 1 0-16,2 2-336 0,0 2-128 0,0 1 0 0,0 1 0 15,-1 2 128-15,1 1-128 0,0 3 0 16,1 1 0-16,0-5 128 0,0 4-128 0,3-2 0 0,-1-1 144 16,3-1-144-16,1-4 0 0,2-2 0 0,1-2 0 15,3-1 0-15,-1-3 0 0,3-2 0 0,0-2 0 16,0-2 0-16,0-5 0 0,1 1 0 0,0-2 0 16,1-4 0-16,0-2 0 0,2 0 128 0,-1-4-128 15,0-1 256-15,1 1-16 0,-2 0-16 0,0-2 0 16,0-3-64-16,0 1-16 0,-2 1 0 0,-1 3 0 15,1-3 64-15,0 0 16 0,1 0 0 0,-3 0 0 16,0 0-224-16,-2 1 0 0,-1-2 0 0,0 1-160 0,-2 1 160 0,-2 2 128 16,-1 1-128-16,0 1 176 0,-2 2 0 15,-2 3 0-15,0 4 0 0,-1 0 0 0,-1 5 16 0,-2 3 16 16,-1 3 0-16,0 0 0 0,2-2-80 0,-1 4 0 16,-2 2-128-16,-1 3 192 0,-1 0-192 0,1 3 0 15,0 3 0-15,-1-1 0 0,1 5 0 0,1-1 0 16,0 0 0-16,1 3 0 0,0-3 0 0,2 3 0 15,3-5 0-15,3 0 0 0,2-3 0 0,2-4 0 16,2 0 0-16,4-6 0 0,0 2 0 0,1-7 0 16,2 5 0-16,1-7 0 0,2-3-192 0,-2-1 192 15,3-2-192-15,-1-2 192 0,-1 0-208 0,0-1 64 16,-1-3 16-16,-2 0 0 0,0-2 128 0,-1 2 0 0,-2-4 0 16,-1 1 0-16,0-1 0 0,-1 2 0 0,-1-2 0 0,-2 1 0 15,1 2 0-15,-2 0 0 0,-1-2 0 16,-1 3 0-16,-2 2 0 0,0 3 0 0,-3-2 0 0,-1-1 0 15,2 7 0-15,-1 0 0 0,-1 1 0 0,-3 4 0 16,0 1 0-16,-2 1 0 0,-2 5 0 0,-1 1 128 16,0 2-128-16,-1 1 144 0,0 0-144 0,0 2 160 15,0 1-160-15,2-1 0 0,2 1 0 0,2 0 0 16,0 0 0-16,4-1 0 0,1 1 0 0,4-2 0 16,1-2 0-16,4 1 0 0,2-4 0 0,1-2 0 15,4-1 128-15,2-4 0 0,0-2 0 0,3 0 0 16,2-5-128-16,-1 2 0 0,2-6 0 0,-2-1 0 15,-2 3 0-15,-2-6-144 0,1-2 144 0,-3-1-208 16,-1 0 208-16,-4 0 0 0,-2 1 0 0,-3 2 0 0,-1-2 0 16,-4 1 0-16,-1 2 0 0,-3-3 0 0,-2 4 272 0,-1 0 0 15,0 3 0-15,0 5 0 0,-1-2-32 0,1 5-16 16,0 5 0-16,-2 1 0 0,0 4-224 0,1 2 0 16,-2 2 0-16,2 4 0 15,1 1-336-15,0 3-176 0,2 0-16 0,3 2-19248 16</inkml:trace>
  <inkml:trace contextRef="#ctx0" brushRef="#br2" timeOffset="46">11105 9957 16575 0,'-3'0'1472'0,"-1"0"-1168"0,2 0-304 0,0 0 0 0,2 0 2048 0,-1 0 336 0,0 0 80 0,-3 0 16 0,-1 0-1072 0,2 0-192 0,0-3-64 0,1 2 0 15,2 1-576-15,0 0-112 0,0 0-16 0,1 1-16 16,0 2-432-16,-2 1 0 15,1 4 0-15,-1-2 0 0,-2 6 0 0,1 2 0 16,-2 0-128-16,0 3 128 16,0-1-464-16,2 3-32 0,0 1 0 0,2-4 0 0,-2-1 128 0,4-2 32 0,1 0 0 15,2-3 0-15,1-4 656 0,1-3 128 0,1 0 16 16,1-6 16-16,1 0 672 0,-2-5 144 0,4 0 32 0,-1-2 0 16,1-5-544-16,0-1-96 0,2 0-32 0,-2 0 0 15,-1 0-496-15,2 0-160 0,-1-3 0 0,-1 3 0 16,-2 1 128-16,0 1-128 0,-2 2 0 0,-3 0 0 15,0 2 0-15,-3 1 0 0,-2 2 0 0,-3 1 0 16,-2-1 0-16,-4 5 0 0,-1 2 0 0,-3 2 0 0,-2 2-144 16,-4 2 144-16,-1 2-128 0,-4 3 128 0,1 1 288 15,-4-1 144-15,1 4 16 0,1 1 16 0,0-1 176 16,2 1 48-16,-4 1 0 0,4 4 0 0,-1-2-480 0,3 1-80 16,1-2-128-16,2-2 176 0,3 3-176 0,4 0 0 15,1-3 0-15,3 0 0 0,3 0 0 0,3-4-224 16,2 4 48-16,2-3 16 0,4-1-128 0,2-2-32 15,0-3 0-15,5-2 0 0,0-1 48 0,3-2 0 16,3-2 0-16,-2-6 0 0,3 0 272 0,-1-4 0 16,-1-1 0-16,1 0 0 0,-2-1 256 0,-1-3 128 15,-1 1 0-15,1 2 16 0,-1-4-208 0,0 0-32 16,-2 1-16-16,0-4 0 0,-1 2 0 0,-2 0 0 16,0 0 0-16,-2 1 0 0,1 0-144 0,-1 0 0 15,-3 4 0-15,-2-1 0 0,1 4 0 0,-4 0 0 16,-1 3 0-16,-3 2 0 0,-1 0 0 0,-2 1 0 0,-3 0 0 15,-1 6 0-15,-2 0 0 0,-2 1 0 0,-2 6 0 16,-1 1 0-16,0-1 0 0,0 2 0 0,-1 4 0 0,1-2 0 16,-1 2 0-16,2-1 0 0,2 1 0 0,0-1 192 15,3-2-192-15,1 0 160 0,1-3-160 0,2-2 160 16,3 0 32-16,0-2 16 0,4 0 0 0,0-3 0 16,1 0 0-16,2 0 0 0,2-2 0 0,2 2 0 15,0-1-80-15,2-2-128 0,2 1 176 0,1 2-176 16,0-1 0-16,1-1 0 0,2 2 0 0,0-3 0 15,0 0 0-15,2-4-304 0,3 3 48 0,0-3-12384 16,-1 1-2464-16</inkml:trace>
  <inkml:trace contextRef="#ctx0" brushRef="#br2" timeOffset="47">15342 9031 26719 0,'-1'-4'2368'0,"-1"-1"-1888"0,1 1-480 0,0 4 0 0,1-2 1296 0,-1 1 176 15,-1-2 16-15,-1-3 16 0,-1 0-704 0,-1-2-144 0,0 2-16 0,0 0-16 16,2 0 32-16,0 0 16 0,1-1 0 0,0-1 0 0,2 0-496 0,0 2-176 16,2-2 0-16,-1 0 144 0,0 2-144 15,0 0 0-15,1 0 0 0,-2-1 0 0,0 4 0 16,0-1 0-16,-2 1 0 0,0 6 0 0,-2-2 128 0,-1 3-128 15,-1 2 128-15,-1 3-128 0,-3 3 416 0,-4 4 0 16,-3 3 0-16,-1 3 0 0,2-3-256 0,-1 0-160 16,-2 6 192-16,0-3-192 0,1 1 0 0,4-1 0 15,2-4 0-15,5-2 0 0,5-2 336 0,2-5-32 16,3 1-16-16,5-7 0 0,2 2-144 0,2-5-16 16,3 0-128-16,1-5 192 0,2 2-192 0,2-5 0 15,-3 3 0-15,3-1 0 0,-1-1-288 0,1 0-48 16,-3 1-16-16,-2 0 0 0,0 0 176 0,-3 2 48 0,-1-2 0 15,-4 2 0-15,-3-1 128 0,-3 2 0 0,-1 0 0 16,-3 2 0-16,-3-2 0 0,-4 3 144 0,-3-3-144 16,0 0 160-16,-2 1 272 0,0-2 48 0,-1 0 16 15,1-2 0-15,0 3-176 0,0-6-16 0,3 1-16 0,2 2 0 16,2 0-160-16,0 0-128 0,2 0 192 0,0 2-192 16,2 4 0-16,0 0 0 0,1 4 0 0,-2 2 0 15,1 1 0-15,0 4 0 0,-1 1 0 0,0 2 0 16,-2 5 0-16,1-2 0 0,-2 2 0 0,2-1 0 15,-1 1 0-15,-1-3 0 0,3-4 0 0,0 1 0 16,3-3 0-16,3-1 0 0,2-2 0 0,0-4 0 16,5 0 0-16,2-6 0 0,2 0 0 0,3-4 0 15,3-2 0-15,3-4 0 0,0 0 0 0,2-5 0 16,-1 1 0-16,3-4 0 0,3-1-144 0,2-4 144 0,-2-1-208 16,-1 1 32-16,2 0 16 0,-6 1 0 0,-2 3 16 0,-6 2 0 15,-4 3 0-15,-6 0 0 0,-1 5 144 0,-6 1 0 16,-2-1 0-16,-5 5 0 0,-2 2 192 0,-4 4 80 15,-3 5 16-15,-5 0 0 0,0 7 80 0,-6-1 16 16,-1 6 0-16,-4-3 0 0,1 5-192 0,1-2-48 16,1 1 0-16,2-2 0 0,2 0 64 0,5-2 16 15,5-4 0-15,2 1 0 0,2-4-224 0,2 0 0 16,4 0 0-16,1-1 0 0,2 2 0 0,3-2 0 16,3-2-128-16,2 1 128 15,3 1-864-15,2-1-64 0</inkml:trace>
  <inkml:trace contextRef="#ctx0" brushRef="#br2" timeOffset="48">14470 10554 28559 0,'-5'-2'2544'0,"1"-1"-2032"0,3 2-512 0,2-3 0 0,1 2 1328 0,0-2 160 0,1-1 48 0,-1-5 0 0,4-3-1264 0,3-5-272 0,3 1 0 0,1-2 0 16,0 3-144-16,0 0-16 16,-2 2 0-16,-1 1 0 0,-3 3-16 0,-3 0 0 0,-3 7 0 15,-2-4 0-15,-2 7 0 0,-3 0 0 0,-1 4 0 0,-4 0 0 16,-1 5 176-16,1-3 224 0,0 4-48 0,0 2-16 15,1 0 672-15,0 2 128 0,2 2 16 0,1 3 16 16,4-1-48-16,2-2-16 0,2 0 0 0,4 0 0 16,5 0-624-16,2-1-128 0,4-2-32 0,3-6 0 15,0 2-144-15,2-7 0 0,3 2 0 0,-1-4 0 16,0 0-416-16,-4-3 32 0,0 1 16 0,-4 1 0 16,-3-3-64-16,-2 2-16 15,-3-2 0-15,-2 1 0 0,-3 0 448 0,-2-2-128 0,-2 1 128 0,0 0 0 0,-2-2 496 16,1 2 176-16,-2-4 32 0,0 0 16 0,0 0-64 15,0-2-16-15,0 0 0 0,-1-3 0 0,2-1-320 0,-1 0-64 16,0-1 0-16,0 2-16 0,-1 0-240 0,0-2 0 16,-2 6 128-16,0-1-128 0,-2 3 0 0,-1 4 0 15,-2 3 0-15,0 1 0 0,-1 4 0 0,-2 2 0 16,0 3 0-16,-4 3-160 0,0 1 160 0,1 2 0 16,-1 3-144-16,4-3 144 0,0 3 0 0,1-3 0 15,0 2 192-15,3 0-64 0,0 0-128 0,4-3-144 16,2-1 144-16,2-5-208 0,4 0 208 0,1-3 0 15,3-4 0-15,1 0 0 0,1-2 128 0,3 0-128 16,2-4 144-16,0-2-144 0,1 0 192 0,-1-3-48 0,3 2-16 16,0-5 0-16,-1-1-128 0,0 1-144 0,-1-2 144 15,0 2-208-15,1-3 208 0,-2 1 128 0,-1 2 0 0,0 0-128 16,-1 2 0-16,1-3 0 0,0 6 0 0,-1 1 0 16,0 0 0-16,0 3 0 0,0 3 0 0,-1 0 0 15,0 3 0-15,-2 3 0 0,1-3 0 0,-3 5 0 16,-1-2 0-16,-2 3 0 0,-1-1 0 0,-1 0 0 15,-2 0 0-15,0 0 0 0,-1-2 0 0,2 0-19216 16</inkml:trace>
  <inkml:trace contextRef="#ctx0" brushRef="#br2" timeOffset="49">16737 9857 23951 0,'-4'-4'2128'0,"2"0"-1696"0,0 1-432 0,2 0 0 0,0 3 1664 0,-1-4 240 0,0-1 48 0,-2-2 16 0,1-4-1264 0,-1 0-240 0,1 2-48 0,2-1-16 0,-1 4 304 0,1 0 64 16,1 2 16-16,0-2 0 0,2 4-32 0,-1-1-16 15,1 2 0-15,-1 1 0 0,1 2-224 0,-3 2-64 16,1 0 0-16,0 2 0 0,-2 0-128 0,0 3-48 16,-1 2 0-16,0 1 0 0,1 1-272 0,-3 1 0 15,0 6 0-15,-1-1-144 0,0 3-64 0,3-2-16 16,-1 1 0-16,2-1 0 0,1 1 224 0,1-5 0 15,2-4 0-15,1-1 0 0,0 0 0 0,4-1 0 16,1-2 0-16,2-3 0 0,1-2 128 0,0 0 0 16,1-6 16-16,2 0 0 0,1-2 112 0,1-3 32 0,0-2 0 15,2-2 0-15,1-3-160 0,-1-3-128 0,1 0 144 16,0 0-144-16,-1-5 0 0,-2 1 0 0,0 1 0 0,-3 1 0 16,-2 1 128-16,-4 0-128 0,-2 1 0 15,-3 1 0-15,-1 5 224 0,-5 0-48 0,-1 4-16 0,-3 3 0 16,-2 4 128-16,-3 2 32 0,-3 4 0 0,-1 3 0 15,-2 4-32-15,-1 0 0 0,-2 5 0 0,2 1 0 16,1-1-288-16,-1 4 0 0,2 2 128 16,0-1-128-16,2 0 0 0,3-1 0 0,2-1 0 0,1-6 0 15,4 0 0-15,1-1 0 0,3-3 0 0,0-2 0 16,2-1 0-16,0-3 0 0,3 1 0 0,0-3 0 16,1 0-192-16,1-2 16 0,3-2 0 0,2 0 0 15,2-4-16-15,2 0-16 0,1 0 0 0,0-4 0 16,5 0 208-16,-3-2 0 0,-5 3 0 0,5-3 0 0,1-2 0 15,2-2 0-15,-1-1 0 0,-1-1 0 0,-1 2 0 0,0-1 160 16,-5 1-160-16,-1 2 128 0,-2-2 16 0,-3 1 0 16,-2 2 0-16,-4-2 0 0,-1 1-144 0,-4 2 128 15,-5 3-128-15,-1 2 128 0,-1 2 64 0,-5 1 0 16,-2 4 0-16,-5 0 0 0,1 6 0 0,-3 1 16 16,1 3 0-16,-2 2 0 0,1 3-208 0,2 1 0 15,0 4 0-15,4-2 0 0,1 1 0 0,5 0 0 16,0 2 0-16,3-1 0 0,4-1 0 0,1-2 0 15,4 0 0-15,2-3 0 0,2-2 0 0,2-3 0 16,1-2 0-16,1 0 0 0,1-4 0 0,3 2 0 16,4-5 0-16,1 0 0 0,1-2 0 0,2-2 0 15,0-5 0-15,4-3-13440 16,3-4-2688-16</inkml:trace>
  <inkml:trace contextRef="#ctx0" brushRef="#br2" timeOffset="50">19797 12378 11967 0,'1'-6'1072'0,"-1"0"-864"0,0 2-208 0,0-2 0 0,0 3 6144 0,0 1 1168 0,2-2 240 0,-2-2 64 0,1-1-5584 0,1-6-1120 0,0-2-208 0,-1 2-64 0,-1 0-512 0,-1 4-128 16,-2-3 0-16,-1 3 0 0,-1 1 0 0,-2-1-176 15,-2 2 176-15,-2 2-192 0,-1 1 64 16,-2 4 0-16,1 0 0 0,-2 3 0 0,1 2 0 0,3 3 0 16,0-1 0-16,2-1 0 0,3 0 128 0,1 0 0 15,3 0 0-15,1-2 0 16,2 0 144-16,0 1 16 0,1 1 0 0,1 1 0 0,1 0-32 0,-1 1 0 15,2 2 0-15,0 0 0 0,1 2-128 0,2 1 0 16,0-3 144-16,1 0-144 0,1-2 0 0,1-2 0 16,3 2 0-16,-1-5 0 0,3 2 0 0,-1-5 0 15,1-2-128-15,-1-2 128 0,0-2 0 0,-1-4-128 16,2-1 128-16,-1 0 0 0,-1-6 0 0,0 1 0 16,0-1 0-16,-2 1 0 0,-1 0 176 0,-1-3-48 15,-1 0 0-15,-3 0 0 0,-1 0 112 0,-4 1 16 16,-1 1 0-16,-1 0 0 0,-4-1-256 0,-3 2 144 0,0 1-144 15,-3 2 128-15,-4 0 64 0,-1 1 0 0,-3 2 0 0,-1 2 0 16,1 4 48-16,-4 1 16 0,2 3 0 0,-1 3 0 16,0 4-128-16,0 4-128 0,1 3 176 0,-1 1-176 15,1 2 128-15,2 4-128 0,0 5 0 0,6-1 0 16,1 0 0-16,6 1-304 0,3 2 48 0,4-3 0 16,1-2 256-16,6 0 0 0,0-1 0 0,3-1 0 15,3-3-160-15,1 0 32 0,1-4 0 0,1-1 0 16,2-3 128-16,-2-4-208 0,2-2 80 0,-2-2 128 15,-2-2-144-15,0-4 144 0,-2-1 0 0,-2-1 0 16,1-1 0-16,-3-2 0 0,0-1 0 0,-2-2 0 16,1-2 0-16,-3 0 0 0,1-3 128 0,-2-1-128 0,-1 2 240 15,0-4-48-15,-2 1-16 0,2-2 0 16,-2 2-176-16,0-1 0 0,-1 1 0 0,0 4 0 0,-1 6 0 16,-3-1 0-16,-1 4 0 0,0-1 0 15,-1 4 0-15,-3 3 0 0,0 0 0 0,-4 6 0 0,0 4 128 0,-2 0-128 16,-3 4 192-16,0 3-64 0,-2 1-128 0,0 2 0 15,-1-2 0-15,1 0 0 0,3-1 128 0,0-5 112 16,2 2 16-16,3-4 0 0,3-1 32 0,2 0 16 16,2-5 0-16,2 1 0 0,3-4-304 0,3 2 160 15,0-3-160-15,5-3 128 0,0 2-128 0,4-1 0 16,0-2 0-16,2-1 0 0,0-1 0 0,2 0 0 16,-1 1 0-16,-1-2 0 0,-1 3 0 0,-1 0 0 15,-4-2 0-15,0 2 0 0,-3 0 0 0,-3-1 0 0,-2 4 0 16,-2-1 0-16,-2 2 0 0,-2-3 0 0,-2 6 0 15,0-3 0-15,-2 2 0 0,-1 2 0 0,-2-2 144 16,2 3-144-16,-1 1 288 0,1 1-16 0,1-3 0 0,0 3 0 16,2-2-16-16,1 0 0 0,1 1 0 0,1-3 0 15,1 0-128-15,3-2-128 0,0 2 144 0,1-3-144 32,1-3-384-32,3-1-160 0,1-5-32 0,-4-16-16 0</inkml:trace>
  <inkml:trace contextRef="#ctx0" brushRef="#br3" timeOffset="51">29836 9167 28559 0,'-2'0'2544'0,"1"2"-2032"0,1-2-512 0,0 4 0 0,1-4 272 0,-1 4-32 0,0-1-16 0,0 6 0 15,-1 3 1008-15,0 4 208 0,0 7 32 0,-2 1 16 16,-2 6-752-16,0 3-160 0,-1 2-16 0,0 3-16 15,-3 4 96-15,1 2 32 0,-2 3 0 0,-1 1 0 16,-1 5-192-16,1 2-32 0,0 4-16 0,-1-2 0 16,-1-3-432-16,2-3 0 0,0-3 128 0,1-5-128 15,2 2 0-15,0-4 0 0,2-4 0 0,0-1 0 16,1-4-128-16,1-4 128 0,0 0-160 0,2-5 160 16,-2-2-1392-16,3-7-176 0,0 0-32 15,1-4-14720-15</inkml:trace>
  <inkml:trace contextRef="#ctx0" brushRef="#br3" timeOffset="52">29568 9193 35935 0,'-1'-6'3200'0,"1"2"-2560"0,3 0-512 0,-1 2-128 16,1-2 0-16,-1 0 0 0,3-2 0 0,2-6 0 15,5-7 816-15,1-1 240 0,4-3 48 0,4-1 16 16,1 3-848-16,-1 2-272 0,1-1 160 0,1 1-160 15,1 3 0-15,1 1 0 0,-1 2 0 0,1-2 0 16,0 1 0-16,-1 3 0 0,2 0 0 0,2 0 0 16,-2 1 0-16,1 3 0 0,0-2 0 0,-2 5 0 15,-3-2 240-15,0 3-48 0,-2 0 0 0,-1 4 0 0,-2 1 16 16,-1 2 0-16,1 5 0 0,-1 1 0 0,0 2-48 0,0 4-16 16,-1 5 0-16,-1-1 0 0,-2 5-144 0,-2 1 0 15,-1 2 0-15,-3-2 0 0,-2 3 0 16,-4-1 0-16,-1 0 0 0,-3 0 0 0,-4-2 0 15,0 0 0-15,-3-2 0 0,-2-1 0 0,0-1 0 0,-3-1 0 16,-2-1 0-16,-2-2 0 0,-1-2 0 16,-1-1 0-16,-1 1 176 0,0-3-176 0,1-4 320 0,-3-1-48 15,-1 1 0-15,-1-3 0 0,0 0-272 0,-1-2 0 16,0-2 0-16,0-1 0 0,1 2 0 0,-2-3 0 16,1-4 0-16,1-2 0 0,1 1 0 0,1-2-192 15,1 0 16-15,2-1 16 16,0 0-800-16,2 5-176 0,0-2-16 0,6 3-16656 0</inkml:trace>
  <inkml:trace contextRef="#ctx0" brushRef="#br3" timeOffset="53">31040 8626 15663 0,'0'0'1392'0,"0"-2"-1120"0,0 2-272 0,0 0 0 0,0 0 944 0,0 0 128 0,-1-1 16 0,-1 1 16 0,-1 0 1200 0,-1 1 224 16,-2 1 48-16,-2 1 16 0,0 1-928 0,-2-1-192 0,-1 3-48 0,-3 1 0 15,-1 1-96-15,-2 0-32 0,0 0 0 0,-3 5 0 16,-1-2-592-16,-3 4-112 0,0 3-16 0,-4 4-16 16,0 7-432-16,0-1-128 0,-1 2 0 0,-1 3 0 15,1 6 176-15,-2 5-32 16,-3 9 0-16,1 8 0 0,-2 5 112 0,2 7 0 0,-2-1 16 0,5 1 0 15,0 3-16-15,3-1 0 0,4 2 0 0,5-2 0 16,4 1-112-16,6-3-16 0,4-5-128 0,3-3 192 16,2 1-192-16,3-9 0 0,2 0 128 0,0-3-128 15,0 3 0-15,2-10 0 0,-1-3 128 0,2-3-128 0,1-2 0 16,1-5 0-16,3 1 0 0,3-5 0 16,1 0-624-16,4-5-64 0,2 1-16 15,4-6-18048-15</inkml:trace>
  <inkml:trace contextRef="#ctx0" brushRef="#br3" timeOffset="54">31334 9236 20271 0,'1'0'1792'0,"-1"0"-1424"0,2 0-368 0,-1 0 0 0,-1 0 272 0,0-3-16 0,1 3 0 0,2 0 0 16,-1 0 704-16,1-2 128 15,-1 2 16-15,-2 0 16 0,0 0 64 0,0 0 16 16,0 0 0-16,0 0 0 0,0 0 224 0,-6 19 48 0,0-10 16 0,-3 6 0 15,-2 1-224-15,-3 3-48 0,-1 3-16 0,-2 3 0 16,1 3-688-16,-2-2-128 0,-1 3-16 0,-2 2-16 16,-3 3-352-16,1 5 0 0,-2-3 0 15,-3 4 0-15,-2 5 0 0,-2 2 0 0,0 0 0 0,-2-3 0 16,1 0 0-16,0 0 0 0,1-4 0 16,2-3 0-16,4-3 0 0,2-3 0 0,5-5 0 0,1-1 0 15,5-5 0-15,0-2 0 0,2-4-160 0,1-2 160 16,3-2-960-1,1-4-64-15,1-1-32 0,0-5-15728 0</inkml:trace>
  <inkml:trace contextRef="#ctx0" brushRef="#br3" timeOffset="55">30930 9311 13823 0,'0'-5'1216'0,"1"2"-960"0,-1 0-256 0,0 3 0 0,0 0 1120 0,0 0 176 0,1-1 48 0,-1-1 0 15,0-2 960-15,0-1 208 0,-1 1 48 0,1 3 0 16,-1-2-288-16,0 3-48 0,-1 0-16 0,1 0 0 16,0 3-800-16,0-2-176 0,1 2-16 0,0 0-16 15,0 4-688-15,0-7-144 0,0 0-32 0,2 19 0 16,1-10-208-16,-1 1-128 0,2 2 160 0,1 1-160 16,1 3 160-16,0 2-160 0,3 2 160 0,-1 2-160 15,2 6 208-15,0 0-48 0,3 2-16 0,-2 3 0 16,1 2-144-16,-1 0 192 0,2 3-192 0,-1 0 192 15,-1 0-192-15,1 3 0 0,0 1 0 0,-1 1 0 16,0-2 0-16,-1 0 0 0,0-1-192 0,-2-1 192 0,0-3-128 16,-1-3 128-16,-1 0 0 0,0-5 0 15,-1-3 0-15,0-3 0 0,-1-2 0 0,0-2 0 16,-1 5-448-16,1-7 48 0,0-4 0 0,0-2-18032 16</inkml:trace>
  <inkml:trace contextRef="#ctx0" brushRef="#br3" timeOffset="56">31653 10087 31327 0,'-3'2'2784'0,"1"-2"-2224"15,2 0-560-15,2 0 0 0,-2 0 320 0,1 0-64 0,-1 0 0 0,0-2 0 0,1 2 256 0,0 0 64 0,2-3 0 0,-3 3 0 16,0 0-576-16,0 0 0 0,0 0 0 0,0 0 0 16,0 0 512-16,0 0 112 0,0 0 16 0,0 0 0 15,0 0 432-15,0 0 80 0,-20 25 32 0,11-15 0 16,-1 5-672-16,0 1-144 0,-1 0-32 0,-1 4 0 15,1 1-336-15,-2 3 144 0,2 2-144 16,3 0 0-16,-2-1 0 0,2 1 0 0,1-1 0 0,2 0 0 16,1 1 0-16,2-5 128 0,1 1-128 0,2-2 0 15,0-2 0-15,3 2 0 0,1-2 0 0,1 1-144 0,1-5 0 16,1 0 0-16,0-1 0 0,1-2 0 16,0 0-112-16,1-4 0 0,1 2-16 0,-1-3 0 15,0-2-1136-15,-1-1-240 0,1-3-32 0,0 0-14624 16</inkml:trace>
  <inkml:trace contextRef="#ctx0" brushRef="#br3" timeOffset="57">31350 10431 39615 0,'-6'3'3520'0,"4"-3"-2816"0,3 0-560 15,3-2-144-15,-1 1 0 0,1 1 0 0,2-3 0 0,2-1 0 16,1-2 0-16,5 0 0 0,3-3 0 0,1 2 0 16,0-2 0-16,2 1 208 0,1 0-16 0,0 2-16 15,1 0-176-15,1 0 192 0,-1-1-192 0,1 4 192 16,1-3-192-16,-3 2-176 0,0-2 48 0,0-1-17744 15</inkml:trace>
  <inkml:trace contextRef="#ctx0" brushRef="#br3" timeOffset="58">32333 8848 24879 0,'2'0'2208'15,"-2"-3"-1760"-15,0 3-448 0,0 0 0 0,0 0 1792 0,1 0 288 0,-1-1 48 0,0 1 16 0,0 1-48 0,-1 2-16 0,-1 3 0 0,2-6 0 0,-5 18-1184 0,2-2-256 0,-1 4-32 0,0 5-16 0,1 6-208 16,-1 5-64-16,1 7 0 0,0 5 0 0,0 9-320 0,-1 6 128 16,1 4-128-16,-2 5 0 15,-1-3 0-15,-2-1 0 0,0 4 0 0,-4-2 0 0,1 2 0 16,0-3 0-16,-1 0 0 0,-1-4 0 0,1-2 0 0,0 0 0 15,1 0 0-15,-1 0 0 0,5 4 0 0,0-10 0 16,2-10 0-16,1-9-128 16,3-3-320-16,-1-4-64 0,4-6-16 0,-1-6-11968 15,1-3-2400-15</inkml:trace>
  <inkml:trace contextRef="#ctx0" brushRef="#br3" timeOffset="59">32685 9868 911 0,'-5'0'0'0,"1"1"0"0,0 2 0 0,2-3 0 0,0 0 5040 0,1 0 912 0,1 0 192 0,-1 0 48 0,-1 1-3248 0,-1-1-640 0,2 0-128 0,-2 0-16 16,3 0-1280-16,-1 0-256 0,2-1-48 0,-1 1-16 0,2 1 512 0,0 0 96 15,1 3 32-15,-1-1 0 0,-2-3-128 0,0 0-32 16,15 17 0-16,-8-9 0 15,2-2-400-15,2 2-96 0,3 0-16 0,0 0 0 16,5 1-336-16,1-3-192 0,1-3 192 0,-1 1-192 0,-1-1 0 16,0-3 0-16,-2 0 0 0,1 0 0 0,-4-4 0 15,1 0 0-15,0 2 0 0,-3-4 0 0,0 2 0 16,-1-2 0-16,-3-3 0 16,1 3 0-16,-3-2 0 0,-1 0 0 0,-2 0 0 0,-3 2 0 0,0-3 0 0,-3 2 0 15,-1 1 0-15,1-3 0 0,-1-1 0 0,0 2 0 16,-1-2 0-16,2 0 0 0,-4 0 0 0,1 1 0 15,0-3 0-15,-1 2 0 0,-1 0 0 0,1-2 0 16,-2 2 0-16,1 1 0 0,-2 2 0 0,-1 1 0 16,-2 3 0-16,0-1 0 0,-1 4 0 0,-2 2 0 0,-1 3 0 15,-2 0 0-15,0 6 0 0,1-1 0 0,-2 6 0 0,0-1 0 16,2 1 0-16,-3 3 0 0,1 2 0 0,-1 2 0 16,2 0 0-16,1 2 0 0,2 0 0 0,0 3 0 15,0 1 0-15,2-1 0 0,2 0 0 0,2 2 0 16,1 1 0-16,2 0 0 0,3-3 0 0,2-2 0 15,0-1 0-15,5-5 0 0,0 1 0 0,4-5 0 16,1 0 0-16,5-4 0 0,-1-2 0 0,3-4 0 16,2 1 0-16,3-4 0 0,3 0 0 0</inkml:trace>
  <inkml:trace contextRef="#ctx0" brushRef="#br3" timeOffset="60">33319 10099 24879 0,'-3'-6'1088'0,"1"3"256"0,-1 2-1088 0,2 1-256 0,0 1 0 0,0-1 0 0,0 3 1600 0,-2-3 272 0,-1 2 48 0,-1 2 16 0,-1 0 96 0,-1 2 16 0,-2 3 0 0,2-3 0 16,-1 4-1392-16,1-3-272 0,-2 3-48 0,2 1-16 16,-2 2-320-16,0 0 0 0,0 2 0 0,-1 1 0 15,0 0 0-15,0 3 0 0,0 0 0 0,0 0 0 16,1 1 0-16,1 2 0 0,-1 3 0 0,2-3 0 15,1-1 0-15,1-1 0 0,0 0 128 0,0 1-128 16,2 1 0-16,1 3 0 0,3-6 0 0,0 1-192 16,3 1 0-16,1-5-16 0,1-1 0 0,0-1 0 15,3-4-432-15,0-2-96 16,0 0-16-16,3-2 0 0,0-1-592 0,0-4-128 0,2 2-32 0</inkml:trace>
  <inkml:trace contextRef="#ctx0" brushRef="#br3" timeOffset="61">32976 10391 22111 0,'-6'-1'1968'0,"2"1"-1584"0,2 0-384 0,0-3 0 15,2 3 3840-15,0 0 704 0,1 0 128 0,-1 0 16 16,1 0-2960-16,0-2-608 0,0 1-112 0,-1 1-32 16,0 0-256-16,25-7-48 0,-10 7-16 0,4-2 0 15,3 1-384-15,1 1-80 0,5 1 0 0,1 1-16 16,5 2-176-16,1-1 0 0,5 3 0 0,1-3 0 16,-2 1 0-16,-2-1-144 0,1-1 144 0,-5-2-208 31,-2 0-768-31,-3 0-160 15,-3 0-16-15,-4 0-16 0</inkml:trace>
  <inkml:trace contextRef="#ctx0" brushRef="#br3" timeOffset="62">33148 8811 23951 0,'-7'-5'2128'0,"2"0"-1696"0,1 3-432 0,3 0 0 0,2 2 4112 0,2 2 752 0,0-2 128 0,2 2 48 0,1 0-3920 0,4 1-784 0,5 0-144 0,5 4-48 0,3 2 32 0,3 4 0 15,4 3 0-15,1 2 0 0,-1 5-176 0,1 5 0 16,1 4 0-16,2 5 128 0,1 5 112 0,3 9 16 15,2 8 0-15,4 8 0 0,3-1-64 0,4-2-16 16,2 3 0-16,-3 1 0 0,-9 0-32 0,-8-3 0 16,-19-39 0-16,-14-26-144 15</inkml:trace>
  <inkml:trace contextRef="#ctx0" brushRef="#br3" timeOffset="63">33384 10873 23039 0,'7'-2'2048'0,"-2"-1"-1648"0,-1 3-400 0,-1-1 0 0,-2 1 1008 0,2-2 112 0,0-1 32 0,5-1 0 0,2 1 992 0,1-4 208 16,-1-1 32-16,-3 2 16 0,-1-2-768 0,-1 2-160 0,-1 0-16 0,0 0-16 15,-1 0-480-15,1-4-80 16,2 0-32-16,0-3 0 0,3 1-256 0,2-4-48 16,2-3-16-16,0-3 0 0,2 0-304 0,1-7-64 15,1-2-16-15,1-4 0 0,0-5-144 0,-3-4 0 16,-1-2 0-16,-2-1 0 0,0 2 0 0,0-4 0 0,-3-2 0 16,-1 0 0-16,-1 3 144 0,0 1 0 0,-3 3 0 0,0-3 0 15,-1-2 240-15,-2 0 32 0,-1 4 16 0,-1 7 0 16,2 0-160-16,-2 1-16 0,2 2-16 0,-1 5 0 15,-1 2-240-15,-1 3 176 0,1 3-176 0,-3-3 160 16,0 1-160-16,2-2 0 0,5 1 0 0,2-1 0 16,1 0 0-16,3 1 0 0,0 0 0 0,1 3 0 0,1 0-256 15,2 2 64-15,0 2 0 0,1-1 16 16,1 0-528-16,1 1-128 0,1-4 0 0</inkml:trace>
  <inkml:trace contextRef="#ctx0" brushRef="#br2" timeOffset="64">26888 11313 14735 0,'0'-9'1312'0,"0"2"-1056"0,0 4-256 0,0 0 0 0,1 3 704 0,0 0 96 0,0 0 16 0,1 0 0 0,0 0 1168 0,2 3 256 0,2 3 32 0,-1 1 16 16,1 6 16-16,1 3 0 0,0 3 0 0,-1 6 0 16,1 6-576-16,-1 4-128 0,2 7 0 0,0 9-16 15,0 5-928-15,-1 6-176 0,2 5-32 0,-3 3-16 16,0-6-240-16,1 7-32 16,-4 8-16-16,-2 4 0 0,-1 3-16 0,0-4 0 0,-2 0 0 0,-2-4 0 15,-2-5 32-15,1-3 0 0,-1-3 0 0,1-7 0 16,0-7-160-16,0-9 128 0,1-8-128 0,3-3 128 15,-3 0-128-15,2-9 128 0,0-4-128 0,-1-1 128 16,2-7-320-16,-2-2-64 0,3-4 0 0,-1-6-16 16,1-4-752-1,0-2-160-15</inkml:trace>
  <inkml:trace contextRef="#ctx0" brushRef="#br2" timeOffset="65">26832 11474 25791 0,'-4'0'2304'0,"2"1"-1856"0,1-1-448 0,-1 0 0 0,2 0 1536 0,-1 0 224 0,-1 0 32 0,-2 0 16 0,0 0 336 0,0-1 64 0,2 1 16 16,-1-4 0-16,3 2-1360 0,3-4-272 0,1 0-48 0,2-3-16 16,1 2-240-16,4-6-48 0,4 0-16 0,3-2 0 15,3-4-224-15,2 3 0 0,6-4 128 0,0 2-128 16,5 2 0-16,0 3 0 0,2 3 0 0,0 2 0 16,2 4 0-16,-1-2 0 15,2 3 0-15,-2 2 0 0,-1 1 0 0,-1 0 0 16,1 1 0-16,0 2 0 0,-1 3 0 0,-2 0 0 0,-3 4 0 0,-3 3 144 15,-3 3-144-15,-3 2 0 0,-2 6 0 0,-3 3 0 16,-1 1 0-16,-1 2 0 0,-2 5 0 0,-2-1-176 16,-2 1 176-16,-2 0 0 0,-3-1 0 0,-3 1 0 15,-1-3 0-15,-4 1 0 0,-2-1 0 0,-3-2 0 0,-2-3 0 16,-2-2 0-16,-3-1 0 0,-3-2 0 0,-1-1 0 16,-1 1 128-16,-6-2 0 0,0 1 0 0,-2-4 128 15,-2 1 48-15,-2-2 0 0,-1-3 0 0,-1 2-304 16,0-5 160-16,-1-3-160 0,1-2 128 0,0-3-128 0,1-4 0 15,0 0-192-15,0-6 192 16,3 0-784-16,0-2-48 0,1 0 0 0,3-2-18064 16</inkml:trace>
  <inkml:trace contextRef="#ctx0" brushRef="#br2" timeOffset="66">26900 11010 11055 0,'0'3'976'0,"0"-3"-784"0,-1 2-192 16,1-2 0-16,1 0 5840 0,0 0 1136 0,0 0 208 0,3-2 48 0,1-1-5392 0,1 2-1088 0,4-5-224 0,1 0-32 0,2-3-496 0,0 2 128 15,2-4-128-15,0 1 0 16,2 0 0-16,1-4 144 0,1 2-144 0,2-4 128 0,2 1 112 0,0-1 16 16,2-3 0-16,-2 0 0 0,2-2-48 0,0 1 0 15,-2-5 0-15,-2-1 0 0,0 4-16 0,-2-5 0 16,-2 1 0-16,-1 1 0 0,-1 1 32 16,-1 0 0-16,-2 1 0 0,-1-1 0 0,0 1-96 0,-2-1-128 15,1 1 176-15,-3 1-176 0,1 0 0 0,-1 2 0 16,-1 4 0-16,-1-1 0 0,0 6 0 0,-1-2 0 15,0 7 0-15,-2 1 0 0,1 1 0 0,-1 3 0 16,1 2 0-16,-2 2 0 0,1 3 0 0,1 0 0 0,-1 4 0 16,2 0 0-16,0 2 0 0,1 1 0 0,-1 3 160 15,0-4-160-15,1 4 0 0,-1 0 0 0,1 5 0 0,1 2 0 16,1 3 128-16,1 2-128 0,0 3 0 0,1 1 128 16,1-2 0-16,-1-1 0 0,2 4 0 0,-1-7 0 15,0 0-128-15,-1-3 0 0,1-1 0 0,-1-6 0 16,0 0 0-16,-2 1 0 0,-1-5 0 0,0-2 0 15,-1-2-528 1,-1-1-48-16</inkml:trace>
  <inkml:trace contextRef="#ctx0" brushRef="#br2" timeOffset="67">28447 10992 40543 0,'-5'0'3600'0,"0"1"-2880"15,2 0-576-15,3 2-144 0,0-3 208 0,-1 1 16 0,-1 4 0 0,-3 1 0 0,-1 4-224 0,-3 6 0 0,0 6 0 0,-3 7 0 0,-2 8 0 0,-2 5 0 16,-3 9 0-16,-6 8 0 0,-4 4 320 0,-3 6 32 15,-2 4 0-15,-4 7 0 0,-2 5-64 16,-1 4-16-16,1 0 0 0,3 1 0 0,-1 3-144 0,3-2-128 16,2 5 192-16,7-7-192 0,6-4 256 0,7-7-48 15,5-3-16-15,6-2 0 0,4 0-192 16,6-6 0-16,4-4 128 0,1-4-128 0,4-4 0 0,2-8 0 16,5-3 0-16,1-2 0 0,1-2 0 0,1-4 0 15,2-4 0-15,2-4 0 0,-1-3-320 0,2-4 64 16,3-1 0-16,-1-8 0 15,1 2-368-15,-2-5-64 0,1-6-16 0,-3-4-11808 16,1-1-2368-16</inkml:trace>
  <inkml:trace contextRef="#ctx0" brushRef="#br2" timeOffset="68">29090 11449 40543 0,'-4'-3'1792'0,"2"0"384"0,-1 2-1744 0,2 1-432 0,1 1 0 0,0 2 0 16,1 0 304-16,-2 1-32 0,0 5 0 0,-3 3 0 0,-1 8 272 15,-4 8 48-15,-2 11 16 0,-5 7 0 0,-1 4-48 0,-7 7-16 16,0 6 0-16,-6 8 0 0,-2 4 144 0,-4 8 16 16,-2 5 16-16,-2-3 0 0,2 0-352 15,-2-8-80-15,3-4-16 0,-1-6 0 0,3-2-272 0,2-5 0 16,2-3 0-16,5-9 0 0,2-7 0 0,5-6 0 16,1-4 0-16,3-6 0 0,6-5-192 0,0-5-112 15,3-8-16-15,2-2 0 16,2-5-1104-16,3-9-240 0</inkml:trace>
  <inkml:trace contextRef="#ctx0" brushRef="#br2" timeOffset="69">28469 11498 40543 0,'-5'2'3600'0,"3"2"-2880"0,0 1-576 15,4-1-144-15,0 2 336 0,1 2 48 0,0 6 0 0,2 8 0 16,3 13 80-16,2 6 32 0,3 7 0 15,1 1 0-15,1 3-256 0,1 4-48 0,-1 5-16 0,-2 2 0 16,1 3 448-16,-2 0 80 0,1 3 32 0,-2-2 0 16,1-4-160-16,-1-2-48 0,1-5 0 0,2 1 0 15,1-3-288-15,0-4-64 0,0-2-16 0,1-3 0 16,2 0-160-16,2-2 0 0,0-5 0 0,0-3 0 16,-1-1 0-16,1 1 0 0,1-7-128 0,1 1 128 15,1-1-1024-15,-1-5-144 0,1-1-32 16,2-6-19488-16</inkml:trace>
  <inkml:trace contextRef="#ctx0" brushRef="#br2" timeOffset="70">29442 12786 34095 0,'-5'6'3024'0,"2"-4"-2416"0,0 0-480 0,3-2-128 0,1 3 1408 0,-1 0 272 0,0 3 48 0,-1 4 16 0,1 5-1200 0,0 5-240 16,1 5-48-16,1 3-16 0,-1 4-240 0,0 3 144 15,0 3-144-15,-1 3 128 0,0 0-128 0,-1-3 0 16,-1 1 0-16,-2-5 0 0,0-2 0 0,1-4 0 0,-1-4 0 16,1-1-12320-16,1-7-2400 15</inkml:trace>
  <inkml:trace contextRef="#ctx0" brushRef="#br2" timeOffset="71">30286 11266 23951 0,'0'-12'1056'0,"0"5"224"0,0 0-1024 0,1 4-256 0,0 0 0 0,0 3 0 0,1 3 576 0,-1 0 64 16,-1 4 16-16,1 3 0 0,-3 9 1440 0,-2 10 272 15,-1 10 64-15,-3 12 16 0,-1 7-608 0,-3 11-128 16,1 13-32-16,-1 6 0 0,1 5-976 0,2 4-192 16,-1 1-32-16,0 1-16 0,3-1-32 0,0-4-16 15,0-5 0-15,2-4 0 0,2 0-240 0,-1-6-48 16,0-3-128-16,2-7 192 0,-1-7-192 0,3-3 0 16,-1-2 0-16,4-4 0 0,0-2 0 0,2-4 0 0,1-7 0 15,1-7 0-15,-1-10 0 0,1-4 0 0,2-7 0 16,1-5-19920-16</inkml:trace>
  <inkml:trace contextRef="#ctx0" brushRef="#br2" timeOffset="72">30847 12634 19343 0,'-4'-6'848'0,"1"3"192"0,0 0-832 0,2-2-208 0,0 4 0 0,-1 1 0 0,1 0 1040 0,-1-3 176 0,-2 2 16 0,-2 1 16 0,1-3 1696 0,-1 3 320 16,1 0 80-16,2 0 16 0,1 3-1440 0,2-3-272 15,1 0-64-15,3 0-16 0,1 0-720 0,1 0-144 16,3 1-16-16,0-2-16 0,4 1 0 0,0-3 0 16,3 0 0-16,3-2 0 0,1 1-320 0,2-2-64 15,3-2-16-15,1 2 0 0,0-2-144 0,1-2-128 0,3 0 192 16,-2-3-192-16,0 1 0 0,-2-3 0 0,-1 4 0 0,-3-4 0 15,-3 2 0-15,-2-2 0 0,-3 1 0 0,-3-3 0 16,-1 0-256-16,-5 1 32 0,-3-2 16 0,-3 1 0 31,-4 0-240-31,-5-1-64 0,-3 2 0 0,-7-1 0 16,-5 0 64-16,-2-1 0 0,0 7 0 0,1 2 0 0,1 2 240 0,-5 6 48 0,-2 2 16 0,-1 6 0 16,1 3 144-16,3 5-192 0,3 4 192 0,4 3-192 15,3 6 192-15,2 5 256 0,4 1-64 0,0 2-16 16,3 4 0-16,2 2 0 0,0 1 0 0,2-1 0 0,2-1 240 15,3 0 48-15,1-1 16 0,1-4 0 16,4 1-160-16,0-4-16 0,1-3-16 0,1-4 0 16,1 0-288-16,2-1 0 0,1-4 128 0,3-1-128 0,3-1 0 15,0-6 0-15,6 2 0 0,0-8 0 16,3 0-400-16,3-4-48 0,2-4 0 0,1-1 0 16,0-2-672-16,1-6-144 0,2 1-16 15,2-4-17376-15</inkml:trace>
  <inkml:trace contextRef="#ctx0" brushRef="#br2" timeOffset="73">31703 12980 41471 0,'-2'5'3680'0,"2"-1"-2944"0,3-1-592 0,-2-2-144 0,2 4 240 0,-2-2 16 0,1 5 0 0,1 7 0 0,1 3 592 0,-1 8 128 15,2 6 32-15,-4 3 0 0,1 2-816 0,-5 1-192 16,1-1 0-16,-3-1 0 0,-1-2 0 0,-2-2 0 15,0-4 0-15,-1-3 0 16,1-3-464-16,1-6-144 0,1-2-32 0,0-5-19168 16</inkml:trace>
  <inkml:trace contextRef="#ctx0" brushRef="#br2" timeOffset="74">31730 11117 37775 0,'-4'-5'3360'0,"2"1"-2688"0,2 3-544 0,1 1-128 16,1 0 192-16,1 1 16 0,-1-2 0 0,1 1 0 16,3 1 368-16,3 5 64 0,3 7 0 0,2 3 16 0,2 10-288 15,1 7-64-15,2 5-16 0,3 7 0 16,1 2 96-16,2 4 32 0,2-1 0 0,3 5 0 0,3 4-160 0,-1-2-16 16,1 0-16-16,-2-3 0 0,2 2-224 15,-3 1 0-15,1 1 0 0,-3 1 0 0,-2 6 192 0,-3 0-48 16,0 1-16-16,-5 1 0 0,0-3 176 0,-5-1 16 15,0 0 16-15,-2-4 0 0,-5-1-336 0,-1-1 0 16,-2-1 0-16,-4-4 128 0,-1-1 128 0,-4-2 48 16,-1-7 0-16,-1 1 0 0,-3-2 144 0,-4 0 48 15,-1-3 0-15,-3-2 0 0,2-1-336 0,-4-2-160 16,-3 1 160-16,-3-1-160 16,-4-1-576-16,-3-1-224 0,-3-1-32 0,-3-2-20192 0</inkml:trace>
  <inkml:trace contextRef="#ctx0" brushRef="#br0" timeOffset="75">26559 1032 12895 0,'2'-6'1152'0,"-1"1"-928"0,2 2-224 0,-1 1 0 0,0 0 576 0,-1-1 80 0,1 2 16 0,2-1 0 0,2-2 1568 0,2-5 304 0,0 3 64 0,2-1 16 16,1-2-448-16,2 2-64 0,-1 0-32 0,-1-1 0 16,3-2-640-16,1 1-128 0,1-1-32 0,2 0 0 15,3-4-720-15,1 0-160 0,2-5-16 0,1 0-16 16,2-4-224-16,1-1-144 0,2-1 192 0,0 0-192 16,-2 2 256-16,1 0-48 0,-2 1-16 0,-1-3 0 0,1 3-64 0,0 0-128 15,0 0 176-15,-2 3-176 0,-4 3 384 16,-1 0-16-16,-3 5-16 0,-3 0 0 0,-2 5-96 0,-1-3 0 15,-1 5-16-15,-2 2 0 0,-1-1-64 0,-1 6-16 16,0-1 0-16,1 4 0 0,-1 1-16 0,-1 2 0 16,1 5 0-16,0 1 0 0,0 1-144 0,-1-2 192 15,1 3-192-15,1 3 192 0,1-2-192 0,-2 2 0 16,2 1 0-16,-1 1 128 0,1-2 0 0,-2 1 0 16,1 1 0-16,1 1 0 0,-1-4-128 0,1 2 0 15,-2-1 144-15,1-1-144 0,-1-3 0 0,0 0 0 16,-1-3 0-16,-1 2 128 0,0-2-128 0,-2-1 0 15,1 0 0-15,-3-2-12992 16,1 0-2624-16</inkml:trace>
  <inkml:trace contextRef="#ctx0" brushRef="#br3" timeOffset="76">33276 8458 3679 0,'-16'-6'320'0,"2"3"-320"0,-1 0 0 0,4-1 0 0,5 4 3648 0,0 0 672 0,-2 0 128 0,1 0 32 15,-17-2-3024-15,-12 2-608 0,-7 0-112 0,-5 0-32 16,-3 0 64-16,-3 0 0 0,-2 2 0 0,-2-2 0 16,1 0-576-16,-3-2-192 0,-2 2 0 0,-5-4 144 15,-4 4-144-15,-3-3 0 0,-7 0 0 0,-3-2 0 16,-1-1-288-16,-5-2 16 0,-5 4 0 0,-6-2 0 16,-6 1 144-16,-3-1 128 0,-2 1-192 0,-6 0 192 15,-3 4 0-15,-1-1-128 0,4-1 128 0,-1 2 0 16,-1 1-240-16,2 0 16 0,5-3 0 0,2 3 0 0,3 3 224 15,2-2-192-15,3-1 192 0,6 0-192 0,5 3 384 16,-2-1 96-16,-2 2 16 0,-1-2 0 0,5-1-128 0,0 2-32 16,1 3 0-16,2-2 0 0,1 0-144 0,4 0 0 15,3 0 0-15,6-1 0 0,6 2 192 0,2 1 96 16,4 2 32-16,2-1 0 0,8-1 608 16,5 0 128-16,5 0 32 0,4 4 0 0,6 0-256 15,4 0-32-15,7 1-16 0,2 3 0 0,4-2-512 0,3 4-96 16,3-1-32-16,1 1 0 0,4 1-144 0,1 1-176 15,3-1 48-15,0 4 0 0,2-3 128 0,2 5-208 16,-2 3 80-16,0 0 128 0,0 5-128 0,1-1 128 16,-1 5 0-16,-1-2 0 0,0 5 0 0,0-1 0 15,-1 1 192-15,-2 7-64 0,2 5 48 0,-3 5 0 16,-1 6 0-16,-2 3 0 0,-2 2-176 0,1 1 0 0,-2-4 0 16,2-5 128-16,3-2-128 0,3-5 0 0,1-1-192 15,2-3 192-15,0-1 0 0,1 0 0 0,1-4 0 0,1-1 0 16,-1-3 0-16,0 0 0 0,1-1 0 0,-2-2 0 15,2 0 0-15,-2-1 0 0,-1 1 0 0,1-3 0 16,-1-1 0-16,0 1 160 0,0-3-160 0,1-3 160 16,-2 1-160-16,0-1 0 0,0-4 0 0,0 3 128 15,0-5-128-15,0 2 0 0,0-1 0 0,-2-1 0 16,2-2 0-16,0-4 128 0,3 1-128 0,-2-6 0 16,2 0 448-16,0-3 16 0,1 2 0 0,2-2 0 15,-1 0 64-15,3-2 16 0,-1 1 0 0,2 0 0 16,2 0-352-16,0-2-192 0,2 4 192 0,4-4-192 15,2 1 128-15,2 1-128 0,0-1 0 0,3 2 0 16,-1-4 208-16,5 2-16 0,4 2 0 0,2 0 0 0,6 1-32 16,1-1-16-16,-2 1 0 0,5 2 0 0,3-2-144 0,5 2 0 15,4-1 0-15,7 2 0 0,4 3 0 0,5-2 0 16,3 4 0-16,1-2 0 0,3 2 0 0,4 4 0 16,3 1 0-16,3-2 0 0,-2 1 0 0,-1 0 0 15,2-3 0-15,-1 3 0 0,2-3 0 0,-3 0 0 16,2-1 0-16,3-5 0 0,1-1 0 0,3 0 0 15,3 1 0-15,0-1 0 0,-7-3 0 0,3-1 0 16,4 1 0-16,-2-1 0 0,0-1 0 0,-1-2 0 16,0 2 0-16,0 0 0 0,-2 0 0 0,1 1 0 15,1-2 0-15,-3 0 0 0,-2-2 0 0,-5-1 0 16,-3 2 0-16,-4-4 0 0,-5 2 0 0,-5-1 0 16,-1-2 0-16,-4 1 0 0,-3-2 0 0,-2 2 0 15,-4-2 0-15,-4 1 0 0,-3 0 0 0,-3-1 0 16,-6 0 144-16,-2-1-144 0,-3 2 0 0,0-1 0 0,0-1 0 0,-1 1 0 15,0 3 0-15,-1-1 0 0,-1-2 0 0,-2 4 128 16,0-3 96-16,2 3 32 16,1 0 0-16,-3 0 0 0,1 0-256 0,-4 0 0 0,-2 3 0 0,-4-3 0 15,-5 4 0-15,3-4 0 0,-1 2 0 0,0-1 0 16,-3 2 0-16,1-3 0 0,2 2 0 0,0 2 0 16,0 0 0-16,-1-2 0 0,-1-1 0 0,-1 2 0 15,-2-3 0-15,-1-3 0 0,-2 2 0 0,-1-4 0 16,-2 1 208-16,0-2 48 0,-1 0 16 0,-2-1 0 15,-1-5-112-15,1 1-32 0,-2-1 0 0,-2 0 0 0,1-4 112 16,0-1 16-16,-2-1 0 0,2-3 0 16,1-1-256-16,1-4 0 0,2-3 0 0,2-5 0 0,1-1 128 0,1 0-128 15,3 1 0-15,1-6 0 0,4-7 176 0,0-4-176 16,2-5 192-16,1-1-192 0,-1-3 128 0,0-3-128 16,1-3 0-16,-5 2 0 0,-3 4 128 0,0-7-128 15,0-7 0-15,-3-3 0 0,1-2 128 0,-2 0-128 16,-1-4 0-16,0 1 0 0,-1-2 0 0,-3 2 128 15,1 0-128-15,-4 5 0 0,-3 2 0 0,-3-1 0 16,0 2 0-16,-6 2 0 0,-3 12-320 0,-4-1-32 16,-4-1 0-16,0 11 0 0,4 10 128 0,0 0 32 15,0 0 0-15,0 3 0 0,2 3 192 0,1 3-144 16,2 5 144-16,4 3-128 0,2 6 128 0,1 2 0 16,4 1 0-16,0 5 0 0,-1-2-128 0,-1 2 0 0,-2 0 0 15,-1 1 0-15,-1 2 0 0,-1 1 0 0,-3-1 0 0,-2 2 0 16,-2 4-128-16,-1-3 0 0,-3 6-16 15,-3 0 0 1,-3-1-320-16,-2 4-64 0,-1-1-16 0,-1 2 0 16,-1 3-480-16,-1-2-112 0,-2 3-16 0</inkml:trace>
  <inkml:trace contextRef="#ctx0" brushRef="#br4" timeOffset="77">25441 9514 35007 0,'1'0'3120'0,"3"0"-2496"0,-1 0-496 0,2 0-128 0,2 0 0 0,1 0-256 0,6 0 64 0,7 0 0 31,10-2-624-31,10 0-128 0,8 1-16 0,4 0-16 0,2-3 784 0,0-1 192 0,1 2 0 0,2-4 0 15,1 1 800-15,2 3 208 0,1-4 32 0,1 5 16 16,1 1 272-16,-4-2 48 0,-10 0 16 0,6-2 0 16,8 0-880-16,3 2-192 0,2-1-16 0,-1 2-16 15,1 2-288-15,-2-3 160 0,-2 2-160 0,-2-5 128 16,0 4-128-16,-2-5 0 0,-1 5 0 0,-3 1 0 0,-2-2 0 16,-3 2 0-16,-5-1 0 0,-3-2 128 0,-4 1-128 15,-1 3 160-15,-5-3-160 0,-3 0 160 0,-2 3-16 16,-6-2 0-16,-2 0 0 0,-2 2 0 0,-4-3-144 0,-3 0 160 15,-1 0-160-15,-1-4 160 0,-1-1-32 0,-3 0 0 16,0 2 0-16,-2-3 0 0,-2 0 16 0,-1-4 0 16,-1 1 0-16,-2-2 0 0,-2-1-144 0,-2-3 128 15,0 4-128-15,-4-7 128 0,-2 1-128 0,-2 1 0 16,-2-2 0-16,-1 5 0 0,-2-3 0 0,-1 5 192 16,1-2-192-16,-3 1 192 0,0 2-192 0,-1 1 0 15,-1-1 0-15,1 3-176 0,0 4 176 0,2-3 0 16,2 2-144-16,0 1 144 0,4 0 0 0,3 1 0 15,2 0 0-15,4-1 0 0,2 3 0 0,4-1 0 16,3 2 0-16,2-2 0 0,3-1 0 0,2 2 0 0,5 0 0 16,2 2 0-16,4-2-224 0,2 3 80 0,3 3 16 0,2-2 0 15,4 4-96-15,3-1-16 0,-1 4 0 0,1 0 0 16,2 2 0-16,1 2 0 0,1 0 0 16,-3 3 0-16,-3-2 96 0,-3 3 16 0,-3-3 0 0,-5 2 0 15,-3 1 128-15,-4 3 0 0,-3-2 0 0,-3 4 0 16,-5-2 0-16,-2 0 176 0,-4 4-176 0,-4-4 192 15,-2 5 96-15,-5-2 32 0,-3 0 0 0,-4 4 0 16,-4-1 0-16,-2-3 16 0,-3 2 0 0,0-1 0 16,-2 1-80-16,-4 1-32 0,-1-1 0 0,0 2 0 15,0-1-224-15,3-3 176 0,1-3-176 0,2-2 160 16,3-2-160-16,4-8 0 0,3 0 0 0,1-9-19760 16</inkml:trace>
  <inkml:trace contextRef="#ctx0" brushRef="#br4" timeOffset="78">20346 12231 11967 0,'-1'2'1072'0,"1"-2"-864"0,0 0-208 0,0 0 0 0,0 0 752 0,-1 0 96 0,0 0 32 0,-1 0 0 0,0 0 400 0,-1 0 64 0,1 0 32 0,2 0 0 0,0 0 224 0,0 0 64 0,0 0 0 0,0 0 0 0,0 0-400 0,-8-19-80 0,8 14-16 0,0-3 0 0,2 2-176 0,-2 0-32 0,1 0-16 0,-1-3 0 0,1 2-112 0,0-2-32 16,1 2 0-16,-1 0 0 0,0-2-432 0,2 0-96 15,-2-1-16-15,1 0 0 0,2 1-64 0,-2 0-32 16,1-1 0-16,-1 3 0 0,2-1 48 0,-1 0 16 16,-1 3 0-16,1 4 0 0,-2-1-224 0,0-1 0 15,0 3 128-15,-1 3-128 0,0-3 176 0,0 2-16 16,0-1 0-16,0 2 0 0,-1 1-32 0,1-1 0 15,0-3 0-15,0 0 0 0,0 0 0 16,0 0 0-16,5 24 0 0,-4-17 0 0,2-1-128 0,-2 1 0 16,1 1 0-16,2-4 0 0,0 2 0 0,-1-2 0 15,2 2 128-15,0-3-128 0,0 0 0 0,2 0 0 16,-1-2 0-16,0 1 0 0,1 0 0 0,-1 0 0 16,2 1 0-16,1-3 0 0,-2 3 0 0,0 0 0 15,2 1 0-15,0 2 0 0,-1 0 0 0,1 0 192 16,1 0-192-16,-3 0 192 0,2-2-192 0,0 0 0 0,-2 2-192 0,2-6 192 15,1 3 0-15,-3-3 0 0,2 0 0 0,-1-3 0 16,1 1 0-16,-2-3 0 0,1 0 0 0,-2 1 0 16,0-2 192-16,0 0 16 0,1-2 0 0,-2 0 0 15,-1-1-80-15,1 1-128 0,-1 2 176 0,-1 0-176 16,-1 0 128-16,-1 3-128 0,1 2 0 0,-2 2 0 0,1 2 0 16,0 1 0-16,1 2 0 0,0-1 0 0,0 2 0 15,1-1 0-15,0-2 0 0,0 1 0 0,-1-1 0 0,2-1 0 16,0 0 0-16,1-3 0 0,-2 0 0 15,1 0 0-15,0-4 0 0,0 2 0 0,-1-2 0 0,2 2 0 16,-1-2 128-16,0-2-128 0,1 3 192 0,-1-3 0 16,1 2-16-16,0 1 0 0,0 3-176 0,0-3 0 15,0 3 0-15,0 3 0 0,1-3 0 0,2 3 0 16,-1 1 0-16,1 2 0 0,0 0 0 0,1-2 0 16,1 2 0-16,0-1 0 0,0-1 0 0,-1 0 0 15,0-4 0-15,0 0 0 0,-1 0 0 0,0-3 0 16,-1-1 0-16,1 1 0 0,0-3 0 0,0-1 128 15,-1 1-128-15,1-1 0 0,-1-2 272 0,2 0-16 16,-2 2-16-16,-1 1 0 0,0 0-240 0,1 2 0 16,-2 1 0-16,0 1 0 0,0 1 0 0,-1 1-160 0,1 0 32 15,2-3-19184-15</inkml:trace>
  <inkml:trace contextRef="#ctx0" brushRef="#br4" timeOffset="79">20338 12120 4607 0,'-9'2'400'0,"3"-2"-400"0,0 1 0 0,2 2 0 0,1-3 3280 0,2 0 576 0,0 0 112 0,-2 0 32 0,-2 2-416 0,1-2-64 0,-1 2-32 0,1-2 0 0,0-2-1760 0,2 2-368 15,-1 0-64-15,-1 0-16 0,1 0-512 0,-2 0-96 16,0 0-32-16,-3 4 0 0,1-4 16 0,-3 3 0 15,0 0 0-15,-1 1 0 0,1 0-464 0,-1-2-192 16,1 1 128-16,0-2-128 0,2 1 128 0,1-2-128 16,3 0 128-16,0-3-128 0,3 0 256 0,-1-1-48 15,4 1 0-15,0-2 0 0,2-1-16 0,2-1-16 16,1 0 0-16,1 1 0 0,3-3-176 0,0 2 0 16,0 1 144-16,-1-1-144 0,2 4 0 0,0-2 128 15,-1 3-128-15,0 0 0 0,0 2 128 0,0 0-128 16,1 2 128-16,0 2-128 0,-1 0 0 0,0 2 0 15,1 0 0-15,1 3 0 0,0-2 0 0,1-2 0 0,1 0 0 0,-1 0 0 16,5-5 0-16,0 0 0 0,0 0 0 0,2-5 128 16,2 0 32-16,-1-1 16 0,3 0 0 0,1-3 0 15,-2 2-176-15,0-2 0 0,-1 1 0 0,-2 1 0 16,-2 2 144-16,-2-1-144 0,-3 4 160 0,-2-1-160 16,-1 3 320-16,-3 3-16 0,-1-1-16 0,-2 4 0 15,1-2-16-15,-2 4 0 0,1 0 0 0,0 2 0 16,-1 2-128-16,1-3-16 0,-1 1-128 0,4-3 192 15,-1 2-192-15,3-3 0 0,1-2 0 0,3 0 0 16,2-4 144-16,3-2-144 0,3 0 128 0,1-2-128 16,3-2 256-16,0-4-48 0,0 2 0 0,1 0 0 0,-1-1-208 15,0 0 128-15,-2 2-128 0,-2 1 0 0,-1 0 0 16,-1 2 0-16,-3 2 0 0,-2 2 0 0,-3 0 0 16,0 0 0-16,-3 2 0 0,-1 2 0 0,-1-2 0 0,-2 2 0 15,-1 0 0-15,0 1 0 0,-1-1 0 16,-1-1 0-16,0 0 0 0,-1-3 0 0,-1 1 0 0,-1-1 0 15,0-1 0-15,-3-2 0 0,-1 1 0 0,-2-2 0 16,-3 0 0-16,-4-2 0 0,-2 0 144 0,-5 0-144 16,3 2 128-16,-6-2-128 0,-3 0 128 0,-4 0-128 15,3 2 0-15,-5-1 128 0,0 0-128 0,-3 2 0 16,2-3 0-16,1 3 0 0,2-2 0 0,1 1 0 16,1 0 0-16,1 1 0 0,2 0 0 0,1-1 0 0,1 2 0 15,2-2 0-15,2 2 0 0,1 2 0 0,0-3 0 16,2 3 0-16,-1-1 0 0,1 2 0 0,0 2 0 15,-2-3 0-15,3 2-272 0,-1 2 64 0,0-2 16 0,3 2 0 16,0-1 16-16,2 0 16 0,1-2 0 0,0 4 0 16,0-3 160-16,2 0 0 0,2 1 0 0,2 0 0 15,1 0 0-15,3-2 0 0,-1 1 0 0,5-2 0 16,1 3 0-16,2 1-192 0,2-3 192 16,6 1-192-16,2 2 16 0,4-1 0 0,2 0 0 0,3 0 0 15,2 0 176-15,3 2 0 0,-2-1 0 0,2 0 0 16,-2 2 0-16,1-2-128 0,-2 2 128 0,-2-1-192 15,-1 2 192-15,0-3-128 0,-1 1 128 0,1-1-128 16,-2-2 128-16,-1 2 0 0,-1-2 0 0,1-2 128 16,1 0-128-16,-1 0 0 0,3 0 0 0,-2-2-128 0,2 2 128 15,-2-4 0-15,1 4 0 0,0 0 0 0,-1 0 0 16,0 0 0-16,-1 0 0 0,1 4 0 0,-3-2 0 0,-4 2 0 16,-3 0 0-16,-1-1 0 0,-2 0 0 0,-2-1 0 15,-3 2 0-15,-2-1 0 0,-2-3 0 0,-1 0 0 16,-1 0 0-16,-3 0 0 0,-1 0 0 0,-2-3 0 15,-2 3 0-15,-2-4 0 0,-2 2 0 0,-3-2-128 16,0 2 128-16,-5-4-128 0,0 2-112 0,-1 0-16 16,-3-1 0-16,-1 1 0 15,0 2-192-15,-6-2-64 0,0 1 0 0,-2-1-12272 16,2-1-2448-16</inkml:trace>
  <inkml:trace contextRef="#ctx0" brushRef="#br4" timeOffset="80">17272 9736 6447 0,'-4'3'576'0,"2"0"-576"0,1 0 0 0,-1-3 0 0,2 0 1344 0,-1 3 176 0,-1 1 16 0,-2 2 16 0,2 0 0 0,-2 0 0 16,3-2 0-16,-1 0 0 0,2 1 128 0,0-4 32 16,3 1 0-16,-1 1 0 0,1-2-1040 0,1 1-208 15,-2-2-32-15,2 2-16 0,-2 0-144 0,1-2-16 16,-1-2-16-16,1 0 0 0,-2 0 432 0,0-1 96 15,-1 2 0-15,-1-2 16 0,0-4 496 0,-2 1 112 16,1-2 16-16,-2-2 0 0,1 0 128 0,0-3 16 16,-1-3 16-16,0 0 0 0,1-5-704 0,-1-1-144 15,1-3-16-15,1-4-16 0,1-9-240 0,0 0-64 0,2-6 0 16,2-6 0-16,2 4-144 0,3-4-48 0,0 0 0 0,1 2 0 16,1 3-192-16,-1 5 0 0,1-1 0 0,-2 4 0 15,2 1 0-15,-2-1 0 0,0 2 0 0,-3 3 0 16,0 1 0-16,-4 5 0 0,2-2 0 0,-3 3 0 15,-1 1 0-15,-2 0 0 0,-1 1 0 0,-1 1 0 16,1 0 160-16,-1 3 32 0,0 0 16 0,0 0 0 16,-2-3-32-16,3 3-16 0,0-2 0 0,1 4 0 15,2 2-160-15,0 1 0 0,1 2 0 0,0 2 0 16,1-1 0-16,0 4 0 0,1 0 0 0,-1 1 0 16,0 3 0-16,-1 0 0 0,0 3 0 0,0 0 0 0,-1 0 0 15,-3 4 0-15,2 1 0 0,-3 1 0 0,-1 4 0 16,-1-4 0-16,2 4 0 0,-1-4 0 15,1 0 0-15,-1 0 0 0,-3 2 0 0,1 2 0 0,-2 1 0 0,0-1 0 16,-1 0 0-16,-2 5 0 0,1 1 0 0,-3 1 0 16,2 6 0-16,-2 1 0 0,-1 7 0 0,0 0 0 15,1 1 0-15,0 0 0 0,1-1 0 0,3-5 0 16,1-1 0-16,2-1 0 0,-1-4 0 0,2 0 0 16,0 1 0-16,1-5 0 0,0-2 0 0,1-2 0 15,0-1 0-15,0-3 0 0,2-2 0 0,0-4 0 16,1-1 0-16,0-4 0 0,2-1 0 0,2-5 0 15,0-3 0-15,3-5 0 0,0-2 288 0,4-3-32 16,-1-3 0-16,3-3 0 0,3-1-96 0,0 1-32 16,2-1 0-16,1-1 0 0,0 1-128 0,2 1 0 15,-2 4-192-15,-1-1 192 0,-1 6-128 0,-3 0 128 0,1 3 0 16,-3 1 0-16,0 3 0 0,-3 2 0 0,-1 4 0 16,0-2 0-16,-1 3 0 0,0 2 0 0,-1-1 0 15,0-1 0-15,1 1 0 0,-2 1 0 0,1 0 0 0,0 1 0 16,-1 0 0-16,1 2 0 0,1 2 128 0,1 0-128 15,2 4 352-15,3 4-16 0,0 1 0 0,3 5 0 16,4 7-16-16,2 3-16 0,3 5 0 0,3 1 0 16,0 5-304-16,0-1 0 0,-1-4 0 0,-3 1 0 15,-1-1 0-15,-1-3 0 0,-3 2 0 0,-2-3 0 16,-2-2 0-16,-2 0 0 0,-1 1 0 0,-3-4 0 16,-2-5 0-16,-2-2 0 0,-2-2-128 0,-2-6 128 15,1-1-384-15,-3-7-48 0</inkml:trace>
  <inkml:trace contextRef="#ctx0" brushRef="#br4" timeOffset="81">15226 7747 26719 0,'-2'-2'2368'0,"2"-1"-1888"0,0 2-480 0,2 1 0 0,-1-3 192 0,1 2-64 0,2-1-128 0,1-4 192 0,1-4-64 0,3 1-128 0,0 2 176 0,-2-2-176 16,0 3 640-16,-2 2 0 0,-1 2 16 0,-3 2 0 15,-1 5-80-15,-2-1-32 0,-2 5 0 0,-3 3 0 16,-1 7 512-16,-2-2 96 0,-1 6 32 0,0 0 0 16,0 3-528-16,1 3-96 0,0-5-32 0,2 5 0 15,0-3-32-15,1 2-16 0,3 4 0 0,0 2 0 16,3-6-160-16,1 4-48 0,2 3 0 0,2 1 0 15,1 1-128-15,0-3-16 0,1 5-128 0,2-7 192 0,-2-1-192 16,-1-3 0-16,0-3 0 0,-3 1 0 0,1-1 0 0,-2 1 128 16,-1-2-128-16,-1 0 0 0,-1-3 128 0,0-1-128 15,0 1 176-15,-2-3-176 0,0 2 304 0,-1-4-48 16,0-1-16-16,0-1 0 0,0-5-16 0,2 0 0 16,-1-1 0-16,0-3 0 0,0-2-96 0,2 0 0 15,1-3-128-15,0-3 192 0,1 3-64 0,-2-3-128 16,1 0 176-16,0-1-176 0,0-1 144 0,-2 0-144 15,1 0 0-15,-2 2 144 0,-1-3-144 0,0 2 0 16,-2-1 0-16,0 1 0 0,1 1 0 0,-1-1 0 16,-2 1 0-16,-2-3 0 0,-1-1 0 0,-1 1 0 15,2 1 0-15,1-2 0 0,2 4 224 0,-2-5 16 16,1 2 0-16,2 0 0 0,-1 0-240 0,1-3 0 0,1 2 0 16,-1-2 0-16,0-3 0 0,1 2 0 0,0-3 0 15,-2 1 0-15,2 0 0 0,0 1 128 0,-2-4-128 16,1 1 0-16,1-1 256 0,-2 2 0 0,2-2 0 0,0-1 0 15,-1 0-112-15,-1 0-16 0,2 1 0 0,-1-1 0 16,-1 2-128-16,2-1 192 0,-1 3-192 0,-1-1 192 16,1 4-192-16,1-4 0 0,-2 3 144 0,1 0-144 15,-1 1 256-15,2 2 0 0,1 1-16 0,2 0 0 16,-1 2-240-16,4 2 128 0,0-1-128 0,1 2 0 16,3 1 0-16,1 0 0 0,1 4 0 0,3 2 0 15,0 4 0-15,3 0 0 0,0 6 0 0,2 1 0 16,2 5 0-16,1 2 0 0,1 1 0 0,1-1 0 15,-2 2 0-15,1-1 0 0,0 4 0 0,1-4 0 16,-3 4 0-16,-1-7 0 0,-3-1-128 0,0 1 128 0,2 4 0 0,0-3 0 16,-2-1 0-16,0-3 0 0,-1-1 0 0,2-6 0 15,0 0 0-15,1-4 0 0,0-5 0 0,-1-2 0 16,3-2 0-16,0-5 0 0,4-6 224 0,1-1 0 16,-2-3 0-16,-1 0 0 0,1 0 48 0,2-8 16 15,4-3 0-15,1-3 0 0,0 0-288 0,-3 2 0 16,0 0 0-16,-3-1 0 0,-1 1 0 0,-3 2 0 15,-4-3-128-15,-2 2 128 0,-2-3-320 0,-3 0 16 16,-3 1 16-16,-2-2-21392 0</inkml:trace>
  <inkml:trace contextRef="#ctx0" brushRef="#br4" timeOffset="82">13159 10485 22111 0,'-5'2'1968'0,"2"0"-1584"0,0 0-384 0,3-2 0 0,0 0 1088 0,0 0 128 0,-1 1 16 0,0 2 16 16,1-1 640-16,2-2 128 0,6 0 32 0,-8 0 0 15,28-6-928-15,-7 0-176 0,5 0-48 0,4 0 0 16,2-1-544-16,3 1-112 0,2 5-32 0,2-2 0 16,1 3-208-16,-1 3 144 0,1 1-144 0,-2 2 128 15,-2 0-128-15,-2 0 0 0,-5 0 0 0,0-2-176 0,-3 2 176 16,-2-2 0-16,-3-2 0 0,-2 2 0 16,1-1 144-16,-2 0-144 0,1 0 192 0,-3-2-192 0,0-1 576 0,0 0 0 15,-1 0 0-15,-3 0 0 16,1-1-400-16,-5 1-176 0,0-3 160 0,-3 1-160 0,-2 1 128 15,-1-2-128-15,-4 1 0 0,-1-2 144 0,-2 0 16 0,-3 2 0 16,-2-4 0-16,-3 2 0 0,-1 0 48 0,-3-1 16 16,-3 2 0-16,-3-1 0 0,-3 1-32 0,-3 1-16 15,1 1 0-15,-3-3 0 0,1 1-48 0,-1 0 0 16,2-2 0-16,-2 1 0 0,2 2-128 0,1 0 0 16,-2 0 0-16,0 4 0 0,2-2 128 0,1 2-128 15,0 3 128-15,1-2-128 0,0 0 0 0,0 3 0 16,-2 1 0-16,2 0 0 0,3-1 0 0,1 2 0 0,2-3 0 15,3 2 0-15,2-3-128 0,4 0 128 0,2-1 0 16,3-2 0-16,2 1 0 0,3-2 0 0,2 0 0 0,2 0 0 16,3 0 0-16,1 0 0 0,3 3 0 15,2-3 0-15,4 0 0 0,4 4 0 0,3-3 0 0,1 1 0 16,6 2 0-16,1 1 0 0,2 1 0 0,-1-1 0 16,-2 1 0-16,3 0 0 0,3 1 0 0,0-2 192 15,2 1-192-15,-2-1 0 0,-1 0-192 0,-4-2 192 16,-1 0 0-16,-4-3 0 0,-2 1 0 0,0-2 0 15,-3 1 0-15,-3-3 0 0,1 1 0 0,1-2 0 16,-2-2 0-16,3 2 0 0,-2-2 0 0,1 0 0 16,-3 0 0-16,0 2 0 0,-1 0 0 0,-1 2 0 15,-3-1 0-15,-2 2 0 0,-2 1 0 0,-3-2 0 16,-3 4 0-16,-2-2 0 0,-1 4 0 0,-4-3 0 0,-2 4 0 16,-5-1 0-16,0-2 0 0,-3 4 0 0,-2-2-368 15,-4 2 48-15,0-2 16 0,-1 2-18672 16</inkml:trace>
  <inkml:trace contextRef="#ctx0" brushRef="#br4" timeOffset="83">11700 10311 26719 0,'-3'6'2368'0,"-2"-6"-1888"0,-2 3-480 0,2-3 0 0,2 0 3264 0,-1 2 544 0,0-2 112 0,-4 1 32 16,-5-1-2816-16,-3 0-560 0,-1 0-128 0,0-3 0 15,1 0-448-15,1-2 0 0,2-1 0 0,1-2 0 16,1-2 144-16,0-2-144 0,2-4 160 0,2 1-160 15,0 1 400-15,3-4-16 0,-1-4 0 0,1 1 0 16,1 1-96-16,1-2-32 0,1-1 0 0,-1 2 0 0,2-2-128 16,0-2-128-16,0-3 144 0,3-3-144 0,-2-1 336 15,2-1-16-15,-1-1-16 0,1-3 0 0,0 1 64 16,2-1 16-16,-1 0 0 0,0-2 0 0,-1 3-224 0,1-2-32 16,0-3-128-16,-1 2 192 0,-1 0-16 0,1 4-16 15,0 4 0-15,1 5 0 0,-1 1-160 0,2 5 0 16,-1 2 144-16,1-1-144 0,0 3 0 0,-1 0 0 15,-1 0 0-15,1 1 128 0,0 3-128 0,-3-1 0 16,1 3 0-16,-2 0 0 0,0 7 0 0,-2-3 0 16,-1-1 0-16,1 4 0 0,-2 0 0 0,1-1 0 15,-2 2 0-15,0-2 0 0,-2 4 0 0,1 0 0 16,0 2 0-16,-3 0 0 0,2 0 0 0,-2 0 0 16,0 3 128-16,-1 0-128 0,-2 1 0 0,1 2 0 0,0 1 0 15,-1 2 0-15,-2 0 0 0,2 5 0 0,-3-2 0 16,0 2 0-16,2 1 0 0,-2 6 0 0,-1-4 0 0,1 6 0 15,0 1 0-15,-1 3 0 0,-1 2 0 0,1-2-128 16,2-2 128-16,2-1 0 0,-1 0 0 0,1-1 0 16,2-4 0-16,3-1 0 0,-1-4 0 0,2-4 0 15,1 2 0-15,0-5 0 0,3-1 0 0,-1-4 0 16,2 0 0-16,1-2 0 0,0-4 0 0,0-2 0 16,1 0 0-16,2-4 0 0,-1-2 0 0,1-3 0 15,0-3 0-15,1-2 0 0,0-1 0 0,1-3 0 16,1-3 0-16,0-1 0 0,1-2 0 0,2 2 0 15,1-3 0-15,-1 2 0 0,0 4 0 0,0 0 0 16,0 1 0-16,-3 4 0 0,0 1 0 0,-2 3 0 0,-2 1 0 0,0 3 0 16,-2 0 0-16,0 2 0 0,-2 0 0 0,2 0 0 15,-1 0 0-15,0 2 0 0,2-3 0 0,-1 3 0 16,3-1 0-16,-1 1 0 0,2 1 0 0,-1 1 0 16,2 0 0-16,2 4 0 0,-1 4 0 0,1 2 0 15,3 3 0-15,0 1 0 0,1 6 0 0,3 0 128 16,-1-1-128-16,1 5 0 0,-2-2 0 0,1 2 0 15,-1 1 0-15,-2 1 0 0,-1-2 0 0,-2 1 0 16,0 2 0-16,0 2 0 0,-1 0 128 0,-1 1-128 16,1 2 128-16,0-3-128 0,0-1 416 0,2-1 16 15,-1-3 0-15,1 0 0 0,0-2-432 0,1-2 0 16,1-1 0-16,0-1 0 0,-2-3 0 0,2-1 0 16,0 0 0-16,-3-4 0 0,1 0 0 0,-2-2 0 0,2-1 0 15,-4 0 0 1,3-3-704-16,-5-3-32 0,2 2 0 0,-4-5-21104 0</inkml:trace>
  <inkml:trace contextRef="#ctx0" brushRef="#br4" timeOffset="84">11516 6764 14735 0,'1'-19'1312'0,"-1"6"-1056"0,0 0-256 0,1 5 0 0,-1 4 3264 0,2-2 576 0,-1 2 128 0,0-2 32 16,2-3-1408-16,-1 0-288 0,2-4-48 0,1 3-16 15,-3 0-1136-15,1 4-224 0,0 0-48 0,0 4-16 16,-2 0-400-16,2 1-80 0,-1 2-16 0,-1 1 0 16,1 1-48-16,-2 2-16 0,2-1 0 0,-2 2 0 15,1 1 64-15,-1 5 16 0,0-2 0 0,0 2 0 16,-1 4-80-16,1 0 0 0,-2 4-16 0,0 1 0 16,0 4 16-16,-1 1 0 0,1-2 0 0,-1 2 0 0,1-1 48 15,-2 3 16-15,1 7 0 0,-1 3 0 0,0 1 0 0,-1 2 0 16,3-1 0-16,-2 1 0 0,2 1-144 0,-1 1-32 15,2-1 0-15,-2 2 0 0,2-8-144 0,-1 2 192 16,-1 2-192-16,2-2 192 0,0 3-192 0,-2-2 0 16,1 5 0-16,-1-4 0 0,1-1 400 0,-2-2 0 15,2-1 0-15,-1-5 0 0,1-3-80 0,-1-5-32 16,1-1 0-16,0-3 0 0,2-1-32 0,-1-2 0 16,0 0 0-16,0-3 0 0,1 2-256 0,-1-5 0 15,-1 2 128-15,1-5-128 0,0 3 0 0,0-7 0 16,-1 2 0-16,1-5 0 0,0 0 208 0,-2-2-64 0,2-2-16 15,-1-1 0-15,-1-1 160 0,0-2 32 0,-1-1 0 16,-1-3 0-16,-1 1-176 0,-1 3-16 0,1-5-128 0,-2 3 192 16,-1-2-192-16,0 2 0 0,-1-2 0 0,1 3 0 15,0 2 0-15,-2-2 0 0,1 2 0 0,-1 0 0 16,1 2 0-16,1 2 0 0,-1-1 0 0,0 0 0 16,1-2 0-16,-1 0 0 0,1 0 0 0,0-3 0 15,2 2 0-15,-1-6 128 0,2 1-128 0,0-3 0 16,1 2 320-16,0-1 32 0,2-1 0 0,-2-1 0 15,0-3-352-15,-2 3 0 0,2-2 0 0,1 2 0 16,-1 0 0-16,-2 1 0 0,2 4 0 0,-1-2 0 16,1 5 0-16,2-2 0 0,0 4 0 0,2 2 0 15,0 1 0-15,1 0 0 0,1 3 0 0,1-3 0 16,1 3 0-16,-1 3 0 0,3 0 0 0,0 4 0 0,3 1 0 0,-2 2-128 16,1 0 128-16,2 0 0 0,0 2 0 15,2 3 0-15,0 1 0 0,1 4 0 0,3-1 0 0,-1 3 0 16,0 0 0-16,0 3-128 0,-2-5 128 0,1 1 0 15,-2-2 0-15,0 0 0 0,1-3 0 0,-2-4 0 16,-1 1 0-16,0-2 0 0,1-2 0 0,-3-1 0 16,0-4 0-16,2 2 0 0,0-2 0 0,1-2 0 15,-1 0 0-15,3-4 0 0,-1 0 0 0,2-2 0 16,1-2 0-16,2-4 128 0,-1 0 0 0,1-2 0 16,0-1 0-16,1-5 0 0,-1-1 176 0,-1 0 32 15,-1-6 16-15,-1 0 0 0,-1 2-352 0,0 0 0 16,-2-1 0-16,0-1 128 0,-2-1-128 0,0-1 0 15,-3 1 0-15,1-3 0 0,1-3-128 0,2 0-64 0,3-5 0 16,4-4-24960-16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0T17:10:45.287"/>
    </inkml:context>
    <inkml:brush xml:id="br0">
      <inkml:brushProperty name="width" value="0.05292" units="cm"/>
      <inkml:brushProperty name="height" value="0.05292" units="cm"/>
      <inkml:brushProperty name="color" value="#0070C0"/>
    </inkml:brush>
    <inkml:brush xml:id="br1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28480 2269 24879 0,'-6'0'2208'0,"2"0"-1760"0,3 0-448 0,2 0 0 15,1 0 752-15,-2 0 64 0,-2 0 16 0,1 1 0 0,0 0 112 0,1 1 16 0,1 2 16 0,-1-4 0 0,0 0 288 0,11 18 48 0,-5-9 16 0,2 6 0 0,-1 3-432 0,-1 1-64 0,1 7-32 0,-2 3 0 0,-2 4-416 0,0 7-96 16,-3 5-16-16,-3 2 0 0,1 7-272 16,-3 3 0-16,0 3 0 0,0 1 0 15,-1-4 0-15,0-4 0 0,1-4 0 0,0-7 0 0,1-1 0 16,0-4 0-16,1-1 0 0,-2-1 0 0,0-4-240 16,-1-7 0-16,-1-1 0 0,0-2 0 15,-1-7-1264-15,1 0-256 0,1-5-48 0,-2-1-13728 16</inkml:trace>
  <inkml:trace contextRef="#ctx0" brushRef="#br0" timeOffset="436.8">28044 1957 28559 0,'1'-8'1264'0,"1"4"272"0,2-3-1232 15,1 5-304-15,0 2 0 0,1 0 0 0,2 0 640 0,4 2 80 0,8-2 16 0,9 2 0 16,9 3 432-16,5-1 96 0,1 3 16 0,-2-1 0 0,0-1-864 16,1 1-160-16,-4 1-48 0,1 1 0 15,-1-1-208-15,0 2 0 0,-1 0 0 0,-1 2 0 0,-2 0 0 16,-1 1 0-16,0 1 0 0,-2 1 0 0,-4 0 0 0,-1 3 0 15,-1 2 0-15,-3 1 0 0,-5 2 0 0,-3 0 0 16,-4 2-128-16,-2-1 128 0,-3 2 0 0,-4 1 0 16,0 2 0-16,-5 1 0 0,2-5 0 0,-3 2 0 15,-1 0 0-15,-1-1 144 0,0 1-144 0,-3 0 0 16,1-2 0-16,-3-1 0 0,1-1 0 0,-4 1 0 16,0 0 0-16,-3-1 128 0,-1 2 336 0,-3-3 64 15,-2 1 16-15,1 0 0 0,1-2-416 0,-2 1-128 0,0-4 0 16,-1 1 0-16,1-2 0 0,0-4 0 15,1-2 0-15,-1-1 0 0,2-3 0 0,-1-2 0 16,0 1 0-16,1-5 0 16,1 0-1104-16,0-5-176 0,3 0-48 0,-2-1 0 15,3-4-1280-15,1 1-256 0</inkml:trace>
  <inkml:trace contextRef="#ctx0" brushRef="#br0" timeOffset="994.2">29498 2069 13823 0,'-9'-8'1216'0,"3"3"-960"0,1 1-256 0,1 0 0 0,3 3 1872 0,0 1 336 0,1-2 64 0,-3-1 16 0,0 2-1328 0,-2-5-256 0,0 2-48 0,-3 0-16 0,2 2 80 0,-1 1 16 0,-2 2 0 0,1 1 0 0,-1 2-32 0,-1 2-16 0,0 2 0 0,-2 3 0 15,-1 2 384-15,0 1 80 0,-1 3 0 0,1 4 16 0,-2 3-464 0,0 4-112 16,0 4-16-16,0 6 0 0,0 1-64 0,1 4-32 16,-1-1 0-16,0 2 0 0,0 0 0 0,0 0 0 15,0 1 0-15,1 5 0 0,-1 5-192 0,-3 1-32 16,2 3-16-16,1 0 0 0,2-3-112 15,0 0 0-15,4-2-128 0,1 0 192 0,3-2-192 0,2-3 0 16,3-2 0-16,1-4 0 0,5-3 0 0,1-5 0 16,4-5 0-1,2-4 0-15,0-3 0 0,4-4-208 0,0 1 32 0,1-2 16 32,2-4-400-32,-1 0-80 0,1-3 0 0,1-2-16 0,0-1-1216 0,0-1-240 0</inkml:trace>
  <inkml:trace contextRef="#ctx0" brushRef="#br0" timeOffset="2896.8">28071 1757 22111 0,'0'-5'1968'0,"1"1"-1584"0,0 1-384 0,2 3 0 0,-2-2 960 0,2 0 96 0,2-3 32 16,1-3 0-16,2-3 0 0,4 0 16 0,0-4 0 0,1 1 0 0,1 0-624 0,0 0-128 0,1-1-32 0,-1 2 0 0,1-5-320 0,1 2 0 0,0 0 0 0,0 0 0 0,-1 2 0 0,1-3 0 16,2 0 0-16,-4-1 0 0,0 2 0 0,0 0 0 15,1 1 0-15,-2 1 0 0,1-1 0 0,-1 1 0 16,1 1 0-16,-2-1 0 0,-1 2 544 0,-1 1 144 16,-1 2 16-16,-2 1 16 0,-2 5-112 0,0-1-32 15,-1 4 0-15,-2 0 0 0,1 0-240 0,-1 2-48 16,1 2-16-16,1 1 0 0,-1 1-112 0,2 2-32 0,-1 2 0 15,1-3 0-15,0 3 192 0,0 1 16 0,0 0 16 16,1 0 0-16,0 0-352 0,0 2 0 0,0-1 0 0,1 1 128 16,0-2 240-16,-1-1 48 0,0 1 16 0,1 0 0 15,0-2-432-15,-1-1 0 0,0 0 0 0,2 0 0 16,1-2 0-16,0 3 0 0,3 0 0 0,-1-3 0 16,1 4 0-16,2-3 0 0,-1 1 0 0,2 0 0 15,1-2 0-15,0 1 0 0,0-2 0 0,2 0 0 16,-2-2-1216-16,2 1-192 15,1-3-16-15,-1 2-14848 0</inkml:trace>
  <inkml:trace contextRef="#ctx0" brushRef="#br0" timeOffset="5494.11">30098 2355 6447 0,'0'0'576'0,"1"0"-576"16,-1 0 0-16,1 0 0 0,-1 0 0 0,0 0 0 0,1 0 0 0,1-1 0 0,0 1 0 0,1 0 0 0,-1-3 0 0,-2 3 0 0</inkml:trace>
  <inkml:trace contextRef="#ctx0" brushRef="#br0" timeOffset="5826.51">30185 2269 3679 0,'-1'-5'160'0,"1"3"32"16,0-1-192-16,0 1 0 0,0 0 0 0,0 2 0 0,1-1 704 0,-1-2 112 0,3 1 16 0,-2-2 0 15,3 0 32-15,-2-1 16 0,2-1 0 0,0 2 0 16,-2 1-368-16,2-1-80 0,-2 2-16 0,1-3 0 0,-2 1 128 15,0 1 32-15,1 0 0 0,-2 2 0 0,0-2 304 0,0 2 64 16,0 0 16-16,-2 1 0 0,1 0-240 0,0 0-32 16,-2 2-16-16,1 2 0 0,2-4 128 0,0 0 32 15,-14 22 0-15,7-11 0 0,0 3 192 0,-3 3 64 16,-3 3 0-16,1 0 0 0,-2 4 0 0,1 0 0 16,-2-1 0-16,-1 6 0 0,-3 2-80 0,-2 2-16 15,-4 4 0-15,-1 3 0 0,-2-1-608 0,-2 1-128 16,1 2-32-16,-2 1 0 0,-1-1-224 0,-2 2 0 0,1-1 0 15,1-5 0-15,2-1 0 0,2-6-128 0,2-1 128 16,1-4-160 0,4-3-224-16,1 0-64 0,4-1 0 0,1-4 0 15,2 0-832-15,1-3-192 0,4-4-16 0,0 0-7248 0,3-5-1440 0</inkml:trace>
  <inkml:trace contextRef="#ctx0" brushRef="#br0" timeOffset="6270.26">29566 2291 18431 0,'-1'-11'816'0,"1"1"160"0,0 2-784 0,1 3-192 0,0 3 0 0,0 1 0 0,2-1 896 0,-1-1 144 0,3-1 32 0,1-3 0 0,3 0 528 16,0 1 96-16,1 4 32 0,0 2 0 0,-1 0-928 0,3 3-176 0,-3 5-48 0,3 1 0 0,0 5 16 0,2 5 0 0,2 4 0 0,1 6 0 0,4 4 64 0,0 4 16 0,1 2 0 0,1 0 0 0,-1 1-256 15,1 3-48-15,2 3-16 16,-1 1 0-16,0 2-352 0,0 1 0 0,-2-1 0 0,-1-2 0 0,-1-1 0 0,-2-4 0 16,0 1 0-16,-3-3 0 0,-2-4-576 0,-1 0-48 0,2 0 0 0,-2-6 0 15,1 3-848-15,-1-9-192 0,1 0-16 0,-2-3-16 16,1 0 96-16,0-4 0 0,0-4 16 0,0-2-9232 0</inkml:trace>
  <inkml:trace contextRef="#ctx0" brushRef="#br0" timeOffset="7475.01">30555 2899 28559 0,'3'-4'2544'0,"-1"2"-2032"0,1 0-512 16,-2 0 0-16,0 2-208 0,0-1-144 0,2 0-32 0,0-4 0 0,4 0 1264 0,-2 0 240 0,1 0 48 0,-2 3 16 0,-2 2-416 0,-2 1-64 0,0 4-32 0,-1 0 0 0,-3 3-16 0,-1 3 0 0,-1 4 0 0,-2 0 0 0,0 5-112 0,-1 2-32 0,-1 0 0 0,-1 4 0 0,3 0-288 0,-1-1-64 15,0 4-16-15,3-1 0 0,1 3 80 0,3-3 16 16,2-2 0-16,1 3 0 0,3-2-112 15,0 0-128-15,3 2 176 0,1-6-176 16,2 1 160-16,0-3-160 0,0-3 128 16,1 0-128-16,1-4 192 0,1 1-64 0,-1-1 0 0,1-1 0 15,0-1-560 1,1-3-112-16,2-2-32 0,-1-1 0 0,2-1-1360 0,0-3-288 0,2 1-48 0,1-3-12512 0</inkml:trace>
  <inkml:trace contextRef="#ctx0" brushRef="#br0" timeOffset="7807.42">30439 3229 27647 0,'-15'2'1216'0,"4"-1"256"0,1 1-1168 0,4-2-304 15,3 0 0-15,2 0 0 0,0 0 1440 0,-2 0 224 16,0 0 64-16,-2 0 0 0,1 0-144 0,2 0-32 16,0 0 0-16,4 0 0 0,1 0-1088 0,2 0-208 15,3 0-64-15,2-2 0 0,1 2-48 0,4-1-16 16,2-2 0-16,3 1 0 0,2-1 0 0,3-3 0 0,1 2 0 0,-3-1 0 15,2 0-128-15,2 2 0 0,3-5 0 0,1 2 0 32,-3 0-1072-32,-1 0-240 0,-1 0-48 0,-3 1-15520 0</inkml:trace>
  <inkml:trace contextRef="#ctx0" brushRef="#br0" timeOffset="8235.04">31324 1945 36863 0,'-6'-7'1632'0,"2"4"336"0,2 1-1584 0,2 2-384 0,1 2 0 0,0 1 0 0,1-1 0 0,0 3 0 0,2 3 128 0,0 6-128 0,2 3 160 0,-1 8 0 0,0 5 0 0,0 7 0 0,0 2-160 0,-2 9 0 0,1 8 0 0,0 2 128 15,-1 3-128-15,0 2 0 16,-1 0 0-16,0 2 0 0,-1 1 0 0,-1 0 0 0,1-1 0 0,0-1 0 0,0-1 0 16,1-1 0-16,-1-4-144 0,0-2 144 15,-1-3-2016-15,0-3-352 0,0-5-64 16,-1-1 0-16,0-1 896 0,-1-3 192 16,1-2 48-16,0-6-6384 0,1-1-1280 0</inkml:trace>
  <inkml:trace contextRef="#ctx0" brushRef="#br0" timeOffset="9070.99">31809 2819 15663 0,'-1'0'1392'0,"1"-3"-1120"16,0 3-272-16,1 0 0 15,0 0 1376-15,-1 0 224 0,3-1 32 0,-1 0 16 0,3-3 160 0,3 2 48 0,0-3 0 0,2-1 0 0,3 1-512 0,0-2-112 0,2-1-16 0,3-1 0 0,2-2-560 0,1 0-112 0,2-4-32 0,0 1 0 0,2 0-240 0,-2 0-48 0,0-2-16 0,-1 1 0 0,-1 0 176 16,-3 0 48-16,0 2 0 0,-3-2 0 0,1 1-432 0,-4 0 0 31,-1 0 0-31,-3-1 0 0,-2 3 0 0,-3-1 0 0,-3 2 0 0,-2 1 0 0,-3 3 0 31,-2-3 0-31,-3 4 0 0,-3 1 0 0,-2 1-192 0,-1 3 192 16,-2 0-192-16,-2 2 192 0,0 0 0 0,-2 4 0 16,1 1 0-16,-1 3 0 0,-2 2 0 0,1 1 0 15,-2 6-128-15,0-1 128 0,2 4 0 0,1 1 208 16,-1 3-16-16,3 1-16 0,2 2-48 0,1-2 0 0,3 3 0 16,2 2 0-16,4-2-128 0,2 1 0 0,4-1 0 15,2-2 0-15,2 0 0 0,3-3 192 16,1-2-192-16,3-2 192 0,2-1 160 0,1-1 32 0,3-1 16 0,0-3 0 15,1-2-272-15,1-1-128 0,4-1 128 0,0 0-128 16,4-4 0-16,0-1-176 0,2 0 16 0,2-3 0 16,-1 2-1184-1,2-3-256-15,1 1-32 0,-1 0-13920 0</inkml:trace>
  <inkml:trace contextRef="#ctx0" brushRef="#br0" timeOffset="9498.44">32510 2939 33167 0,'-6'0'1472'0,"2"0"304"0,2 0-1424 0,1 1-352 0,1 0 0 0,1 2 0 0,0-2 240 0,-1 4-32 15,1 1 0-15,2 5 0 0,-2 3 496 0,0 6 80 0,-1 1 32 0,-1 3 0 0,-1 5-288 0,-2-1-48 0,-1 2-16 0,-1 1 0 0,-1 1-32 0,0 0-16 0,1 0 0 0,-2-1 0 0,2-1-416 16,0-3 0-16,0-1 0 0,1-1-176 0,0-3-784 0,1-5-176 0,-1 1-16 0,2-3-16 16,0-2-1632-16,2-1-320 0</inkml:trace>
  <inkml:trace contextRef="#ctx0" brushRef="#br0" timeOffset="9767.79">32778 3015 2751 0,'-1'-2'256'0,"0"-2"-256"0,0 2 0 0,0 2 0 16,1 0 8000-16,1 0 1568 0,0 0 304 0,-1-3 64 0,1 3-7520 0,0-1-1520 15,1 0-288-15,-2 1-64 0,0 0-544 0,0 0-224 16,0 0 16-16</inkml:trace>
  <inkml:trace contextRef="#ctx0" brushRef="#br0" timeOffset="10006.77">32812 3353 25791 0,'-5'6'1152'0,"1"-5"224"0,1 3-1104 0,0-3-272 15,3 1 0-15,0-1 0 0,0 1 336 0,-1 0 16 0,-2 0 0 0,1 2 0 16,-2 1-128-16,2 0-32 16,-2-3 0-16,0 2 0 15,2-2-976-15,-2 1-208 0,0-1-32 0</inkml:trace>
  <inkml:trace contextRef="#ctx0" brushRef="#br0" timeOffset="10407.7">33169 2947 25791 0,'-1'-1'2304'0,"1"0"-1856"0,1 1-448 0,-1 0 0 16,1 0 1408-16,-1 0 176 0,2 0 32 0,-2 0 16 0,1 0 64 0,0 0 16 15,-1 0 0-15,0 0 0 0,0 0-944 0,0 0-192 16,0 0-48-16,0 0 0 0,-16 20-208 0,9-10-64 16,-2 2 0-16,-1 3 0 0,-3 2-256 0,-1 3 128 15,-2 7-128-15,0 0 0 0,1 1 0 0,0 0 0 16,0 3 0-16,3 0 0 0,2 0 0 16,3-2 0-16,3-1 0 0,1-2 0 0,3-5 0 0,4-2 0 15,1 0 0-15,1-4 0 0,4 0 0 0,1-2 0 16,2-2-208-16,1-2 80 15,3 0-1536-15,-1-1-288 0,0-1-64 0</inkml:trace>
  <inkml:trace contextRef="#ctx0" brushRef="#br0" timeOffset="10689.54">33068 3112 23951 0,'-15'0'2128'0,"4"0"-1696"0,2 0-432 0,3 2 0 0,5-2 1920 0,1 0 288 15,1 0 64-15,-2 0 16 0,1 0-672 0,-1 0-128 16,-1 2-16-16,4-2-16 0,1 0-592 0,-3 0-112 16,0 0-32-16,20-5 0 15,-9 3-368-15,2-1-80 0,-1 0-16 0,3-2 0 0,2 2-64 0,0 0-32 16,4-3 0-16,2 1 0 0,1 0-160 0,2-1 0 15,2 0 0-15,0 1 128 16,0 0-496-16,2 1-96 0,-1-2-32 0,-1 0 0 16,-1 0-2464-16,-1-1-496 0</inkml:trace>
  <inkml:trace contextRef="#ctx0" brushRef="#br0" timeOffset="11209.32">33025 1785 36863 0,'-5'-2'1632'0,"2"0"336"0,2 4-1584 0,1 0-384 16,1-2 0-16,2 3 0 0,0 1 368 0,4 4-16 0,6 5 0 15,6 2 0-15,5 6 240 0,5 3 48 0,3 2 16 0,4-3 0 16,3 6-512-16,2-2-144 0,4 1 0 0,0 2 0 15,2 3 0-15,0 5 0 0,2 4 0 0,3 6 128 16,7 4-128-16,-1 1 0 0,-2-1 0 0,-7-4 0 16,-6 0 0-16,-8 4 0 0,-6-1 0 0,-29-51 0 15,0 0 0-15,0 0 0 0,0 0 0 0,0 0 0 0,0 0 176 16,0 0 64-16,0 0 16 16,0 0 0-16,0 0-112 0,0 0-16 0,0 0 0 0,0 0 0 0,0 0-128 15,0 0 0-15,0 0 0 0</inkml:trace>
  <inkml:trace contextRef="#ctx0" brushRef="#br0" timeOffset="12271.93">33386 2137 5519 0,'0'-4'496'0,"0"-3"-496"0,1 4 0 0,0 0 0 0,0 1 1456 0,1 2 192 0,0-2 32 0,1 1 16 0,0-3 80 0,2 2 16 0,1-3 0 0,2 1 0 0,-2 2 80 0,0 2 32 0,0 0 0 16,-1 0 0-16,0 2-560 0,0 2-128 15,-1 1 0-15,0 1-16 0,1 2-176 0,-2 0-16 0,2 1-16 16,-1 1 0-16,1 1-304 0,0 0-64 0,1 0-16 15,0 0 0-15,2-2-336 0,-1 2-64 0,2 1-16 0,-1 0 0 0,3 1 304 0,-1 2 48 16,0 4 16-16,0-1 0 16,1 4-64-16,-1 1-16 0,1 0 0 0,-2-1 0 0,0 1-256 0,-1 3-48 31,5 8-16-31,-2 6 0 0,-3 3-160 0,-1 2 0 16,-4 0 0-16,-1 1 0 0,-6 1 0 0,-2-2 0 0,-3-1 0 0,0-8 0 15,-1-3 0-15,1 0 0 0,-1-2 0 16,-3 2 0-16,1 5 0 0,-2-2 0 0,2 2 0 0,0-2 0 15,-2 1 288-15,0-2 32 0,1 0 0 0,-2-1 0 16,-1 0-192-16,1-3-128 0,-1-1 192 0,0 0-192 16,1-3 208-16,1-1-64 0,3 0-16 0,0-1 0 15,0-1-128-15,2-3 0 0,1 0 0 0,-1-3 0 16,3 1 0-16,-2-3 0 0,2 0 0 0,0-3 0 0,-1 1 0 16,1-3 0-16,-3 0 0 0,1-3 0 0,1-2 0 15,-2-1 0-15,1 0 0 0,0-5 0 16,1 0-832-16,-1 0-160 0</inkml:trace>
  <inkml:trace contextRef="#ctx0" brushRef="#br0" timeOffset="14303.64">29298 479 23951 0,'-47'0'2128'0,"7"3"-1696"0,14 2-432 0,10-2 0 0,1 2 160 0,-13 1-160 0,-29 3 192 0,-30 6-192 0,-20 3-128 0,-8 5-144 0,0 3-32 0,6-2 0 31,6 5-416-31,4 3-96 0,3 3-16 0,6 1 0 0,3 3 448 0,4 2 96 0,3 3 16 0,-1 2 0 15,2 1-736-15,4 0-144 0,6-1-16 16,-4 7-16 0,-2 8-640-16,-1 8-128 0</inkml:trace>
  <inkml:trace contextRef="#ctx0" brushRef="#br0" timeOffset="14571.04">27061 3372 1839 0,'64'73'160'0,"-12"-23"-160"0,1-4 0 0,-11-11 0 0,-11-12 1312 0,0-4 224 0,16 12 64 16,37 17 0 0,43 25-320-16,35 11-64 0,16 6-16 0,1-16 0 15,-5-12 128-15,0-10 16 0,4-7 16 0,-1-11 0 16,-1 1-400-16,1-7-64 0,3-3-32 0,2-1 0 16,2 0-624-16,-2-5-240 0,-7-3 176 0,8-3-176 15,7-1 0-15,-4-1 0 0,-5 0 0 0,1-1-160 16,-1-3-1120-16,-4-3-240 0,-10-2-32 0,-4-2-16 15,2 0 320-15,-2-2 64 0,-2-3 16 0,-4-4 0 16,-5-3 208-16,-4-2 64 0,-3 3 0 0,-9-5 0 0,-10-1 704 16,-6-2 192-16,-5-5 0 0,-5-2 0 0,-2-3 0 0,-1 1 0 15,3-6 0-15,64-15 0 16</inkml:trace>
  <inkml:trace contextRef="#ctx0" brushRef="#br0" timeOffset="31553.32">30436 10496 29487 0,'4'-10'2624'0,"-1"2"-2112"0,-1 6-512 0,1 2 0 0,-2 2 1568 0,1-4 208 0,4-1 32 0,3 0 16 0,4-1-784 0,0 1-144 0,1 7-48 0,-1 5 0 0,1 4-576 0,-3 7-112 16,-2 6-32-16,-3 3 0 0,-2 8 0 0,-4 2 0 0,-3 5 0 0,-3 0 0 16,-3 4 112-16,-3 1 16 15,-2-1 0-15,-3 0 0 0,-2 3-128 0,1-3-128 0,-2 0 176 0,-1-2-176 0,1 0 0 16,2-7 0-1,2 1 0-15,0-6 0 0,1-5 0 0,0-4-256 16,3-3 64-16,0-4-11920 0,3-2-2384 0</inkml:trace>
  <inkml:trace contextRef="#ctx0" brushRef="#br0" timeOffset="31839">30722 11037 33167 0,'-1'3'2944'0,"0"-1"-2352"16,-1 2-464-16,2-2-128 0,0 3 1120 0,2-1 208 15,-1 3 32-15,-1 5 16 0,0 4-1072 0,0 2-304 16,-1 3 0-16,-1-1 128 16,0 0-448-16,-1-3-80 0,0 0-32 0,-2 1 0 15,0-5-1040-15,0 1-224 0,-1-4-32 0,1 0-8096 16,0-4-1616-16</inkml:trace>
  <inkml:trace contextRef="#ctx0" brushRef="#br0" timeOffset="32018.6">30789 10911 37775 0,'-11'-5'1664'0,"3"3"368"0,2-2-1632 0,1 3-400 0,4 1 0 0,1 1 0 16,1 0 320-16,0-1 0 0,1 3-16 0,0-3 0 31,3 0-2512-31,3 1-496 0,-1 0-112 0,3 0 0 0,3 2 2272 0,0-3 544 0</inkml:trace>
  <inkml:trace contextRef="#ctx0" brushRef="#br0" timeOffset="32391.78">31191 10899 30399 0,'-1'0'1344'0,"-2"0"288"0,1 1-1312 0,0 0-320 0,1 2 0 0,1-3 0 0,0 0 240 0,-2 2-32 16,-1 2 0-16,-2 2 0 0,-1 0 128 0,-3 4 32 15,-2-2 0-15,-1 1 0 0,-2 3-368 0,-1-4 0 16,1 2-160-16,-2 0 160 0,-2 1 0 0,1 0 0 16,1-1 0-16,0-1 0 0,3 1 624 0,1-2 16 15,1 1 16-15,2-3 0 0,2 2-416 0,1-2-96 0,1-1-16 0,2 0 0 16,2 0-352-16,0-4-80 0,2 3-16 0,1-4 0 31,2 2-496-31,2-2-96 0,1 1-32 0,1-2 0 0,2 1 480 0,1 0 80 16,3-1 32-16,1 1 0 0,-1 0 192 0,1-1 160 0,1 2-208 0,-1-1 80 15,-1 1 128-15,-1 3 0 0,0-2 0 0,-1 2-128 16,-1 1 128-16,0 1 0 0,-1-1 0 0,-1 2 0 16,-3 3 576-16,0-2 64 0,-2 2 0 0,-3 1 0 15,1 0 320-15,-4 0 80 0,-1 1 16 0,-2 1 0 16,-2 0-544-16,0 1-96 0,-2-3-32 0,-1 0 0 0,2 0-224 0,-2-2-160 16,0 0 192-16,0-1-192 31,0-1-512-31,2-3-224 0,-1 1-32 0,0-1-14816 0</inkml:trace>
  <inkml:trace contextRef="#ctx0" brushRef="#br0" timeOffset="32629.59">31600 10752 35935 0,'-2'-4'3200'0,"0"1"-2560"15,2 3-512-15,0 0-128 0,3 3 512 0,-1-1 64 16,1 2 32-16,2 1 0 0,1 4-608 0,3 3 0 0,2 4 0 0,-1 6 0 0,-1 2 0 0,-2 1 0 0,-2 3 0 0,-4 2-128 0,-2 2 128 0,-2 0 0 0,-2 3 0 0,-2-2 0 0,1-1 256 0,-3 2 16 0,-1-2 16 0,0-1 0 16,0-3-288-16,0-2-192 15,0-1 16-15,1-4-16976 16</inkml:trace>
  <inkml:trace contextRef="#ctx0" brushRef="#br0" timeOffset="32851.28">31432 10961 36863 0,'-4'-5'1632'0,"2"3"336"0,-1 0-1584 0,3 1-384 0,1 2 0 0,2-1 0 0,-1 2 448 0,3 0 16 31,3-2 0-31,3 1 0 0,4 0-64 0,1 2-16 0,1-2 0 0,2 0 0 0,-1 0-176 0,0 2-32 16,0-3-16-16,1 0 0 0,0-3 32 0,2 1 16 0,0 1 0 0,3-3 0 31,-1 1-208-31,3-2 0 0,2-1 0 0,1-2-18320 16</inkml:trace>
  <inkml:trace contextRef="#ctx0" brushRef="#br0" timeOffset="33627.15">29670 11417 9215 0,'-20'-6'816'15,"8"1"-656"-15,1 2-160 0,6 0 0 0,2 3 4224 16,4 0 832-16,2 0 144 0,1 0 48 0,5 0-2928 0,6 0-576 0,12 1-112 0,14 1-32 0,10 1-448 0,12 0-112 0,12 4-16 0,12-2 0 0,9 6-272 0,12-4-64 0,6 3-16 0,6-3 0 0,2 1-416 0,4 1-96 0,3-5-16 16,1 0 0-16,0-1-144 0,-1-1-176 0,2-2 48 0,1 0 0 15,-1 0-720-15,0-1-144 0,0 0-32 0,1-4-15744 0</inkml:trace>
  <inkml:trace contextRef="#ctx0" brushRef="#br0" timeOffset="52476.35">30772 4844 23039 0,'-4'-12'2048'0,"0"2"-1648"0,0 1-400 0,2 3 0 0,0 1 1856 0,-2 5 272 0,-1 0 64 0,-1-5 16 0,-4-3-1168 0,-5-1-224 16,-2-6-48-16,-6 2-16 0,0-5 592 0,-4-1 112 0,-2-1 16 0,-4 2 16 0,-4 5-864 0,-4-2-176 0,-1-1-48 0,-4-3 0 0,2-5-400 0,-3-5-320 0,0 1 48 0,0-4 16 0,-2-4 416 0,2-1 96 15,2-2 0-15,-2 0 16 0,1-3-656 0,-1-3-128 0,-3-1-16 0,-3-3-16 16,-2 2-144-16,-3 1-16 0,-1-3-16 0,-1-1 0 16,-2 2 240-16,-1-1 48 0,-1 2 16 0,-3 1 0 15,-1 0 272-15,-1 5 144 0,1 3-160 0,-3 5 160 0,-2 0 0 0,-6 4 0 16,-4-1 0-16,-3 0 0 0,-3 2 0 0,-4-1 256 16,-2 4-48-16,-7 0-16 0,-4 3-192 0,-4-2 144 15,-4 2-144-15,-5 0 128 0,-4 0-128 0,-3 4 0 0,-3 3 0 16,-3 2 0-16,-2 0 0 0,-2 2 0 0,-1 0-144 15,0 1 144-15,-2 0-128 16,-6 1 128-16,-3 3-192 0,1 1 192 16,3 5-1008-16,-9 5-80 0,-6 1-32 0,-5 8 0 15,2 6 128-15,0 5 32 0,2 2 0 0,4 6 0 0,4 7 384 16,3-4 96-16,10-3 16 0,-9 7 0 0,-1 5 464 0,3 4 0 0,10-1 0 0,-1 0 0 16,-3 6 896-16,0 5 80 0,3 2 16 0,2 1 0 15,3 1-96-15,8 2 0 16,4 0-16-16,2 6 0 0,3 5-608 0,5 0-112 0,6 2-32 0,2 2 0 0,6 4-128 15,1 1 0-15,2 2 0 0,5 3 0 16,10-2-176-16,0 8-64 0,0 7-16 0,4 3 0 16,2 2-864-1,7-7-176-15,10-7-48 0,2 12 0 0,1 6 576 0,5 6 96 0,3-2 32 0,4 0 0 16,4 0-64-16,7 5-16 0,3 4 0 16,5-1 0-16,3-4-48 0,5 4-16 15,4-7 0-15,4 2 0 0,3-1 592 0,3-3 192 0,4 1 0 0,5-8 0 16,3-4 592-16,7 5 240 0,5 7 32 0,3-7 16 0,0-12 160 0,7 0 48 15,6 6 0-15,6-3 0 0,1-8 96 0,8 0 32 16,10 8 0-16,7-1 0 0,6 2-400 0,1-5-80 16,1-6-16-16,5 2 0 0,7-2-352 0,6 2-80 15,3-2-16-15,2-7 0 16,-6-10-272-16,12 2 128 0,11 2-128 0,3-4 0 16,-4-5 0-16,7-3 0 0,9-2 0 0,3-7 0 0,-8-9 0 0,8-4 0 0,7-1 0 0,2-3 0 15,-1-2 0-15,4-8 0 16,4-1 0-16,5-9 0 0,4 1 0 0,3-7 0 15,0-2 0-15,-1-4 0 0,-2-2 256 0,11 0-16 16,3-4 0-16,-3-5 0 0,-5-4 80 0,7-3 32 16,6-2 0-16,1-4 0 0,-1-3-32 0,-3-2-16 0,-3-2 0 15,0-3 0-15,-1-2-32 0,-4-2 0 0,-2-5 0 0,4-3 0 0,1-4 80 0,-3-4 16 32,-7-3 0-32,-3-6 0 0,-1-2-112 0,4-5 0 0,2-9-16 0,-2-2 0 15,0-2-64-15,-5-3-16 0,-4 5 0 0,-6-8 0 0,-3-3-160 0,-2-4 160 16,1-1-160-16,-7-4 160 0,-3 2-160 0,-7-2 0 15,-9 0 0-15,-5-1 0 0,-5-1 0 0,-5-5-176 16,-4-4 48-16,-5-2 0 0,-6-3 128 0,-7 2 0 31,-7 2-144-31,-7 1 144 0,-8 2 0 0,-6-1 0 16,-10 5 0-16,-4-3 0 0,-6-2 0 0,-4-6 0 0,-5 1 0 0,-5-1 0 0,-4-2 0 0,-3 2 0 0,-6-1 0 31,-4 6 0-31,-6 2 0 0,-7 2 0 0,-6 5 0 0,-6-1 0 16,-4 7 0-16,-8 0 0 0,-7-2-128 0,-7 1 128 15,-6 1-128-15,-6 3 128 0,-3 1-160 0,-5 4 160 16,-3-3-192-16,-9 3 192 0,-7 2-208 0,-6 3 80 16,-6 2 128-16,-6 6-192 0,-4 2 192 0,-5 3-192 15,-7 5-464 1,-4 2-112-16,-2 2 0 0,-8 5-16 0,-5-1-1024 16,-8 5-208-16,-3 0-32 0,-10 4-12384 0</inkml:trace>
  <inkml:trace contextRef="#ctx0" brushRef="#br1" timeOffset="84619.31">25207 11339 11055 0,'-7'-1'976'0,"0"0"-784"0,5 1-192 0,0 0 0 0,2 0 1424 0,-3 0 240 0,-2-2 64 0,-2 2 0 0,-2-2-480 0,-1 1-96 0,3-1 0 16,-1 2-16-16,3-2-112 0,2 2-32 0,0 0 0 0,1 0 0 0,-1 2 208 0,2-2 32 0,-1 2 16 0,0-1 0 0,1 1 128 0,0-2 32 16,0 2 0-16,1-2 0 0,-2 1-256 0,2 0-32 15,0 1-16-15,0-2 0 0,0 0-464 0,0 0-112 0,0 0-16 16,0 0 0-16,0 0-256 0,0 0-48 0,0 0-16 0,0 0 0 15,0 0-16 1,19 9-16-16,-14-6 0 0,1-3 0 0,0 1 32 0,0 0 16 0,2 0 0 0,-1 2 0 16,1-2 0-16,0-1 0 0,2 1 0 0,-1-1 0 15,1 3-64-15,0-3-16 0,1 1 0 0,0 0 0 16,1-1-128-16,1 1 160 16,-2 2-160-16,1-3 160 0,2-3 32 0,1 3 0 0,-1-1 0 0,1 0 0 15,1 1-32-15,0-1 0 0,3 1 0 0,-2 0 0 16,1 0-32-16,-1 0 0 0,0 0 0 0,2 0 0 0,-3 1-128 15,2-1 0-15,1 1 0 0,-2-1 0 16,1 0 0-16,-1 1 0 0,1 2 0 0,2-2 0 0,-1 3 0 0,-1-3 0 16,2 2 0-16,-1-1 0 0,0-1 0 0,0 0 0 31,1 1 0-31,-2-2 0 0,1-2 0 0,1 2 192 0,-1-1-32 0,2 0 0 0,2-3-32 0,-1 2 0 16,1-2 0-16,1 0 0 15,2 1 64-15,1-2 0 16,0 2 0-16,1 0 0 0,-1 0-192 0,-1 1 0 15,1 2 144-15,0-4-144 0,2 3 0 0,-2-1 0 16,1 2 0-16,-2 0 128 0,-2 0-128 0,-1 0 0 0,1 0 0 16,-2 0 0-16,0 0 0 0,0 0 0 0,1 2-128 0,0-2 128 15,1 1 0-15,-2 1 0 0,0 0 0 0,-1-2 0 16,3 0 0-16,-1 0 0 0,2 0 0 0,0 0 128 16,1 0-128-16,0-2 0 0,1-1 0 0,-1 1 0 15,-2 2 192-15,1-3 0 0,-1 0 16 0,-1 1 0 16,2-1-208-16,0-2 0 0,1 2 0 0,0 0 0 15,0-2 0-15,0 4 0 0,-2-3 128 0,1 2-128 16,1-1 0-16,1 2 0 0,-1 0 0 0,0 1 0 16,0 0 0-16,0-3 0 0,0 2 0 0,-1 0 0 15,-2 1 0-15,-1-1 0 0,2 1 0 0,-3 0 0 16,0 0 0-16,0 0 0 0,0 0 0 0,0 0 0 16,-1 0 0-16,0 0 0 0,-1 0 0 0,-1 0 0 0,-1 0 0 0,-1 1 0 0,0-1 0 0,-2 0 0 15,-1 0 0-15,0 1 0 0,-1-1 0 0,1 1 0 16,-2-1 0-16,-1 0 0 0,-1 3 0 15,0-3 0-15,-2 0 0 0,1 0 0 16,-2 0 0-16,-1-3 0 0,0 3 0 0,-1 0 256 0,-1 0-64 0,1-1 0 16,-3 0-192-16,2 0 144 0,-2 1-144 0,0 0 128 15,-1-3-128-15,2 2 0 0,-2 0 0 0,0-2 0 16,0 2 0-16,0 0 0 0,0 0 0 0,0-2 0 16,0 1 144-16,0 0 0 0,0 0 0 0,0-1 0 0,0 3-144 15,1-2 0 1,-1 1 0-16,0-2 128 0,1 3-128 0,0-3 0 15,0 1 0-15,1 0 0 0,-1-1 0 0,-1 2 0 0,1-1 0 0,-1-1 0 0,1 2 0 0,1-2 0 16,-1 2 0-16,-1 0 0 16,0-1 0-16,0-1 0 0,0 2 0 0,0-3 0 0,0 3 0 0,0-3 0 15,0 2 0-15,0-1 0 16,-1 1 0-16,1 0 0 0,-2-2 0 0,1 1 0 16,0 1 0-16,-2-2 0 0,2 1 0 0,-1 1 0 0,-1-1 0 0,1 2 0 15,-1-2 0-15,-2 1 0 16,2-1 0-16,-2 0 0 0,0-1 0 0,-1 2 0 0,-2-3 0 0,1 1 0 0,1-1 0 0,-3 2 0 15,0-2 256-15,-1-2 0 0,1-1 16 16,-3 0 0-16,0 2-272 16,-2-5 160-16,0 1-160 0,-3-2 128 0,0-1-128 0,-1 2 0 15,-3-3 144-15,1 0-144 0,1 0 0 0,-3-1 0 16,0-1 0-16,-3 0 0 0,2 0 0 0,-2-1-160 0,1-2 160 16,0 1-160-16,0-1 160 0,1-1 0 0,-1 2 0 0,2-2 0 15,0 0 0-15,-2 1 0 0,1-4 0 0,-2 4 0 16,1-5 0-16,0 2 0 0,-1 0 0 0,-1-2 0 15,2 3 0-15,0 2 0 0,-1-2 0 0,0 3 0 0,2-2 0 16,-2 2 0-16,-1 0 0 0,0 1 0 0,1 1 0 0,-1 0 0 31,2 1 0-31,-1-1 0 0,0 0 0 0,2 1 0 0,-1 0 0 0,2 0-128 0,0 2 128 0,2 2 0 16,0-2 0-16,3 0 0 0,1 1 0 0,1 1 0 31,3 3 0-31,-1-3 0 0,2 2 0 0,2 0 0 0,2-1 0 0,0 3 0 0,0 1 0 0,2 1 0 31,0-1 0-31,1 1 0 0,0-2 0 0,0 3 0 16,0 0 0-16,2 1 0 0,-2 0 0 0,2 0 0 0,-1 3 0 16,2-4 0-16,-1 3 0 0,0-1 0 0,1 2 0 0,0-2 0 15,1 2 0-15,-1-1 0 0,1 0 0 0,0 1 0 16,0 0 0-16,-2-2 0 0,2 0 0 0,0 1 0 16,0 1 0-16,0-4 0 0,0 3 0 0,0 0 0 15,-1 1 0-15,1-3 0 0,0 2 0 0,0 0 0 16,0 1 0-16,0 0 0 0,0 0 0 0,0 0-128 15,0 0 128-15,0 0 0 0,0 0 0 0,0 0 0 16,0 0 0-16,0 0 0 0,0 0 0 0,-11 20 0 16,10-13 0-16,0-1 0 0,-2 2 0 0,1-1 0 15,-1 3 0-15,-1 0 0 0,-1 2 0 0,1 1 0 16,-1 2 0-16,-2-2 0 0,0 3 0 0,-2-1 128 16,1 2-128-16,-2 1 0 0,-1-1 0 0,-3 3-128 0,-1 1 128 15,-1 0 0-15,0 0 0 0,-1-1 0 0,-1-2 0 16,-1 3 0-16,-4-1 0 0,0 2 0 0,-2 0 0 0,0 1 0 15,-1-1 0-15,-1 0 0 0,4 1 0 0,-3-1 0 16,-1 0 0-16,-2 2 128 0,3-5-128 0,0 6 0 16,0-4 0-16,2-1 0 0,-1 2 0 0,1-3 0 15,1-1 0-15,1 0-128 0,-2-1 128 0,2-1 0 16,0 0 0-16,-1 0 0 0,2-4 0 0,-2 5 0 16,-2-1 0-16,-1 1 0 0,3-2 0 0,-1 0 0 0,1 1 0 0,2-4 128 15,2 0-128-15,0 0 0 0,2-1 0 0,0 0 0 16,1-1 0-16,1 1 0 0,1-3 0 0,2 2 0 15,0 0 0-15,0-1 0 0,3 0 0 0,-1-2-128 16,1 0 128-16,0 1 0 0,1-2 0 0,0 0 0 16,2 0 0-16,0-1 0 0,1-2 0 0,0-1 0 15,3-1 0-15,-1 1 0 0,3-2 0 0,0 0 0 16,0 0 0-16,0 0 0 0,0-2 0 0,1 1 0 16,2 1 0-16,-1 0 0 0,-2 0 0 0,0 0 0 0,0 0 0 15,0 0 0-15,24-10 0 0,-18 7 0 0,1-1 0 16,1 0 0-16,0 1 0 0,2-1 0 0,0-1 0 15,0-1 128-15,2-3-128 0,2 2 0 0,1-2 0 0,2 0 144 16,3-1-144-16,-1 1 0 0,0-1 160 0,1-4-160 16,2 0 128-16,1-2-128 0,0 0 0 0,2-1 0 15,0-3 0-15,-1 0 0 0,0 1 144 0,1-4-144 16,1 1 160-16,-2-5-160 0,2 2 192 0,-2-1-48 16,-1-1-16-16,-2 1 0 0,0 2-128 0,-2-3 0 15,1 0 0-15,-2-1 0 0,1-1 0 0,-2 1 0 16,0-1 144-16,-1 2-144 0,-1 2 0 15,0-1 0-15,2-2 0 0,1 0 0 0,-1-1 0 0,0 3 0 0,2-1 0 16,-1 1 0-16,3 1 0 0,-1 0 0 0,2 3 0 0,1 0-192 16,-1-2 192-16,3 2 0 0,1-4 0 0,-3 4 0 15,-2 2 0-15,-2 0 0 0,-3 6 0 0,-1-1 0 16,-3 2 0-16,-1 1 0 0,-1 2 0 0,-1 3 0 16,-1-2 0-16,1 3 0 0,-3-2 0 0,2 5 0 15,-2-2 0-15,0 2 0 0,-1 0 0 0,0 1 0 16,-1 1 0-16,-1 1 0 0,0 1 0 0,-1 1 0 15,1 1 0-15,-1 0 0 0,-1 2-144 0,1 0 144 16,-1 2 0-16,0 2 0 0,0-1 0 0,-1 1 0 0,0 2 0 16,2 0 0-16,-1-2 0 0,0 2 0 0,0 3 0 15,1-2 0-15,0-1 0 0,0 0 0 16,2 0 0-16,0 2 0 0,2 0 0 0,0-1 0 0,3 1 0 16,-2-4 0-16,3 1 0 0,1 1 0 0,2 0 0 0,-2-2 0 15,2-1 0-15,-1 2 0 0,0-1 0 0,3-1 0 16,0 5 0-16,-1-2 0 0,4 3-144 0,-2-2 144 15,2 2 0-15,0-1 0 0,0 0 0 0,0 0 0 16,-1 1 0-16,-1-2 0 0,-1-2 0 0,0 2 0 16,3 2 0-16,2 0 0 0,-1 0 0 15,0-1 0-15,5 4 0 0,1-1 0 0,2 4 0 0,1 0 0 0,1-2 0 16,-1 1 0 0,-2-2 0-16,0-1 0 0,0 0 0 0,-1 0 0 0,-2-1 0 0,2-1 0 0,-3 1 0 15,0 1 0-15,-1-1 0 0,-1-2 0 0,-1 2 0 0,-3-4 0 16,1 3 0-16,-1-2 0 0,0 2 0 0,-1-3 0 15,0 1 0-15,1-3 0 0,0 2 0 0,-1-2 0 16,1 2 0-16,-1-5 0 0,-1 1 0 0,-1 2 0 16,1-3 0-16,1 0 0 0,-2 2 0 0,0-2 0 15,-2 3 0-15,-1-4 0 0,-1 2 0 0,0 0 0 16,-1 0 0-16,-1-2 0 0,-1 0 0 0,-1-1 0 0,0 0 0 16,0 0 0-16,0 0 0 0,0-2 0 15,-1 1 0-15,1-2 0 0,-2 0 0 0,0 1 0 0,0-2 0 16,1 0 0-1,-1 2 0-15,-1-1 0 0,1 0 0 0,-1 2 0 0,-1-2 0 0,2 0 0 0,-2 2 0 0,-1-2 0 16,1 1 0-16,-1 1 0 0,0 0 0 0,0 0 0 16,0 2 0-16,-2-3 0 0,0 2 0 0,0 1 0 15,-2-1 0-15,1 1 0 0,-2 0 0 0,-2 0 0 16,0 1 0-16,0 0 0 0,-3 0 0 0,0-1 0 16,-1 1 0-16,-2 0 0 0,-2 1 0 0,1-2 0 15,-2 3 0-15,-2-4 0 0,-2 3 0 0,1 0 0 0,-2-1 0 16,0-1 0-1,-2-2 0-15,2 1 0 0,0 1 0 0,-1 0 0 0,0-3 0 0,-2 2 0 0,1-1 0 0,-2-1 0 16,-1 1 0-16,-2-2 0 0,-2 1 0 0,-5 0 0 16,0 1 0-16,-4-3 0 0,-2 1 0 0,-2-1 0 31,-3 2 0-31,-3-1 0 0,-2-1 0 0,-3 0 0 16,1 2 0-16,-7-2 0 0,-2-2 0 0,-3 1-160 15,2 1 160-15,-1 0 0 0,-1 1 128 0,1-1-128 16,2 2 0-16,0-2 0 0,0 3 0 0,-1 1-128 15,4 1 128-15,1-2 0 0,2 5 0 0,4-6 128 16,4 3-128-16,2-1 0 0,3-3 0 0,1 0-128 16,0 1 128-16,1-2 0 0,3 2 0 0,0-2 128 0,0 0-128 15,1 0 0-15,4 1 0 0,1-1 0 0,2 0 0 0,2 0 0 16,0-1-128-16,3 1 128 0,1-4 0 0,2 2 0 16,0-2 0-16,0 3 0 0,3-4 0 0,0 1 0 15,2 2 0-15,1-3 128 0,0 1-128 0,1 0 0 16,2 1 0-16,4-1 0 0,0 0 0 0,2 2 0 15,2-1 0-15,1 1 0 0,1 1 0 0,2-1 0 16,0 2 0-16,1 0 0 0,-1-1 0 0,2 1 0 16,-1 1 0-16,1-1 0 0,-1 0 0 0,1 2 0 0,2-2 0 15,-2 1 0-15,-1-1 0 0,0 0 0 0,0 0 0 16,0 0 0-16,0 0 0 0,22 7 0 0,-17-6 0 16,1 1 0-16,1-1 0 0,0-1 0 0,2-1 0 0,-1-1 0 15,4 1 0-15,-3-2 0 0,4-1 0 0,-1 0 0 16,2-1 0-16,1-1 0 0,-1 0 0 0,3-3 0 15,0 0 0-15,1 0 0 0,2-1-160 0,0-1 160 16,0-2 0-16,0 1 0 0,-1-1 0 0,1-1 0 16,0 0 0-16,0-2 0 0,-1-1 0 0,2-3 0 0,4 0 0 15,-5 0 0-15,-3 5 0 0,3-4 144 0,4-4-144 16,3-3 0-16,0 0 0 0,0 2 0 0,2-3 0 16,-1-1 0-16,2 2 0 0,-2-1-176 0,-1-1 176 0,-2-1 0 15,1 0 0-15,-1 0 0 0,-2 1 0 16,-2-3 0-16,0 6 0 0,-2-1 0 0,-2 3 0 0,2-2 0 15,1-1 0-15,-1 0 0 0,-1 1 0 0,0 2 0 16,-2 3 0-16,0-1 0 0,-2 2 0 0,0 2 0 16,0 1 128-16,-1-1-128 0,-1-1 0 0,0 2 0 15,1 0 0-15,-2 3 0 0,0-1 0 0,0 2 0 16,-1-1 0-16,0 3-192 0,0 2 192 0,0-2 0 16,0 2 0-16,0-2 0 0,-2 2 0 0,2 0 0 15,1 1 0-15,-1 1 0 0,0-3 0 0,-1 2 0 0,1 1 0 16,-2-1 0-16,0 4 0 0,-1-2 0 0,-1 2 0 15,0-4 0-15,1 4 0 0,-1 2 0 0,-1-3 0 16,0 2 0-16,0 2 0 0,-3-3 0 0,2 2 0 0,0 0 0 16,-2 1 0-16,0-2 0 0,2 0 0 0,-1 1 0 15,-1 0 0-15,1 1 0 0,-1-3 0 0,2 3 0 16,-2 0 0-16,1 0 0 0,0 0 128 0,0 0-128 16,1 0 0-16,-2 3 0 0,2-3 0 0,-2 1-128 15,2 2 128-15,0 0 0 0,-1 2 0 0,1 0 0 0,0 3 0 16,1 1 0-16,0 0 0 0,1 2 128 0,0 3-128 15,0-1 0-15,2 2 0 0,2 0 128 0,-1 0-128 0,3 1 0 16,0 1 0-16,2-4 0 0,-2 0 0 0,3 1 0 16,1 0 0-16,1 0 0 0,3-1 0 0,-1-1 0 15,0 3 0-15,2-3 0 0,2 4 0 0,0-2 0 16,1 2-160-16,-1 1 160 0,2 1 0 0,0 0 0 16,-2 2 0-16,1 0 0 0,0 1 0 0,2 1 0 15,1 5 0-15,1-1 0 0,-1 5 0 0,-1-2 0 16,1 3 128-16,-1-4-128 0,-1-1 0 0,1-1 0 15,-2-2 0-15,1-2 0 0,0-3 0 0,-2-2 0 16,1 0-192-16,-1 1 192 0,0-4 0 0,-2 0 0 0,-2-3 0 0,0 0 0 16,-1-1 0-16,0-2 0 0,-1 0 0 0,-1-2 0 15,0 2 0-15,-1-2 0 0,1 0 128 0,-1 3-128 16,0-3 0-16,-3-1 0 0,-1 1 0 0,0-1 0 16,-1 1 0-16,-1-3 0 0,-2 2-176 0,0 0 176 15,-1 0 0-15,0 0 0 0,-2-2 0 0,-1 1 0 16,0 0-128-16,-2-2 128 15,2 2 0-15,-3-4 0 0,1 1 0 0,-1-1 0 0,-1 1 0 0,-1-1 0 0,0 2-160 16,-1-2 160-16,3 0-208 0,0 0 80 16,0 0 0-16,-19 2 0 0,11-2 0 0,1 0 0 0,-2 0 128 15,0 0 0-15,1 0 0 0,-2 0 0 0,0-2-128 0,0 2 0 16,0-2 0 0,-1 1 0-16,0 0-32 0,0 1 0 15,0-3 0-15,-2 2 0 0,1 0 160 0,-2 0 0 0,2 1 0 0,-2-3 0 0,1 2 0 0,-2 1 0 16,1 0 0-16,-2 0 0 0,0 0 0 0,0 0 0 15,1 1 0-15,-1-1 0 0,-1 3-224 0,0-3 32 16,-2 1 16-16,-2-1 0 0,0 1 176 0,1-1 0 16,0 0-144-16,-3-1 144 0,-5 1 0 0,-6-1 0 15,-3 1 0-15,-4-4 0 0,-3 3-320 0,-6 1 64 0,-2-4 16 0,-3 2 0 16,-2 2-16-16,-5-3-16 0,-2 2 0 0,-3 0 0 31,1 1 272-31,3 0-128 0,1 0 128 0,6 0 0 0,6 0 0 0,2 0 0 0,-2 1 0 0,7 0 0 16,4 3 0-16,-3 1 0 0,-2 1 0 0,2 3 144 15,4-1-384-15,2 2-80 0,3 0 0 0,1 1-16 16,2-1-48-16,3 0-16 0,2 1 0 0,3-3 0 16,3 1 80-16,4-2 32 0,4 0 0 0,2-1 0 15,3-1-64-15,3-1-16 0,0-2 0 0,4 1 0 16,2-2 80-16,2-2 16 0,2-2 0 0,2 0 0 0,1-2-80 16,3-5-16-16,3 0 0 0,2-2 0 0,0-2 80 15,3-3 16-15,2-3 0 0,-1 0 0 16,3-2 80-16,-1 0 0 0,2-2 16 15,0-2 0-15,3 1 32 0,-2-3 0 0,0 4 0 0,1-3 0 0,2-1 144 0,2-1 0 16,-1 0 0-16,0-4 0 0,-1 4 0 0,-2-2 0 31,4 0 0-31,-2 3 0 0,0-1 0 0,-1 1 0 16,0 0 128-16,-2 5-128 0,-2-1 320 0,-3 5-16 16,-2 0 0-16,0 1 0 0,-1 0 80 0,-1 3 0 15,-2 2 16-15,-3 2 0 0,-1 0-64 0,-4 2-16 16,0 5 0-16,-3-1 0 0,-2 2-144 0,0 0-48 0,-2 3 0 15,-2 1 0-15,0 4-128 0,-3 0 0 0,-1 3 0 0,-3 1 0 16,-1 5 0-16,-5 2 0 0,-3 4 0 0,-4 5 0 16,-4-1 0-16,3-1 0 0,2-5 0 0,-6 8 0 15,-8 4 0-15,-6 8 0 0,-5 2 0 0,-2-1 0 16,1 2 0-16,2-3 0 0,1-2 0 0,2-2 0 16,4-3 128-16,3-3-128 0,5-2 128 0,4-2-128 0,3-2 192 15,4-5-64-15,5-1 0 0,3-5 0 16,4-3-128-16,2-3 0 0,4 0 0 0,0-4 0 15,1-1 0-15,2-1 0 0,0 1 0 0,2-5 0 0,2 0 0 0,0-5 0 16,3-1 0-16,2-4 0 0,2-2 144 0,1-6-144 16,3 0 160-16,2-6-160 0,2 2 0 0,0-1 128 15,2-1-128-15,1-3 0 0,-1 2 0 0,2 1 0 16,0-2-144-16,0 0 144 0,-1 3-128 0,0-1 128 16,0 2 0-16,-3 2-144 0,-1 3 144 0,-1 1 0 15,-1 2 0-15,-1 3 0 0,-1 1 0 0,-2 2 0 16,-2 3 0-16,-1 1 0 0,-3 4 0 0,-1 2 0 15,-2 1 0-15,-2 4 0 0,-1 1 0 0,-3 3 0 16,-1 4 0-16,-4 3 0 0,-1 3 0 0,-3 4-128 0,-3 6 128 16,-3 0 0-16,-2 4 0 0,-5 5 0 0,-6 1 0 0,-2 5-128 15,-1-2 128-15,-3 1 0 0,-2 2 0 0,1-5 0 16,-1 0 0-16,1-5 0 0,4-1 0 0,1-2 0 16,6-1 128-16,0-4-128 0,4-2 160 0,4-4-160 15,4-2 0-15,2 1 128 0,3-6-128 0,1 0 0 16,2-4 0-16,0 1 0 0,2-1 0 0,0-3 0 15,2-1 0-15,3-3 0 0,-1 0 0 0,3-1 0 16,3-4 0-16,0-1 0 0,5-4 128 0,3-3-128 0,4-3 192 16,6-7-16-16,3 0 0 0,6-6 0 0,1 1-48 15,5-4-128-15,4-2 192 0,2 0-64 16,3 0-128-16,-2 0 0 0,-2-2 0 0,-4 4 0 0,-1 2 0 16,-4 2 0-16,-3 4 0 0,-3 1 0 0,-2 3 0 0,-5 1 0 15,0 3 0-15,-3 3 0 0,-4-1 0 0,-1 5 0 16,-3 1 160-16,-5 1-160 0,0 5 0 0,-5-2 0 15,-1 3 0-15,-5 4 0 0,-3 1 0 0,-4 5 208 16,-3 2-16-16,-5 7 0 0,-2-1-192 0,-6 5 0 16,-4 7 0-16,-6-1 0 0,-1 4 0 0,-4 4-128 15,-3 1 128-15,0 0-208 0,-1-1 208 0,2-4 0 16,2-2 0-16,2-3 0 0,-1 2 0 0,4-5 0 16,4-1 0-16,4-2 0 0,4-4 0 0,5-2 0 0,5-2 0 0,3-4 0 15,5 0 0-15,2-7 0 16,4 2 0-16,2-4 0 0,3 0 0 0,3-1 0 0,4-4 0 0,2-2 0 15,2-2 0-15,5-4 0 0,6-4-192 0,5-3 48 16,4-2 144-16,4-3-128 0,4 0 128 0,4-4-128 16,4-1 128-16,0-1 0 0,0 0 0 0,1 0 0 15,0 2 0-15,-1 0 0 0,-5 2 0 0,-2 3 0 0,-2 2 0 16,-4 2-192-16,-5 6 192 0,-5 0-192 0,-6 5 192 0,-3 3 0 16,-3 4 0-16,-4 2 0 0,-6 2 0 0,-5 2 0 15,-2 5 0-15,-3-1 128 0,-6 6-128 0,-5 3 0 16,-4 3 0-16,-8 5 128 0,-5 3-128 0,-7 2 0 15,-3-2 0-15,-5 2 0 0,-2 0 0 16,-5 0 0-16,-3 1 0 0,-2 3 0 16,1-2 0-16,3-1 0 0,1 0 0 0,3-7 128 0,4 1 0 0,4-3 16 15,5-2 0-15,5-2 0 0,4-2-144 0,5-4 192 16,7-5-192-16,5 0 192 0,6-2-192 0,4-5 0 0,5-2 0 16,4-3 0-16,6-1 0 0,4-4 0 0,3-2 0 15,7-3-176-15,5-3 176 0,5-1-128 0,7-5 128 16,2-1-128-16,4 0 128 0,2-1-208 15,2 1 80-15,1 2 128 0,-2 0-128 0,1 1 128 0,-1 5 0 0,-1-1 0 16,-1 4 0-16,-3 0-144 0,-4 0 144 0,-3 4 0 31,-6 1 0-31,-4 2 0 0,-2 1 0 0,-5 3 0 0,-7 3 0 16,-3 1 0-16,-4 1 176 0,-4 4-176 16,-6 1 256-16,-5 2-48 0,-5 1-16 0,-3 4 0 0,-7 1-192 0,-5 3 144 0,-5 1-144 0,-7 3 128 15,-4 0-128 1,-7 1 0-16,0-2 0 0,-5 0 0 0,-5 2 128 0,-1 0-128 0,-2 0 0 0,3-1 128 0,2-2 0 15,5-1-128 1,5-2 192-16,4-1-64 0,6 1-128 0,6-6 0 0,5 1 0 0,5-1 0 0,8-5 0 0,5-1 0 16,5-1 0-16,7-2 0 0,5-2 0 0,8 0-304 15,6 0 48-15,7-5 16 32,7 0-144-32,6-2-48 0,5-3 0 0,5 0 0 0,-1 1 288 0,8-2 144 0,10-2-160 0,2 0 160 0,0 0 0 0,-2 1 0 15,-3 1 0-15,-1 1 0 0,0 3 0 0,-1-3 0 47,-1 3 176-47,-6-2-48 0,-7 3-128 0,-8 3 0 16,-6 0 0-16,-9 1-128 0,-6 2 128 0,-10 2 0 0,-5 1 160 0,-8 1-160 0,-4 3 368 0,-10 1-32 15,-4 2 0-15,-9 2 0 0,-7 4-128 0,-8 2-16 0,-8-1-16 0,-6 1 0 16,-3 3-176-16,-5-1 0 0,-3 5 144 0,1-4-144 16,-1 1 0-16,3 2 0 0,2-4 0 0,8-2 0 15,7-1 0-15,6-2 0 0,6-2 0 0,8-4 0 16,8 3 0-16,5-6 128 0,6-1-128 0,6-4 128 15,4 0-128-15,6-1 0 0,6-1 0 0,6-3 0 0,4 2-272 16,7-4-32-16,5 1 0 0,4-5 0 16,6 2 304-16,3-3-160 0,5-4 160 0,3 2-128 0,3-3 128 0,2 1 0 15,1 2 128-15,-2 0-128 0,0 2 128 0,-7-2-128 16,-4 0 160-16,-2 0-160 0,-2 2 128 0,-5 0-128 16,-3 2 0-16,-7 0 0 0,-5 2 0 0,-6 1 0 15,-4 3 0-15,-4-2 0 0,-5 2 288 0,-4 1-32 16,-3 0-16-16,-4 2 0 0,-5 2 80 0,-4 0 32 15,-3 1 0-15,-6 2 0 0,-5 1-208 0,-4 0-144 16,-3 0 192-16,-4 3-192 0,-6 2 0 0,-4-2 0 16,-3 4 0-16,-3-2 0 0,2 0 128 0,-6 2-128 0,-3-2 0 15,-4-2 0-15,0 2 0 0,1 0 0 0,-1 2 0 16,1-4 0-16,2 1 0 0,0-3 0 0,-1 2 0 16,2-3 0-16,5-1 0 0,4-1 0 0,5 1 0 0,7-1 0 15,7-3 0-15,4-2 0 0,9-1 0 0,4-3 0 16,4-1 0-16,6-1 0 0,2-2 0 0,6-2 0 15,4 0 0-15,4-4 0 0,7 0 0 16,4-2-144-16,3 1-224 16,7-2-32-16,6 1-16 0,5 0 0 0,4 1 112 0,2 0 32 0,0 2 0 15,3-2 0-15,2 0 272 0,1 4-192 0,-3-3 192 0,-3 4-160 0,-2 2 160 16,-4 0 0-16,-1 3 0 0,-3 0 0 16,-6 1 0-16,-6 2 0 0,-3 1 0 0,-8 1 0 0,-4 1 0 0,-5 0 128 15,-5 1-128-15,-3 1 128 0,-4 2 192 0,-4 1 64 16,-4 0 0-16,-6 0 0 0,-3 1-128 0,-5 2-32 15,-4-1 0-15,-3 0 0 0,-3 3-224 0,-5-3 176 16,-2 4-176-16,-2-3 160 0,-1 2-160 0,0 0 0 16,-1 1 0-16,1-2 0 0,2 0 0 0,3-2 0 15,4-1 0-15,3-2 0 0,5-2 0 0,6 1 0 16,3-3 0-16,5 0 0 0,4-3 0 0,4 1 0 16,3-2 0-16,2-1 0 0,5 1 0 0,1 0 0 15,2-5 0-15,5 1 0 0,3 2 0 0,3-4 0 0,5 1-144 16,5 0 144-16,5-1-384 0,4 0 16 0,6 1 16 0,5-3 0 15,3 1 96-15,5 1 32 0,0 3 0 0,2-2 0 16,-1 2 48-16,1 0 16 16,0-1 0-16,-3 0 0 0,-5 2 160 0,-4 1-192 15,0-1 192-15,-6 1-192 0,-7 1 192 0,-6 1 0 0,-7 0-144 0,-5 1 144 16,-6-2 0-16,-4 1 0 0,-5 0 0 0,-3 2 0 16,-3-4 0-16,-6 0 208 15,-2 0-48-15,-4 0-16 0,-4-1-16 0,-4-2 0 0,0 2 0 0,-9 0 0 0,-10 0-128 16,-6-3 0-16,-4 4 0 0,-5 1 0 15,-5 1 0-15,-3 1 0 0,-3-3 0 0,-5 4 0 0,-1 1 0 0,-3 0 0 32,0 4 0-32,2 0 128 0,6-1-128 0,-4 0 128 0,-1 2-128 0,3 2 128 0,11 2 128 0,6-1 0 15,5 2 16 1,10 0 0-16,8-4-272 0,8-3 160 0,6-1-160 0,8-2 128 16,6-3-432-16,9-4-80 0,9-4-32 0,18-7-19520 0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0T17:13:09.528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32074 3101 12895 0,'5'-3'1152'16,"-2"-2"-928"-16,0 4-224 0,-2-1 0 0,0 2 832 0,1-2 112 0,0 0 16 0,2-3 16 0,1 0 96 0,0-1 16 0,-2 0 0 0,0-1 0 15,-2 3-592-15,-1-3-112 0,-2 4-32 0,-3-1 0 0,-2 3 144 0,0-2 16 0,-3 3 16 0,-1 0 0 16,-3 1-16-16,1 2-16 0,-3-1 0 0,0 3 0 0,0-1-496 0,-2 3 0 0,0 1-208 0,-2 2 64 16,-1 1 144-16,0 3 0 0,-4 2 0 0,-1 3 0 0,-4 4 0 0,-2 4-160 15,-1 5 160-15,-2 3 0 0,-2 2 0 0,-1 5 0 16,-3 4 0-16,-2 4 0 16,1 1-320-16,0 1 32 0,1 0 16 0,3-3 0 15,0 3-800-15,4-5-144 0,3 0-48 0,2-5 0 16,7-10 656-16,2-1 128 0,4-7 32 0,2-3 0 0,2-4 448 0,1 0 0 15,1-2 0-15,2 0 0 0,0-1 0 0,0-1 0 0,0 1 0 16,0 1 0-16,-1-3 128 0,0 4-128 0,-1 0 0 0,0-2 0 16,1 2 400-16,-1 0-16 0,0-2-16 15,0 0 0-15,-1 0 144 0,0 1 48 0,0-1 0 0,-1 0 0 16,3 0-400-16,-1 1-160 0,0-2 128 0,0 2-128 16,1-2 0-16,1 0 0 0,-1-3 0 0,3 0 0 15,-1 1 240-15,1-5-48 0,1 2 0 0,0-2 0 16,0 0 432-16,1-1 80 0,-1-1 0 0,1-2 16 15,0 1-480-15,2-2-112 16,-1 0 0-16,2-1-128 0,0-1 576 0,0 0 0 0,-1-4 0 0,1 0 0 0,1 0-80 16,-1-3-16-16,0-1 0 0,-1-1 0 0,1-3-176 15,0 1-48-15,0 0 0 0,1-5 0 16,-2 3-256-16,2-1 0 0,0-1 0 0,0 0 0 0,0 2 0 0,2-1 0 16,-2 3 0-16,0-3 0 0,-2 3 0 0,2 1 0 15,0 3 0-15,0-2 0 0,0 3 0 0,0 1 0 16,-1 1 0-16,1 1 0 15,1 1 0-15,-1 3 0 0,0 0-128 0,0 2 128 0,-1 3 0 0,1 0-176 16,-1 1 176-16,-2 0-160 0,3-6 160 0,-6 22 0 16,3-8 0-16,-1 1 0 0,-1 3 0 0,0 1 0 0,-1 1 0 15,0-1 0-15,-2 2 0 0,1 2 0 0,-1-1 0 16,1-2 0-16,-1-1 0 0,2-1 0 0,0-2 0 31,0-3 128-31,1 0-128 0,1-2 0 0,2-1 0 0,-1 0 0 0,2-4 0 0,0 0 128 0,0-1-128 0,1-2 0 16,1 0 0-16,1 0 128 0,1-1-128 0,1-1 0 15,2 1 912-15,1-1 112 0,2 1 32 0,1-2 0 16,1 0-336 0,2-2-64-16,1 1-16 0,2-2 0 0,0 1-448 0,1-1-192 0,3-3 128 0,4-1-128 15,0-1-208-15,4-2-128 0,1-1-32 0,5-2-10096 32,-2 0-2016-32</inkml:trace>
  <inkml:trace contextRef="#ctx0" brushRef="#br0" timeOffset="1842.33">26902 12960 13823 0,'0'-4'1216'0,"0"1"-960"0,3 1-256 0,-1 1 0 15,1 0 928-15,1 1 144 0,3-5 16 0,4-1 16 0,5-4-640 0,5 0-128 0,4-2-16 0,2 2-16 16,2 2-112-16,0 1-32 0,3 1 0 0,1 1 0 0,1-4 16 0,2 4 0 0,0 2 0 0,-1-4 0 0,-2 2 656 0,-2-1 128 0,-2 1 16 0,2 2 16 0,0 0 352 0,-1 1 64 15,1 0 0-15,-3 1 16 0,0 1-848 0,-2 0-160 16,1 0-32-16,-1 1-16 0,0 1-368 0,1 0 0 16,0-1 0-16,2 1 0 0,-2-1 0 0,0-2 0 15,-1-2 0-15,-1 1 0 0,1-1 0 0,-3-1 0 16,-1 2 0-16,-1-4 0 0,3-2 0 0,-3 2 0 16,1 3 0-16,-2-5 0 0,-3-1 944 0,1 3 112 15,-4 3 32-15,-1-4 0 0,-2 0-496 0,-1-3-80 0,-2 4-32 16,-1 0 0-16,-1-1-208 0,-3 0-32 0,1 1-16 15,-3 1 0-15,-2 1-32 0,0-2-16 0,-3 1 0 0,-2-1 0 16,1 1-48-16,-4 0-128 0,1 0 192 16,-2 0-64-16,-2-2-128 0,-1 1 0 0,0-1 0 15,-3-1 0-15,1 0 192 0,-1 0-64 0,0-1 0 16,-1 0 0-16,0 1 32 0,0-2 0 0,2 2 0 0,-1 2 0 16,1-1-160-16,0-1 0 0,3 6 0 0,0-3 0 15,2 1 0-15,1 2 0 0,3 2 0 0,1 0 0 16,2 0-192-16,1-3 48 0,2 6 0 15,1-3 0-15,2 2 144 0,0-1-192 0,2 2 192 0,0-2-192 16,3 0 192-16,2 2 0 0,-1-2 0 16,4 0 0-16,-1 3 0 0,2-3 128 0,1 2-128 0,-1 0 176 15,4 1-176-15,-2 0 0 0,1 1 0 0,-1 0-176 0,0 0 176 16,-1 0 0-16,-1 1 0 0,-2 1 0 0,2 2 0 0,-3-3 0 16,-1 5 0-16,-2 0-128 0,1-2 128 0,-2 2 0 15,0 4 0-15,-2-3 0 0,-1 2 0 0,-1 1 0 16,-2 3 0-16,-1 0 0 0,-1 1 0 0,-3-2 0 15,1 0 0-15,-4 0 128 0,0-2 256 0,-2 1 64 16,-1 1 16-16,-1-1 0 0,1 2-160 0,-3-3-48 0,-1 2 0 16,1-4 0-16,-2 2-256 0,1-1 0 0,1 1 0 15,-4-4 0-15,0 1-176 0,-1-2-80 0</inkml:trace>
  <inkml:trace contextRef="#ctx0" brushRef="#br0" timeOffset="3217.18">26946 11756 11967 0,'-6'-5'1072'16,"1"1"-864"-16,2 2-208 0,3 2 0 0,0-3 672 0,-1 1 96 0,-2-2 0 0,1-2 16 0,-2-2 688 0,0 0 128 0,3 0 16 0,2 1 16 0,3 2-32 0,4 1 0 0,2 2 0 0,3 2 0 0,4-3-944 0,4 3-192 0,4 3-32 0,4-3-16 15,2 1-416-15,3-1 0 0,7 0 128 0,2-1-128 16,1 1 160-16,-1 0 0 0,-2 0 0 0,-2 1 0 0,-3 0-160 15,-1 0 0-15,-2 2 0 0,-2-3 128 0,-1 1-128 16,-3-1 128-16,0 0-128 0,-1-1 128 0,1 1 272 16,2 0 48-16,-1-4 16 0,1 2 0 0,0-1 176 0,0 1 48 15,-2-3 0-15,-2 1 0 0,-2 0-336 16,-1-1-64-16,1-1-16 0,-2-2 0 0,-2 0 176 0,-1-3 48 16,-1 2 0-16,-1 1 0 0,-1-3 48 0,-1-1 16 15,0 0 0 1,-1 1 0-16,-1-1-368 0,-2-2-192 0,-3 3 192 0,0 0-192 15,-2 2 256-15,-3-1-48 0,-2 3-16 0,-2-2 0 0,-2 2 64 0,-2 1 0 16,-2-1 0-16,-2-1 0 0,-2 3-64 0,-2 1-16 16,0-1 0-16,-4 0 0 0,1 1-32 0,-3 2 0 0,-1-3 0 15,0 4 0-15,0-4-144 0,0 4 0 0,-1-3 0 16,2 0 0-16,0 3 0 0,0-2 0 16,4 3 0-16,2 0 0 0,1 0 0 0,2 0 0 0,4 0 0 15,0 2 0 1,4 0-208-16,0 2-32 0,2 0 0 0,2-2 0 0,2 3-528 15,2 0-96-15,2 1-32 0,1-1 0 0,1 1 112 16,1 0 16-16,3 2 0 0,-1-2 0 0,2 1 64 0,0 0 0 0,3-2 16 16,0 1 0-16,0 0-112 0,2-1-32 15,0 1 0-15,0 0 0 0,0 2 112 0,-2-2 16 0,0 3 0 16,-2-3 0-16,2 1 496 0,-3 2 208 0,0-2-176 0,-5 3 176 0,1 1 0 16,-3 0 192-1,-1 2-16-15,-3 0 0 0,-1 3 688 0,-4 0 144 16,0 4 16-16,-3 0 16 0,-1-1-272 0,-4 0-64 15,-1-1-16-15,-3 0 0 0,-1 0-352 0,-2-1-64 0,2-1-16 0,-2 0 0 0,0-2-256 0,-1 0 0 32,1-1 0-32,1 3 0 0,0-5-1552 0,1 3-368 0</inkml:trace>
  <inkml:trace contextRef="#ctx0" brushRef="#br0" timeOffset="4360.49">27239 14099 17503 0,'-6'1'1552'0,"1"-1"-1232"16,3 3-320-16,2-3 0 0,0 1 704 0,0 0 96 0,0 3 16 0,-1 1 0 0,1 2-816 0,3 1-352 0,2 0 32 0,2-1 0 0,3 0 1024 0,0-2 224 0,2 0 32 0,2-1 16 0,1-2 32 0,-1 2 0 0,4-4 0 0,0 1 0 16,2 0 64-16,1-1 16 0,4 0 0 0,4 0 0 15,1 0-768-15,2-2-128 0,0-1-48 0,2 0 0 16,0-6-880 0,4-1-176-16,0-4-48 0,0 0 0 0,-1-1 96 15,-2 0 16-15,-3 1 0 0,-3-1 0 0,-2 2 368 0,-3-2 80 16,1 1 16-16,-4 0 0 0,-3 2 384 0,-1 0 0 0,-1 2 0 0,-4 2 0 0,1 1 592 15,-5-1 208-15,0 3 32 0,-3 2 16 0,0 1 48 16,-3-1 16-16,-1 2 0 0,-1-3 0 0,-1 2-208 0,-1-1-64 16,-1 1 0-16,-2 0 0 0,-1-2-64 0,-1-1-32 15,-2 0 0-15,-3-1 0 0,-1 0 32 0,-2-1 0 16,-1-1 0-16,-3 0 0 0,-1 2 0 0,-1-4 0 16,-2 3 0-16,0 1 0 15,-1-3-176-15,1 3-16 0,-1 0-16 0,2 1 0 0,2 3-208 0,2-3-32 16,3 5-128-16,0 2 192 0,3 0-192 0,2-1 0 15,0 4 0-15,1-2 0 16,3 1-384-16,1 0-64 0,2-1 0 0,1 2-16 0,4 0 208 0,1-3 32 16,2 2 16-16,3-1 0 0,2 0 208 0,2-2 0 0,3 2 0 15,2-2 0-15,3 0 128 0,1 1-128 0,2 0 192 0,1 1-192 16,-1 0 128-16,1-3-128 0,1 5 0 0,1-2 0 16,0 0 0-16,-1 2-320 0,1 3 32 0,-1-2 16 31,-1 4-432-31,-2-3-64 0,-4 6-32 0,-3 0 0 0,-2-2-48 15,-5 7-16-15,-3-1 0 0,-2 0 0 0,-4 1 352 16,-4 0 80-16,-3 3 16 0,-1 1 0 0,-2-2 416 0,-2 4 0 0,-2 0 144 0,-1 0-144 16,1-4 0-16,-1 1 0 0,-1 0 0 0,-1-1-144 0,3-1 144 15,-3 1 0-15,1 0 0 0,-2 0 0 16,1 1-1072-16,-2-3-224 0</inkml:trace>
  <inkml:trace contextRef="#ctx0" brushRef="#br0" timeOffset="5571.45">27144 15875 22111 0,'-4'-3'1968'0,"0"2"-1584"0,3 0-384 0,1 1 0 0,0 0 768 16,0 0 80-16,0-3 16 0,-1 0 0 0,1-1 144 0,1 2 16 0,4-3 16 0,2 2 0 0,4 1-336 0,3 0-64 0,3 2 0 0,4 2-16 0,3 3-224 0,2-4-32 0,2 3-16 0,-1-3 0 15,-2 0-192-15,2 0-32 0,3-1-128 16,3 3 192-16,3-3-32 0,1 0-16 0,-2-3 0 0,0 1 0 15,-1 1-144-15,2-4 0 0,1 0 0 0,-1-2 0 16,1 2-448-16,-2 1 48 0,-2-3 0 0,-1 1 0 16,-2 2 176-16,-2 0 32 0,0 1 16 0,-2-1 0 15,-3 2-144-15,-3 1-48 0,0-2 0 0,-3 2 0 0,0 0 208 16,-2 1 160-16,-3 0-208 0,-2 0 80 0,0-3 128 16,-1 1 0-16,-2 0 0 0,1-1-128 0,-2-2 704 0,-1-1 128 15,-1 1 48-15,-2-1 0 0,1-2-336 0,-2 2-64 16,-2-3-16-16,-1 1 0 0,-1-2-144 15,-4 0-16-15,1 1-16 0,-2-1 0 0,-2 2 144 0,-1-1 16 16,-1 3 16-16,0 0 0 0,-2-2-112 0,0 1-32 16,-1 2 0-16,-1 0 0 0,0 1 192 0,-2-1 48 15,3-1 0-15,1 1 0 0,-1-1-16 0,0 0 0 16,3 1 0-16,-1-1 0 0,5 1-144 0,-1-2-16 16,3 3-16-16,0-3 0 0,2 2-96 0,3-1-16 0,-1 1 0 15,1 0 0-15,2 3-128 0,1-3 0 16,1 0 0-16,1 4 0 0,1-3 0 0,-1 3 0 0,1-2 0 0,0 3 0 15,2 3 0-15,2-3 0 0,1 5 0 16,1 1 0-16,0 0 0 0,1 3 0 0,2-1 0 0,-2 2 0 16,2 3 0-16,-1-2 0 0,2 1 0 0,-2 4 0 15,-1-2-256-15,-1 2-48 0,-1 2 0 0,-1 2 0 16,-2 0 304-16,-2 0-160 0,0 0 160 0,-1-1-128 16,-3-5 128-16,0 1 0 0,0 2 0 0,-2 0 0 15,-1 1 128-15,-1-2 16 0,-1 1 0 0,-1-3 0 0,1 1 144 16,-3-3 32-16,1 0 0 0,-1-2 0 0,1 1-320 15,-1-3 0-15,0 0-208 0,0 0 80 16,-1-1-864-16,1 2-160 0,1 2-48 0,-2-2-9936 16,1 4-2000-16</inkml:trace>
  <inkml:trace contextRef="#ctx0" brushRef="#br0" timeOffset="6345.9">27213 16455 25791 0,'-3'0'2304'0,"2"0"-1856"0,1 0-448 0,0 0 0 0,1 0 768 0,2 0 48 0,-1 0 16 0,2 0 0 0,3 0-832 0,2 0 0 15,2 0 0-15,3 0 0 0,-1 2 192 0,2 2 144 0,0-3 32 16,2 0 0-16,1 2 320 0,1-2 64 0,5 0 16 0,1-1 0 0,3-1-64 0,3 0-16 0,2-4 0 0,1 0 0 15,0 1-496-15,4-2-192 0,2-1 128 0,4 1-128 16,-1-4-864-16,0 2-256 0,-3-2-48 0,-1-1-16 16,0 0-496-16,-3 2-112 0,-1-2 0 15,0 3-16-15,-3 1-176 0,-2 2-16 0,-3 3-16 0,-5 0 0 16,-1 2 1040-16,-2 2 208 0,-3-2 32 0,-1 1 16 0,-2 2 496 0,-3-1 224 16,0 1-192-16,-4-1 192 0,1-2 944 0,-5 1 304 0,2-1 64 0,-3 0 16 15,-1 0 192-15,1-1 32 0,-2 1 16 0,1-4 0 16,-1 1-384-16,-2-3-80 0,1-1-16 0,-2-1 0 15,-1-1-288-15,-1 0-64 0,-2-4-16 0,1 2 0 16,-2-2-512-16,0 1-208 0,-1 0 176 0,-3-2-176 16,1 0 176-16,-2 2-176 0,-1 1 192 0,1 1-192 15,-4 3 688-15,2-5 16 16,-1 6 16-16,1-2 0 0,-1 0-208 0,0 3-64 0,3 1 0 0,0 1 0 0,3 3-448 0,1-3 0 31,3 3 0-31,0 0 0 0,4 3 0 0,1-3 0 0,2 0 0 0,2 0 0 0,0 0 208 0,2 0 0 31,2 0 0-31,0 0 0 0,2 0-64 0,-8 0-16 0,0 0 0 0,27 6 0 0,-16-5-128 0,-1 3 0 16,0 0 0-16,0-1-176 16,0 2 176-16,1 0 0 15,0 1 0-15,0 2 0 0,0-2 0 16,0 0 0-16,0 3 0 0,0-3 0 0,1 4 0 0,-4-4 0 16,2 5 0-16,-2-2 0 0,-1 2 0 0,-1 0 0 15,-1 4 0-15,-1-3 0 0,0 2 0 0,-2 2 128 16,-2 4-128-16,0-3 176 0,-1 2 304 0,0 2 64 0,-3-4 16 15,0 2 0-15,-2-1-96 0,0-1-16 0,0 3 0 16,-2-5 0-16,1 1-144 0,-1-1-48 0,-2 1 0 16,2-1 0-16,-2 0-64 0,0-2 0 0,0 1-16 0,-1-2 0 15,0-1-176-15,-3-2 128 0,-3 5-128 16,-3-6-18912-16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0T17:14:23.981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18662 14087 21183 0,'3'-2'1888'0,"-2"-1"-1504"0,0 0-384 0,0 1 0 0,0 1 1392 0,2-1 208 0,1-3 32 0,3-1 16 0,2-2-2288 0,1 0-464 0,2 1-96 0,-2-1-16 16,0 5-656-16,0-2-144 0,-3 0-32 0,0 3 0 0,0-1 512 0,-2 0 112 0,0 3 16 0,-3-3 0 0,1 1 1680 16,-2 2 352-16,0 0 64 0,-1-2 16 15,-1 1 1168-15,1 1 240 0,-1-2 64 0,-1 2 0 0,1-1-352 0,1 1-64 16,-1 0-16-16,1 0 0 15,0 0-736-15,0 0-160 0,0 0-16 0,0 0-16 0,0 0-304 0,0 0-48 16,22-10-16-16,-15 9 0 0,3 1 32 0,1-2 0 16,4 0 0-16,1 1 0 0,2 0-288 0,-1-3-64 15,2 3-128-15,-2-2 192 0,1 2-192 0,3-1-160 16,3 2 32-16,1-3 0 0,1 2 128 16,1 0 0-16,0 0 0 0,2-2 0 0,-1 2 0 0,3 0 224 0,5-2-48 0,0-1-16 15,-1 2-160-15,1-1 0 0,0 0 0 0,-4 0 0 16,-3 3 0-16,0-3 0 0,5 3 0 0,-1 0 128 15,-1-2 0-15,-1 2 0 0,0 0 0 0,-1 0 0 16,-2 0 16-16,1-3 0 0,-2 0 0 0,-2-1 0 16,1-1-144-16,-2 1 0 0,1 0 0 0,-1-5 0 15,2 2 320-15,-2 1 48 0,1-4 0 0,-3 2 0 0,3 0 48 16,-4-1 16-16,0 2 0 0,-1-1 0 0,-2 2-432 16,-2 1 0-1,-2-1 0-15,0 0 0 0,-1 4-272 0,0-3 64 0,-1 4 16 0,-2-1 0 0,-3-1 0 0,-1 1 0 16,-2 1 0-16,-1-1 0 0,-2 1 192 0,-1 1-176 15,-3-2 176-15,0-1-160 0,-2 3 400 0,-3-2 80 16,0-1 0-16,-3-1 16 0,-2 2 48 0,0-2 0 31,-2 2 0-31,-1-4 0 0,1 1-32 0,-1-2 0 0,0 3 0 0,0-3 0 0,0 1-96 16,-2 1-32-16,3-1 0 0,1 1 0 0,0-1-224 0,0 0 0 16,2 1 0-16,2-1 0 0,0 1 0 0,2 1-160 0,3 1 32 15,0 1 0-15,2 1 128 0,1 0 0 0,2 1 0 16,1 1 0-16,3-1-336 0,1 3-48 0,2-1 0 15,0 3 0 1,3 0-368-16,0-2-80 0,1 5 0 0,2-2-16 16,0 0 336-16,2 0 64 15,-2 2 0-15,0-2 16 0,0 3 304 0,-4-3 128 0,1 1-128 0,0 2 128 0,-1-2 0 0,-2 1 0 0,1 0 144 0,-2 2-144 16,0-1 400-16,-1 1-16 0,0 2-16 0,-1 3 0 16,-2-1-16-16,1 2 0 0,-2 1 0 0,-1 4 0 0,0-1-32 15,-1 1-16-15,-3 1 0 0,-1 0 0 0,-1-2 16 16,-3 2 16-16,-1 1 0 0,-1-2 0 0,-3 2-80 15,2-4 0-15,-3 2-16 16,0-4 0-16,-1-1-240 0,-1-2 0 0,0 0 128 0,-3 1-128 31,0 0-800-31,-1 1-208 0</inkml:trace>
  <inkml:trace contextRef="#ctx0" brushRef="#br0" timeOffset="1803.33">18679 15921 24879 0,'8'-3'2208'0,"-1"1"-1760"0,1 0-448 0,-2 2 0 0,0 0-1856 0,3-3-464 0,8-1-96 0,13-2-16 0,9-3 640 0,7-1 128 0,2 0 32 0,-2 2 0 0,-3-1 2528 0,-3 2 512 0,-4 0 112 15,-1 2 16-15,0 1 832 0,1-1 192 0,0 2 16 0,-3-3 16 16,-1 1-672-16,-4 1-144 16,-5 2-32-16,4-2 0 0,4 2-896 0,3-3-176 0,-1 2-32 0,-2 2-16 15,-3 0-432-15,2-1-64 0,3 2-128 0,2 0 176 16,-2 0-48-16,0-2 0 0,-1 2 0 0,-1-2 0 15,-3-1 80-15,-2-1 16 0,-1 1 0 0,-2-2 0 16,1-1-224-16,-2 1 0 0,-1 0 0 0,-1 1 0 16,0-1 448-16,-3-1-16 0,-1 0 0 0,-1 1 0 15,-3 0 48-15,-1-1 16 0,-2-1 0 0,-2-1 0 16,0 2-224-16,-3-2-32 0,1 2-16 0,0 0 0 0,0-3 48 16,-1 2 16-16,2-3 0 0,-1-1 0 0,1 1-160 15,-1 1-128-15,0-3 192 0,-1 1-192 0,1 1 0 0,-3 0 0 16,1 1 0-16,-2-1 0 0,-1 3 0 0,-1-2 0 15,-2 2-160-15,0 1 160 0,-1-3 0 0,-2 1 0 16,0 2 160-16,-2-2-160 0,1 0 208 0,-3 1-64 16,-1 2-16-16,-2-1 0 0,0-3 16 0,-3 2 0 15,-2 0 0-15,0 1 0 0,-2 1 0 0,0 0 0 16,-1 2 0-16,0-1 0 0,0 0-144 0,0 3 0 16,3-3 0-16,-1 2 0 0,2-1-128 0,3 2 128 0,3 0 0 15,4 1 0-15,2 0 0 0,2 0 0 16,3 0 0-16,0 0 0 0,4 0-256 0,2 0 64 15,4 1 0-15,0 3 16 0,3-4-96 0,2 1-32 0,3 2 0 0,-1 0 0 16,1 1 64-16,2 2 16 0,0-1 0 16,-1-1 0-16,-1 2 224 0,-1 1 0 0,0-3 0 0,-1 3 0 15,0 0 0-15,-1-1 0 0,1-1 0 0,-2 1 0 16,0-1 0-16,1-1 0 0,0 1 0 0,1-2 0 16,-1 2 0-16,-1-1 0 0,1 1 0 0,-1-1 0 15,0 2 0-15,-5-1 0 0,3 2 0 16,-5 2 0-16,-2-1 0 0,-1 1 0 0,-3 2 0 0,-1 2 0 15,-4-1 128-15,-1 3 64 0,-2-2 0 0,-3 2 16 16,0-2-16-16,-1 0-16 0,1 0 0 0,-1 0 0 0,-2 0-32 16,0-1 0-16,-2 0 0 0,0 2 0 0,-1-3 48 15,1 1 0-15,0-3 0 0,1 1 0 0,1 0-32 0,1-1 0 16,0-1 0-16,-1 2 0 0,2-4-160 0,2 2 0 16,1-1 0-16,-1 2 128 0,2-4-304 0,-2 2-64 15,3-1-16-15,0 3-18496 16</inkml:trace>
  <inkml:trace contextRef="#ctx0" brushRef="#br0" timeOffset="4829.09">18733 12785 28559 0,'-4'-3'2544'0,"3"3"-2032"15,1 0-512-15,0 0 0 0,0 3-224 0,0-3-144 0,-2 0-16 0,0 0-16 0,-1 1-1504 0,2 0-288 0,0-1-64 0,1 0-16 0,0 0 1008 0,0 0 208 0,0 0 32 0,0 0 16 0,0 0 1584 0,0 0 304 16,0 0 64-16,0 0 16 0,0 0 832 0,0 0 160 0,20 9 32 0,-10-9 16 16,3 2-608-16,3-2-128 0,4 0-32 0,4 0 0 0,3-1-608 0,4 0-128 15,2 1-32-15,2-4 0 0,3 3-464 0,2-3 0 16,2 2 0-16,0 2 0 15,1-3 0-15,0 2 0 0,1-2 0 0,-2 1 0 16,-2-3 0-16,0 4 192 0,-3-1-16 0,1 1-16 16,-1 1 64-16,-1-3 16 0,0 1 0 0,0 1 0 0,0 2-112 0,1-2-128 15,0-1 176-15,0-1-176 0,0-2 128 0,-2 1-128 0,-2 2 0 16,-1-4 0-16,1 1 128 0,-3 0-128 0,0 0 0 16,-1 0 0-16,-3 0 256 0,-2 1-16 0,-1-1 0 0,-4 0 0 15,0 1-112-15,-2-1 0 0,1 0-128 0,-2 1 192 16,-3-4 16-16,1 2 0 0,-2 0 0 0,-1 0 0 15,0 1-16-15,-2 0-16 0,0-2 0 0,-2 0 0 16,-1 4 80-16,-1-5 32 16,-1 3 0-16,-2-1 0 0,0 0 96 0,-2 1 32 15,-2 0 0-15,0 3 0 0,-2-3-16 0,-3 1 0 0,-1 2 0 0,-3-5 0 16,-1 2-272-16,-3-1-128 0,0 1 0 16,-2 0 128-16,0 3-128 0,-3-3 0 0,-2-1 0 0,-2 1 128 0,2 1-128 15,-2 2 0-15,1-3 144 0,-1 1-144 0,1 1 0 16,-1-1 128-1,2 0-128-15,4 1 0 0,3 0 0 0,2 0 0 0,1-1 0 0,2 1 128 16,3 0-128-16,2 0 0 0,2-1 0 0,2 1 0 0,2 1 0 0,1 2 0 16,-1-4 0-16,2 3 0 0,2 1-176 0,2-1 0 15,1 2 0-15,1 0 0 0,3 3-64 0,2-3-16 16,2 3 0-16,2 0 0 0,0-1 80 0,2 2 16 16,2 1 0-16,1 1 0 0,-2-1 0 15,0 1 0 1,-1 1 0-16,0-1 0 0,-1 0 160 0,-1 2 0 15,1-3 0-15,-2 4 0 0,0 1 0 0,-1-1 0 0,-1 4 0 16,-1-2 0-16,-1 4 0 0,-4-2 0 0,0-3 0 16,-2 4 0-16,2 2 0 0,-2 3 0 0,1 2 0 0,-3-2 0 15,-2-2 0-15,-3 1 0 0,0 1 0 0,-3-3 0 16,-2 2 240-16,-4-1 80 0,0 0 0 0,-2-2 16 16,0 0-80-16,-4 0-32 0,-2-3 0 0,-2 2 0 15,-2-1-48-15,0-3-16 0,1-1 0 0,-1 0 0 16,-1-3-32-16,0 3-128 0,-2-4 192 0,-3 2-64 15,-2 2-128-15,-5-4 0 0,1 1 0 0,-4-3-18416 16</inkml:trace>
  <inkml:trace contextRef="#ctx0" brushRef="#br0" timeOffset="8059">23099 11852 34095 0,'-4'3'3024'0,"2"0"-2416"16,2-3-480-16,0 2-128 0,0-2 304 0,0 1 32 0,0 3 16 0,-2 0 0 0,1 3-32 0,0-2 0 0,0 1 0 0,-1 1 0 0,1-1-640 0,0 1-144 0,1-1-32 0,1-1 0 16,-1 1-592-16,1-2-112 0,1 1-16 0,-1-3-8336 0,0 2-1664 15</inkml:trace>
  <inkml:trace contextRef="#ctx0" brushRef="#br0" timeOffset="8843.92">23666 11346 11967 0,'-1'-5'1072'0,"0"1"-864"0,0 0-208 0,1 1 0 16,0 3 320-16,0-5 0 0,-2-1 16 0,0-5 0 15,1-1 608-15,-1-6 112 0,1 2 32 0,0 4 0 16,1-4 256-16,-1 5 64 15,1 1 16-15,0 2 0 0,-1 0 368 0,-2 0 64 0,2 2 0 0,-3 0 16 0,0 1-208 16,-3-1-64-16,1 1 0 0,-3 0 0 16,0 2-656-16,-2 0-144 0,0 2-32 15,-1-2 0-15,-2 2-400 0,-2 1-96 0,0 4-16 0,-4-3 0 16,1 4-128-16,-1 1-128 0,-1 4 144 0,0-3-144 0,1 3 144 0,1 1-144 16,2 2 128-16,0 0-128 0,3 1 0 0,1 3 0 31,0 0 0-31,3 1 0 0,4-1 0 0,1 0 0 0,1-1 0 0,3 2 0 0,1-2 0 0,1-4 0 15,4 2 0-15,-1-2 0 0,2-1-144 0,2-1 144 16,0-2 0-16,2-3 0 0,3-2 0 0,-1-1 0 0,3-2 0 16,0-3 0-16,1-2 0 0,1-1 128 0,2-4-128 15,0-1 192-15,0 0-192 0,2-3 144 0,-1-2-144 0,1 0 128 32,0-1-128-32,0-2 0 0,-1-1 0 0,-2 1 128 0,1-4-128 0,-3 0 0 15,-1 1 0-15,-2-2 0 16,1 2 0-16,-3 0 0 0,-2 2-192 0,-3 1 192 0,0 3-160 0,-4 0 160 15,1 1 0-15,-3 0-144 0,1 7 144 0,-2-2 0 0,1 5 128 0,-1 4-128 16,-1 1 256-16,0 2 0 0,-1 7-16 0,0 2 0 16,0 6 16-16,0 5 16 15,-1 4 0-15,1 5 0 0,2 5-272 0,-1 4 0 16,0 2 128-16,2 1-128 0,0 0 144 0,0-2-16 0,0 0-128 0,2-3 192 16,-1-1-192-16,0 1 176 0,-1 2-176 15,0-1 160-15,-1 0-160 0,0-3 0 0,-2 2 0 0,0-3 0 0,0-2 0 31,-2-4 0-31,1-1 0 0,-1-5 0 0,2-4 0 16,-2-4 0-16,2-1-192 0,2-6-18304 0</inkml:trace>
  <inkml:trace contextRef="#ctx0" brushRef="#br0" timeOffset="10282.52">23352 12250 5519 0,'2'-6'496'0,"-1"-1"-496"0,0 3 0 0,0 0 0 0,0 3 0 0,1-4-256 0,1-1 16 0,2-9 16 0,3-3 224 0,-1-1 0 0,1-1 0 0,-1 2-144 0,-1 2 768 0,0 2 144 0,-1-1 48 0,0 3 0 15,0 1 336-15,0 0 80 0,0 3 16 0,-1-1 0 16,0 3 208-16,-2 1 32 0,0 3 16 0,0 2 0 15,-1-3-32-15,-1 3-16 0,-1 3 0 0,1-1 0 16,-2 5-128-16,1 0-32 0,0 0 0 0,-1 3 0 16,0 1-288-16,0 2-64 15,1 3-16-15,-2-3 0 0,-1 4-288 0,2 1-48 0,-2 3-16 16,1 1 0-16,0-2-144 0,-1 1-48 16,1 1 0-16,-1-2 0 0,1 1 64 0,1-2 16 0,-2 1 0 15,1-2 0-15,-1 3-96 0,-1-4-32 16,0 1 0-16,-1-2 0 0,0 1-208 0,-1-2-128 0,1-1 128 15,-1-2-128-15,1 0 0 0,-2-2 0 0,2-4 0 0,-1 1 0 0,0-1 384 16,1-1 0-16,-1 1 0 0,1-2 0 0,-3 2-112 0,-1-4-16 16,0 3 0-16,-2 0 0 0,-2 0-256 0,-2 2 0 15,-1 2 0-15,0-3 0 0,-2 1 0 16,-1-3 0-16,3 4 0 0,-3-2 0 0,-1 3 0 0,0-3 0 16,1-2 0-16,0 3 0 0,2-1 0 0,-1-1 208 15,2-2-64-15,0 0-16 0,1-1 64 0,1-2 16 16,1 0 0-16,3 0 0 0,4 0-80 0,-2 0 0 0,0-4-128 0,1 0 192 15,-1-1-64-15,2 0-128 0,0 2 176 0,3 0-176 16,-1-3 144-16,1 2-144 0,0 2 0 0,2-3 144 16,0 1-144-16,1 2 0 0,0-1 0 0,1 1 0 15,0-2 0-15,0 1 0 16,0 1 128-16,0 1-128 0,0 0 0 0,1 1 0 0,-1-2 0 0,0 0 0 16,1-1 0-16,-1 3 0 0,2-2 0 0,-1-1 0 15,0 2 0-15,0-3 0 0,2 3 0 0,-1-5 0 16,2 2 0-16,-1-2 0 0,1 0 0 0,3 0 0 15,-1-4 160-15,1 2-160 0,1-1 192 0,-1-1-192 0,2 1 0 16,-3-2 0-16,0 0 0 0,2 1 0 16,-2 2 0-16,0-1 160 15,-1 1-160-15,0 2 128 0,0-3-128 0,-2 2 0 16,1 1 0-16,-1 1-176 0,0-1 176 0,0-1 0 0,1 2 0 0,-2-1 0 0,0 3 0 0,1 1 0 16,-2-3 0-16,0 4 0 0,1 1 0 0,-4 0 0 15,2 0 0-15,-1 0 0 0,1 1 0 0,-1 3 0 16,-3-3 0-16,1 4 0 15,3-5 0-15,0 0 0 0,-18 15 0 0,12-7 0 0,-1-2-128 0,-1 1 128 16,1 3-128-16,-1-4 128 0,1 2-192 0,0 0 64 16,-1-2 0-16,1 2 0 0,0-1 128 0,1 1 0 0,1-1 0 15,0 1-128-15,2 0 128 0,-1-2 0 16,2 2 0-16,-1 0 0 0,2 0 0 0,0 2 0 16,1-3 0-16,-2 3 0 15,2-1 0-15,0 1 0 0,2 2 0 0,-1 2 0 16,1-2 0-16,2 2 0 0,0 0 0 0,2-1 0 15,0-1 0-15,0-1 0 0,3-2 0 0,-2 0 0 16,3 0 0-16,0 1 0 0,0-6 0 0,2 1 0 16,-1-1 0-16,2-2-160 0,0 1 160 0,0-6 0 15,0 2-464-15,1-2 16 16,-2 0 0-16,2-1 0 0,1 0-544 0,0-4-96 0,1 0-32 16,0-2-9888-16,-1 0-1968 0</inkml:trace>
  <inkml:trace contextRef="#ctx0" brushRef="#br0" timeOffset="11472.26">23534 12027 6447 0,'1'0'272'0,"-1"0"80"0,2 0-352 0,-2 0 0 0,0 2 0 0,0-2 0 0,0 1 768 16,1 3 64-16,-1-2 32 0,1 6 0 0,-1-1 1056 0,1 4 224 0,0 2 32 0,1-1 16 0,-4 2-96 0,4 1-32 0,-2 1 0 0,1 2 0 0,-1 1-784 0,1 2-144 0,2 0-48 0,-1 1 0 0,1 2-32 0,-1-2-16 0,2 3 0 0,-1 0 0 0,1 4-320 0,0-4-64 0,1 2-16 0,0 1 0 0,0 3-512 16,1 1-128-16,-2 2 0 0,-1-1 0 0,1-2 0 0,-3 1 0 15,2 2 144-15,-3-3-144 0,1 1 368 0,-2-3 0 16,1 0 0-16,-1-4 0 0,1-4 96 0,-2 0 32 16,1 3 0-16,0 2 0 0,0-2-96 0,1-2-16 15,0 0 0-15,0 2 0 0,0-2-384 0,0-2 128 16,1 2-128-16,0-1 0 0,-1-4 0 0,1 2 0 15,1 0 0-15,0-1 0 0,-1-3 192 0,2 1-64 16,-2-1 0-16,-1-2 0 0,0 3 0 0,0 1-128 0,1 1 192 0,-1-2-64 16,0-3-128-16,0 0 0 0,0 1 0 0,0-1 0 15,0 2 0-15,0-1 0 0,0 1 0 0,0-2 0 16,-1 3 0-16,1 0 0 0,-1 0 0 0,-1-3 0 16,1 3 0-16,-1-5 0 0,1 3 0 0,-1-3 0 15,0 1 160-15,-1-2-160 0,2 0 192 0,-1 0-192 16,-1-2 160-16,-1 2-160 0,2-3 128 0,0 0-128 15,-2-2 128-15,1 1-128 0,0-1 128 0,-2 0-128 16,1 1 144-16,-1-1-144 0,0 1 160 0,0-1-160 16,-2 4 0-16,1-3 0 0,1 0 0 0,-2 2 0 0,1-2 0 15,-2 0 0-15,-2 0 0 0,-1 4 0 16,1-4 0-16,0-1-128 0,-3 1 128 0,0 1 0 16,0-2 0-16,0-4 0 0,0 4 128 0,0-5-128 0,-2 2 192 15,0 1-48-15,-1-3-16 0,-1 1 0 0,-1-1-128 0,0 0 128 16,-1 0-128-16,0 0 128 0,0 2-128 0,-1 1 0 15,2-1 0-15,-2 2 128 0,4-1-128 0,-3-1 160 16,2 4-160-16,-2-5 160 0,3 3-160 0,-2-1 0 16,-1 2 144-16,2-2-144 0,0 0 0 0,-1 0 0 15,2 0 0-15,-1 1 128 0,2-4-128 0,-1 1 0 16,2 0 0-16,0-1 0 0,0 0 0 0,0 0 0 0,2 0 128 16,-2 0-128-16,1-1 0 0,-1 0 128 15,2 1-128-15,1-3 0 0,0 1 0 0,-1 0 0 0,1-1 0 16,1 0 0-16,3 0 0 0,1-1 0 0,1 1 0 0,0 0 0 15,2 0 0-15,1 1 0 16,1-1 0-16,1 2 0 0,0-1 0 0,1-1 0 0,0-1 0 0,0 2 0 16,2-3 0-16,-1 4 0 0,0-4-176 0,0 1 176 15,2 2 0-15,1-7 0 0,0 3-128 0,1-2 128 16,0 2 0-16,2-3 0 0,-2 2 0 0,1-2 0 0,1 3 0 16,0-2 0-16,1-1 0 0,-2 0 0 15,1 1 0-15,-1 0 0 0,-1 0 0 0,0 0 0 16,-1 1 0-16,0 2 0 0,0-1 0 0,-2-1 0 0,0 2 0 15,0-1 0-15,-2 3 0 0,0-1 0 0,1 0 0 0,-2 0 0 16,0 2 0-16,-2-1 0 0,2 2 0 16,-1 0 0-16,0 1 0 0,0 0 0 15,-2 0 0-15,1 2 0 0,-2 1 0 0,0 3 0 0,-1-2 0 16,0 3 0-16,1-1 0 0,-3 2 0 0,2 2 0 0,-2 1 0 16,2 0-160-16,-1 0 160 0,0 1 0 0,-1 1-144 15,0-1 144-15,1 3 0 0,-2-3 0 0,1 3 0 16,0 0 0-16,-2 0 0 0,0-1 0 0,1-1 0 0,-1 0 0 15,0-2 0 1,2-3 0-16,-2 1 0 0,2 0 0 0,-1-2 0 0,1-1 0 0,1 0 0 0,1 1 0 16,1-1 0-16,0-1 0 0,3 0 0 0,1 1 0 0,1-1 0 15,2 1 0 1,1-1 0-16,2 2 0 0,2 3 0 0,2-4-144 0,0-1 144 0,4 3 0 16,1-2-144-16,1 0-32 0,0 0 0 0,1-1 0 0,2-1 0 15,-1-2-96-15,1-2-32 0,2 0 0 0,-1 0 0 16,-1-1-160-1,0-2-48-15,1 0 0 0,-3-2 0 16,2 1-1552-16,-3 1-320 0</inkml:trace>
  <inkml:trace contextRef="#ctx0" brushRef="#br0" timeOffset="13052.18">23608 13251 22111 0,'-3'0'1968'0,"0"0"-1584"0,2-3-384 16,1 3 0-16,0 0 768 0,0 0 80 0,0 0 16 0,-3-1 0 0,2 1-704 0,0 0-160 0,2 4 0 0,-1-4 0 0,0 0 192 0,0 0 32 0,6 24 16 0,-3-12 0 15,-1-1 688-15,2 4 144 0,-2-3 16 0,1 4 16 0,-1 1-208 0,2 1-32 0,-1-1-16 0,-1 2 0 16,-1-1-496-16,2 2-96 0,-2 0-32 0,0-1 0 16,0 0-224-16,-1 0 176 0,0 2-176 0,-1 0 160 15,1-7 432-15,-1 6 96 0,0-1 16 0,-1 2 0 16,0-4-192-16,1 3-16 0,-2 1-16 0,1 0 0 15,-1-1-288-15,1 1-48 0,1 1-16 0,1 0 0 16,-2-2-128-16,1 0 0 0,1-5 0 0,1 4 0 0,-1 4 0 16,3 3 0-16,-2 2 0 0,0 3 0 0,1-5 0 15,-1 1 0-15,0 2 0 0,0-2 0 0,-1 0 0 0,0-3 0 16,0-1 0-16,0 1 0 0,0-1 240 0,-1-1 16 16,0-1 0-16,1-1 0 0,-1 0-32 0,1-3 0 15,-2 0 0-15,1 1 0 0,0-2-224 0,0 0 0 16,-1-2 0-16,1 2 0 0,0 1 0 0,1 1 0 15,0 4 0-15,0 0 0 0,0 0 0 0,0-1 0 16,0 4 0-16,1 0 0 0,-1 0 0 0,0 1 0 16,0 0 0-16,1-2 0 0,-1-1 0 0,0 0 0 15,-1-1 0-15,1 0 0 0,-1-5 0 0,0 2 192 0,1 1-48 16,-2-3-16-16,1 0-128 0,0 1 0 0,-1-1 0 16,0-1 128-16,0 1-128 0,1-3 0 15,-2 1 0-15,2-1 0 0,-2 0 0 0,1-1 0 0,-1 3 0 0,1-5 0 16,1 1 0-16,-2 4 0 0,0 2 0 0,0-1 0 15,-1 5 0-15,1-3 0 0,-1 2 0 0,-1-1 0 16,1 1 0-16,-1-2 0 0,-1 2 0 0,0 2 0 16,1-2 0-16,-1-1 0 0,0 1 0 0,1-4 0 0,-1 3 0 15,1-1 0-15,-2-1 0 0,2 0 0 16,2-2 0-16,-2 0 0 0,1 2 0 0,0-6 128 0,1 3 0 16,0-3 0-16,1-1 0 0,-2 1 0 0,2-1 0 0,-2-3-128 15,0 2 192-15,0 0-64 0,-1-1-128 0,1 2 128 16,-3-1-128-16,1 0 128 15,0 2-128-15,0-1-192 0,-2 0 32 0,1 0 16 0,1 1 144 0,-2-1 0 16,1-4 0-16,0-1 0 0,0 2 0 0,1-3 128 16,1 1-128-16,-1-2 176 0,1 1-176 0,0-3 160 15,0 0-160-15,-1 1 160 0,1 1-160 0,-1-4 0 16,0 1 144-16,-2-1-144 0,0 1 0 0,-2-1 0 16,0 3 0-16,-3-3 128 0,-1 1-128 0,-2 0 0 15,-2 0 0-15,1 2-128 0,-3-2 128 0,-1 1 0 0,1 1 0 16,-2-3 0-16,0 0 0 0,-2 1 0 0,2-1 0 15,-1 0 0-15,2 1 0 16,1-1 0-16,0 0 0 0,-1 0 0 0,2-1 0 0,1 1 0 0,2 0 0 0,-2-1 0 16,2-2 0-16,0 0 0 0,0-1 0 0,1 2 0 15,2-1 0-15,-2 2 0 0,1 0 0 0,1-2 128 16,0 2-128-16,1 0 0 0,1 1 0 0,-1-2 128 16,0 4-128-16,1-2 0 0,-1 1 0 0,0-1 0 15,0 0 0-15,0 0 0 0,1-1 0 0,1 1 0 16,0-2 0-16,3 2 0 15,1-2 0-15,1 0 0 0,2 2 0 0,3-4 0 0,0 3 0 0,4-3 0 0,1 1 0 0,2 0 0 16,4 0 0-16,2-3 0 0,3-1 0 16,2-1 0-16,2 1 0 15,1-3 0-15,1 0 0 0,1-2 0 0,-2-1 0 0,-2 1 0 0,1-2 0 0,-1-1 0 16,-1 2 0-16,0-2 0 0,-2 0 0 0,-1 2 0 16,-3-2 0-16,0 1 0 0,-2-1 128 0,0 2 64 15,-3 2 16-15,1-4 0 0,-2 1-208 0,-1 1 144 16,0 0-144-16,-3 1 128 0,2-1-128 0,-3 4 0 0,-1 1 0 15,0-2-176-15,-1 3 176 0,-3-3 0 0,0 4 0 16,-3 1 0-16,1 1-192 0,-1 3 0 0,-2 1 0 0,-1 1 0 16,0 2-96-16,-2 3-32 0,-2 4 0 0,2-1 0 15,-2 5 112 1,1 2 16-16,-1-1 0 0,-1 2 0 16,0 4-96-16,1 0-16 0,-1-1 0 0,0 0 0 0,0 1 304 0,0-1-160 0,2 2 160 0,-2-2-128 15,2 1 128-15,2 0 0 0,1-3 0 0,1-2 0 16,1 2 0-16,2-6 0 0,2-1 0 0,1 0 0 0,1-2 128 15,4 1 48-15,0 0 16 0,2 1 0 0,2 1-32 16,1 3 0-16,2-1 0 0,2 1 0 16,4-2-160-1,-1 2 0-15,0-3 0 0,1 0 0 0,0 0 0 16,1-1 0-16,0 0 0 0,2 0 0 0,-1 0 0 0,0 1 0 16,3-5 0-16,-4-1 0 0,1 3-320 0,-2-7-64 15,0 2 0-15,2-6-11472 16,3-2-2304-16</inkml:trace>
  <inkml:trace contextRef="#ctx0" brushRef="#br0" timeOffset="49109.5">30585 13603 35935 0,'-5'-1'3200'15,"1"-2"-2560"-15,3 2-512 0,1 1-128 0,1 0 320 0,-1-1 64 0,0 1 0 0,-1-2 0 0,-2 0-384 0,2 0-160 0,-1 2 16 0,-1 0 0 0,0 1-1632 0,-4 4-320 0,0 0-64 0,-3 1-16 16,-2 2 1056-16,-4 1 208 0,-3 3 32 0,-2 0 16 0,-4 2 1376 0,-1 0 288 16,-2 2 48-16,0 2 16 0,-2 2 624 0,-1-1 128 15,0-1 32-15,0 0 0 0,1-2-960 0,-2 3-192 16,-2 1-48-16,-1-2 0 0,3 1-448 0,-3 3 0 15,-1 4 0-15,1-1 0 0,-3 2 0 0,1 1-160 16,1 1 160-16,1-1-128 0,0 2 128 16,0-2 0-16,2 1-144 0,2-1 144 15,3-1-448-15,0 1 0 0,4-5-16 0,1-1 0 16,5-2-32-16,3-3 0 0,1-2 0 0,3-2 0 16,3-3 32-16,1-3 0 0,3-1 0 0,1-2 0 15,1-2 48-15,0-2 16 0,2 0 0 0,0-1 0 16,2 0-496-16,0-2-80 0,1 2-32 0,-1-4 0 0,2-1 704 0,-1 0 144 0,2 0 32 0,-1-2 0 15,1-2 1152-15,-1 0 224 0,-1 2 48 0,2-3 16 16,0 0-416-16,-1-4-64 0,1 1-32 0,-1 1 0 16,-1 0-624-16,2 0-176 0,-1-4 0 0,0 1 0 15,-1 3 0-15,1-3 144 0,0 3-144 0,0-3 0 16,-1 1 0-16,1 2 0 0,-1 0 0 0,-1 0 0 16,0 2 0-16,-2 2 0 0,2 0 0 0,-2 1 0 15,0 2 0-15,0 1 0 0,-2-2 0 0,1 1 0 16,0 3 0-16,1 1 0 0,-1 0 0 0,0 2 0 15,1 0 144-15,-3 4-16 0,2 2-128 0,-3 4 192 0,0 1-192 0,-2 2 0 16,0 5 0-16,-1 1 0 0,-1 4 0 0,-2 0 0 16,2-1 0-16,-2 3 0 0,0 1 160 0,1-2-16 15,3-2 0-15,1 1 0 0,1-7 816 0,3 2 176 16,1-3 16-16,1-2 16 0,2 2-544 0,1-1-112 16,0-2-32-16,1-1 0 0,0 0-352 0,2-3-128 15,-1 2 0-15,1-4 0 0,1 1 0 0,-1-1 0 0,2-2 0 16,-1 1-160-16,2-5-16 0,1 1 0 15,2-2 0-15,0 1 0 16,3-5-384-16,3-1-80 0,3 0 0 0,5-7-16096 0</inkml:trace>
  <inkml:trace contextRef="#ctx0" brushRef="#br0" timeOffset="49844.55">30904 13080 27647 0,'9'-17'1216'0,"0"3"256"0,4 2-1168 0,-2 4-304 0,-1 2 0 0,-3 1 0 15,4 0-368-15,9-2-128 0,10-7-16 0,11-3-16 0,7-3 320 0,1 3 64 0,-2 0 16 0,-5 3 0 0,-5 3 256 0,-6 2 64 0,-5-1 16 0,-3 4 0 0,-6 2 1664 0,-2 3 336 0,-5 0 64 0,-3 1 16 0,-1 1-752 0,-3 3-160 0,-2 1-32 0,-4 1 0 16,0 1-960-16,-3 5-192 0,-4 0-32 0,-4 3-16 16,-2-2-144-16,-4 2-144 0,-2 1 144 0,-3-1-208 0,1 0-48 15,-2 1 0-15,-2-2 0 0,1 0 0 16,0 0 256-16,-2 1 0 0,4-3 0 0,0 2 0 15,3-3 0-15,1 0 0 0,3-1 0 0,3 0 0 0,3-3 0 0,2 1 0 16,3-2 0-16,1-1 0 0,2-1-128 0,3-2 128 16,2 1 0-16,0-1-144 15,3 1-80-15,2-2-16 0,1 4 0 16,2-4 0-16,2 1-48 0,1 1-16 0,0-1 0 0,2 2 0 0,1-1 304 0,3 0 0 0,0 2-128 0,1 0 128 31,-1-2 0-31,0 0 0 0,-1 2 0 0,-1-1 0 0,-1 0 0 16,-3 2 0-16,-2 1 0 0,-1 1 0 0,-3-2 0 0,-1 3 0 15,-1 0 0-15,-2 3 0 0,-1-1 144 0,0-1-16 16,2-2 0-16,-1 1 0 0,0 0-128 0,0-1 160 16,1 0-160-16,-1 0 160 0,1-2-160 0,-2 3 0 0,-1 0 0 0,-1-2 0 15,-2 3 0-15,-2-2 0 16,0 1 0-16,-2 0 0 0,-2 0 0 0,-1 2 160 0,-2-4-16 16,-2 3 0-16,-1 0 352 15,-1 0 64-15,-2 0 16 0,-1 0 0 0,-1 1-400 16,-1-4-176-16,2 2 160 0,-2-2-160 0,1 0 0 0,3-3 0 15,4 1 0-15,-2-3 0 16,2-1-1584-16,-1-2-208 0,3-1-32 16,1-4-13856-16</inkml:trace>
  <inkml:trace contextRef="#ctx0" brushRef="#br0" timeOffset="50176.88">31922 12860 17503 0,'0'-7'1552'0,"0"0"-1232"0,1 2-320 0,0 0 0 0,2 4 1568 0,-3 1 256 16,0 0 48-16,0 0 16 0,-2 1-1312 0,1 4-256 0,-4 2-48 0,-2 6-16 0,-6 7 224 0,-2 2 32 0,-4 8 16 0,-5 3 0 0,-1 3 816 0,-4 3 176 0,-2 1 16 0,-1 7 16 0,-3 3-128 0,-1 2-16 0,0 0-16 0,-3 2 0 0,-1-1-736 0,-1 2-144 16,1-2-16-16,-1-1-16 0,1 1-288 15,-1-4-48-15,2 0-16 0,1-4 0 0,3-4 64 0,4-5 0 16,1-4 0-16,7-5 0 0,3-4-192 0,0-1 128 16,0 3-128-16,2-1 128 15,2 1-464-15,5-5-112 0,2-4 0 0,5-5-17248 16</inkml:trace>
  <inkml:trace contextRef="#ctx0" brushRef="#br0" timeOffset="50482.64">31809 13461 29487 0,'1'-2'1296'0,"1"0"288"0,-1 2-1264 0,0 0-320 0,1 2 0 0,0 0 0 0,-1-1 576 15,1 3 64-15,2 2 16 0,0 5 0 16,0 2 608-16,-2 5 112 0,-1 4 32 0,-2 2 0 0,0 3-704 0,-3 3-128 16,-2 1-16-16,0 3-16 15,-2 1-272-15,1 0-48 0,1-2-16 0,-3-2 0 0,3 0-208 0,0-5 0 16,-1-2 0-16,1-6 0 15,0-1-240-15,1 0-80 0,0-3-32 0,2-3-11168 16,0-2-2240-16</inkml:trace>
  <inkml:trace contextRef="#ctx0" brushRef="#br0" timeOffset="50911.33">32081 13534 28559 0,'4'-5'1264'0,"0"1"272"0,-1 2-1232 0,0-2-304 0,-2 3 0 0,0 1 0 0,0 1-384 16,1-1-128-16,-1 0-16 0,0 4-16 16,0-2-352-16,-3 7-80 0,-2 0-16 0,-4 5 0 0,-2 4 1296 0,-3 0 256 0,0 3 48 0,-3 4 16 0,-2 1 928 15,2 2 192-15,0 1 48 0,1-1 0 16,0 1-592-16,3-1-112 0,1 1-32 0,4-3 0 0,-1-2-720 0,4-3-144 15,2-1-16-15,1-1-16 16,3-4-544-16,2-2-96 0,2-3-32 0,3 0 0 16,2-4-192-16,1-2-32 0,4-2-16 0,0-2 0 0,3-3 416 15,1-2 80-15,2-3 0 0,0-3 16 0,2 0 240 0,-1-3 0 16,1 0 0-16,-1-3-144 16,-1 0 144-16,1-3 176 0,-4 3-48 0,0-5 0 0,-2 0 576 0,-3-2 96 15,-2-4 32-15,-3-1 0 0,-2 1 176 0,-2-3 32 16,-2 2 16-16,-3 1 0 0,-1 3-400 0,-4 2-80 15,-3 0 0-15,0 6-16 0,-2 2-320 0,-3 4-64 0,0 2-16 16,-2 2 0-16,-1 3-160 0,-2 1 0 0,2 1 0 0,-3 4 0 31,-4 3-608-15,-3 2-96-16,-2 2-32 0,-1 2 0 0,0 0-1440 16,0 1-272-16</inkml:trace>
  <inkml:trace contextRef="#ctx0" brushRef="#br0" timeOffset="52550.17">30580 15244 23039 0,'-9'1'2048'0,"2"1"-1648"0,2-1-400 0,1-1 0 0,2 0 512 0,-2 0 0 0,-5 2 16 0,-5-2 0 0,-6 3-304 0,-5-1-64 0,-1 0-16 0,-1-2 0 0,0 0 304 0,-1 0 64 16,0 0 16-16,0 0 0 0,-2 0 752 0,0-4 160 15,0 3 32-15,2-1 0 0,-2 2-160 0,1-2-32 0,-1 1 0 0,2 1 0 16,-1-2-784-16,1 2-176 0,2 0-16 0,-1 0-16 15,2 2-288-15,0-1 0 0,2 1 0 0,-1-2 0 16,2 2 0-16,-2-2 0 0,3 1-160 0,0-1 160 16,0 2 0-16,1-2 0 15,3 2 0-15,-1-1 0 0,2 2 192 0,-1 0 0 0,1 1 0 0,2-3 0 0,0 3-64 16,0-3 0 0,3 1 0-16,1 1 0 0,2-2-128 0,0 0 0 0,3 2 144 0,0-3-144 15,3 0 0-15,-1 0 0 16,1 0 0-16,1-3 128 0,1 3-128 0,0-1 0 0,0 1 0 0,0-1 0 15,1 1 0-15,1-3 0 0,-2 3 0 0,0 0 0 0,0 0 0 16,0 0 0 0,0 0-128-16,0 0 128 0,18-17-208 0,-15 13 32 15,1-3 16-15,0 1 0 0,0-1 160 0,-1 0 0 0,1 1 0 16,-2-4 0-16,2 3 0 0,0-3 0 0,0 0 0 16,-1 1 0-16,2-4 0 0,1 4 0 0,-1-5 0 15,0 4 0-15,-1-1 0 0,1 0 0 0,0 0 0 16,-1 1 0-16,1 3 0 0,-3-2 0 0,2 2 0 15,-3 0 0-15,1 1 0 0,0 1 0 0,-2 2 0 0,0 0 0 16,0-2 0-16,0 4 0 0,0 1 0 0,0 0 0 16,-2 0-448-1,0 1-16-15,0 2 0 0,-1 0 0 0,-1 2-176 16,-1 0-48-16,2 1 0 0,-4 1 0 0,0 4 416 0,-3-3 80 0,-1 6 0 0,0-3 16 16,0 3 176-16,-2 1 0 0,1-1 0 0,0 2 0 15,-2 1 320-15,1 1-16 0,-2-1 0 0,1 3 0 16,0-2 128-16,3-2 16 0,3 1 16 0,-1-2 0 0,3 0-208 0,0-2-32 15,3 1-16-15,1-1 0 0,2 2-208 0,1-1 0 16,0 1 0-16,3-2 0 0,0 2 0 0,1-3 0 16,1 2 0-16,0 0 0 0,0-3 0 0,2 1 0 15,0-1 0-15,1-2-160 0,1-2-32 0,0 0-16 16,2-4 0-16,2 0 0 16,-1-3-736-16,2-3-144 0,2 0-16 0,3-4-9040 15,6-4-1808-15</inkml:trace>
  <inkml:trace contextRef="#ctx0" brushRef="#br0" timeOffset="53287.91">30934 15008 30399 0,'0'11'2704'0,"1"-1"-2160"0,0-3-544 0,0 0 0 0,1-2 0 0,-1 2 0 0,0 9 0 0,0 6 0 0,3 10 416 0,-3 3 32 0,-1 5 0 15,-1-7 0-15,-2-3 944 0,1-3 192 0,0-5 32 0,-1-5 16 0,1 1-624 0,0-6-128 0,1 1-32 0,0-4 0 0,2-4-608 16,-1-1-240-16,1-1 176 0,1-2-176 0,-1-1 0 0,1-1 0 0,1-4 0 0,0 0 0 0,1-2 0 0,0 0 0 16,1-2 0-16,-1-2 0 15,0 3 0-15,1-6 0 0,0 0 0 0,2 2 0 16,-1-4-192-16,0 1 64 0,0 2 128 0,2 0-208 0,-2 0 48 0,0 1 16 16,1 1 0-16,1 4 0 0,-1 1 0 15,1 4 0-15,-1 2 0 0,2 5 0 0,-2 2 16 0,2 4 0 16,-1 2 0-16,1 5 0 0,1 3 128 0,-1-2 0 15,0 4-144-15,0 0 144 0,1 2-256 0,-1-3 32 16,-2-1 0-16,1-1 0 16,-2-3-304-16,-1-3-64 0,0-3-16 0,-2-2 0 0,1-3 1344 15,0-1 272-15,1-4 48 0,-2 0 16 16,2-1-640-16,0-1-128 0,0-3-32 0,0-1 0 0,1-1-144 0,1-1-128 0,-1-1 192 16,1-3-192-16,-1 1 0 0,2-2 0 0,-1 1 0 15,1-4 0 1,-2 1 0-16,1-3 0 0,1-4 0 0,-2 3 0 0,1-3 0 0,1-3 160 15,-1-3-32-15,0-2 0 0,1 0 64 0,-1-3 16 0,1-1 0 0,-2 2 0 16,1 2-208-16,-1-1 0 16,2 3 128-16,-2 2-128 0,0 0-128 0,0 6-80 15,-1 1-16-15,-1 4 0 16,0 4-608-16,0 1-128 0,-1 3-32 0,1 2-10688 16,-2 3-2144-16</inkml:trace>
  <inkml:trace contextRef="#ctx0" brushRef="#br0" timeOffset="53838.53">32127 14705 19343 0,'-3'-4'1728'16,"0"3"-1392"-16,-1 1-336 0,1-1 0 0,2 1 2720 0,0 1 480 0,-1 2 80 0,-2-1 32 0,-2 3-2288 0,-4 4-464 0,-4 3-96 0,-2 4-16 15,-1 4-448-15,-1 1-288 0,0 4 32 0,-1 1 16 0,1 2 240 0,-1 4 0 0,1 2-160 0,0 0 160 0,4 4 0 0,0-3 160 0,2 2-16 0,3-2 0 0,4 1 32 0,1-4 0 16,4 0 0-16,2-4 0 0,1 0 112 0,2-5 32 16,1-2 0-16,3-4 0 15,1-3-624-15,1-2-112 0,3-2-32 0,-1-5 0 0,3 0 64 0,0-5 0 16,3-3 0-16,1-4 0 0,-1 0 384 0,4-4 304 15,-2 0-48-15,0-7-16 0,1 1 240 0,0-5 48 16,-1 0 16-16,-1-6 0 0,-1 4-16 0,-4-5 0 0,-2-2 0 16,-2 2 0-16,-1 0 0 0,-4-1 0 0,-1 2 0 15,-2-4 0-15,-2 2 48 0,-4 0 0 0,0-2 0 16,-2 3 0-16,-1-4-192 0,-2 3-16 0,0 1-16 0,-2 1 0 16,1 2-208-16,-1 2-144 0,0 6 192 0,0 0-192 15,0 4 0-15,2 4-144 0,-2 2-16 0,1 2 0 31,2 2-736-31,-1 4-160 0,1 3-32 0,1 3 0 0,1-1-1616 16,0 6-336-16</inkml:trace>
  <inkml:trace contextRef="#ctx0" brushRef="#br0" timeOffset="54138.49">32416 15307 43311 0,'-4'1'3840'0,"2"1"-3072"0,1 0-608 16,1-2-160-16,1 0 304 0,-1 0 16 0,0 0 16 0,0 3 0 0,0 0-720 0,-1-1-160 0,0 3-32 0,-2-4 0 15,2 2-576-15,-2 0-112 0,1-2-16 0,-1 2-16304 0</inkml:trace>
  <inkml:trace contextRef="#ctx0" brushRef="#br0" timeOffset="54686.78">32913 14596 15663 0,'-2'-10'1392'0,"1"4"-1120"16,-1 1-272-16,1 4 0 15,0-2 2816-15,0 2 496 0,-2-4 96 0,-3-3 32 0,-1-2-528 0,-3 0-96 0,-1 1-32 16,-2 4 0-16,-3 0-1440 0,-4 5-304 0,-2 5-48 16,0 1-16-16,-3 7-560 0,0 2-112 0,-1 3-32 0,2 3 0 15,-1 0-272-15,1 1 0 16,2 4 0-16,1-1 0 0,4 2-304 0,1-2-64 0,3 0-16 0,5-2 0 31,2-3-208-31,3 0-48 0,2-5-16 0,2 0 0 16,4-2-112-16,0-2-32 0,4-1 0 0,1-2 0 15,1-1 96-15,1-6 0 0,3 1 16 0,1-5 0 0,4-1-336 0,1-2-64 0,3-1 0 16,2-4-16 0,3-5-480-16,-1-1-80 0,3-1-32 0,-1-4 0 15,0-2 528-15,-4-2 96 0,-3 1 32 0,-2 2 0 0,-1-3 1040 0,-4 2 304 0,-1 1 16 16,-3-1 0-16,-2 2 2016 0,-3 0 416 16,-2 2 64-16,-1 0 32 0,-1 3-496 0,-3 0-112 0,0 6 0 0,-2 2-16 0,0 7-1280 0,-2 0-256 15,0 4-48-15,-1 2-16 16,-2 5-368-16,0 7-80 0,-2 5-16 0,2 4 0 0,-1 7-160 0,1 4 0 15,1 7 0-15,1 1 0 0,0 1 0 16,1 2 0-16,-1 1 0 0,1 1 0 0,1-6 256 0,0 0-16 16,1-1-16-16,-1 0 0 0,1-2-224 15,0-2 0-15,1 1 0 0,1-2 0 16,-1-3-192-16,-1-4-144 0,0-3-32 0,0-3 0 16,-2-6-1040-16,-1 0-192 0,1-4-64 0</inkml:trace>
  <inkml:trace contextRef="#ctx0" brushRef="#br0" timeOffset="55322.75">31504 15080 30399 0,'0'0'2704'0,"0"-3"-2160"0,1 3-544 0,-1 0 0 0,0 0 352 0,1-1-32 0,-1 1-16 0,1-1 0 16,1 1 880-16,0-2 176 0,-1 0 48 0,-1 2 0 0,0 0-240 0,0 0-32 0,0 0-16 0,21-5 0 0,-15 5-832 0,3-1-160 0,1 0-128 0,1-1 144 16,2 2-368-16,-1-2-80 0,1-1-16 0,2 3 0 15,0-3-1264-15,-1 0-256 0,1 0-48 16,-2 0-13872-16</inkml:trace>
  <inkml:trace contextRef="#ctx0" brushRef="#br0" timeOffset="55570.75">31467 15259 19343 0,'2'2'1728'0,"0"-2"-1392"16,2 0-336-16,1 0 0 0,0-2 2304 16,-1 1 400-16,2 0 80 0,4-4 16 15,5 0-2208-15,4-3-432 0,5-2-160 0,2 3 0 16,-1-2-1680-16,-3 2-448 0,-1 1-96 0,-3-1-16 0</inkml:trace>
  <inkml:trace contextRef="#ctx0" brushRef="#br0" timeOffset="56429.36">30142 15875 39615 0,'-12'2'3520'16,"4"-2"-2816"-16,6 0-560 0,3 0-144 0,2 0 224 0,-2-1 16 0,-1 0 0 0,-1 1 0 0,1-4-240 0,3 3 0 0,5-4 0 15,3 4 0-15,2-3-144 0,5 3-32 0,2 1 0 0,3 0 0 0,3 0 176 0,4 1 0 0,3 0 0 0,4 2 0 0,4-3 224 0,6 0 32 0,7-3 0 0,7 2 0 16,6 0-256-16,8-3 128 16,12 2-128-16,4-8 0 0,6 2 192 0,9-3-64 0,13 0-128 0,4-1 192 15,5-4-192-15,0-1 0 0,6 5 0 0,-2 1 0 16,-8 1 0-16,0 3 0 0,-2-3-208 0,-8 2 64 16,-12 3-912-1,-5 0-176-15,-6 1-48 0</inkml:trace>
  <inkml:trace contextRef="#ctx0" brushRef="#br0" timeOffset="58770.5">30511 16413 35007 0,'-3'-3'3120'0,"2"2"-2496"0,1-1-496 16,0 2-128-16,0 0-784 0,0-2-176 0,-1 1-48 0,-2 1 0 0,0-1 2016 0,-2-2 400 0,-4 6 64 0,0-2 32 0,-2 4-288 0,-2 2-48 0,-2 5-16 0,-1-1 0 0,-2 2-656 0,0 3-144 0,-2 4-32 0,-1 1 0 16,2 4-160-16,0 1-32 0,-1 2-128 0,1 3 192 0,3 0-192 15,0 1 0-15,3 3 0 0,-1 0 0 0,3-1 0 0,2-2 0 16,2 2-144-16,2-5 144 0,2 0-304 0,2-1 48 15,2-1 0-15,3-3 0 0,2-2 112 0,2-3 144 16,0-3-208-16,3 0 80 0,2-4-192 0,2-6-16 16,3 1-16-16,2-4 0 15,2-5-464-15,2-3-80 0,2-2-32 0,3-6 0 16,1-4-96-16,2-4-32 0,-1-4 0 0,0-3 0 16,-3 0-368-16,-2 0-80 0,-1-2-16 0,-4-1 0 15,-4 2 608-15,-2-1 112 0,-2-2 32 0,-5 2 0 0,-1 2 1472 0,-5-2 288 16,-1 3 64-16,-3-2 16 0,-1 1 736 0,0 1 160 0,-4-3 16 15,0 2 16-15,-2-2-832 0,-2 2-160 0,0 0-48 0,-1 1 0 16,-3 2-832-16,-1 1-128 0,-2 3-128 0,0 3 128 16,1 2-320-16,-1 5 64 0,3 3 0 0,2 4 0 15,0 4-352 1,2 1-64-16,1 4-16 0,1 4-10000 0,1 1-2016 0</inkml:trace>
  <inkml:trace contextRef="#ctx0" brushRef="#br0" timeOffset="59100.82">30926 16927 23951 0,'-7'16'2128'0,"1"-8"-1696"0,-1 2-432 0,2-6 0 0,4-1 4096 0,1-2 752 0,-1 2 144 0,0 3 16 0,-2 0-3904 0,0 4-784 15,0 2-144-15,-2 2-48 0,1 1-128 0,-1-2-176 0,1 2 48 0,-3-1 0 0,2 1-32 0,0-4 0 0,2-3 0 0,-1 1 0 0,2-3-880 16,-1-1-176-16,2-4-48 0,1-1-15904 0</inkml:trace>
  <inkml:trace contextRef="#ctx0" brushRef="#br0" timeOffset="59655.11">31176 16409 25791 0,'1'-5'2304'0,"2"1"-1856"0,-1 2-448 0,1 2 0 0,-1-3 2048 16,3 1 320-16,2-3 64 0,5-2 16 0,4-5-1552 0,5-1-320 16,1 0-64-16,-1 2-16 0,0 3 16 0,-1 0 16 15,-3 5 0-15,2 0 0 0,-2 2 96 0,0 2 16 0,2 4 0 16,-1 4 0-16,1-2-336 0,-1 3-64 0,0 4-16 15,-2 0 0-15,-1 1-80 0,-3 4-16 0,-2 1 0 0,-4 1 0 16,-1-2-128-16,-3 6 0 0,0-1 0 16,-4 2 0-16,-1 1 0 0,-2-1 0 0,0 2 0 15,-3 1 0-15,0-5 128 0,-2 0-128 0,0-3 0 0,-1 1 128 32,0-2-128-32,-3 5 0 0,1-2 0 0,-2-1 128 0,0 2-128 0,-1-5 0 0,-1-1-160 0,-1-2 160 15,0-1-160-15,-2-3 160 16,3 1-160-16,-2-5 160 0,3 0 0 0,0-2 0 15,2-2 0-15,1-2 0 0,2 1 0 0,-1-3-176 0,3-4 176 0,0 3-160 16,0-6-32-16,1 3-16 0,0-3 0 16,2 0 0-16,1 0 16 0,0-1 16 0,3-2 0 0,0 0 0 0,4 2 176 15,-1-1 0-15,3 0 0 0,0-2 0 16,4 1 0-16,-1 0 128 0,2 2-128 0,1-1 176 16,0 0-176-16,2 5 0 0,-1-1 144 0,3 3-144 0,-2-1 208 0,3 1-16 15,-1 2-16-15,2 3 0 0,0 2-32 16,0 0 0-16,2 0 0 0,1 1 0 0,0 1-144 0,-1 3 160 15,2 1-160-15,-2 0 160 0,1 3-160 0,-1 0 0 16,1 3 144-16,0-3-144 0,-2 2 0 0,0-2 144 16,2 0-144-16,-2 1 0 0,2-1 0 0,-3-3-176 15,2-1 0-15,-3-3 0 16,0-1-1536-16,-3-2-304 0,-1-4-64 0,-1-3-14368 0</inkml:trace>
  <inkml:trace contextRef="#ctx0" brushRef="#br0" timeOffset="60111.71">31845 16314 24879 0,'0'5'2208'0,"0"-3"-1760"0,0 1-448 0,0-2 0 0,2-1 3792 0,1 0 688 15,2 0 128-15,1 0 16 0,3 0-3664 0,3 0-720 0,3 0-240 0,2 1 128 0,-1 0-128 0,-1 2 176 0,0-3-176 0,-1 2 192 0,0 2 64 0,1 1 32 16,1-3 0-16,3 2 0 0,-2-1-288 0,0-1 0 0,2 1 128 0,0 0-128 0,-1-3 0 0,1 3 0 16,-2-1 0-16,1 0 0 0,-1-2 0 0,-1 1 0 0,-2 0-176 0,0 1 176 31,0-2-288-31,-4 2 48 15,-1 1 16-15,0 0 0 0,0 2 32 0,-2 1 0 0,-1 1 0 16,1 2 0-16,-2 0-112 0,-1 1-16 0,0 1 0 16,0 1 0-16,-2 2 144 0,0-2 32 0,0 0 0 0,-2 5 0 15,0-1 144-15,-1 1 0 0,0 0 160 0,-3 3-160 16,-1 1 272-16,-1 1-32 0,-3 1-16 0,-2-1 0 16,-1-1 0-16,-1 1 0 0,0 0 0 0,-2 1 0 15,0-1-96-15,-2-1 0 0,1-1-128 0,-2-1 192 16,3 0 0-16,-2 2 0 0,2-2 0 0,0 2 0 15,2 0-32-15,0-2-16 0,2 0 0 0,0-3 0 0,3 0-384 16,0-7-80-16,3-1 0 0,1-3-12288 16,1-2-2464-16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0T17:16:01.330"/>
    </inkml:context>
    <inkml:brush xml:id="br0">
      <inkml:brushProperty name="width" value="0.05292" units="cm"/>
      <inkml:brushProperty name="height" value="0.05292" units="cm"/>
      <inkml:brushProperty name="color" value="#7030A0"/>
    </inkml:brush>
  </inkml:definitions>
  <inkml:trace contextRef="#ctx0" brushRef="#br0">4677 4421 23039 0,'0'-3'2048'0,"0"0"-1648"0,0 3-400 0,0-2 0 0,1 2 1056 16,0-1 128-16,0-1 32 0,2-3 0 0,-1 0-528 0,2 0-112 0,0 3 0 0,-1-2-16 0,1 3-368 0,0 2-192 0,-2 3 192 0,1 0-192 0,-1 3 0 15,-1-1 0-15,-1 5 0 0,2 1 0 0,-2-1 0 0,-2 1 0 0,2 5 0 0,-1 6 0 0,1-1 192 0,-1 3 144 0,0 7 32 0,-3 0 0 0,2 5 352 0,-2 1 80 16,0 4 16-16,0-1 0 0,0-1-336 0,-1-3-64 16,1-5-16-16,-1-1 0 0,1-4-400 0,1-2 128 15,0 2-128-15,-1-5 0 0,1-1 0 0,-1-1 0 16,0 2 0-16,0-4 0 0,1 0-128 0,-1-3-16 15,0 0 0-15,1-4 0 16,-1-1-1568-16,1 0-304 0,1-4-64 0,0-1-11264 0</inkml:trace>
  <inkml:trace contextRef="#ctx0" brushRef="#br0" timeOffset="567.1">4630 4233 26719 0,'-8'-16'2368'0,"3"7"-1888"0,2 1-480 0,0 3 0 0,4 4 1088 0,1-3 112 15,0 3 16-15,2-4 16 0,1-1-896 0,1-3-176 16,3 2-32-16,0-1-128 0,0 3 0 0,1 0 0 16,1 4-160-16,-1-1 160 0,2 2-144 0,-1 2 144 15,2-1 0-15,0 3 0 0,0-1-160 0,-1 0 160 16,2 1-128-16,-2 0 128 0,2-1-384 0,-2 1 16 15,0-1 0-15,2 3 0 0,1-4 80 0,1 5 16 16,0-3 0-16,1 3 0 0,2 0 96 0,-2 0 32 16,3 3 0-16,-1 1 0 0,0 2 144 0,1 0 0 15,0 5 0-15,-2 2 128 0,1-3-128 0,-4 1 128 0,0 3-128 16,-4-3 128-16,-1-2-128 0,-3 1 0 0,-2 0 0 16,-2 1 0-16,-2-3 0 0,-2 3 0 0,-2-3 0 0,-2 1 0 15,-2 3 400-15,-2-3 112 0,-2 1 32 0,0-1 0 16,0 0-176-16,-3 0-48 0,-2 2 0 0,-1-1 0 15,-2-1-320-15,2 1 128 0,-2-2-128 0,2 0 0 16,0-3 0-16,1 1 0 0,0-3-192 0,-1-1 64 16,3-2 128-16,-2-1 0 0,-1 1 0 0,0-1 0 0,0-1 0 15,-2 0 0-15,3-1 0 0,0-2 0 0,1 0 0 16,0 0 0-16,3-2 0 0,1-2 0 16,0-2-720-16,1-1-176 0,1 0-16 0,3-1-12032 15</inkml:trace>
  <inkml:trace contextRef="#ctx0" brushRef="#br0" timeOffset="1183.94">5856 4121 19343 0,'-1'-1'1728'0,"0"-2"-1392"0,1 2-336 0,0 1 0 0,0 1 800 0,0-1 96 0,-1-1 0 0,-1 1 16 0,1-1-784 0,0 1-128 0,-3 0 0 0,4 0-176 0,0 0 176 31,0 0 0-31,-18 12 0 0,10-6-128 0,1 2 128 0,-4 0 0 0,0 4 0 0,-3 0-128 0,-1 2 368 0,-1 2 80 0,-1 1 0 0,-3 3 16 0,0 2 592 0,-1 1 112 0,1 2 32 0,-2 1 0 0,0-1 0 0,0 1 0 0,1 0 0 16,0 1 0-16,-1 1-528 0,3 5-96 0,-1-1-32 0,1 1 0 31,2 2-160-31,3 2-48 0,2-4 0 0,3 2 0 16,4-1 240-16,2 0 32 0,2-1 16 0,1-3 0 0,1 1-208 15,1 0-32-15,2-3-16 0,-2 2 0 0,3 0-240 16,0 0-128-16,0-1 128 0,1-1-208 16,1 1-464-16,1-4-96 0,1-2 0 0,2-1-16 15,0-1-416-15,2-3-80 0,1-2 0 16,2 1-16-16,2 0-464 0,-1-2-96 0,2 1 0 0,-1-1-16 16,1-4 144-16,1 0 16 0,-2-2 16 0,2 0-6080 0</inkml:trace>
  <inkml:trace contextRef="#ctx0" brushRef="#br0" timeOffset="1611.53">6301 4259 31327 0,'-4'-1'1392'0,"-1"0"272"15,0 1-1328-15,1 1-336 0,3 0 0 0,-1 2 0 0,0-2 320 0,-3 4 0 0,-2 3 0 0,-6 4 0 0,0 3-320 0,-3 2 0 0,-2 3 0 0,1 1-128 0,-2 1 128 0,1 2 0 0,-2 2 0 0,-1 2-128 0,0 2 128 0,-2 1 0 16,-1 1 0-16,-1 2 0 0,2 0 160 0,-3 2 64 16,-1 6 16-16,-2 0 0 0,2 1-48 0,0-6 0 0,3-5 0 0,1-2 0 15,3-2-192-15,0-4 0 0,4-2 0 16,1-2 0-16,3-6 0 0,2-2 0 15,1-3 0-15,1-3-10032 0,2-4-1920 0</inkml:trace>
  <inkml:trace contextRef="#ctx0" brushRef="#br0" timeOffset="1895.88">5811 4342 43311 0,'-4'-2'3840'0,"1"4"-3072"16,2 0-608-16,2 1-160 15,2-2-384-15,-1 4-128 0,2 0 0 0,1 3-16 0,4 5 528 0,2 3 0 16,1 4 0 0,2 4 0-16,1-1-208 0,-1 4 64 0,1 4 16 0,-1 6 0 15,2 3 128-15,-2 2 0 0,-1 5 0 0,-1 1 0 0,2 3 0 0,-3-5 0 0,0-3 0 0,0-3-128 31,1-2-368-31,-1-1-64 0,1-2-16 16,2-6 0-16,-2 2-1008 0,0-4-208 0,2 2-32 0,0-7-16 16,-1-1-1296-16,0-5-272 0</inkml:trace>
  <inkml:trace contextRef="#ctx0" brushRef="#br0" timeOffset="2807.03">6590 4752 8287 0,'0'-4'736'0,"0"3"-592"0,0 1-144 0,0-2 0 0,1 2 384 0,-1 0 32 0,1 0 16 0,0-2 0 0,2 1-1168 0,-2-2-224 0</inkml:trace>
  <inkml:trace contextRef="#ctx0" brushRef="#br0" timeOffset="3034.72">6614 4734 5519 0,'4'2'240'15,"-4"-2"64"-15,0 0-304 0,0 0 0 0,0 0 0 0,0 1 0 0,0 1 1248 0,-1-2 192 0,1 4 32 0,-1 1 16 0,-1 4 384 16,1-3 80-16,0 2 16 0,-2 1 0 0,0 0-272 16,-1 1-48-16,-1 1-16 0,-1-1 0 0,-2 2-448 0,1 0-96 15,-2 3 0-15,-2-2-16 16,1 0-720-16,-2 2-144 0,-3 2-16 0,0 2-16 0,-1 2-176 16,-2 2 0-16,-2 3 0 0,0 0 0 0,2 0 0 15,1-1 0-15,3-3-176 0,-1 4 176 0,2-2 0 0,1-1 0 16,2 1 0-16,1-2 0 0,3 0 0 0,3-3 0 15,1-2 0-15,2-2 128 0,2-1-128 0,1 0 128 16,2-2-128-16,1-5 128 0,2 3 128 0,1-3 16 16,0 2 16-16,1-3 0 15,1 0-784-15,1-1-144 0,-1-1-48 0,1-2-11760 0</inkml:trace>
  <inkml:trace contextRef="#ctx0" brushRef="#br0" timeOffset="3294.08">6222 5084 37775 0,'-2'-3'1664'0,"1"0"368"0,1 1-1632 0,1 0-400 0,1 2 0 0,2 0 0 0,2 0 688 0,2-2 48 15,4 2 16-15,7-1 0 0,5-1-608 0,3-1-144 16,1 1 0-16,0-1 0 16,1 0-768-16,1 0-192 0,4-2-48 0,-2-2-10384 15,1 3-2064-15</inkml:trace>
  <inkml:trace contextRef="#ctx0" brushRef="#br0" timeOffset="3690.2">7224 4099 33167 0,'-6'10'1472'0,"1"-2"304"0,0 2-1424 0,1 0-352 15,3-4 0-15,1 0 0 0,0 3 368 0,0 10 0 16,-1 9 0-16,-2 13 0 0,1 6-512 0,-2 5-112 15,0 3 0-15,-1 1-16 0,2 0 272 0,-2-4 0 16,0-2 0-16,-1 2 0 0,-2-1 0 0,0 0 0 16,-1-3 0-16,-2-5 0 0,0-3-128 0,-2-6 128 0,1 0 0 0,-1-5 0 15,2-1-432-15,1-6 32 0,4-4 0 0,1-4 0 32,2-3-1104-32,-1-1-224 0,1-2-32 0,2 0-6624 0,1-5-1344 15</inkml:trace>
  <inkml:trace contextRef="#ctx0" brushRef="#br0" timeOffset="4204.68">7422 4764 26719 0,'-6'1'2368'0,"1"2"-1888"16,0-2-480-16,2 0 0 0,2 0 2032 0,1 2 304 16,1-3 64-16,-1 1 16 0,-1 4-1600 0,1-2-320 15,2 1-64-15,1 0-16 0,1-3-416 0,2 1 0 16,2-2 0-16,2-2 0 16,2-1-752-16,0-1-224 0,3-1-48 0,-2-1-16 15,2 0-784-15,-1 1-160 0,-1-1-16 0,1-4-16 16,0 2 624-16,-2 0 128 0,2 0 32 0,0-4 0 0,0 1 880 0,1-3 176 0,-2 2 48 0,0-1 0 15,-1 1 512-15,-2-3 96 0,-1 4 32 0,-3 2 0 16,0-2 544-16,-2 0 112 16,-2 1 32-16,-1 3 0 0,-1-4-384 0,-1 4-80 0,-1 0-16 15,-2 3 0-15,-2-2-32 0,-2-1-16 0,-1 3 0 0,-3-1 0 16,-1 3-672-16,-3 0 0 0,-3 2 0 0,-1 2 0 16,-2 0-432-16,0 1-64 15,-2 2-16-15,1 1 0 0,2 2 336 0,0 1 176 0,1 1-192 0,3 0 192 16,2 1 0-16,0-2 224 0,3 2-16 0,1 0 0 0,2 1 560 15,2 2 96-15,2-1 32 0,1 2 0 0,1 0 48 16,3 0 16-16,2 3 0 0,0 3 0 0,4 2-256 0,3-1-64 16,2 2 0-16,3-2 0 0,1-2-304 15,1-1-64-15,2 0-16 0,2-3 0 0,0 0-256 0,1-2-176 16,-1 0 32-16,1-1 0 16,-2-2-784-16,0-2-160 0,-1 1-16 0,-2-3-16 15,-1 0-1456-15,-2 0-304 0</inkml:trace>
  <inkml:trace contextRef="#ctx0" brushRef="#br0" timeOffset="4807.22">8082 4689 20271 0,'-1'2'1792'0,"1"2"-1424"0,0-3-368 0,0 0 0 0,1 2 704 0,-1-2 64 0,0 4 0 16,-1 1 16-16,1 5 496 0,-1 2 80 0,-1 1 32 0,1 1 0 0,-1 1-112 0,-2 3 0 0,0 1-16 0,-1-2 0 0,-1 3-480 0,-3-1-80 0,2 6-32 0,-2-4 0 0,2 3-416 0,0 1-64 0,-1 2-32 0,1-3 0 0,2 0-160 0,-1-3 0 16,1 0 0-16,0 1 0 0,2-2 0 0,0-3-192 15,0-3 32-15,1-3 16 32,-1 1-1104-32,1-3-224 0</inkml:trace>
  <inkml:trace contextRef="#ctx0" brushRef="#br0" timeOffset="5076.07">8383 4813 32255 0,'-2'-2'2864'15,"1"0"-2288"-15,0 0-576 0,1 0 0 0,0 2 2080 0,0 0 304 16,1-1 64-16,0 1 16 0,1 0-2112 0,0 0-352 16,1 0-208-16,-3 0 16 15,0 0-1920-15,0 0-384 0,0 0-64 0,0 0-32 0</inkml:trace>
  <inkml:trace contextRef="#ctx0" brushRef="#br0" timeOffset="5281">8180 5146 27647 0,'-3'-1'2448'0,"2"0"-1952"0,2 1-496 0,1 0 0 16,0 0 640-16,0 0 48 0,2 0 0 0,0 0 0 16,2 0-2720-16,3-2-528 0,2 2-128 0,-1 0 0 0</inkml:trace>
  <inkml:trace contextRef="#ctx0" brushRef="#br0" timeOffset="5643.62">8726 4597 24879 0,'-2'0'2208'0,"1"1"-1760"0,-1 1-448 0,2-1 0 15,0 1 1296-15,-1 1 176 0,0 2 48 0,-2 1 0 16,-1 4-1120-16,-3 2-208 16,0 3-64-16,-1 2 0 0,0 1-128 0,-1 4 0 0,-1-1 0 0,2 4 0 15,-1 3 0-15,-1 0 0 0,1-2 0 0,1 2 0 16,0-1 0-16,1 0 0 0,1-2 0 0,1 0 0 0,1-1 0 16,2-4 0-16,2 0 0 0,2-3 0 0,1-3 0 15,0 1 0-15,3-2 0 0,1-2 0 0,-1 0 368 0,1 1 80 16,-1-3 32-16,2 0 0 0,-2 0-480 15,1-2 0-15,1 2 0 0,-2-3 0 16,1 0-1120 0,1-1-112-16,-1-2-32 0,-1-2 0 0,1-1-1008 0,-2-1-208 0</inkml:trace>
  <inkml:trace contextRef="#ctx0" brushRef="#br0" timeOffset="5881.36">8407 4864 43311 0,'-1'-5'1920'0,"0"3"384"0,2-1-1840 16,2 2-464-16,0-1 0 0,2 2 0 15,3-2-464-15,3 1-192 0,9-3-48 0,8-1 0 0,7-1 704 0,4 0 256 0,2-1-16 0,0-2 0 16,-2 2-240-16,-2-1 0 0,1-2 128 0,-5 3-128 15,-1-3-768-15,0 1-208 0,-1 1-48 0,-1 1-16512 16</inkml:trace>
  <inkml:trace contextRef="#ctx0" brushRef="#br0" timeOffset="6544.87">8723 3905 26719 0,'-5'-4'2368'0,"1"1"-1888"0,4 3-480 0,1 0 0 0,0 0 880 0,1 0 80 0,-1 0 0 0,1 0 16 0,2 2-976 0,2 3-128 0,4 1-64 0,3 5-16 0,0 2 208 0,7 2 0 0,2 3 0 0,4 0 0 16,6 3 0-16,3 1 0 0,2 1 0 0,5 0 0 0,4 1 0 0,0 3 0 0,-1-2 0 0,-3 1 0 15,-2 0 0-15,-3 1 0 0,-4 1 0 0,-3-1-144 16,-4 3 144-16,-4-3 0 0,-3 2 0 0,-2-1 0 0,-1 2 240 16,-2 5 80-16,-3 3 0 0,-1 4 16 0,-3 0 864 15,-1-1 160-15,-1 4 48 0,-2 1 0 0,-1 1-256 16,-2-2-64-16,2-2 0 0,-4-7 0 0,0-1-448 15,-1-3-112-15,0 2-16 0,-3-4 0 0,-1 0-368 16,-1 1-144-16,-2-2 0 0,-3 1 144 0,0-2-144 16,-3 0 0-16,0-5 0 0,-2-2 0 0,1-2 0 0,0-5 0 15,-2 0 0-15,3-4 0 0,-1-5 0 16,0-5-192-16,2-3 0 0,0-4-18144 0</inkml:trace>
  <inkml:trace contextRef="#ctx0" brushRef="#br0" timeOffset="7973.46">11489 4195 6447 0,'1'1'576'0,"0"-1"-576"0,1 2 0 0,-2-2 0 0,1 2 1472 0,0-2 192 0,1 3 48 0,2 0 0 0,2 3 784 0,1 2 144 0,0 2 48 0,-1 0 0 0,2 2-960 15,-1 2-176-15,0 0-32 0,0 3-16 0,0 1-848 0,0 3-160 16,2-1-48-16,0 3 0 16,-1 2-448-16,0 1 0 0,-1 0 0 0,-1 3 0 0,1 4 0 0,-4 4 0 15,1 1 0-15,-4 4-160 16,-2 2 160-16,-3 1 0 0,-2 5 0 0,-1-7 0 0,0-1 0 0,0-5-160 16,-1 0 160-16,0-3 0 0,2-6 0 0,-2-2 0 15,3-1 0-15,-1-2 0 0,0-3 0 0,5-2 0 16,-2-4 0-16,2-3-8624 15,1-1-1632-15</inkml:trace>
  <inkml:trace contextRef="#ctx0" brushRef="#br0" timeOffset="8476.98">11407 4005 35935 0,'-6'-6'1600'0,"1"2"320"0,3 0-1536 0,0 3-384 0,4 1 0 0,-1 0 0 15,1 0 0-15,1 0-256 0,2 0 32 0,3-3 16 16,3 3 208-16,3-1 0 0,1 2 0 0,2 2 0 0,3-3 0 0,1 5 0 15,1-3 0-15,-1 2 0 0,3 2 0 0,-1-1-144 16,2 3 144-16,-1-1-128 0,-3 2 128 0,2-1 0 16,6 6-144-16,0-2 144 0,-2 2-256 0,-2-1 32 15,0 0 0-15,1 3 0 0,2 1 224 0,-2 1 0 16,0 0 0-16,-2 3 0 0,-1-2 0 0,-3 2 0 16,-3 1 0-16,-1-1 0 0,-1 1 0 0,-2 0 0 15,-5-2 0-15,0 0 0 16,-1 1 0-16,-2 1 0 0,-1 1 0 0,-3-5 0 0,-1 3 0 0,-3-4 0 15,1 1 0-15,-2-5 0 0,-1 0 0 0,0-2 0 0,-3 2 0 16,-1-4 0-16,-1 1 0 16,-2 0 0-16,-2-4 0 0,-1 3 0 0,-2-3 144 0,-3 1 80 0,-1 1 16 0,-1-2 0 15,0 0-80 1,-1-1-16-16,0 1 0 0,1-2 0 0,-1 1 0 0,1-5 0 0,0 1 0 16,1-1 0-16,0-1-144 0,2 1 0 0,1-4-192 15,2 3 192-15,2-4-1392 16,3 1-144-16,1 2-48 0,3-3-8000 0,2 1-1600 0</inkml:trace>
  <inkml:trace contextRef="#ctx0" brushRef="#br0" timeOffset="8987.54">12809 3961 23951 0,'-5'-6'2128'0,"2"1"-1696"0,0 0-432 15,1 4 0-15,2 1 848 0,-1 0 96 0,1 0 16 0,-2 0 0 0,-1 0-448 0,-1 0-64 0,-1 1-32 0,-2 1 0 0,-2 1-416 0,0 2 0 0,-1-1 0 0,-1 1 0 0,-1 4-592 0,-2-3-48 0,-2 1-16 16,1 2 0-16,1 1-384 0,-3-2-80 0,3 4-16 0,0-4 0 0,3 1 832 16,0 1 176-16,-2 2 128 0,0-1-192 0,-2 3 1136 0,1 1 208 15,1-2 64-15,-1 2 0 0,1 1 576 0,-2 1 112 16,1 5 16-16,-1 2 16 0,0 2-800 0,1 5-176 15,-2 4-16-15,-1-2-16 0,1 2-336 0,0-2-64 16,3 2-16-16,2-2 0 0,2-1-352 0,0 5-160 16,2 4 128-16,1 2-128 0,2 3 0 0,0 0 0 15,3 0 0-15,1-5 0 0,0-1 0 0,0-1-176 16,0-3 48-16,1-3 0 0,-1 2 128 0,0-5-192 0,1-1 192 16,1-1-192-16,0 1 192 0,2-1 0 0,1 1 0 15,0-6 0-15,2 1 0 0,2-3 0 0,2-4 0 16,1-3-128-1,4 0-320-15,2-5-48 0,3 0-16 0,-1-4 0 16,2-4-1024-16,1 0-192 0</inkml:trace>
  <inkml:trace contextRef="#ctx0" brushRef="#br0" timeOffset="9805.41">13255 4310 7359 0,'-3'-2'656'0,"1"-3"-528"0,0 4-128 0,1-2 0 16,0 2 2176-16,1 1 384 0,-1-1 96 0,-1 1 16 0,0-4-1392 0,-2 1-256 0,1 1-64 0,-2-1-16 0,-2 3-48 0,1 0 0 0,0 2 0 0,-3 1 0 0,2 1-192 0,-3 5-64 0,-2 2 0 0,-2 1 0 16,1 4-144-16,-2 2-48 0,-1 1 0 0,0 4 0 0,-1-1-256 0,-2 4-64 15,1 2-128-15,-1-2 192 16,0 5 160-16,-4 3 32 0,-3 3 0 0,-4 4 0 0,0 1-64 0,1-3 0 15,0-2 0-15,2 0 0 0,1-3 96 0,2-3 16 16,3-3 0-16,2-2 0 0,1-5 224 0,1-1 48 31,5-4 16-31,1-2 0 0,1-2-528 0,2-2-192 0,2-3 144 0,1-1-144 16,0-1-1168-16,4-2-320 0,0-3-64 0,2 0-12368 0</inkml:trace>
  <inkml:trace contextRef="#ctx0" brushRef="#br0" timeOffset="10089.67">12869 4133 28559 0,'-3'-5'1264'0,"1"3"272"0,1 2-1232 0,-1 0-304 0,2 0 0 0,2 2 0 31,-1 2 960-31,0 1 128 0,3 4 16 0,2 6 16 0,3 2-912 0,1 5-208 16,2 3 0-16,3 3 0 0,0 4 0 0,1 2 0 16,1 0 0-16,0 4 0 0,1 4 0 0,-1 3 0 15,1 9 0-15,0 6 0 0,-3 3 0 0,-2 6-144 16,-3 6 144-16,-1-1 0 16,-3-7-960-16,-1-4-96 0,0-3-32 0,-1-9 0 15,2-10-2256-15,-1-7-464 0,-2-4-96 0,0-3 0 16,-1 2 1440-16,-2-7 288 0</inkml:trace>
  <inkml:trace contextRef="#ctx0" brushRef="#br0" timeOffset="10704.33">13517 4742 20271 0,'-1'0'1792'0,"-1"0"-1424"0,2 1-368 0,0 1 0 0,0-2 256 0,0 2 0 0,0 1-16 0,-1 1 0 0,-1 5 208 0,-1-1 64 0,1 2 0 0,-1 3 0 0,-1 0 0 0,1 1 0 0,-2 1 0 0,0 2 0 0,0-2-512 16,-1 2 0-16,-2 2 0 0,1-1 0 0,-2 5 304 0,-2-1-48 0,1 0 0 0,-2 2 0 0,1-2 128 0,0 1 32 15,-2 0 0-15,2 0 0 16,0 1-160-16,1-2-16 0,1 0-16 0,2-2 0 0,1 1 288 0,1 0 64 15,1-4 16-15,2 1 0 16,2-5-32-16,2-2-16 0,2 2 0 0,1-3 0 16,2-1-64-16,1 3-16 0,2-5 0 0,-1 2 0 0,4-3-464 0,-1-2 0 15,2 0 0-15,-1 0 0 16,2-1-944-16,0-1-224 0,2-2-48 0,-2 0-16 16,0 0-1216-16,-1 0-240 0,-1-4-64 0,-2 2-7520 0</inkml:trace>
  <inkml:trace contextRef="#ctx0" brushRef="#br0" timeOffset="10943.95">13267 5109 40543 0,'-1'1'1792'0,"-1"-1"384"0,2 0-1744 0,3 0-432 0,-1 0 0 0,3 0 0 16,2 1 0-16,1-1 0 0,6-1 0 0,4 0 0 0,6-1-352 0,3-1 0 15,2-2 0-15,0 0 0 16,0 0-112-16,-1-1-32 0,3 0 0 0,-1-2-10784 16,-1 2-2160-16</inkml:trace>
  <inkml:trace contextRef="#ctx0" brushRef="#br0" timeOffset="11421.29">13941 4857 35007 0,'-6'5'3120'0,"1"1"-2496"0,4-1-496 0,-1-1-128 0,2-2 592 16,-1 3 112-16,-1 4 0 0,-5 5 16 0,0 6-720 0,-3 4 0 0,1 3-240 0,0-2 64 0,2-2-224 0,0 1-48 0,1 0-16 0,0-4 0 0,1 1-896 0,1 1-176 0,-1-3-48 15,0 2 0-15,1-4-480 0,-2 1-112 0,1-2 0 0,-1-1-5312 16,1-1-1040-16</inkml:trace>
  <inkml:trace contextRef="#ctx0" brushRef="#br0" timeOffset="11624.96">13747 5105 31327 0,'3'-2'2784'0,"1"-3"-2224"0,0 2-560 15,0 2 0-15,-1 0 2336 0,2 0 352 0,3 1 80 0,3-3 16 16,6 1-2208-16,8-3-448 0,7 0-128 0,4-3 0 31,-2 2-1184-31,-1-1-288 0,0-1-48 0,-2 1-16 0</inkml:trace>
  <inkml:trace contextRef="#ctx0" brushRef="#br0" timeOffset="12021.23">14358 4597 24879 0,'-3'3'2208'0,"1"3"-1760"0,-1 0-448 0,2-1 0 16,1 3 1744-16,0-1 272 16,0 5 48-16,-1 10 16 0,-1 7-1264 0,1 5-256 0,1 1-48 0,0-2-16 15,0-2-496-15,-1-2 0 0,0-2 0 16,-2-1 0 0,1 0-704-16,-3 0-224 0,-1-4-48 0,-1 2-16 15,0 3-512-15,-3-2-96 0,0 2-32 0,0 0 0 0,-1-1 1184 0,-1 1 256 0,0 0 32 0,-1-2 16 16,2 1 576-16,1-5 112 0,0-1 32 0,2 0 0 15,1-6 320-15,1-1 80 0,3-5 16 0,0-1 0 0,2-1-832 16,1-5-160-16,1 0 0 0,2-1-13248 16</inkml:trace>
  <inkml:trace contextRef="#ctx0" brushRef="#br0" timeOffset="12669.69">15020 3802 32255 0,'0'-4'2864'0,"0"3"-2288"0,2 1-576 0,-2 0 0 0,1 1 192 16,-1 0-64-16,1 2 0 0,0-2-128 0,1 5-320 0,-2 4-160 0,0 1-32 0,-2 2-16 0,1 3 16 0,0 1 16 16,-2 5 0-16,2-3 0 0,0 2 496 0,1-4 0 0,-1 1 0 0,1-1 0 0,0-4 208 0,0 7 144 0,1 9 32 0,0 8 0 15,2 6 832-15,-1 5 192 0,-1 5 16 0,-1 1 16 0,-1-1-272 0,-3 2-48 0,-1 4-16 0,-1 1 0 16,-2 1-640-16,-4 2-128 0,0 1-16 0,-1-3-16 0,1-4-176 0,1-12-128 0,3-5 192 0,1-7-192 0,4-4 0 0,0-6 0 15,1 0 0-15,1-1-144 0,-1-9 144 0,2 2 0 0,0-4 0 0,0 2 0 0,2-6-320 16,-1 2-64-16,0-5-32 0,0 0-11408 0,0 1-2272 16</inkml:trace>
  <inkml:trace contextRef="#ctx0" brushRef="#br0" timeOffset="15489.16">15411 4776 10127 0,'-1'3'896'0,"0"-2"-704"0,1-1-192 0,0 0 0 0,0 0 1088 0,0 0 176 0,0 1 32 0,0 1 16 0,0 0-752 16,1-2-160-16,-1 1-16 0,0-1-16 0,0 0 272 0,0 0 64 0,0 0 16 0,0 0 0 0,0 0-464 0,0 0-80 0,21-10-32 0,-19 8 0 0,1 2-144 15,-2-3 0-15,2 3 0 0,-1 0-176 0,-1 0 960 0,2 3 192 0,-1-3 48 0,2 1 0 0,0 0 352 16,1-1 80-16,1 0 16 0,2 0 0 0,2-1-576 0,4 0-96 16,1 1-32-16,2-4 0 0,2 2-432 0,2-3-80 15,2 0-32-15,1-1 0 0,0-1-32 0,2 1-16 16,2-2 0-16,-2 0 0 0,-2 2-176 0,0 0 0 15,-3 1 0-15,-3-1 128 0,-2 1-128 0,-1-1 0 16,-2-1 0-16,-4 2 0 0,-1-1 0 0,-4 1 0 16,-2 0 0-16,-1 0 0 0,-2 0-128 0,-4 1 128 0,-1-3 0 15,-4 1 0-15,-1 0-368 0,-3 1 0 0,-3 3 0 16,-3-3 0-16,-1 1-16 0,-2 3 0 0,-2-1 0 16,-1 2 0-16,3 0 384 15,-3 3 0-15,-2 1 0 0,2 1 0 16,2 1 288-16,-2 2 80 0,1 2 16 0,-1 1 0 15,1 4 48-15,1-1 16 0,-1 3 0 0,-1 0 0 0,2 1-448 0,0 2 0 0,0-3-144 0,3 3 144 32,4-1-896-32,2 0-80 0,4-2-16 0,2-1 0 15,3 0 608-15,2 2 112 0,3-1 16 0,1-1 16 0,1-2 896 0,2 2 176 0,-1 0 48 16,1-2 0-16,0 0-80 0,4-1-16 0,0-1 0 0,2-1 0 0,2 0-336 0,1-1-64 16,3-2 0-16,0 2-16 15,2-4-160-15,4 0-16 0,1 0-16 0,3-1 0 16,1 0-928-1,0-3-176-15,1 2-32 0,2-4-13920 0</inkml:trace>
  <inkml:trace contextRef="#ctx0" brushRef="#br0" timeOffset="16551.4">16038 4836 4607 0,'3'-3'400'0,"-1"1"-400"0,-1 2 0 0,-1 0 0 0,0 0 1104 0,0 0 144 0,1-3 32 0,1 3 0 0,-1 0 704 0,-2 0 128 0,-1 4 48 0,2-4 0 0,0 0 128 0,-9 19 16 0,5-11 16 0,-2 0 0 0,1 2-272 0,0 1-48 16,-1 0-16-16,-1 1 0 0,3 1-512 0,-3 1-128 15,1 4 0-15,1-1-16 0,-1 2-560 0,-1 2-96 0,0 1-32 16,-1-1 0-16,2-1-400 0,-3 2-96 0,1-2-16 0,1 1 0 15,0 0-128-15,-2 0 192 0,3-1-192 0,-2-3 192 16,3 0-192-16,1 0 0 0,-1 1-192 0,0-2 192 31,2 0-496-31,2-4 32 0,0-1 0 0,1 1 0 16,1-5-1104-16,1-2-224 0,1 0-32 0,1-3-13392 16</inkml:trace>
  <inkml:trace contextRef="#ctx0" brushRef="#br0" timeOffset="16867.32">16361 4769 36863 0,'-10'5'1632'0,"2"0"336"16,0-1-1584-16,3-1-384 0,1 2 0 0,3-4 0 0,0 4 448 0,-4 2 0 0,-1 2 0 0,-2 4 0 31,1 0-784-31,-1 1-160 0,3-3-16 0,0 2-16 0,2-5 528 0,0 1-128 0,1 1 128 0,-2-3 0 31,2 3-528-31,-1-3-48 0,-1 3-16 0,1-2 0 16,0-1-144-16,1 2-32 0,1-4 0 0,-1 1 0 0,2-1-1024 15,0-4-224-15</inkml:trace>
  <inkml:trace contextRef="#ctx0" brushRef="#br0" timeOffset="17120.52">16206 5151 40543 0,'-10'9'1792'0,"3"-3"384"0,-2-1-1744 0,4-4-432 0,2 0 0 15,1 1 0-15,1 0 384 0,-3-1-16 0,-1 4 0 0,1 0 0 16,-1-1-1040-16,2 0-208 0,1-3-32 0,3-1-16 15,0-1-1536-15,3-1-304 0,1-3-64 0,1 0-16 16</inkml:trace>
  <inkml:trace contextRef="#ctx0" brushRef="#br0" timeOffset="17643.97">16957 4625 24879 0,'-9'-2'1088'0,"3"2"256"0,1 0-1088 0,-1 0-256 0,3 2 0 0,1-2 0 0,-1 0 928 0,-2 3 128 0,-3 1 32 0,-3 2 0 15,-2 0-1760-15,-1 4-352 16,0-3-64-16,-1 3 0 0,3 1 752 0,-1 2 144 0,2-2 48 0,-2 2 0 0,0 2 384 15,1 3 80-15,-2-1 0 0,1 1 16 0,-1 2 688 0,-1 0 128 16,0 1 16-16,1 1 16 0,0-3 32 0,0 2 16 16,2 2 0-16,1-3 0 0,3 0-192 0,2-1-32 15,1 2-16-15,4-4 0 0,0 1-288 16,0 0-64-16,2 0-16 0,-1 1 0 0,2-2-288 0,1 2-48 16,0-2-16-16,2-1 0 0,0 1-272 15,0-1 0-15,3-3 0 0,-2-1 0 0,1-2 0 0,1 1 0 16,0-3 0-16,1 2-144 15,0-4-240-15,-1 0-64 0,2-2 0 0,-1-2 0 0,0 2 96 16,-1-7 16-16,1 2 0 0,-2-1 0 16,1-3-896-16,0 0-176 0,1-1-48 0,1-3-13968 15</inkml:trace>
  <inkml:trace contextRef="#ctx0" brushRef="#br0" timeOffset="17896.04">16508 4916 43311 0,'-3'1'1920'0,"2"-1"384"0,1 0-1840 0,1 2-464 0,2 0 0 0,-1-2 0 16,3 0-320-16,2 1-176 0,2 2-16 0,5-1-16 0,5 1 272 0,2 0 48 15,0 0 16-15,1-1 0 16,1 1-512-16,1-3-112 0,-1 1-16 0,1-1 0 16,-1 0-2304-16,0 0-448 0</inkml:trace>
  <inkml:trace contextRef="#ctx0" brushRef="#br0" timeOffset="18592.32">16729 3910 32255 0,'0'-5'2864'0,"3"1"-2288"0,-1 3-576 0,1 1 0 0,0 0-160 0,1-2-144 0,2 0-16 0,3-1-16 16,5-2-96-16,-1 1-16 0,2 2 0 0,-1-1 0 0,-2 3 448 0,2 3-128 0,-1-1 128 0,2 1 0 0,0 1 0 0,0 3 0 0,2 0 0 0,2 4 0 16,-1 0 0-16,1 4 0 0,-1 1 0 0,2 2 0 0,1 3 448 0,0 5 192 15,4 3 16-15,-3 2 16 0,-1 3 288 0,1 5 48 16,3 5 16-16,0 2 0 0,0 2-352 16,-3 0-64-16,-1-3-16 0,-3-4 0 0,0-2-272 15,-2 1-64-15,-1-1-16 0,-1 3 0 0,-1 3-240 0,-1 1 0 16,-2-1 0-16,-3-1 0 0,-2-3 0 0,-1-4 0 15,-1-2 0-15,-1-2 0 0,-1-2 320 0,-1-3-48 16,0 3 0-16,-2 0 0 0,-2-3 320 0,-1 1 64 16,-1-1 16-16,-3 1 0 0,-1-3-304 0,-1-2-64 15,-1 0-16-15,-3-2 0 0,-1-3-112 0,-3-1-32 16,1-2 0-16,-2-3 0 0,0-2-144 0,1-3 0 16,-2-4 0-16,-2-4 128 15,1-2-480-15,-1-5-96 0,-3-5-32 0,-3-10-18400 16</inkml:trace>
  <inkml:trace contextRef="#ctx0" brushRef="#br0" timeOffset="27987.79">18866 4353 11967 0,'-1'0'1072'0,"1"-2"-864"0,0 1-208 0,1-1 0 0,0 2 720 0,-1-1 112 0,2-1 0 0,0-1 16 0,2 0 48 0,-1 0 0 0,2 1 0 0,-1 0 0 0,1 2 64 0,-1 4 0 0,1 0 16 0,0 3 0 0,0 4-368 0,0 2-80 0,-1 4-16 0,1 3 0 0,0 5 512 0,-1 1 80 16,1 6 32-16,0 1 0 16,-1-2-272-16,-1 4-48 0,1 3-16 0,-3 2 0 0,2 3-640 15,-4-2-160-15,1-2 0 0,-3-3 0 0,2-3 0 0,-3 0 0 16,0-2 0-16,1-2 128 0,-2 2-128 0,0-2 0 16,1-3 0-16,-1 2 0 15,0 0 0-15,0 0 0 0,0-2-144 0,0 0 144 16,3-2-1696-16,-2 0-288 0,2-6-48 0,1 0-16 15,-1-4-768-15,2-5-176 0</inkml:trace>
  <inkml:trace contextRef="#ctx0" brushRef="#br0" timeOffset="28704.21">18771 4240 12895 0,'4'-7'1152'0,"-1"3"-928"0,0 0-224 0,-1 1 0 16,1 3 1152-16,-1-5 176 0,4-1 32 0,3-5 16 0,3 0 0 0,2-5 0 0,-2 4 0 0,2 0 0 0,-2 1-672 0,-1 1-144 0,1 4-32 0,-3 0 0 0,1 2-224 0,0 2-48 0,0 1-16 0,1-2 0 0,-1 3 96 15,3 3 32 1,-1-2 0-16,1 4 0 0,4 1-224 0,0-1-144 0,1 1 192 16,3 2-192-16,3 1 0 0,-1-2 0 0,3 2 0 15,2 0 0-15,-1 1 0 0,-1 0 0 0,0 1 0 0,-4-1 0 16,-1 4 0-16,-2-3 0 0,-3 4 0 0,-3-1 0 0,-2 2 0 0,-1 2 0 15,-1-2 128-15,-3-3-128 0,0 2 0 16,-1-1 0 0,-1 1 0-16,0-3 0 0,1 0 0 0,-2 3 0 15,1-2 0-15,0 3 0 0,-1 1 0 0,1-2 0 16,0 5 0-16,0-3 0 0,-2-1 0 0,1-1 0 16,-1 2 0-16,-1-1 0 0,-1 0 0 0,0 0 0 15,0 0 0-15,-2-1 0 0,1-1 0 0,-3-2 128 0,0-1-128 16,-1 1 0-16,0-1 0 0,-2 0 0 0,-2-3 0 15,-1 4 0-15,-1-3 128 0,-1 3-128 0,-2-1 0 16,1 0 0-16,-2 1 0 0,-3-2 0 0,1 1 0 0,-1-2 0 16,-2 0 0-16,0-3 0 0,-1-1 128 0,-1-2-128 15,-1 0 0-15,1-2 0 0,1-1 0 0,1-1 0 16,2-3 0-16,-2 2 0 0,1-3-144 0,2-1 144 16,1 1 0-16,2 0-160 0,3-1 160 0,4 1 0 15,1 3-1984-15,3-3-272 16</inkml:trace>
  <inkml:trace contextRef="#ctx0" brushRef="#br0" timeOffset="29363.14">19876 4120 11055 0,'0'-4'976'0,"0"3"-784"0,2-2-192 0,-1 2 0 0,-1 0 688 0,1 0 80 0,0-2 32 0,1 1 0 0,-1-5 240 0,0 3 48 0,0-3 16 0,-1 4 0 0,0 0-624 0,-2-1-128 15,-1 4-32-15,0 0 0 0,-1 2 432 0,-2 0 80 0,-1 2 0 0,1 1 16 0,-2 0-96 0,-2 2-32 16,0 2 0-16,-1 2 0 0,1 0-80 0,-3 0 0 16,0 3-16-16,-1 2 0 0,1 1 16 0,-2 2 16 15,1 3 0-15,-1 4 0 0,3-3-80 0,0 5 0 0,2-5-16 16,0 1 0-16,0 3-96 0,0-2-16 16,0 7 0-16,0-4 0 0,3 1-16 0,-2-1-16 0,1 2 0 15,0-1 0-15,1-1-224 0,1 0-64 0,-1 4 0 0,1-2 0 16,4 1 192-16,-2 1 16 0,2 0 16 0,-1-1 0 15,3 1-32-15,-1-3-16 0,1-3 0 0,0 2 0 16,1 3-48-16,0-3-16 0,2 2 0 16,-1 2 0-16,2 0-32 0,2 4 0 0,2 4 0 0,0-6 0 15,3 2-208-15,0-4 0 0,3-2 0 0,0-1 0 16,2-2 0-16,1-2 0 0,3 0 0 0,0-5 0 16,-2-1-400-16,-2-4-32 0,0-2 0 0,0-2 0 15,-2 1-400-15,1 1-64 0,1-1-32 0,-1 0 0 31,-2-5-1264-31,2-1-256 0,-1-1-48 0,-1-4-10048 0</inkml:trace>
  <inkml:trace contextRef="#ctx0" brushRef="#br0" timeOffset="29981.34">20371 4348 6447 0,'-3'-3'576'0,"2"0"-576"0,0 3 0 0,0-2 0 0,0 2 704 0,1 0 48 0,-2 2 0 0,1-2 0 0,0 0 256 0,-2 0 48 16,2 3 16-16,1-3 0 0,0 0-640 0,0 0-128 0,0 0-32 0,0 0 0 0,0 0 176 0,0 0 16 0,-11 20 16 0,10-20 0 15,0 2 368-15,-2 2 80 0,1-3 16 0,-2 3 0 16,0-1 272-16,-1 5 64 0,0-1 16 0,-2 3 0 15,-1 1-256-15,-1 2-48 0,-3 3-16 0,0 4 0 16,-2 1-368-16,0 3-80 0,-2 3-16 0,-2 2 0 16,0-1-240-16,-1 4-48 0,-1-1-16 0,1 3 0 15,-2 2-80-15,-1 1 0 0,3-1-128 0,-1-2 192 0,3-3-192 16,-2-2 0-16,1-3 128 0,0 0-128 0,0 0 0 16,0-2 0-16,1-2 0 0,2-2 0 0,2-4 0 15,-2 0 0-15,2-3 0 0,1-2 0 0,1-1 0 0,-1-3 0 16,2-1 0-16,1-1-160 15,0 0-2192-15,1-3-432 0</inkml:trace>
  <inkml:trace contextRef="#ctx0" brushRef="#br0" timeOffset="30393.24">19848 4290 15663 0,'0'-5'688'0,"1"5"144"0,0 0-656 0,1 0-176 0,0 0 0 0,1 0 0 0,0 3 1056 0,3 1 176 0,3 3 48 0,5 4 0 0,2 5 448 16,1 5 80-16,4 3 32 0,-2 4 0 0,0 1-752 0,1 4-128 0,1 2-48 0,0 4 0 0,2 3-144 0,-1 4-16 0,-1 2-16 0,1-1 0 0,-2 0-64 0,0-1-16 0,-2-3 0 0,-1-4 0 16,-2-5-304-16,0 1-64 0,-1-2-16 15,-2-3 0-15,-1-2-272 0,-1 1 0 16,0 0 0-16,0 0 0 0,0-1 0 0,1 3 0 15,0 0 0-15,0 1 0 16,-1-7-432-16,-1-3-144 0,-2-3-16 16,1-3-16-16,-2-4-1344 0,-1-2-272 0</inkml:trace>
  <inkml:trace contextRef="#ctx0" brushRef="#br0" timeOffset="33601.75">20648 4927 6447 0,'0'0'576'0,"-1"0"-576"16,-1-3 0-16,2 1 0 0,0 2 1008 0,0 0 80 0,0 0 32 0,0 0 0 0,-1-1 432 0,0 1 96 0,1 0 16 0,0 0 0 0,0 0-944 0,0 0-176 0,0 0-32 0,0 0-16 0,0 0-224 0,0 0-32 16,0 0-16-16,0 0 0 0,-15 17 576 0,11-15 112 15,2 0 32-15,-2 1 0 0,1-1 320 0,-1 0 64 16,-1 2 16-16,-1 4 0 0,1-2-336 0,-1 0-64 16,-1 3-16-16,0 1 0 0,0 2-304 0,-1 1-64 15,-1 5-16-15,2-1 0 0,0 0-272 0,-2 3-48 16,2 5-16-16,-2-2 0 0,3 2-208 0,-2 1 0 15,1-2 0-15,-1 2 0 0,2 0 0 0,0 1 0 0,0-2 0 16,1 0 0-16,1-1 0 0,1-2 0 0,0 0 0 0,2 0 0 16,0-1 0-16,2 0 0 0,3-4 0 0,1 0 0 15,1-1 0-15,1-3 0 0,1-2 0 0,0 0 0 16,2-2-208-16,1-1 16 0,0-2 0 0,0 1 0 16,2-2-784-1,-1-1-160-15,2-1-16 0,-2 1-16 16,2-4-432-16,-1 1-64 0,0-1-32 0,0-1 0 0,1-2-544 15,0 1-96-15</inkml:trace>
  <inkml:trace contextRef="#ctx0" brushRef="#br0" timeOffset="33947.87">20398 5234 16575 0,'-9'-3'1472'0,"3"1"-1168"0,3 1-304 15,1-2 0-15,2 2 1472 0,2 1 224 0,-1 0 48 0,1-1 16 0,2-2-80 0,2 0-16 0,3-2 0 0,2 0 0 0,1 1-800 0,1 0-160 0,0-1-48 0,1 5 0 0,1-3-656 0,-2 1 0 0,2 2 0 0,1 2 0 0,2-2 0 0,-2 1 0 0,0 1 0 0,1-2 0 16,-1 2 0-16,1-4-176 0,1 2 176 0,-1 0-128 31,2 0-1472-31,-1-2-304 0,2 1-48 0,-2-2-9776 0</inkml:trace>
  <inkml:trace contextRef="#ctx0" brushRef="#br0" timeOffset="34358.05">20919 4998 19343 0,'-6'0'1728'0,"1"0"-1392"15,1 0-336-15,1 0 0 0,2 0 128 0,0 1-128 0,1 1 160 0,-1 1-160 0,-1 1 1552 0,0 2 224 16,0 4 32 0,0 1 16-16,1 0-1072 0,0 3-224 0,1 2-32 0,0 1-16 15,0 4-480-15,0-1 0 0,1 2 0 0,-1 1 0 0,4 3 0 0,-3-1 0 32,0 1 0-32,-1-1 0 0,1 0 0 0,-1-1 0 0,0-1 0 0,0-6 0 31,0 1-640-31,-1-1-32 0,0-3 0 0,-1 0 0 15,0-3-624-15,0 0-128 0,1-3-32 0,-1-2-8336 0</inkml:trace>
  <inkml:trace contextRef="#ctx0" brushRef="#br0" timeOffset="34577.54">20710 5345 19343 0,'-15'3'848'0,"5"-3"192"0,1 0-832 0,6 0-208 0,4 1 0 0,-1-1 0 16,1 0 1200-16,0 1 192 0,3 2 32 0,1-3 16 16,2 1-128-16,5-2-32 0,0-2 0 0,3 2 0 0,0 0-576 0,2-4-112 15,1 1-16-15,2 2-16 0,1-3-368 0,0 1-192 16,0 1 192-16,2-3-192 0,-1 4 0 0,-1-2 0 16,0 0 0-16,-1 1 0 15,-2-1-1120-15,0 0-128 0,-2 3-32 0,-3-3-11328 0</inkml:trace>
  <inkml:trace contextRef="#ctx0" brushRef="#br0" timeOffset="34874.33">21237 5017 24879 0,'-4'9'1088'0,"1"-4"256"0,2 1-1088 0,0-1-256 0,1 0 0 0,0 0 0 0,1 1 832 16,-1 3 96-16,1 7 32 0,1 6 0 15,0 8-160-15,-1 1-32 0,1 2 0 0,-2 2 0 0,-2 0-768 0,0-2 0 16,-1-2 0-16,-2-1-144 15,0-3-432-15,-1 0-64 0,1 0-32 0,-1-2 0 16,1-3-592-16,-1-1-112 0,2 1-32 0,-1-3-9776 16</inkml:trace>
  <inkml:trace contextRef="#ctx0" brushRef="#br0" timeOffset="35373.05">21570 4212 21183 0,'-5'-4'1888'0,"3"1"-1504"16,1-1-384-16,1 3 0 0,1 1 912 0,0 0 112 15,-1-2 32-15,0-2 0 0,0-1-384 0,1-1-80 16,1 1-16-16,-1 1 0 0,1 3-208 0,1 1-48 15,-1 4-16-15,2-1 0 0,-1 7 208 0,0 3 32 0,0 4 16 0,0 3 0 16,0 4 352-16,-1 5 80 16,1 4 16-16,-2 2 0 0,0-3-272 0,-1 5-48 0,2 8-16 0,-1 4 0 15,-1-2-288-15,0 7-48 0,-1 6-16 16,-2 5 0-16,1 0-80 0,-1-3-32 0,1-6 0 0,0-5 0 31,0 0-208-31,-1-4 0 0,2 0 0 0,-2-4 0 0,0 2 0 0,1-5 0 0,-1 0 0 0,1-5-160 31,0-7-928-31,1-1-192 0,1-1-48 0,1-1 0 16,2-4-224-16,1-1-48 0,2-4-16 0,0-1-11504 16</inkml:trace>
  <inkml:trace contextRef="#ctx0" brushRef="#br0" timeOffset="36062.32">21925 4867 13823 0,'-6'-2'1216'0,"1"1"-960"0,1 1-256 0,2 0 0 0,2 0 1616 0,0 0 288 0,0-2 48 0,0 2 16 16,0-2 336-16,0 2 80 0,0-1 16 0,0-1 0 0,1 1-976 0,2-1-192 0,-1 1-32 0,1 1-16 0,2-2-640 0,-2-1-128 0,3 3-32 0,1-4 0 0,0 3-192 0,2 0-64 0,2 1 0 15,-1-4 0-15,1 3 16 0,1-3 0 0,1 2 0 0,0-3 0 0,2 0-144 0,0-3 0 0,2 2 0 0,1-2 0 0,-1 0 0 0,0-3 0 16,0 0 0-16,0-1 0 0,0 0 0 16,-2 1 0-16,1 0 0 0,-4-1 0 0,0 1-144 0,0 1 144 0,-4 0 0 15,0 1 0-15,-2 1 0 0,-1-1 0 0,-1 2 0 16,-2-1 0-16,-1 3 0 0,-2-1 0 0,0 1 0 15,-3 0 0-15,0 1-128 0,-2 1 128 0,0-1 0 16,-3 0 0-16,1-1-576 16,-3 2 0-16,1 0 0 0,-3 3 0 0,2-2-336 0,-1 0-80 15,-2 2-16-15,1 2 0 0,-2 0 160 0,0 3 16 16,-1-2 16-16,1 1 0 0,0 3 560 0,0 0 96 0,0 2 32 0,2 2 0 16,1 2 512-16,-1 4 128 0,3 0 0 0,0 4 16 15,2-1 352-15,0 2 64 0,3 4 16 0,0-4 0 16,3 2-16-16,1-2 0 0,-1 0 0 0,2 2 0 15,2-1-368-15,-1 2-64 0,3 1 0 0,1-1-16 0,1 1-224 0,1-2-32 16,1-3-16-16,0-1 0 0,3 1-96 0,2-2-128 16,2-2 176-16,-2-1-176 0,2-1 0 0,0-4 0 15,-2 0 0-15,2 0 0 16,0-5-480-16,-1-2 0 0,2 0 0 0,0-3 0 16,1 2-832-16,1-6-160 0,0 1-48 0,-1-2-13136 0</inkml:trace>
  <inkml:trace contextRef="#ctx0" brushRef="#br0" timeOffset="36568.58">22602 4881 28559 0,'-3'2'2544'0,"1"0"-2032"0,2 1-512 0,0-2 0 15,0 0 384-15,0 2-32 0,-1 3 0 0,-2 1 0 0,-1 8-352 0,-1 2 0 0,0 3 0 0,0 6 0 0,1 0 0 0,-1 5 0 0,0 2 0 0,1 2 0 16,0 1 704-16,2 2 160 0,1 3 32 0,1-3 16 16,1-1-288-16,0-2-64 0,1-4-16 0,1-3 0 15,1-2-720-15,-2-1-144 0,2-3-16 0,0-3-16 16,0-2-1312-16,1-1-256 0,2-5-48 0,-1 1-6816 16,1-5-1376-16</inkml:trace>
  <inkml:trace contextRef="#ctx0" brushRef="#br0" timeOffset="37187.18">22847 5072 24879 0,'-4'-3'2208'0,"1"1"-1760"0,3 1-448 0,0-1 0 0,0 2 1744 0,0-1 272 0,0-1 48 0,-1-1 16 0,1 0-672 0,-1-2-144 15,0 1-32-15,1 1 0 0,2 1-1040 0,-2 2-192 0,1 0 0 0,1 0 0 0,-2 0-1344 16,0 1-144-16,1 0-48 0,-1 2 0 0,0-2-960 0,0-1-208 16</inkml:trace>
  <inkml:trace contextRef="#ctx0" brushRef="#br0" timeOffset="37409.35">22864 5376 17503 0,'-4'-5'1552'0,"2"1"-1232"15,0 3-320-15,2 1 0 0,0 0 1984 0,0-1 320 0,-2-3 80 16,-1 2 16-16,0-3-240 0,0-1-48 0,0-1-16 0,1 4 0 16,1 2-1536-16,1-3-304 0,1 1-64 0,1 3-16 15,-1-2-1584-15,0 2-304 0,2 0-64 0,-1 0-11680 16</inkml:trace>
  <inkml:trace contextRef="#ctx0" brushRef="#br0" timeOffset="38707.9">23153 4859 12895 0,'-1'-2'1152'0,"1"1"-928"0,0 1-224 0,0 0 0 0,0 1 1600 0,0-1 256 0,0 0 64 0,0 0 16 0,-1 2-144 0,1-1-16 0,-2 3-16 0,2-4 0 0,0 0-752 0,0 0-160 0,-4 25-16 15,1-15-16-15,1-3-304 0,-1 3-64 0,1 1-16 0,-2 0 0 16,1 0 144-16,0 1 16 0,-1-2 16 0,0 3 0 0,1-2 32 16,-2 3 16-16,1 1 0 0,0-3 0 0,-1 2-144 0,2-1-16 15,-1 5-16-15,0-1 0 16,0 0-224-16,1-1-32 0,-1 3-16 15,2-1 0-15,0 0-16 0,2-1 0 0,-1 0 0 0,2 1 0 0,1-2 0 16,0-1 0-16,2 1 0 0,-1-4 0 0,2 0-48 16,2-1-16-16,-1-1 0 0,0-1 0 15,1 0-128-15,1-3 0 0,2 0 0 0,-2-1 0 0,3-3-176 16,-1 1 48-16,3-1 0 0,-1 2 0 16,4-4-624-16,-2 0-112 0,-1 0-32 0,0-4 0 15,-1 2-1520-15,-1-2-304 0</inkml:trace>
  <inkml:trace contextRef="#ctx0" brushRef="#br0" timeOffset="38993.25">22922 5183 21183 0,'0'0'1888'0,"0"0"-1504"16,1 0-384-16,2 0 0 0,0 0 1600 0,1-2 240 15,2 0 48-15,3 1 16 0,5 0-16 0,3-4 0 16,3 0 0-16,2 0 0 16,0 0-1360-16,0 0-272 0,2 2-48 0,-2-4-16 0,0 2-368 15,-1-1-80-15,0 1 0 0,-2-1-16 16,0 1-1952-16,-2-1-384 0,0 2-80 0,-2-1 0 0</inkml:trace>
  <inkml:trace contextRef="#ctx0" brushRef="#br0" timeOffset="39309.96">23470 4992 35935 0,'-9'0'1600'0,"4"0"320"0,0 0-1536 0,1 0-384 16,3 1 0-16,1 1 0 0,0-1 320 0,-2 2-16 15,-1 2 0-15,0 4 0 0,-1 2 208 0,0 0 32 16,-1 4 16-16,2-1 0 0,0 4-560 0,-1 0 0 0,2 2 0 16,1-3 0-16,-1 6 0 0,1-6 0 0,1 0 0 0,0 1 0 15,0-2-320-15,1-4-64 0,2-1 0 0,-1 0-16 32,2-2-1296-32,0 0-256 0,1-3-48 0,-2 0-12656 0</inkml:trace>
  <inkml:trace contextRef="#ctx0" brushRef="#br0" timeOffset="39579.39">23248 5132 29487 0,'-5'0'1296'0,"2"0"288"0,0 0-1264 0,2-1-320 15,1 1 0-15,0 0 0 0,1 1 1216 0,-1-1 176 16,2 2 32-16,-1-1 16 0,2-1-352 0,-3 0-80 16,0 0-16-16,0 0 0 0,25 4-752 0,-14-4-240 15,2 0 128-15,0 0-128 0,1 0 0 0,2-2 0 16,3 2 0-16,-1-2 0 0,3 1-416 0,0-2 16 0,0 1 0 0,0-1 0 31,1 3-1024-31,-1-2-208 0,0 1-32 0,-1-2-13024 0</inkml:trace>
  <inkml:trace contextRef="#ctx0" brushRef="#br0" timeOffset="40245.6">23679 4831 24879 0,'-3'1'2208'0,"2"3"-1760"0,-1-4-448 0,2 1 0 15,0 0 592-15,0 3 48 0,-2 0 0 0,0 6 0 0,-2 2 64 16,2 5 32-16,0 3 0 0,1 2 0 0,0 0-160 0,1 2-48 0,0-1 0 0,1 1 0 0,-1-2 192 0,0 2 48 0,1-2 0 0,-1 0 0 16,2 0-176-16,-1 1-16 0,-1-5-16 0,0 0 0 15,1-2-384-15,-1 0-176 0,1-5 160 0,1 0-160 16,-1-2 0-16,0-1-336 0,0-1 48 0,1-5 16 15,0 0-1264-15,0 0-256 16,1-4-64-16,-1 0-12208 0</inkml:trace>
  <inkml:trace contextRef="#ctx0" brushRef="#br0" timeOffset="40846.94">23535 3806 27647 0,'-2'-2'2448'0,"1"1"-1952"0,2 1-496 0,0 0 0 0,0 0 848 0,1-1 80 0,-1 1 16 0,1-4 0 0,2 3 0 0,2-4 0 0,0 4 0 15,3-3 0-15,0 4-352 0,2 1-64 0,1 4-16 0,3 4 0 0,3 5 96 0,4 3 16 0,2 5 0 0,3 5 0 0,3 1-112 0,-1 1 0 0,3 1-16 0,-1 2 0 0,2 3-240 0,2 0-32 16,1 5-16-16,1 3 0 0,1-1-48 0,0 3-16 16,-1-1 0-16,0-2 0 0,-1 2 32 0,-2-2 0 0,-1 1 0 15,-2-3 0-15,-4-1-176 0,-2 1 192 0,-2-1-192 16,-2 7 192-16,-1 0-32 0,-2 0 0 15,-4-1 0-15,-4 0 0 0,-2-10-160 0,-5 4 0 0,-3 3 0 0,-3 1 128 16,-3 2-128-16,-4 3 0 0,-4 9 0 0,-3-1 0 16,-3-3 0-16,-1-5 0 0,-1-3 0 0,-3-8 0 15,3-3 0-15,-2 0 160 0,-1-5-160 0,2-3 160 16,1-1 160-16,-1 0 16 0,-1-2 16 0,-1 0 0 16,0-4-224-16,-1 1-128 15,-1-3 160-15,0-3-160 16,-2-2-320-16,0-2-144 0,-2-2-48 0,-1-3-12544 0,-2-2-2496 0</inkml:trace>
  <inkml:trace contextRef="#ctx0" brushRef="#br0" timeOffset="54411.59">24137 3132 41471 0,'-14'-4'3680'0,"3"3"-2944"0,3 1-592 0,6 0-144 0,-1 0 0 0,-3 0 0 0,-8 0 0 0,-9 0 0 0,-9-1 0 0,-10-4-176 0,-8 1 48 0,-4-1 0 0,-3 0-16 0,-2-1 0 0,-4-2 0 0,-4 1 0 0,-3-4-304 0,-4 0-64 0,-9 0-16 0,-3-3 0 16,-1 2 272-16,-2-2 64 0,-6-3 16 0,-3 2 0 0,1 1 176 0,0-3 0 0,1-3 0 0,1 2 0 16,2-1-208-16,-4 3-16 0,-3 0 0 0,-2 0 0 15,0 0 576-15,1 1 112 0,-2 0 32 0,-2 6 0 16,-1-1-160-16,-4 6-16 0,0 2-16 0,-7 2 0 0,-5 2-112 16,0 4-32-16,2 4 0 0,-3 6 0 15,-4 3-160-15,9 3 0 0,11-3 0 0,-7 6 0 0,-2 6 0 16,4 1 0-16,7-1 0 0,5 2 0 0,4 4 0 0,1 3 0 15,3-2 0-15,2 2 0 0,2 3 0 16,-1 3 0-16,-1 5 0 0,-2-4 0 0,8-4 0 0,1-2 0 16,3 3 0-16,3 1 0 0,9-3 0 0,-4 5 160 0,-2 2-32 0,3 3-128 0,1 3 192 0,6-2-64 15,3-1 0-15,2 2-128 16,1-1 0-16,1 2 0 0,5-3 0 0,1 3 0 0,1 5 0 0,1 0 0 31,7 0 0-31,3-1 0 0,3 0 0 0,4 2 0 16,3 1 128-16,5-2-128 0,4 2 144 0,4 4-16 15,3-4-128-15,5-2 192 0,3 0-192 0,5-4 144 0,5-2-144 16,3-4 128-16,6 0-128 0,5-3 0 0,3-1 0 16,4-3-176-16,1-2 176 0,5-3-192 0,7 1 192 15,1-3-192-15,1 0 192 0,9 3 0 0,6 4 0 16,6-1-128-16,4 5 128 0,3-1 0 0,3-3 0 16,1-1 0-16,3 0 0 0,7-2 0 0,3-1 0 15,-1-4 0-15,-6-6 0 0,11 5 0 0,11 4 0 0,-1-3 0 16,-9-6 0-16,6 5 0 0,4-1 0 0,7-2 0 15,3 1 0-15,0 2 0 0,-1 0 0 0,0 1 0 16,0 0 0-16,2-1 0 0,1-2 0 0,2 3 0 16,3 0 0-16,-1-2 0 0,3 0 0 0,-1-3 0 15,0-3 0-15,3-2 0 0,3 0 0 0,0-3-128 0,2-2 128 16,2-4 0-16,1-4 0 0,0-4 0 16,1-2 0-16,0-6 0 0,-1-1 0 0,-4-6 128 15,0 1-128-15,1 0 128 0,5-5-128 0,3-4 128 0,4-3 32 0,-1 0 16 16,-8 1 0-16,2-5 0 0,3-1-176 0,-6 0 128 15,-6-3-128-15,7-4 128 0,4 1-128 0,-3-10 0 16,-6 1 0-16,-4-3 0 0,0 1 0 0,-6-4 0 16,-6-4 0-16,-10 0 0 0,-8 1 0 0,1-5 0 15,1-3 0-15,-7-3 0 0,-4-1 0 0,-7-2 160 16,-2 3-160-16,-5-4 160 0,-3-1 48 0,-5 0 16 0,-3 2 0 0,-3 0 0 16,-2-1-96-16,-2-4-128 0,-3-1 176 15,-6-1-176-15,-7 5 0 0,-3-5 0 0,-4 0 0 0,-6-1 0 16,-6 1 0-16,-6-5 0 0,-5 1 0 0,-8 1 0 15,-5 4 0-15,-7 0 160 0,-5-1-160 16,-6 0 192-16,-4-1-64 0,-4 1-128 0,1 5 192 0,-8-4-64 0,-7-2-128 16,-5 4-144-16,-3 2 144 0,-10 2-208 0,-8-5-48 0,-8 4 0 15,-2 4 0-15,-7 5 0 0,-5-2-96 0,-6 2-32 16,-6 1 0-16,-6 2 0 0,-4 1 384 0,-5 1-176 16,-3 2 176-16,-2 1-128 0,-1 0 128 0,-1 7 0 15,1 3 0-15,-9 3 0 0,-4 2 0 0,-5 6 0 16,-3-2 0-16,-3 6 0 15,-1 5 128-15,-1 5 0 0,4 2 0 0,1 1 0 0,-3 4-128 16,-3 4 0-16,-2 4 0 0,2 3 0 0,10-1 0 0,-3 1 0 16,-1 7 0-16,7 1 0 15,10 2-224-15</inkml:trace>
  <inkml:trace contextRef="#ctx0" brushRef="#br0" timeOffset="59588.33">25096 5058 1839 0,'-9'-6'160'0,"2"0"-160"0,2 2 0 0,1 3 0 0,3-1 4512 0,1 0 864 0,0 2 192 0,-1-1 16 0,-1 0-3024 0,0-4-592 0,1 0-128 0,1 1-32 0,1 0-960 0,0 0-192 0,3-1-32 0,0 1-16 0,2-1-480 16,0 1-128-16,3-1 0 0,-1-1 0 0,3 0 352 0,0-3 0 0,3 2 0 0,0 1 0 16,2-4 416-16,1 2 96 0,2-3 16 0,0 1 0 15,4 0-80-15,3-1-16 0,1-1 0 16,3 0 0-16,0-1-272 0,6 0-64 0,5-1-16 0,2-2 0 16,1 2-240-16,3-3-64 0,5 0 0 0,3-4 0 15,3 2 32-15,0-1 0 0,-1 6 0 0,0-3 0 16,1 0-160-16,4 1 0 0,5 0 0 0,-2-1 0 15,-1 3 0-15,-1-2 0 0,1 0 0 0,0 0 0 16,-2 2 0-16,0-3 0 0,0 3 0 0,1 2 0 0,-3-2 0 16,0 1 0-16,-5-2 0 0,-1 0 0 0,-3 1 192 15,0 1 0-15,1 0 0 0,1 1 0 0,2 2-192 16,-1-1 160-16,2 2-160 0,2 1 160 16,-3-1-160-16,4 0 0 0,-1 2 0 0,-3 1 0 0,-1 2 0 0,0 3 0 15,3 1 0-15,-4 1 0 0,-2 0 0 0,-4 2 0 16,-2-2 0-16,-1 3 0 0,-5-3 0 0,1 4 0 15,-1-3 0-15,-1 3 0 0,-1 0 0 0,-3 0 0 16,0 3 0-16,-1-2 0 0,-2 0 0 0,-1 0 0 16,-2 2 0-16,-1-2 0 0,2-1 0 0,-2 1 0 15,-1 0 0-15,-1 2 0 0,-1 0 0 0,1 1 0 16,-3 0 0-16,1-1 0 0,-2 2 0 0,-2 1 0 16,1 0 0-16,-1 2 0 0,-1 2 0 0,0-1 0 15,-2 3 0-15,-2-1 0 0,0 6 0 0,-2-5 0 16,2 3 0-16,-3 0 0 0,-2-2 0 0,-1 1 240 15,1 1-64-15,-3-1-16 0,1 2-160 0,-3 0 0 0,1-1 0 16,-1 1 128-16,1 0-128 0,-2 3 0 0,1-2 0 16,3-1 0-16,-2 1 0 0,0-1 0 0,1 0 0 0,-1-1 0 15,0 0 0-15,0-2 0 16,0 3 0-16,-1-2 0 0,0 1 0 0,1 2 0 0,0 3 0 0,-1 1 0 16,1 0 0-16,-2 0 0 0,1 1 0 0,0-1 0 15,1-1 0-15,1-2 0 0,-1 1 0 0,1-2 0 16,0 0 0-16,-1-2 0 0,0-2 0 0,0 1 0 15,-1 1 0-15,1-5 0 0,-1 4 0 16,-1 0 0-16,1 2 0 0,0-1 0 0,-2 0 0 0,1 3 0 16,-1-6 0-16,-1 2 0 0,1 2 0 0,-1 1 0 0,0 0 320 15,0-3 0-15,2 0-16 0,-1-3 0 16,-1-2-304-16,1-1 0 0,-1-1 128 0,0-1-128 0,0-1 0 16,1-4 0-16,0 3 0 0,-2-4 0 0,1 0 0 15,-1-1 0-15,0-2 0 0,0 2 0 0,-1-3 160 16,0 0-32-16,-2 2 0 0,1-3 0 0,-1 0 0 0,0 0 0 15,-1 0 0-15,0 0 0 0,-1-4 32 0,-1 3 0 0,0-4 0 0,-3-1 0 16,1 1-160-16,-2-3 160 0,0-2-160 0,-2 1 160 16,-1-3 0-16,1 0 0 0,-3-2 0 0,0 1 0 15,0-2-160-15,-2-1 128 0,1-1-128 0,-1-1 128 16,-1 1-128-16,3 0 0 0,1 1 0 0,0 1 0 16,2 1 0-16,-1-2 0 0,2 4 0 0,1-4 0 0,-1 3 0 15,0-2 160-15,1 2-160 0,-1-2 160 0,1 1-160 16,-1 0 0-16,0 0 0 0,0 0 0 0,1 2 0 0,0 0 0 15,1-1 0-15,1 2 0 0,-1 1 0 0,3 3 0 32,-2 1 0-32,3-1 0 0,2 4 0 0,-1 2 0 0,3 1 0 0,-1 0 0 0,2 4 0 0,0 0-144 15,2 6 144-15,-1 0-160 0,3 4 160 0,1 0 0 16,1 5 0-16,1 2-128 16,2-2 128-16,2 2 0 0,3 2 0 0,-1 2 0 15,2 1 0-15,0-2 0 0,1 2 0 0,0 0-128 16,0 0 128-16,-1-1 0 0,-1 1 0 0,-1-4 0 0,0 2 0 0,-1-4 0 0,-2-1 0 0,1-1 0 31,-1-1 0-31,0-3 0 0,-2-3 0 0,2-3 0 0,-1 0 0 0,1-2 0 0,-2 0 0 0,2-2 0 16,3 1 0-16,-2-3 0 0,1 1 0 15,2-2 0-15,-2 0 0 0,2-2 0 16,1 0 0-16,-1-3 0 0,0 0 0 0,1 1 0 16,0-5 0-16,0 0 0 0,-1-2 192 0,4-3-16 15,0-1-16-15,2-4 0 0,1 0-32 16,1-5 0-16,2-1 0 0,2-4 0 0,1 0 96 0,1-2 16 0,2-3 0 0,0-2 0 0,-1 1-240 15,0 0 128-15,2 1-128 0,0 0 0 16,-2-1 0-16,1 3 128 16,1-1-128-16,-3 2 0 0,-2 2 0 0,-1 0 0 0,-4-1 0 0,0 2 0 0,-4 2-224 0,2 0 64 15,-2 1 16-15,-1 0 0 32,-1 3-304-32,0 3-48 0,0 0-16 0,0 3 0 0,0 3-224 0,-1 1-48 0,1 1-16 0,1 3-18624 0</inkml:trace>
  <inkml:trace contextRef="#ctx0" brushRef="#br0" timeOffset="61855.16">31108 5933 15663 0,'31'-16'1392'0,"-10"4"-1120"0,-1 5-272 0,-7 2 0 0,-4 1 1616 0,-4 3 272 0,2 1 48 0,4-1 16 0,8-4-448 0,4 1-96 0,2 2 0 0,-4-1-16 0,-4 3-496 0,-5 3-112 0,-2-1-16 0,-6 2 0 0,0 1-480 0,-4-3-96 16,-1 3-32-16,-4 0 0 16,-2 1-432-16,-6 1-96 0,-3-2-16 0,-5-1 0 15,-2 3-96-15,-7-6-32 0,-6 3 0 0,-7-4 0 0,-8 2 512 0,-8 2 160 16,-3 1 0 0,-11-3 0-16,-9 2 512 0,-8-2 96 0,-6 1 32 0,-6-2 0 15,-2 2 352-15,-2-1 80 0,3 0 16 0,-7 0 0 0,-5 0-352 0,-5 1-64 0,-2-1 0 16,-2 1-16-16,2-2-464 0,-1-1-96 0,1 2 0 15,1-2-16-15,2-5-240 0,0 4 0 16,2-3 0-16,0 1 0 16,-1-1 128-16,1 0 0 0,-1 4-128 0,4-1 192 0,9-4-192 0,-1 5 128 0,-2 4-128 0,2-3 0 15,2 4 0-15,3-4 0 0,2 4 0 0,0 0 0 32,2 1 192-32,6-3-64 0,7-1-128 0,1 0 192 0,0 0 0 15,0 2-16-15,3 2 0 0,1-2 0 0,6-2-176 16,0 2 160-16,4 1-160 0,3-3 160 0,8 4-160 15,7-2 192-15,9 1-192 0,1-4 192 0,3 2-16 16,3-3 0-16,6 0 0 0,2 0 0 0,4 0-176 16,2 0 192-16,3 2-192 0,0-2 192 0,5 1-192 0,0 3 0 15,2-3 0-15,1 4 0 0,2-2 0 0,2 1 128 16,1 0-128-16,2-1 128 0,1 1-128 0,0 2 0 16,2 1 0-16,2 2 0 0,-1 0 0 0,0-1 128 15,2 3-128-15,-1 0 128 0,2 2-128 0,0-2 0 16,-2 3 0-16,2 2 0 0,-1 0 0 0,2 2 0 15,-1 3 0-15,1 2 0 0,0-1 128 0,1 6 0 16,0 1 0-16,2 5 0 0,0 7 0 0,1 4 0 16,0 0 0-16,-2 9 0 0,3 9-128 0,-1 7 0 0,1 6 0 0,-2-2 128 15,1 1-128-15,-2-2 0 0,1-5 0 0,-1 6 0 16,1 9 0-16,-1-1 0 0,3 1 0 0,-1 0 0 16,-1 4 0-16,1 0 0 0,0 6 0 0,-1-4 0 15,2-4 0-15,0-1 0 0,1-2 0 0,0 1 0 16,2-3 0-16,-2 2 0 0,0-6 0 0,0 1 0 15,0 1 224-15,0 0 16 0,0-2 0 0,-1 1 0 16,-1-3-240-16,1-2 0 0,-2 0 0 0,0 1 0 0,1 0 0 0,-3-2 0 16,0 4 0-16,0-5 0 0,-1-2 0 0,0-4 0 15,0 3 0-15,0-4 0 0,0 0 0 0,0-2 0 16,0-4 0-16,-2-4 0 0,2-4 0 0,0-2 0 16,0 3 0-16,1-4 0 0,-1-6 0 0,0 1 0 15,1 0 0-15,-1-4 0 16,-1-2 0-16,0-2 144 0,-2-3-144 0,1-1 128 0,-1 0-128 0,-2-1 0 15,0 1 0-15,-2-1 0 0,-1 1 0 0,1-2 0 0,-2 1 0 16,0-2 0-16,1 0 0 0,-2 1 0 16,0 1 0-16,0-5 0 0,0 2 0 0,0-3 0 15,0-2 0-15,0-2 128 0,0-1 96 0,-1 0 16 0,1-4 0 0,-1 1 0 16,1-4-240-16,-1 4 0 0,2-7 0 0,-1 0 0 16,1 1 0-16,2-2 0 15,-1-1 0-15,1-3 0 0,1 2 144 0,-1-1-16 0,2 0 0 0,-1-3 0 16,1 3-128-16,-1-1 192 15,1 2-192-15,-1-2 192 0,0 0-192 0,-1-1 0 0,2 1 0 16,-1 0 0-16,0-1 0 0,1-1 0 0,-1 4 0 0,1-4 0 16,-2 0 0-16,2 1 0 0,0 0 0 0,0 0 0 0,2-1 0 15,0 0 128-15,-1 3-128 0,4-3 128 16,-5 0 96-16,0 0 16 0,26-5 0 0,-11 4 0 16,4-3-80-16,2 1-16 0,5 3 0 0,4-3 0 0,5 3-16 15,6 0 0-15,3 3 0 0,6-1 0 16,1 3-128-16,3-4 0 0,0-1-160 0,5 0 160 15,2 0 0-15,2-1 0 0,0 1 0 0,2-3 0 0,0 1 0 0,2-2 0 16,-3-1 0-16,7-2 0 0,4-1 0 0,4 2 0 16,4 1 0-16,1-4 0 0,2 1 0 0,4-2 0 15,8 2 0-15,3 0 0 0,4 3 0 0,3 1 0 0,2-3 0 16,1 3 0-16,-1 1 0 0,1 1 0 16,2-3-128-16,-5 1 128 0,-6 2 0 0,5-3 0 15,0 1 0-15,2 0-144 0,-3 2-16 0,-3 0 0 16,0-3 0-16,-7 1 0 0,-6 3 160 0,-3-1 0 0,1 2 0 0,-4-1 0 15,1-1 0-15,-5-1 0 0,1 1 0 0,-3-1 0 16,-2 0 0-16,0-2 0 16,-1 1 0-16,-3-1 0 0,-7 0 0 0,3 1 0 15,2 2 0-15,-1-2 0 0,-2 2 0 0,-2-5 0 0,0 4 0 0,-5-2 0 16,-3 2 0-16,-1-2 0 0,-2 4 0 16,-2-3 0-16,-4 1 0 0,-2 0 0 0,-2 0 0 0,-3 0 0 15,-4-1 0-15,-1 2 0 0,-2-3 0 0,-5 4 0 16,-1-2 0-16,-1 1 0 0,0-1 0 0,-2 1 0 15,-1 1 0-15,-1-4 0 0,-1 1 0 0,-4 1 0 0,0 0 0 16,-3 2 0-16,-3-1 0 0,0-1 0 16,2 1 0-16,-3-3 0 0,0 4 0 0,-1-3 0 0,-1 3 0 0,-1-4 0 15,1 4 0-15,-3-4 0 0,2 1 0 0,-3 2-160 16,1-3 160-16,-1 0-160 0,-2-1 160 0,2 0 0 16,-1-1 0-1,0-2 0-15,1-3 0 0,-2-1 128 0,2-3-128 0,-1-4 128 16,0 0-128-16,0-2 176 0,-3-2-176 0,0-4 192 0,-1 0-192 0,-1-7 160 15,0-2-160-15,-3-5 160 16,0-3-160-16,0-2 0 0,1-3 144 0,-2-6-144 0,0 0 160 0,-1-3-32 0,-2-5-128 16,1-3 192-16,-1-4 0 0,1-2-16 0,0-1 0 0,-3-2 0 15,-1-2 48-15,-2-4 16 0,1-3 0 0,-2-4 0 16,1-4-64-16,-2-2-16 0,-3 2 0 0,0-4 0 31,-3 2-160-31,0 0 0 0,-1-3 0 0,-3 6 0 0,1-1 0 16,0 0 0-16,-2 0-224 0,1-3 80 0,1 3-32 0,1-1 0 0,2 4 0 0,1 0 0 31,2-2 176-31,-1 2-208 0,3 1 80 0,1 2 128 0,2 6-144 16,0-5 144-16,2 2 0 0,0 1 0 0,0 3-128 15,1 0 128-15,0-1 0 0,0 6 0 0,3 2 0 0,-2 5 0 16,-1-1 128-16,0 4-128 0,-1 7 0 0,0 3 0 16,1 4 0-16,-1 1 0 0,-1 0 0 0,-1 1 0 15,0 6 0-15,0 4 0 0,2 0 0 0,-1 6 0 16,-1 3-208-16,1 4 64 0,0 3-176 0,1 3-16 15,-1-2-16-15,3 4-21392 0</inkml:trace>
  <inkml:trace contextRef="#ctx0" brushRef="#br0" timeOffset="69125.78">20270 10829 37775 0,'-4'-3'3360'0,"1"2"-2688"0,2 1-544 0,1 0-128 0,0 0 0 0,0 0 0 0,-1 0 0 0,-2-3-176 0,1 2-496 0,-3 0-96 0,1 1-32 0,-2-2 0 0,0 2 608 0,-3-2 192 0,1 1 0 0,-5-1-160 16,0 0 160-16,-5-1 0 0,-1 2 0 0,-5 1-128 16,-1-2 128-16,-4 1-192 0,-5 2 192 0,-3 1-192 0,-4-1 640 0,-2 4 128 15,-1-2 32-15,-3 2 0 0,0 0-96 0,0 0-32 16,0-5 0-16,0 0 0 0,2 0-16 15,2-2 0-15,2-2 0 0,1 0 0 16,2 1 32-16,0-2 0 0,2 2 0 0,-1-2 0 0,1 2-304 0,-1-3-64 16,1 1-128-16,0 0 192 0,4 2-192 0,1-1 0 15,1 0 128-15,4 2-128 0,0-3 0 0,2 2 0 0,1 2 0 0,2 0 0 16,0 2 0-16,2 0 0 16,-1 3 0-16,1 1 144 15,2 0-144-15,-2 1 0 0,2 0 0 0,1 5 0 16,1 0 0-16,2 1 0 0,-1 1 0 0,2 3 0 0,2 0 0 15,-1 3-144-15,2-1 144 0,0 3 0 16,1 0 0-16,0 2 0 0,0 5 128 0,0 1-128 0,2 2 256 0,0 6-64 16,-2 5 0-16,2 5 0 0,1 6-48 0,0 1-16 15,3 3 0-15,-1 0 0 0,1 0 0 0,1 13 0 16,-2 10 0-16,1 5 0 0,-2 4-128 0,2 5 0 16,-2 2 0-16,0 3-176 0,0 4 176 0,1-4 0 15,0-9 0-15,1 9 0 0,-2 10 0 0,-2 0 0 16,0-4 0-16,-1-3 0 0,1 2 0 0,-1 1 0 15,-1 4 0-15,1-4 0 0,0-8 176 0,-2 8 16 16,0 4 0-16,2-2 0 0,1-3 80 0,1 1 32 16,1 3 0-16,3-6 0 0,1-1-112 0,1-1-32 0,2 1 0 15,1 1 0-15,4-2-160 0,2 2 0 16,2 0 0-16,1 3 0 0,1 4 0 0,-1-2 0 0,0 1 0 16,-2-4-176-16,-1-4-16 0,-1 3 0 0,-3-1 0 0,-2-5 0 15,0-11 16-15,-4 5 0 0,-2 1 0 0,-3 0 0 16,-1-2 176-16,-1-2 0 0,1-13 0 0,-5 3 0 15,-1-2 0-15,-2-1 0 0,-1 2 0 0,0-9 0 16,1-4 0-16,1-2 0 0,2-7 0 0,-2 9 0 16,2-1 0-16,1 2 0 0,1 3-144 0,5-2 144 15,0-4 0-15,0-6 0 0,3-5 0 0,1 1 0 16,1 0-176-16,2-5 48 0,0-4 0 0,1-3 0 16,1-7-128-16,-1-2-32 0,-1-4 0 0,0-2 0 0,-1 0 160 15,1-5 128-15,-2 1-192 0,0-5 192 0,1-4 0 16,-1 2 0-16,1-3 0 0,1-1 0 0,-1 0 160 0,1-4-16 15,-1 0 0-15,2 0 0 0,0-1 96 0,0-2 16 16,3 0 0-16,0-1 0 0,2 1 0 0,1-2 0 16,0 1 0-16,1 0 0 0,3-2-64 0,4-4-16 15,0 1 0-15,2-1 0 0,1 0-176 0,1-1 0 16,3-1 144-16,1-1-144 0,-1 1 0 0,3-3 0 16,3 0 0-16,3-1 0 0,0 0 128 15,2 2-128-15,-1-2 128 0,-1 0-128 0,1 1 0 0,-2-1 0 0,1 2 0 16,-5 0 0-16,0 1 0 0,-2 1-160 0,-1 1 16 0,-4-4 0 31,1 3-496-31,-4-3-80 0,0-2-32 0,-1-4-18672 0</inkml:trace>
  <inkml:trace contextRef="#ctx0" brushRef="#br0" timeOffset="84887.74">24798 10705 34095 0,'-8'-10'3024'0,"1"4"-2416"0,2-1-480 0,1 5-128 0,2 1 0 0,-4-4 0 0,-5-3-176 0,-8-4 176 0,-3-3-752 0,-5-1-48 0,-2 1-16 0,3 4 0 16,4 1 224-16,0 3 32 0,2 2 16 0,0-1 0 0,3 2 144 0,-4-1 16 0,-2 2 16 15,0 1 0 1,-4 1-528-16,-7 2-96 0,-4 1-32 0,-7 0 0 0,-3 3 608 0,-2 0 112 0,0 1 32 0,-2-1 0 16,-1 2 80-16,-9 1 32 0,-3 0 0 15,-5 0 0-15,0 0 304 0,-1 0 64 16,0 3 16-16,-1-1 0 0,3 0 400 0,2-2 80 0,3 2 0 0,3-4 16 15,3 1-384-15,7 0-80 0,5-2 0 0,8-1-16 16,5 2 560-16,4-5 112 0,5 1 32 0,4 1 0 16,5-3-416-16,4 0-80 0,5 0 0 0,2 0-16 15,4-3 96-15,2 1 32 0,3 1 0 0,5-3 0 0,5-2-48 16,7 0-16-16,7 0 0 0,5-1 0 16,10-3-496-16,6 3-320 0,10 2 64 0,4-1 0 15,4 0-480-15,0-2-96 0,-1 2 0 0,12 0-16 16,14-1-144-16,2-2-32 0,-4 3 0 0,-2-1 0 15,-2 3 448-15,-2 0 96 0,-2-1 16 0,-5-1 0 0,-7 3 336 0,-1 3 128 16,-3 0 0-16,-4 0-144 0,-5 3 144 0,-4-3 0 16,-4 1 0-16,-7 4 0 15,-6-3-576-15,-6 2-16 0,-5 1-16 0,-4-3 0 0,-3 2 272 0,-7-3 48 0,-2 3 16 0,-5-3 0 16,-1 1 272-16,-4-2 0 0,-1 0 128 0,-4 0-128 16,-1-2 704-16,-4 1 64 0,-5-1 0 0,-4-1 0 15,-4-2-16-15,-4 0 0 0,-6 0 0 0,-2-2 0 16,-3 1-432-1,-1 0-96-15,-2-1-16 0,0 0 0 0,0 1 256 0,-2-2 48 16,0 2 16-16,0 0 0 0,4 0-272 0,5 1-64 16,0 1-16-16,3-1 0 0,4 3-176 0,4-3 0 15,5 0 0-15,5 2 0 0,4-2 0 0,3 0 0 0,3 2 0 16,3 0 0-16,5-2-768 0,3 2-128 0,3-1-16 0,4 0-16 16,3 1-752-16,-3 0-160 0,0 2-16 0,2-3-16 15,7 3 800 1,1 1 176-16,1-3 16 0,-2 1 16 0,-2 1 720 0,0 1 144 0,-1-3 0 0,-4 2 0 15,-2 0 832-15,-2-1 112 16,5 2 16-16,-1-3 16 0,3 2 416 0,-2-2 80 0,3 1 0 0,-1 0 16 0,1 0-368 0,-1-1-80 16,0 0-16-16,-3 0 0 0,-1 0-1024 0,-2 0 0 15,-2-2-128-15,-2 1-16 16,-1-1-1584-16,-3 1-304 0,-3-3-64 0,0 1-16 16,-3 0 832-16,-1 1 144 0,-2-2 48 0,-3 0 0 0,-1 2 1776 0,-3 1 352 15,-3-3 80-15,0 2 16 16,-2 0 256-16,-1 3 48 0,-1-4 16 0,-2 2 0 0,0 2-416 0,-2-2-80 0,0 3 0 15,0-2-16 1,2 2-496-16,-1-2-112 0,1 3-16 0,3-3 0 0,3 2 160 0,1 1 32 16,3-4 0-16,1 3 0 0,2-1-112 0,1 0-16 0,3 2 0 0,0 0 0 15,2 0-128-15,0 0-48 0,2 0 0 0,0 0 0 16,2 2 16-16,2 1 0 16,4 1 0-16,1 2 0 15,4 1-224-15,3 3-160 0,3 4 32 0,2-1 0 16,-1 1-32-16,3 2 0 0,2 0 0 0,1 3 0 15,1-2-288-15,-1 0-64 16,-1-1-16-16,-2 0 0 0,-3-3 16 0,-1 0 16 16,-1 1 0-16,-3-2 0 0,-1 1 240 0,-2-1 32 0,-3 2 16 0,-1-2 0 0,-2 2 208 0,-2-1 0 15,-3 1 0-15,1 2 0 0,-3 0 0 0,-1-1 128 16,-1 2 16-16,-1 2 0 0,-2-2 368 0,-3 3 80 16,-1 1 16-16,-3 1 0 0,-1 0-96 0,-3 0-32 15,-1 3 0-15,-3 2 0 0,-1-1-256 0,-3 2-48 16,-2-1-16-16,-1 0 0 0,0-7-160 0,3 0 0 15,2-3 144-15,-5 0-144 0,-4 1 272 0,-2-2-16 16,-2 2 0-16,1-2 0 0,-2-3-128 0,-2-2-128 16,0 0 144-16,-4-5-17232 0</inkml:trace>
  <inkml:trace contextRef="#ctx0" brushRef="#br0" timeOffset="85426.39">23456 10426 33167 0,'-1'-13'1472'0,"0"4"304"0,-1 3-1424 0,1 1-352 0,1 3 0 0,1 2 0 0,1-2-400 16,-1 1-160-16,1-3-16 0,0 2-16 0,0-2-144 0,-1 3-32 0,-1 2 0 0,-1 3 0 0,-4 1 160 0,-2 3 32 0,-2 2 0 0,-3 4 0 0,-4 4 320 0,-7 4 64 16,0 2 0-16,-4 2 16 0,-1 0 416 0,0 1 80 0,-3-1 0 15,0 0 16-15,3 0 416 0,1-3 80 0,-1-4 0 0,5-1 16 16,2-1 240-16,4-6 32 0,2 0 16 15,2-3 0-15,3-1-176 0,3-3-16 0,1-1-16 0,0 0 0 16,2-2-544-16,-1 2-128 16,3-3 0-16,-2 0-16 0,1-3-240 0,0 2-240 0,-1-2 48 0,-1 0 16 15,1-1 32-15,1 0 0 0,-4-1 0 0,2-1 0 16,-1 1 144-16,0 0 256 0,0-1-64 0,1 1-16 16,-1 0 48-16,0 0 16 0,-1 2 0 0,2-2 0 15,2 2-64-15,-1 1-16 0,0 0 0 0,3 0 0 0,0 2-32 16,2 0 0-16,0 2 0 0,3 1 0 0,3 3 128 15,6 3 0-15,3 4 16 0,5 5 0 0,5 4-272 16,5 4 0-16,5 0 0 0,3 5 0 16,4-2 0-16,0 0 0 0,-4-4 0 0,4 2 0 15,7 1 0-15,-2 1 0 0,-1-1-128 0,-2-2 128 16,-3 3-384-16,-4-5-16 0,-1 4-16 0,-9-6-17056 0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1T19:27:06.732"/>
    </inkml:context>
    <inkml:brush xml:id="br0">
      <inkml:brushProperty name="width" value="0.05292" units="cm"/>
      <inkml:brushProperty name="height" value="0.05292" units="cm"/>
      <inkml:brushProperty name="color" value="#00B0F0"/>
    </inkml:brush>
    <inkml:brush xml:id="br1">
      <inkml:brushProperty name="width" value="0.05292" units="cm"/>
      <inkml:brushProperty name="height" value="0.05292" units="cm"/>
      <inkml:brushProperty name="color" value="#FFC000"/>
    </inkml:brush>
    <inkml:brush xml:id="br2">
      <inkml:brushProperty name="width" value="0.05292" units="cm"/>
      <inkml:brushProperty name="height" value="0.05292" units="cm"/>
    </inkml:brush>
    <inkml:brush xml:id="br3">
      <inkml:brushProperty name="width" value="0.05292" units="cm"/>
      <inkml:brushProperty name="height" value="0.05292" units="cm"/>
      <inkml:brushProperty name="color" value="#0070C0"/>
    </inkml:brush>
  </inkml:definitions>
  <inkml:trace contextRef="#ctx0" brushRef="#br0">8872 4640 34095 0,'-2'-4'3024'0,"1"1"-2416"0,1 3-480 0,0 0-128 0,1 0 0 0,-1 0 0 0,1 0 0 0,-1-2-128 0,0 2 128 0,-1 2 0 15,1 1-144-15,0-3 144 0,0 0 0 0,0 27-144 16,1-12 144-16,0 3 0 0,2 2-128 0,0 7 128 16,1 2 0-16,-1-1 0 0,0 4 0 0,1 1 0 15,-1 1 0-15,-1 1 0 0,0 6 0 0,0 1 0 16,0 2 0-16,-3 3 0 0,1 3 0 15,-3 0 0-15,1 1 0 0,0 0 0 0,-2-4 544 0,-1-5 64 0,0-1 16 16,0-4 0-16,0-1-496 0,0-4-128 0,1-4 0 0,-1-1 0 16,3-4-256-16,-2-5-80 0,4-4-16 0,0-4-15248 15</inkml:trace>
  <inkml:trace contextRef="#ctx0" brushRef="#br0" timeOffset="1">8532 4459 5519 0,'-5'1'496'0,"0"2"-496"0,3-3 0 0,2 0 0 0,0 0 0 0,0 0-320 0,-1-3 64 0,-2 3 0 0,-1-1 64 0,2-1 32 0,-1-1 0 0,2-1 0 16,1 1 160-16,1-4 0 0,1 4 128 0,-1-2-128 15,1 1 576-15,0 0 64 0,0 2 0 0,1-1 0 16,-1 2 1120-16,-1 1 224 0,1 0 64 0,-1 0 0 15,0 0-128-15,0 0 0 0,0 1-16 0,-1 2 0 16,3-1-528-16,-2-2-96 0,2 2-32 0,-1-2 0 16,2 0-480-16,0-2-112 0,1 0-16 0,1-1 0 15,1 2-192-15,1-4-64 0,0 2 0 0,1-1 0 16,0-2-112-16,2-1-16 0,1 1-16 0,0-1 0 0,2-2-112 16,0-1 0-16,0-2-128 0,0 2 192 0,-2-5 368 15,2 2 64-15,0-2 16 0,-2 1 0 0,2-2-48 0,-2 4 0 16,-1-4 0-16,0 1 0 0,0 1-48 0,-1-1-16 15,1 2 0-15,-1-2 0 0,0-1-144 0,0 1-16 16,0-1-16-16,-1 2 0 0,0-1-80 0,0 2-16 16,0-2 0-16,-1 1 0 0,0 5-256 0,-1 0 0 15,1 3 128-15,-2-2-128 0,-1 6 0 0,0-2 128 16,-2 4-128-16,1-2 0 0,-1 2 0 0,-1 2 0 16,-1-2 0-16,1 4 0 0,-1-2 0 0,0 2 256 15,0 0-16-15,1 2-16 0,-1 0-224 0,1 3 176 16,-1 1-176-16,2 2 160 0,-2-1-160 0,2 4 0 0,-1 1 0 15,-1 3 0-15,2-3 0 0,-1 3 0 16,2 0 0-16,0 2 0 0,1-4 224 0,-2 1 16 0,2-1 0 16,2-1 0-16,-3-1-240 0,1-3 144 0,0 1-144 15,-1-6 128-15,1 2-128 0,0-3 0 0,-1 0 0 16,-1-2 0-16,2-1 0 0,-1 0 0 0,1-1 0 0,0-2 0 16,1-2 0-16,0-2-192 0,2-1 64 0,-1 2-17984 15</inkml:trace>
  <inkml:trace contextRef="#ctx0" brushRef="#br0" timeOffset="2">8797 4662 17503 0,'-3'-3'1552'0,"2"0"-1232"0,0 0-320 0,1 2 0 0,0 1 688 0,0 0 80 0,0-3 0 0,0-3 16 0,-1 0 272 0,2 0 48 0,1 0 16 0,2 0 0 15,1 2-592-15,1-2-112 0,3 2-32 0,1 0 0 16,1-1 80-16,1 2 16 0,3-1 0 15,0-2 0-15,2 1 352 0,2 0 80 0,2-1 16 0,0-1 0 16,2 2-160-16,2 2-48 0,0 0 0 0,-2 0 0 16,1 1-480-16,-1 2-112 0,1-2 0 0,-1 4-128 15,0-2 0-15,-1 4 0 0,1 0 0 0,0 2 0 16,-1 3 0-16,-1 0 0 0,-1 1 0 0,-3 3 0 0,-4-1 0 16,1 2 0-16,2 2 0 0,-2 1 0 0,-1 0 0 15,0-1 0-15,-1 2 0 0,-1-2 0 0,0-3 0 0,-2 2 0 16,1 1 0-16,-3-3 0 0,1-1 0 0,-3 2 0 15,-3-2 0-15,-1-2 0 0,-2 0 0 0,-3 1 0 16,0 0 0-16,-4 0 0 0,-1 2 0 0,-2-2 0 16,-1 0 0-16,-2 2 160 0,-3 0 464 0,-2-1 80 15,-2 1 32-15,-1-2 0 0,-1 0-160 0,-3 1-48 16,-1-2 0-16,-2 0 0 0,2-4-240 0,0 0-48 16,1-3-16-16,-3 1 0 0,0-4-224 0,-2-4 0 15,1 1 0-15,-2 0 0 0,-2-2 0 0,2 1 0 16,1-2 0-16,2 2-160 15,2 2-880-15,2-1-176 0,3 3-48 0,2 1-9536 16,4 3-1904-16</inkml:trace>
  <inkml:trace contextRef="#ctx0" brushRef="#br0" timeOffset="3">10145 4371 8287 0,'-2'-4'736'0,"0"2"-592"0,-1-2-144 0,2 4 0 0,1 0 1568 0,-1 0 288 0,1 0 48 0,-1 2 16 0,-2 0-896 0,0-2-160 16,-4 2-32-16,0 2-16 0,0 2-352 0,-3-2-64 16,-1 2-16-16,-2 3 0 0,1-2 288 0,-3 2 48 15,-1 1 16-15,-1 2 0 0,-1 1-272 0,0 0-48 16,-1 3-16-16,1 3 0 0,-1-1 768 0,1 5 160 0,-5 5 16 16,1 1 16-16,-1 1 288 0,-2 5 48 15,-1 1 16-15,0 1 0 0,0 5-560 0,0-1-128 0,1-3 0 0,0 3-16 16,3-4-592-16,1 1-112 0,1-2-32 15,6 1 0-15,4-4-272 0,2 4 0 0,5 1 0 0,4 5 0 16,1-1 0-16,3 2 0 0,3 0 0 0,-1-4 0 16,2-3 0-16,2 1 0 0,2 3 0 0,2 0 0 15,1-4 0-15,3 1 0 0,3 3 0 0,2-3 0 16,2 1 0-16,1-5 0 0,2 1 0 0,1-7 0 16,1-3 0-16,0-3-192 0,4-2 48 0,0 0-11408 15,4 3-2272-15</inkml:trace>
  <inkml:trace contextRef="#ctx0" brushRef="#br0" timeOffset="4">10711 4826 6447 0,'4'-3'576'0,"-1"-2"-576"0,0 3 0 0,-2 2 0 0,0 0 880 0,1-2 64 0,1-2 16 0,2 2 0 0,0-4 384 0,3 2 64 16,-3 0 32-16,-2 2 0 0,0-1 144 0,-1 2 16 0,-1 1 16 0,1 0 0 15,-1 1-144-15,-1 2-16 0,0-1-16 0,-1 4 0 16,-2 2-464-16,-2 4-80 0,0-2-32 0,-3 6 0 15,-3 3-96-15,-3 3 0 0,-2 3-16 0,0-1 0 16,-3 2-208-16,-5 5-32 0,-5 9-16 16,-4 3 0-16,1-2 144 0,-4 1 48 0,-3 5 0 0,-1 0 0 15,-1-5 80-15,2-1 32 0,5-4 0 0,3-7 0 16,4-2-480-16,3-1-80 0,4-5-32 0,3-2 0 16,3-1-208-16,2-6 0 0,3 0 0 0,1-2 0 15,2-6-1200 1,-1 0-176-16,4-4-32 0,-2-2-14816 0</inkml:trace>
  <inkml:trace contextRef="#ctx0" brushRef="#br0" timeOffset="5">10121 4795 35935 0,'-6'-13'1600'0,"2"3"320"0,2 4-1536 0,1-1-384 15,-1 7 0-15,2 0 0 0,2-2 320 0,0 2-16 16,1-2 0-16,3 4 0 0,2 4-128 0,3 7-32 16,4 5 0-16,1 4 0 0,3 1 112 0,2 5 32 15,4 2 0-15,3 3 0 0,3 5-16 0,4 3 0 16,1 0 0-16,2 7 0 0,4 1-272 0,0 4 0 16,2-3 0-16,-3 1 0 0,-4-4 0 0,-3-5 0 0,-5-2-128 15,-4-2 128-15,-1-3 0 0,-5-1 0 0,0-2-128 0,-3 1 128 16,0 1-320-16,-2-3-32 0,-2-5 0 0,-2-4 0 31,0-3-1856-31,-3-3-368 0</inkml:trace>
  <inkml:trace contextRef="#ctx0" brushRef="#br0" timeOffset="6">7961 6271 13823 0,'1'-3'1216'0,"0"1"-960"0,1 0-256 0,-1 2 0 0,0 0-128 0,0-2-80 0,1-1-16 0,1 0 0 15,1-3 1440-15,0-2 272 0,1 2 64 0,-2 1 16 16,1 0-544-16,-3 3-128 0,2-2 0 0,-2 1-16 16,0 1-128-16,-1 1-32 0,1 1 0 0,-2 1 0 15,1 1 176-15,-1-2 16 0,1 3 16 0,-1 1 0 16,0-4 80-16,-1 2 16 0,1 2 0 0,0 0 0 0,-2 2-208 0,1-3-48 16,-2 4 0-16,2-1 0 0,-2 0-192 15,0 3-32-15,1-2-16 0,0 2 0 0,-1 1 80 0,2-2 16 16,-2 3 0-16,0 2 0 0,2-1-176 15,0 3-16-15,-1-3-16 0,1 2 0 0,0 1-160 16,0 1-16-16,1 1-16 0,1 0 0 0,-2 3-224 0,2-1 128 16,0 1-128-16,0 1 0 0,-1-2 144 0,1 6-144 15,-2 1 128-15,-1 1-128 0,1 5 160 0,-2 1-160 16,0 4 192-16,-1-3-192 0,2 2 0 0,-2-4 0 16,1 2 0-16,0-2 0 0,2 2 0 0,1 1 0 15,1 3 0-15,-2 3 0 0,4-9 160 0,0 5-160 16,-1 2 128-16,1-1-128 0,0 5 208 0,1-3-32 0,-1 0-16 15,0-5 0-15,0 4-160 0,-1 2 192 0,0 2-192 16,0 4 192-16,1 1-192 0,-2 5 128 0,1 4-128 16,-1 0 128-16,1-5-128 0,0-1 0 0,1-2 0 15,0-4 0-15,1-1 0 0,-1-3 0 0,2 3 0 16,-3 0 0-16,1-2 0 0,0 1 0 0,-2-3 0 0,0-1 0 16,1-9 192-16,-2 1 64 0,1 0 16 0,-2-2 0 15,2 6-112-15,-1-4-32 0,1-1 0 0,0 1 0 16,1 6-128-16,1 2 192 0,0 5-192 0,2-2 192 15,1 1-192-15,1-2 0 0,1 1 0 0,0-2 0 16,0 4 0-16,0-6 0 0,0-2 0 0,-1 4 0 16,0 2 0-16,-1 1 0 0,0-1 0 0,-1-1 0 0,-1 1 0 15,0-3 0-15,-1 0 0 0,-2-1 0 0,0-3 0 16,-2-1 0-16,1-3 0 0,-2-1 0 0,-1 2 0 0,1-1 0 16,-1-3 0-16,-1-2 0 0,0 3 0 0,0-1 0 15,0 1 0-15,1-2 0 16,1 1 208-16,0-4-32 0,1 3-16 0,-2-4 0 0,2 2 32 15,-1 0 0-15,1-3 0 0,0 3 0 0,0-3-192 0,1 4 0 16,1 0 0-16,0 3 0 0,0-2 0 0,0-1 0 16,-2 1 0-16,2 1 0 0,-1 1 0 0,0-3 0 15,-2 0 0-15,1-1 0 0,0-3 0 0,-2 0 0 16,0-2 0-16,2-2 0 0,-2 1 0 0,0-4 0 16,2-2 0-16,-2 2 0 0,2-1 0 0,-1-2 0 15,1 2 0-15,0 1 0 0,1 1 0 0,-1-4 0 0,0 2 0 16,1 0 0-16,0 0 208 0,1 1-32 15,-1-3-16-15,0 1 0 0,-1-3-32 0,1 2 0 0,0-2 0 16,0-3 0-16,-1 2-128 0,-1 0 0 0,0-2 0 0,-1 2 0 16,1-3 0-16,-2 4 0 0,0-3 0 0,-1 2 0 15,1-1 0-15,-1 2 0 0,-1-2 0 0,2 0 0 16,0 0 0-16,2 0 192 0,-1 1-32 0,2-3 0 16,0 0 80-16,1 2 16 0,0-2 0 0,1 0 0 15,1-2-112-15,0 1-16 0,1 0 0 0,0 0 0 16,-1 1-128-16,0-2 0 0,1-1 0 0,-1 1 0 15,0 2 144-15,-1-3-144 0,-1 1 160 0,0 0-160 16,-1-2 0-16,0 0 0 0,1 1 0 0,-2-2-160 16,1 1 160-16,-1-2 0 0,1 4 0 0,-1-4 128 15,1 3-128-15,1-2 0 0,-1 1 0 0,2 1 0 16,0-3 0-16,0 3 0 0,3-3 0 0,-1 3 0 16,1-3 176-16,2 0 16 0,0 1 0 0,0-1 0 0,2 0-64 15,-1 3 0-15,2-3 0 0,-1 0 0 0,1 0-128 0,0 0 0 16,0 2 0-16,-1-2 0 0,2 0 0 0,-2 1 0 15,1-1 0-15,0 3 0 0,3-2 0 0,0-1 0 16,3 0 0-16,1-1 0 0,1 1 0 0,0-3 0 16,3 2 0-16,2 1-176 0,0-2 176 0,1-2 0 15,3 1 0-15,-1 1 128 0,4 1-128 0,0 1 0 16,2-3 0-16,-1 3 0 0,0 0 0 0,-1 0 0 16,2 0 0-16,1 0 0 0,0 3 0 0,-2-3 0 15,4 1 0-15,-4 1 0 0,2 1 0 0,-1-2 0 16,0-1 0-16,0-1 0 0,3 1 0 0,-1-5 0 15,1 1 0-15,3 1 0 0,5-2 0 0,2 0 0 0,4-2 0 16,1 1 0-16,4 0 0 0,0-3 0 0,-1 3 0 16,1 0 0-16,-3 2 0 0,2 1 0 15,2 0 0-15,0 2 0 0,0 1 0 0,2 0 0 0,-1-1 0 0,-3 1 0 16,-3 0 0-16,-1 0 0 0,-1 0 0 0,-2-2 0 16,1 2 0-16,1-3 0 0,1 0 0 0,1-3 0 15,-1 0 0-15,0-2 0 0,0 2 0 0,-1 0 0 16,-2 0 0-16,1 0 0 0,-3 3 0 0,1 0 0 15,3 3 0-15,2-4 0 0,1 1 0 0,3 0 0 16,0-2 0-16,-2 1 0 0,-1-2 0 0,0 0 0 16,-2-1 0-16,-3 1 0 0,2 3 0 0,3-6 0 0,1 2 0 15,-1-2 0-15,-1 1 0 0,-1-1 0 16,0 2 0-16,-2-1 0 0,-2 0 0 0,-1 2 0 0,3-3 0 16,3 1 0-16,3 0 0 0,1-2 0 0,-3-1 0 15,0 4 0-15,-2-3 0 0,-1 1 0 0,-1 2 0 16,-2-2 0-16,-1 3 0 0,-1 0 0 0,2 3 0 0,-2 2 0 15,0 1 0-15,0 0 0 0,-1 4 0 16,-1 0 0-16,-2 1 0 0,-1 1 0 0,-2 0 0 0,0-2 0 16,0-1 0-16,-2 1-128 0,1-1 128 0,-1-1 0 15,0-1 0-15,0 2 0 0,-1-1 0 0,-3-1 0 16,0 4 128-16,-4-1-128 0,0-3 0 0,-2 4 0 16,-1-3 0-16,-2 0-128 0,-1 0 128 0,0-2 0 15,-1-2 0-15,0 2 0 0,-1-4 0 0,0 2 0 16,2-2 0-16,-2 0 0 0,0-2 0 0,-1 1 0 0,-2-1 0 15,0 2 0-15,-1-2 0 0,-1 2 0 0,0 1 0 16,-1-2 0-16,-2 4 0 0,-1-2 0 0,-1-1 128 16,-1 2-128-16,0 2 0 0,0-4 0 0,-1 2 0 15,-2 1 0-15,1-4 0 0,0 1 0 0,0 0 0 16,0-2 0-16,0 1 0 0,1-2 0 0,-1 0 0 0,1-1 0 16,0 0 0-16,0-2 0 0,-2 2 0 0,2-2 0 15,-2 0 0-15,1 1 0 0,-2 1 0 0,0-2 0 16,0 0 0-16,1-2 0 0,-2-1 0 15,1 1 0-15,0-2 176 0,-1-2-48 0,0 0 0 0,1-2 0 16,-1-4 0-16,0-1 0 0,0-5 0 0,0-3 0 16,-1-4 0-16,0-6 0 0,-2-1 0 0,2-5 0 15,0 3-128-15,1-3 0 0,0 0 0 0,1-2 0 16,2-1 0-16,0-5 0 0,-1 12 0 0,0-8 0 16,0-2 0-16,0-1 0 0,-1-3 0 0,-1 4 0 0,-3 2 128 15,2-1-128-15,-2-5 192 0,-1 0-64 0,1 4-128 0,0-4 0 16,-2-3 0-16,1-3 0 0,0 3 0 15,1 3 0-15,-1 4 0 0,1 5 0 0,2 0 0 0,-1-2 0 16,-1 0 0-16,1-1 0 0,-2 0 0 0,0 2 0 16,2 3 0-16,-2-1 0 0,-1 0 0 0,1 2 0 15,0-2 0-15,-1-1 0 0,-2-2 0 16,1-4 0-16,0 6-224 0,0-1 80 16,-2 2 16-16,2-2 0 0,0 2 0 0,0 3 0 0,0 3 128 0,0-3 0 15,1-1 0-15,0-2 0 0,-2 3 0 0,3 2 0 16,-1 4-144-16,0 0 144 0,0 3 0 0,0 3 0 15,0-2 0-15,0-1 0 0,0 2 0 0,1 3 0 0,0-1 0 16,2 1 0-16,0 0-128 0,0 1 128 0,1-2 0 16,0 3 0-16,2-1 0 0,0 1 0 0,3-2 0 15,-2 2 0-15,2-1 0 0,0 1 0 0,1-1 0 16,0 1 0-16,0-1-192 0,0 1 48 0,0 3 0 0,-2-3 0 16,0 2 144-16,-1 1-192 0,1 4 192 0,-2-1-192 15,0-2 192-15,-1 0 0 0,1 1 0 0,-2 4-128 16,1 0 128-16,-2 1 0 0,1 1 0 0,-1 3 0 15,1 0 0-15,0 2 0 0,1-1 0 16,0 3 0-16,1 0 0 0,-1-2 0 0,0 2 0 0,0-2 0 16,0 0 0-16,0 2 0 0,0-3 0 0,0-2 0 15,1 2-224-15,1 0-16 0,-1-1 0 0,1 0 0 16,2-1 240-16,-2 2 0 0,2-1 0 16,0 2 0-16,1-3 0 0,0 1 0 0,0-1 0 0,-2 2 0 15,2 0 0-15,-2 1 0 0,-1-3 0 0,1 4 0 0,-2-1 0 16,0 2 0-16,0 1 0 0,-1 3 0 0,0-3 0 0,0 4 0 15,0-1 0-15,0 0 0 0,0 3 0 0,-1-3 0 16,1 3 0-16,0-1 0 0,0 1 0 0,0 1 0 16,0 1 0-16,0 1 0 0,0 0 0 0,0-3 0 15,0 3 0-15,0 0 0 0,1-2 0 0,1 2 0 16,-2 0 0-16,1 0 0 0,-1-2 0 0,0 2 0 16,0-2 0-16,0 2 0 0,0 0 0 0,0 0 0 15,0 0-128-15,0 0 128 0,0 0 0 0,-21 0 0 16,13 0 0-16,-1 2 0 0,0 0 0 0,-3 0 0 15,-1 1 0-15,-2 0 0 0,1 4 0 0,-5-4 0 16,3 3 0-16,-3-2 0 0,1 1 0 0,-1-1 0 0,-1-2 0 16,1 0 0-16,0 0 0 0,1-1 0 0,-1 2 0 15,-2-3 0-15,0 0 0 0,-1 0 0 16,-1 2 0-16,-1-2 0 0,-3 4 0 0,-3-2 0 0,-1 2 144 16,-4 0-144-16,2 2 0 0,-2 0 0 15,-1 0 0-15,3 1-160 0,6-5 160 0,1 4 0 0,-4-2 0 16,-4 2 0-16,-6 0 0 0,-6 0 0 0,-2 2 0 15,-3 1 0-15,-1 0 0 0,-1 0 0 0,-2 1 0 0,0 0 0 16,6-3 0-16,3 2 0 0,-2 0 0 0,-3-3 0 16,0 0 0-16,-1 1 0 0,-1-3 0 0,3 1 0 15,3-1 0-15,2-2 0 0,3-1 0 0,0 3 0 16,-1 1 0-16,-2-4 0 0,-1 4 0 0,-2-1 0 16,-1-2 0-16,-1 2 0 0,2-1 0 0,0 0 0 15,2 1 0-15,-1 0 0 0,1 2 0 0,1 0 0 16,4-1 0-16,-1 0 0 0,0 0 0 0,1-1 0 0,4-2 0 0,1 2 0 15,1-4 0-15,4 2 0 0,3-2 0 0,1 2 0 16,0-4 0-16,1 0 0 0,2 2 0 0,-1-4 0 16,1 4 0-16,-2-2 0 0,3-1 0 0,-1 2 0 15,-2-3 0-15,0 2 0 0,2-2 0 0,-1 2 0 16,2-5 0-16,-2 4 0 0,1-3 0 0,-1-1 0 16,1 4 0-16,1-4 0 0,2 3 0 0,0 0 0 15,0 0 0-15,0-1 0 0,2 4 0 0,-2-3 0 16,1 4 0-16,1-2 0 0,1 2 0 0,-2 0 0 15,1 0 0-15,-2 2 0 0,0-2 0 0,1 0 0 16,-1 1 160-16,1-1-160 0,-1 3 0 0,1-3 0 16,2-3-128-16,-2 3 128 0,-1 0 0 0,-1 0 0 0,1-1 0 15,0 1 0-15,0 0 0 0,1-2 0 0,1 2 0 0,-1-3 0 16,1 3 0-16,-1-1 0 0,-1 1 0 16,-1 1 0-16,1-1 0 0,0 3 0 0,-2-3 0 0,-1 2 0 15,-1 2 0-15,-1-2 0 0,0 2 0 0,-1 0 0 16,2 0 0-16,-1 0 0 0,1-2 0 0,1 0 0 15,1 1 0-15,1-3 0 0,2 1 0 0,0-1 0 16,1 0 0-16,0 0 0 0,1-1 0 0,-2-2 0 16,4 1 0-16,-4 0 0 0,0 2 0 0,-2-2 0 15,0 2 0-15,-1 0 0 0,-3-2 0 0,2 2 0 16,-1 0 0-16,-1 2 0 0,2 0 128 0,-1-2-128 16,-5 4 0-16,0-1 0 0,-1 0 0 0,3 0 0 0,1 1 0 15,-1-1-128-15,4 0 128 0,0 0 0 16,2 0 0-16,0-3 0 0,1 1 0 0,1-1 0 0,3 0 0 15,-2 0 0-15,0 0 0 0,2-1 0 0,0 1 0 0,0-3 0 16,-1 0 0-16,0 3 0 16,-1-3-832-16,2-3-64 0,-1 2-16 0,0-6-19872 15</inkml:trace>
  <inkml:trace contextRef="#ctx0" brushRef="#br0" timeOffset="7">9425 6334 9215 0,'-4'0'816'0,"1"-3"-656"0,1 3-160 0,2 0 0 0,0 0 304 0,0-2 16 0,-1 0 16 0,-1-2 0 0,-2 0-336 0,1-2 0 0,1 2-192 0,1-2 64 0,1 0 128 0,0 2-208 0,0-1 80 0,0 1 128 0,1 1 0 0,-1 0 256 15,0 2 0-15,1-2-16 0,-1 1 544 0,0 1 112 16,-1 1 32-16,1 0 0 0,0 0 288 0,0 0 64 16,-1 0 16-16,1 0 0 0,0 0 304 0,0 0 64 15,0 0 16-15,0 0 0 0,0 0-352 0,0 0-80 16,0 0-16-16,0 0 0 0,0 0-592 0,0 0-112 16,0 0-16-16,0 0-16 0,-2 19-272 0,2-15-48 15,-1 1-16-15,0 1 0 0,0-2-160 0,-2 3 128 16,2 2-128-16,-1 0 128 0,-1 1 16 0,1-1 0 15,0 6 0-15,0-1 0 0,1 1 352 0,-1 1 64 16,1 0 16-16,2 2 0 0,1-1-128 0,-1 1-32 0,0 2 0 16,2-2 0-16,0 2-32 0,1 1-16 0,0 3 0 0,-1 3 0 15,1-1-176-15,0 0-16 0,0 1-16 0,-1 1 0 16,-1-2-32-16,-1-1-128 0,-2 1 192 0,-1-1-64 16,1-3 144-16,-1 0 32 0,-1 1 0 0,1 1 0 15,-2 2-64-15,1 0-16 0,1 2 0 0,0 0 0 16,0-3-48-16,2 1-16 0,0 2 0 0,0 1 0 15,2-1-160-15,-1 2 128 0,0 1-128 0,1-3 128 16,1 0-128-16,-2-2 0 0,2 2 0 0,-1-5 0 16,1 1 176-16,-1-1-48 0,2 2-128 0,-2 0 192 15,1 1-192-15,-1-2 176 0,1 5-176 0,-2-1 160 16,-1 1-160-16,0-1 160 0,-1 4-160 0,-1-3 160 16,0 2-160-16,0-3 0 0,0 0 0 0,0 1 0 15,-1-1 0-15,2-2 192 0,1-1-192 0,1-3 192 0,-1 2-64 0,3-1 0 16,-1 0 0-16,1-1 0 0,-1-2-128 0,2 1 0 15,0 5 0-15,1-2 128 0,-2 0-128 16,1 1 0-16,-2-1 0 0,-2 2 0 0,2-1 0 0,-4 1 0 16,1 1 0-16,-2-1 0 0,0-1 0 0,-2 1 192 15,1-1-192-15,-1-3 192 0,2-2-16 0,-1 2 0 16,0 0 0-16,2 3 0 0,1-5-48 0,1 2-128 16,1 0 192-16,1 2-64 0,2-1-128 0,0-1 0 15,1 1 0-15,0-2 0 0,1 1 0 0,-1 3 0 16,0-6 0-16,0 1 0 0,0 1 0 0,-2 2 0 15,1-1 128-15,-3-2-128 0,1 1 240 0,-1 1 16 16,-2 0 0-16,-1-2 0 0,-1 3-96 0,-1 3-16 0,0-1 0 16,0 1 0-16,-1-4-16 0,2 3 0 15,-1 1 0-15,0 2 0 0,1-3-128 0,0 1 0 0,2-1 144 16,0-3-144-16,1 3 160 0,0-3-32 0,1 0-128 0,-1 1 192 16,1-4-192-16,0 2 128 0,1-1-128 0,0-1 0 15,-1-1 176-15,1 5-176 0,-1-1 192 0,1 0-192 16,1 4 160-16,-2-1-160 0,1 3 128 0,0-3-128 15,-1 1 0-15,0 5 0 0,-1-1 0 0,1 0 0 16,-1 1 0-16,0-1 0 0,-1 2 0 16,0 2 0-16,1-5 0 0,-1 2 0 0,-2-2 0 15,1 2 0-15,1-3 0 0,-2-2 0 0,3 2 0 0,-2-3 0 16,0 1 0-16,1 0 0 0,0-4 0 0,1 2 0 16,2-4 320-16,1 2 0 0,1-4-16 0,0 2 0 0,0 1-304 15,1-1 0-15,1 0 0 0,1 1 0 0,-1 1 0 0,-1 3 0 16,1-3 0-16,-2 0 0 0,0 3 0 0,-1-1 0 15,1 0 0-15,-3 1 0 0,0-3 0 0,0 1 0 16,-1 1 0-16,-1 0 0 0,0-2 0 0,0-1 0 16,-2-5 0-16,2 0 0 0,-2-2 240 0,1-3-64 15,-2-1-16-15,2-6 0 0,1 0-160 0,-1-2 128 16,1 0-128-16,1-2 128 0,0 0-128 0,0-4-224 16,1 3 48-16,1 0 16 15,0-3-464-15,1-2-80 0,1 0-32 0,3-4-13264 16,1-1-2640-16</inkml:trace>
  <inkml:trace contextRef="#ctx0" brushRef="#br0" timeOffset="8">11235 6386 25791 0,'-5'-4'2304'0,"2"0"-1856"15,1 4-448-15,4-2 0 0,-1 2 336 0,-1-4-16 0,1-2-16 0,-1-3 0 0,1-1-304 0,1-3 0 0,-1 0 0 0,1 3 0 16,2 2 464-16,-2 2 96 0,2-1 16 0,-1 4 0 16,-2 3-160-16,0 0-32 0,0 0 0 0,-1 2 0 15,0 2-176-15,0 2-32 0,0-2-16 0,-1 2 0 16,-1 4 480-16,-1-2 112 0,1 0 16 0,-2 2 0 16,2 1 208-16,-3-1 48 0,1 0 16 0,-1 2 0 0,0 0-400 0,0 1-96 15,0-1-16-15,-1 4 0 16,1 0-208-16,0 0-32 0,0 3-16 0,1 1 0 0,1 1-64 15,-1 5-16-15,0 2 0 0,2 4 0 0,2 2-48 16,0 4-16-16,2 0 0 0,2 3 0 0,0 1 32 0,1 2 0 16,1-6 0-16,-1 4 0 0,1 4-160 0,0-2 128 15,0-2-128-15,0 5 128 0,1 4-128 0,-2 2 0 16,-2 1 0-16,0 0 0 0,-1-4 0 0,1 1 128 16,-3 0-128-16,0-1 0 0,-2-5 256 0,2 4-48 15,0 6 0-15,0-2 0 0,2-2 32 0,-1-1 0 16,3-5 0-16,-2-1 0 0,1 0-96 0,-1-2-16 15,-1-1 0-15,2 3 0 0,-1 1 48 0,-2 2 0 16,0 0 0-16,-1-3 0 0,-3 3-176 0,1-2 0 0,-4 2 144 16,2-3-144-16,1 4 192 0,-3-3-16 0,2-2-16 15,0 3 0-15,2 0 96 0,0-2 0 0,2 3 16 16,1-5 0-16,1-3-112 0,2-2-32 0,0-5 0 0,0 0 0 16,2-1-128-16,-1 0 0 0,1 1 0 0,-2-1 0 15,1-3 0-15,0 4 0 0,-2 3 0 0,1 0 0 16,-2 3 0-16,-2 0 0 0,-2-1 0 0,1-1 0 15,-2-1 160-15,0-4-160 0,1 1 192 0,-1 0-192 16,3 2 384-16,-1-5-16 0,5 2-16 0,-1 0 0 16,3-2-224-16,1-1-128 0,2-2 160 0,1-1-160 15,0-2 0-15,3 2 0 0,0-3 0 0,-1-3 0 16,0-3 0-16,0 2 0 0,2 5 0 0,-3-4 0 16,-1 2 0-16,0-1 0 0,-1 5 0 0,-1 0 0 15,-2-3 0-15,-3 4 0 0,1 6 0 0,-3 1 0 0,0 1 304 16,-1-1-48-16,-2-3 0 0,-1 1 0 0,1 0-96 0,-1-3-32 15,0-2 0-15,2-4 0 0,-1 1-128 0,2-2 0 16,0-2 0-16,0 0 0 0,2-3 0 0,0 3 0 16,2-2 0-16,0 0 0 0,1-1 0 15,0 0 0-15,-2 3 0 0,2-3 0 0,0 0 0 0,-1 0 0 16,0-1 0-16,-1-1 0 0,1-2 0 0,-2 2 0 16,0-2 0-16,-1-1 0 0,0 0 0 0,-1-2 0 15,0-2 0-15,-1 2 0 16,0-7-528-16,0 5-144 0,0-7-32 0,1-3 0 15,1-1-416-15,-1-2-96 0,1-4 0 0,0-7-18944 0</inkml:trace>
  <inkml:trace contextRef="#ctx0" brushRef="#br0" timeOffset="9">7816 7709 3679 0,'-2'-3'320'0,"-1"0"-320"0,3 0 0 0,0 3 0 0,0 0 0 0,-1-2 0 0,0 0 0 0,-2-4 0 15</inkml:trace>
  <inkml:trace contextRef="#ctx0" brushRef="#br0" timeOffset="10">7942 7672 11967 0,'-2'0'1072'0,"2"-3"-864"0,0 2-208 0,0 1 0 0,1 0 1072 0,0 0 160 0,2-3 48 0,-1 3 0 0,3-3-752 0,3 0-144 15,0 2-16-15,2 1-16 0,3 0 32 0,0 0 0 16,0 0 0-16,0 4 0 0,2-3 320 0,-1 4 64 16,0-1 0-16,3-2 16 0,-1 2 224 0,0 2 32 15,0-3 16-15,1 0 0 0,0 1-64 16,1-2-16-16,-1 0 0 0,2 0 0 0,0-2-80 0,0 0 0 15,2 0-16-15,1 3 0 16,2-3-64-16,0 1-16 0,5 1 0 0,0-2 0 0,5 0-208 0,3 0-32 16,3-2-16-16,2 1 0 0,0-2-240 0,0 1-48 15,2 0-16-15,-2 0 0 0,-1 2-240 0,4-4 0 16,2 4 0-16,1-2 0 0,0 1 0 0,0 1 0 16,0 0 0-16,-1 0 0 0,3 0 0 0,-1 0 0 15,-2 0 0-15,3-3 0 0,3-1 0 0,1-4 0 16,5-1 0-16,0-1 0 0,0 0 0 0,-1-2 0 0,0 2 0 15,1 0 0-15,-4 0 0 0,5 2 128 16,0-2-128-16,0 1 0 0,-1 2 0 0,-2 0 0 0,-2 2 0 0,0 2 0 16,-2-1 272-16,0 0 64 0,4 2 16 0,-1-1 0 15,1 2-192-15,-2 1-32 0,-2-2-128 0,-2-1 192 16,-1 2-192-16,-1-4 0 0,2 1 0 0,-1 1 0 16,0 0 208-16,-1-1-48 0,3 2-16 0,-2-2 0 15,-5 0 0-15,1 0 0 0,0-3 0 0,-2 0 0 16,-4-2 0-16,1 2 0 0,3-2 0 0,1 2 0 15,1-2-144-15,-3 3 160 0,-1 2-160 0,-4 1 160 16,-2-2-160-16,-2 1 0 0,-2 4 0 0,-3-4 0 16,0 4 0-16,-2-2 0 0,0 2 0 0,2 2 0 15,-1 2 0-15,2-2 0 0,-3 5 0 0,0-4 0 0,0 3 0 16,-1 1 0-16,-1-4 0 0,-1 0 0 0,-2 1 0 0,-1-2 0 16,0-1 0-16,-1 2 0 0,1-3 0 0,-2 0 160 15,3-3-160-15,-1 2 160 0,1-1 32 0,-1-2 16 16,0 1 0-16,1 0 0 0,0 0-208 0,1-1 0 15,-5 4 0-15,1-3 0 0,0 1 128 0,1 1-128 16,0 1 176-16,-1-2-176 0,-2 2 0 0,-2 0 0 16,0 0 0-16,-4 2-192 0,-3-2 192 0,0 0 0 15,-1 1 0-15,-1 1 0 0,-1-1 0 0,0-1 0 16,0 2 0-16,-4-2 0 0,1 0 0 0,-1 0 0 16,-1 0-128-16,0 0 128 15,-1-2-384-15,1 1-48 0,-2-2 0 0,2 3-11984 16,0 0-2416-16</inkml:trace>
  <inkml:trace contextRef="#ctx0" brushRef="#br0" timeOffset="11">8123 9372 23951 0,'-3'-4'2128'0,"2"2"-1696"0,0-1-432 0,1 3 0 0,0-1 1488 0,0 1 224 0,-3-2 32 0,2-2 16 16,0-2-1216-16,0 1-240 0,1-1-48 0,0-2-16 0,2 2-240 0,2-4 0 15,0 1 0-15,1-3 0 0,1 1-352 16,-1-1-16-16,1 3 0 0,0 2 0 0,0 0-16 0,-1 1 0 15,1 0 0-15,-1 1 0 0,0 1 384 0,1 3 0 16,-1-1 0-16,0 2 0 0,2 0 320 0,-2 0 48 16,1 2 0-16,-1 2 0 0,1-3 608 0,-1 1 128 15,1 1 32-15,-1-3 0 0,1 0-48 0,0 0 0 16,0 0 0-16,2 0 0 0,-1 1-384 0,1-2-64 16,0 1-32-16,0-3 0 0,-2 3-272 0,3-2-48 15,2 1-16-15,0 1 0 0,1-3-272 0,2 2 0 16,-1 2 0-16,2 2 0 0,0-2 0 0,1 1 0 0,2 5 128 15,0-1-128-15,3 0 160 0,3 1-32 0,0 2 0 16,4-3 0-16,1 3 0 0,5-2 0 0,-1-3 0 16,4 1 0-16,1-1-128 0,2-2 0 0,2-2 144 15,1 0-144-15,2 0 0 0,3 0 128 16,1 0-128-16,1 0 0 0,-1 0 128 0,1-2-128 0,2-2 160 0,0 2-160 16,1-2 224-16,1-1-48 0,4 4-16 0,4-3 0 15,1 1-160-15,2 0 0 0,-1-3 0 0,-3-1 128 16,-7 5-128-16,7-5 0 0,8 4 0 0,2-6 0 15,0 3 0-15,-3 0 0 0,-2 2 0 0,-3 1 0 16,-2-1 272-16,4-2-16 0,3 0-16 0,0-1 0 16,-1 4-240-16,-3-2 0 0,-1 1 0 0,0 0 0 15,1 2 0-15,1 2 0 0,0 0 0 0,-2 0 0 16,0-3 0-16,-1 6 0 0,2-3 0 0,1 0 0 0,-2 0 0 16,0-4 0-16,2 4 144 0,0-2-144 0,0-2 256 0,-2 0-16 15,-2 2-16-15,-6-2 0 0,-5 4-224 0,4-2 176 16,6-1-176-16,1-1 160 0,0 2-160 15,-2-2 0-15,-2 2 0 0,1 0-176 0,3-1 176 16,-4-2 0-16,-6 4 128 0,-3-4-128 0,-1 1 0 0,0 0 0 16,1-2 0-16,-2 2 0 0,-4-1 0 0,-4 2 0 15,-6-1 0-15,2 1-128 0,-1 0 128 0,-1-3 0 16,-2 2 0-16,-2 1 0 0,0 1 0 0,-4 1 0 16,0-2 0-16,-3 3 0 0,-1 0 0 0,-3-2 0 15,1 2 0-15,-1 0 128 0,-4 0-128 0,-1 0-128 16,0 0 128-16,-1 0-192 15,0 2-192-15,-2-2-64 0,-1 3 0 0,1-3 0 16,-3 1-272-16,-1 1-64 0,-1-2-16 0,-2 0-17696 0</inkml:trace>
  <inkml:trace contextRef="#ctx0" brushRef="#br0" timeOffset="12">11390 5200 3679 0,'-3'-4'320'0,"2"0"-320"0,0 2 0 0,0-1 0 0,2 2 1456 0,-1 1 208 0,1-2 64 0,0-1 0 16,1-1-2304-16,0 1-448 0,-1-3-80 0,2-1-32 15,-2-3 320-15,0 4 64 0,1 0 16 0,-2 2 0 0,-2 2 1488 0,2-2 288 16,-1 2 64-16,0 2 16 0,0 0 208 0,-1 0 32 15,1 0 16-15,0 0 0 0,0 0-304 0,1 0-64 16,0 0-16-16,0 0 0 0,0 0-112 0,0 0-32 16,0 0 0-16,0 0 0 0,0 0 176 0,0 0 48 15,18-13 0-15,-15 13 0 0,-1-2 96 0,-1 1 32 16,1 1 0-16,-2-3 0 0,1 3-640 0,-2 3-128 16,1-3-32-16,-2 0 0 0,0 3-192 0,-1 0-32 0,3-3-16 0,0 0 0 15,0 0-16-15,0 0 0 0,-12 16 0 0,8-10 0 16,-1 0 176-16,0 2 16 0,2-2 16 0,-2 3 0 15,0-3-64-15,0 0-16 0,-1 0 0 0,1 2 0 16,0 0 80-16,0-2 16 0,-1 2 0 0,1 0 0 16,-1 0-112-16,-1 1-32 0,1 0 0 0,0 1 0 15,0 1 16-15,0-1 0 0,1 3 0 0,0-3 0 16,0 2 48-16,1 0 16 0,0-2 0 0,1 3 0 16,-1-2-304-16,-1 4 128 0,0-3-128 0,1 4 0 15,1-4 176-15,0 1-176 0,1-3 160 0,0 2-160 0,0 0 208 16,1-1-48-16,0 4-16 0,-2-2 0 0,1 3 288 15,-1-4 48-15,1 2 16 0,-1 1 0 0,1 1-304 16,0-4-64-16,2 0-128 0,2 1 192 16,-1-3-16-16,1 2-16 0,3-5 0 0,-1 2 0 0,2-2-160 15,-1 2-176-15,3-3 48 0,-2 1 0 0,1-1 128 0,-1 0 0 16,2-2 0-16,-2 2-128 0,1 1 0 0,0-1 0 16,-1-1 0-16,0 2 0 0,0 0-192 0,2-3-16 15,-1 2-16-15,0-1 0 16,0 0-672-16,0-3-128 0,0 2-16 0,1-2-16 15,-1 1-976-15,2-3-192 0,-2 1-32 0,2-2-5952 16,-2 2-1200-16</inkml:trace>
  <inkml:trace contextRef="#ctx0" brushRef="#br0" timeOffset="13">11057 5490 6447 0,'-2'-3'576'0,"-1"0"-576"0,1-1 0 0,1 4 0 0,1-2 5456 0,0 2 992 0,0 0 192 0,0-1 32 0,1-1-4624 0,-1 1-944 15,1 1-176-15,-1 0-32 0,0 0-640 0,0 0-112 16,0 0-16-16,20-6-128 0,-13 2 192 0,1 4-192 15,-1-2 192-15,3-1-192 0,-1 2 0 0,1 1 0 16,1 0 0-16,0-2 0 0,0 2 0 0,1 0 0 16,1 0 0-16,0 0 0 0,2 0 0 0,1-3 0 15,0 2-128-15,2-1 128 0,-1-1 0 0,1-1 0 16,1 1 0-16,-2-1-144 0,3-2-48 0,0 0 0 16,-2-1 0-16,1 1 0 15,-3 2-1120-15,0-2-224 0,-4 4-64 0,0-2-11616 0</inkml:trace>
  <inkml:trace contextRef="#ctx0" brushRef="#br0" timeOffset="14">11870 4475 8287 0,'1'-2'736'0,"0"2"-592"0,-1 0-144 0,0 0 0 0,0 0 736 0,0 0 112 16,0 0 32-16,0 2 0 0,0-2 80 0,1 0 32 16,-1 1 0-16,0-1 0 0,0 0-176 0,0 0-48 15,0 0 0-15,0 0 0 0,0 0 384 0,21 5 64 16,-16-4 0-16,2 2 16 0,-1-3-32 0,-1 2-16 16,1 2 0-16,-1-1 0 0,-2 2-288 0,0 0-64 15,-1 2-16-15,-2 2 0 0,2 3-320 0,-4 0-64 16,2 8-16-16,-1 0 0 0,1 5 32 0,-1 2 16 15,-2 5 0-15,2 4 0 0,0 3 208 0,0 0 32 0,1 2 16 16,1-3 0-16,0-2-208 0,2 3-64 0,0-3 0 0,1-1 0 16,0-4-320-16,1 1-128 0,1 3 0 0,0-3 0 15,-1 2 0-15,0-3 0 0,0 1 0 0,-3-1 0 16,1-2 0-16,-2-3 0 0,-1 0 0 0,0-2 0 16,-1-1 128-16,0-2-128 0,-1-2 0 15,1 4 0-15,1-5 0 0,-1 2 0 0,0 1 0 0,0-1 0 31,-1-2-752-31,1-2-80 0,0 3-32 0,0-3 0 0,-2-2-1184 16,2-2-256-16,0-1-32 0,-1-3-10320 0</inkml:trace>
  <inkml:trace contextRef="#ctx0" brushRef="#br0" timeOffset="15">12479 5074 911 0,'-3'0'0'0,"-1"0"0"0,3 0 0 0,1 0 0 0,0 0 480 0,0-2 16 0,0 2 0 0,-3-2 0 0,1 2 128 0,-1-3 16 0,1 2 16 0,-1-1 0 16,2-1 304-16,0 2 48 0,0 1 16 0,-1 0 0 0,1 0 736 15,0 1 160-15,0 2 16 0,-2-3 16 0,2 2-416 16,0-1-96-16,1-1-16 0,0 0 0 15,0 0 48-15,0 0 0 0,0 0 0 0,0 0 0 16,0 0-176-16,0 0-16 0,10 21-16 0,-6-21 0 0,1 0-288 0,3 2-48 16,1-2-16-16,0 0 0 0,3 0-272 0,0-2-48 15,2 2-16-15,0-2 0 0,2-1-64 0,3 0-32 16,0-1 0-16,-1 0 0 0,1-2-96 0,-1 0 0 16,2 1-16-16,-2 0 0 0,2-4-240 0,-1 3-128 15,-2-1 160-15,0-2-160 0,0 3 0 0,-3-3 0 16,0 2 0-16,-3-2 0 0,0 3 0 0,-2-1 0 15,-3 0 0-15,-2 1 0 0,-1 3 0 0,-3-4 0 16,0 2 0-16,-1 1 0 0,-1-1 0 0,-1 1 0 16,0-2 0-16,-1-1 0 0,-1 4 0 0,-1-3 144 0,1-1-144 15,-4 1 128-15,2 3-128 0,-3-4 0 16,0 4 0-16,-1-2 0 0,-2 3 0 0,0 0 0 0,-2 2 0 16,-1 0 0-16,-4 2 0 0,0 2 0 0,-1-1 0 0,0 2 0 15,-1 0 0-15,0 2 0 0,1-1 128 0,1 0-128 16,3 0 0-16,1 1 0 0,0-1 0 0,1 1 0 15,2 2 0-15,1 0 0 0,2 0 0 16,1 1 0-16,2 0 0 0,0 1 128 0,2-1-128 0,-2 3 192 16,1 0-192-16,0 2 0 0,-1 1 0 0,0 0 0 15,1 3 0-15,-1-3 0 0,3 2 0 0,-2 0 0 16,1 0 0-16,1 1 0 0,2 1 0 0,1 1 0 16,2-5 0-16,3 0 0 0,2-1 0 0,1-2 0 15,2 0 0-15,2-4 0 0,0 0 0 0,1 1 0 0,2-4 128 16,0 2 0-16,0-2 0 0,3-1 0 0,-1 0-128 15,1 0 0-15,2-2 0 0,0-3 0 0,4 3 0 0,0-2 0 16,2 2 0-16,1-3-176 16,-3 0-672-16,2 0-144 0,0-4-32 0,-2 4-10288 15,-1-3-2064-15</inkml:trace>
  <inkml:trace contextRef="#ctx0" brushRef="#br0" timeOffset="16">13161 5177 32255 0,'-2'0'1424'0,"0"0"304"0,-1 0-1392 0,2 0-336 0,1 0 0 0,0 0 0 0,0 3 496 0,-1-2 16 0,-2 2 16 0,1 3 0 0,-2 0-400 0,1 1-128 16,0 2 0-16,1 0 0 0,0 1 304 15,1 2 0-15,0 2 0 0,1 0 0 0,0 0-304 0,-1 1 160 16,1 1-160-16,0 1 128 0,-2 1-128 16,1-2 0-16,-1 2 0 0,-1-2 0 0,0 0 0 0,-1 3 0 15,-1 1 0-15,1-5 0 0,0 2 0 0,3-2 128 16,0 1-128-16,0-4 192 0,1 0 128 0,0-2 16 15,2-2 16-15,-1 0 0 16,3-1-656-16,0-5-128 16,0 2-16-16,-1-4-15584 0</inkml:trace>
  <inkml:trace contextRef="#ctx0" brushRef="#br0" timeOffset="17">13528 5249 34095 0,'-4'-2'3024'0,"0"-2"-2416"0,2 4-480 0,2 0-128 0,0 0 1536 0,0 0 272 0,-1-2 64 0,-2 2 16 0,1-4-1120 0,-1 1-240 16,2 3-32-16,1-2-16 0,3 2-144 0,-2-1-16 15,3 1-16-15,-1-3 0 0,2 3-480 0,0-2-80 0,0 2-32 0,-1-2 0 31,-1 2-560-31,-1-2-112 0,0 1-32 0,-2 1 0 16,0-3-1296-16,-1 3-256 0,0-2-48 0,-1 1-12192 0</inkml:trace>
  <inkml:trace contextRef="#ctx0" brushRef="#br0" timeOffset="18">13516 5493 35007 0,'-4'0'1552'0,"0"-3"320"0,0 1-1488 0,3 1-384 0,0 1 0 0,1-3 0 16,0 3 832-16,0-2 80 0,0 0 32 0,-1-1 0 0,1 0-736 0,0 0-208 15,0 0 0-15,1 3 128 0,1-2-128 0,1 0 0 16,-1 2 0-16,2 2-128 16,0 0-1664-16,-1-2-336 0,1 3-64 15,0-3-12656-15</inkml:trace>
  <inkml:trace contextRef="#ctx0" brushRef="#br0" timeOffset="19">14006 5032 11055 0,'3'-4'976'0,"-1"1"-784"0,0 3-192 0,-2 0 0 0,0 0 1632 0,1 0 288 0,1-2 48 0,1 1 16 16,0-4-1248-16,2 3-240 0,-1 0-48 0,0-2-16 0,-3 4-432 0,0 0 0 15,-1 0 0-15,-2 2 0 0,-2 0 0 0,-1 2 0 16,-1 2 0-16,-1 0 0 0,0 0 560 16,-1 3 80-16,-1-2 0 0,0 3 16 0,0 1 400 0,-1-1 80 15,1 3 16-15,-1-1 0 0,1-1 48 16,1 4 16-16,0-3 0 0,0 4 0 0,-2 0-96 15,0 1-16-15,0 1 0 0,-1 1 0 0,0-1-240 16,0 2-48-16,0 2-16 0,-1-3 0 0,4-1-544 0,0 0-128 16,2-2 0-16,1-1-128 0,3-3 160 0,-1 0-160 15,3 1 128-15,1-3-128 0,3-1 240 0,1 0-48 16,0-1 0-16,3 0 0 0,0-2-192 0,2 2 0 16,0 0 128-16,1-1-128 0,-1-1 0 0,1 1 144 15,-1 2-144-15,1-2 128 0,0 2-128 0,0-3 0 0,1 0 0 16,-1 0 0-1,0 1-800-15,-1-4-144 0,-2 1-16 0,1-1-16 16,0 0-1504-16,-3-3-288 0</inkml:trace>
  <inkml:trace contextRef="#ctx0" brushRef="#br0" timeOffset="20">13765 5316 27647 0,'0'-3'2448'0,"0"0"-1952"0,2 3-496 0,-1 0 0 0,1-3 2640 0,2 2 432 0,1-1 96 0,5-2 16 0,2-5-2352 0,4 3-448 16,3-1-112-16,-1-2-16 15,2 0-528-15,-1 2-112 0,-1 3-32 0,0-2 0 16,-2 0-1504-16,-3 3-288 0,0 0-64 0,-4 0-12576 0</inkml:trace>
  <inkml:trace contextRef="#ctx0" brushRef="#br0" timeOffset="21">14125 5370 28559 0,'1'0'2544'0,"1"-2"-2032"0,-1 1-512 0,0 1 0 15,2 0 2432-15,-1 0 384 0,3-3 64 0,1 2 32 16,7-2-2160-16,3 0-432 0,3-3-96 0,4-1-16 16,0 1-1440-16,1-4-304 0,-1 4-48 0,-2 0-14496 15</inkml:trace>
  <inkml:trace contextRef="#ctx0" brushRef="#br0" timeOffset="22">14647 5105 35935 0,'-5'2'3200'0,"1"2"-2560"0,2-3-512 15,1 1-128-15,-1 1 1104 0,1 1 208 0,0 2 32 0,-3 4 16 16,-1 4-1360-16,2 6 0 0,0 1-304 0,2 2 48 31,2 3-560-31,0-4-112 0,2 4-32 0,-2-2 0 16,-1-1 256-16,0-2 64 0,-2 1 0 0,-1-2 0 15,-1 1-544-15,-1-1-96 0,0-1-32 0,0 0 0 16,-1 0-1120-16,1-3-208 0,2-2-48 0,-1-4-7728 0</inkml:trace>
  <inkml:trace contextRef="#ctx0" brushRef="#br0" timeOffset="23">14286 4030 28559 0,'-1'-4'2544'0,"2"2"-2032"0,1 2-512 0,1 0 0 0,-1 0 1040 0,2 0 112 0,1-3 32 0,2 2 0 0,4-3-928 0,3 2-256 15,1-1 0-15,1 2 128 0,-1 1 0 0,0 1-128 16,0 2 192-16,1-1-64 0,0 3 240 0,1 0 32 16,3 5 16-16,0-1 0 0,1 1 16 0,1 2 0 15,1 2 0-15,1 2 0 0,1 2 32 0,-1 1 16 16,2 3 0-16,1 0 0 0,1 3-128 0,-1 3-32 15,1 1 0-15,-2 1 0 0,1-2 112 0,-2 0 16 16,-1 1 0-16,-2-2 0 0,-2-1-144 0,0 3-32 16,-1 1 0-16,-1 4 0 0,-2-1-144 0,-1-1-128 0,-3 5 144 15,0 2-144-15,-1 2 0 0,-1 1 0 0,-1 1 0 16,-2-2 0-16,0 1 0 0,-4-1 0 0,0-1 0 16,-3 1 0-16,-1-1 0 0,-3 3 0 0,-2 2 0 0,-3-2 0 15,2-5 0-15,-1 1 0 0,1-9 128 0,1-1-128 16,2-3 192-16,0-4 0 0,3-3 0 0,-2-3 0 15,2 0-192-15,0-1 144 0,0-5-144 0,-3-4 128 16,0 0-256-16,-2-6-64 0,-3 0-16 0,-2-3-18768 16</inkml:trace>
  <inkml:trace contextRef="#ctx0" brushRef="#br0" timeOffset="24">8312 6600 35935 0,'-2'0'3200'0,"0"1"-2560"0,2 1-512 0,2-2-128 0,0 3-208 0,-1-3-64 0,2 1-16 0,1 1 0 15,0 2-1296 1,3 1-256-16,-1 1-48 0,1 2-16 0,-1 0 704 0,-2 3 144 16,1 4 32-16,-1-1 0 0,0 3 816 0,-2 3 208 0,2 0 0 0,-1 1 0 15,1-3 0-15,-1 2 0 0,0 1 0 0,0-4 0 16,-1 2-448-16,1-4-64 0,-2 2 0 0,0 1-9792 15</inkml:trace>
  <inkml:trace contextRef="#ctx0" brushRef="#br0" timeOffset="25">8938 6498 16575 0,'4'-6'736'0,"-2"1"160"0,0 1-720 0,1 3-176 0,-2 1 0 0,0 0 0 16,1-2 0-16,-1 2 192 0,1-3-192 0,1 2 192 16,-1 1 128-16,-2-3 48 0,0 6 0 0,-3-3 0 15,-1 4 400-15,-2 2 64 0,6-6 32 0,-15 12 0 16,5-1 176-16,-1 2 48 0,0 3 0 0,-3 5 0 16,0-3-160-16,0 6-32 0,-4 3 0 0,1 3 0 15,-2 1-368-15,0 6-80 0,-2 1 0 0,-2 0-16 16,1 3-176-16,-1 1-16 0,-3 1-16 0,0 2 0 0,-1-3 224 15,-2 4 32-15,-3 2 16 0,0 3 0 0,-3 2-240 16,1-5-32-16,1-1-16 0,2-6 0 0,2-3-208 0,3-6 0 16,5-4 0-16,3-5 0 15,2-1-384-15,4-3-64 0,2-4 0 0,3-3-13920 16</inkml:trace>
  <inkml:trace contextRef="#ctx0" brushRef="#br0" timeOffset="26">8695 7140 26719 0,'-5'6'2368'0,"2"-2"-1888"0,0 2-480 0,2-2 0 0,1-2 1808 0,1-1 272 0,1 2 48 0,0 3 16 0,0 3-1648 0,1 1-336 0,1 6-160 0,-1-3 160 0,0 5-160 16,-2-2 0-16,2 1 0 0,-5 2-176 15,0 2-256-15,-2-2-48 0,0 1-16 0,-1 4 0 16,1-2-544-16,-1 0-112 0,1-2-32 0,3-1 0 16,2-3 416-16,3-2 64 0,2 0 32 15,0-2 0-15,3-2-432 0,1-1-96 0</inkml:trace>
  <inkml:trace contextRef="#ctx0" brushRef="#br0" timeOffset="27">8961 7182 25791 0,'-6'4'2304'0,"0"1"-1856"16,1-2-448-16,3 0 0 0,0 1 2288 0,0-2 352 0,-4 5 80 0,-4 6 16 31,-3 2-2736-31,0 2-432 0,-1 1-144 0,3-3-16 15,1 1-576-15,3-2-112 0,-1 1-32 0,5-3 0 16,0-1-976-16,2 2-192 0,1 2-32 0,1-3-16 16,3-1 512-16,1 0 96 0,1-1 32 0,1-3 0 0,1 2 1552 0,-1-3 336 0,2 1 0 0,-2-5 0 15,2 2 512-15,-2-4 64 0,1 0 16 0,-1 0 0 16,2 0 112-16,-2-4 0 0,2 2 16 0,1-2 0 16,0-2-352-16,1-1-80 0,1-1-16 0,1 0 0 15,0-4 112-15,0 0 32 0,-2-1 0 0,0 1 0 16,-1 0-208-16,-3-2-32 0,-1 2-16 0,-1-5 0 15,0 5-160-15,-4-4 0 0,-1 4-160 0,-2-2 160 16,-1-1 0-16,-3 3 0 0,0 2 0 0,-1-2 0 0,-1 4 816 0,-2 0 96 16,2-1 32-16,-1 3 0 0,0 1 448 0,1-1 80 15,0-1 32-15,0 5 0 0,1-2-848 0,0 2-160 16,1 2-48-16,0-4 0 16,1 4-1440-16,0-2-288 0,0 0-64 0,1 0-11136 15</inkml:trace>
  <inkml:trace contextRef="#ctx0" brushRef="#br0" timeOffset="28">9885 6467 19343 0,'0'-3'1728'0,"0"0"-1392"0,0 1-336 0,0 0 0 0,0 2 2496 0,0 0 448 0,1-2 64 0,2-2 32 0,0 0-2048 0,2-2-416 0,3-2-64 0,0 0-32 15,2 2-480-15,3-3 0 0,-1 1 0 0,3 0 0 16,1 2 0-16,0-3 0 0,1 2 0 0,-1 1 0 15,1 2 128-15,-3-2-128 0,0 3 0 0,-3 3 144 16,-2-2-144-16,-3 4 0 0,-1-2 0 0,-1 4 0 16,-1 2 304-16,0 1 16 0,-2 2 16 0,-1 3 0 15,-1-1 64-15,-2 4 16 0,0-2 0 0,-4 2 0 16,1-1 112-16,-2 0 32 0,-2 0 0 0,-1 1 0 0,-1 1-336 0,-1-1-64 16,-2 1-16-16,-1-3 0 0,1 2-144 0,0-1 0 15,0 1 0-15,1-3 0 0,-1 4 0 0,-1-2 0 16,-3 4 0-16,-1 1 0 0,-1 1 0 0,0 1-176 15,0 1 176-15,1 0-128 0,3 0 128 0,1-5-192 16,4-4 192-16,2-2-192 0,5-3 192 0,2-3 0 16,5-2 0-16,1-1 0 0,5 0 0 0,3-2 176 15,1-2-176-15,3 0 192 0,1 0-192 0,4-2 0 16,2 0 0-16,2-1 128 0,-1 2-128 0,-1-1 0 16,2 2 0-16,-3-2 0 0,-1 0 0 0,-2 4 0 0,0 0 0 15,-2 0 0 1,-3 0-1136-16,0 1-208 0,-3 2-32 0,-1-2-13776 0</inkml:trace>
  <inkml:trace contextRef="#ctx0" brushRef="#br0" timeOffset="29">10754 6258 15663 0,'-3'0'1392'0,"-1"-2"-1120"0,0 2-272 0,2 2 0 0,-1-1 3584 0,2 2 640 16,-1 3 144-16,-3 3 32 0,-4 3-2912 0,-2 8-576 0,-4 6-112 0,-2 5-32 31,-2 0-1440-31,-3 1-288 0,0 3-64 0,-4-1-16 15,0 2 464-15,-4 2 80 0,-2 3 32 0,-4 2 0 0,0 2 464 0,-2 2 0 0,-1-3 0 0,2-3 0 16,4-2 752-16,-5 1 240 0,-3 2 48 0,0 3 16 16,3-2 576-16,-1 2 112 0,3-1 32 0,3-3 0 15,2 0-1072-15,4-3-224 0,5 1-32 0,3-5-16 16,4-3-272-16,4 1-160 0,1-3 192 0,3 2-192 31,1 1-912-31,2-4-304 0</inkml:trace>
  <inkml:trace contextRef="#ctx0" brushRef="#br0" timeOffset="30">10585 6951 20271 0,'-1'0'1792'0,"-2"0"-1424"0,1 0-368 0,0 0 0 16,1 2 2816-16,1-2 512 0,-1 4 80 0,0-3 32 0,-2 5-2112 0,-2 3-432 0,2 5-64 0,-1 3-32 15,0 0-672-15,2 4-128 0,0 4 0 0,0 1 0 16,1 2-160-16,0 1 16 0,-2-1 0 0,2 3 0 31,-2-2-576-31,2-3-112 0,0-2-32 0,0-1 0 16,-1-7-96-16,1-3-32 0,0 2 0 0,-2-5 0 0,2-1-544 0,-1-2-96 0,1-1-32 0,-2-3-9216 15</inkml:trace>
  <inkml:trace contextRef="#ctx0" brushRef="#br0" timeOffset="31">10867 7018 34095 0,'-9'6'1504'16,"2"-3"320"-16,-1 2-1456 0,2-1-368 0,2 0 0 0,2-2 0 15,-2 2-416-15,-3 2-160 0,-3 4-16 0,-5 2-16 16,0 4-1120-16,0 3-240 0,2-3-32 0,2 3-16 0,3-1 1536 0,2 1 304 16,2-3 176-16,2 4-192 0,2-2 64 0,2-2 0 15,1 3 0-15,-1-1 0 0,2-4-128 0,0-2 0 16,1-2-16-16,0-1 0 0,1-2 272 0,0-2 0 15,1-1 0-15,2-2 0 0,2-2 0 0,0-1 0 0,2 0-192 0,-1-5 192 16,2 0-192-16,-2-3 64 0,2 1 128 16,-2-1-208-16,0-4 208 0,-1-2 0 0,1 2 144 0,-2-2-144 15,-3 1 0-15,-1-2 0 0,0 0-208 16,-2-1 64-16,-3 0 144 0,0-2 0 0,-1-2 0 0,-1 1 0 16,-1 4 0-16,-1-5 128 0,-2 1-128 0,0-2 0 15,-1 1 320-15,0 4 0 0,0 1 0 0,-2 1 0 16,2 5 832-16,-1-2 144 0,1 3 48 0,-1 1 0 15,1 5 96-15,1-2 32 0,2 4 0 0,-2 1 0 16,-1 0-928-16,-1 3-176 0,2 0-48 0,-2 0 0 16,0 4-1696-1,-1-1-352-15</inkml:trace>
  <inkml:trace contextRef="#ctx0" brushRef="#br0" timeOffset="32">11411 6417 13823 0,'0'-4'1216'0,"1"-1"-960"0,0 1-256 0,1 2 0 16,0 0 848-16,1 0 128 0,0-2 32 0,2-4 0 0,4-2 128 0,1-4 16 0,1 2 16 0,0 2 0 16,-1 1 496-16,1 3 80 0,0 0 32 0,0-2 0 15,2 2-512-15,0 1-112 0,3-1 0 0,2 0-16 16,-1 1-672-16,2 3-128 0,2-5-16 0,1 4-16 15,0-4-304-15,0 4 0 0,1 0 0 0,-2 1 0 16,0 1 0-16,-3 1 0 0,-1-3 0 0,-3 3 0 16,0 0 0-16,-6 3 0 0,0 0 0 0,-5 0 0 15,0 2 0-15,-4 3 0 0,-4-1 0 0,-4 1 0 16,-2 3 320-16,-4 2 16 0,-1 1 0 0,-3-1 0 0,-2 3-96 16,-1 1-32-16,-3 2 0 0,0-1 0 0,0 2-208 15,3-3 0-15,4 0 0 0,5-4 0 0,1 2 0 0,5-5 0 16,2 0 0-16,3-2 0 0,2-1 0 0,1-1 0 15,1 1 176-15,2-1-176 0,1 1 336 0,0-1-32 16,0 0-16-16,1 0 0 0,-1 0-288 0,-1 0 0 16,1 1 0-16,-2-2 0 0,1 0 0 0,-1-2 0 15,0 0 0-15,1 0 0 16,-2-3-704-16,3 0-128 0,2 0-48 0,1-2-14416 0</inkml:trace>
  <inkml:trace contextRef="#ctx0" brushRef="#br0" timeOffset="33">12351 6161 23039 0,'-3'-3'2048'0,"2"2"-1648"0,0 1-400 0,-1 0 0 0,2 0 2192 0,0 0 368 0,-1 0 64 0,-1 0 0 0,-2 0-1856 0,-2 1-384 16,0 2-80-16,-3 3-16 0,-1 0-288 0,-2 6 0 16,-2 1 0-16,-3 3-144 15,0 2-352-15,-3 5-64 16,-2 3-16-16,-1 2 0 0,-1 0 224 0,-1 3 32 0,-1 1 16 0,-1 3 0 0,-1 0 880 0,1 3 192 15,0 3 16-15,-3 1 16 0,2 5 80 16,-3-3 16-16,1 6 0 0,1-2 0 0,3-7-192 16,-2 0-48-16,0 1 0 0,0-4 0 0,2-1-288 0,0-6-64 15,1-1-16-15,0-3 0 0,3-1-288 0,2-6-272 16,2 1 48-16,0-5 16 16,2 0-1440-16,3-6-272 0,0 0-64 0,3-4-13328 0</inkml:trace>
  <inkml:trace contextRef="#ctx0" brushRef="#br0" timeOffset="34">12054 6853 38703 0,'0'3'1712'0,"-1"-2"352"0,-2 4-1648 0,2-4-416 0,0 1 0 0,-1 1 0 0,1 1 288 0,-1 2-32 0,-3 1 0 0,-1 6 0 0,-2 1-256 0,1 4 0 15,-1 0-176-15,1 1 176 16,1 1-976-16,1-2-96 0,1-2-16 0,2 3 0 16,0 2-80-16,1 1-32 0,2 0 0 0,2 1 0 0,-1-4 704 0,3 2 144 15,-1-1 32-15,0-4 0 0,1-1 0 0,-2-3 16 16,2-2 0-16,-2-2-12688 0</inkml:trace>
  <inkml:trace contextRef="#ctx0" brushRef="#br0" timeOffset="35">12327 6881 35935 0,'-2'0'3200'0,"-1"0"-2560"0,1 3-512 0,1-3-128 15,-1 1 448-15,0 2 64 0,-2 3 0 0,-2 0 16 16,-3 4-1104 0,-1 5-208-16,-2 2-48 0,-2 4-16 0,1 1-576 15,-2 3-112-15,-1 1-32 0,0 5 0 0,-1-1 400 0,0 1 80 0,3 1 0 0,0-1 16 16,3-3 1328-16,3 1 256 0,5-4 48 0,3-2 16 16,2-5 1392-16,2-2 272 0,2-3 64 0,2-3 16 15,0-2-1440-15,1-2-304 0,2-2-48 0,-1-4-16 0,2 0-512 0,-1-4 0 16,2-2 0-16,-2-2 0 0,2 0-288 15,1-4-64-15,2-3-16 0,1-1 0 16,2-3-592-16,0 0-128 0,-1 0-32 16,2-1 0-16,0-2 672 0,-3 0 144 0,-1 1 32 0,0-2 0 0,-2-1 272 0,-2 1 0 15,-2 4 0-15,-3-2 0 0,0 1 128 0,-2 0 16 16,-3 2 16-16,-3 1 0 0,0 5 512 0,-4 0 96 16,-2-1 32-16,-1 5 0 0,-2 0-80 0,-1 5-16 15,-2-2 0-15,0 3 0 0,-5 0-432 0,0 2-80 16,-2 0-32-16,-1 4 0 15,-2 1-1232-15,-3-2-240 0</inkml:trace>
  <inkml:trace contextRef="#ctx0" brushRef="#br0" timeOffset="36">8364 7978 10127 0,'-4'-6'896'0,"1"2"-704"0,0 1-192 0,2 0 0 0,1 3 1824 0,0 0 336 0,0 0 64 0,-1-2 16 0,1 1-560 0,-3-2-96 0,2-1-32 0,-2 4 0 0,2 0-912 0,-2 0-176 15,-1 4-32-15,-1-1-16 0,-1 6-416 0,-3-2 0 16,0 5 0-16,1-1 0 0,0 0 0 0,0 5 0 15,-3 3 0-15,-1 1 0 16,3 2-384-16,-1-1-144 0,3 1-48 0,1-2 0 0,4-1 400 0,1-1 176 16,2-1-160-16,4 2 160 15,0 2 512-15,2-4 208 0,2 4 48 0,1-2 0 0,0-3 512 0,1 0 96 0,1 0 32 16,2 0 0-16,2 0-1008 0,0-1-192 0,0 1-32 16,-1-3-16-16,-2-4-160 0,1 0 0 0,-2 1 0 15,1-6-176 1,-2 2-432-16,-3-4-96 0,1-2 0 0,-2 0-16 15,1-2 320-15,-2-2 64 0,0-2 16 0,2-3 0 0,0-1 320 0,1-2 0 0,0-4 128 0,1 0-128 16,1-5 512-16,-1 1 0 0,-1-2 16 0,1-4 0 16,-1-1-272-16,-2-2-64 0,1 1-16 0,-3-1 0 15,0 3-176-15,-3-1 0 0,1 4 0 0,-3 0 0 16,-2 5 0-16,0 2 0 0,-3-3 0 0,-2 1 0 16,-1 4 400-16,-3-1 112 0,0 5 0 0,-1 2 16 15,-1 3 160-15,-2-1 16 0,1 3 16 0,-4 1 0 16,0 4-592-16,-2-2-128 0,3 3 0 0,-2-2 0 0,-1 4-192 15,0-2-48-15,3-1 0 0,1 3 0 16,0-2-592-16,2 0-112 16,3-2-16-16,3 2-13056 0</inkml:trace>
  <inkml:trace contextRef="#ctx0" brushRef="#br0" timeOffset="37">9782 7810 30399 0,'-1'0'2704'0,"0"0"-2160"0,1 0-544 0,0 1 0 0,0 2 1136 0,0-1 112 0,1 2 32 0,-1 0 0 0,1 6-576 0,1 1-128 16,0 5 0-16,1-3-16 0,-1 6-560 0,0-3-320 15,0 3 32-15,0-1 16 16,-2 4-752-16,1-3-160 0,-1 3-32 0,2 1 0 16,-1-1 16-16,0-2 0 0,0 2 0 0,1 0 0 15,-1-1 32-15,0-1 0 0,2-2 0 0,0-3-9840 0</inkml:trace>
  <inkml:trace contextRef="#ctx0" brushRef="#br0" timeOffset="38">10441 7725 35935 0,'-8'-3'1600'0,"2"1"320"0,-2 1-1536 0,4 1-384 0,3 0 0 0,0 0 0 0,1 0 464 0,-2 0 32 15,-3 0 0-15,0 1 0 0,-2 4-640 0,0 1-128 16,0 4-32-16,-2 2 0 0,-1 4-16 0,-1 4-16 16,-1 2 0-16,-3 6 0 0,-3 1 336 15,-1 5-176-15,-1 2 176 0,-1 1-128 0,-1 1 128 16,-2 3 0-16,-1 3 0 0,-2 1 0 0,0 4 144 15,-2 2 16-15,1-3 0 0,0-3 0 0,0-2 336 0,0-1 64 16,-3 1 16-16,-2 2 0 0,-2-1-336 0,-2 1-64 16,0 2-16-16,-1-3 0 0,2-2-160 0,4-2-224 15,4-5 48-15,6-9 16 16,5-8-752-16,4-5-160 0,5-6-16 0,3-1-9472 16,2-3-1904-16</inkml:trace>
  <inkml:trace contextRef="#ctx0" brushRef="#br0" timeOffset="39">10079 8475 40543 0,'-1'3'1792'0,"0"-3"384"0,-1 4-1744 0,2 1-432 0,0-2 0 0,2 0 0 16,0 3 0-16,1 4 0 0,0 3 128 0,2 6-128 15,3 3 0-15,-1 3-192 0,1-3 32 0,-1 3 16 0,2 1-192 0,-4 2-48 16,-2 1 0-16,0-1 0 16,-3-3-304-16,-2 1-64 0,0-1-16 0,-3 1 0 15,1-7 128-15,-1 2 0 0,0-2 16 0,2-3 0 16,2-2-304-16,1-2-64 0,2-2-16 0,2-1-8368 15,2-3-1680-15</inkml:trace>
  <inkml:trace contextRef="#ctx0" brushRef="#br0" timeOffset="40">10485 8543 35935 0,'-3'-6'1600'0,"0"4"320"0,-1-2-1536 0,0 4-384 0,3 0 0 0,0 0 0 0,-1 1 0 0,-1 2 0 0,-3 3 0 16,-3 0 0-16,-2 4 0 0,-3 5-192 0,1 2 192 16,-4 4-192-1,4 4-352-15,-2 3-80 0,1 1-16 0,1 3 0 16,3 0-144-16,2-3-48 0,6-1 0 0,1-3 0 0,2-7 656 0,3 2 176 0,2-5 0 0,1 1 0 16,4-2 0-16,1 0 0 0,0-2 0 0,2-1 0 15,0-1 0-15,1-4 0 0,1 0 0 0,0-5 0 16,0-1-320-16,2-1 0 0,2-4 0 0,1-2 0 15,0-2 160-15,1-2 160 0,0-2-208 0,2-3 80 16,-1-2 128-16,-1-1 0 0,-2 0 0 0,0-6 0 16,-3 3 0-16,1-3 144 0,-5-1-144 0,-2 4 0 15,-1 3 288-15,-4-2-48 0,-1 1-16 0,-3 0 0 16,-2 2 384-16,-4-1 80 0,-1 0 16 0,-4 4 0 0,1 1 64 0,-4 2 0 16,-1-1 16-16,-2 3 0 0,-1 4-336 0,-1 4-64 15,-3-1 0-15,-1 3-16 0,-1 3-160 0,-2-1-16 16,1 4-16-16,-2 1 0 0,4-1-176 0,-1 1 0 15,1 2 0-15,1 1-176 16,2-4-1328-16,4 1-272 0</inkml:trace>
  <inkml:trace contextRef="#ctx0" brushRef="#br0" timeOffset="41">11353 7606 34095 0,'-4'-4'1504'0,"2"1"320"0,-1 0-1456 0,2 2-368 0,1-1 0 0,1 2 0 0,0 0 1152 0,3-4 176 0,1 1 16 0,2 1 16 0,3-2-752 0,5 2-160 0,2-2-16 0,2 3-16 0,2-2-416 0,0 0 0 16,1 0 0-16,2-1 0 0,-2 2 0 0,2-2 0 16,-2 2 0-16,0 2 0 0,-2 0 0 0,-2 2 0 15,-2 2-224-15,-2 2 80 0,-2 3 144 0,-3-2 0 16,-1 6 0-16,-4-1 0 0,1 4 0 0,-3-4 0 16,-5 4 0-16,-1-2 0 0,-3 1 0 0,-2 1 0 15,0-4 0-15,-3 2-128 0,1-3 128 0,-1 0 0 16,0-2 0-16,-1-1 0 0,2-1 0 0,0-2-128 15,2 0 128-15,1-4 0 0,0 1-224 0,2 1 32 16,1-2 16-16,0 1 0 0,3 1 176 0,-2-3 0 16,3 4 0-16,-2-1 0 0,2 1-192 0,-2 2 0 0,2 0 0 15,1 3 0 1,0 0-320-16,1 1-80 0,2-3-16 0,1 2 0 0,2 1 208 0,0-2 32 0,4-2 16 0,0 2 0 16,0 0 16-16,1-4 0 0,0 0 0 0,0 1 0 15,-2-1 336-15,-1-1-176 0,-1 0 176 0,-2-2-128 16,-2 1 128-16,1-2 0 0,0 3 0 0,-3-2 0 15,0 2 0-15,-2 3 128 0,0-2-128 0,-3 4 0 16,-1-2 496-16,-1 4 16 0,-2 0 16 0,-1 3 0 16,-3-1-144-16,0 2-48 0,0 0 0 0,-3 0 0 15,-1 1-336-15,-3 1 0 0,1 0 0 0,-5-1 128 16,2 1-512-16,-1-4-112 0,2-2-16 16,1-4 0-16,1 0-1392 0,2 1-272 0,3-6-64 0,0-2-11104 15</inkml:trace>
  <inkml:trace contextRef="#ctx0" brushRef="#br0" timeOffset="42">12176 7583 35935 0,'-2'1'3200'0,"-1"1"-2560"16,1-2-512-16,1 3-128 0,-1-2 720 0,0 2 128 0,-2 3 32 0,-2 4 0 0,-3 2-640 0,-3 4-240 0,-2 5 176 0,-2 3-176 15,0 0-208-15,-1 1-144 0,0 1-32 0,-1 2 0 32,0 1-480-32,-1 2-96 0,2-5-32 0,-2 2 0 0,0 9 736 0,-2 2 256 0,1-5-192 0,-4 11 192 15,-2 5 384-15,-3 10 192 0,-5 2 16 0,0 0 16 16,-1-4-32-16,0-3 0 0,2-4 0 15,0-3 0-15,-1 2-432 0,0-2-144 0,0-1 0 16,1-3 0-16,1 1 0 0,2-4 0 0,3-7 0 0,3-4 0 31,6-3-560-31,2-5-112 0,5-5-32 0,3-3-15664 0</inkml:trace>
  <inkml:trace contextRef="#ctx0" brushRef="#br0" timeOffset="43">11951 8393 42383 0,'-2'6'1872'0,"1"0"400"0,-2 0-1824 0,3 0-448 16,1-2 0-16,2 2 0 0,1 0-176 0,-1 7-128 16,5 5-16-16,2 6-16 15,1 4-304-15,0 1-48 0,-1 2-16 0,-3-3 0 16,-2-2-128-16,-2-1-48 0,-5 0 0 0,0-3 0 16,-3 1 128-16,-1 1 32 0,-3-2 0 0,0-2 0 0,2-2 576 0,0-2 144 0,2 0 0 0,2-7 0 31,3-1-1056-31,1-3-176 0</inkml:trace>
  <inkml:trace contextRef="#ctx0" brushRef="#br0" timeOffset="44">12330 8458 40543 0,'-16'6'1792'0,"2"-2"384"0,2 2-1744 0,2-2-432 0,4 0 0 0,2 1 0 0,-1 1 0 0,-5 1 0 16,-5 8-144-16,-3 5 144 15,-2 5-2112-15,0-1-320 0,5 5-64 0,3-2-16 16,3 0-432-16,3 2-64 0,2-3-32 0,3 1 0 16,1 1 2096-16,1-6 432 0,2-2 64 0,0-1 32 0,2-3 1056 0,0-4 224 15,0 1 32-15,1-4 16 0,2-1 112 0,-1-2 32 16,2-3 0-16,0-3 0 0,1-3-752 0,-1-1-160 15,3-2-16-15,0-1-128 0,0 1 0 0,3-7 0 16,1 1 0-16,2-3 0 0,0 1 0 0,-1-4 0 0,3-1 0 16,-1 2 0-16,-1-4-128 0,0 1-96 0,1 2-16 15,-3-2 0-15,-2 5 96 0,-2-4 16 0,0 1 0 0,-3-2 0 16,0 2 496-16,-2-1 96 0,-2 2 32 0,0 1 0 16,-2-2 944-16,-1 2 192 0,-2 0 32 0,0 0 16 15,-1 0-384-15,0 0-80 0,-3 0 0 0,0 1-16 16,-1 5-720-16,-1 0-144 0,-1 2-16 0,-2 0-16 15,-2 3-304-15,-3 2 0 0,0 3 0 0,-2 0 0 32,-4 3-480-32,-2 3-48 0,-3 3-16 0,-1 1 0 15,-1 2-1360-15,-2 1-272 0,1 3-48 0,2-3-11536 0</inkml:trace>
  <inkml:trace contextRef="#ctx0" brushRef="#br0" timeOffset="45">8562 9663 18431 0,'-4'0'1632'0,"0"0"-1312"0,1 0-320 0,2 1 0 0,-1 1 1440 0,0 1 224 0,-3-2 32 0,-4 4 16 0,-2 5-1360 16,-4 0-352-16,-1 2 0 0,-1 2 0 0,1 2 0 0,2 1 0 0,2 0 0 0,1 2 0 0,3 2 352 0,2-4-32 15,2 4-16-15,4-2 0 16,4-2 416-16,2-1 96 0,3 2 16 0,5-5 0 0,3 0-480 16,4-5-96-16,4 0 0 0,2-5-16 0,1 0-240 0,3-7 0 15,1-1 0-15,0-5 0 16,1-2-1168-16,-2-2-128 0,-3-1-32 0,-2-1 0 16,0 0 160-16,-4 0 16 0,-1-4 16 0,-4 2 0 0,-2-1 832 15,-4 0 176-15,-2 0 128 0,-4-3-192 0,-2 3 368 0,-3-1 64 16,-3-1 16-16,-3 2 0 0,-3-6 144 0,-4 3 48 15,-5-4 0-15,-1 1 0 0,0 4 0 0,-5 4 0 16,-3-6 0-16,-4 8 0 0,0 6-448 0,-1 2 0 16,-1 7 0-16,0 4 0 0,-2 5 0 0,3 1-304 15</inkml:trace>
  <inkml:trace contextRef="#ctx0" brushRef="#br0" timeOffset="46">9860 9533 26719 0,'-6'0'2368'0,"1"1"-1888"0,0 1-480 0,3-2 0 0,-1 4 1488 0,1-1 208 0,-4 0 32 0,-6 6 16 0,-1 1-1280 0,-4 4-256 0,-2 4-48 0,0 1-16 31,1 5-2064-31,1 0-432 0,-1 7-80 0,3 0 0 16,1 3 576-16,1 2 112 0,2 1 16 0,2-2 16 0,3 1 1472 0,5-4 240 0,3-1 160 0,3-9-32 16,3-6 576-16,4-1 128 0,6-1 0 0,4-2 16 15,3-6-272-15,0-2-64 0,3-4-16 16,0-4 0-16,2-5-304 0,-2-2-64 0,2-1-128 0,-3-4 192 15,0-3-192-15,1-2-128 0,-4-1 128 0,0 0-208 16,-2-2 208-16,-5 1 160 0,-2-1-32 0,-2 0 0 16,-5-5 336-16,-2 3 64 0,-1-2 16 0,-3-1 0 0,-1 5 496 15,-4-2 112-15,0-2 0 0,-4 5 16 0,0-2-144 0,-2 3-16 16,-1 3-16-16,-1 0 0 0,0 2-416 0,-1 5-96 16,-1 1-16-16,0 1 0 0,-2 4-464 0,0 2-128 15,0 1-16-15,1 3 0 16,-3 0-1520-16,1 3-320 0</inkml:trace>
  <inkml:trace contextRef="#ctx0" brushRef="#br0" timeOffset="47">11682 9321 28559 0,'0'0'2544'0,"0"0"-2032"0,0 0-512 0,0 0 0 0,0 2 2176 0,-2 0 320 0,2 0 80 0,0 5 16 0,-1 3-1856 0,0 6-368 0,-1 2-80 0,-1 2-16 32,-1 5-1184-32,-1 1-240 0,-1 1-64 0,-1 3 0 15,-1 0-1440-15,1 0-288 0,0 4-64 0,-1-6-16 16,1 2 112-16,1-6 32 0,1-3 0 0,2-3-4736 0</inkml:trace>
  <inkml:trace contextRef="#ctx0" brushRef="#br0" timeOffset="48">12265 9237 25791 0,'-10'9'2304'0,"2"-3"-1856"15,2 1-448-15,1 0 0 0,1-2 2352 0,-3 4 368 0,-6 8 80 16,-9 7 16-16,-4 11-2048 0,-5 3-416 0,0 4-80 15,0-1-16-15,0 0 0 0,-1 0 0 0,-2 3 0 16,-2 3 0-16,-1 0 96 0,-1 1 16 0,3-1 0 0,1-2 0 16,2-1-368-16,1 0 0 0,0 0 0 15,2-2-128-15,0 2 128 0,2-2-128 0,0 2 128 0,0-1-128 32,1-1-880-32,2-3-160 0,4-2-48 0,2-6 0 15,3-3-1248-15,3-2-256 0,2-3-48 0,1-5-9680 0</inkml:trace>
  <inkml:trace contextRef="#ctx0" brushRef="#br0" timeOffset="49">12227 9833 42383 0,'-9'8'1872'0,"2"-2"400"0,-2 0-1824 0,3 0-448 0,4-2 0 0,-1 1 0 0,2 1-192 0,-4 8-128 0,-2 4-16 0,-5 6-16 32,3 7-2112-32,-4 1-416 0,2 2-96 0,-1 3-16 15,-2 4-64-15,0-2-16 0,0 1 0 0,0-1 0 16,0-5 704-16,3-1 128 0,3-3 16 0,1-5 16 0,4-1 2016 0,0-6 384 0,3-3 96 0,2-5-5648 15</inkml:trace>
  <inkml:trace contextRef="#ctx0" brushRef="#br0" timeOffset="50">12435 9916 43311 0,'-10'6'3840'0,"1"0"-3072"0,3 1-608 0,2-4-160 15,3 0-496-15,-3 3-128 0,-3 4-16 0,-4 6-16 16,-4 6-2352-16,-1 7-480 0,1 3-96 0,3 1 0 16,2 2 752-16,2-2 144 0,5 1 48 0,0-2 0 0,4-1 1808 0,1-3 384 15,1-2 64-15,2-1 0 0,3-5 1280 0,-1-2 256 16,2-2 64-16,1-3 0 0,1-6 640 0,1-1 144 15,4-1 32-15,0-5 0 0,3-6-1392 0,-1 0-288 16,2-3-48-16,0-1-16 0,0-3-288 0,-2-2-272 0,2-1 48 16,-1-3 16-16,-2 1 32 0,-2-2 16 0,0-2 0 15,-3-3 0-15,0 0 416 0,-2 2 64 0,0-2 32 0,-4 0 0 16,-1 2 448-16,-2 0 96 0,-3 0 0 0,-3 1 16 16,-3-1-48-16,-1 4-16 0,-2 3 0 0,-1 1 0 15,-2 5-384-15,-1 0-80 0,1 4 0 0,1 0-16 16,-1 2-368-16,-2 1 0 0,-5 0 0 0,0 3-16672 15</inkml:trace>
  <inkml:trace contextRef="#ctx0" brushRef="#br1" timeOffset="51">17631 5752 9215 0,'-6'-2'816'0,"1"1"-656"0,3-2-160 0,2 1 0 0,0 1 160 0,0-2 0 0,-2-1 0 0,-1-5 0 0,1-4 96 0,-1-3 0 0,2 1 16 0,2-1 0 16,3 1 512-16,0 2 112 0,1 0 0 0,0 3 16 16,1-2 432-16,-1 3 64 0,1 2 32 0,-2 1 0 15,0 2 288-15,-3 2 48 0,0-1 16 0,-1 2 0 16,-1 1 128-16,-2 0 16 0,1 0 16 0,-1 0 0 16,2 1-592-16,-1 2-112 0,2-3-32 0,0 0 0 0,0 0-368 0,0 0-80 15,0 0 0-15,0 0-16 0,0 0-352 0,0 0-64 16,19 16-16-16,-10-16 0 0,1 2-192 0,0-1-128 15,0 2 160-15,-2 3-160 0,2-2 0 0,-1 4 0 16,-2 2 0-16,0 0 0 0,-4 5 272 0,-1 1-32 16,-2 4-16-16,-3 5 0 0,-3 1 32 0,-2 5 0 15,-1-1 0-15,-1 5 0 0,-1-3-48 0,-3 3 0 16,2-1 0-16,-1 1 0 0,3 1 112 0,0 1 32 16,4-2 0-16,0 1 0 0,2 4-32 0,2 1 0 15,4 0 0-15,3 0 0 0,0-3-176 0,0 0-144 16,1 0 192-16,2 1-192 0,-1 4 0 0,-1-1 0 0,2 2 0 15,-3 0 0-15,-2 3 224 0,-1 1-64 0,-4 8-16 16,-1-4 0-16,-3 1-16 0,-2 0 0 0,2-6 0 0,-1 8 0 16,-2 2 0-16,1-3-128 0,4-1 192 15,0-2-64-15,3-3 240 0,1-1 32 0,2 0 16 0,2-5 0 16,-1 4-16-16,1-4 0 0,1 5 0 0,-2 0 0 16,-1 1-64-16,1-3-16 0,-2 2 0 0,0-3 0 15,0 0 64-15,-1-5 0 0,1-2 0 0,1-2 0 16,-1-4-64-16,0 2 0 0,0 7 0 0,1 2 0 15,-1 1-80-15,-1-5-32 0,0 3 0 0,-3 0 0 16,1 1-208-16,-4-1 0 0,0-3 0 0,-2-1 0 16,0 2 0-16,-1 1 0 0,-2 1 0 0,1 1 0 15,0-1 0-15,0-3 128 0,1 1-128 0,2-2 0 0,2-5 144 16,3-1-16-16,2-1 0 0,1-3 0 0,3 1 64 16,2-3 0-16,1 3 0 0,3-2 0 0,1-1-48 0,0 1 0 15,2 3 0-15,-1-4 0 0,2 4-144 0,-3-1 128 16,1 3-128-16,-2 0 128 0,-1 5-128 0,-2-1 0 15,0-4 0-15,-3 1 0 0,0-1 0 0,-3 1 0 16,0 2 0-16,-2 1 0 0,1-3 0 0,-1-6 0 16,1-1 0-16,0 3 0 0,1 1 0 0,2 2 0 15,-1 1 0-15,3-6 0 0,0 1 0 0,1-5 0 16,2 1 0-16,-1-5 0 0,0 2 0 0,0 0 0 16,0 1 0-16,-2-3 128 0,1 2-128 0,-2-1 0 15,0-1 0-15,-2 4 0 0,-1 1 0 0,1 0 0 16,-2 4 0-16,-2 2 128 0,0 0-128 0,-1 0 0 0,0 2 0 15,-2-5 0-15,0 1 0 0,-1-4 0 0,1 1 0 16,0-4 0-16,0-4 0 0,1-1 0 0,2-5-144 16,-1-1 144-16,1-2-272 0,2-1 0 0,0-4 0 0,0 2 0 31,1-4-240-31,-1-2-64 0,1 0 0 0,-1 0 0 16,0-2-336-16,1 2-80 0,-1-2-16 0,0 4 0 15,0 0-528-15,0 0-96 0,0 0-32 0,0 0-12320 0,0 0-2464 0</inkml:trace>
  <inkml:trace contextRef="#ctx0" brushRef="#br1" timeOffset="52">19419 5584 13823 0,'0'4'1216'0,"-3"-4"-960"15,1 0-256-15,-1 1 0 0,2 2 4544 0,0-1 848 0,1-2 176 0,-3 4 48 0,1-2-4080 0,-3 5-800 0,1-1-160 0,-1 1-48 0,2-3-528 0,0 1 0 16,1-1 0-16,0-2 0 0,2 2 0 0,2-2 0 15,0-2 0-15,1 4 0 0,2-4 0 0,0 4 0 16,-1-1 0-16,1 2 0 0,0 1 0 0,0 4 0 16,0 0 0-16,-1 5 0 0,0-1 592 0,-2 2 16 0,1 2 0 15,-2 5 0-15,-1 1 144 0,-1 0 16 0,-2 3 16 16,1-2 0-16,-3 4-320 0,0 2-64 0,-1 4-16 0,-2 0 0 16,0 4 0-16,-2 4 0 0,0-1 0 0,0 2 0 15,1 3-384-15,2-3 0 0,1 3 0 0,1-2 0 16,2 2 0-16,2-5 208 0,0 5-48 0,1 0-16 15,1 1 96-15,3 3 16 0,1 2 0 0,1-1 0 16,0 0 0-16,1-4 16 0,0-11 0 0,-1 5 0 16,0 0 96-16,-1 8 16 0,0-2 0 0,-3 3 0 15,1-2-208-15,-4 2-48 0,-2-1 0 0,-2-3 0 16,0-5-128-16,-1 2 0 0,0 3 0 0,-3 1 0 16,2 0 128-16,-1 2 64 0,3-8 0 0,2 1 0 15,0-2 208-15,2-2 48 0,2 1 16 0,2-5 0 0,0-2-128 0,1 0-16 16,1 3-16-16,1-1 0 0,0-2-80 15,2 3-16-15,0-1 0 0,2 2 0 0,1 1 16 0,-1 0 0 16,0 0 0-16,0-4 0 0,-2 2-80 0,-1-1-16 16,-2 2 0-16,-1-5 0 0,-2-2-128 0,1 4 0 15,-3 7 0-15,0 2 0 0,-2-1 0 0,0 2 0 16,-1-4 0-16,0 2 0 0,0-3 0 0,0-1 0 16,0-1 0-16,2-2 128 0,1-3-128 0,0 1 192 15,1 1-192-15,2-1 192 0,1-4 0 0,4 3 0 16,1-1 0-16,0 3 0 0,4-2-64 0,-1-2 0 15,2 1 0-15,-2-3 0 0,-1 1-128 0,-1-3 160 0,1 1-160 16,-3-1 160-16,-3 0-160 0,-2 1 0 0,0 2 0 16,-3 3 0-16,-1 2 0 0,-2 5 0 15,-1-1 0-15,-2 5 0 0,0-2 0 0,-3 0 0 16,1-3 0-16,-2-3 0 0,1 0 0 0,2-3 0 0,1-1 0 16,1-3 0-16,0 1 128 0,2-1-128 0,3 0 0 0,0-2 128 15,1-3 64-15,1 1 0 0,1 0 0 0,2-1 0 16,-1 0-32-16,1-4 0 0,-1 0 0 0,-1-3 0 15,2 0-160-15,-1 0 0 0,0-1 0 0,0 1 0 16,-1 0 0-16,1 3 0 0,0-1 0 0,-1 5 0 31,1-1-512-31,0 1-96 0,1 6-16 0,0-1 0 0,0 3-192 16,0-5-32-16,1 3-16 0,-1-2 0 0,0-1 240 0,-2 0 48 16,0-3 16-16,-2-1 0 0,0 1 192 0,-2-7 48 0,-3 2 0 0,-1-4 0 15,-2-4 16-15,-2 0 16 0,1-2 0 0,-2-1 0 16,0-4-320-16,0-4-64 0,0-1-16 0,3-8-12832 15,-1-6-2576-15</inkml:trace>
  <inkml:trace contextRef="#ctx0" brushRef="#br1" timeOffset="53">15801 7255 15663 0,'-9'-1'1392'0,"2"-2"-1120"0,3 3-272 0,1 0 0 0,2 0 592 0,-1-2 64 0,-4 1 16 0,-4-4 0 0,-2 0-272 0,1-2-48 15,3 1-16-15,0 1 0 0,5 2 368 0,-1-4 64 16,1 4 0-16,2-3 16 0,1 2 400 0,0 1 80 16,1 0 16-16,1-2 0 0,1 1 192 0,2 0 32 15,3 2 16-15,3 1 0 0,1-2-448 0,2 3-96 16,3 3-16-16,4 0 0 0,3 3-144 0,2 1-48 0,1 0 0 16,1 2 0-16,4-2-144 0,3 2-48 0,2-1 0 0,3 0 0 15,0 1-304-15,1-3-64 0,1-3-16 0,0 0 0 16,0-2 96-16,0-1 16 0,0-1 0 0,1-2 0 15,1-3-32-15,2 0 0 0,3-1 0 0,6-6 0 16,3 2-16-16,1 0 0 16,-1-1 0-16,2 2 0 0,3 1-64 0,-1 0-32 0,-3 2 0 15,4 1 0-15,1 0 32 0,1-1 16 0,-4 4 0 0,0 0 0 16,2 3 128-16,0 0 32 0,1 3 0 0,-1-2 0 16,2 1-208-16,-1 5-32 0,-1-1-128 0,0 0 192 15,-2-2-16-15,3-1-16 0,4 0 0 0,4-3 0 16,2-4-160-16,3-1 0 0,-1 0 0 0,0-6 0 15,-3 4 0-15,3-6 192 0,6-1 0 0,-5 2 0 16,-17 1-192-16,5 1 0 0,4 3-192 0,3-2 192 0,-3 3 144 16,-5 4 160-16,-8 0 16 0,-1 2 16 0,5 0 16 0,0 0 0 15,2 0 0-15,-1 2 0 0,-1-2-352 0,0 0 128 16,-1 0-128-16,-3 0 0 0,-2-2 0 0,-1 2 0 16,-2-2 0-16,3 1 0 0,3-2 0 0,-2 3 0 15,-8-2 0-15,-4 2 128 0,-1 0-128 0,-5 2 0 16,-4-2 0-16,-2 1 0 0,0 1 192 0,-4 1 64 15,-1-1 0-15,-3 0 16 0,-1 1-144 0,-1 0-128 16,-1 0 144-16,-2-2-144 0,0 2 0 0,-1-1 0 16,0-2 0-16,2 0 0 0,-2 0 0 0,2 0 0 15,-1-2 0-15,2-2 0 16,3-2-608-16,1-1-112 0,-1 1-32 0,2-2 0 16,-1 0 144-16,-2-2 32 0,-2 2 0 0,-3-1 0 0,-1 2 576 0,-2-2 0 0,-1 3 0 15,-3-2 0-15,0 2-432 0,-5 0 48 0,-1 2 0 16,-7-1-20096-16</inkml:trace>
  <inkml:trace contextRef="#ctx0" brushRef="#br1" timeOffset="54">15608 9053 36863 0,'0'-4'3264'0,"2"2"-2608"0,2 2-528 0,0-3-128 0,1 2 336 0,1 1 48 0,4-2 0 0,7-5 0 0,9 0-384 0,7-2 144 15,4-1-144-15,3 1 0 0,1 0 224 0,3 0-64 16,5 3-16-16,1 1 0 0,2 3-144 0,3-1 0 16,0 2 0-16,2-2 128 0,-1-3 320 0,-1 3 48 15,5-4 16-15,0 1 0 0,2 2 0 0,1-2 16 16,4 1 0-16,-3 0 0 0,-4 0-48 0,4-1-16 15,6 0 0-15,5 2 0 0,5-2-32 0,-1 2-16 16,-5 2 0-16,4-2 0 0,6 1-144 0,5-2-16 16,7 3-16-16,-1 2 0 0,-1 0-240 0,1 0 0 15,-4-2-144-15,5 2 144 0,4 0 0 0,1 0 0 16,-1-4-128-16,2 1 128 0,3-2 0 0,0 1 0 16,-1-2 0-16,-1 2 0 0,-2-5 0 0,-2 8 0 15,0 1 192-15,-4 0-192 0,-7 0 368 0,2 0-48 0,-1 4 0 16,0 2 0-16,-2 1-96 0,-6 2-32 0,-4 1 0 15,-7-1 0-15,-2-2-16 0,-1 2-16 0,-1 3 0 0,-6 0 0 16,-3 0-160-16,-5-1 0 0,-4-1-160 0,-2-4 160 16,-3 0 0-16,-1-2 0 0,-2-1 0 0,-2 0 0 15,-3-1 0-15,0 0 0 0,-1-2 0 0,-2-2-144 16,-1 0 144-16,-3-2 0 0,-5-2 0 0,-2 0 0 16,-4 0-512-1,-3-3-64-15,-4-1 0 0,-4 0-20576 0</inkml:trace>
  <inkml:trace contextRef="#ctx0" brushRef="#br2" timeOffset="55">16789 4186 8287 0,'-10'0'736'0,"2"0"-592"0,3 0-144 0,2 0 0 0,1 0 1712 0,2-2 304 15,-1 2 64-15,0-2 16 0,0 1-1440 0,-3-2-272 0,2 0-64 16,-1-4-16-16,1 5-304 0,0-2 0 0,1 4 128 16,0-3-128-16,1 3 528 0,0 1 48 15,0 1 16-15,0 2 0 0,0 2 976 0,0 3 192 0,1 2 32 0,0 4 16 16,2 3 352-16,-1 5 64 0,2 5 16 0,0 2 0 15,-1 3-912-15,0 3-176 16,1 5-48-16,-3 2 0 0,0 2-720 0,-2 5-128 0,0 8-48 16,-3 8 0-16,-3 3-32 0,-2 0-16 0,0-8 0 0,-1-4 0 15,2-6 32-15,-1-7 0 0,2 1 0 0,-1-5 0 16,1 1 96-16,2-6 32 0,1-1 0 0,0 1 0 16,1-5-320-16,0-3 0 0,2-5 0 0,0-6 0 15,1-6-576-15,0-4-192 16</inkml:trace>
  <inkml:trace contextRef="#ctx0" brushRef="#br2" timeOffset="56">16403 4074 43311 0,'5'-9'1920'0,"-1"0"384"0,-1 3-1840 0,2 1-464 16,1 2 0-16,-1 3 0 16,1-3-512-16,4-2-192 0,6-2-32 0,7-2-16 0,5-4 592 0,3 0 160 15,1 0 0-15,0 1 0 0,1-2 0 0,0 2 0 0,0-1 0 0,2 1 0 16,1 0-128-16,1 2 128 0,1 1 0 0,2 2 0 15,1 4 0-15,-4 2 0 0,1 2 0 16,-1 3 0-16,-2 2 0 0,-2 3 0 0,0 1 0 0,-3 2 0 16,-1 0 0-16,-6 2 0 0,-1 1 0 0,-3 1 0 15,-3 0 0-15,-4 0 0 0,-2 0 0 0,-4 3 0 16,-1 2 0-16,-1 1 0 0,-3 0 0 0,-2 2 0 16,-1-1 0-16,-1 0 0 0,-1 0-144 0,-1-2 144 15,1 1 0-15,-4-3 0 0,-1 1 0 0,0-2 0 16,-4 1 0-16,-3-6 0 0,0 2 0 0,-4-1 0 15,-1-2 0-15,-2-3 0 0,-1 1 0 0,1-4 0 16,-1 1 0-16,0 2 0 0,-1-3 0 0,0 0 0 16,-1-2 0-16,1 2 0 0,-2-2 0 0,-1 2 0 0,-2 0-160 15,-1-2 160-15,4 1-128 0,-2-1 128 16,0-2-736-16,-1-1-64 0,0 2-16 0,2-2 0 16,1-2-304-16,0 1-64 0,3-4-16 0,3 2-9072 15,5-2-1824-15</inkml:trace>
  <inkml:trace contextRef="#ctx0" brushRef="#br2" timeOffset="57">18004 3736 14735 0,'4'-7'1312'0,"0"1"-1056"0,-2 4-256 0,-1 1 0 0,1 2 1376 0,-1-1 224 0,1-1 32 0,1-2 16 0,0-1-976 0,1 1-192 16,-4 1-32-16,-1 4-16 0,-3 1 48 0,-1 1 16 16,-1 2 0-16,-3 0 0 0,1 3-112 0,-3 1-32 15,1 2 0-15,-3 2 0 0,2-2 752 0,-2 4 160 16,-1 0 16-16,2 1 16 0,2-3 240 0,-4 5 32 15,-1 7 16-15,-3 2 0 0,-4 7-688 0,-3 3-144 16,3-1-32-16,-4 4 0 0,-3 4-128 0,-1 5-16 16,-2 7-16-16,3-2 0 0,0-2-176 0,6-5-16 15,2-3-16-15,3-2 0 0,5-2 32 0,0 3 0 16,4 1 0-16,1-1 0 0,6 0-128 0,-1-5-32 16,2 1 0-16,2-4 0 0,2-4-224 0,2-1 0 15,2-3 0-15,2-2 0 0,2 1 0 0,1-1-128 0,4 3 128 16,3-2-208-16,1-1 208 0,1 0 0 0,1-1 0 15,3-3 0-15,3 2-256 0,2-1 32 0,2 0 16 0,2-2 0 32,1-1-1168-32,1-1-224 0,0-5-64 0,-2-2-15552 0</inkml:trace>
  <inkml:trace contextRef="#ctx0" brushRef="#br2" timeOffset="58">17884 4753 28559 0,'0'0'2544'0,"1"-2"-2032"0,2 2-512 0,-1 0 0 0,1 0 464 0,1 0 0 0,1 0 0 0,1 0 0 0,4-3-464 0,1 2 0 15,0 1 0-15,1 0-160 0,2-2 160 0,-2 2 0 16,2-2 0-16,1 2 0 0,1 0 0 0,1-2 0 15,0-1 128-15,3 2-128 0,0-4 400 0,2 2 16 16,0-4 0-16,3 1 0 0,0-1-96 0,-2-2 0 16,0 0-16-16,-2 0 0 0,-3 1 112 0,1-3 32 15,-1 0 0-15,-2 0 0 0,-1 1-112 0,-4 0-16 16,-1 0 0-16,-2 0 0 0,-3-1 128 0,-3 4 32 16,1-3 0-16,-3 1 0 0,-3-1-176 0,-3-2-48 15,0-1 0-15,-3 1 0 0,-2 5-256 0,-1-2 0 16,-2 2 128-16,-1 0-128 0,-1 5 0 0,-1-2 0 0,-1-1 0 15,-1 4 0-15,-2-1 0 0,-2 2-144 0,-1 0 144 0,-1 2 0 16,3 2 0-16,-2-1-160 0,1 6 160 0,0 4 0 16,2-1 0-16,2 4-128 0,0 1 128 0,1 4 0 15,0 4 0-15,2 1 0 0,3 2 0 0,0 1 144 16,4-1 288-16,3 3 48 0,4-2 16 0,-1 0 0 16,3-1-176-16,0-2-16 0,2-1-16 0,0 3 0 15,-1-5-288-15,2 2 128 0,0 0-128 0,1-2 0 16,1-2 0-16,1-1 0 0,2-1 0 0,-1-3 0 15,4 0 0-15,0-4 0 0,3-2 0 0,1 1 0 16,1-7 0-16,2-1 0 0,5 0-176 0,0-3 176 16,3-4-1760-1,3 2-240-15,3-4-48 0,0-1-13952 0</inkml:trace>
  <inkml:trace contextRef="#ctx0" brushRef="#br2" timeOffset="59">18841 4747 17503 0,'2'-4'1552'0,"0"2"-1232"0,-1 2-320 0,1 0 0 0,0 0 1856 0,0-3 320 0,2 2 64 0,0 1 16 0,3-2-1600 0,-1-1-320 16,-2 3-64-16,-1 3-16 0,-3 0-256 0,-4 2 0 15,-3 5 0-15,-6 0 0 0,0 6 0 0,-6-1 0 16,-1 5 0-16,-2 2 0 0,0-1 448 0,-2 3 176 16,2 0 32-16,1 2 16 0,2 2 160 0,1-2 16 15,1 0 16-15,2 1 0 0,2-1-112 0,3-2-32 16,3 2 0-16,3-1 0 0,2 0-32 0,3-2-16 16,3 0 0-16,1-2 0 0,1-3-32 0,0-2-16 15,3 0 0-15,-1 0 0 0,1-2-432 0,2-3-192 16,2 0 160-16,-1 0-160 0,3-4 0 0,0-4 0 0,2 0 0 15,1-3 0 1,1 0-1024-16,1-3-192 0</inkml:trace>
  <inkml:trace contextRef="#ctx0" brushRef="#br2" timeOffset="60">18486 5048 43311 0,'-1'0'1920'0,"1"0"384"0,1 0-1840 0,3-3-464 0,1 3 0 0,1-1 0 15,2 1-352-15,3 0-160 0,6-3-48 0,8 1 0 0,7 1 432 0,4-2 128 16,1 0 0-16,0 0 0 15,-1 2-608-15,-3-2-16 0,-1 0 0 0,-1 0 0 0</inkml:trace>
  <inkml:trace contextRef="#ctx0" brushRef="#br2" timeOffset="61">19431 3903 13823 0,'0'0'1216'0,"0"0"-960"0,0 0-256 0,0 0 0 0,1 0 4256 0,1 0 800 0,-1 0 176 0,1 0 16 0,2 3-3584 0,0-2-704 0,1 4-160 0,0-1-32 16,0 6-304-16,0 2-64 0,-3 7-16 0,1 3 0 0,-1 3 288 0,-2 7 48 15,1 5 16-15,-2 11 0 0,-1 6-304 0,-2 6-64 16,0 0-16-16,-1 4 0 0,1-4-160 0,-2 6-16 16,0 7-16-16,0-1 0 0,0 2-16 0,0-6 0 0,1-4 0 0,1-11 0 15,3-6 48-15,-1-2 16 0,2-3 0 0,2 1 0 16,0-2-208-16,1-5 0 0,-2 1 0 0,1-7-12656 16,1 1-2496-16</inkml:trace>
  <inkml:trace contextRef="#ctx0" brushRef="#br2" timeOffset="62">20422 4241 16575 0,'-3'-3'1472'0,"2"0"-1168"0,1 3-304 0,1 0 0 0,0 0 704 0,-1-2 64 0,2 0 32 0,-1 0 0 15,3-2 528-15,-1 2 96 0,3-4 32 0,1 2 0 16,-1 0-832-16,1-1-176 0,1 4-16 0,-2-4-16 16,-1 4-416-16,-1-2 0 0,-1 3 0 0,-3 3 0 15,0 1 0-15,-3 2 288 0,-4 1-48 0,-3 6-16 16,-2 3 800-16,-5 5 176 0,-2 5 16 0,-4 2 16 15,-2 5-64-15,-3 3-16 16,0 3 0-16,-3 4 0 0,2 1-48 0,-3 5-16 0,-2 4 0 0,0 4 0 16,-1 2-624-16,2-2-128 0,0-3-16 0,6-7-16 15,1-2-304-15,2 2 0 0,-1-3 0 0,4-2 0 0,1-2 0 16,1-4 0-16,3-5 0 0,3-3 0 16,0-8-656-16,2-4-240 0,4-4-64 0,-1-5-10448 15,5-7-2096-15</inkml:trace>
  <inkml:trace contextRef="#ctx0" brushRef="#br2" timeOffset="63">20007 4210 21183 0,'-3'-3'1888'0,"0"0"-1504"16,2 3-384-16,1 3 0 0,1-3 1600 0,-1 2 240 0,0-1 48 0,0 3 16 16,-1 5-544-16,0-1-96 0,1 5-32 0,0 3 0 15,1 4 272-15,1-2 48 0,1 2 16 0,2 1 0 16,2 1-864-16,2 1-160 0,2 3-32 0,1 1-16 16,3 1-272-16,4 4-48 0,1 3-16 0,2 0 0 15,1 3-160-15,2 3 0 0,-1 0-192 0,-1 1 192 16,-1-2-128-16,-1 1 128 0,-1-6 0 15,-1-3 0-15,-3-4 0 0,-3 1 0 0,2-3-144 0,-1-1 144 16,-2-3 0-16,1-1 0 0,0-1 0 0,2-4 0 16,0-4-1568-16,2-3-304 15</inkml:trace>
  <inkml:trace contextRef="#ctx0" brushRef="#br2" timeOffset="64">20556 3906 14735 0,'-1'0'1312'0,"1"-2"-1056"0,1 1-256 0,2 1 0 0,-1 0 416 0,1-3 32 0,2 3 0 0,2-4 0 16,4 2 384-16,4-2 64 0,2 2 32 0,2-1 0 15,1 2-464-15,0 2-80 0,2 2-32 0,-1-1 0 16,1 4 544-16,2 1 128 0,-1 4 0 0,2 1 16 16,-2 3-64-16,0 1-16 0,1 6 0 0,2 3 0 15,2 3-256-15,-1 7-48 0,2 3-16 0,2 4 0 16,4 5-432-16,2 2-80 0,0 3-128 0,4 2 176 16,-3-3-176-16,-1-3 0 0,-1 3 0 0,1 4 0 15,0 8 176-15,-3 2-48 0,-5 4-128 0,-7 0 192 16,-8-6-192-16,-9 4-208 0,-7 6 32 0,-14 6 16 0,-10 5-32 0,-11 1 0 15,-8 1 0-15,-6-18-13248 16</inkml:trace>
  <inkml:trace contextRef="#ctx0" brushRef="#br2" timeOffset="65">20854 4826 10127 0,'0'-3'896'0,"0"0"-704"0,2 1-192 0,-2 2 0 0,0-2 608 0,0 2 96 0,1-2 0 0,-1-2 16 0,1-1 688 0,0 0 144 0,-1 0 32 0,2 2 0 15,-1-1 32-15,0 1 16 0,2 0 0 0,-1 0 0 16,1 3-576-16,-1 0-112 0,0 0-32 0,0 3 0 16,-2 3-496-16,-2 0-96 0,-1 4-32 0,-2 2 0 15,-3 1-288-15,-2 3 0 0,-1 1 0 0,-1 2 0 16,0 2 0-16,-4 1-144 0,-1 0 144 0,0-2 0 15,1 2 0-15,-1-1 0 0,3-2 0 0,1 1 0 16,-1-2 432-16,0 1 112 0,2 1 32 0,0-1 0 0,2 4-48 16,0 1 0-16,2 1 0 0,2 0 0 0,1-2-528 0,4 2 0 15,2 0 0-15,3-6 0 16,5 0-448 0,2-5-112-16,4 0-16 0,2-7 0 0,2-1-912 0,2-2-192 0,1-4-48 0,0-3-6176 15,2 2-1248-15</inkml:trace>
  <inkml:trace contextRef="#ctx0" brushRef="#br2" timeOffset="66">20684 5041 35935 0,'-15'0'1600'0,"5"0"320"0,3 0-1536 0,3 0-384 0,4 0 0 0,1 0 0 0,0 0 0 0,2-2 0 0,2 1 0 0,3-2 0 15,4 0 0-15,2-4 0 0,6 4 0 0,2-6-128 16,6 0-176-16,4-1-16 0,6 1-16 0,10-6-15216 16</inkml:trace>
  <inkml:trace contextRef="#ctx0" brushRef="#br2" timeOffset="67">739 12018 29487 0,'-4'0'2624'0,"0"0"-2112"0,3 0-512 0,2 0 0 0,0-2-128 0,-1 1-144 0,-1 1-32 0,0-3 0 15,-2-1-448-15,1 2-80 0,0-2-32 16,1 1 0-16,0 3 688 0,-2 0 176 0,2 0 0 0,-1 1 0 0,0 1 0 0,0 2 0 15,1 2 0-15,-2-2 0 16,1 1 1088-16,1 1 240 0,-2-1 48 0,2 1 16 0,-2 0-64 0,2 0-16 16,0 3 0-16,1-3 0 0,-1 0-864 0,1-2-160 15,1 2-32-15,3-2-16 0,1-1-96 16,2-2-16-16,2-2 0 0,4-2 0 0,8-1 64 0,3-2 0 16,-1 0 0-16,4 0 0 15,4-2 16-15,3 0 16 0,2 2 0 0,-2 2 0 0,-4 1-224 0,-3 1 0 16,-2 2 0-16,1 2 0 0,-1 1 0 0,-1 3 0 15,2 0 0-15,0-2 0 0,-1 2 0 0,0-2 0 16,1 2 128-16,-2-4-128 0,-3 2 0 0,3-4 0 16,1 0 0-16,2-4 0 0,-1-2 0 0,0 0 0 15,1-3 0-15,-2 0 144 0,-1 0-144 0,1-1 0 16,1 3 0-16,-2-2 128 0,-2 3 160 0,-1 2 32 16,1 0 0-16,-2 2 0 0,-3 4-320 0,-1-2 0 0,0 4 0 15,-1 0 0-15,-2-1 0 0,-2 2 0 0,-3 2 0 0,1-4 0 16,-3 3 0-16,-1-3 0 0,1 1 128 0,-3-1-128 15,-1 0 0-15,1-3 0 0,-2 0 0 0,2 0 0 16,-2-3 0-16,-1 1 0 0,2 1 0 0,-1-6 0 16,2 4 288-16,-1-6 0 0,1 3 0 0,-1-4 0 15,1 1-288-15,-2 0 0 0,2-1 0 0,-3 0 0 16,0 1 0-16,-3 2 0 0,2-2 0 0,-3 0 0 16,-1 3 0-16,-2-1 0 0,-4 1 0 0,0-1 0 15,-2 1 128-15,1 2-128 0,-2-2 192 0,1 3-192 16,-1-4 208-16,2 1-64 0,-2 3-16 0,2-2 0 15,-2 1 16-15,3-2 0 0,1 2 0 0,0 1 0 16,3 0-144-16,-2-2 0 0,3 1 0 0,0 0 128 0,-1 2-128 0,4 1 0 16,-2-2 0-16,1 3 0 0,2 0 0 15,-1-2 0-15,2 4 0 0,1 1 0 0,1-2 0 0,2 4 0 16,0 0 0-16,2 1 0 0,1 3 0 0,3-3 0 16,1 1 0-16,4-1 0 0,-1 1 0 0,3-2 0 15,3-4 0-15,-1 1 0 0,2-2 0 0,1 0 0 16,0 0-144-16,0-2 144 0,-3 2 0 0,-2 0 0 15,0 2 0-15,-3-2 0 0,1 3 0 0,-3 0 0 16,-1 4 0-16,-1-4 0 0,-3 4 0 0,0-1 0 16,-1 0 0-16,0 0-160 0,-1 0 160 0,-1 0 0 15,1-2 0-15,1 2 0 0,0-2 0 0,0 2 0 0,0-3 0 16,0 3 0-16,1-2 0 0,0-1 0 0,2 4 0 0,-1-4 0 16,-2 2 0-16,1 1 0 0,0 1 0 15,-1 0 0-15,-1-1 0 0,-2 3 0 0,0 1 0 16,-4 0 0-16,0-2 0 0,-3 3 0 0,-4 4 0 0,-3 1 0 15,-2-1 208-15,-3 2 32 0,1 1 0 0,-4 2 0 16,-6 2-240-16,-2 3 176 0,-3 0-176 0,-1 1 160 16,1 2-160-16,0-4 0 0,1 2 0 0,3-3-12736 15,2-1-2448-15</inkml:trace>
  <inkml:trace contextRef="#ctx0" brushRef="#br2" timeOffset="68">19780 8190 23039 0,'-1'0'2048'0,"-1"0"-1648"0,2 0-400 0,2 1 0 16,-1-1 1264-16,-1 1 160 0,1 1 48 0,-1 0 0 0,1 2 128 0,2-1 16 0,-1 2 16 0,1 2 0 0,-1-4-512 0,1 3-96 15,0 1-32-15,1-1 0 0,0 1-672 0,-2 2-144 16,3 1-32-16,-2 2 0 0,0 1-144 0,0-1 0 16,-1 1 144-16,0 0-144 0,-2-1 0 0,0 1 0 15,0-4 0-15,-2 1 128 0,1 0-128 0,0-4 0 16,0 1 0-16,-1-1 0 0,1-4-160 0,0-2-48 16,0 0-16-16,-1 0-11056 15,1-5-2224-15</inkml:trace>
  <inkml:trace contextRef="#ctx0" brushRef="#br2" timeOffset="69">20368 7737 20271 0,'-2'-11'896'0,"0"4"192"0,-1-2-880 0,2 3-208 0,1 2 0 0,0 0 0 0,0 2 528 0,-1-2 64 15,-2-6 16-15,1 2 0 0,-3-6 144 0,0 2 16 16,-1 3 16-16,-1-1 0 0,1 2-80 0,0 0-32 16,0 3 0-16,-2 0 0 0,3 3 128 0,-1-2 32 15,1-1 0-15,0 1 0 0,2 1 384 0,-1 0 96 16,0-1 16-16,2 2 0 0,-3-2-704 0,2 1-144 16,1 0-32-16,-1-1 0 0,0 2-16 0,-2-1-16 15,-1 0 0-15,-3 3 0 0,-2-4-240 0,-2 4-48 16,-1 0-128-16,-2 1 192 0,-2 2-192 0,1 0 0 0,-3 4 0 15,2-1 0-15,-2 2 144 0,-1 5-16 0,1-1 0 16,1 2 0-16,2-2 64 0,1 4 0 0,0-1 0 0,1 1 0 16,3 0-192-16,2 0 192 0,2-3-192 0,3-1 192 15,2 0-192-15,3 0 0 0,2 0 0 0,2 0 0 16,1 1 0-16,4-5 0 0,0 3 0 0,1-2 0 16,3 1 0-16,0-1 0 0,2 1 0 0,1-3 0 15,3 2 0-15,-1-6 0 0,2 2 0 0,0-4 0 16,1-1 0-16,0-1 0 0,0 1 0 0,0-5 0 15,0 2 0-15,0-5 0 0,-1 2 0 0,-2-5 0 16,2 1 0-16,-4-2 0 0,0-1 0 0,-1 0 0 16,-1-3 0-16,-3 1 0 0,0 1 0 0,-1-2 0 15,0 0 0-15,-4 1 0 0,1-1 0 0,-3 0 0 16,-1 1 0-16,-1 2 0 0,1-2 0 0,-3 1 0 16,0-2 0-16,0 1 0 0,-2 3 0 0,1 2 0 0,0 4 0 0,-2-2 0 15,2 3 0-15,0 4 0 0,-2 1 128 0,1 0-128 16,-1 4 128-16,1 2-128 0,-1 0 192 0,1 4-64 15,1-1 0-15,0 2 0 0,-1 4 0 0,1-3-128 16,0 4 192-16,1 0-64 0,-1-1-128 0,1 2 192 16,0 2-192-16,1 2 192 0,1-1-64 0,0 2-128 15,0 3 192-15,0-2-64 0,0 4 32 0,-1-2 0 16,-1 2 0-16,1 7 0 0,-1 0-160 0,-1 1 0 16,1-3 0-16,-1 3 0 0,-1 1 288 0,1 1-32 15,0 0 0-15,-1-1 0 0,0-2-256 0,0-3 0 16,-2-2 0-16,2-3 0 0,-2-4 0 0,0-4 0 15,1-4 0-15,0-3 0 16,1-3-512-16,-1-6-144 0</inkml:trace>
  <inkml:trace contextRef="#ctx0" brushRef="#br2" timeOffset="70">18050 6618 23039 0,'-4'0'2048'0,"2"1"-1648"16,2 2-400-16,1-3 0 0,0 1 1760 0,0 2 272 0,2-1 48 0,-1 4 16 0,1 0-1136 0,2 1-208 0,1 2-48 0,-1 1-16 0,0-1-400 0,-1 1-80 0,-1 0-16 0,-1 0 0 16,-1 0-192-16,-2 1-256 0,-2-4 48 0,-2 2-14608 15</inkml:trace>
  <inkml:trace contextRef="#ctx0" brushRef="#br2" timeOffset="71">18475 5933 43311 0,'2'-10'1920'0,"-1"4"384"0,2 2-1840 0,1-1-464 16,0 4 0-16,0-1 0 15,1-1-1232-15,3-1-352 0,7-3-64 0,5-2-16 0,5-1 1312 0,2 1 352 16,-1-3 0-16,-2 5-144 0,1-3 16 0,0 1 0 0,-3 1 0 16,-1 2 0-1,-1 1-512-15,-1-2-112 0,-2 5-16 0,-4-2 0 0,1 4 512 0,-4 0 112 0,-1 4 16 0,-2 2 0 16,0 4 128-16,-2 2 0 0,-1 1 128 0,-1 3-128 16,0 2 736-16,-1 5 80 15,0 1 16-15,0 2 0 0,2-1 64 0,0 1 0 16,1-4 16-16,1 1 0 0,3 1-592 0,1 1-112 0,1 2-16 0,-1 0-16 15,-3-4-176-15,0-1 0 0,-2 3 0 0,-3 1 0 16,-1-4 0-16,-6 3 0 0,-4-1 0 0,-3 2 0 16,0-6 0-16,-6 2 0 0,0 3 0 0,-6 0 0 15,-2 0-400-15,-2-2 32 0,-2 2 16 0,0-3 0 16,6-3 352-16,-2-6 0 0,1 2 0 0,1-3 0 16,2 0 0-16,0-4 0 0,2 1 0 0,3-5 128 0,2-1-128 15,1 0 0-15,1-3 0 0,-1-4 0 0,2-2 0 0,-1 0 0 16,1-3 0-16,1-1 128 0,0-2-128 0,0-1 0 15,-2 0 0-15,2-2-176 0,1 1 176 0,-1 3 0 16,0 0 0-16,1 2-128 0,2 2 128 0,-1 1 128 16,4 0-128-16,0 1 176 0,4 4-176 0,2-2 0 15,1-1 0-15,3 4 0 0,2-2 240 0,1-2 16 16,2 2 0-16,3 0 0 0,3-3-128 0,0 2-128 16,3-1 176-16,1-1-176 0,0 1 240 0,1 3-64 15,1-1-16-15,1 2 0 0,-1 0-160 0,1 3 0 16,0 4 0-16,-4 1 0 0,1 2 192 0,-3 0 48 15,-2 0 16-15,0 2 0 0,-1 3 64 0,-3 1 0 16,-1-3 16-16,-2 3 0 0,0 0 0 0,-1 0 0 0,1 0 0 16,-1 0 0-16,2-1-80 0,-1-3-32 15,1 1 0-15,1-2 0 0,2 0-224 0,2-1 0 0,0 0 0 16,0-4 0-16,1 0 0 0,0 0-192 0,2-5 16 0,1 2 0 31,-1-3-704-31,2-4-144 0</inkml:trace>
  <inkml:trace contextRef="#ctx0" brushRef="#br2" timeOffset="72">19641 6736 23039 0,'-5'1'2048'0,"0"-1"-1648"0,1 0-400 15,1 0 0-15,2 0 3888 0,1 0 688 0,0 0 144 0,-1 0 16 0,-2 0-3776 0,1 2-752 0,0-2-208 0,0 3 0 0,-1 0-768 0,1 0-240 0,-2 1-32 0,2 2-16 16,-1 1-704-16,0 2-144 0,0 0-16 0,2 0-7712 15,1 4-1536-15</inkml:trace>
  <inkml:trace contextRef="#ctx0" brushRef="#br2" timeOffset="73">20096 5955 21183 0,'-5'3'1888'0,"3"-3"-1504"0,1 1-384 0,2-1 0 0,0 0 368 0,-1 2 0 15,-1 1 0-15,-1-2 0 0,-1 4-368 0,-2 1 0 16,-1 2 0-16,-1 0-192 0,-3 5 192 0,1-3 0 16,0 2 0-16,-2 2 0 0,0-5 0 0,0 4 0 15,0 2-144-15,-2-3 144 0,2 4 320 0,0-3 128 16,1 0 16-16,2-1 16 0,1-2 672 0,2-1 128 15,2-2 16-15,0 2 16 0,1-1-432 0,-1 0-96 0,2 0-16 16,0 0 0-16,0 1 0 0,1-2-16 16,1 2 0-16,1-3 0 0,2 0 176 0,0-2 32 0,2 2 16 15,0-5 0-15,3 4-496 0,-1-5-96 0,4 0-32 0,-1 0 0 16,-1-3-352-16,4 0 128 0,4-3-128 0,3 0 0 16,4 2 0-16,0-4 0 0,3 1 0 0,1 0 0 15,1 1 0-15,-2 0 0 0,-3 1 0 0,0 0 0 16,2 0 0-16,-2 1 0 0,-2 0 0 0,-3-1-128 15,-1 4-320-15,-3-4-48 16,-1 4-16-16,-3-3 0 0,-2 4-1344 0,-3-2-288 0,-1-2-48 0,-1 2-11952 16</inkml:trace>
  <inkml:trace contextRef="#ctx0" brushRef="#br2" timeOffset="74">20456 5825 23039 0,'-11'0'2048'0,"2"3"-1648"0,2-2-400 0,2 2 0 0,3-1 2448 0,0-2 416 0,2 4 80 0,-3 0 0 0,-2 4-2112 0,-1 2-448 0,-1 2-64 0,1 2-32 15,0 5-80-15,1-3-16 0,0 5 0 0,-1 1 0 16,0 6-192-16,-2 2 0 0,-2 10 128 0,1 4-128 16,-4 8 256-16,0 4 16 0,1 7 0 0,0-5 0 15,1 1 368-15,0-6 80 16,2 2 16-16,1-2 0 0,1-2-576 0,1-4-160 0,0 1 0 0,0-1 0 31,1-5-448-31,1-5-144 0</inkml:trace>
  <inkml:trace contextRef="#ctx0" brushRef="#br2" timeOffset="75">19796 10040 35007 0,'-3'2'3120'0,"2"-2"-2496"0,1 0-496 0,0 0-128 0,1 1 0 0,-1-1 192 0,2 0-64 0,-2 3 0 0,1-1-256 0,0-2-64 16,2 4 0-16,-3-4 0 0,0 0-80 0,0 0-32 16,0 0 0-16,0 0 0 15,0 0-1392-15,17 9-288 0,-15-6-48 0,-2 0-10864 16</inkml:trace>
  <inkml:trace contextRef="#ctx0" brushRef="#br2" timeOffset="76">20109 9404 33167 0,'-6'4'2944'0,"-1"1"-2352"0,4 1-464 0,1-2-128 15,1-1 640-15,0 4 128 0,-1 1 0 0,-3 8 16 16,0 3-784-16,1 1-192 0,3-2-32 0,2-2 0 16,1 0 224-16,2-1-176 0,1-4 176 0,0 0-160 15,0 3-96-15,0-4-32 0,1 1 0 0,-1-1 0 16,1 0 288-16,0 0-192 0,2 0 192 0,-2 1-160 0,-1-4 160 0,1 2 0 15,-1-3 0-15,1 1 0 16,0-2 0-16,2-1 0 0,-1-3 0 0,3-1 0 0,0-1 0 0,1-1 0 16,3-2 0-16,-1 0 128 0,3-2-128 0,-1 0 0 15,1 0 0-15,0-3 0 0,1 2 0 16,0-2-208-16,-1-1 16 0,0 1 16 16,0-1-880-16,-1 1-176 0,0-1-48 0,-2 1-12176 15</inkml:trace>
  <inkml:trace contextRef="#ctx0" brushRef="#br2" timeOffset="77">20512 9305 43311 0,'-6'1'1920'0,"0"-1"384"0,-1 3-1840 0,4-3-464 0,1 2 0 0,1-2 0 32,0 4-1296-32,-3-3-368 0,-2 6-64 0,-3 1 0 0,1 1 1376 0,0 2 352 0,1 4 0 0,1-2 0 15,1 5 0-15,0 2-176 0,1 4 176 0,2 5-128 16,0 3 128-16,1 6 0 0,0 7 0 0,1 5 0 16,-1 10 0-16,1-3 0 0,-2-3 0 0,2 3 0 15,-1 2 0-15,0 1 0 0,0 0 0 0,0-3 176 16,1-4-176-16,0-2 0 0,2-6 0 0,-1-7 0 15,0-4-384 1,2-5-96-16,-2-4-32 0,0-6-15424 0</inkml:trace>
  <inkml:trace contextRef="#ctx0" brushRef="#br2" timeOffset="78">16228 6799 36863 0,'-6'0'3264'0,"1"0"-2608"0,3 1-528 0,2 1-128 0,0-2 1136 0,0 3 192 0,-1-2 32 0,-1 2 16 16,1 3-1040-16,2-4-208 0,3 3-128 0,1 1 160 15,0-1-160-15,1-1-144 0,0-2 144 0,-1-2-208 32,0 4-1072-32,-1-4-224 0,0 3-32 0,-3 0-15456 0</inkml:trace>
  <inkml:trace contextRef="#ctx0" brushRef="#br2" timeOffset="79">16739 6005 13823 0,'0'-6'1216'0,"-1"3"-960"0,1-1-256 0,0 2 0 0,1-2 2384 0,0 4 432 0,2-2 96 0,-1-2 16 15,2-2-1648-15,2-4-336 0,-1 1-64 0,1 2-16 16,-2 1-112-16,-1 1-32 0,-1 3 0 0,-2 0 0 0,-1 2 384 0,0 2 80 16,-1 2 16-16,-1 2 0 15,0 2 80-15,1 3 32 0,-1-1 0 0,2 3 0 16,0 5-512-16,0-2-96 0,-1 4-32 0,1-2 0 0,-1 1-192 0,-1 3-32 16,1 1-16-16,-3 5 0 15,0 1-112-15,0 5 0 0,-3 2-16 0,1 1 0 0,0 1-304 0,-3-1 0 16,0 3 0-16,-1-1 0 0,-2 3 0 0,2-1 0 15,2-6 0-15,3-1 0 0,1 1 0 0,3-5 0 16,4 1 0-16,5-9 0 0,2-1-256 0,7-10-96 16</inkml:trace>
  <inkml:trace contextRef="#ctx0" brushRef="#br2" timeOffset="80">18087 8304 32255 0,'0'-4'2864'0,"0"1"-2288"0,-1 3-576 0,1 0 0 0,0 0 1472 0,1 0 192 0,-1 3 48 16,1-3 0-16,1 1-1440 0,-1 3-272 0,0 1 0 0,-1-5-128 16,0 0-688-16,5 26-128 0,-4-14-16 0,-1 0-16 15,0 1-1040-15,0-1-208 0,0 2-32 0,-1-2-6640 0,0-2-1312 0</inkml:trace>
  <inkml:trace contextRef="#ctx0" brushRef="#br2" timeOffset="81">18526 7576 27647 0,'-1'0'2448'0,"0"0"-1952"16,-1 2-496-16,2 0 0 0,0 1 960 0,0-2 112 15,-1 4 16-15,0 1 0 0,0 1-848 0,-2 6-240 16,1-1 0-16,-3 4 128 0,1 3 160 0,-2-1 32 15,1 0 16-15,0 0 0 0,0 1-208 0,0-3-128 16,3 2 160-16,-1-4-160 0,3 1 592 0,1-3 32 16,1-2 0-16,1-1 0 0,1 1 192 0,1-4 32 0,0 0 16 15,1-1 0-15,1 0-464 0,1-1-80 0,-1-2-32 16,3-1 0-16,0 2-128 0,2-3-32 0,0 0 0 0,1 0 0 16,1-3-128-16,-1 2 0 15,2-1 0-15,0-1-176 0,1-1 176 0,0 2 0 0,3-3 0 0,-1 0 0 16,3 1-208-16,0-4 32 0,2 0 16 0,1 0 0 15,1-2-688 1,1 0-144-16,1-3-32 0,-2 1 0 0,-3 2-80 0,0-2-32 0,1 2 0 16,-3 0 0-16,-3 1-1168 0,-1-1-224 0,-2 2-48 0,-2 0-8784 15</inkml:trace>
  <inkml:trace contextRef="#ctx0" brushRef="#br2" timeOffset="82">19007 7314 24879 0,'-4'-3'2208'0,"-1"3"-1760"0,0 0-448 0,3 1 0 0,-1 1 2224 0,0 2 352 0,-2 1 80 0,-5 2 16 0,-2 6-2048 0,-2 5-416 0,2 1-80 0,0 3 0 16,4 4-128-16,0 3 0 0,2 3 0 0,0 2-128 15,1 7 128-15,-1 0 0 0,1 3 0 0,-2 1-128 16,-1 6 128-16,-2-2 0 0,2-4 0 0,-4-1 0 16,0 4 832-16,-3 3 208 0,0-1 48 0,1 0 0 15,-3-2-432-15,1 2-80 0,2 2 0 0,-1-3-16 16,2-4-432-16,3-7-128 0,3-3 0 0,3-7 0 15,4-6 0-15,3-3-352 0,3-3 48 0,4-4-17488 16</inkml:trace>
  <inkml:trace contextRef="#ctx0" brushRef="#br1" timeOffset="83">21068 5573 11055 0,'2'-4'976'0,"-1"1"-784"0,0 0-192 0,0 3 0 0,1 0 768 0,-1-2 128 0,1-2 0 0,2 0 16 0,1-4-384 0,1 0-80 0,0 0 0 0,-1 0-16 16,0 2 688-16,-1 0 144 0,-2 0 16 0,0 2 16 15,-1 2-16-15,-2-2 0 0,-1 1 0 0,-1 1 0 16,-2 1-336-16,-3 1-80 16,0-3-16-16,-5 3 0 0,-3 0 192 0,-5 0 48 0,-4 3 0 15,-3-2 0-15,-2 4-704 0,-2-1-128 0,-1-1-16 16,-2 3-16-16,-2-2-224 0,-1 1 0 0,-1 1 0 0,1-2 0 16,-3-2 0-16,0 2 0 0,2 0 0 0,-1 0 0 15,-1 0 0-15,-3 0 0 0,-2 2 128 0,-2-3-128 16,0 1 464-16,-2-3 48 0,2 1 16 0,1-4 0 15,6 1-208-15,-3-3-32 0,-3 1-16 0,-1-3 0 16,-2 2-272-16,-2 2 0 0,0-2 128 0,-2 2-128 16,-1 2 384-16,1-4 32 0,0 4 0 0,-2-2 0 0,0 0-144 0,-1 2-16 15,-2 4-16-15,1-4 0 0,7 4-240 0,1-2 0 16,-2-2 0-16,0 2 0 0,0-2 0 0,1 0 0 16,3-2 0-16,-2 2 0 0,0 0 0 0,-4 0 128 15,0 2-128-15,1 0 0 0,0-2 0 0,3 0 0 16,2-2 0-16,-3 2 0 0,-1-2 0 0,0 2 0 15,2-2 0-15,2 2 0 0,1-3 0 0,1 2 0 16,4-1 0-16,0 2 0 0,1-2 0 0,4 2 0 16,1 4 0-16,-4 0 0 0,-3 2 0 0,-4 3 0 15,-4 1 0-15,0-1 0 0,-1 4 0 0,2-1 0 16,1-2-128-16,2 0 128 0,3-1 0 0,1-3 0 16,1 0 0-16,1 0 0 0,3-5 0 0,2 2 0 15,0-3 0-15,0-4 0 0,4 4 0 0,0-2 0 0,-1-2 0 16,0 2 0-16,4-1 0 0,-1 2 0 0,-2-2 0 15,0 0 0-15,1 3 0 0,0-3 0 0,3-1 0 0,-2 2 0 16,3 1 0-16,-1 1 0 0,3-3 0 0,-1 3 0 16,1-2 0-16,0 1 0 0,-1 1 0 0,-1 0 0 15,-2-3 0-15,1 3 0 0,-2-2 0 0,1 0 0 16,0 0 0-16,2-2 0 0,1 2 0 0,0-6 0 16,1 2 0-16,2 0 0 0,-1 0 0 0,2-3 0 15,4 2 0-15,-1 0 0 0,-1-1 0 0,-1 0 144 16,1 2-144-16,2 0 0 0,1 4 0 0,-2-1 0 15,2 2 0-15,-2 1 0 0,2 0 0 0,1 0 128 16,1 0-128-16,0 0 0 0,2 1 0 0,-1 2 0 16,2-3 0-16,-1 2 0 0,2-2 0 0,-1 1 0 15,-1 2 0-15,0-3 0 0,-1 0 0 0,-1 0 0 0,0 0 128 16,1 0-128-16,-5 0 192 0,2-3-64 0,-3 2 224 16,1 1 32-16,1-2 16 0,1-1 0 0,-1 2-208 0,2-2-64 15,1 1 0-15,0 1 0 0,3 1 0 0,0 0 0 16,-1 1 0-16,3 1 0 0,1 2-128 0,0 1 0 15,2 1 0-15,-1 0 128 0,1 4-128 0,-1 0 0 16,1 0 0-16,1 2 0 0,1 1 0 0,0-1 0 16,1 2 0-16,0-2 0 0,2 3 0 0,1-4 0 15,-1 4 0-15,1-3 0 0,0 4 0 0,0 0 0 16,1 1 0-16,-2 1 0 0,1 4 176 0,0-1 0 16,0 5 0-16,0-1 0 0,-2 1 64 0,2 3 16 15,0-1 0-15,-1 0 0 0,0 5-256 0,-1 1 144 0,0 3-144 16,-1 5 128-16,-2 3-128 0,1-1 0 0,0 0 0 15,0-4 0-15,1-1 0 0,1-1 0 0,1-1 0 16,0-2 0-16,2-1 144 0,-1 5-144 0,2 2 160 16,0-2-160-16,2 2 352 0,-1 2-32 0,2-1 0 15,-1 3 0-15,1-2-128 0,0-2-16 0,-2-3-16 16,0-1 0-16,0-2-160 0,-1 3 0 0,-1 1 144 0,-1 5-144 16,-1 6 0-16,-2 4 0 0,-1 3 0 0,-1 1 128 15,0-2-128-15,-1-4 0 0,0 1 0 0,1-3 0 16,0-3 176-16,-2 4 64 0,1-1 16 0,-2 0 0 15,2 5 0-15,-1-5 0 0,1-1 0 0,-2-6 0 16,2-1-256-16,-1 1 0 0,1-1 0 0,-1 4 0 16,1 0 0-16,0 1 0 0,0-3 0 0,2 0 0 0,2-4 0 15,0-1 0-15,3-1 0 0,0-1 0 0,2-3 160 0,-1-1-16 16,0 5 0-16,1 1 0 0,0 4 64 16,-2 3 16-16,1-1 0 0,-2 1 0 0,-1 1-224 0,-1 3 0 15,0-2 0-15,-2-1 0 0,0 0 0 0,-1 5 0 16,0 5 0-16,0-4 0 0,0-5 0 0,1-1 0 15,2-9 0-15,2-1 0 0,1-6 0 0,0 2 0 16,1-1 0-16,2-1 0 0,-1 3 0 16,1-2 0-16,-1 3 0 0,-1-3 0 0,1 3 0 0,-2-1 0 15,-2 1 0-15,0 1 0 0,-2 3 0 0,-1 0 0 16,-1 2 0-16,0-3 0 0,-2 4 304 0,0 1-48 16,0-1 0-16,1 5 0 0,0 6-128 0,-1-2-128 15,2 0 192-15,1-7-192 0,1 0 128 0,2-10-128 16,1-4 0-16,1-5 0 0,0-7 0 0,1 2 0 0,0-5 0 15,0 1 0-15,2-4 0 0,-2 4 0 0,1-3 0 0,0 3 0 16,0 0 0-16,1 2 0 0,0-1 0 0,0 2 0 16,1 6 128-16,-2 0 32 0,2-3 0 0,-2 2 0 15,2 0-32-15,0 1 0 0,-1 0 0 0,2-2 0 16,0 2-128-16,0-5 0 0,1 1 0 0,-1-5 0 16,0-4 0-16,0-2 0 0,1-1 0 0,-1-6-176 15,0 1 176-15,0 0 0 0,0-2 0 0,0 2 128 16,-1 1-128-16,-2-1 0 0,2-1 0 0,-3 2 0 15,0 0 0-15,1 0 0 0,-1 1 0 0,-1 4 0 16,0-2 0-16,-1 3 0 0,-2 3 0 0,2-2 0 16,-1 0 0-16,-1 2 0 0,1 1 0 0,-1-5 0 15,1-2 0-15,0 0 0 0,1-2 0 0,0-2 0 0,1-2 0 16,0-2 0-16,0 0 0 0,0 0 0 0,2-4 0 16,0 1 0-16,1 0 0 0,0-3 0 0,1 2 0 15,0-2 0-15,3 4 0 0,-1-2 0 0,1 0 0 0,2 3 0 16,1 0 0-16,2 1 0 0,2 0 0 0,1 0 0 15,1 0 0-15,2 0 0 0,1 0 0 0,2 0 0 16,1-3 0-16,0 0 0 0,2-1 0 0,-1-2 0 16,2-3 0-16,0 2 0 0,0 0 0 0,0-1 0 15,5 0 0-15,1 0 0 0,0-2 0 0,4 4 0 16,0-4 0-16,4 1 0 0,3-1 0 0,0 0 0 16,4-1 0-16,-1 0 0 0,1-1 0 0,4-1 0 15,2 3 0-15,2 2 0 0,3-2 0 0,0 1 0 16,2 3 0-16,0-1 0 0,0 0 0 0,-3-1 0 0,1 0 0 15,0 2 0-15,0 0 0 0,4 2 0 0,2-2 0 16,-1 0 0-16,-1 1 0 0,0 0 0 0,1 2 0 16,0-3-128-16,2 3 128 0,-1-4 0 0,1-3 128 15,1 2-128-15,-2-2 0 0,0-2 0 0,1 2 0 0,-2-3-128 16,0 5 128-16,2-2 0 0,3 0 0 0,-3 0 0 16,-2 4 0-16,-4-3 0 0,-1 3 0 0,1 0 0 15,1 2 0-15,2 0 0 0,0-1 0 0,-7 4 0 16,-6 1 0-16,2 1 0 0,3 2 0 0,2 1 0 15,1 2 0-15,0 2 0 0,-3-1 0 0,-1 0 0 16,-3 2 0-16,-2-3 0 0,-2 1 0 0,-4-1 128 16,-2-1-128-16,0-1 0 0,0-1-176 0,-2-3 176 15,0 0 0-15,3-3 0 0,3-1 0 0,0-1 160 16,1 2-160-16,-4-3 0 0,0 2 0 0,-2-1 0 0,-3 4 0 0,-2 1 0 16,-2 1 0-16,-1 1 0 0,-2 5 0 15,0-4 0-15,0 6 0 0,-2-3 0 0,-1 4 0 0,1-1 0 16,0 1 0-16,-2-1 0 0,1 0 0 0,-1-1 0 15,-1-2 0-15,-1 0 0 0,2-4 0 0,-2-2-144 16,2-2 144-16,-1-2-160 0,-2-1 160 0,1 0 0 16,4-1 0-16,2-3 0 0,-1 1 0 0,0 0 0 15,1 2 0-15,1 0 0 0,-1-1 0 0,0 2 176 16,-1 1-176-16,-1 4 192 0,-2 0-192 0,-1 0 0 16,-1 4 0-16,-2-1 0 0,-2 2 0 0,0 2 0 15,-2-1-160-15,-1 0 160 0,-1 0 0 0,-1-1 0 16,0 0-128-16,0-1 128 0,-1-1 0 0,2 0 0 0,-1-3 0 15,2-3 0-15,0 3 0 0,1-1 0 0,1-4 0 16,1 1 0-16,-1 1 0 0,-1-2 160 0,1 0-160 0,-2 0 128 16,-1 1-128-16,-2 1 0 0,1 0 0 0,-2-1 0 15,0 2 128-15,0-1 0 0,-1 2 0 16,-2-1 0-16,0 0 0 0,1-4-128 0,-1 4 192 0,2-4-64 16,-1-2-128-16,-1 2 0 0,1-3 0 0,0-3 0 15,1 0 176-15,-2-2-48 0,0-1-128 0,-1-2 192 16,1-2 48-16,-1-3 0 0,-1 0 0 0,2-3 0 15,-2-6 32-15,0-3 16 0,1-2 0 0,1-9 0 16,-2-4-32-16,0-5-16 0,2-1 0 0,-4-11 0 16,3-3-240-16,-2-6 176 0,1 0-176 0,0 0 160 15,-1 6-288-15,1-1-64 0,0 0-16 0,0 1 0 0,2 2-32 16,-3 4 0-16,0 4 0 0,-2 2 0 16,0 2 240-16,-1 2-144 0,-2-1 144 0,0-3-128 0,0 0 128 15,-2 1 0-15,-2 2 128 0,1-3-128 0,-2 3 0 0,0-3 0 16,0 0 0-16,-1 4 0 0,-2-4 0 0,1 0 0 15,0 2 0-15,1-4 0 0,1 0 0 0,2 4 0 16,0 7 0-16,1-9 0 0,0-8 0 0,0-5 0 16,1 4 0-16,-2 3 0 0,1 2-208 0,2 4-16 15,0 4 0-15,0 2 0 0,0 9 224 0,-1 1 0 16,-1-2 0-16,0 1 0 0,-1 1 0 0,-2 3 0 16,1 3 0-16,-1 1 0 0,-2-1 0 0,1-2 0 15,0 5 0-15,-3-5 0 0,-1 1 0 0,1 1 0 16,-1 1 0-16,0-1 0 0,-4-1 0 0,2-3 0 15,-2 3-128-15,2-3 128 0,1 5 0 0,1-3 0 16,2-2 0-16,2-2 0 0,1 1 0 0,2-2 0 0,0 1 0 16,1-4 0-16,2 1 0 0,-2 3 0 0,2 3-128 15,-1 1 128-15,1 4 0 0,-2 0 0 0,2 3 0 16,-3 2 0-16,-1 3 0 0,1-1 0 0,-2 4 0 0,1-3 0 16,-1 3 0-16,0 0 0 0,2-1 0 0,-2-1 0 15,2-1 0-15,1 1 0 0,3-3 0 0,0 4 0 16,3-2 0-16,2 0 0 0,3-1 0 0,-1-1 0 15,3 4 128-15,1-5-128 0,-1 5 0 0,1-2 0 16,-1 0 0-16,-2 2 0 0,-1 2 0 0,0-1 0 16,-2-1 0-16,-1 4 0 0,-1-2 0 0,-3 1 0 15,1 1 0-15,-2 1 0 0,0-5 0 0,-2 7-144 0,1-2 144 16,-2 4 0-16,1-1 0 0,-2 3 0 16,2 2 0-16,-2 0 0 0,0 4 0 0,0-3 0 0,0 3-384 15,-3 0 0-15,1 1 0 0,0 0 0 16,0 4-928-16,0-2-176 0,-1 3-48 15,1 0-19712-15</inkml:trace>
  <inkml:trace contextRef="#ctx0" brushRef="#br3" timeOffset="84">14163 8151 31327 0,'-8'0'2784'0,"-1"0"-2224"0,0-2-560 0,5 2 0 0,1 2 2176 0,2-2 320 0,0 2 64 0,-3 0 0 16,-2 1-1904-16,-2 0-384 0,1 1-80 0,-2 5 0 0,3-3-192 16,0 4 192-16,0 2-192 0,-1 2 192 15,0 1-192-15,0 2 0 0,-2 4-192 0,0-1 192 0,1 1-384 0,-1-3 32 16,2-2 16-16,0 0 0 0,1-2 192 0,3-3 144 15,0-1-192-15,3-2 192 0,1-4 192 0,3-2 160 16,2-2 32-16,4-4 0 0,2-2-64 0,2-4 0 16,3-2 0-16,2-1 0 0,2-3-128 0,0-2-16 15,1-2-16-15,-1-2 0 0,-2 3-160 0,-3-1 0 16,0 2 144-16,-2-3-144 0,-2 3 0 0,-2 3 0 16,-3 2 0-16,-3 4 0 0,-2 3 0 0,-2 0 0 15,-1 2 0-15,-3 0 0 0,-1 2 0 0,-2-1 0 16,-2 2 0-16,1 1 0 0,-2 1 0 0,-1 2-160 15,0 1 160-15,-1 2-208 0,1 2 208 0,1 2 0 16,2 4 144-16,0 1-144 0,3 3 304 0,2 2-48 16,0 5 0-16,2-3 0 0,3 3-96 0,2-5-32 0,4-2 0 0,-2-4 0 15,2-2-128-15,2-2-176 0,4 1 48 0,1-3 0 16,1-5-128-16,0 0 0 0,-4-3-16 0,1 0 0 16,-3-3 48-16,-3 0 16 0,-1-1 0 0,-2 0 0 15,-3-2 208-15,-3 0-192 0,-2-3 192 0,-2 2-192 16,-3 1 192-16,-1-3 0 0,-1-1 0 0,-3 1 160 15,0 2 256-15,-2-3 48 0,-3 1 16 0,2 0 0 16,-1 2-144-16,1-1-16 0,3 0-16 0,2 3 0 16,1 2-304-16,1 0 0 0,1 2 0 0,3-3 0 15,1 3 0-15,2 0 0 0,3-3 0 0,-2-1 0 16,2 1 0-16,2-2 0 0,0 0 0 0,-1-1 0 16,3 0 192-16,0 2-192 0,-2 2 192 0,1-1-192 15,0 2 160-15,1-1-160 0,0 2 128 0,0-3-128 0,0 4 0 16,3-2 0-16,0-2 0 0,0 1 0 15,5 0-256-15,0-6-144 0</inkml:trace>
  <inkml:trace contextRef="#ctx0" brushRef="#br3" timeOffset="85">22058 7824 37775 0,'-16'-6'3360'0,"6"2"-2688"0,6 4-544 0,5 0-128 0,2 0 432 0,-3 0 48 0,-2-3 16 0,0 0 0 0,1-1-288 0,4-2-48 0,7 0-16 0,6-1 0 0,8 1-144 0,6 0 0 16,5 0 0-16,7 0 0 16,5 2 0-16,3 0 0 0,4 2 144 0,3-2-144 15,-1 4 128-15,-2 0-128 0,1 0 128 0,-5 1-128 16,-1 2 0-16,-6 1 0 0,-4 2 0 0,-6-1-192 0,-5 1 64 0,-3 1 0 16,-4 2 0-16,-1-2-11712 15,-4 2-2352-15</inkml:trace>
  <inkml:trace contextRef="#ctx0" brushRef="#br3" timeOffset="86">21959 8206 39615 0,'-8'-4'1760'0,"5"4"352"0,1 0-1680 16,4 0-432-16,0 0 0 0,2 0 0 0,2 0 272 0,3 0-16 0,4 1-16 0,9-1 0 15,7 0-240-15,4-1 144 0,6 1-144 0,4-2 128 16,5-1-128-16,4 2 0 0,4-3 0 0,2 3 0 15,1 0 0-15,4-2 0 0,4 0 0 0,2-1-12096 16,3-2-2368-16</inkml:trace>
  <inkml:trace contextRef="#ctx0" brushRef="#br3" timeOffset="87">24129 5493 31327 0,'-5'-13'2784'0,"1"4"-2224"0,2 0-560 0,0 3 0 0,4 2 1088 0,-1 2 96 0,1-2 32 0,1 0 0 0,3-5-976 0,0 0-240 16,0-1 0-16,1-1 0 0,-2 7 0 0,-2 0 0 16,0 4 0-16,-3 1 0 0,-1 6 0 0,-2 1 0 15,-2 5 0-15,-2 0 0 0,-2 6 0 0,-2-1 0 16,-1 5 176-16,-2 5-176 0,-1 0 512 0,-2 7-16 16,-2 1 0-16,1 3 0 0,-1 3 112 0,1 3 32 15,0 0 0-15,3-2 0 0,3-2-208 0,1-1-48 16,1-1 0-16,3 3 0 0,-1 5-96 0,3 0-32 0,0 5 0 15,2 1 0-15,-2 0 32 0,0 1 0 0,1 2 0 16,-2 1 0-16,-2 1-16 0,0 4 0 0,-1 6 0 0,0 6 0 16,0 5-80-16,-3 0 0 0,3 2-16 15,-1 3 0-15,1-4-176 0,2 4 0 0,0-1 0 0,5-6-176 16,1-8 176-16,3-3 0 0,2-3 0 0,2 1 0 16,0-1 0-16,2 0 176 0,-1 3-176 0,0-6 192 15,1 0 16-15,-2-3 16 0,0-3 0 0,2 3 0 16,0 2 16-16,0 2 0 0,2-2 0 0,-3-1 0 15,-1-3-96-15,0 0-16 0,-1-1 0 0,2 1 0 16,-3 2 128-16,3-1 0 0,0 1 16 0,-1-3 0 16,-1 2-144-16,0-2-128 0,1 0 144 0,-2-3-144 15,1-4 144-15,0 3-144 0,1 0 128 0,2 1-128 0,-1-3 0 16,2-4 0-16,-2-6 0 0,-1-2 0 16,2 1 288-16,-1-3-32 0,0 1 0 0,0 0 0 0,1-1-256 15,1 0 0-15,0-1 0 0,-1-1 0 0,2 0 0 0,-2-1 0 16,-1 0 0-16,-1-1 0 0,0 1 0 0,-2-2 0 15,-1 2 0-15,-1 4 0 0,-2-4 0 0,0 4 0 16,-1-1 0-16,-2 2 0 0,0 1 0 0,-1 1 0 16,0-2 0-16,0 1 0 0,1-6 128 0,0-1-128 15,1-2 0-15,-1-3 0 0,1-3 352 0,-1-3 16 16,1 0 0-16,-2-6 0 0,1 2-112 0,-2-5-32 16,-2 2 0-16,0 1 0 0,1-2-64 0,-4 4-16 15,-1-2 0-15,0 2 0 0,-2-3-144 0,1 4 0 16,0 1 0-16,-2 1 0 0,2 1 0 0,-2 3 0 15,0 0 0-15,1 0 0 0,0 1 0 0,0-4 0 0,2 0 0 16,0 0 0-16,1-3 0 0,1-4 0 0,2 2 0 0,-1-3 0 16,3-1 0-16,0-4 0 0,2 0 0 15,-1-2 0-15,1-2 0 0,1-1 0 0,-1 2 0 0,1-3 0 16,1 0 0-16,-2 0 0 0,2-4 0 0,0 2 0 16,0-2-240-16,-1-5 32 0,2 1 0 0,2-3 0 31,0-6-768-31,3-1-160 0</inkml:trace>
  <inkml:trace contextRef="#ctx0" brushRef="#br3" timeOffset="88">23900 10776 10127 0,'-16'6'896'0,"4"-3"-704"0,-1 0-192 0,3 1 0 0,4-2 6320 0,1-1 1232 0,0 2 240 0,-6 1 48 0,-5 2-6064 0,-4 0-1216 0,-1 0-240 0,4-3-64 16,5 0-256-16,4-5 0 16,3 1 0-16,5-2 0 0,3-1 192 0,3 2 0 0,3-2-16 0,2-1 0 15,1 4 16-15,2 1 16 0,2-2 0 0,0 2 0 16,2 2-16-16,2-2-16 0,4 1 0 0,-1 2 0 15,2-1-48-15,2-1 0 0,-1 2 0 16,1-1 0-16,3 0 128 0,2 3 0 0,3-4 16 0,2 2 0 16,2 0-16-16,1-1-16 0,1 0 0 0,-2 0 0 15,1-2-48-15,3-2-16 0,5 0 0 0,3-3 0 16,2 4 16-16,4-2 16 0,5 0 0 0,2-1 0 16,1-2 0-16,3 0 0 0,5-4 0 0,3 1 0 0,7 1-208 0,-1-2 144 15,2 0-144-15,-3 1 128 0,2 2-128 0,-5-2 0 16,0 2 0-16,-1 1 0 0,-3-1 0 15,-4 1 0-15,-4 4 0 0,-1-2 0 0,3 2 0 0,0-2 0 16,-1 0 0-16,1-2 0 0,0 2 0 0,-1-2 0 16,0 1 0-16,1 1 0 0,1-3 208 0,2 1 16 15,-1-3 0-15,-2 1 0 0,-5 0-224 0,0 2 176 16,1 0-176-16,2 0 160 0,2-2-160 0,0 2 128 16,-1 0-128-16,-2 0 128 0,-4-1-128 0,-1 2 0 15,2 1-160-15,1-1 160 0,-2 1 0 0,3-2 0 16,2 0 0-16,-2 2 0 0,-3-2 0 0,1-1 0 15,2 1 0-15,3-1 0 0,1 1 0 0,0-3 0 16,0 3 0-16,-2-2 0 0,-3 2 0 0,2-2 0 0,0-1 0 16,2 1 0-16,0 2 0 0,-3 0 0 0,2 0 160 15,-3 0-160-15,-1-2 0 0,-3 2 0 0,0-2-144 0,-4 0 144 16,-3 2 0-16,3 3 0 0,1-3 128 0,-2 3-128 16,-2-4 0-16,-1 4 0 0,0-4-128 0,-1 1 128 15,1 1 0-15,0 2 0 0,-1 0 0 0,1 2 0 16,-1 1 0-16,-2 0 0 0,-1-3 0 0,-4 3 0 15,-1-1 0-15,-1 1 0 0,1 0 0 0,-1 0 0 16,-3 1 192-16,2 2-16 0,-2 1 0 0,-1-2 0 16,-1-1-176-16,-1 2 0 0,-2-1 0 0,-1 0 0 15,-2-2 144-15,-3 2 0 0,0-4 0 0,0 2 0 16,-1-2 0-16,-1 2 0 0,0-2 0 0,-4 2 0 16,-3 0-144-16,2-3 192 0,2 3-192 0,1-1 192 15,-1 1-192-15,0 0 0 0,-1 0 0 0,0-2 0 0,0 2 0 16,-2 0 0-16,-1 0 0 0,-1 0 0 0,-3 0 0 0,0 0 0 15,-2 0 0-15,-1 0 0 0,-1 0 0 0,-1 0 0 16,-2-3 0-16,0 3 0 0,-1 0 0 0,-1-1 0 16,0 1 0-16,1-3 0 0,-1 2 0 0,1-1 0 15,0-2 0-15,0 2 0 0,1-2 176 0,0-2-48 16,-1 1-128-16,0 0 192 0,2-1-48 0,-2-1-16 16,1 1 0-16,0-4 0 0,0 2-128 0,-1-2 0 15,0 0 0-15,0-2 0 0,-2-1 0 0,0 1 0 16,0-3 0-16,-2-2 0 0,-1-2 128 0,1-1 0 15,-4-1 0-15,1-3 0 0,-1 0 0 0,-3-7-128 16,0-1 192-16,-1-3-64 0,-3-3-128 0,-1-2 0 16,-1 1 0-16,-2-4-176 0,0-6 176 0,-2-1 0 0,-1-4 0 15,1 0 128-15,0-3-128 0,0 0 176 0,2 0-176 16,2 1 192-16,0 0 48 0,1 1 16 0,1 1 0 16,2 2 0-16,-1 0-128 0,1-1-128 0,-2 2 176 0,-1-2-176 15,0 2 0-15,-2 0 0 0,0-3 0 0,-3 1 0 16,-1-4 0-16,-4 0 0 0,-1-3 0 0,-4 3 0 15,0-4 0-15,-2 4 0 0,-2-2 0 0,-2 0 0 16,1 1 0-16,-2-2 0 0,0 0 0 0,0-1 0 16,2-2 0-16,0 4 0 0,4-1 0 0,1 2 0 15,3 5 0-15,0 0 0 0,1 1 0 0,0 1 0 16,0 4 0-16,1 0 0 0,0-1 0 0,-1-1 0 16,3 4 0-16,-2-2 0 0,3 2 0 0,1 1 0 15,-1-4 0-15,3 1 0 0,-1 0 0 0,1-4 0 0,2 2 0 16,-1 0 0-16,2 1 0 0,1 1 0 0,3 0 0 15,-2 0 0-15,3-1 0 0,0 0 0 0,1 1 0 0,0 0 0 16,1-4 0-16,1 4 0 0,1-1 0 16,1 1 0-16,0 0 0 0,1-1 0 0,1 1 0 0,0 0 0 15,2 5 0-15,-1-2 0 0,2 3 0 0,0 3 0 16,-2 2 0-16,2 2 0 0,-3 3 0 0,0 2 0 16,-1 1 0-16,-1 2 0 0,-1 1 0 0,-1 0 0 15,-2 2 0-15,2-2 0 0,-1 3 0 0,0 1 0 16,1 1-128-16,-1-2 128 0,0 0 0 0,2 1 0 15,-1 1 0-15,2-2 0 0,0 1 0 0,1-2 0 16,-2 1 0-16,2 0 0 0,2-3 0 0,-2 3 0 16,0 0 0-16,1-1 0 0,-1 3 0 0,-1-2 0 15,-1 1-128-15,1 1 128 0,0 1 0 0,-3-2 0 0,2 1 0 16,-3 1 0-16,1 1 0 0,0-1 0 0,-1 3 0 0,1 0 0 16,-1 2 0-16,0 2 0 0,1 0 0 0,0 2 0 15,1 1 0-15,0-1 0 0,1 2-128 0,0 0 128 16,2 0 0-16,0 0 0 0,2-1 0 0,0 0 0 15,2-1 0-15,1 1 0 0,1-1 0 0,0-2 0 16,3-1 0-16,-2 0 0 0,2 0 0 0,-1 1 0 16,1-3 0-16,0 2 0 0,-2 0 0 0,1 1 0 15,-1-1 0-15,0 4 0 0,1-4 0 0,-2 6 0 16,-1-4 0-16,0 3 0 0,-1 0-128 0,-1 0 128 16,1 2 0-16,0 0 0 0,-2 0 0 0,2 2 0 15,-2-1 0-15,1 1 0 0,1 1 0 0,-3-1 0 16,1 1 0-16,0 1 0 0,0 1 0 0,-2-2 0 0,1 3 0 15,-1 0 0-15,0-2 0 0,0 0 0 0,0 2 0 16,0-2 0-16,0 2 0 0,-1-2 0 0,0 0 0 0,0 2 0 16,-1 0 0-16,-1 0 0 0,0 0 0 0,-1 0 0 15,1 0 0-15,-3 0 0 0,1 0 0 0,-3 0 0 16,1-2 0-16,-3 2 0 0,1 0 0 0,-2 0 0 16,-1 0 0-16,-3 0-144 0,0 0 144 0,-1 0 0 15,-3 0 0-15,0 0 0 0,-2 2 0 0,-2 2 0 16,-3-2 0-16,-1 5 0 0,-4-4 0 0,-3 4 0 15,-1-1 0-15,-2 0 0 0,-1 0 0 0,-2 0 0 16,-2 2 0-16,-3 0 0 0,2-1 0 0,-3-1 0 16,3 1 0-16,-3-4 0 0,1 0 0 0,-2 0 0 15,1 1 0-15,0-4 0 0,0 3 0 0,-2 0 0 16,0 0 0-16,-2 0 0 0,1-2 0 0,-2-1 0 16,-2 3 0-16,0-3 0 0,1 2 0 0,-2-2 0 15,-1 6 0-15,-2 0 0 0,-2 2 0 0,0 1 0 0,1-3 0 0,-2 1 0 16,-2 2 0-16,-1 1 0 0,3-2 0 0,-5 3 0 15,1 4 0-15,-1-5 0 0,1 0 0 0,0-1 0 16,2-3 0-16,-1 4 0 0,0-2 0 0,0 2 0 16,1 0 0-16,5 0 0 0,2-1 0 0,0 1 0 15,0-4 0-15,-1 3 0 0,0 0 0 0,1-1 0 16,-1 3 0-16,2-4 0 0,-1 2 0 0,2 1 0 16,1-3 0-16,-1 2 0 0,2 0 0 0,-2 1 0 15,-2-1 0-15,-1 0 0 0,-1-1 0 0,1 0 0 0,2 2 0 16,0-1 0-16,-1 1 0 0,1 0 0 0,2 2 0 15,-1-2 0-15,3-2 0 0,2 0 0 0,1 1 0 16,4-3 0-16,1-3 0 0,1 4 0 0,4-5 0 0,-2 2 0 16,2-1 0-16,3 0 0 0,0-2 0 0,1 2 0 15,1-3 0-15,-2 0 0 0,5 2 0 0,-3-2 0 16,1 1 0-16,0-1 0 0,4 0 0 0,-1-1 0 16,2 1 0-16,0-2 0 0,3 2 0 0,-4 0 0 15,-2 0 0-15,0 2 0 0,-1 2 0 0,0 0 0 16,-2 2 0-16,0 2 128 0,1-1-128 0,0 2 0 15,0 1 0-15,1-1 0 0,1-2 0 0,2 2 0 16,3-3-128-16,-1 0 128 0,2-2 0 0,-1 2 0 16,1-4 0-16,-2 0 0 0,2 1 0 0,-1-3 0 15,2 1 0-15,1-1 128 0,0 0-128 0,-3 0 0 16,2 0 0-16,-1 0 0 0,0 2 0 0,0-2 0 0,-1 3 0 16,1-3 0-16,-1 1 0 0,3 1 0 0,0 1-128 0,3-3 128 15,-1 4 0-15,3-4 0 0,3 0 0 0,-1-3 0 16,3 3-320-16,2-1 0 0,2 1 16 0,1-3 0 31,-1 0-592-31,2 0-112 0,2 1-16 0,-1-2-16 16,0 2 256-16,-1-2 48 0,0 0 16 0,-1 0 0 15,-2 0 48-15,-4 2 16 0,-2 0 0 0,-5 2-18416 0</inkml:trace>
  <inkml:trace contextRef="#ctx0" brushRef="#br3" timeOffset="89">25947 5328 2751 0,'-3'-6'256'0,"-1"0"-256"0,2 1 0 0,-1 1 0 0,2 2 3376 0,0 1 624 0,0 1 128 0,-2-4 32 0,0 1-2032 0,-4 0-400 16,0-2-64-16,0 4-32 0,-1 1 464 0,-1 0 80 15,2 3 32-15,1 0 0 0,0 3-976 0,1-1-192 16,1 0-32-16,3 1-16 0,1 0-224 0,2 2-32 16,2 0-16-16,1 2 0 0,2-1-208 0,1 1-32 15,0 0-16-15,0 2 0 0,2 0-32 0,-3 4-16 16,1-3 0-16,-2 3 0 0,0 2-144 0,-1 2-16 15,0 2-16-15,-3 3 0 0,0 0-48 0,-2-2-16 0,-3 5 0 0,1 0 0 16,-2 4-48-16,-2 3 0 0,-1 3 0 0,-1-1 0 16,-1 2-128-16,1 1 0 0,-2 0 0 0,1 1 128 15,0 2-128-15,2 2 0 0,2 2 0 0,2-3 0 16,2 3 128-16,0-2-128 0,2-1 192 0,0 3-64 16,1-2 160-16,0-3 32 0,-1 1 0 0,1 1 0 15,0 3-128-15,-1-2-32 0,2-3 0 0,-1 2 0 16,0 6-32-16,0 4 0 0,-1 0 0 0,-1-4 0 15,0 3-128-15,-2-1 0 0,1 0 0 0,-2-1-176 16,2 0 176-16,-2-1 0 0,2-1 0 0,1 0 0 0,-1 2 128 16,0-3 16-16,1 3 0 0,-2-3 0 15,1 5-144-15,1 0 0 0,0 2 0 0,0 0 0 16,0-3 0-16,-1 1 0 0,0 1 0 0,-2-4 0 0,1 1 160 16,-2-3 0-16,-1 3 0 0,3-2 0 0,-1 0 32 0,1 0 0 15,0-1 0-15,1-1 0 0,0 0-192 0,0 2 0 16,0 1 0-16,-1-3 0 0,1 4 0 0,1-4 0 15,0 4 0-15,1-7 0 0,2 1 0 0,-1-5 0 16,2-1 0-16,0-1 0 0,2-1 0 0,0-2 128 16,3-3-128-16,-2 0 128 0,3-1-128 0,0 0 0 15,1 1 0-15,-1-3 0 0,1 0 0 0,-1 2 0 16,0-2 0-16,0 2 0 0,-2-3 0 0,-1 0 0 16,-3-2 0-16,0 3 0 0,-1 2 0 0,0 3 0 15,-3 2 0-15,0 3 0 0,0-6 0 0,-1 3 0 0,0 1 128 16,0 1-128-16,1 3 0 0,-2-5 0 0,2-1 0 0,0-2 0 15,3-1 128-15,-1-1-128 0,1 2 128 0,2-3-128 16,0 0 128-16,1-2-128 0,1 1 0 0,0-1 128 16,0 0-128-16,0 1 0 0,1-1 0 15,-1 1 128-15,-1-1-128 0,1 1 0 0,-1-1 0 0,-3-2 0 16,2 3 0-16,-1-2 0 0,0-1 0 0,0-2 0 16,-2 1 0-16,0-3 0 0,2 1 0 0,0-1-176 15,0-3 176-15,-1-3-128 0,1 0 128 0,0-4-128 16,-1 0 128-16,0-2 0 0,-1 0-144 0,1-1 144 15,-1-4-128-15,-2 0 128 0,2-2-160 0,-4 0 160 16,1 1-560-16,-3-7-16 0,1 2 0 16,-4-2-19808-16</inkml:trace>
  <inkml:trace contextRef="#ctx0" brushRef="#br3" timeOffset="90">28081 5027 3679 0,'4'-4'320'0,"-1"0"-320"0,0 2 0 0,-2 0 0 0,0 2 400 0,0 0 16 0,3-4 0 0,4 0 0 0,0-4 608 0,3 2 112 15,3-2 16-15,-2-2 16 0,2 0 416 0,0 1 80 16,-1-1 0-16,2 0 16 0,-1-1 48 0,-1 0 16 15,1 2 0-15,1 0 0 0,-2-1 96 0,0 3 16 16,-1 1 0-16,-1 4 0 0,-1-2-416 0,-1 4-80 16,-1 4-16-16,-2-1 0 0,2 4-368 0,-3 3-80 15,-1 4 0-15,-2 2-16 0,0 7-32 0,0 1 0 16,-2 6 0-16,0 4 0 0,0 1-336 0,0 5-80 16,0 0-16-16,0 3 0 0,1 1-176 0,-1 0-48 15,1 0 0-15,0 1 0 0,-1 2-192 0,0-3 128 0,0-3-128 16,0 3 0-16,0 1 0 0,-1 2 128 15,1 1-128-15,-2 0 0 0,-1 3 128 0,0 1-128 0,0 0 176 16,-2 4-176-16,1 4 320 0,-1 3-32 0,2 4-16 16,-1 2 0-16,-1 4-32 0,-1 0-16 0,-2-1 0 15,0 1 0-15,-1 0-32 0,-1 0 0 0,0 0 0 16,-1-1 0-16,0-4-192 0,1 0 0 0,0-5 0 0,2-2 0 16,0 1 0-16,2-5 0 0,2 0 0 0,1-5 0 15,1 0 128-15,1-1-128 0,1-1 176 0,1-5-176 16,1-4 256-16,-1 1-64 0,1 7-16 0,1-1 0 15,1 3 16-15,-2-3 0 0,2 2 0 0,-3 1 0 16,0-1-192-16,-1-2 192 0,0 2-192 0,-1 1 192 16,0 2-192-16,-2-3 160 0,1 1-160 0,-2-5 160 15,2 1-160-15,-2-3 0 0,1 0 0 0,2-3 0 0,-1-1 160 16,2 0-160-16,0 3 192 0,1-2-192 0,0 0 176 0,0-3-176 16,1 3 160-16,0 0-160 0,1-2 0 0,-1 2 0 15,1 0 0-15,0 0 0 0,2 0 192 0,0-1-48 16,0 2-16-16,1 2 0 0,0-2 112 0,1-4 16 15,-1 2 0-15,1-5 0 0,2 6-256 0,0-4 128 16,-1-1-128-16,2-1 0 0,-1-3 0 0,-1-1 0 16,1-3 0-16,0-2 0 0,1 2 0 0,-2-5 0 15,2 2 0-15,-1-3 0 0,2 3 0 0,-1-3 0 16,0 0 0-16,0 1 0 0,-2-1 0 0,0-2 0 16,-1 3 0-16,1-1 0 0,-1 1 0 0,0 0 0 15,0 4 0-15,0-2 0 0,-1 1 0 0,-2-1 0 16,0-5 0-16,-1 4 0 0,2 2 0 0,0 5 0 0,1-1 0 15,-1 3 0-15,2-3 0 0,-1 1 0 0,-1 1 0 16,1-1 0-16,-1-3 0 0,0 1 0 0,-2-6 0 16,1 1 0-16,-1-2 0 0,-1 0 0 0,1-6 0 0,-2 0 0 15,1-2 0-15,0-3 0 0,-2-1-160 0,1-3 160 16,-1 0-320-16,0-2 32 0,0-4 0 0,-1-2 0 31,-1-2-464-31,-1-3-80 0,-2-1-32 0,-2-12-19552 0</inkml:trace>
  <inkml:trace contextRef="#ctx0" brushRef="#br3" timeOffset="91">23990 7119 26719 0,'-18'-1'2368'0,"3"-2"-1888"0,1 3-480 0,4 0 0 0,4 3-464 0,3-3-192 0,-1 0-48 0,-5 0 0 0,-6 0-1456 15,-2 1-288-15,-2-2-64 0,1-2-16 0,2-1 1008 16,2-2 208-16,4 0 32 0,3-4 16 0,2 2 1264 0,1-5 368 0,3 3 16 0,1-2 0 16,1 0 1104-16,2 2 240 0,2-4 32 0,0 5 16 15,0 0 608-15,1 2 128 0,0 1 32 0,-1 2 0 0,1 4-752 0,2-2-160 16,-1 2-32-16,2 0 0 0,0 2-1024 0,3-2-192 15,0 2-64-15,-1-2 0 0,1 2 64 0,2-2 0 16,2 0 0-16,3 0 0 0,-1 0 64 16,2 0 32-16,4 3 0 0,2-3 0 0,3 0 80 0,2 0 16 15,2 0 0-15,3 0 0 0,3 0-352 0,0-3-64 16,3 1-16-16,0-2 0 0,3 0-144 0,2-2 160 16,5 1-160-16,3 0 160 0,5 3-160 0,0-2 0 15,2 2 0-15,1-5 128 0,2 4-128 0,-1-4 0 16,4 1 0-16,0 0 128 0,1 4 32 0,0 0 0 15,2-3 0-15,1 1 0 0,1-3-160 0,2 1 192 16,2 0-192-16,1 0 192 0,2 2-32 0,0-2 0 0,2-3 0 16,1 3 0-16,3-1-160 0,2-2 0 0,1 0 0 15,1 2 0-15,2-3 0 0,1-1 0 16,3 3 0-16,-2-1 0 0,-2 2 0 0,2-1 0 0,3 2 0 0,1-2 0 16,-4 2 0-16,-5 0 0 0,1 0 0 0,-1-1 0 15,-1 4 0-15,1-4 0 0,0 1 0 0,-2 0 0 16,-7 0 0-16,0 2 0 0,3 2 0 0,-1-2 0 15,-2-1 0-15,-2 0 0 0,-2 0 0 0,1 2 0 16,4-4 0-16,2 1 0 0,0-3 0 0,-2 2 0 16,-4-2 0-16,2 2 0 0,4-3 0 0,-2 1 0 15,-1 1 0-15,-6 0 0 0,-4-2 0 0,-4 2 0 16,-4 0 0-16,-4 2 0 0,-4 0 0 0,-3 0 0 16,-5 3 0-16,-6 0 0 0,-4-1 0 0,-5 3 0 15,-2-3 0-15,-6 3 0 0,-2-2 0 0,-2 1 0 0,-3 1-272 16,-1 1 16-16,-1-3 0 0,0 1 0 15,1 0-1344-15,-2 2-256 0,2-2-48 0,-2-1-14416 16</inkml:trace>
  <inkml:trace contextRef="#ctx0" brushRef="#br3" timeOffset="92">24114 9032 11967 0,'-17'-1'1072'0,"3"-3"-864"0,0 2-208 0,6 2 0 0,3-3 5200 0,2 2 1008 0,1 1 192 0,-3-3 32 0,-4 0-4784 0,-1-4-960 0,2 1-192 0,3 0-48 15,4 0-448-15,3 0 128 0,5 2-128 16,5-2 0-16,1 2 128 0,6 2-128 0,4-2 176 0,4 1-176 15,4 3 368-15,3-2-48 0,4 1 0 0,3-2 0 16,2 3-48-16,3-3-16 0,3 3 0 0,1 0 0 16,-1 0-256-16,4 0 160 0,3 1-160 0,0 1 128 15,2-2-128-15,1-2 0 0,-1-2 0 0,3-2 0 16,4-2 320-16,4 2 64 0,2 0 32 0,2 0 0 16,3-3-288-16,3-1-128 0,5-3 128 0,2 0-128 15,2 1 192-15,5 2-32 0,1-1-16 0,5 1 0 16,2 0 32-16,2 7 0 0,0-2 0 0,2 3 0 0,0-1-176 15,1 0 0-15,0 3 144 0,0 0-144 0,-5 0 0 16,4-4 0-16,3 2 0 0,-3 0 0 0,-1-2 0 0,-1-2 0 16,1-2 0-16,-4-3 0 0,-9 4 0 0,-2-3 0 15,0-3 0-15,2 1 0 0,3 2 0 0,-1-5 144 16,-3 3-144-16,-1 0 160 0,-5 0-160 0,2 0 0 16,0 1 0-16,0 0 0 0,-2-2 128 0,-3 1 32 15,-3 2 16-15,0-1 0 0,2 1-48 0,0 0-128 16,-4 0 192-16,-3 2-64 0,-3 0-128 0,-1 0-144 15,0 0 144-15,0-3-208 0,-2 4 208 0,1-2 0 16,-1 2 0-16,-3-2 0 0,-3-1 128 0,-2 0 32 16,2-1 0-16,-1 0 0 0,-3 2-32 0,-1 1 0 15,-3 3 0-15,-4-4 0 0,-2 3-128 0,-2 0 0 16,-4-1 0-16,-4 1 0 0,-1 3 0 0,-4-1 0 16,-1 1 0-16,-2 3 0 0,-3 0 0 0,0 3 0 0,-1 1 0 0,-1-2 0 15,-1 4-240-15,2-2-80 0,-2 2 0 0,2-2-16 16,0 2-48-16,-1-4-16 0,0 2 0 0,-2-1 0 31,-1-3-32-31,0 1 0 0,0-1 0 0,-1-1-11680 0,-1 1-2352 0</inkml:trace>
  <inkml:trace contextRef="#ctx0" brushRef="#br3" timeOffset="93">24351 5639 19343 0,'-3'-4'1728'0,"0"2"-1392"0,2-1-336 0,1 3 0 0,1 0 1424 15,-1-1 224-15,0-2 32 0,-2 0 16 0,1-4 32 0,-1 1 0 0,1 0 0 0,0 2 0 0,1-1-816 0,-1 4-144 16,1-1-48-16,-2 2 0 0,1 2-352 0,-1 2-80 16,0 2-16-16,0 4 0 0,2 5-128 0,-1 1-16 15,-1 4-128-15,1 2 192 0,0 5-64 0,0-1 0 16,1 5-128-16,0-3 192 0,0 1-192 0,-2-1 128 15,2-2-128-15,0-1 0 0,-1-3 0 0,1 1 0 16,-1-4 0-16,1 0 0 0,0-3 0 0,1-1 0 16,0-3 0-16,1-2 0 0,0 0 0 0,-1-4 0 0,3-2 0 15,-3 0-16112-15</inkml:trace>
  <inkml:trace contextRef="#ctx0" brushRef="#br3" timeOffset="94">25364 5531 11967 0,'4'-4'1072'0,"1"2"-864"0,-1 2-208 0,-2-3 0 0,0 2 240 15,2-1 0-15,2-2 0 0,5-1 0 0,2-2-240 0,2 1 0 0,0-4 0 0,-3 3 0 0,-2 1 304 0,-2 0 112 16,0 0 32-16,-3 0 0 0,-1 2 736 0,-2 0 160 16,-1 2 16-16,-1 2 16 0,-2-3 336 0,-2 6 64 15,-1-3 16-15,-1 4 0 0,-2-1-608 0,-1 6-112 16,-4-3-32-16,0 6 0 0,-3 1-336 0,-3 3-64 16,-3 2 0-16,-1 5-16 0,1-1-256 0,-6 4-48 0,-2 5-16 15,-5 1 0-15,0 3 80 0,-2-1 32 0,-2 5 0 0,2-5 0 16,-1-2-272-16,1 0-144 0,0-1 160 15,-1 0-160-15,1-1 448 0,-2 3-16 0,-1-3 0 0,-1 3 0 16,-2 2-176-16,-3-3-48 0,-1 4 0 0,0 1 0 16,-1 2-208-16,0-2 0 0,2 1 0 0,2-3 0 15,3-3 0-15,4 0 0 0,1-1 0 0,6-3 0 16,3-3 0-16,5-6 0 0,4-3 0 0,5-3 0 16,2 0-304-16,5-5-48 0,2-2-16 0,4-1-15648 15</inkml:trace>
  <inkml:trace contextRef="#ctx0" brushRef="#br3" timeOffset="95">24834 6306 31327 0,'-4'-1'2784'0,"0"1"-2224"0,2 1-560 0,2 2 0 0,0-3 752 0,-1 2 32 0,-2 0 16 0,-1 4 0 0,-1-2-656 0,-1 4-144 16,0 2 0-16,0 2 0 0,0 1 144 0,-2-1 48 15,1 7 0-15,-1-3 0 0,0 4-192 0,-2-2 0 16,0 4 144-16,0-3-144 0,1 3 0 0,1-2 0 15,-1 1 0-15,2-4 0 0,-1 4 0 0,0-2 0 16,1 3 0-16,0-3 0 0,2 1 0 0,0-4-128 16,1 0 128-16,2-2-128 15,1-1-1216-15,2-2-256 16,1 0-32-16,1-1-12128 0</inkml:trace>
  <inkml:trace contextRef="#ctx0" brushRef="#br3" timeOffset="96">25163 6281 35935 0,'-8'2'3200'0,"2"-1"-2560"0,4 3-512 0,0-2-128 15,2 1 208-15,-2 1 32 0,-2 2 0 0,-5 2 0 16,-2 2-240-16,-2 6 0 0,-1 0 0 0,-1 3 0 15,0 0 0-15,2 0-128 0,-2 4 128 0,1 1 0 16,1-1 0-16,-1 1 0 0,3 2 0 0,0-1 0 16,3-5 0-16,2 0 0 0,3-2 0 0,3-2 0 0,1-1 0 15,3-5 0-15,3-1 0 0,-1-2 0 0,3-2-160 16,2-4 160-16,1-1-128 0,2-1 128 16,1-1-768-16,1-5-80 0,1 4-16 0,-1-6 0 15,-1 3-48-15,1-2-16 0,5 0 0 0,0-6 0 16,-1 2 608-16,0-1 128 0,-2-1 32 0,0 0 0 0,-2 2 368 0,-3-3 80 15,0 1 16-15,-5 1 0 0,1-2 336 0,-4 1 64 16,-1-1 0-16,-3-1 16 0,-1 0 32 0,-3-2 0 16,-2 1 0-16,-1-1 0 0,-1 2-224 0,-4 0-32 15,0 0-16-15,-4 3 0 0,0-2-96 0,-1 6-32 16,-2-4 0-16,0 6 0 0,1-2-352 0,-1 3 144 16,2 2-144-16,0 2 0 15,3 4-800-15,0-2-272 0,3 4-48 0,2 0-15008 0</inkml:trace>
  <inkml:trace contextRef="#ctx0" brushRef="#br3" timeOffset="97">25542 6283 25791 0,'-7'1'2304'0,"1"2"-1856"0,1-1-448 0,2 2 0 0,1 0 992 0,-3-2 96 0,-4 5 32 0,-4 6 0 0,-6 2-688 0,-3 4-144 0,-1 1-32 0,2 1 0 0,2-1-64 0,1 1 0 15,2-2-16-15,4-3 0 0,0 1-176 0,0 0 0 16,4-1 0-16,2-3 0 0,1 0 0 0,2 2-176 15,2-1 176-15,1-2-128 0,2 2 128 0,2-2 0 16,2 1 0-16,0-1 0 0,3 0-224 0,1-2 32 16,1-1 16-16,0 1 0 15,3-4-272-15,-1 0-48 0,4-2-16 0,0-2 0 0,0-2 512 0,0 0 0 16,1-5 0-16,-1-1 0 0,3-1 0 0,-3-2 240 16,-2 2-48-16,2-5-16 0,1 1-176 0,-1-3 0 15,-1 0 0-15,0-2 128 0,-1 1-128 0,-3 0 0 0,1 2 0 16,-2-4 128-16,-4 5-128 0,-1-4 0 0,-2 4 0 15,-3-2 0-15,-1-1 0 0,-2 2 0 0,-2-2 160 16,-1 1-160-16,-1-1 224 0,-1-1-64 0,-2 1-16 0,-2 2 0 16,-2-3 432-16,1 3 96 0,-3-1 16 0,2 0 0 15,-1 2-688-15,-1 2-352 0,2 0 32 0,-1 4-13888 16</inkml:trace>
  <inkml:trace contextRef="#ctx0" brushRef="#br3" timeOffset="98">26562 5401 16575 0,'-2'0'1472'0,"-1"-2"-1168"0,2 2-304 0,0 0 0 0,1 2 1344 0,-1-2 224 0,-2 0 32 0,0 0 16 0,-2 0-160 0,0 2-48 15,0 0 0-15,1-2 0 0,1 2-784 0,1-2-176 16,1 4-16-16,-2-4-16 0,3 3 160 0,-2 0 16 16,1 1 16-16,-2 0 0 0,1 2 80 0,-2 0 16 15,0 3 0-15,-1-3 0 0,-1 4-240 0,0 0-32 16,-1 2-16-16,-1 1 0 0,1-1-288 0,-2 1-128 0,3 0 128 16,-3 2-128-16,2 1 0 0,-1-3 0 0,1 3 0 15,-1 2 0-15,1-2 0 0,1 0 0 0,2-3 0 0,2 2 0 16,0-2 0-16,5-1 0 0,-1 2 0 0,2-6 0 15,1 3 144-15,0-2 0 0,2-3 0 0,2 0 0 16,2-2 448-16,0-1 96 0,4-6 16 0,0 1 0 16,1 0-416-16,3-4-80 0,0 0-16 0,2-4 0 15,3 0-448-15,1-1-112 0,-1 0-16 0,2-1 0 16,0-1-1568-16,0-2-320 0,0 2-64 16,-2 1-12080-16</inkml:trace>
  <inkml:trace contextRef="#ctx0" brushRef="#br3" timeOffset="99">26896 5320 20271 0,'-7'-3'896'0,"2"2"192"0,1-2-880 0,0 3-208 0,3 0 0 0,0 0 0 0,0 0 640 0,-2 3 64 0,0-3 32 0,-2 4 0 0,-3-2 912 0,2 4 176 0,-1-1 32 0,0 4 16 16,0 3-560-16,0 1-112 0,-1 5-32 0,1 2 0 15,-1 2-128-15,0 1-16 0,-1 4-16 0,0 0 0 16,3 0-640-16,-1 2-128 0,1-3-32 0,-1 2 0 16,2-1-208-16,-2 2 0 0,0 0 0 0,-2 2 0 15,2-1-176-15,-3 1 32 0,1-3 0 0,-1-3 0 16,0-2-1008 0,2 1-192-16,-1-4-32 0,1-4-8928 0,2-1-1792 0</inkml:trace>
  <inkml:trace contextRef="#ctx0" brushRef="#br3" timeOffset="100">27768 5127 27647 0,'-15'8'1216'0,"4"0"256"0,0-2-1168 0,2 0-304 0,4 0 0 0,0-2 0 0,0 2 768 0,-6 4 80 0,-6 6 32 0,-7 5 0 16,-4 8 192-16,-5-1 32 0,-2 3 16 0,-2 1 0 16,0 0-384-16,-4 3-80 0,-2 2-16 0,-2 3 0 0,-2 3-16 15,-3 1-16-15,-4 3 0 0,-1 7 0 16,0-4-384-16,-3 5-80 0,-1 2-16 0,1-4 0 0,2 1-128 15,2-3 0-15,2-7 144 0,2 1-144 0,6-5 0 0,-1-1 0 16,2 1 0-16,2-1 0 0,3 1 0 0,2-6 0 16,3-1 0-16,2-4 0 15,2 0-1040-15,3-2-176 0,3-5-48 0,0-2-15184 16</inkml:trace>
  <inkml:trace contextRef="#ctx0" brushRef="#br3" timeOffset="101">27120 6038 38703 0,'-6'5'1712'0,"0"-1"352"0,-2-1-1648 0,3 2-416 0,3-1 0 0,1-1 0 0,-1-2 128 0,-1 5-128 0,-4 3 128 0,0 1-128 0,0 6 0 0,-1-1 0 15,2 1 0-15,1 1 0 0,0 0 0 0,0 1 0 16,1 3 0-16,0-3 0 0,-1 2-240 0,0 2 80 16,-2 3 16-16,1-2 0 15,0 2-1264-15,0 0-256 16,0-3-64-16,0 3-13504 0</inkml:trace>
  <inkml:trace contextRef="#ctx0" brushRef="#br3" timeOffset="102">27558 5964 31327 0,'-10'0'2784'0,"2"1"-2224"0,0 4-560 15,2-4 0-15,2 2 1584 0,0-1 208 0,1 2 32 0,-5 0 16 16,-3 4-1264-16,-4 5-240 0,-2 3-48 0,-3 4-16 16,0 1-80-16,-1 1 0 0,1 6-16 0,2-2 0 15,-1 3-176-15,1-1 0 0,0 1 0 0,2 2 0 16,4-5 0-16,0-1 0 0,4 0-144 0,3-6 144 31,3-3-672-31,2-4-80 0,2-2-16 0,2-1 0 0,3-4-448 0,2 0-112 0,0-4-16 0,1-2 0 16,2-2 176-16,3-1 16 0,1-4 16 15,0-2 0-15,0 1 1136 0,1-2 256 0,3-4 48 0,-1 2 0 0,0-5 320 16,0 2 64-16,-2 0 16 0,-1 3 0 0,-1-3-384 16,-1-2-64-16,-1 1 0 0,0-2-16 0,-2 1 480 0,-2-1 112 15,-1 2 0-15,-2 2 16 0,-1-1-112 0,0 0-32 16,-2 4 0-16,-2-1 0 0,-2 0-192 0,0-2-32 16,-4 2-16-16,0 1 0 0,0 2-160 0,0-3-48 15,-3 1 0-15,2 1 0 16,-1 3-608-16,-1-1-128 0,0 2-32 0,0 3 0 15,1-1-1616-15,-2 4-336 0</inkml:trace>
  <inkml:trace contextRef="#ctx0" brushRef="#br3" timeOffset="103">27968 6005 23039 0,'-1'0'1024'0,"-1"-3"192"0,-1 3-960 0,1 3-256 0,0-3 0 0,0 1 0 0,1 1 976 0,-3 0 160 0,-2 3 16 0,-2 1 16 0,-1 4 656 0,-3-3 128 0,0 5 32 15,0 1 0-15,1-1-960 0,-1 3-176 0,1-1-32 0,0 2-16 0,1 0-288 0,2 2-64 0,0 1-16 0,1-1 0 16,1 0-432-16,2 0 128 0,0 1-128 0,3-1 0 0,1 1 0 16,1-2 0-16,2 2 0 0,2-3 0 0,0 0 0 0,1-1 0 15,1-2 0-15,1 2 0 0,0-5-320 0,1 0 64 16,1-1 16-16,1-2 0 16,1-1-352-16,1-1-80 0,-1-1-16 0,2-2 0 15,-2-4-288-15,2-2-64 0,-1 2-16 0,1-7 0 16,-2 2 368-16,2-3 80 0,-1-3 16 0,1-3 0 0,-2-2 720 0,1-1 128 15,-1-3 48-15,-2 0 0 0,0 0 400 0,-2-4 96 16,0 2 16-16,-2-2 0 0,-1 1 224 0,-1-1 48 16,-2 2 16-16,-1 1 0 0,-1 4-336 0,-1-2-64 15,-1 3 0-15,-2 0-16 0,-1 3-496 0,-2 1-192 16,-2 4 176-16,-1 2-12032 0,-4 0-2416 16</inkml:trace>
  <inkml:trace contextRef="#ctx0" brushRef="#br3" timeOffset="104">28933 5013 23039 0,'-1'-2'2048'0,"-1"0"-1648"0,2 2-400 0,0 0 0 0,-1 0 624 0,0 0 32 0,0 0 16 0,-2 0 0 0,1 0 752 0,-3-2 160 0,0 2 16 0,-1 0 16 15,-3 2-1024-15,3-2-208 0,-3 4-32 0,2-2-16 16,-3 2-336-16,0 2 0 0,0 1 0 0,-1-4-128 16,-1 3 128-16,-2 1 0 0,0 0 0 0,1 2 0 15,3-3 0-15,-3 0 0 0,1 3 0 0,1 1 0 16,0-3 0-16,1 3 128 0,1-1-128 0,2 0 128 16,-1 1-128-16,2-1 0 0,1 0-128 0,2-2 128 15,0-1 0-15,1 0 0 0,2-2 0 0,1 1 0 16,1-1 0-16,3-4 0 0,2 2 0 0,1-2-128 15,2-2 128-15,2 2-128 0,1-4 128 0,2-1-128 0,2-1-176 16,1 2-16-16,0-3-16 0,-1 2 0 16,0 1 64-16,1 2 16 0,-3 0 0 0,1 4 0 0,-2 0 256 15,0 4 0-15,1 1 0 0,-4 0 0 0,0 4-144 16,-1-1 144-16,-1 2 0 0,-3-2-144 0,0 0 144 0,-1 0 0 16,-1 1 0-16,-2-1 0 15,-1 0-448-15,1-1-48 0,-2-2-16 0,-2 3 0 0,0 0 512 0,0 1 0 16,-1-1 0-16,-2 2 0 0,1 1 0 0,-1-1 0 15,-1 2 0-15,0-2 0 0,-1 0 0 0,-2 2 0 16,0 1-128-16,-1 1 128 0,1-4 0 0,-4 2 0 16,2 1 0-16,-1-3 0 0,1-1 0 0,-1 0 0 15,1 0 0-15,0-2 0 0,1 0 0 0,0-3-144 16,1-2 144-16,-1-1-192 0,1 0 192 0,0-2 0 16,1-1 0-16,-1-1 0 0,2-2 0 0,0-3 0 15,2 2 0-15,2-6 0 0,0 2 0 0,1-6 144 16,2-1-144-16,0-1 0 0,2 0 240 0,1-5-64 15,2 1-16-15,1-2 0 0,1 0-160 0,2-3 192 0,-2 3-192 0,2-4 192 16,0 1-192-16,-1 0 0 0,0 3 0 0,0 2 0 16,-1 2 0-16,0-2 0 0,2 2 0 0,-2-1 0 15,1 3 128-15,-1 0-128 0,0-3 192 0,1 3-64 16,-1 0-128-16,-1 0 0 0,1 1 0 0,-1-1 0 31,-1 4-1088-31,0-2-160 0,-2 3-32 0,1 1-10304 0</inkml:trace>
  <inkml:trace contextRef="#ctx0" brushRef="#br3" timeOffset="105">29418 4968 26719 0,'-8'3'2368'0,"2"1"-1888"0,2-3-480 0,2 1 0 0,2 1 592 0,-3 1 32 0,-2-1 0 0,-3 6 0 0,-5 3-624 0,0 1 0 16,-2 6 0-16,-1 0 0 0,0 4-144 0,-2 2 144 15,0 6-160-15,-1 1 160 0,1 3 0 0,-4 3 0 16,-1 3 0-16,1 2 0 0,-1-1 272 0,-1 2 112 16,1-2 0-16,-3 1 16 0,-2 5 288 0,-1 3 48 15,-1 0 16-15,-3 2 0 0,-2 1-496 0,-1 1-112 0,-1 0-16 0,0-4 0 16,1-4-128-16,1-3 0 0,3-2 0 16,3-2-176-1,0-4-192-15,4-4-32 0,4 1-16 0,3-4-13792 0</inkml:trace>
  <inkml:trace contextRef="#ctx0" brushRef="#br3" timeOffset="106">28893 5974 30399 0,'-10'7'2704'0,"3"-1"-2160"16,2-1-544-16,3-1 0 0,0-1 512 0,-1 0 0 15,-4 7 0-15,-4 5 0 0,-4 2-512 0,-1 8 0 0,2 0 0 16,0-3 0-16,4 3 0 0,1-5 0 16,2 2 0-16,1-1 0 15,2-1-416-15,2-1-144 0,-1 2-16 0,3-2-16 16,0-2-1472-16,3-1-304 0</inkml:trace>
  <inkml:trace contextRef="#ctx0" brushRef="#br3" timeOffset="107">29133 5984 25791 0,'-7'2'2304'0,"1"4"-1856"0,2-2-448 0,1 0 0 0,2 1 704 15,-1-2 32-15,-5 5 16 0,-2 7 0 0,-5 3-160 0,-2 5-16 16,0 2-16-16,2 0 0 0,2-3-560 0,2 1 0 16,1-3 0-16,3-2 0 15,1-2-992-15,3-1-208 0,0-3-32 0,4-4-16 16,1 2 96-16,2-2 0 0,2-1 16 0,1-5 0 16,1-1 208-16,2-1 32 0,1-1 16 0,2-1 0 0,0-2 432 0,0-2 96 15,1-3 16-15,0 2 0 0,1-2 592 0,-1-1 112 16,0-2 16-16,-2-1 16 0,0 3 896 0,-2-4 176 15,0 0 48-15,-1-2 0 0,0 0 256 0,-3-2 48 0,-1 1 16 16,-1 1 0-16,-1-2-1040 0,-1 1-208 0,-2-1-32 16,-1 2-16-16,-3 0-416 0,0 1-128 0,-2 3 0 15,-2 2 0-15,0 0-144 0,-2 1-144 0,0 5-32 0,-1 1 0 32,-3 3-720-32,1 0-160 0,1 3-16 0,-2 4-16 15,2-1-624-15,0 0-128 0</inkml:trace>
  <inkml:trace contextRef="#ctx0" brushRef="#br3" timeOffset="108">29528 5935 21183 0,'-2'0'1888'0,"1"-2"-1504"0,0 2-384 0,0-2 0 0,1 2 2016 0,0-2 336 0,0 2 64 0,-2 0 16 0,1-2-832 0,-1 2-176 15,-1 0-16-15,3 0-16 0,0 0-656 0,0 0-128 16,-21 8-32-16,14-1 0 0,-1 0-400 0,1 2-176 16,-2 1 128-16,-1 2-128 0,2 0-176 0,-2 2-112 15,0 1-32-15,1 1 0 16,1 2-160-16,0-1-32 0,2 2-16 0,0 2 0 15,2-3-256-15,2 0-48 0,2 1-16 0,1-3 0 0,1-1 608 0,3-4 240 0,2 0-176 16,-1-1 176-16,2-3 352 0,1-2 160 16,2 1 48-16,0-4 0 0,0 0-144 0,2-6-32 0,0 2 0 0,2-4 0 15,0 0-384-15,0-2 0 0,0-3 0 0,-2-1 0 32,1 0-1024-32,-3 0-144 0,0 0-32 0,-1-4 0 15,-1 1 496-15,-3 1 112 0,0-2 16 0,-1 1 0 0,0-1 576 0,-3-2 0 0,1 2 0 0,-3-4 0 16,-3 4 400-16,1-3 160 0,0 3 16 0,-2-1 16 15,-1 1 128-15,1 2 32 0,-1 2 0 0,0-1 0 16,2 4-544-16,-4-1-208 0,2 1 176 0,0 3-176 16,-2 2-336-1,1 0-176-15,-2 4-16 0,0-2-13552 0</inkml:trace>
  <inkml:trace contextRef="#ctx0" brushRef="#br3" timeOffset="109">26388 7042 11055 0,'-1'0'976'0,"1"0"-784"0,0 0-192 0,0 0 0 0,0 0-320 0,0 0-128 0,0 0 0 0,0 0-16 15,-1 0 464-15,1 0 256 0,-2 0-16 0,2 0-16 16,0 0 960-16,0 0 192 0,0 0 32 0,0 0 16 16,0 0 400-16,0 0 80 0,0 0 16 0,0 0 0 0,0 0 32 15,0 0 16-15,0 0 0 0,-23 1 0 0,19 4-752 16,-1-1-128-16,0 2-48 0,0 3 0 0,2-3-736 0,-1 2-160 16,-1 0-16-16,1 3-128 0,0 2 0 0,2 2 0 15,0-2 0-15,-1 3 0 0,-1 2 0 0,3-2 0 16,-1 0 0-16,2-3 0 0,2 2 592 0,1-5 16 15,0-1 0-15,2 1 0 0,1-4 32 0,2-3 0 16,2 0 0-16,0-2 0 0,1-1-256 0,1-1-32 16,3-2-16-16,1-3 0 0,0 3-336 0,1-4 0 15,1 1 0-15,0 0 0 16,1-1-992-16,-3 2-112 0,1 1-32 0,-2 0 0 16,-1-1-1520-16,-2 4-304 0</inkml:trace>
  <inkml:trace contextRef="#ctx0" brushRef="#br3" timeOffset="110">26786 6894 37727 0,'-5'2'832'0,"0"-2"160"0,0 4 32 0,3-1 48 0,1-2-864 0,-1 1-208 0,1-1 0 0,-1 4 0 16,-2 3 384-16,-1 3 16 0,-1 3 16 0,1-1 0 16,0 4-128-16,0 1-32 0,1 0 0 0,-1 3 0 0,2 2-256 0,-4 0 0 15,1 6 0-15,0 1 0 0,-3 5 0 0,0 2 0 16,-1 5 0-16,-3-1 0 16,1 0-656-16,-2-3-48 0,1 3 0 0,-2-3-16352 15</inkml:trace>
  <inkml:trace contextRef="#ctx0" brushRef="#br3" timeOffset="111">27346 6967 23039 0,'-6'2'2048'0,"1"2"-1648"0,1-2-400 0,2 0 0 0,1 0 2336 16,-2 1 384-16,-3 3 80 0,-4 5 16 15,-3 4-1088-15,-3 3-224 0,-3 2-32 0,0 5-16 16,0 3-896-16,-4 2-176 0,0 5-48 0,-2 2 0 0,-2 1-336 0,-3 5 0 16,-2 2 0-16,-2 3 0 0,-5 3-128 15,0 4 0-15,-2 2 0 0,-5 4 0 16,-1 6-928-16,-2 2-176 0,0-2-48 0,4-8 0 0,-1-2 832 0,8-11 144 15,5-5 48-15,1-1 0 0,-1 4 256 0,1 0 224 16,3-6-32-16,5-3-16 0,3-4 48 0,2-5 16 16,3-4 0-16,2-6-10512 15,4-3-2096-15</inkml:trace>
  <inkml:trace contextRef="#ctx0" brushRef="#br3" timeOffset="112">26844 8035 39615 0,'-7'6'3520'0,"2"1"-2816"0,2-1-560 0,3-3-144 15,0 1 304-15,0 2 16 0,-2 6 16 0,-3 5 0 0,0 5-336 0,-1 7 0 16,0 1-160-16,1 1 160 16,1-2-1136-16,2-1-112 0,0-2-32 0,1-1-15424 15</inkml:trace>
  <inkml:trace contextRef="#ctx0" brushRef="#br3" timeOffset="113">27223 8057 35935 0,'-11'10'1600'0,"1"-1"320"0,1-2-1536 15,2 2-384-15,3-3 0 0,0 0 0 0,2 2 0 0,-7 4 0 0,-5 9 0 0,-2 5-128 16,-3 3 128-16,1-1 0 0,3 1 0 0,3-5 0 16,2-4-1088-1,3-1-128-15,2-6-16 0,4 0-16 16,-1-2-2112-16,5-1-416 0,-1-4-96 0,4 0-16 0,-1-2 864 0,3-1 160 15,0 0 48-15,1-2 0 0,3-1 2176 0,1-1 448 0,0-3 192 0,2-1-160 16,1-1 1776-16,0-1 368 0,2-3 64 0,0-3 0 16,1 1-64-16,1-4-32 0,-2-3 0 0,0-2 0 0,-2 2-352 15,-2-1-80-15,1-2-16 0,-2 1 0 0,-2 1-272 16,-3-3-48-16,0 5-16 0,-4-3 0 0,-1 4-208 0,-3-2-64 16,0 3 0-16,-2 1 0 0,-2 3 0 0,-1 1-16 15,-1 2 0-15,-1 3 0 0,-2 2-240 0,-1-1-64 16,-2 5 0-16,-1 3 0 0,1-1-768 0,-3 2-144 15,0 0-48-15,2 2 0 16,-1-1-1952-16,2-2-400 0</inkml:trace>
  <inkml:trace contextRef="#ctx0" brushRef="#br3" timeOffset="114">27631 8054 19343 0,'-5'3'1728'0,"0"0"-1392"0,2-3-336 0,1 1 0 0,1 2 1216 0,-2-1 160 0,-2 2 32 0,-3 0 16 15,-4 4-240-15,-2 2-48 0,-2 2-16 0,-2 2 0 16,2 1-192-16,0 1-32 0,0 0-16 0,2 0 0 15,1 0-64-15,2-1-16 0,2 1 0 0,2 0 0 16,2-1-800-16,1 1 0 0,1 0-224 0,2-3 48 16,2 0-1040-16,1 0-192 0,1-1-64 0,1 0 0 15,2-2 96-15,0 3 16 0,3-5 0 16,0 0 0-16,2-2 1216 0,0-2 144 0,3-2 224 0,1 0-48 0,1-2 1168 0,1-2 256 16,1 0 32-16,3-2 16 0,0-2-816 15,2-2-176-15,0 0-16 0,1-1-16 0,0-1-480 0,0-2-144 16,1-1 0-16,-2 0 0 0,-2-3 0 0,-1-3-176 15,-3 3 0-15,-1-3 0 0,-2 1 176 0,-4 1 0 16,-1-1 0-16,-5 1 0 0,0 1 128 0,-5-3 48 16,-4 3 16-16,-2-1 0 0,-5 0-192 0,-1 1 0 15,-4 1 144-15,-2 1-144 16,2 5-1504-16,-6 0-368 0</inkml:trace>
  <inkml:trace contextRef="#ctx0" brushRef="#br3" timeOffset="115">24459 7406 20271 0,'-12'-3'1792'0,"2"2"-1424"0,4 1-368 0,4-2 0 0,2 2 672 0,-3-4 64 0,-4 1 16 0,-5-5 0 0,-2 0-544 0,1-4-208 0,0 0 176 0,5 2-176 16,3-5 704-16,0 4 32 0,1 0 16 0,2 1 0 15,-1 2-128-15,2 2-32 0,0 4 0 0,-2-2 0 16,0 4 304-16,-2 4 48 0,-2 2 16 0,-1 3 0 0,-1 2-336 0,-3 3-64 16,-1 5-16-16,-1 3 0 0,-1 1-544 0,0 0-256 15,0 4 32-15,1-2 0 0,2 3 64 0,1-2 16 16,2 0 0-16,3 2 0 0,1 0 320 0,3-2 64 15,2 0 16-15,3 1 0 0,4-3 144 0,3 0 48 16,2-4 0-16,3-1 0 0,3-1-448 0,2-5 0 16,2-3 0-16,2-2 0 0,1-4-304 0,2-2 16 15,2-2 0-15,1-5 0 0,0-2-16 0,-2-3 0 16,1-1 0-16,-2-3 0 0,-2 0 304 0,-1-4 144 16,0 1-16-16,-3 0 0 0,-3-4 160 0,-2 1 32 15,-1-2 0-15,-5-3 0 0,-1 0-64 0,-5 2-16 16,-4-2 0-16,-4-4 0 0,-4 1-240 0,-4 0 0 15,-3 2 128-15,-5-2-128 0,-1 5-272 0,-2 2-112 0,-1 7 0 16,1 2-16 0,-2 2-1728-16,0 5-352 0,1 7-64 0,1 2-9808 0</inkml:trace>
  <inkml:trace contextRef="#ctx0" brushRef="#br3" timeOffset="116">24683 9323 13823 0,'-1'-2'1216'0,"1"2"-960"0,1-2-256 0,-1 2 0 0,0-3 656 0,0 2 96 0,1-5 16 0,0 0 0 0,-1-4 976 0,2-3 208 16,0-1 32-16,-1 0 16 0,0-2-144 15,1 0-48-15,-2 1 0 0,0 3 0 0,0 2-336 0,-3-3-80 16,0 6-16-16,-2 1 0 0,-3 1-624 0,-2 4-128 15,0 1-32-15,-1 3 0 0,-2 4-592 0,-3 5 0 16,-2 0 0-16,-3 6 0 16,0 6-576-16,-2 4-96 0,-2 1-16 0,-1 6 0 15,1-3-208-15,2 1-64 0,3-3 0 0,0 1 0 0,3 0 768 0,2-3 192 16,4-2 0-16,4-1 0 0,4-3 0 0,3 1 0 16,3-5 0-16,3 2 0 0,2-4 0 0,3-4 0 15,4 1 0-15,1-6 0 0,3 2-192 0,1-7-16 16,1-1 0-16,2-2 0 15,2-5-608-15,2 0-112 0,3-7-32 0,0 1 0 16,0-1 448-16,1-2 64 0,0-1 32 0,-2 0 0 0,-2-1 272 0,-2-1 144 16,-4 2-160-16,-3 0 160 0,-2 1 0 0,-3-1 0 0,-2-3 0 0,-4 3 0 15,-1 0 336-15,-2-2 176 0,-4-2 16 0,-2-2 16 16,-2 1 192-16,-4-2 32 0,0-3 16 0,-5 2 0 16,0-1-272-16,-4 1-48 0,-2 2-16 0,-4 1 0 15,-1 1-448-15,-1 4 0 0,1-1-176 0,0 7-9152 16,3 3-1824-16</inkml:trace>
  <inkml:trace contextRef="#ctx0" brushRef="#br3" timeOffset="117">26745 9198 19343 0,'-7'0'1728'0,"2"0"-1392"0,3 0-336 0,0-3 0 0,2 3 880 0,-2 0 96 0,-2-2 32 0,-1 0 0 0,-2-4 64 0,-1 1 16 16,2-2 0-16,1 1 0 0,3-3-448 0,0 2-64 15,1-2-32-15,1 2 0 0,-1-2 224 0,0 3 64 16,0-2 0-16,-2 3 0 0,-2 2 336 0,0-1 80 16,-3 4 16-16,-4 1 0 0,2 4-304 0,-4 1-48 15,-6 4-16-15,-1 6 0 0,-4 3-624 0,-1 3-128 16,-2 7-16-16,-1-1-128 0,5 4 0 0,-2 0 0 16,2 2 0-16,3-2 0 0,3-1 0 0,1-2-176 15,6 0 176-15,4-3-160 0,2-3 160 0,4 0 0 16,2-4 0-16,4-4 0 0,2 1 0 0,2-2 0 15,3-2 0-15,2 1-128 16,2-4-416-16,3-2-80 0,2 1-16 0,1-4 0 16,-1-1-624-16,2-3-128 0,3-3-16 0,3-1-16 15,-2-2 368-15,1-3 80 0,3 0 16 0,-1-4 0 0,1-3 960 0,-3 0 416 0,-3 0-32 0,0-3 0 16,0-2 448-16,-3-1 64 0,-2 2 32 0,-4-4 0 16,-3-1-288-16,-3 1-48 0,-4 0-16 0,-4 1 0 15,-6-1-304-15,-2 0-64 0,-5-1-16 0,-7 1 0 16,0-1-192-16,-6 2 0 0,-3 0 0 0,-3 2 0 15,-1 5-144-15,-2 0-128 0,0 4-32 0,-2-1 0 32,3 6-128-32,0 1-16 0,-2 1-16 0,1 4-14640 0</inkml:trace>
  <inkml:trace contextRef="#ctx0" brushRef="#br3" timeOffset="118">28416 7125 11055 0,'-3'-1'976'0,"1"-2"-784"0,1 0-192 0,0 3 0 0,1-3 2496 0,1 3 448 0,-1-2 80 0,1 0 32 0,0-2-1424 0,0-1-288 0,2-2-48 0,1 1-16 0,-1 0 144 0,1-3 32 15,0 2 0-15,-1 1 0 0,1 0-624 0,0-1-112 16,2 1-16-16,0-2-16 0,2 0-352 0,-1 0-64 15,-1 1-16-15,2 1 0 0,0 0 224 0,0 2 32 16,-1-2 16-16,1 2 0 0,-1 2-96 0,2 1-32 16,-2-2 0-16,2-1 0 0,-1 4-272 0,1-2-128 15,1 2 128-15,-1 0-128 0,-1 0 0 0,1 0 0 16,0 0 0-16,-2 2 0 0,-1 0 0 0,0 3 0 16,-1-2 0-16,-1 4 0 0,-1 0-176 0,-2 2 176 0,-2 1-128 15,-2 2 128-15,-1 0-368 0,-2 1 16 0,-1 4 0 16,-4 1 0-1,-1 3-96-15,-1 2 0 0,-2-1-16 0,0 0 0 16,0 1 32-16,2 1 16 0,-3-1 0 0,1 0 0 0,1 1 416 0,-1-2-128 0,3 0 128 16,1-2 0-16,0-2 0 0,2-2 0 0,2-2 0 0,2-2 0 15,1 0 0-15,3-6 0 0,2 1 128 0,2-3-128 16,0 1 0-16,2-5 0 0,1 1 0 0,2 2 0 31,-1-3-512-31,2-3-160 0,1 2-32 0,1-2-16 0,0 0-1232 16,0 0-240-16,0-3-48 0,2 2-9536 0</inkml:trace>
  <inkml:trace contextRef="#ctx0" brushRef="#br3" timeOffset="119">28657 6988 24879 0,'-7'-3'1088'0,"3"3"256"0,1-2-1088 0,2 1-256 0,1 1 0 0,0-3 0 0,1 3 864 0,2 0 112 0,1-4 32 0,1 2 0 0,4-4 208 0,3 2 64 0,1-2 0 0,3 0 0 15,2 0-896-15,0-1-160 0,2 1-32 0,1-1-16 16,0 1-176-16,0-3-144 0,0-1 144 0,1 4-208 31,-2-3-656-31,0 2-128 0,0 1-32 0,-3-1 0 0,-1 1 592 0,-2 3 112 0,-1-2 32 0,-2 3 0 16,2-1 288-16,-2 3 0 0,-2-3 0 0,0 3 0 15,0 0 464-15,-2 3 0 0,2-3 0 0,-1 3 0 16,-2-1-144-16,0 3-48 0,0-2 0 0,-1 1 0 16,-1 1-128-16,-1 2-16 0,0 2-128 0,-1-3 192 15,1 4-32-15,-2-3-16 0,0 5 0 0,-1-3 0 16,-1 1-144-16,-1 3 0 0,-2-1 0 0,-1 0 0 0,0 2 0 16,-2 1 160-16,-2 1 16 0,0-2 0 0,-2 2 144 0,0 2 48 15,-1 1 0-15,-2 1 0 0,-1-2-96 0,-1 3-16 16,1-1 0-16,-1-2 0 0,0 2-256 0,0-1 0 15,0-1 0-15,0 1 0 0,1 1 0 0,-1-2 0 16,0 1 0-16,1-3 0 16,0 1-896-16,0-2-176 0,3-3-32 0,1-2-8608 15,2-4-1712-15</inkml:trace>
  <inkml:trace contextRef="#ctx0" brushRef="#br3" timeOffset="120">29719 6729 11055 0,'-1'0'976'0,"1"-2"-784"0,0 2-192 0,0-1 0 0,1 1 208 0,-1 0 0 0,0-3 0 0,2 1 0 0,-1-2 1248 0,0 0 240 15,0-2 48-15,0 2 16 0,1-1 176 0,-2 4 48 16,1 1 0-16,-2 0 0 0,-1 1-144 0,1 6-32 15,-2-1 0-15,-2 4 0 0,-3 5-560 0,-1 3-112 16,-2 2-32-16,-2 5 0 0,-3 3-416 0,-3 4-96 16,-1 3-16-16,-3 9 0 0,-3 5-272 15,-5 9-64-15,-2 8-16 0,-7 5 0 0,-3 7 16 0,-5 1 0 16,-6 4 0-16,-3 2 0 0,2-6-240 0,-1-3 144 16,2-1-144-16,2-7 128 0,5-6-128 0,4-5 0 15,4-5 0-15,0-1 0 0,2-2 0 0,1-4 0 16,2-5 128-16,2-1-128 0,4-7 0 0,1-5 0 15,2-5 0-15,1-3 128 0,5-3-128 0,0-6 0 0,3-3 0 16,2-4-11840-16,3-1-2352 16</inkml:trace>
  <inkml:trace contextRef="#ctx0" brushRef="#br3" timeOffset="121">29153 8003 33167 0,'-10'4'2944'0,"1"2"-2352"0,4-2-464 0,3 1-128 0,-1-2 752 0,0 1 128 0,-3 6 16 0,-7 5 16 15,-3 3-528-15,0 8-128 0,-1 3 0 0,2-1-16 16,4-2-240-16,0 1 144 0,3-1-144 0,2-3 128 0,1-5-320 16,3 1-64-16,0-3 0 0,2 0-16 15,2-4-960-15,0-2-192 0,2 2-48 0,1-5 0 16,1 0-960-16,1-2-208 0,1 1-48 15,0-2 0-15</inkml:trace>
  <inkml:trace contextRef="#ctx0" brushRef="#br3" timeOffset="122">29458 7934 29487 0,'-6'0'2624'0,"1"-3"-2112"0,2 2-512 0,1 1 0 15,2 0 432-15,-2 0-32 0,-2 1 0 0,-3-1 0 16,-2 3 880-16,-2-3 192 0,-1 4 16 0,0 2 16 15,1 2-576-15,1 2-112 16,0 3-32-16,1 0 0 0,-1 3-336 0,1 3-64 0,-1 2 0 16,2 1-16-16,-1 4-368 0,1-1 128 0,2 1-128 0,0-1 0 15,2-3-160-15,2-2-96 0,-1 1-32 0,2-4 0 16,2 0 160-16,1-3 128 0,0 1-192 0,2-5 192 16,0-1 0-16,2 0 0 0,1-3 0 0,2-2 0 15,2-3-544-15,1-1 0 0,2 0 0 16,-1-3 0-16,2-1 32 0,0-2 0 0,1-3 0 0,-1 2 0 15,1-3-224-15,0-3-32 0,0 1-16 0,-1 0 0 0,-1-4 432 0,-1 3 96 16,-2 0 0-16,-1-2 16 0,0-1 464 0,0-3 96 16,-1 3 0-16,-2-3 16 0,-1 3 176 0,-1-3 48 15,0 0 0-15,-1-2 0 0,-2 1-352 0,0 2-64 16,-2-1-16-16,0 2 0 0,-3 2-128 0,0 1 0 16,-2 2 0-16,-2 0 0 15,1 3-576-15,-1 2-80 0,-1 0-32 0,0 4 0 0,-1 0 400 0,0-1 80 16,1 4 16-16,-2 0 0 15,2 2-256-15,1 0-64 0,1 1 0 0,0 3 0 16,1-2-1376-16,0 2-288 0,2 0-48 0,1 4-16 0</inkml:trace>
  <inkml:trace contextRef="#ctx0" brushRef="#br3" timeOffset="123">29854 7950 27647 0,'-6'-3'1216'0,"1"2"256"0,1-1-1168 0,1 2-304 0,1 0 0 0,1 0 0 0,0 0 384 0,-2 0 0 0,0 0 16 0,-4 0 0 0,1 2 304 15,0-2 64-15,-1 4 16 0,0-2 0 0,1 2-512 0,0-1-96 16,0 3-32-16,0-3 0 0,-2 5 576 0,0 3 112 16,-1-1 32-16,0 2 0 0,-2 2-80 15,1 2-16-15,-1 2 0 0,0 1 0 0,0 0-256 0,1 0-48 16,0 2-16-16,3 2 0 0,2-4-224 0,1 1-48 16,3-2-16-16,2-1 0 0,4-1-160 0,1 1 0 15,4-1 0-15,2-2 0 16,2 2-320-16,3-1-80 0,3-3-32 0,1-4 0 15,3-3-1552-15,-2-4-320 0,0-2-64 0,-1-2-16 0,0-1 1840 0,1-4 368 16,1-2 176-16,-1 0-160 16,0-2-416-16,-1-4-96 0,-2 3-16 0,-2-2 0 15,-1 2 560-15,-3 0 128 0,-2 1 0 0,-4 0 0 0,-1-1 688 0,-2 2 160 0,-3-1 48 0,-2-1 0 16,-1 1 0-16,-5-3 0 0,1 2 0 0,-2-1 0 16,-2-1-128-16,-1-1-32 0,-2 0 0 0,1 0 0 15,-1 1-176-15,1 1-48 0,0-3 0 0,-2 4 0 16,2 0-208-16,1 0-48 0,-1 1-16 0,1 3 0 15,1 1-240-15,1 2 0 0,-1 1 0 0,1 1 0 32,0 1-832-32,1 3-272 0</inkml:trace>
  <inkml:trace contextRef="#ctx0" brushRef="#br3" timeOffset="124">28838 8860 17503 0,'1'-2'1552'0,"0"0"-1232"0,0 0-320 0,1 2 0 0,-1 0 1104 0,0-3 176 0,2 2 16 0,-1-1 16 0,3-5-16 0,-1 1 0 0,1 3 0 0,0-4 0 16,-2 5-624-16,0-2-128 0,-1 2-32 0,-1 1 0 0,1 1-512 0,-2-3 0 15,0 3 0-15,0 3 0 0,-2-2 464 0,1 1-16 16,0 4 0-16,1-6 0 16,0 0 240-16,0 0 32 0,-12 25 16 0,7-15 0 0,0 0-224 15,0 2-64-15,-1 2 0 0,-1 1 0 0,0 1-256 16,-2 0-64-16,2 2-128 0,-3 1 192 0,0 3-192 0,-1-2 0 15,1 1 128-15,-1 1-128 0,1-2 0 0,0 1 0 16,0-1 0-16,0 0-160 0,3-2 160 0,1 1 0 16,0-4 0-16,2-4-128 0,3 0 128 0,-1-4 0 15,2 2 0-15,2-5 0 0,1 2 0 0,1-4 0 16,2 0 0-16,0-2 0 0,3 0 0 0,2-2 0 16,2 0 0-16,1 2 0 0,1-4 0 0,1 2-256 15,2-2 32-15,-2 1 16 16,1 0-1072-16,2 0-224 0,-1 0-32 0,2 0-7664 0,1-1-1520 15</inkml:trace>
  <inkml:trace contextRef="#ctx0" brushRef="#br3" timeOffset="125">29155 8813 21183 0,'-3'0'1888'0,"0"-2"-1504"0,2 2-384 0,1 0 0 0,1 0 1168 0,-1 0 176 0,-1 2 16 0,0-2 16 0,-2 0-864 0,0 0-160 16,0 3-32-16,-1 0-16 0,1 3 704 0,-2 1 144 15,1 2 16-15,-1 4 16 0,-1 3-64 0,1-1-16 16,-1 5 0-16,0 2 0 0,-1 0-464 0,1 3-112 16,1-3-16-16,0 0 0 0,-1 7-512 0,-3 5 0 15,2 7 0-15,-3 4 0 0,0-1 0 16,3 1 0-16,-2-2 0 0,1-2 0 0,0-3 0 0,1-2 0 15,2-3 0-15,0 0-144 0,2-5-112 0,1-2 0 0,1-1-16 0,1-5-10544 16,0-2-2096 0</inkml:trace>
  <inkml:trace contextRef="#ctx0" brushRef="#br3" timeOffset="126">29958 8610 21183 0,'1'0'1888'0,"0"-2"-1504"0,1 2-384 0,-1 0 0 0,-1 0 544 0,1 0 32 16,0 0 16-16,1 0 0 0,0 0 272 0,1 2 48 0,-1-2 16 16,-2 0 0-16,0 0-352 0,0 0-80 0,-5 25-16 0,-1-15 0 15,-2 2 496-15,-1 4 112 0,-3 4 0 0,-2 2 16 16,-1 3-96-16,-3 1-32 0,-1 5 0 0,-4 0 0 16,-1 4-304-16,-2 0-64 0,0 0-16 0,-1 0 0 15,1 0-400-15,-3 5-192 16,-2 5 160-16,-5 2-160 0,2 3 0 0,-3 1 0 0,0 3 0 0,-4 3 0 15,-3 0 0-15,1 3 0 0,2-6 0 0,-1 3 0 16,0 0 0-16,4-4 0 0,2-2 0 0,4-7 0 16,3-7 0-16,4-1 0 0,1-5 0 0,2-1 0 15,2-2 0-15,3-3 0 0,2-5 0 0,0 1 0 16,1-3 0-16,2-2 0 0,1-3 0 0,2-1 0 16,2-5-1008-16,2-4-192 0</inkml:trace>
  <inkml:trace contextRef="#ctx0" brushRef="#br3" timeOffset="127">29546 9623 32255 0,'-8'5'1424'0,"1"-5"304"0,2 4-1392 15,2-4-336-15,1 2 0 0,1-1 0 0,1 2 320 0,-1 1-16 0,-2 2 0 0,2 2 0 0,0 5 480 0,0 0 112 0,1 2 0 0,1 1 16 0,1 2-656 0,-2 3-256 0,0 1 176 0,0 0-176 16,-1 3 0-16,-1-3 0 0,-2 4 0 0,0-1 0 16,1-3 0-16,-1 3 0 0,0-5 128 0,1 1-128 15,0-2 0-15,2-3 0 0,0 1 0 0,-1-3-160 16,2-1-928-16,2-3-192 15,-1 0-48-15,0-2-13680 0</inkml:trace>
  <inkml:trace contextRef="#ctx0" brushRef="#br3" timeOffset="128">29838 9759 38703 0,'-12'5'1712'0,"2"-5"352"16,1 4-1648-16,4-2-416 0,3-2 0 0,-1 1 0 0,1 2 0 0,-3 1 0 0,-3 1 0 16,-3 2 0-16,-1 5 320 0,-1 1-32 0,2-1 0 0,1 2 0 15,1 4-288-15,0 1 0 0,1-1 0 0,2 5 0 16,0-1 0-16,0 0 0 0,1 0-128 0,0 3 128 15,1-3 0-15,3-2 0 0,0 0 0 0,1-2 0 16,4-1 0-16,1-3 0 0,1-1 0 0,2-1 0 16,2-6-288-16,3 2-16 0,0-6 0 0,2-4 0 15,2-1-464 1,2-3-112-16,1-1-16 0,-1-2 0 0,0 2 640 0,2-6 256 0,0-2-192 0,1 2 192 16,-1-3-544-1,2-3 16-15,0-1 0 0,-1-1 0 0,1 2 336 0,-5-2 64 0,1 1 128 0,-4-3-208 0,-3 5 208 16,-2-1 240-16,-3 2-48 0,-1 2-16 0,-3-1 416 0,-3 4 96 15,-1-3 16-15,-3 1 0 0,-2 4 192 0,-2-2 32 16,0 2 16-16,-2 2 0 0,-3 0-320 0,-1 2-64 16,-1 0-16-16,0 0 0 0,0 1-304 0,0 1-64 15,2 3-16-15,-2-2 0 0,2 1-160 16,1 0 0-16,1 2 0 0,1-2 0 16,1 4-768-16,2-2-176 0,1 0-32 15,1 2-16544-15</inkml:trace>
  <inkml:trace contextRef="#ctx0" brushRef="#br3" timeOffset="129">30487 9708 35935 0,'-6'3'3200'0,"1"-1"-2560"0,1 0-512 0,3 0-128 0,0-2 416 0,-2 2 64 0,-2 2 16 0,-3 2 0 0,-5 4 16 0,0 0 0 0,-1 1 0 0,1 3 0 0,-1 1-512 0,2 1 0 15,-1-3 0-15,1 6 0 0,0 0 0 0,-1-1 0 16,1 4 0-16,-2 2 0 0,2 1 208 16,-1-1 0-16,2 0 0 0,3 0 0 0,-1-2 0 15,3 0 0-15,1-2 0 0,1-1 0 0,2-1-208 16,2-1 0-16,0-1 0 0,2-1 0 0,1-2 0 16,0-1 0-16,4 0 0 0,0-2 0 0,2 0 0 0,1-4 0 15,1 0 0-15,2 0 0 0,1-4-384 0,1-2 16 16,1 0 16-16,1-4 0 0,0 0 352 0,2-2 0 15,-2 0 0-15,1-4 0 0,0 1 128 0,-1-1-128 16,1-5 128-16,-1 2-128 0,0-2 192 0,-2 1-32 16,-1 1-16-16,-1-4 0 0,2 0-144 0,-2-1 0 15,-1 1-160-15,0 1 160 0,-1-3 0 0,-1 3 0 0,0-1 0 0,-1-1 0 16,-2 2 0-16,-2 1 0 0,-1-1 0 16,-3 0 0-16,0 1 0 0,-3 2 240 0,0-2-48 0,-3 1-16 15,-3 2 80-15,0 0 32 0,-4 2 0 0,0-3 0 16,-2 3-64-16,0 4-16 0,-3-2 0 0,-2 0 0 15,-2 3 16-15,-2-1 0 0,4 2 0 16,-2 1 0-16,-2 0-224 0,1 2-160 0,-1 1 32 0,0 0 0 31,4 0-400-31,-2 0-80 0,1 0-16 0,0-3-17872 0</inkml:trace>
  <inkml:trace contextRef="#ctx0" brushRef="#br3" timeOffset="130">28901 7162 1839 0,'-3'-2'160'0,"2"-1"-160"0,0 2 0 0,-1 1 0 0,1 0 864 0,1 0 144 0,0 0 16 0,-1 0 16 0,1-2 608 0,-1 2 112 0,1 0 32 0,0 0 0 15,0 0-640-15,0 0-128 0,0 0-32 0,0 0 0 16,27-8-512-16,-17 6-96 0,2-1-32 0,1 2 0 16,1-4-352-16,3 1 0 0,0 1 0 0,0-4 128 15,3 4-128-15,0-2-208 0,1 1 48 0,0 0-7232 16</inkml:trace>
  <inkml:trace contextRef="#ctx0" brushRef="#br3" timeOffset="131">27199 2854 2751 0,'5'-12'256'0,"-1"2"-256"0,0 3 0 0,-3 5 0 0,1 1 944 0,1-2 144 0,0-4 16 0,2-6 16 0,3-1 1696 0,-1 0 320 15,-2 3 80-15,-4 3 16 0,1 2 352 0,-5 3 64 16,1 3 0-16,-4 1 16 0,-1 4-1232 0,0-2-256 16,-1 5-64-16,1 1 0 0,0 0-1168 0,2 1-240 0,1 1-64 0,2 2 0 15,2-3-416-15,1 2-96 16,4 2 0-16,0-4-128 0,1 1 144 0,1 2-144 0,2 1 0 0,2 3 144 16,-1 3 80-16,1 2 16 0,-1 3 0 0,-3 0 0 15,1-2 16-15,-2 6 0 0,1 5 0 0,0 3 0 16,-1 2 80-16,-1 2 32 0,-2-3 0 0,1-1 0 15,0 1-128-15,0-3-32 0,-1-3 0 0,0-3 0 16,-1 1-208-16,1-1 0 0,-1 1 0 0,1-3 0 16,-1-1 0-16,1-4 0 0,0 3 0 0,1-2 0 15,3-2-192-15,2-2-16 0,0-3-16 0,-1-4 0 16,1-2-544 0,0-2-96-16,-1-3-32 0,0-2 0 0,-1-3-1056 0,-1 3-224 15</inkml:trace>
  <inkml:trace contextRef="#ctx0" brushRef="#br3" timeOffset="132">27157 2675 28559 0,'-2'-14'2544'0,"0"4"-2032"0,2 4-512 0,0 0 0 0,0 3 0 0,0 2 0 0,0 1 0 0,2-2 0 15,-1-2 1136-15,0-2 224 0,0-1 48 0,1 1 16 16,-1 0-176-16,0 0-32 0,-1 0-16 0,1 2 0 15,1-2-512-15,0 2-112 0,1-1 0 0,1 1-16 16,3-2-368-16,-1 3-192 0,4-1 192 0,0-2-192 16,3 0 0-16,1-1 0 0,3 1 0 0,-1 0 0 15,4 2 0-15,-3-2 160 0,2 1-160 0,1 1 192 16,1 1-64-16,1-1-128 0,0 2 192 0,3-2-64 16,5 4 128-16,0 1 0 0,-1 2 16 0,1-1 0 0,2 5-272 15,-1 2 0-15,-2 3 0 0,-4-2 0 16,-6 3 0-16,-5-1 0 0,-1 4 0 0,-6-2 0 0,-2 2 0 15,-4 0 0-15,-1 1 128 0,-1-1-128 0,-3 0 144 16,2 0-16-16,-3-2-128 0,0 1 192 0,0-3-192 16,0 2 0-16,-2-2 0 0,-1 1 0 0,0-1 0 15,-1-2 0-15,-1 2 0 0,-2 1 0 0,-1-4 0 0,-1 1 0 16,-1 3 0-16,-3-1 0 0,-1 0-176 0,-5 5 176 16,-1-1-160-16,-3-2 160 0,-2 3-224 0,1-1 48 15,-1 0 16-15,-1-3 0 16,1 2-224-16,1-3-64 0,0-2 0 0,3-1 0 15,4-3-1168-15,1-5-240 0,2 2-64 0,1-3-13824 0</inkml:trace>
  <inkml:trace contextRef="#ctx0" brushRef="#br3" timeOffset="133">26876 2228 4607 0,'-2'-2'400'16,"-1"0"-400"-16,2 0 0 0,1 1 0 0,1 1 784 0,-1-3 80 0,0 0 16 0,0-2 0 0,0-3 1296 0,2 0 272 0,0-2 48 0,1 0 16 0,2 0-128 0,-2 1-16 15,1 1-16-15,0 0 0 0,-1 2-368 0,0 0-80 16,-1 0-16-16,1 2 0 16,-2-2-496-16,2 0-112 0,-2 2 0 0,-1-2-16 0,1-1-560 0,0 2-128 15,2 1 0-15,-1-3-16 0,2 1-256 0,2-4-48 16,0 2-16-16,2-1 0 0,0-1-240 0,4 0 0 15,1-2 0-15,2-1 0 0,1 0 0 0,0-3 0 16,3-2 0-16,0 1 0 0,1 1 0 0,1-2 0 16,0-1-128-16,0 3 128 0,0-3 128 0,-2 3 128 15,-2 0 16-15,-2 4 16 0,-3 2-128 0,-3 0-32 16,-2 4 0-16,-3 1 0 0,0 1-128 0,-3 2 0 16,0 1 0-16,-2 1 0 0,0 0 0 0,-2 0 0 0,1 1 0 15,-1 1 0-15,1 2 0 0,0 2 128 0,0 3-128 0,1 3 0 16,1 2 0-16,3 2 0 0,1 5 0 0,3-1 0 15,1 1 0-15,2-2 0 0,3 4 0 0,0-4 0 16,2 2 0-16,0-4 0 0,-2-1 0 0,4 0 0 16,0 0 0-16,0 1 0 0,0-1 0 0,1-2 0 15,-3 1 0-15,-2-3 0 0,0-2 0 0,-2 0 0 16,-1-2 0-16,-2 2 0 0,0-3 0 0,-2 0 0 16,-1-1-672-1,-1-1-160-15,-2 2-48 0,2-3-16400 0</inkml:trace>
  <inkml:trace contextRef="#ctx0" brushRef="#br3" timeOffset="134">28536 1930 28559 0,'-4'0'2544'0,"-1"4"-2032"0,3-4-512 0,-1 2 0 0,2-2-640 16,-1 4-208-16,-3 0-48 0,-4 4-16 0,-5 5 1312 0,-2 3 272 0,-2 4 48 0,-2 4 16 15,0 1-32-15,2 4 0 0,-1-1 0 0,2 4 0 16,-1 3-32-16,1 3-16 0,1 3 0 0,0 0 0 15,1 0 176-15,-1-3 16 0,0 0 16 0,0-1 0 0,1 2-288 0,-2-1-64 16,-2 6-16-16,-3 3 0 0,0 4-336 16,-3 2-160-16,1 2 160 0,2-5-160 0,2-3 528 15,2 0 16-15,-1-2 0 0,3-1 0 0,3-1-320 0,2 0-64 16,2 4-16-16,3-1 0 0,2-1-144 0,2-3 0 16,3-3 0-16,1-2 0 0,3-3 0 0,1-5 0 15,2 3 0-15,2-6 0 0,1 2 0 0,2 0 0 16,2-5 0-16,3 2 0 0,0-3 0 0,3 0 0 15,3 1 0-15,-1-2 0 16,1-5-896-16,0 0-192 0,2-3-64 0,0 5-15680 16</inkml:trace>
  <inkml:trace contextRef="#ctx0" brushRef="#br3" timeOffset="135">29121 2715 18431 0,'2'-1'1632'0,"-1"-1"-1312"0,1 2-320 0,-1-3 0 0,-1 3 1264 0,1-1 176 0,0 1 32 0,2-2 16 0,-1-2 1040 0,0-2 208 16,0 2 32-16,-2-2 16 0,-1 1-1568 0,0 1-304 15,-2 0-64-15,-1 2-16 0,2 1-832 0,-2-2 0 16,2 1-176-16,-1 0 32 16,1 2-576-16,-1 0-112 0,2 2-32 0,-1 0 0 0,0 1 672 0,-1 4 192 15,0 2 0-15,0 3 0 0,-4 2 448 0,0 4 192 16,0 1 64-16,-5 4 0 0,-1 4 192 0,-3 2 32 16,-3 3 16-16,-1-1 0 0,2-1-432 0,-1-2-64 15,-1 4-32-15,-1-2 0 0,2 0-416 0,-1 1 0 0,0-2 0 16,0 2 0-16,1-2 0 0,0-1 0 0,0-2 0 0,2-1 0 15,0-1 0-15,1-1 0 0,-2-5 0 0,2 2 0 16,0-4 0-16,0 0 0 0,-1-1 0 0,0 1 0 16,-1-2-272-16,0 1 64 0,0-3 16 0,1 0 0 31,1 2-1632-31,-1-2-320 0,-1-2-64 0,2 0-13152 0</inkml:trace>
  <inkml:trace contextRef="#ctx0" brushRef="#br3" timeOffset="136">28609 2566 19343 0,'-1'0'1728'0,"-1"-3"-1392"0,2 3-336 0,-1 3 0 0,1-3 960 0,-1 0 112 0,0 1 16 0,-2 1 16 0,1 1 880 0,-2 1 160 0,0-1 32 0,3 4 16 15,0 1-1024-15,3 0-208 0,2 3-32 0,2 0-16 16,3 4-208-16,3 1-64 0,4 2 0 0,3 5 0 15,3-1 80-15,2 0 16 0,3 4 0 0,1 1 0 16,2-1-256-16,0-1-48 0,-1 0-16 0,0-3 0 16,-2 1-224-16,0 2-64 0,0 0 0 0,-1 1 0 15,-1 0-128-15,-3 5 160 0,-2-3-160 0,-4 1 160 0,-1-3-160 16,-1 5 0-16,0 3 0 0,-1 1 0 0,-1-1 0 16,-2-1 0-16,1-5 0 0,-1 0 0 0,-1-6 0 0,1 0 0 15,-2-5-160-15,1-2 160 16,-3-1-1472-16,2-2-208 0</inkml:trace>
  <inkml:trace contextRef="#ctx0" brushRef="#br3" timeOffset="137">29503 3173 13823 0,'0'-3'1216'0,"0"3"-960"0,0 0-256 0,0 0 0 0,0 0 160 0,0 0-16 0,0 0 0 0,0 0 0 0,0-1 816 0,0 1 176 15,1 0 16-15,-1 0 16 0,0 0-352 0,0 0-80 16,0 0-16-16,0 0 0 0,0 0 560 0,0 0 128 16,0 0 0-16,0 0 16 0,3 22-16 0,-5-15-16 15,1-4 0-15,-1 5 0 0,-1 0-160 0,-2 1-16 16,0 1-16-16,-2 2 0 0,-1 1-416 0,1 0-80 16,-3 1 0-16,0 3-16 0,0-1-368 0,0 3-80 15,1 1-16-15,-1-2 0 0,1 1-224 0,0 1 0 16,2 2 0-16,1-4 0 0,0 1 0 0,2-2 0 15,0 1 0-15,3-1 0 0,1-1 0 0,1-1 0 16,0 1 0-16,3-1 0 0,0 1 0 0,1-4 0 16,1 2 0-16,0-2 0 0,2-2 0 0,0 0 0 0,1-1 0 15,1-3 0 1,1 0-480-16,1-2 16 0,1-2 0 0,-1 2 0 16,2-4-1392-16,-1 0-288 0,1-3-48 0,1 2-16 15,-1-1-736-15,0-2-128 0</inkml:trace>
  <inkml:trace contextRef="#ctx0" brushRef="#br3" timeOffset="138">29275 3433 30399 0,'-2'0'1344'0,"1"0"288"16,1 2-1312-16,1-2-320 0,1 0 0 0,1 0 0 0,1 0 544 0,0 0 32 16,5-2 16-16,2 0 0 0,5 1 928 0,3 0 176 15,2-3 32-15,2-2 16 0,2 1-1232 0,2-1-240 16,2-2-48-16,0 2-16 0,1-4-400 0,-1-1-96 16,-2 1-16-16,0 0-11232 15,3-3-2256-15</inkml:trace>
  <inkml:trace contextRef="#ctx0" brushRef="#br3" timeOffset="139">29995 3464 23039 0,'-2'0'1024'0,"0"0"192"0,1 0-960 0,1 0-256 0,0 0 0 0,0 0 0 0,0 0 448 0,1-3 32 15,1 3 16-15,0 0 0 0,0-1 1360 0,-2 1 288 16,0 0 48-16,0 0 16 0,24 10-1184 0,-17-7-224 16,1 4-48-16,-1 0-16 0,-1 2-304 0,2 3-64 15,-2 0-16-15,-1 1 0 0,-1-2-128 0,-1 4-32 16,-1 1 0-16,-2 2 0 0,-3 7 224 0,-2-1 32 15,-1 3 16-15,-3 1 0 0,1 1-272 0,-3-3-64 16,-2 0-128-16,1-2 192 0,-2-3-192 0,1-1 0 16,0-1 0-16,0-3 0 0,0 0 0 0,1-3 224 15,0 0-32-15,-1-1-16 0,2-2-176 0,-1-1 0 0,-1-3-160 0,0 0 160 32,-1-2-960-32,-1-2-80 0,-1 0-32 0,0 0-15504 0</inkml:trace>
  <inkml:trace contextRef="#ctx0" brushRef="#br3" timeOffset="140">30503 3163 13823 0,'0'0'1216'0,"0"0"-960"0,1 0-256 0,1 0 0 0,-2 0 528 0,1-2 64 0,1 2 16 0,1-3 0 0,2 2 1376 0,1-2 256 0,3 0 64 0,1-1 16 0,-1-1-544 0,3 1-112 16,-1-2-32-16,0 0 0 0,1 2-192 0,1-2-32 15,0-3-16-15,0 3 0 0,1-1-512 0,0 1-112 16,1-1 0-16,0-1-16 0,1 0-240 0,0 0-64 16,1-2 0-16,0 0 0 0,2 0-192 0,1-2-64 15,-2 2 0-15,0-3 0 16,-2 2-192-16,0 0 176 0,1-4-176 0,-2 2 160 0,0 0-16 0,-2-3 0 16,0 4 0-16,-3-3 0 0,-2 5 16 0,-3-2 0 15,-1 4 0-15,-4 0 0 0,-1 0-32 0,-4 2 0 16,-3 0 0-16,-2 0 0 0,-1 1-128 0,-2 1 0 15,-5 0 0-15,0 4-176 0,-3-2-160 0,-1 1-48 16,-3 2 0-16,-1 1 0 16,-1 2-160-16,1 2-32 0,0-2-16 0,2 5 0 0,2-3 208 15,1 0 32-15,4 4 16 0,-1-1 0 0,5 2 336 0,-1 1 0 16,1 3 0-16,0 1 0 0,2 3 448 0,0-2 144 0,-1 6 48 16,2 3 0-16,1-3-96 0,0 1-16 0,3 5 0 0,0-1 0 15,1 1-176-15,3 0-32 0,2 2-16 0,2 0 0 16,3-2-64-16,1-3-16 0,2-1 0 0,0-2 0 15,3-2-224-15,-1-1 0 0,1-2 0 0,1-3 0 16,0 1 0-16,1-5 0 0,2 0 0 0,1-3 0 16,3-2-192-16,2-2-64 0,2-2-32 0,2-2 0 15,1-1-96 1,3-2-32-16,-1-3 0 0,-1 0 0 0,2 0-1104 0,-5-3-208 0,1 2-64 16,-4 1-14512-16</inkml:trace>
  <inkml:trace contextRef="#ctx0" brushRef="#br3" timeOffset="141">31449 3356 19343 0,'-3'0'1728'0,"-1"0"-1392"0,1 4-336 0,1-4 0 0,1 2 1392 0,-1-2 208 0,0 1 32 0,-1 2 16 0,-2 1-144 0,-2 2-32 0,-2 4 0 0,-2 1 0 0,0-1-128 0,0 3-16 16,-1 0-16-16,-1 1 0 0,0 0-544 0,-1 2-128 15,-1 0 0-15,2 2-16 0,-2-2 64 0,0 0 16 16,0 0 0-16,0 2 0 0,2-2-432 0,0 3-80 16,1-2 0-16,1 1-16 0,1 1-176 0,1 0 0 15,2 1 0-15,1-2 0 0,1 1 0 0,2-1 0 16,3-2 0-16,1 2 0 0,3-1 0 0,2-1 0 16,1-2 0-16,1 1 0 0,2-2 0 0,1 0 0 0,2-1 0 15,0-3 0 1,5-2-432-16,0 2-64 0,3-6-16 0,3 0 0 15,-1-2-1376-15,2-2-288 0,1-2-48 0,1 0-12784 0</inkml:trace>
  <inkml:trace contextRef="#ctx0" brushRef="#br3" timeOffset="142">30971 3622 30399 0,'-5'0'2704'0,"2"2"-2160"0,3-2-544 0,1 2 0 0,1-2 1216 0,0 0 144 15,2 2 32-15,2-2 0 0,4 0 144 0,5 0 48 16,6 0 0-16,5-4 0 0,2 2-944 0,2-2-192 16,1-1-48-16,0 1 0 0,1-2-400 0,-1 0 0 15,-2 0-224-15,1-2 80 16,0 2-592-16,-3 0-112 0,0 0-32 0,-2 0-16960 0</inkml:trace>
  <inkml:trace contextRef="#ctx0" brushRef="#br3" timeOffset="143">32045 1877 24879 0,'1'0'2208'0,"1"-2"-1760"0,-1 0-448 0,-1 2 0 0,1 0 176 0,0 0-48 0,1 0-128 0,0 0 192 15,1 0 864-15,-1 2 160 0,-1 0 48 0,-1-2 0 16,0 0-32-16,0 0 0 0,-1 22 0 0,-1-13 0 16,-1 5-288-16,-1-2-64 0,1 6-16 0,-1 2 0 0,-1 5-256 0,1 3-48 15,1 5-16-15,-2 4 0 0,2 5-288 0,1 2-48 16,-1 6-16-16,2 0 0 0,1 4-48 0,-1-3-16 15,2 3 0-15,0-1 0 0,0 4-128 0,1 3 128 16,0 7-128-16,-1-1 128 0,2 0 160 0,-4-1 32 16,-3-2 0-16,0 2 0 0,-1 8-320 0,-1-4 128 15,0 2-128-15,1-5 0 0,0-7 128 0,-1-5-128 16,0 1 0-16,0-2 0 0,-1-5 320 0,1-1 0 16,1-4 0-16,0-2 0 0,-1-2-320 0,1-4 0 15,1 0 0-15,-1-4 0 16,2-3-304-16,0-5-112 0,1-4-32 0,1-3 0 15,-1-1-448-15,1-6-112 0,1 1-16 0,-1-4-16448 0</inkml:trace>
  <inkml:trace contextRef="#ctx0" brushRef="#br3" timeOffset="144">32233 3037 22111 0,'0'0'1968'0,"0"0"-1584"0,0 0-384 0,1 0 0 0,1 0 0 0,-2 1-256 0,1-1 48 0,0 0 0 0,3 1 1424 0,-2-1 272 0,3 2 64 0,1-2 16 0,1 2 160 0,-1-2 48 15,2-2 0-15,1 2 0 0,2-2-304 0,2 1-48 16,0 0-16-16,2-2 0 0,1 2-848 0,-1-1-176 15,2-2-48-15,2-2 0 0,-2 1-336 0,2-1 128 16,0 1-128-16,-1-1 0 0,-1-3 0 0,0 2 0 16,-2 0 0-16,0-1 0 0,-1-2 0 0,-3 1 0 15,0 2 0-15,-1-2 0 0,-3-1 128 0,1 0-128 16,-1 2 128-16,-1-5-128 0,-1 3 0 0,0 0 0 16,0 1 0-16,-1-4 0 0,-2 1 0 0,2-1 0 15,-3 1 0-15,0 0 0 0,1 2 0 0,-4-3 0 16,1 4 0-16,-1-1 0 0,-2 1 0 0,-2 2-128 15,0 2 128-15,-3 1 0 0,-1 0-384 0,-1 4 16 0,0 4 0 16,-4-2 0 0,1 2-336-16,0-1-64 0,0 3 0 0,-1-3-16 0,3 4 464 0,-2-1 112 0,2 0 16 15,1 0 0-15,-2 2 192 0,2 0 0 0,1 2 0 16,-1 0 0-16,3 2 0 0,-2 1 0 0,1-1 0 0,2 4 0 16,-2-3 256-16,1 3-16 0,2-3 0 0,-1 3 0 15,1 2 112-15,-3-1 32 0,2 2 0 0,0-1 0 16,1-2-384-16,3 3 0 0,-2-1 0 0,2 1 0 15,2 3 0-15,1 0 0 0,1 1 0 0,3-1 0 16,1-2 256-16,1 1 0 0,1-5-16 0,3 2 0 16,0-4 16-16,1 1 16 0,0-2 0 0,2 0 0 15,0-1-496-15,1-2-96 0,-2-1-32 0,2-2 0 16,-2 2-1056-16,1-3-224 0,-2-1-32 0,1 0-8544 16,-1 1-1696-16</inkml:trace>
  <inkml:trace contextRef="#ctx0" brushRef="#br3" timeOffset="145">32830 3248 27647 0,'0'0'2448'0,"0"4"-1952"0,2-4-496 0,-4 3 0 0,2-3 656 0,-1 3 48 0,0 1 0 0,0 2 0 0,-2 3 976 0,0 1 208 15,-1 2 32-15,-2 2 16 0,-2 1-976 0,0 1-208 16,-2 0-48-16,0 2 0 0,-1 1-288 0,-2 1-64 16,1 2-16-16,1-2 0 0,0 1-336 0,2-3 128 15,0-2-128-15,1 0 0 0,0 3 0 0,2-1 0 16,0 2 0-16,1-4 0 0,0 0 0 0,3-1-256 16,-1-2 32-16,2 0 16 15,0 0-1456-15,1-5-272 0,1 2-64 16</inkml:trace>
  <inkml:trace contextRef="#ctx0" brushRef="#br3" timeOffset="146">33017 3335 33167 0,'-1'-4'1472'0,"0"1"304"0,-1 0-1424 0,2 1-352 0,2 2 0 0,-2 0 0 0,1-2 304 0,0 2-16 15,0 0 0-15,2 0 0 0,1-2 960 0,-1 1 192 16,1 1 32 0,0 0 16-16,-1 1-1360 0,0 1-256 0,1 0-64 0,-3 0-16 15,1 1-1648-15,-2-3-336 0</inkml:trace>
  <inkml:trace contextRef="#ctx0" brushRef="#br3" timeOffset="147">32958 3596 32255 0,'-3'0'2864'0,"1"1"-2288"0,2 2-576 16,0-3 0-16,0 0 768 0,0 0 32 0,0 1 16 0,-3 1 0 15,2 1 592-15,-1 0 112 0,-1 4 16 0,2-5 16 16,-2 2-1376-16,3-2-176 0,-1 0-256 0</inkml:trace>
  <inkml:trace contextRef="#ctx0" brushRef="#br3" timeOffset="148">33404 3185 911 0,'-4'-5'0'0,"1"4"0"0,0-1 0 0,2 2 0 16,0 0 4000-16,0 2 720 0,-1-2 144 0,0 0 16 15,-2 4-2224-15,-1-2-448 0,-1 4-96 0,-1 1 0 16,-3 3-416-16,1-1-80 0,-2 4-16 0,1-1 0 16,-1 4-704-16,0 0-128 0,0 3-48 0,0-3 0 15,-1 3-80-15,3-1-32 0,-3-1 0 0,1 2 0 16,0-1 224-16,0 1 32 0,1-3 16 0,0 3 0 16,2-3-464-16,0 0-96 0,3-4 0 0,0 1-16 15,-1 3-304-15,2 1 128 0,1 0-128 0,1 1 0 0,1-1 128 0,2-4-128 16,3 0 0-16,0-3 0 0,3 0 0 15,1-2 0-15,0-2 0 0,3 1-144 16,2-4-816 0,0 0-144-16,2-2-48 0,1-1 0 0,2 0-1888 0,-1-1-384 0</inkml:trace>
  <inkml:trace contextRef="#ctx0" brushRef="#br3" timeOffset="149">33168 3431 29487 0,'-1'-1'2624'0,"1"1"-2112"0,0 1-512 15,1-1 0-15,0 0 256 0,2 0-64 0,-2 0-16 0,3-1 0 16,1 1 400-16,1-1 64 0,2 1 32 0,2-4 0 15,1 4-320-15,2-2-64 0,-1-1-16 0,2 2 0 32,1-1-848-32,-1 2-192 0,0 0-16 0</inkml:trace>
  <inkml:trace contextRef="#ctx0" brushRef="#br3" timeOffset="150">33329 3571 22111 0,'-1'0'1968'16,"1"0"-1584"-16,0 0-384 0,1 0 0 0,0 0 528 0,0 0 32 15,2 0 0-15,0-2 0 0,2 0 464 0,3 2 80 16,2-2 32-16,1-2 0 15,1 2-2048-15,-1-2-416 0,0 4-80 0,1-2 0 16,-1-1-992-16,-1 2-192 0,1-2-32 0</inkml:trace>
  <inkml:trace contextRef="#ctx0" brushRef="#br3" timeOffset="151">33679 3344 27647 0,'-3'0'2448'0,"2"1"-1952"0,1 0-496 0,0 0 0 15,1 2 160-15,-1-3-160 0,0 3 160 0,0 0-160 0,0 3 1120 0,0 0 128 16,0 2 32-16,0 2 0 0,-1 1-896 0,-1 2-192 16,-1 0-16-16,-2 0-16 15,0 8 208-15,-3 2 32 0,0-1 16 0,1 0 0 0,-1-2 0 16,-2 3 0-16,-1 3 0 0,-1 0 0 16,1 2-912-16,-2-2-176 0,3-4-32 0,1-2-16 15,0 1-2592-15,0-3-512 0</inkml:trace>
  <inkml:trace contextRef="#ctx0" brushRef="#br3" timeOffset="152">33397 1792 12895 0,'-5'0'576'0,"1"0"112"0,0 0-560 0,3 0-128 0,1 0 0 0,0 0 0 0,1 0 1456 0,1 0 256 0,0 2 48 0,2-1 16 0,2 2 992 0,-6-3 208 15,0 0 32-15,28 13 16 0,-13-4-944 0,1 0-192 16,3 1-32-16,1 2-16 0,1 2-816 0,3 0-176 16,4 6-16-16,4 0-16 0,4 4-528 0,2 4-96 15,4 2-32-15,1 7 0 0,-1-1-160 0,-1 3 0 0,-7-7 0 16,-34-32 0-16</inkml:trace>
  <inkml:trace contextRef="#ctx0" brushRef="#br3" timeOffset="153">33482 4061 21183 0,'0'0'1888'0,"0"0"-1504"0,0 0-384 0,1 0 0 0,1 0 160 0,-1 0-32 0,0 0-128 0,2-3 192 0,0 3 672 0,2-2 128 0,1 1 32 0,3-2 0 0,-2 1-288 0,1 0-48 16,1-1-16-16,-2 0 0 0,0-3-272 0,1 2-48 16,-1-2-16-16,1 0 0 0,-1 0 768 0,0 0 160 15,0-1 16-15,0-1 16 0,2 0-224 0,-1-2-48 16,2-1-16-16,1 0 0 0,3-1-512 0,1-3-112 16,2 1 0-16,2-2-16 0,0-2-48 0,2-3 0 15,2-1 0-15,-1-4 0 0,-1-3-64 0,0 1-32 0,4-3 0 16,-5 7 0-16,-20 24-224 0,0 0 0 15</inkml:trace>
  <inkml:trace contextRef="#ctx0" brushRef="#br0" timeOffset="154">24594 17332 40543 0,'-4'0'3600'0,"3"1"-2880"0,1 2-576 0,1-3-144 0,2 2 0 0,-1-2 0 0,2 4 144 0,1 2-144 15,2 1-592-15,2 5-192 0,1 0-48 0,2 2 0 0,-1 4 832 16,-1 1 0-16,0 3 0 0,-1 6 0 0,-2 2 752 0,-2 7 96 16,-3 8 32-16,0 3 0 0,-5 5-448 0,-1 4-96 15,-2 0-16-15,0 2 0 0,-1-4-320 0,-1 1 0 16,0 4 0-16,0-3 0 0,0-3 0 0,0-3 0 16,3-4 0-16,-1-5 0 0,2-3 0 0,-1 0 0 15,2-3 0-15,-1-2 0 16,0-3-480-16,-1-2-160 0,2-7-48 0,-1-2-17424 0</inkml:trace>
  <inkml:trace contextRef="#ctx0" brushRef="#br0" timeOffset="155">24330 17265 46079 0,'0'-5'2048'0,"2"-1"400"0,-1-1-1952 0,3 0-496 15,2 1 0-15,1 0 0 16,4-4-768-16,8-5-240 0,12-8-48 0,13-11-16 16,13-1-2208-16,5 0-448 0,4 0-96 0,-5 8-16 15,-4 7 1568-15,-6 2 304 0,-5 8 64 0,-7 3 16 0,-5 2 1888 0,-3 3 544 16,-4 4 32-16,-3 3 0 0,-2-2 864 0,-3 3 176 16,0 4 48-16,-2-1 0 0,0 2-368 0,0 1-64 15,-1 1-16-15,-2 2 0 0,1-4-448 0,0 4-112 16,1 3-16-16,2 1 0 0,-2 3-352 0,0 0-80 15,-3 4-16-15,2-1 0 0,-4 1-192 0,-2-1 0 16,-3 3 0-16,-3 1 0 0,-3-1-160 0,-5 2-32 0,-4 1 0 16,-5-1 0-16,-4-1 352 0,-4-1 64 0,-4 1 16 15,-4-1 0-15,-5 1 144 0,-2-3 48 0,-2 2 0 16,-2-3 0-16,1-5 48 0,2-6 16 0,-2 3 0 0,3-5 0 16,0-1-352-16,3-2-144 0,-2-6 128 0,2 0-128 31,2-3-256-31,0-6-144 0,4-1-32 0,0 0 0 15,0-2-992-15,2 0-208 0,1-1-32 0,5 1-16 0,4 3-496 16,-1 0-112-16,-2-2-16 0,1 2-10112 0</inkml:trace>
  <inkml:trace contextRef="#ctx0" brushRef="#br0" timeOffset="156">26362 16779 36863 0,'-10'-6'3264'0,"1"2"-2608"0,5 2-528 0,1 1-128 15,1 1-2800-15,-3-2-592 0,-5-1-112 0,-6-1-16 0,-7-2-320 0,-1 2-48 16,-2 4-16-16,0 4 0 0,0-2 5056 0,0 6 992 0,-1 2 208 0,-1 1 32 16,0 2 544-16,-2 2 96 0,1 2 32 0,-4 4 0 15,1 2-816-15,-1 1-176 0,-3 5-16 0,-3 3-16 16,-4 3-1136-16,0 5-240 0,-3 5-32 0,3 0-16 16,4-1-464-16,-5 7-144 0,-1 6 0 0,1 2 0 15,3-1 416-15,7 1-32 0,2-2 0 0,6 3 0 0,3-2-64 16,5 4-32-16,3 2 0 0,4-1 0 0,5-2-96 0,2-2-32 15,7 2 0-15,3-2 0 0,4-1-160 0,1-1 0 16,4-1 0-16,1-8 128 0,1-1-128 0,3 0 0 16,2-3 0-16,-1-3-176 0,1 0-48 0,2-3-16 15,1 1 0-15,-1-7 0 16,2 1-720 0,1-7-160-16,3-4-32 0,3-2-16064 0</inkml:trace>
  <inkml:trace contextRef="#ctx0" brushRef="#br0" timeOffset="157">26577 17443 17503 0,'-8'15'1552'0,"0"-7"-1232"0,1 0-320 16,2-2 0-16,2-2 5056 0,2-1 960 0,1-2 192 0,-2 5 48 0,-2 3-4864 0,0 3-976 0,0 4-192 0,-1 0-32 0,1 0-192 15,-1 4 0-15,0 1 0 0,-3 4 0 0,0 3 0 16,-4 1 160-16,0 3 16 0,-4 2 0 16,-1 2 208-16,-3 3 32 0,-2 4 16 0,-1-2 0 0,1 1-432 15,-1 1 128-15,0-2-128 0,-1 0 0 0,-1 1 0 16,0-4-224-16,2 0 32 0,-1-3 0 16,4-4-1376-16,-1-3-272 0,3-2-48 0,2-3-14928 0</inkml:trace>
  <inkml:trace contextRef="#ctx0" brushRef="#br0" timeOffset="158">26033 17456 31791 0,'1'-7'704'0,"-1"4"128"0,2-3 48 0,-1 3 16 0,0 2-720 0,0 0-176 0,1-1 0 0,1 2 0 0,1-2 1456 16,3 1 256-16,2 1 48 0,1 1 16 0,1 4-768 0,0 2-160 0,2 6-16 0,-2-1-16 15,2 4-176-15,1 3-48 0,-2 0 0 0,3 6 0 16,-3 0-208-16,3 1-64 0,3 8 0 0,0 7 0 15,2 1-320-15,0 5 128 0,-1 0-128 0,0 0 0 0,1 2 0 16,-3 1 0-16,0 1 0 0,0-3 0 0,-3-1 0 0,0 0 0 16,1-2 128-16,-4-2-128 0,-1-5-192 0,-3-3-96 15,2-3-32-15,-2-6 0 16,0-1-192-16,0-3-64 0,0-3 0 0,0-3-18176 16</inkml:trace>
  <inkml:trace contextRef="#ctx0" brushRef="#br0" timeOffset="159">27006 18050 4607 0,'-1'10'400'0,"-3"-3"-400"0,1-1 0 0,0-1 0 0,2-4 7936 0,0 1 1488 0,1-2 304 16,-2 2 64-16,0 3-7696 0,-1-2-1552 0,1 0-304 0,1 0-64 15,0 0-688-15,-1-3-128 0,2 1-16 0,0 2-16 0,-1-1 672 0,1 2 320 16,-1 2-16-16,0-2-16 0,-1-1 176 0,1 4 48 15,0-1 0-15,0 0 0 0,-2 0-320 0,2 0-64 16,-2 0-128-16,1 1 192 0,0-1 80 0,-1-2 16 16,1 2 0-16,-1-4 0 0,2 2 32 0,-2 0 16 15,1-1 0-15,-1 2 0 0,2-1-336 0,-1 2 128 16,-1 0-128-16,2 1 0 0,-1 2 0 0,-1-2 0 16,1 1 0-16,-1 2 0 0,-1 0 0 0,1 0 0 0,-1 5 0 15,-1-4 0-15,0 4 0 0,0-2 0 0,-1 5 0 16,0-5 0-16,0 3 0 0,1-1 0 0,0-1 0 15,0 1 0-15,1-3 144 0,0-1-144 0,2 2 192 16,1-2-192-16,-1 2 256 0,2 0-64 0,0 0-16 0,2 2 0 16,-1 1-176-16,1-1 0 0,1 1 0 15,1 1 0-15,0 1 0 0,1-1 0 0,0 0 0 0,3 1 0 16,-2 0 0-16,1 1 0 0,1-3 0 0,0-3 0 16,1 2 0-16,0-2-192 0,1-1 32 0,0-2 16 15,1-3-256 1,-1 2-48-16,2-3-16 0,0-2 0 0,2 1 0 0,0-2 0 0,0-3 0 15,-1 2 0-15,-1 0-368 0,-1-4-80 0,-1 0-16 0,-1-1-16288 16</inkml:trace>
  <inkml:trace contextRef="#ctx0" brushRef="#br0" timeOffset="160">26555 18225 43311 0,'-1'2'1920'0,"-1"-2"384"0,2 0-1840 0,0 0-464 0,3-3 0 0,-1 3 0 0,2-4-832 0,1 1-272 0,4-3-48 0,3 0-16 0,3-3 304 0,0 4 64 0,0-1 16 0,-1 1 0 15,1 2 1616-15,0-1 336 0,0 1 64 0,2 1 16 16,2 1-496-16,2-3-112 0,2 1 0 0,3 1-16 16,3 1-304-16,0-2-64 0,4 3-16 0,1 0 0 15,3 0-240-15,0-2 0 0,2 1 0 0,-2-2 0 16,-3-1-256-16,0 2-128 0,-2-4-48 0,-2 2-12320 16,-3-2-2480-16</inkml:trace>
  <inkml:trace contextRef="#ctx0" brushRef="#br0" timeOffset="161">27835 17003 20271 0,'0'-2'1792'0,"-1"-2"-1424"0,1 1-368 0,0 3 0 0,1 0 1792 0,0-2 304 0,0-2 48 0,2 0 16 0,0-2-1312 0,2 0-256 0,2 0-48 0,-2 2-16 15,1 1 336-15,-1 0 64 0,0 6 16 0,-2-3 0 16,1 3 208-16,0 3 64 0,-2 1 0 0,1 2 0 16,-1 5-240-16,-1 1-32 0,1 3-16 0,-2 2 0 15,1 0-544-15,-1 4-96 0,0-1-32 0,-1 4 0 16,1-1 64-16,0 3 16 0,0 2 0 0,0 3 0 16,0 2-64-16,1 2-16 0,0 6 0 0,0 4 0 15,1 8-256-15,0 0 160 0,0 5-160 0,0-7 128 16,0 0-128-16,-1 0 0 0,-1 2 0 0,0-6 0 0,0 1 0 15,0-6 0-15,2-5 0 0,-2-1 0 0,1-5 0 16,1-4 0-16,0 1 0 0,-1-5 0 0,0-1 0 0,0-1 0 16,-1-1 128-16,0-4-128 0,-1 0 0 0,0 0 0 15,0-6-192-15,-1 2 192 16,1-5-800-16,0 0-32 0,0-2-16 0,-2-1-17920 16</inkml:trace>
  <inkml:trace contextRef="#ctx0" brushRef="#br0" timeOffset="162">28478 17772 4607 0,'-6'6'400'0,"1"-3"-400"0,0 1 0 0,1-2 0 0,3-2 4048 0,0 1 736 0,-1-1 144 0,-1 3 16 0,-1-1-1488 0,-2 2-288 16,-1-3-64-16,3 2-16 0,-1-1-960 0,2 2-192 15,1-4-32-15,0 0-16 0,2 2-1280 0,0-2-256 16,3 4-48-16,-1-2-16 0,1 0-64 0,1 0-16 16,-1 2 0-16,3 0 0 0,1 1 32 0,0-2 0 15,0 3 0-15,2-2 0 0,2 1 16 0,-2 0 0 16,2 0 0-16,0-1 0 0,0 2-64 0,2-4 0 16,-1 2 0-16,3-1 0 0,1-3-192 0,1 0 0 15,2-3 0-15,2-1-160 0,0-2 160 0,2-4 224 0,1 2-48 0,2-5-16 16,-1 0-160-16,-1-2 0 0,0 1 0 0,-2-1 128 15,-1-1-128-15,-4-2 0 0,1-1 0 0,-4 2 0 16,-1-2 0-16,-4 3-176 0,-2 0 176 0,-5 1-128 16,0 2 128-16,-4-2 0 0,-3-4 0 0,-2 2 128 15,-3-1-128-15,-1-1 0 0,-4 0 0 0,-1 1 0 16,-1 1 0-16,-2 2 0 0,-1 2 0 0,1 3-192 16,-1 1 192-16,0 5 0 0,-1 1 0 0,3 5-128 15,-2 3-112-15,0 2-16 0,-1 5 0 0,1 4 0 16,2 3 0-16,-1 2-16 0,-1 5 0 0,2-1 0 15,-1 3 272-15,1 1 0 0,2-1 0 0,1 0 0 16,1 2 0-16,2-1 0 0,-1 1 0 0,1 0 0 16,0 4 0-16,1 0 144 0,-1 1-144 0,4 1 192 15,-1 1-192-15,3-1 160 0,3-2-160 0,1 0 160 16,3-6 160-16,3 1 48 0,3-1 0 0,3-2 0 0,4-4-64 16,3-2-16-16,2-4 0 0,3-4 0 0,1-3-96 0,2-3-32 15,0-3 0-15,2-3 0 16,3-2-464-16,1-2-80 0,1-3-32 0,-1-1-13056 15,1-5-2608-15</inkml:trace>
  <inkml:trace contextRef="#ctx0" brushRef="#br0" timeOffset="163">29209 18104 26719 0,'0'2'2368'0,"-2"-1"-1888"0,2 2-480 0,0-3 0 0,0 1 928 0,0 1 96 0,0 5 0 0,0-1 16 0,0 6 1088 0,-2 1 224 0,1 6 32 0,-2 0 16 15,-1 6-976-15,1-3-192 0,-1 4-32 16,-1 2-16-16,-1-2-64 0,0 3-16 0,1-1 0 0,-1 1 0 15,1 2-272-15,0-1-48 0,2 0-16 16,0 4 0-16,0-2-544 0,2 2-224 0,0-2 176 0,-2 3-176 16,2-3 0-16,-2 2-160 0,2-1 0 0,-1 0 0 15,-2 0-352 1,1-5-64-16,1 3 0 0,0-8-16 16,-1-2-352-16,2-2-64 0,1-8-16 0,0-2-19136 0</inkml:trace>
  <inkml:trace contextRef="#ctx0" brushRef="#br0" timeOffset="164">29650 18282 43311 0,'-6'5'3840'0,"1"-4"-3072"0,2 1-608 0,3-4-160 0,2 2 736 0,-2-1 112 0,0 1 32 0,-3 0 0 0,3 0-880 0,0 0 0 0,1-3-128 0,-1 3 0 16,0 0 0-16,0 0 0 0,0 0 0 0,0 0 0 15,0 0-112-15,0 0-16 0,0 0 0 0,0 0 0 16,0 0-400-16,0 0-96 0,0 0-16 0,0 0-18304 15</inkml:trace>
  <inkml:trace contextRef="#ctx0" brushRef="#br0" timeOffset="165">29609 18682 41471 0,'-3'3'3680'0,"0"-3"-2944"16,3 0-592-16,0 0-144 0,1 0 320 0,1-3 48 0,-2 3 0 0,0 0 0 16,0-2-144-16,1 1-32 0,0-2 0 0,-1 3 0 15,0 0-192-15,0 0 0 0,0 0 0 0,0 0 0 31,0 0-464-31,0 0-96 0,0 0-16 0,0 0-18144 0</inkml:trace>
  <inkml:trace contextRef="#ctx0" brushRef="#br0" timeOffset="166">30443 17974 33167 0,'-2'0'2944'0,"1"0"-2352"0,1 0-464 0,0 0-128 0,0 0 976 0,0 0 176 0,0 1 48 0,-2 1 0 0,0-2 80 0,-1 3 32 16,-1 1 0-16,0-1 0 0,-1 2-240 0,0-1-48 16,1 2-16-16,-3-2 0 0,1 2-528 0,0 0-96 15,0 2-32-15,-2 3 0 0,0 1-224 0,-1 2-128 16,0 1 160-16,-1 2-160 0,1 4 256 0,-1 1-32 15,-1 3-16-15,-1 3 0 0,3 5 80 0,-3-4 16 16,3 5 0-16,-1-6 0 0,1 4 112 0,0-3 32 16,2 2 0-16,-1-3 0 0,4-2-48 0,-1 0 0 0,1-1 0 15,1-1 0-15,2 0-144 0,1-1-16 0,1 0-16 16,2-4 0-16,2 0-224 0,0 0 0 0,2 0 128 16,2-3-128-16,1 0 0 0,1-1 0 0,1-1 0 0,2-2-160 15,-1 1-48-15,4-5-16 0,-1 2 0 0,1-4 0 31,0 1-368-31,1-1-80 0,-1-6-16 0,0 0 0 16,0 0 112-16,0-3 0 0,-1 0 16 0,0-4 0 16,-1 1-272-16,-2 0-64 0,1-3-16 0,-2-1 0 0,-2 1-144 15,0-7-32-15</inkml:trace>
  <inkml:trace contextRef="#ctx0" brushRef="#br0" timeOffset="167">30058 18217 35935 0,'-4'7'1600'0,"1"-6"320"0,0 1-1536 0,2 1-384 0,0-3 0 0,2 0 0 0,-1 1 1216 0,0 1 160 0,0 1 32 0,1 1 16 0,0-2-336 0,1 4-64 0,-1 2 0 0,1-5-16 0,1 4 208 0,-1-1 32 16,1 0 16-16,-1 0 0 0,3 0-400 0,0 1-80 0,1-1-16 0,1 0 0 15,1 0-304-15,2-2-64 16,2 2-16-16,1-2 0 0,2-1-208 0,2 0-48 0,2 1-128 0,2-2 192 16,2-2-192-16,2 0 0 15,2 0 0-15,1 0 0 0,1-4 0 0,2 1 0 0,2 0 0 16,3-1 0-1,0 2-336-15,-2-4-64 0,-1 2-16 0,-2 4 0 16,-3-2-544-16,-3-1-96 0,-2 3-32 0,-3-1 0 16,-3 1-96-16,-2-3-32 0,0 1 0 0,-4-2-19040 0</inkml:trace>
  <inkml:trace contextRef="#ctx0" brushRef="#br0" timeOffset="168">30339 16536 36863 0,'-3'-3'3264'0,"2"2"-2608"0,1-2-528 0,3 3-128 0,-1-2 688 0,0 1 96 0,2-2 32 0,1 0 0 16,3-4-352-16,1 4-64 0,4-4-16 0,-1 5 0 15,1 0-64-15,1 2 0 0,1 2-16 0,3 4 0 16,1 4 176-16,2 2 32 0,4 4 16 0,1 6 0 15,-1 0-144-15,3 1-16 0,2 6-16 16,2 4 0-16,1 5-32 0,1 3-16 0,0 5 0 0,0 1 0 16,-1 0-48-16,1 1-16 0,0 5 0 0,2 1 0 15,0 2-240-15,1-1 0 0,1-1 128 0,-2-1-128 16,0-3 160-16,-1 2-16 0,-1-1 0 0,-3 2 0 16,-1 1 32-16,-4 2 0 0,-3-2 0 0,-3-1 0 15,-3 1 96-15,-4 0 32 0,-2-1 0 0,-5-2 0 16,-2-3 64-16,-3 5 16 0,-2 4 0 0,-3 0 0 0,-2-3 80 15,-3 1 32-15,-2 0 0 0,-1-4 0 0,-3 0-32 16,-4-4 0-16,1-3 0 0,-2-3 0 0,0-3-128 0,-1-3-16 16,0-3-16-16,-2-3 0 0,-1-5-304 0,1-1-224 15,-2-5 32-15,-1-4 16 16,-2-2-1168-16,-1-3-256 0,1-2-32 0,-3-1-21200 16</inkml:trace>
  <inkml:trace contextRef="#ctx0" brushRef="#br0" timeOffset="169">24104 11572 30399 0,'-5'0'2704'0,"0"0"-2160"0,0 0-544 0,2 0 0 0,1 1 1984 0,2 2 304 0,-1-3 48 0,0 2 16 0,0 2-1792 0,-2 0-368 0,2 2-64 0,1 0 0 16,2 3-128-16,2 0 0 0,0 4 0 0,1-2-128 16,1 4 128-16,-2 1 0 0,1-1 0 0,0 1 0 15,-2 2 0-15,1 2 0 0,-2 2 0 0,0 4 0 16,-2 2 128-16,0 0 64 0,0 0 16 0,-3 5 0 16,2 1 208-16,-3 5 32 0,1-1 16 0,-2 5 0 0,-2 2-208 15,0 5-32-15,0 1-16 0,0 0 0 0,1-2-208 0,0 2 144 16,0 1-144-16,1 1 128 0,0 0-128 0,0 2 160 15,0 1-160-15,0-2 160 0,-1-1-160 0,-2-2 0 16,1-1 0-16,0 1 0 0,-2-3 240 0,0-1 16 16,2-2 0-16,-1 2 0 0,0 3 0 0,-1 1 0 15,1 0 0-15,-1-3 0 0,0 1-48 0,-1 0 0 16,0 0 0-16,2-1 0 0,-1-1 80 0,0 0 16 16,3 2 0-16,0-2 0 0,-1 0-48 0,-1-3-16 15,2 1 0-15,0-1 0 0,-2-2-240 0,1 1 176 16,0 2-176-16,-2-2 160 0,2 3-160 0,-2 0 0 15,1-2 0-15,1 2 0 0,1 0 0 0,0-4 0 0,1 1 128 16,0-5-128-16,2 1 304 0,1-5-32 0,1 2 0 0,-2 1 0 16,2-2-80-16,1-3-32 0,-1 3 0 15,1-1 0-15,-2 1-160 0,1 0 0 0,0 2 144 16,0 1-144-16,1 0 0 0,-2 1 0 0,1 2 0 0,-1-1 0 16,1-5 0-16,-2 3 0 0,1-1 0 0,-1 2 0 15,1-3 0-15,0 1 0 0,0-3 0 0,-1 1 0 16,2 0 0-16,-2-3 0 0,1 2 0 0,-1-2 0 15,0-1 0-15,-1 2 0 0,2-1 0 0,-2 1 0 16,1-1 0-16,0-2 0 0,-1 1 0 0,1-3 0 16,0 1 0-16,2-1 0 0,0 1 0 0,-2-5 128 15,3 1-128-15,0 1 0 0,0-4 0 0,-1 3 128 0,1-3-128 16,0 1 0-16,0-1 0 0,0 3 0 0,-1-3 0 0,-1 1 0 16,0 2 0-16,1-3 0 0,0-1 0 0,-2-1 0 15,1 2 0-15,-1-3 0 0,-1 1 0 0,2-2 0 16,-1 1 0-16,1-3 0 0,-2 2 0 0,2-2 0 15,-1 1 0-15,1-5 0 0,-1 2 0 0,1-3 224 16,-1 2-48-16,2-4-16 0,-1 1-160 16,0 0 0-16,0-4 0 0,0 3 128 0,0-5-128 0,0 1 0 15,1 2 0-15,-2-1 0 0,2-2 0 0,-2-1 0 16,2 2 0-16,0-1 0 0,-2 0 0 0,1-1 0 16,1 0 0-16,-3 0 0 0,0 2 224 0,1-1-32 15,-2 0-16-15,0 0 0 0,0 0-32 0,0-2 0 16,1 3 0-16,0-4 0 0,2 4 32 0,-2-4 0 15,2 2 0-15,1 0 0 0,-1-3 48 0,1 3 16 16,1-3 0-16,1 0 0 0,2 0-80 0,-1 0-16 0,2 1 0 16,1-1 0-16,2 2-16 0,1-2 0 0,0 0 0 15,0 3 0-15,0-2-128 0,1 2 0 0,2-1 0 0,2 2 0 16,0-2 0-16,1 2 0 0,2 0 0 0,0-1 0 16,3 2 0-16,-1-1 0 0,2 0 0 0,1-2 0 15,-1 1 0-15,3 0 0 0,3-3 0 0,4 0 0 16,2 0 0-16,1 0 0 0,3-3 0 0,1 0 0 15,4 0 0-15,0 0 0 0,3 1 0 0,0 0 0 16,-1 0 0-16,-1 2 0 0,0 0 0 0,1 0 0 16,3 0 0-16,1 0 0 0,0 0 0 0,3 0 0 15,1 0-192-15,0 0 192 0,1-3-160 0,-1 2 160 16,-2 1-176-16,-1-5 176 0,3 2-192 0,2-1 192 16,4 0 0-16,0-1-128 0,-5 1 128 0,0 1 0 15,0 0 0-15,1-4 0 0,3 1 0 0,2-1 0 0,1-1 0 16,1 0 0-16,-1 2 0 0,0 0 0 0,1 0-144 0,-3 0 144 15,-3 2-208-15,-1 2 80 0,-2-2 128 0,0 1-208 16,-2 3 80-16,0 0 128 0,1 0 0 0,-2 3 0 16,2 1 0-16,-2-2 0 0,0-1 0 0,-1-1 0 15,1-1 0-15,2 1 0 0,0-2 0 0,1-1 0 16,-3 2 0-16,3-2 0 0,0 0 0 0,-1-4 0 16,1 1 0-16,0 0 0 0,-3-3 0 0,4 2 0 15,2 1 0-15,-2 0 0 0,-6 2 0 0,2 1 0 16,2 3 0-16,-1-2 0 0,-1 2 0 0,-2 0 0 0,0 0 0 15,-2 0 0-15,2 0 0 0,-1 2 0 16,-1 1 0-16,0-2 0 0,-2 4 0 0,0-1 0 16,0-2 0-16,-2 2 0 0,-1 0 144 0,0-4 0 15,3 0 0-15,2 0 0 0,4-3 16 0,0 2 0 0,3-1 0 16,-2 0 0-16,1 1-160 0,-3 0 0 0,1-3 0 16,-1 2 0-16,-1-1 0 0,-1 2 0 0,2-2 0 0,-1 1 0 15,-3 2 0-15,1-1 0 0,-1 2 0 0,-2 1 0 16,0 1 0-16,-3-2 0 0,-1 2 0 0,-2-1 0 15,-1 2 0-15,1-3 0 0,1 0 0 0,2 1 0 16,4 0 0-16,0-2 0 0,-3 1 0 0,1 2 0 16,4-1 0-16,-1 2 0 0,0-2 0 0,1-2 0 15,-5 2 0-15,2 0 0 0,-2-4 0 0,2 0 0 16,-1 0 0-16,-1 2 0 0,0-3 0 0,-1 2 0 0,0 1 0 16,-2 0 0-16,-1 1 0 0,-3-1 0 0,-1 3 0 0,-3-3 0 15,-2 2 0-15,-2-2 0 0,-1 4 0 0,1-1 0 16,-1 0 0-16,1-2 0 0,-2 4 0 0,0-1 0 15,2 2 0-15,-2 1 0 0,2 0 0 16,-2 2 0-16,0-3 144 0,0 0-144 0,1 4 0 16,-1-4 144-16,1 3-144 0,0-3 0 15,-1-2 128-15,0-1-128 0,0 0 0 0,-1-2 0 0,-1-1 0 0,1 2 0 16,0-2 0-16,2 0 0 0,-1 0 0 0,-1 3 0 16,0-3 0-16,0 1 0 0,-1 2 0 0,-2 0 0 15,-1 2 0-15,0-1 0 0,-3 0 0 0,-1-1 0 16,-2 2 0-16,0 2 0 0,-1-4 0 0,1 1 0 15,-1 2-128-15,1-2 128 0,0 1 0 0,0-1 0 16,2-1 0-16,0 2 0 0,1-4 0 0,1 2 0 0,0-2 0 16,1 2 0-16,0-3 128 0,1 0-128 0,2 0 144 15,-1-3-144-15,-2 3 128 0,3 0-128 0,-1 0 0 0,1-1 0 16,-1 1 0-16,0 0 0 0,-3 0 0 0,-2 1 0 16,0-1 0-16,-4 3 0 0,0-1 0 0,-2-2 0 15,0 1 176-15,-2 2-176 0,-2-1 192 0,1-2-192 16,0 4 0-16,-2-2 0 0,2-2 0 0,0 2 0 15,-1 0 128-15,2 1-128 0,0-2 0 0,1 1 0 16,2 0 0-16,-1 0 0 0,1-2 0 0,0 0 0 16,2 0 0-16,0 0 0 0,0 0 0 0,0-4 0 15,0 4 0-15,1-3 0 0,-1-2 128 0,-2 1-128 16,1-2 208-16,-1 0-16 0,-1-2 0 0,-1 0 0 16,0-5 128-16,-1 1 0 0,-1-7 16 0,0-1 0 15,-2-6 240-15,-1-2 32 0,1-7 16 0,-2-3 0 0,1-5-496 16,-1-5-96-16,0-6-32 0,0-6 0 0,0 0 0 0,1-9 0 15,-1-4 0-15,0 0 0 0,1-2 0 0,1-1 0 16,0 3 0-16,1-1 0 0,-2 5 0 0,1 0 0 16,1 6 0-16,0 0 0 0,1 3 0 0,0 0 0 15,-2 0 0-15,2 2 0 0,-2-1 0 0,0 1 0 16,-1-5 0-16,-1 1 0 0,0-2 0 0,-3-6 0 16,2 1 0-16,-1-1 0 0,-2-6 0 0,0 3 0 15,1-2 0-15,-1-1 0 0,1 6 0 0,1 1 0 16,1 2 0-16,-2 1 0 15,0 2-384-15,0 5-80 0,1 2-16 0,-2 2 0 0,0 2 256 0,1 2 48 16,-2 2 16-16,-2-3 0 0,2 5 160 0,-1-2 0 16,0 0 0-16,1 1 0 0,0-1 0 0,0-2 0 15,4 0 0-15,-3-2 0 0,2-1 0 0,-2-1 0 16,2 0 0-16,-1 0-128 0,1 1 128 0,0 3 0 0,0-2 0 16,-1 0 0-16,1 0-144 0,0 1 144 0,-1-2-160 0,1 4 160 15,-3 2-144-15,0 1 144 0,0 2-128 0,-3 1 128 16,1 0 0-16,-2 0 0 0,-1 3 0 0,0-4 0 15,1 5 0-15,-3-5 0 0,1 1 0 0,0 3 0 16,3 0 0-16,-2 3 0 0,2-1 0 0,1 5 0 16,-1-1 0-16,1 0 0 0,0 1 0 0,-1-1 0 15,2 1 0-15,0 1 0 0,0 1 0 0,-1 1 0 16,4 3 0-16,-1-1 0 0,2 1 0 0,-1 2-128 16,1 1 128-16,-1 3 0 0,1 0 0 0,-2-1 0 0,0-1 0 15,-1 4 0-15,-1-1 0 0,0-1-128 0,0 2 128 16,-4 1 0-16,2 1 0 0,-1-2 0 0,0 3 0 15,0 1 0-15,2 0 0 0,-2-1 0 0,0 4 0 16,2-4 0-16,0-1 0 0,-1 3 0 16,2-1 0-16,1 0 0 0,-1 1 0 0,1 2 0 0,1-2 0 0,-1 1 0 15,3 2 0-15,-2 0 0 0,2 2 0 0,0-3 0 16,0 3 0-16,1-2 0 0,-1 2 0 0,1 2 0 16,0-2 0-16,-1 1-128 0,0 2 128 0,0 0 0 15,1 1 0-15,-2 0 0 0,1 2 0 0,-1 2 0 16,1 1 0-16,-1-2 0 0,1-1 0 0,0 4 0 15,1-2 0-15,-1 0 0 0,1 0 0 0,-2 2 0 16,2-2 0-16,-2-1-128 0,1 2 128 0,-1-1 0 16,0-1 0-16,0 2 0 0,1-3 0 0,-1 4 0 0,1-2 0 15,-2 2 0-15,2-3 0 0,-3 2 0 0,1 1 0 0,-1-2 0 16,-1 2 0-16,-2 0 0 0,1 0 0 0,-2 0 0 16,-1 0 0-16,-1 0 0 0,0 2 0 0,-2-2 0 15,-1 1 0-15,-3 2 0 0,1-1 0 0,-3 2 0 16,1-3 0-16,-1 2 0 0,-1-1 0 0,-1-2 0 15,-1 1 0-15,-2-1 0 0,0 0 0 0,-2 0 0 16,0 0 0-16,-3 0 0 0,1 0 0 0,-1-1 0 16,0 1 0-16,-3 0 0 0,-3 0 0 0,-3 0 0 15,1 4 0-15,-2-4 0 0,-2 2 0 0,-1 0 0 16,-1 0 0-16,0 0 0 0,-2 0 0 0,1-2 0 16,0 2 0-16,-1-2 0 0,-2-2 0 0,-4 2 0 15,2-2 0-15,-3 2 0 0,-2-2 0 0,-2 2 0 0,1-2 0 16,-2 2 0-16,4-2 0 0,-3 2 0 0,0-2 0 0,-4 2 0 15,2 0 0-15,-1 0 0 0,-1 0 0 0,2 0 0 16,1 0 0-16,-1 0 0 0,0 0 0 0,-4 0 0 16,1 0 0-16,-3 0 0 0,3 0 0 0,0 0 0 15,0 2 0-15,2-2 0 0,1 0 0 0,-1 2 0 16,-2 0 0-16,0 0 0 0,5-2 0 0,-4 2 0 16,2 0 0-16,-1 1 0 0,1-2 0 0,-2 1 0 15,-2 2 0-15,1-1 0 0,0 0 0 0,-2 3 0 16,-1 1 0-16,-1-1 0 0,0 1 0 0,-2-1 0 15,3 3 0-15,1-3 0 0,2 4 0 0,-1-1 0 16,0-2 0-16,2 2 0 0,3-3 0 0,-1-2 0 0,-3 2 0 16,1-2 0-16,3 2 0 0,0-4 0 15,1 4 0-15,2-2 0 0,3-1 0 0,0-2 0 16,2 1 0-16,-2 1 0 0,-2-3 0 0,0 4 0 16,-1-1 0-16,2 3 0 0,1-2 0 0,1-1 0 0,3 0 0 0,-1 0 0 15,-1 1 0-15,-2-2 0 0,-1 4 0 0,-1 0 0 16,2 1 0-16,-1 2 0 0,0-1 0 0,2 1 0 15,5-1 0-15,-2 0 0 0,-1 0 0 0,-2 2 0 16,2-4 0-16,3 2 0 0,4-2 0 0,2-1 0 16,2 1 0-16,3-2 0 0,4 2 0 0,0-2 0 15,2-2 0-15,2 2 0 0,-1 0 0 0,1-2 0 16,0 2 0-16,-1-2 0 0,-1 2 0 0,1 0 0 16,0 1 0-16,0-2 0 0,1 0 0 0,0 0 0 0,2 1 0 15,1 0 0-15,-1 1 0 0,2-1 0 16,2-2 0-16,2 2 0 0,0-2 0 0,2 2 0 15,2-3 0-15,0 2 0 0,2-1 0 0,0-1 0 0,3 2 0 16,-1-1 0-16,1-2 0 0,2 2 0 0,-1 0 0 0,2 0 0 16,0 0 0-16,0 0 0 0,1 1 0 0,1-3 0 15,0 3 0-15,1-1 0 0,-1 3 0 0,1-2 0 16,1 0 0-16,-1 0 0 0,1 0 0 0,1 1 0 16,-1-1 0-16,1 4 0 0,1-4 0 0,-1 2 0 15,2 1 0-15,-1 1 0 0,1-3 0 0,1 3 0 16,-2-2 0-16,1 1-128 0,0 0 128 0,-1-2 0 15,-1 2 0-15,1 0 0 0,-1 0 0 0,-2 2 0 16,2 0 0-16,0 2 0 0,-2 0 0 0,2 2 0 16,0 3 0-16,0 1 0 0,2 4 0 0,-1-1 0 15,1-1 0-15,1 5 0 0,1-4 0 0,-1 2 0 16,1 2 0-16,1-4 0 0,-2 0 0 0,1 1 0 0,-1 1 0 16,-1-4 0-16,1 0 0 0,-2-3 0 0,0-2 0 15,-3-2 0-15,1-1 0 0,-2-5 0 0,-1-2 0 0,-4-2-128 31,-1-2-1040-31,-3-5-208 0,-3 0-32 0,-8-8-21776 0</inkml:trace>
  <inkml:trace contextRef="#ctx0" brushRef="#br0" timeOffset="170">26268 11029 37775 0,'-1'-4'3360'0,"0"1"-2688"0,1 1-544 0,0 2-128 0,1 2-224 0,-1-2-80 0,0-2-16 0,1 1 0 16,-1 1-1040-16,0-2-224 15,1 4-32-15,-1-2-16 0,0 0 1264 0,0 0 368 0,0 0-144 0,-8 19 144 16,6-12 1024-16,0 2 256 0,-1-2 64 0,2 2 16 0,0 1 160 16,0 2 16-16,0 0 16 0,1 2 0 0,0 5-736 0,0-1-160 15,1 4-16-15,1 4-16 0,1 5-112 0,-1 1 0 16,2 3-16-16,1 2 0 0,0 2-160 0,1 3-16 15,0 3-16-15,2 4 0 0,-1 1-160 0,3 7-16 16,0 6-128-16,0 3 192 0,0 1-192 0,-1-1 144 16,0 7-144-16,0 0 128 0,1 5 32 0,0 1 0 15,-1 0 0-15,-1-4 0 0,0-1 16 0,-1 5 0 16,0 4 0-16,-1-2 0 0,0 2 16 0,-1-6 16 0,2 1 0 16,-1-3 0-16,-1 4 224 0,0 2 32 0,-2 0 16 15,1-3 0-15,0-1 48 0,0 5 16 0,0 3 0 0,0 1 0 16,0-1-96-16,1-3 0 0,0-2-16 0,0 2 0 15,0 9-176-15,1-6-48 0,0-2 0 16,0-13 0-16,2-2-64 0,-2-3-16 0,1 1 0 0,1 2 0 16,0-1 736-16,-2-4 144 0,1-6 16 0,-2 1 16 15,0 2-848-15,-2 3-192 0,0 3 0 0,-2 1 0 16,0 0 0-16,-1 1 0 0,0-5 0 0,0 4 0 16,0-3 0-16,-1 2 0 0,2 3 0 0,-1-2 0 15,1 2 0-15,1-5 0 0,0-2 0 0,2-5 0 16,-2-3 0-16,2 0 0 0,0 0 0 0,-1-1 0 15,2-2 0-15,-1-3 0 0,0-1 0 0,0-2 0 0,-2-2 0 16,0-4 0-16,0 2 0 0,-1 0 0 0,0-4 0 16,-1-1 0-16,1-3 0 0,-1-3 0 15,0-1-352-15,0-5-80 0,0 1-16 0,0-5 0 16,0-4-48-16,-1-1-16 0,1-2 0 0,-1 0 0 16,0-5-256-16,-2 2-64 0,1 0-16 0,-3-4 0 15,0 1-512-15,-1-4-112 0,-3 0 0 0,-1-9-20352 16</inkml:trace>
  <inkml:trace contextRef="#ctx0" brushRef="#br0" timeOffset="171">28786 11240 39615 0,'-11'-25'1760'0,"3"4"352"0,1 2-1680 0,3 5-432 0,3 6 0 0,1 2 0 0,0-2-1216 0,-3-8-320 0,0-6-64 0,-1-9 0 0,-2-4 448 0,1 1 112 0,0 5 16 0,0 1 0 15,1 3 352-15,2 5 80 0,-1 0 16 16,2 2 0-16,1 2-240 0,-1 3-32 0,-1 1-16 0,1 0 0 0,-1 2 656 0,1 1 208 16,-2 2 0-16,2-2-160 0,-2 2 160 15,1 0 0-15,-2 1 160 0,0 0-160 0,2 0 656 0,-2 0 48 16,2 0 0-16,-2-1 0 0,0 1 608 0,1 2 128 15,0-2 32-15,-2 3 0 0,2-2-64 0,-1 3-16 16,-1 2 0-16,0 0 0 0,1 4-608 0,-1 5-112 16,0 1-32-16,0 3 0 0,0 3-320 0,2 5-80 15,-2 2-16-15,2 1 0 0,0 5-224 0,0-1 176 16,2 7-176-16,0 1 160 0,-1 2-32 0,1 5-128 16,1 6 192-16,-1-5-64 0,2-1 144 0,-1 6 32 15,0 7 0-15,0 8 0 0,1 1-48 0,-1 4 0 0,0 6 0 16,0 2 0-16,0-1 32 0,-1 1 0 0,-1-2 0 15,-1 4 0-15,0 4 160 0,0 2 16 0,-1 1 16 16,-1-4 0-16,3 0-80 0,-2 3-16 0,1 3 0 0,-1 1 0 16,0-3 112-16,2-7 16 0,0-3 0 15,2 0 0-15,0-7-128 0,0 4 0 0,3-1-16 0,-1-2 0 16,3-1-96-16,0-2-16 0,3 2 0 0,-2 3 0 16,2-1-256-16,-1 0 0 0,0 0 0 0,2-2 0 15,-2 0 0-15,1 4 0 0,-2 4 0 0,0-2 0 16,-1 1 272-16,0-3-48 0,2-4-16 0,-1 0 0 15,1-6 144-15,0 2 32 0,-1 0 0 0,2-2 0 16,-1-2-144-16,0-2-32 0,1-1 0 0,-2-1 0 16,2 0 96-16,-1 0 16 0,-1 0 0 0,3 2 0 0,-2-2-64 0,1 0 0 15,-1-5 0-15,-1-1 0 0,2-2-256 0,-2-4 0 16,1 2 0-16,-1-3 0 0,1 1 0 0,-2-1 0 16,-1 3 0-16,3-2 0 0,-4-4 0 0,2-1 0 15,0-1 0-15,0-2 0 0,0-4 0 0,1 1 0 16,1-5 0-16,-1 2 0 0,0-2 0 0,0-5 0 15,0 2 0-15,0-3 0 0,1 1 128 0,-2-1-128 16,0-5 0-16,-1-2 0 0,0 0 0 0,-1-1 0 16,-1-1 0-16,-1 1 0 0,-1-2 0 0,0 2 0 15,-1 1 128-15,0-4-128 0,0 4 0 0,-3 1 0 16,1-5 0-16,1 2 0 0,-2 0 0 0,1-1 0 16,-1 0 0-16,0-3 0 0,0 0 0 0,-1-1 0 15,2-3 0-15,-1-2 0 0,-1-1 0 0,0 0 0 16,1-3 0-16,1-4 0 15,-1-2-688-15,0-6-144 0,-1-7-16 0,-2-9-15568 0,0-11-3104 16</inkml:trace>
  <inkml:trace contextRef="#ctx0" brushRef="#br0" timeOffset="172">24308 12654 33167 0,'-9'0'2944'0,"2"2"-2352"0,2-2-464 0,4 2-128 0,1 0 1600 0,-1-2 320 0,-2 3 48 0,-2 0 16 0,2 5-1648 0,3-3-336 15,4 1 0-15,6 0 0 0,4-2-272 0,3-1 16 16,6 1 16-16,2-3 0 0,9 3 432 0,2-3 64 15,5-1 32-15,2 0 0 16,4-1 96-16,1-1 0 0,3 0 16 0,-1 0 0 0,-3 2-144 16,2 0-48-16,0 0 0 0,2-3 0 0,2 3 16 15,1-1 0-15,1 1 0 0,3-2 0 0,2-2-32 0,4 2-16 16,0-2 0-16,1 1 0 0,5 0 32 0,3-1 16 16,6-2 0-16,2 0 0 0,3-1-32 0,-2 1-16 15,-4 3 0-15,9 0 0 0,8 3-176 0,2-4 128 16,0 4-128-16,1 0 128 0,-1 4-128 0,2-1 0 15,0 0 0-15,-4-2 0 0,-11 4 0 0,4-3 0 0,1 3 0 16,1-2 0-16,-2 0 0 0,-1 2 0 0,-3 0 0 16,-1-2 0-16,0-3 272 0,2 0-16 0,0 0-16 0,2 0 0 15,-6 0 0-15,6 0 0 0,3-3 0 0,1-1 0 16,0 1-80-16,1 0-16 0,2 3 0 0,-3-3 0 16,-4 3-144-16,-3-2 0 0,0 2 144 0,0 2-144 15,1 1 0-15,-1-2 0 0,0-1 0 0,-5 2 128 16,-1 1-128-16,-1 1 0 0,2-1 0 0,-3 0 0 15,-8-2 0-15,1 2 0 0,0-3 144 0,-2 2-144 16,-7-2 0-16,2 0 0 0,3 0 0 0,-2 0-192 16,-3-2 320-16,2-2 64 0,1-1 0 0,-1 1 16 15,-5 0 144-15,-3 2 32 0,3-2 0 0,-2 1 0 16,-1 0-208-16,-1-1-48 0,-1-2 0 0,-4 1 0 0,-2 0-128 16,-4 3 0-16,-2-2 0 0,-6-2 128 0,1 1-128 15,-4 4 128-15,-3-3-128 0,-3 2 128 0,-4 2-128 0,-5-4 0 16,-4 1 0-16,-4 0 128 15,-2-2-496-15,-5 1-96 0,-2 0-32 0,-5-1-14320 16,-5 0-2864-16</inkml:trace>
  <inkml:trace contextRef="#ctx0" brushRef="#br0" timeOffset="173">23922 14260 32255 0,'-3'3'2864'0,"-1"-3"-2288"0,1 2-576 0,2-2 0 0,2 0 1600 0,-1 0 224 0,-1 4 32 0,-3-3 16 0,3 2-1488 0,1-1-384 0,3 2 0 0,-1-4 128 15,3 2-128-15,0-2 128 0,0 0-128 0,1 0 128 16,0 0 0-16,2-2 0 0,0 2 0 0,4 0 0 16,-1-3 160-16,1 2 32 0,3 1 16 0,0 0 0 15,1 0-144-15,2 0-16 0,2 0-16 0,2 0 0 16,3 1-16-16,2 2 0 0,4-3 0 15,3 2 0-15,2 0 112 0,-1 0 0 0,6-2 16 0,4 2 0 16,3 0-16-16,3 0 0 0,-2 2 0 0,7 0 0 16,4 2-96-16,3 2-32 0,2-1 0 0,0-1 0 15,4-5 48-15,6 2 0 0,4-1 0 0,4 2 0 16,6-2 32-16,5-2 16 0,6-2 0 0,4 2 0 16,1 0-32-16,7 0-16 0,6-3 0 0,3 2 0 0,0-3-48 15,7-1 0-15,4 2 0 0,4-4 0 0,2 4-128 16,-2-3 0-16,3 1 0 0,1 3 0 0,1-1 0 0,-3 3 0 15,-8-3 0-15,3 1 0 0,3 4 0 0,-2-2 0 16,-7-2 0-16,2 2 0 0,-2 2 0 0,-3 1 0 16,-5-6 0-16,-2 1 0 0,1 2 0 0,-7-2 0 15,-5 0 0-15,-2-2 0 0,0-1 0 0,-3 0 0 16,-4 3 0-16,-1-7 0 0,-2 3 128 0,3-1 0 16,-2 0 0-16,-5 1 0 0,-9 0 0 0,-2-3-128 15,-1 3 192-15,-4-1-64 0,-2-2-128 0,-6 2 128 16,-3 1-128-16,-3-1 128 0,-3 1-128 0,-4-2 0 15,-5 3 0-15,-3 2 0 0,-6-3 288 0,-2 2-32 16,-5-1 0-16,-3 4 0 0,-4-1-48 0,-6-1-16 16,-1 2 0-16,-5 1 0 0,-2 0-192 0,-3 1 0 15,-2 2 128-15,-2-1-128 0,-1-1 0 0,-1 2 0 0,-2-1-144 16,0-2 144-16,-2 4-320 0,1-2 48 0,0 0 0 16,0 0 0-1,-1 1-304-15,2-2-64 0,0-1-16 0,0 0 0 16,2 0-112-16,-1-1-32 0,1-2 0 0,1-1-12400 0,-1-1-2480 0</inkml:trace>
  <inkml:trace contextRef="#ctx0" brushRef="#br0" timeOffset="174">31274 4593 41471 0,'-5'2'3680'0,"2"2"-2944"0,3-4-592 0,3 2-144 0,0-2 0 0,2 1-192 0,2 2 32 0,2 3 16 0,7 0-80 16,8 4-16-16,6-1 0 0,4 2 0 0,6 0 240 0,4 0 0 15,3 4 0-15,3-3 0 0,2 4 0 0,2 4 0 16,3 3 0-16,-1 4 0 0,-6-1 0 0,1 2 0 16,0 3 0-16,-5 1 0 0,-3 3 0 15,-4 1 160-15,1 7-160 0,-3 2 192 0,0 4-192 0,-1 5 0 16,-1 3-192-16,-2 0 192 0,-2 4 128 16,-3-4 160-16,0 2 32 0,-1 2 0 0,1 2 64 0,2 3 32 15,2 6 0-15,1-1 0 0,1 0-128 0,0 2-32 16,1 3 0-16,1 3 0 0,2 4-16 0,1 2-16 15,-1 4 0-15,-1 3 0 0,-2-7-224 0,-1 0 128 16,1 7-128-16,1 3 0 0,0 3 0 0,1 6 0 16,0-1 0-16,-3 5 0 0,-3 0 0 0,-1-1 0 0,-3 2 0 15,-1 5 0-15,0 2 0 0,-2 0 0 0,-2 2 0 16,-2-2 0-16,-2 5 272 0,-3-7-32 0,-1-7-16 0,-2 4 0 16,2 0 32-16,-3 3 16 0,-1-4 0 0,0 3 0 15,1-1-16-15,-1-1 0 0,-1-1 0 0,3 0 0 16,-1 4-256-16,1 0 0 0,0-3 0 0,1 3 0 15,-2 2 192-15,-1-1-64 0,0 1 0 0,-2 0-128 16,0-1 0-16,-4 8 0 0,-3 3 0 0,-2-1 0 16,-1-13 0-16,0-2 0 0,-4 8 0 0,-2-3 0 15,-2-1 0-15,2-2 0 0,-2 2 0 0,0-3 0 16,0-7 192-16,0 0-64 0,0 1 0 0,0-1-128 16,0-1 256-16,-1-1-48 0,1-5-16 0,-1 3 0 15,-1 1-192-15,0 0 176 0,0-5-176 0,-1 0 160 16,-2 1-160-16,-1 3 0 0,-4 4 0 0,-1-1 0 0,-2-7 0 15,-5 0 0-15,0 8 0 0,-2-2 0 0,2-6 0 0,-2-1 0 16,-1 1 0-16,-3-1 0 0,-1-4 0 0,2-2 0 16,2-1 0-16,3-2 0 0,5-5 0 0,0 4 0 15,0-4 0-15,1 0 0 0,1-1 0 0,1 1 0 16,-1 1 0-16,3-3 0 0,-1-2 0 0,1-4 0 16,-1-4 0-16,0 1 0 0,1 2 0 0,-1-1 0 15,1 0 0-15,-2 0 0 0,1-3 0 0,0-1 0 16,-2-1 0-16,-3 0 0 0,2 1 0 0,-3-4 0 15,0-3 0-15,2-3 0 0,-2-4 0 0,2-2 0 16,-1 3 0-16,3-3 0 0,-1-1 0 0,2-5 0 16,2-1 0-16,0-4 0 0,2-4 0 0,1 1 0 15,3-2 128-15,1-5-128 0,1 1 0 0,1-5 0 16,2 1 0-16,1-5 0 0,1 0 256 0,1 1-48 16,0-1 0-16,2-2 0 0,-1 1-32 0,1-3-16 0,-1 0 0 15,0-1 0-15,-1-1-160 0,0 0 128 0,-1-2-128 0,-1 0 128 16,0 0-128-16,-1-2 0 0,0 1 0 0,-1-5 0 15,0 2 192-15,0-3-32 0,-1-1-16 0,3-3 0 16,0 0 192-16,-1 1 48 0,1-4 0 0,0 0 0 16,1-4-16-16,-1 1 0 0,2-3 0 0,-1 0 0 15,2-3-80-15,-1-2-16 0,1-1 0 0,0-4 0 16,0-3-80-16,1-2-32 0,-2-2 0 0,2-6 0 16,-1-2-16-16,-1-1 0 0,1-2 0 0,-1-1 0 15,0-2-144-15,-1 5 0 0,2 0 144 0,-4-1-144 16,3 6 0-16,-1 1 0 0,0-1 0 0,-2 4 0 0,2-2 0 15,1 0 0-15,-1 3 0 0,1 0-128 0,-1-2 128 16,1 3 0-16,1 1 0 0,0-1 0 0,1 5 0 0,-2 0 0 16,1 1-144-16,1 4 144 0,-1 2-272 0,0 1 16 15,0 3 0-15,0 0 0 0,0 1 16 0,1 4 16 16,-1-2 0-16,1 2 0 0,0 2 0 0,1-2 0 16,-1 4 0-16,0 1 0 0,0 0 224 0,1 3-144 15,0 5 144-15,-1-1-128 0,1 2-16 0,0 4 0 16,0 1 0-16,-1 1 0 0,2 1 144 0,0 1 0 15,2 1 0-15,-1 1-128 0,3 2 128 0,-1-1 0 16,1 1 0-16,1-2 0 0,0 2 0 0,0 3 0 16,1-1 0-16,0-2 0 0,-1 1 0 0,0-3 0 15,0 3 0-15,-1-1 0 0,1 0 0 0,-3-1 0 16,3 2 0-16,-2-5 0 0,0 2 0 0,1 0 0 0,-2-1 0 16,0-4 0-16,0 3 0 0,-1-4 0 0,2-1 0 15,-2 1 0-15,2-2 0 0,-1-4 176 0,1 4-48 0,0-3 0 16,1-4 128-16,0 1 32 0,1-3 0 0,1-1 0 15,1-4 160-15,1-1 16 0,1-2 16 16,3 1 0-16,0-6 288 0,0 0 64 0,3-3 16 0,1-3 0 16,0 2-672-16,0-4-128 0,2-1-48 0,2-3 0 15,1-1 0-15,0-3 0 0,1 0 0 0,1-4 0 16,3-3 0-16,-1-1 0 0,1 0 0 0,1-4 0 16,3 1-720-1,4-4-144-15,9-4-32 0,5-1 0 0,4-2-512 0,10-2-128 16,7-2 0-16</inkml:trace>
  <inkml:trace contextRef="#ctx0" brushRef="#br0" timeOffset="175">24637 11360 23039 0,'-1'0'2048'0,"0"-2"-1648"0,1 2-400 0,0 0 0 16,1 0 1440-16,-1 0 208 0,0-1 32 0,0 1 16 0,1 0-416 0,-1 0-96 0,1 1-16 0,-1-1 0 15,0 0-688-15,0 0-144 0,6 22-16 0,-4-12-16 16,1 5-304-16,0-1 0 0,1 3-176 0,-1 3 176 16,1 2 0-16,-2-1 0 0,2 5 160 0,-1-1-32 15,-2-2 224-15,0 2 48 0,-1 0 16 0,1 1 0 0,-1-4-544 0,2 0-128 16,-2-1 0-16,0-1-16 15,0-4-1744-15,0 0-352 0,0 0-64 0,0-1-10688 16</inkml:trace>
  <inkml:trace contextRef="#ctx0" brushRef="#br0" timeOffset="176">25562 11304 20271 0,'-4'3'1792'0,"2"-3"-1424"0,1 3-368 0,-1-2 0 0,1 1 0 0,-1-2 0 0,-2 4 0 0,-4 2 0 0,-1 3 288 0,-5 1 96 0,-1 3 0 0,-1 5 16 15,-1-2 816-15,-2 0 144 0,-1 6 48 0,-2 0 0 16,0 1 528-16,-2 1 112 0,1 5 32 0,-1-1 0 16,0 1-656-16,-2 0-128 0,0 2-16 0,-1 2-16 15,-1 0-832-15,-1-1-176 0,-3 5-16 0,-1 2-16 16,0-5-224-16,0 4 0 0,-2 1 0 0,2-2 0 0,0-1 0 16,3 1 0-16,2-3 0 0,2-1-160 15,4-2-288-15,4-3-48 0,1-2-16 0,4-6 0 16,2 1-336-1,2-5-80-15,2-3-16 0,2 0-9584 0,1-3-1920 0</inkml:trace>
  <inkml:trace contextRef="#ctx0" brushRef="#br0" timeOffset="177">25222 11952 27647 0,'-6'0'2448'0,"1"0"-1952"0,0 1-496 0,2 1 0 0,2 1 1936 0,0-3 304 0,0 3 48 0,-2 1 16 16,-2 2-1728-16,-1 3-352 0,-1 3-64 0,-1 2-16 0,0 1-288 0,-1 2-64 15,0 2-16-15,1 2 0 16,-1-2-336-16,-1 4-64 0,0-2-16 0,0 1 0 0,0-2 640 0,2 0 0 15,0-2 0-15,1-2 0 0,2 0 624 0,1-1 80 16,2-5 32-16,1-1 0 0,2-3-240 0,0 0-48 16,3-5-16-16,-1 2 0 0,2-1-432 0,2-4 0 15,0 2 0-15,2-3 0 0,1 2 0 0,1-4 0 0,1 1 0 16,2 1 0-16,-1-1 0 0,2 1 128 0,0-3-128 16,1 3 0-16,0-4 0 0,1 1 0 0,1-2 0 0,-1 0 0 31,-1-1-704-31,-1 1-192 0,1 0-16 0,-2-1-16 15,-1 0-1536-15,0 1-304 0</inkml:trace>
  <inkml:trace contextRef="#ctx0" brushRef="#br0" timeOffset="178">25443 11888 34095 0,'-8'8'1504'0,"0"-2"320"0,2 0-1456 0,2 0-368 0,3-2 0 0,0 1 0 0,0 1 0 0,-2 4 0 15,-2 4 0-15,-1 7-128 0,-1 5-112 0,-1 2-16 16,1 3 0-16,-1-1 0 0,2 3 256 0,-1-3 0 16,-1 3 0-16,1-1 160 0,-2-1 512 0,2 1 96 15,-1-2 32-15,1-3 0 0,0 2-416 0,0-3-64 16,1-2-32-16,0 1 0 15,1-3-592-15,0 1-112 0,0-3-32 0,-1 1-15584 0</inkml:trace>
  <inkml:trace contextRef="#ctx0" brushRef="#br0" timeOffset="179">25830 12000 23039 0,'-5'-4'1024'0,"2"-2"192"0,-1 2-960 0,1-1-256 0,2 4 0 0,0 1 0 15,0 0 144-15,-2-2-16 0,-2-2 0 0,-1 0 0 16,0-1-128-16,-3 4 0 0,1-2 0 0,-1 3 0 0,0 3 0 0,1 1 192 15,-3 2-64-15,-1 0 0 0,1 1 848 0,-2 2 176 16,-1 3 16-16,-2 2 16 0,-1 2 0 0,-20 15 1184 16,18-16-1184-16,3-2-688 0,-1 2-144 15,2-4-32-15,0 1 0 0,3-1-320 0,-1-3 0 16,3 1 0-16,3-3 0 0,1 2 0 0,2-6 0 16,2 2 128-16,2-2-128 0,1-1 400 0,3 2 16 15,1-1 0-15,2 0 0 0,2 0-32 0,0 1-16 16,3-2 0-16,1 1 0 0,2-2 80 0,2 0 32 15,2 0 0-15,-1 0 0 0,2 0-352 0,0 0-128 16,0 0 0-16,0 2 0 0,-1 3 0 0,0 1 0 16,-3 0 0-16,-1-1 0 0,-3 3-240 0,-1 1 16 15,-2 1 0-15,-2 0 0 0,0 2 224 0,-2-3-192 16,-1 2 192-16,0 0-192 0,0-1 192 0,-2 2 0 16,1 2 0-16,-1-2 0 0,0 1 0 0,-1-1 0 0,0 1 0 15,0-4 0-15,-1 1 0 0,0 0 0 0,0 0 0 0,-2 1 0 16,1-5 0-16,-2 2 0 0,-1 0 0 0,1-1 0 15,-1-4 144-15,-1 4-144 0,0-4 0 0,-1 0 144 16,0-2-144-16,-3 1 0 0,-1-2 0 0,-1 0 0 16,-3 0 0-16,1-2 0 0,-1-2 0 0,-1 1 0 15,2-6-320-15,-1 1 16 0,1-3 0 0,0 0 0 16,3-1 304-16,2-3-192 0,0 1 192 0,3 2-160 16,3 0 160-16,1-1 0 0,1 3 0 0,0-4 0 15,3 2 0-15,1 0 0 0,1 0 0 0,0-1 0 16,2-3 176-16,1 0-48 0,2 0 0 0,1-1 0 0,0 0 384 15,1-2 80-15,1 0 16 0,0 0 0 0,1-4-288 0,-1 1-64 16,1 1-16-16,-3-1 0 0,2 2-48 16,-5-2-16-16,2 0 0 0,-1-3 0 0,-1 0-176 15,0 0-224-15,-1-1 48 0,-1 2-11616 16,1 0-2336-16</inkml:trace>
  <inkml:trace contextRef="#ctx0" brushRef="#br0" timeOffset="180">26688 10946 23039 0,'-3'6'2048'0,"0"-2"-1648"0,2 0-400 0,1-2 0 0,0 1 192 0,-1 0-64 0,-2 5 0 0,-2 3 0 0,0 5-128 0,-2 3 0 16,-2 0-192-16,-1 4 192 0,3-5-144 0,-2 2 144 16,0 1 0-16,0-1 0 0,0-2 0 0,1 1 0 15,-1-2 0-15,-1 2 0 0,3-1 864 0,-2-2 128 16,3 0 32-16,0-1 0 0,2-2 576 0,0-3 128 16,3-3 32-16,1 2 0 0,0-3-976 0,2-4-192 15,2 2-32-15,0 0-16 0,1-4-128 0,1 2-32 0,0-2 0 16,2-2 0-16,0-1-256 0,1 2-128 0,1-3 128 0,0 2-128 15,2-4 0-15,2 2 0 0,-1-1 0 0,1 1 0 16,2 1 0-16,0-4 0 0,0 4 0 0,1 0 0 31,3-1-672-31,-3 0-16 0,1 0 0 0,-2 0 0 16,0 2-816-16,-2-2-160 0,-2 1-48 0,1 0-7360 0,0 0-1472 0</inkml:trace>
  <inkml:trace contextRef="#ctx0" brushRef="#br0" timeOffset="181">26964 10915 40543 0,'-8'4'3600'0,"1"2"-2880"16,4-1-576-16,1-1-144 15,2 2-448-15,-1-2-112 0,-2 6-16 0,-5 4-16 0,-2 9 464 0,-1 1 128 16,0 2 0-16,0 0 0 0,0 2 0 0,0-2 0 16,-1 0 0-16,3 2 0 0,0 5 0 0,0 2 0 15,-1 1 0-15,0 2 0 0,1 5 0 0,-3-2 0 16,1 4 0-16,0-1 0 0,1-3 0 0,0 4-144 16,-2 5 144-16,2-3 0 15,1-6-1472-15,3-5-176 0,4-9-32 0,2-7-13600 0</inkml:trace>
  <inkml:trace contextRef="#ctx0" brushRef="#br0" timeOffset="182">27813 10992 25791 0,'1'-1'2304'0,"-1"-3"-1856"0,1 4-448 0,-1 0 0 0,0 0 800 0,0 0 64 0,0 0 16 0,-1 0 0 15,0 0 816-15,-2 4 160 0,-2 2 48 0,5-6 0 16,-17 20-944-16,4-5-176 0,0 7-32 0,-6 1-16 16,-2 7-384-16,-3 6-80 0,-5 1-16 0,-3 5 0 15,-4 5-96-15,-4 0-32 0,-4 5 0 0,-4 4 0 16,-4 0 16-16,-3 5 0 0,-3-2 0 0,-1-1 0 16,-2 2-144-16,3-3 0 0,1-7 0 0,2-1 0 15,2 0 0-15,2-4 0 0,5 2 0 0,3-5 128 16,3 1-128-16,7-7-176 0,2 1 48 0,6-7 0 15,8-2-1568-15,3-4-304 16</inkml:trace>
  <inkml:trace contextRef="#ctx0" brushRef="#br0" timeOffset="183">27402 11833 19343 0,'0'-1'1728'0,"-1"1"-1392"0,1 0-336 0,0 0 0 0,0 0 1552 0,0 1 240 0,-1 0 64 0,-1 0 0 0,0 2 240 0,-2 0 48 16,-1 6 16-16,-2-1 0 0,-2 4-640 0,-1 0-128 15,-2 4-32-15,-1 3 0 0,-1-1-768 0,-2 5-144 16,-2-1-48-16,1 0 0 0,0 3-400 0,-2-3 128 16,0 2-128-16,3-2 0 0,0-1 0 0,4-2 0 15,2-3 0-15,3-3 0 0,3-3 0 0,4-1 0 16,2-1 0-16,3-4 128 0,2-1 0 0,2-2-128 15,4-2 192-15,0-2-64 0,5-1-128 0,0-2 192 16,2 0-192-16,1 0 192 0,0 0-192 0,0-3-256 0,1 2 64 16,-1-2 16-1,3 2-512-15,-2-2-96 0,2 3-32 0,-1-4 0 16,1 1-1344-16,-2 2-272 0,0-3-48 0,-1 4-7120 0,-1-3-1440 0</inkml:trace>
  <inkml:trace contextRef="#ctx0" brushRef="#br0" timeOffset="184">27610 11787 38703 0,'-10'4'3440'0,"2"-1"-2752"0,5 2-560 0,3-1-128 0,0-1 384 0,0 2 64 16,-4 3 0-16,-1 6 0 0,-2 7-448 0,-2 1 0 15,2 7 128-15,-1-1-128 16,2 3-352-16,0-1-96 0,-2 7-32 16,1-1 0-16,1 3 0 0,-3-1 0 0,0 4 0 0,0 3 0 0,-1-2 304 15,0-1 176-15,0-1-192 0,0-6 192 16,3-4-1568-16,-1-5-208 0,3-2-32 0,0-5-12624 16</inkml:trace>
  <inkml:trace contextRef="#ctx0" brushRef="#br0" timeOffset="185">28068 11835 10127 0,'-1'-3'896'0,"0"-4"-704"0,-1 4-192 0,0 0 0 15,2 0 3856-15,-1 3 752 0,1 0 128 0,-2-3 48 16,-1-1-3680-16,-2-2-720 0,-1 0-160 0,-3 2-32 16,-1 2-1088-1,-2-1-240-15,0 3-32 0,-2 3-16 0,0 3 800 0,-2 0 176 0,-1 4 16 0,-3-1 16 16,1 3 1680-16,-2 2 336 0,0 4 64 0,-1-2 16 16,0 4-256-16,1-1-32 0,0-1-16 0,3 1 0 15,2-3-1088-15,1 0-208 0,1 0-64 0,3-4 0 0,1 2-256 16,4-3 0-16,0 1 128 0,2-4-128 0,3 0 0 0,1-1 0 15,1-1 0-15,3-2 0 0,2-1 128 0,1 0-128 16,3 0 192-16,1-3-192 0,3 0 128 0,2 0-128 16,0 0 0-16,3-2 0 0,-2 1 0 0,0 1 0 15,2 0 0-15,1 0 0 0,-1 1 0 0,2 1 128 16,0 1-128-16,0 1 0 0,-1-2 0 0,-2 4 0 16,-2-1 0-16,-3 0 0 0,0 3 0 0,-2 0-144 15,-3 2 144-15,-1-1 0 0,-2-2 0 0,-1 3 0 16,0 1 0-16,-1 0 0 0,-1 1 0 0,-1 0 0 15,1-1-176-15,-1 0 176 0,-1 0 0 0,1 4-144 16,-1-3 144-16,-1 5 0 0,-2-3-208 0,1 2 32 0,-2 4 16 16,-1-1 0-16,-1-1-160 0,0-2-48 0,-3 0 0 15,-2 1 0 1,0-3-144-16,-3 0-48 0,2 1 0 0,1-5 0 0,2-3 560 0,-1-1 0 0,0-1 0 0,-1-3 0 16,1-2 128-16,0-2-128 0,2-4 0 0,-1 0 0 15,2-6 144-15,-1-1-144 0,3-5 128 0,0-5-128 16,3 1 752-16,-2-4 64 0,3-2 16 0,0-7 0 15,1 0-448-15,1 1-96 0,0-4-16 0,3 3 0 16,1 0 128-16,0 3 32 0,2 4 0 0,2 0 0 16,0 5-224-16,0-2-32 0,1 3-16 0,2 3 0 15,0 0-160-15,0 1 0 0,2 2 0 0,-1 3 0 16,2 0-448-16,0 1 16 0,0 2 16 16,1 0-16704-16</inkml:trace>
  <inkml:trace contextRef="#ctx0" brushRef="#br0" timeOffset="186">29531 11015 15663 0,'-5'-2'1392'0,"2"2"-1120"0,1 0-272 0,1 0 0 0,1 0 176 0,-2-3-32 0,-1 3 0 0,-3-1 0 0,0-1 496 0,-3 2 112 0,1-3 16 0,-1 2 0 16,0 1 272-16,1 0 64 0,-1 1 16 0,0 2 0 16,1-1 624-16,-3-2 128 0,-1 4 32 0,0 0 0 15,-2-1-304-15,0 2-64 0,-1-1-16 0,0-1 0 16,-1 0-560-16,0 0-96 0,-2 0-32 0,1-3 0 15,0 3-400-15,-2 1-96 0,1-4-16 0,-1 2 0 0,-1 2-320 16,1-3 0-16,-2 1 0 0,1 5 0 0,1-4 0 16,2 4 0-16,1-1 0 0,1 0 0 0,1 3 0 0,2-3 0 15,2 0 0-15,3 1 0 0,1 0 0 0,1 1 0 16,2 0 0-16,3-2 0 0,1 0 0 0,2 0 0 16,2 0 0-16,0 1-128 0,1-4 128 0,1 1 0 15,2 1 0-15,1-1 0 0,1-2-208 0,3 2 32 16,-1 0 16-16,3-2 0 0,2 4-16 0,-1 0 0 15,3 1 0-15,-2 0 0 0,1 2 176 0,-2 0 0 16,-1 4 0-16,-1-1 0 0,-1-1-128 0,-4 4 128 16,-2-2-128-16,0 0 128 0,-2 0 0 0,-3-1 0 0,0 0 0 15,-2 1 0-15,0-1-272 0,-2-1 16 0,1 1 16 16,-2 1 0-16,-1-1 240 0,1-2 0 0,-2 2 0 0,0-3 0 16,1 1 0-16,-1-4 0 0,0 2 0 0,-1-3 0 15,0 1 0-15,0-3 0 0,-2 0 0 0,-2-2 0 16,1 2 0-16,-3 0 0 0,-1 0 0 0,0-2 0 15,0 2 0-15,-3-1 0 0,0-1 0 0,-1 2 0 16,0-1 0-16,0-1 0 0,0-1 0 0,2-1 0 31,2-4-464-31,1 2-208 0,1-4-32 0,1 1-16 0,3 2 720 0,0-2 0 0,2 3 0 0,1-4 0 16,2 1 480-16,1 1 32 0,3 0 16 0,2-1 0 16,1-3 368-16,3 0 64 0,0-1 0 0,5-3 16 15,2 1-576-15,1-4-112 0,4 0-32 0,2-2 0 16,3 1-256-16,1-4 0 0,1-1 128 0,1-2-128 0,0-3 0 15,-1 1 0-15,-1-1 0 0,-2 4-144 16,-3 0-480-16,0 1-80 0,-1 0-32 0,0 1 0 16,-4 2-1312-16,1 2-256 0,-3 2-48 0,-2 1-12240 15</inkml:trace>
  <inkml:trace contextRef="#ctx0" brushRef="#br0" timeOffset="187">29946 10982 11055 0,'0'-1'976'0,"0"1"-784"0,0-3-192 0,0 3 0 0,1 0 3440 0,-1 0 640 0,0 0 128 0,0 0 16 16,1 3-3088-16,-1-3-624 0,-1 4-128 0,1-4-32 15,0 0 224-15,-15 22 64 0,6-10 0 0,-2 1 0 16,-2 4 208-16,-2 4 48 0,-4 1 16 0,-1 3 0 16,-2 5 192-16,-4 3 48 0,0 2 0 0,-3 3 0 15,-2-2-192-15,-2 5-16 0,-2 2-16 0,-5 1 0 16,4 3-640-16,-2 4-128 0,-3 3-32 0,-2 6 0 15,-1 0-128-15,-1 7 0 0,-5 0 0 0,1 1 0 0,1-1 0 16,-1-4 0-16,4 0 0 0,1-6 0 0,6-5 0 0,5-5-176 16,5-10 176-16,7-5-192 0,5-6 0 0,4-4-16 15,2-3 0-15,3-4-17696 16</inkml:trace>
  <inkml:trace contextRef="#ctx0" brushRef="#br0" timeOffset="188">29580 11775 13823 0,'-4'0'1216'0,"0"0"-960"0,0 1-256 0,2 0 0 16,2 0 4416-16,-1-1 848 0,1 3 176 0,-2-3 16 15,1 4-3472-15,-1-1-688 0,-2 3-144 0,0 3-16 16,-1 1-576-16,0 2-112 0,-1 1-32 0,0 3 0 16,-1 0-416-16,-2 0 0 0,2 3 0 0,-1-1 0 15,0 1 256-15,0-3 32 0,2 1 0 0,0 0 0 16,2-1 0-16,0-3 0 0,3 0 0 0,0-4 0 15,2 1-288-15,0-4 128 0,3 0-128 0,0-2 0 0,-1 0 192 0,4-2-64 16,-1 1 0-16,0 0-128 0,1-3 144 0,2 3-144 16,0-3 0-16,-1 0 144 0,4 0-144 0,0-3 128 15,1 3-128-15,2-2 128 16,0 1-128-16,0-2-176 0,2 1 48 0,3-2 0 16,-3 2-384-16,2-2-64 15,-1 0 0-15,0-2-16 0,-1 0-1984 0,-1 2-400 0,0-5-80 16,-2 3-11408-16</inkml:trace>
  <inkml:trace contextRef="#ctx0" brushRef="#br0" timeOffset="189">29782 11699 35007 0,'-10'15'1552'0,"3"-5"320"0,0 2-1488 0,2-4-384 0,3 0 0 0,1-4 0 16,0 5 288-16,-3 2-16 0,-2 7 0 0,-1 10 0 16,-1 0-272-16,0 4 0 0,-1 0 0 0,0-1 0 15,2 2 0-15,-3-3 0 0,1 0 0 0,-1 1 0 16,0 0 0-16,-1-3 0 0,0 1 0 0,3-3 0 16,-1 0 0-16,2-2 0 0,-1-1 0 0,3-5 0 15,0 1-800-15,3-6-64 16</inkml:trace>
  <inkml:trace contextRef="#ctx0" brushRef="#br0" timeOffset="190">30279 11799 11055 0,'-5'0'976'0,"-1"0"-784"15,3 0-192-15,0 0 0 0,1 2 2816 0,-2 0 512 0,-3-2 96 0,-6 3 32 16,-3 0-1792-16,-5 1-368 0,-2 2-64 0,-2-2-16 15,1 5 288-15,0-3 48 0,0 0 16 0,1 1 0 16,0 2-368-16,4-2-80 0,0 2-16 0,3-3 0 16,1 2-368-16,0 0-80 0,4-1-16 0,1 1 0 15,3-3-320-15,1 1-64 0,3-1 0 0,1 1-16 16,2 1-240-16,2-4 144 0,1 4-144 0,2-1 128 16,0 0-128-16,1 0 0 0,1 2 0 0,2-2 0 15,1 0 0-15,0 3 0 0,2-2 0 0,0 2 0 16,2-2 0-16,1 2 0 0,0 1 0 0,-1-2 0 15,0 2 0-15,0 0 0 0,-1 2 0 0,1-2 0 0,-3 3-128 16,1-3 128-16,-2 2-160 0,0 0 160 16,-1 1-512-16,-2-3-16 0,1 2 0 15,-2 0 0-15,0-1 240 0,-2 2 48 0,-1 5 16 0,0-3 0 16,-1-1-176-16,-2-2-48 0,-1 0 0 0,0-2 0 0,0-1 272 0,-4 1 176 16,1-3-208-16,-2 4 80 0,1-1 128 0,-3-2 144 15,1 3-16-15,0-5-128 0,-2 2 0 0,0-2 0 16,1-4 0-16,-1 2 0 0,0-4 0 0,-1 2 0 15,1-2 0-15,-3-2 0 0,3-1 0 0,-4 2 0 16,1-1 0-16,-2-2 0 16,1-1-320-16,-1 1-128 0,0 3-32 0,2-1 0 0,1-2 480 0,2 1 0 15,2 1 0-15,1-2 0 0,1 1 384 0,2-2 128 16,2 0 32-16,1-2 0 0,1 1 128 0,3-4 32 16,0 2 0-16,1-2 0 0,1-3-432 0,2 1-80 15,2-4 0-15,0 0-16 0,3-3 112 0,0-3 32 0,1 0 0 16,1-3 0-16,1 0-192 0,1-3-128 0,0-2 144 0,2-1-144 15,1-1 128-15,-1 0-128 0,2-1 0 0,2 1 144 16,-2 1-144-16,0 5 0 0,0 1 0 0,-1 5 0 16,-2-1-192-16,1 4-80 0,-3-2-16 0,-1 3-11744 15,-1 4-2336-15</inkml:trace>
  <inkml:trace contextRef="#ctx0" brushRef="#br0" timeOffset="191">26946 12853 24879 0,'-4'0'2208'0,"2"0"-1760"0,0 0-448 0,2 0 0 0,2 0 736 0,-2 0 64 0,1 0 16 0,-1 0 0 0,0 0 688 0,1-2 144 0,3 2 16 0,-4 0 16 16,0 0-592-16,0 0-112 0,0 0-16 0,19 14-16 15,-15-10-560-15,0 5-96 0,-2-2-32 0,-2 4 0 16,0 0-16-16,-1 4-16 0,-1 1 0 0,-3-1 0 16,1 1 16-16,-2 2 0 0,0 3 0 0,-2 1 0 15,2 0-240-15,-1 0 0 0,2-2 128 0,1 1-128 16,0-5 0-16,3 0 0 0,0-1 0 0,1-2 0 0,1-4 0 16,1-2 0-16,2-1 0 0,2-3 0 0,1-3 0 0,0 0 0 15,2-3-128-15,2-2 128 16,1-1-656-16,2-2-80 0,2 0-16 0,-1-2 0 15,1-3-592-15,1 3-128 0,-1-2-32 0,1 2-13456 16</inkml:trace>
  <inkml:trace contextRef="#ctx0" brushRef="#br0" timeOffset="192">27240 12799 33167 0,'-7'3'2944'0,"0"3"-2352"0,5-2-464 0,1 0-128 16,1-2 896-16,-2 5 144 0,0 1 48 0,-3 6 0 15,-1 4-896-15,-2 5-192 0,2 1 0 0,0 0 0 16,0 3 0-16,0-1 0 0,-2 2 0 0,1 3 0 16,-1 2-176-16,1-3 176 0,0 5-192 0,0-2 192 15,1 2-704-15,0-2-48 0,1 2 0 0,0-6-9632 16,0 3-1936-16</inkml:trace>
  <inkml:trace contextRef="#ctx0" brushRef="#br0" timeOffset="193">27894 12786 35007 0,'-2'-2'3120'0,"0"1"-2496"0,2 1-496 0,2 0-128 0,-1 0 0 0,-1 0 192 0,0 0-64 0,0 0 0 0,-1 0-128 16,-1 1 0-16,-1 5 0 0,3-6 0 16,-11 16 0-16,2-4-160 0,-2 3 160 0,-3 5 0 15,-3 2 432-15,-3 4 192 0,-3 5 32 0,-5 0 16 0,-1 5 32 0,-3 2 0 16,-6 6 0-16,-1 0 0 0,-2 6-336 0,-5 0-64 15,-1 7-16-15,-3 0 0 16,0 4-288-16,-2 2 160 0,0 0-160 0,2-3 128 0,3 0-128 0,1-3 0 16,6-9 0-16,4-5 0 0,6-3 0 0,2-6 0 15,5 1 0-15,4-7 0 0,6 0 0 0,2-6-144 16,3-5 144-16,3-2-18368 0</inkml:trace>
  <inkml:trace contextRef="#ctx0" brushRef="#br0" timeOffset="194">28838 13064 11055 0,'-5'-3'976'0,"1"0"-784"0,3 3-192 0,1-2 0 0,0 1 1504 0,0-2 256 0,-2-1 48 0,0-2 16 16,1 0-512-16,0-4-96 0,1 1-32 0,0 1 0 0,1 0-832 0,0 2-160 15,1 0-48-15,1 2 0 16,-1-2 1104-16,1 0 224 0,-1 2 32 0,1-2 16 0,-2 4 480 0,2-5 112 16,-1 4 0-16,2-1 16 0,-2-1-656 0,2 1-144 15,1 1-32-15,0-2 0 0,1 0-768 0,1 2-144 16,2-3-48-16,1 0 0 0,0 0-208 0,1-2-128 16,1 2 160-16,1 0-160 0,-1 0 144 0,0-3-144 15,1 5 128-15,-1-2-128 0,-1 2 160 0,-1 4-160 16,0-2 192-16,-1 4-192 0,-2 2 0 0,1-1 0 15,-2 3 0-15,1-2-192 0,-1 2 192 16,-1 0 0-16,2 0 0 0,-3 2 0 0,1-2 208 0,-1 0-64 16,1 3-16-16,-1-3 0 0,-2 1-128 0,2-1 192 15,-2 3-192-15,0-2 192 0,-1 2-192 0,0-2 0 16,-1 2 0-16,0-3 0 0,0 1 0 0,0-1 0 16,-1 1 0-16,0-1 0 0,-2 0 0 0,1 1 0 0,-2-1 0 15,0 0 0-15,-1 0 0 0,-1 2 0 0,-1 0 0 0,-1 1 0 16,1 1 0-16,-2 0 0 0,1-2 0 0,-1 2 0 15,2 0 0-15,-3-1 0 0,2 1-144 0,0 0 144 16,0-4-128-16,-1 1 128 0,2 2-192 16,-2-3 192-16,2 0-352 0,0 0 32 0,-2-2 16 0,0 0 0 15,2 1 80-15,-1-4 16 0,1 1 0 0,1-2 0 16,1 3 208-16,-1-3-144 0,2 0 144 0,0 0-128 16,1 0 128-16,-1 0 0 0,0 0 0 0,0-3 0 15,2 3 0-15,-2 0 0 0,2-3 0 0,-1 3 0 16,2-3 0-16,0 3 0 0,0-2 0 0,-1 1 0 15,2 1 0-15,-1-3 0 0,1 3 0 0,0-2 0 0,0 2 0 0,0 0 0 16,0-2-128-16,0 2 128 0,0 0-224 0,0 0 32 16,0 0 16-16,-1 0 0 0,1 0 176 15,0 0 0-15,0 0 0 0,0 0 0 0,0 0 0 0,0 0 0 16,0 0 0-16,-20 4 0 0,18-6 0 0,0 2 0 16,1-2 0-16,0 2 0 0,1-2 0 0,0-1 0 15,0 2 0-15,1-1 128 0,0 1-128 0,1-2 0 16,-1 1 0-16,-1 2 0 0,0 0 0 0,0 0 0 15,0 0 0-15,0 0 0 0,0 0 0 0,0 0 0 16,0 0 0-16,0 0 0 0,12-16 128 0,-11 13 64 16,1 2 16-16,-1-2 0 0,0 2 0 0,2 1 0 15,-1-2 0-15,1-1 0 0,-1 2-208 0,1-2 0 16,-1 1 0-16,2 1 0 0,-1-4 0 0,1 4 0 0,1-6 0 16,0 4 0-16,0-2 0 0,1 1 0 15,0 0 0-15,1-2 0 0,0 2 240 0,-1 2-48 0,2 2-16 0,-2-3 0 16,0 6-176-16,-1-2 0 0,1 4 0 0,-1 1 0 15,-1 0 0-15,1 4 0 0,-2 0 0 0,1-1 0 16,1 1 0-16,-1 0 0 0,-1-2 0 0,1 2 0 16,1-4 0-16,0 1 0 0,1-1 0 15,-1-3 0-15,0 0 0 0,1-2 0 0,0-1 0 0,1 0 0 16,-1-1 0-16,0-2 0 0,-1 1 0 0,0-2 0 31,-1 2-400-31,-1 1-16 0,1-2 0 0,-3 1-17680 0</inkml:trace>
  <inkml:trace contextRef="#ctx0" brushRef="#br0" timeOffset="195">29278 12851 35007 0,'-10'-4'1552'0,"4"0"320"0,1 2-1488 0,2 0-384 0,3 0 0 0,2 2 0 0,0-3 192 0,1 2-16 0,0-4-16 0,2 2 0 0,1-1 192 0,2 1 32 0,0 3 16 0,0 0 0 0,-1 3 416 0,2 1 80 0,0 2 0 0,-1 0 16 16,2 0-432-16,0 0-96 15,0 0 0-15,1 1-16 0,0-1-176 0,0-2-16 0,2-1-16 16,-1 1 0-16,0-2-32 0,1 1-128 0,-1-2 192 15,0 2-64-15,0-1-128 0,-1-2 0 0,0 0 144 0,-1 0-144 16,0 0 0-16,-3 0 0 0,1 0-160 0,-2-2 160 16,-3 2-288-16,2-4 48 0,-1 1 16 0,-1 1 0 15,-1-2 0-15,0 1 0 0,0 0 0 0,-1 2 0 16,-1-2 48-16,1 1 16 0,-1 1 0 0,0 1 0 16,-1 0-96-16,1 0-32 0,-1 0 0 0,-1 1 0 15,1 1 144-15,-1 1 144 0,-1 1-208 0,0 2 80 16,0 0 128-16,-1 0 0 0,1 4 0 0,-1-3 0 15,-1 5 0-15,-1-3 128 0,0 4-128 0,-3-1 0 16,2 2 128-16,-2-1-128 0,-1 2 128 0,-1-1-128 16,1 3 0-16,-2-3 128 0,-1 2-128 0,2-1 0 15,-1-2-448-15,1 2-176 16,0-3-16-16,1 2-16 0,-1-2-896 0,2 1-176 0,3-3-48 0,-1-4-12912 16</inkml:trace>
  <inkml:trace contextRef="#ctx0" brushRef="#br0" timeOffset="196">30026 12770 33167 0,'-4'-2'1472'0,"1"-1"304"0,-1 2-1424 0,1 1-352 0,2 0 0 0,1 0 0 0,0 1 624 0,0-1 48 0,-1 3 16 0,-2-3 0 0,2 2-688 0,-1 2 0 16,-2 2 0-16,0-2 0 0,1 2 0 0,-4 3 0 16,0-2 0-16,0 2 0 0,-3 1 688 0,0 2 144 15,0-2 48-15,-1-2 0 0,1 2-208 0,0 0-32 16,0-1-16-16,0-2 0 0,3 0-176 0,-1-1-48 15,2 0 0-15,1-4 0 0,1 2-48 0,1-1-16 16,0 0 0-16,1 0 0 0,1 0-176 0,-2 1-32 16,2 0-128-16,-2 2 192 0,1 3-192 0,-2 1 128 15,1 2-128-15,-2 0 0 0,0 2 128 0,-2 4-128 16,0 2 0-16,-2 4 144 0,1-1 16 0,-3 2 0 16,-3 3 0-16,0 1 0 0,0-4-16 0,-3 3 0 15,-1 0 0-15,-2 5 0 0,-2-2-144 0,0-2 0 0,-4 3 0 16,1-1 128-16,0 4-128 0,-2-3 0 0,1 1 0 15,1-4 0-15,2-1 0 0,1-2 0 0,2-3 0 0,0-4 0 16,3 5 0-16,-2-4 0 0,2 2 0 0,-1-2 0 16,1 1-128-16,2-3-16 0,-1 2 0 0,3-4 0 31,-1-1-224-31,3-1-32 0,2-2-16 0,2-3 0 0,1-2-112 16,1-2-32-16,1-1 0 0,4-7-18192 0</inkml:trace>
  <inkml:trace contextRef="#ctx0" brushRef="#br0" timeOffset="197">27579 13479 35007 0,'-6'-3'3120'0,"1"2"-2496"0,3 1-496 0,4-2-128 0,0-1 704 0,-1 2 128 0,2-2 32 0,-1-4 0 0,2 1-864 0,0-3 0 16,2 3-176-16,-1 2 32 0,0 4 144 0,-3 1 0 16,1 4-144-16,-4 2 144 0,-1 4 0 0,0 1 256 15,-2 3-32-15,-1-1-16 0,-1 2 368 0,0 1 64 16,-3 0 0-16,2 1 16 0,-3 1-400 0,1 0-96 16,-1-1-16-16,2-2 0 0,-1 4-144 0,2-5 0 0,-2-1 0 0,3 1 0 15,-2-2 0-15,3 0 0 0,0-1 0 0,2 0 0 16,-1 1 0-16,2-3 0 0,0-1 176 0,4-1-176 15,-1-2 0-15,1 0 128 0,2-1-128 0,1-1 0 16,1-2 0-16,0 0 0 0,0 0 0 0,1-4 0 16,-1 0 0-16,1 0 0 0,1-2 0 0,-1 2 0 15,0-2 0-15,1-1-128 0,-1 4-16 0,1-3 0 16,0 3-960-16,2-3-192 0,0 3-48 0,3-5-15488 16</inkml:trace>
  <inkml:trace contextRef="#ctx0" brushRef="#br0" timeOffset="198">27846 13418 39615 0,'-12'6'1760'0,"3"-1"352"0,3 0-1680 0,3-1-432 15,3 0 0-15,1-2 0 0,1 2 192 0,0 1-64 16,1 5 0-16,-2 2 0 0,1 5 0 0,-2 4 0 16,-1 5 0-16,-4 5 0 0,-2 1-128 0,-4 5 160 15,-4 8-160-15,-4 0 160 0,-1 3-160 0,-3 1 0 0,-1-1 0 0,0 2 0 16,-1-2 0-16,0-1 0 0,5-9 0 16,3 0 0-16,2-6 0 0,3-4 0 0,3-6 0 0,4-6 0 15,4-3 0-15,2-6-144 0,3-4 144 0,3-6-18144 16</inkml:trace>
  <inkml:trace contextRef="#ctx0" brushRef="#br0" timeOffset="199">28213 13558 5519 0,'-1'-4'240'0,"0"-2"64"16,-1 1-304-16,2 1 0 0,0 3 0 0,0 1 0 0,-1 0 256 0,0-2 0 15,-2-1 0-15,0 2 0 0,-3 1 2640 0,-4 0 528 16,-1 6 96-16,-4 0 32 0,0 5 768 0,-4 2 160 16,-2 2 16-16,-1 1 16 0,0 0-2304 0,-2 0-464 15,1 2-80-15,2 1-32 0,1-3-992 0,4-2-208 16,1 0-48-16,3-4 0 0,1 0-384 0,3-1 0 15,2-3 0-15,2-2 0 0,3 2 0 0,1-4 0 16,1 2 0-16,2-4 0 0,2 3 0 0,1-2-144 16,0 1 144-16,3-2-208 0,-1 4 32 0,1-1 16 15,2 0 0-15,2 1 0 0,1 1 160 0,1-1 0 16,3-2 0-16,0 2 128 0,1 3-128 0,-2-2 0 16,-1 3 0-16,0 0 0 0,-1 2-176 0,-1-1-48 0,-3 4-16 15,-3 0 0-15,0 0 240 0,-3 2 0 0,-3 1 0 0,-1-1 0 16,-2 1 0-16,-1-2 0 0,-2 1 0 0,0 1 0 15,-1 0 0-15,0 0 0 0,2-1 0 0,-2-2 0 16,2 0 0-16,1-1 0 0,1-2 0 0,-1-1 0 16,1-3 0-16,1-3 0 0,0 4-128 0,-1-6 128 15,1 1-160-15,-3 1 16 0,1 1 0 0,-2-4 0 16,-1 2 144-16,0-2 0 0,0-2-144 0,-2-1 144 16,1 2 0-16,-2-5 0 0,1-1 0 0,-1 1 0 15,0-4 0-15,-1-1 0 0,2 0 144 0,-2-4-144 0,0-3 176 16,2-2-48-16,0-2 0 0,0-1 0 15,4 1 0-15,1 0 0 0,4 1 0 0,1 2 0 0,1 0-128 0,4 0 0 16,0 0 0-16,2 2 0 0,2-1 0 16,2-3-176-16,1 3 48 0,1-3 0 0,3 5 128 15,0-4 0-15,2 2-144 0,0-3 144 16,2 1-432-16,0 0-16 0,2-2 0 0,0 1-17216 16</inkml:trace>
  <inkml:trace contextRef="#ctx0" brushRef="#br0" timeOffset="200">30192 13369 28559 0,'0'-2'2544'0,"-2"2"-2032"0,2 2-512 0,-1 0 0 0,0-2 960 0,-2 1 112 0,1 4 16 0,-3-1 0 15,-4 5 512-15,-1 2 128 0,-3 6 0 0,-2 0 16 16,0 4-928-16,-1-2-192 0,0 3-48 0,0 2 0 16,0-1-160-16,0 1-32 0,1 0-16 0,0-1 0 15,3-1-160-15,-1 0-16 0,4-3-16 0,-1-1 0 16,3 0-176-16,1-1 192 0,0-1-192 0,1 0 192 16,3-3-192-16,-1 3 0 0,1-4 0 0,-1 0 0 15,2-1 0-15,0 1 0 0,1-3-176 0,1-2 176 16,0-1-256-16,2 0 48 0,-1-2 0 0,3-4 0 15,1 2 80-15,2-4 128 0,0 2-208 0,4-4 80 16,-1 2-176-16,2-2-16 0,2-2-16 0,1-1 0 16,0 4-720-1,0-3-144-15,3-3-16 0,1 3-16 0,-1 0-1648 16,0 2-320-16,1-2-64 0,-3-1-9472 0</inkml:trace>
  <inkml:trace contextRef="#ctx0" brushRef="#br0" timeOffset="201">30415 13345 30399 0,'-2'4'1344'0,"-2"0"288"0,2-2-1312 0,-1 2-320 15,2-1 0-15,0 2 0 0,-2-1 928 0,0 2 112 0,-4 7 32 0,-2 4 0 16,-4 5 336-16,-2 5 64 0,-1 2 0 0,-1-1 16 16,-2 5-944-16,0 1-192 0,-1 1-32 0,0 2-16 15,0 1-96-15,1 1-16 0,1-5 0 0,2 1 0 16,1-3-192-16,2-1 144 0,2-5-144 0,-1 0 128 16,4-1-128-16,2-4 192 0,1-2-192 0,1-3 192 15,1-1-192-15,2-5-272 0,2-2 64 0,1-4-12128 31,0 0-2416-31</inkml:trace>
  <inkml:trace contextRef="#ctx0" brushRef="#br0" timeOffset="202">30748 13320 36863 0,'-4'0'1632'0,"2"0"336"0,-1 4-1584 0,2-4-384 0,0 0 0 0,1 0 0 0,-1 3 832 0,-2-3 64 0,1 1 32 0,-3 4 0 0,0-1-448 0,-3-1-96 0,0 2 0 0,-2 0-16 16,0 1-368-16,-1 0 0 0,-1 1 0 0,-2 1 0 15,-1 0 0-15,0 0 0 0,0 0 0 0,-2 0 0 16,1 2 0-16,-3 0 192 0,0 1-64 0,-1 2 0 15,1 0-128-15,1 0 0 0,-1 0 0 0,2 2 0 16,2-1 0-16,2 1-128 0,1-3 128 0,4 0-192 16,2-2 192-16,3-4 0 0,2 1 0 0,2-1 0 15,3-3 0-15,1 0 176 0,2-3-176 0,2 0 192 0,1 0-64 0,0 0-128 16,2-3 192-16,0 3-64 0,2 0-128 16,0 0 0-16,-2 3 0 0,-1-3 0 0,3 4 0 0,-2-3 0 15,0 1 0-15,1 2 0 0,-2 1 176 0,1 1-48 16,-1 0-128-16,-1-1 192 0,0 4-192 0,-1-3-128 15,-2 3 128-15,-1-2-208 0,1 2 208 0,-2-3 0 16,-1 2 0-16,1 0 0 0,2 0 0 0,-2 0 0 16,1 2 0-16,0-4 0 0,0 3 0 0,0-2 0 15,-1 2 0-15,1-2 0 0,-1 2 0 0,-2-3 0 16,-1 1 0-16,-2-1 0 0,0 0 0 0,-1 0 0 16,-1 1 0-16,-2 0 0 0,-1-4 0 0,0 4 0 0,-1-1 0 15,-2 0 0-15,2-4-192 0,-2 2 48 0,-1 0 16 16,0-2 0-16,-1-2-64 0,0 0-16 0,2 0 0 15,-2-2 0-15,1 1-80 0,1-6-16 0,-1 1 0 0,3 0 0 32,1-4-128-32,1-2-16 0,2-4-16 0,2-3 0 0,0-2 336 0,2-2 128 0,2 0 0 0,1-4-144 15,2 4 400-15,2-2 96 0,1-4 16 0,1 4 0 16,2-6-48-16,1 2 0 0,2 1 0 0,1-1 0 16,1 5-128-16,-1-1-16 0,2 3-16 0,-1 2 0 15,-1 0-160-15,1 5 0 0,-1 2 0 0,-2 0 128 16,-1 1-128-16,-1 3 0 0,-2 2 0 0,0-2-12288 15,-2 3-2384-15</inkml:trace>
  <inkml:trace contextRef="#ctx0" brushRef="#br0" timeOffset="203">29090 14537 26719 0,'-3'1'2368'0,"2"-1"-1888"0,2 0-480 0,1 0 0 0,0 0-368 0,1 0-160 0,-1-1-48 0,2 1 0 15,-1 0-192-15,4 0-64 0,-2 0 0 0,0 0 0 0,-2 1 1264 0,0 4 240 16,-1-1 48-16,-3 2 16 0,-2 2 1440 0,-1 3 304 16,-3 0 48-16,0 4 16 0,-2-2-848 0,-1 5-160 15,-1-1-48-15,0 0 0 0,1 1-816 0,0 0-160 16,2 1-48-16,2-3 0 0,-1-3-272 0,2 2-48 16,3-2-16-16,2-1 0 0,1-2-128 0,3 0 0 15,0-2 0-15,2-1 0 0,1-4 0 0,2 4 0 16,1-6 0-16,1-1 0 0,1 0 0 0,3-1 160 0,1-2-160 15,3-1 160-15,2-2-160 0,2 0 0 0,1-4 0 0,0 0 0 16,2 2 0-16,-2-5 0 16,1 3-192-16,-4-2 192 15,-2 2-992-15,0 0-80 0,-3-2-16 0,-1 2 0 16,-4 1-704-16,-1-1-128 0</inkml:trace>
  <inkml:trace contextRef="#ctx0" brushRef="#br0" timeOffset="204">29385 14443 26719 0,'-5'3'2368'0,"2"0"-1888"15,0 0-480-15,2-3 0 0,1 1 1776 0,-1 2 256 16,-2 3 48-16,-2 1 16 0,-1 6-240 0,-1 3-32 16,-2 5-16-16,2 1 0 0,1 3-1200 0,-1 3-240 15,1 2-48-15,0 3-16 0,-1 6-304 0,-1-1 0 16,-1 0 0-16,-2 3 0 0,1-3 0 0,1-7 0 16,0-5 0-16,0 1 0 0,-2-1-240 0,0 3-48 15,1-7-16-15,1-3 0 16,3-6-752-16,1-4-160 0</inkml:trace>
  <inkml:trace contextRef="#ctx0" brushRef="#br0" timeOffset="205">30274 14493 31327 0,'2'-9'2784'0,"0"3"-2224"0,1 2-560 0,-1 2 0 15,1 2-1232-15,-1-4-368 0,3-2-64 0,1-4 0 16,0-1-304-16,1 1-48 0,-2 2-16 0,-4 4 0 0,-2 4 4432 0,-3 2 880 16,-1 2 176-16,-3 2 48 0,-1 3-496 0,-3 0-80 15,-1 1-32-15,-1 5 0 0,-1-2-1696 0,-2 4-352 16,-3 4-64-16,-2 4-16 0,-3 4-336 0,-2 6-80 16,-1 2-16-16,-3 5 0 0,-3 5-336 0,1 4 0 15,-4 6 0-15,1 0 0 0,1-1 0 0,-3 7 0 16,-3 13 0-16,-1 1 0 0,3-2 0 0,3-6 0 15,2-4 0-15,7-9 0 0,4-5 0 0,4-4 0 16,4-6 0-16,3-6 128 0,3-3 16 0,3-8 16 0,2-1 0 0,1-7 0 31,0-1-656-31,1-5-128 0,1-1-16 0,-1-2-12480 0,1-5-2496 16</inkml:trace>
  <inkml:trace contextRef="#ctx0" brushRef="#br0" timeOffset="206">29984 15236 28559 0,'2'-5'2544'0,"0"1"-2032"0,0 1-512 0,-1 3 0 0,1 0 896 0,0-3 64 0,0 2 32 0,2-4 0 0,1 1 960 0,-1 2 192 15,-2 0 32-15,-2 4 16 0,-1 3-1136 0,-3 1-224 16,1 4-64-16,-5 2 0 0,1 2-288 0,-2 1-64 16,-1 4-16-16,-1 0 0 0,-1 3-160 0,1 0-48 15,0 1 0-15,1-5 0 0,1 4-192 0,2-3 0 16,-1 1 128-16,2-5-128 0,1 1 128 0,1 0 0 15,2-4-128-15,-1 1 192 0,3-2-192 0,0-3 0 16,2 1 0-16,0-3 0 0,1 2 0 0,0-6 0 0,1 4-160 16,0-5 160-16,1 4-128 0,1-3 128 0,0 0-128 0,1 2 128 15,2-2-256-15,1-2 48 0,1 2 0 0,1-2 0 32,2 0-240-32,2-2-64 0,1 0 0 0,2-2 0 15,1 0 0-15,1-2 0 0,0 1 0 0,0-1 0 0,1 0-384 16,-2-1-64-16,0 0-32 0,-3-3 0 0,0 4-672 15,-4-2-144-15,-1 0-32 0,-3 2-12736 0</inkml:trace>
  <inkml:trace contextRef="#ctx0" brushRef="#br0" timeOffset="207">30326 15067 42383 0,'-11'8'1872'0,"4"-2"400"0,2 1-1824 0,2-1-448 16,3-3 0-16,0 4 0 16,-1-1-320-16,0 4-144 0,-3 8-48 0,-1 7 0 0,-1 11 352 0,-3 1 160 15,0 1-160-15,0 1 160 0,0 1 128 0,1-1 112 16,-1-1 16-16,-1 2 16 0,1-2 432 0,1-3 96 16,-1 0 16-16,2 0 0 0,1-3-352 0,-1 2-64 15,1-5-16-15,0 2 0 0,1-2-384 0,0-3 0 16,0 1 0-16,1-5 0 15,2 0-320-15,1-3-160 0,2-2-32 0,1-6-12672 16,2-4-2560-16</inkml:trace>
  <inkml:trace contextRef="#ctx0" brushRef="#br0" timeOffset="208">30734 15157 15663 0,'2'-3'1392'0,"-2"1"-1120"0,0 1-272 0,0-2 0 0,0 3 3680 16,0-2 672-16,0-2 144 0,0 0 32 0,0-2-2160 15,-2 0-448-15,0 2-64 0,0-2-32 0,-2 4-672 16,-1 0-128-16,0 1-16 0,-1 2-16 0,-2 3-336 15,1 0-64-15,-2 2-16 0,-1 3 0 0,-1 0-128 0,-1 4-48 16,0-2 0-16,-2 4 0 16,0-2-128-16,2 2-16 0,-2 1-16 0,1-1 0 0,0 1-240 0,0 0 0 15,-1 0 0-15,1-1 0 0,-1 2 0 0,0 0 0 16,2-3 0-16,0 0 0 0,0 1-128 0,4-3 128 16,0-2-192-16,2 0 192 0,3-1-128 0,0-2 128 15,3-1 0-15,1-1 0 0,2-1-320 0,2 0 32 16,1-2 16-16,3-1 0 0,0 2 48 0,4-3 16 15,0 2 0-15,3-2 0 0,-1 0-48 0,1 0 0 16,0 2 0-16,1 0 0 0,0 4-48 0,-1-3-16 0,1 3 0 16,-1 4 0-16,-1 0 80 0,-2 2 16 0,-1 0 0 15,0 2 0-15,-1 2 48 0,-2 3 16 0,0-1 0 0,-2 1 0 16,-1-2 160-16,-1 2 0 0,0-1 0 0,-1 1 128 16,0-1-128-16,-2-2 0 0,1 2 128 0,-3-4-128 15,1 2 0-15,0-1-240 0,-1-4 48 0,0 4 0 16,-1-5 192-16,0 3 0 0,-1-5 192 0,0 2-192 15,-1-4 352-15,1 0-32 0,-1 1-16 0,-2-4 0 16,1 0 16-16,-1 1 0 0,-2-1 0 0,0 0 0 16,0-2-176-16,-3 1-16 0,0 1-128 0,-3-3 192 15,1 4-192-15,-3-2-208 0,-1-1 32 0,-1 2 16 16,-2 1-160-16,-2 2-16 0,0-3-16 0,0 2 0 16,3-1-48-16,0 0-16 0,5-2 0 15,0-2 0-15,5 0 640 0,2-3 128 0,2-4 32 0,3-1 0 0,2-2-144 16,3-6-32-16,2 0 0 0,1-7 0 0,3 2-16 0,2-3-16 15,2-2 0-15,2-3 0 0,1 1 64 0,-1 2 16 16,-1-3 0-16,1 1 0 0,3-3-64 0,-2-6 0 16,1-1 0-16,-1-3 0 0,-2-1-16 0,-2-2-16 15,-2 2 0-15,-1 2 0 0,-1 1-160 0,-5 2 160 16,1 3-160-16,-3 1 160 0,-1 4-368 0,-1 2-80 16,0 2-16-16,-1 1-19520 0</inkml:trace>
  <inkml:trace contextRef="#ctx0" brushRef="#br0" timeOffset="209">24541 13124 29487 0,'-5'-6'2624'0,"1"1"-2112"0,1 1-512 0,2 2 0 0,1 0 144 0,-2 0-144 0,-3-2 0 0,-3-5 144 0,-1 0-144 0,-4-1 0 16,0 1 0-16,-2 3 0 15,0 5-1056-15,-1 1-96 0,1 3 0 0,-2 3-16 16,-2 4 528-16,-1 5 96 0,-1 1 32 0,-1 7 0 0,-1 3 512 0,0 2 0 0,1 7 0 0,2-3 0 15,4 1 0-15,4-3 0 0,3-3 0 0,5-1 0 16,4-1 0-16,5-6 0 16,3 1 0-16,4-1 144 0,2-3-144 0,-3-5 0 0,0-1-192 15,3-3 192 1,3 0-544-16,6-3 16 0,3 0 0 0,0-6 0 0,3 0 384 0,-1-4 144 0,1-4 0 0,-2-2-144 16,0 0 784-16,-1-4 176 0,-2-5 16 0,-2 1 16 15,-1-5-32-15,-1-1-16 0,-3 1 0 0,-2-3 0 16,-4-1-544-16,-2-1-96 0,-5-3-32 0,-1 2 0 15,-3-1-128-15,-5 0 0 0,-1 0 0 0,-5 1 0 0,0 0 0 16,-6 2 0-16,0 0 0 0,-3 4 0 16,1 6-1024-16,0 1-128 0,2 7-16 0,-2 5-9904 15</inkml:trace>
  <inkml:trace contextRef="#ctx0" brushRef="#br0" timeOffset="210">24606 14778 23039 0,'-2'-3'2048'0,"-2"-1"-1648"0,0 2-400 0,2-2 0 0,1 4 2624 0,-1-3 432 0,1 3 80 0,-1-2 32 0,-3 1-2080 0,-3-2-400 16,0-1-96-16,-4 4-16 0,1 2-112 0,-4 3-16 16,-1 2-16-16,-3 5 0 15,-4 3-880-15,0 3-192 0,-3 6-16 0,1 1-16 16,4 0-752-16,-2 3-160 0,-5 6-16 0,1 5-16 15,3 2 960-15,1-1 192 0,6-3 32 0,5-6 16 0,4 1 416 0,6-6 144 16,3-2 0-16,6-1 0 0,6-4 544 0,2-1 96 0,4-2 32 0,4-6 0 16,3 0-816-16,2-7-400 0,3 0 32 15,2-6 16 1,3-3-880-16,0-1-176 0,2-2-48 0,-2-1 0 16,1-2 688-16,0-2 144 0,-1-2 32 0,-1-2 0 0,-4-5 720 0,-3 2 160 0,-3-2 32 0,-5 2 0 15,-4-3 752-15,-3 3 144 0,-3-3 48 0,-2 0 0 16,-5 2-272-16,-3-3-48 0,-2 3-16 0,-4 0 0 15,-2-3-96-15,-3 3-32 0,-4-3 0 0,-4 1 0 16,-2 1-320-16,-5-1-64 0,-2 3-16 0,1 2 0 16,-1 2-256-16,-2 3-144 0,0 4 160 0,1 2-160 15,2 6-1136-15,-1 2-320 0,4 1-64 16,-1 5-13296-16</inkml:trace>
  <inkml:trace contextRef="#ctx0" brushRef="#br0" timeOffset="211">27273 14817 13823 0,'-12'-2'1216'0,"2"0"-960"0,1 0-256 0,3 0 0 0,3 2 5648 0,0 2 1088 0,1 0 224 0,-5-2 32 16,-1 2-6992-16,-5 5-1568 0,0 3-224 0,-3 2-64 16,0 4-784-16,0 3-176 0,0 4-16 0,-1 5-16 15,1 6 416-15,-1-1 64 0,1 4 32 0,1 2 0 0,2 2 2336 0,-1-1 272 16,3 1 160-16,2-3 16 0,3-3 592 0,3-4 112 16,5-3 32-16,1-2 0 0,4-3-816 0,1-5-176 15,7-2-16-15,1-3-6096 16,2-7-1216-16</inkml:trace>
  <inkml:trace contextRef="#ctx0" brushRef="#br0" timeOffset="212">27400 15384 3679 0,'7'-5'320'0,"-5"4"-320"0,-2 1 0 0,0-2 0 16,4-2 2656-16,8-8 464 0,7-11 80 0,2-9 32 15,3-2 112-15,-6-7 32 0,-3 2 0 0,-6-1 0 16,-6 1-1488-16,-5 2-288 0,-7 0-64 0,-4 1-16 16,-7-1-720-16,-5 2-144 0,-5 3-16 0,-4 0-16 31,-5 1-944-31,-1 3-176 0,-4-1-32 0,-3 7-14576 15</inkml:trace>
  <inkml:trace contextRef="#ctx0" brushRef="#br0" timeOffset="213">27576 15227 13823 0,'-2'0'1216'0,"1"-2"-960"0,1 1-256 0,0 1 0 0,1 0 1664 0,0-3 272 0,2 3 64 0,0-1 16 0,3-2-1760 0,2 1-256 0,3 1-224 0,-1-4 32 31,0 1-832-31,-3 2-192 0,-2 0-16 0,-1 2-16 0,-3 0 800 0,-3 0 144 0,-2 4 48 0,-1-2 0 16,-2 2 1024-16,-1 2 224 0,1-2 32 0,-3 2 16 15,0 0 624-15,1 3 112 0,2-1 16 0,-1 0 16 16,3 0-1152-16,1 0-224 0,1 0-48 0,2 0-16 0,0 1-368 0,-1-3-192 15,2 4 32-15,-1-4 0 16,0 2-288-16,-2-2-48 0,-2 0-16 0,1 3 0 16,-5-3 352-16,-1 4 160 0,-4-4-160 0,0 4 160 0,-4-1 0 0,0 0 0 15,-3 1 208-15,-2 0-64 0,0 0-144 0,-2 1 0 16,-1-1-192-16,1 0 192 0,1-1 0 0,0-4 0 16,2 0 0-16,2-2 192 0,4 0 368 0,0 0 80 15,4-3 0-15,1 0 16 0,2-3-272 0,0 0-48 16,2 0-16-16,1-4 0 0,1 1-80 0,1-2-32 15,0 0 0-15,1-2 0 0,0 2-16 0,-1-2-16 16,2 0 0-16,-2 1 0 0,0-1-176 0,0 2 0 16,-3 0 0-16,1-1 0 15,-1 3-704-15,-2 3 0 0</inkml:trace>
  <inkml:trace contextRef="#ctx0" brushRef="#br0" timeOffset="214">16847 13020 34095 0,'-5'-6'3024'0,"-1"1"-2416"0,-1 1-480 0,4 3-128 0,2-2 1472 0,-1 3 288 0,2 0 48 0,-2 0 16 0,-1 0-1504 0,1 0-320 0,-1 0 0 0,1 3 0 15,2 1-464-15,1 2-48 16,0 0-16-16,2 4 0 0,-1 0 384 0,1 5 144 0,1 4 0 0,0 4-144 0,3 8 144 15,-4 3 0-15,1 4 0 0,0 5 0 16,-3 4 0-16,-2 2 0 0,0-1 0 0,-3 5 0 16,-1-6 0-16,-3 4 128 0,0 1-128 0,-2-1 128 15,-1-1 320-15,-2-3 64 0,-1-2 0 0,-1-5 16 0,1-5-272 16,-2-4-48-16,0-5-16 0,1-3 0 0,2-7-192 0,0-4 176 16,2-6-176-16,1-6 160 0,4-2-32 0,1-6 0 15,3-2 0-15,-1-8 0 0,2-1-128 0,0-5 0 16,1-2 144-16,0-7-144 0,1-4 0 0,0-5 0 15,0-2 0-15,2-6 128 0,-1 0-128 0,2 1 0 16,0 0 0-16,2 2 0 0,3-1 0 0,2 3 0 16,3 2 0-16,4 5-128 0,3 5 128 0,0 1-128 15,1 5 128-15,0 4-128 0,-1-1 128 0,2 4 0 16,0 2 0-16,2 0 0 0,2 4 0 0,0-1 0 0,3 5 0 16,-2 6 0-16,2 0 0 0,0 8 0 0,-2 2 0 15,-1 3 0-15,-2 5 0 0,2 4 0 0,3 7 0 16,0 5 0-16,-2 2 0 0,-1 5 0 0,1-3 0 15,-4 5 0-15,0-5 0 0,-4 3 0 0,-3 3 0 0,-4 0 0 16,-3-5 0-16,-1 6 0 0,-2 3 0 0,-2 0 0 16,-2-3 0-16,-3 1 0 0,0-5 0 0,-3-2 0 15,1-3 0-15,-1-4 0 0,1 1 0 0,-2-6 0 16,1-2 0-16,-4-2 0 0,2-3 0 0,0-4-12464 16,-1-4-2416-16</inkml:trace>
  <inkml:trace contextRef="#ctx0" brushRef="#br0" timeOffset="215">17897 13186 29487 0,'-5'-8'2624'0,"0"2"-2112"0,0 2-512 0,1-1 0 0,2 4 1808 0,0 1 256 0,1-2 48 0,-4 2 16 0,-2 0-1904 0,-3 0-384 0,-3 2-80 0,0 8-16 15,-2 4-288-15,0 7-64 0,-1 3-16 0,0 6 0 0,1 2 464 0,2 5 160 16,0 0 0-16,5 3-144 0,1 0 144 0,5 4 256 15,3 7-64-15,3-4-16 0,2 5 720 0,3-2 128 0,1 0 48 0,1-3 0 16,2-9-656-16,2-3-128 0,3-5-32 16,-1-3 0-16,1-7-256 0,3-2 0 0,0-6 0 15,2 1 0-15,-1-7 0 0,3-2 0 0,-1-1 0 0,2-6 0 16,-1-4 0-16,-1-2 128 0,-2-3 16 0,-1-1 0 16,2-6 96-16,-4 0 16 0,-1-4 0 0,-1-4 0 15,-1-1-32-15,-3-5 0 0,-2-5 0 0,-2-5 0 16,-4-3-32-16,-3 3 0 0,-3 2 0 0,-3-5 0 15,-2-6-192-15,-5-2 0 0,-2 1 0 0,-4 2 0 16,3 5 0-16,-1 5 0 0,-1 2 0 0,1 9 0 16,0 3 0-16,1 7-128 0,1 4 128 0,-1 0-160 15,-1 6 16-15,2 2 0 0,-2 1 0 0,1 4-12112 16,2 3-2416-16</inkml:trace>
  <inkml:trace contextRef="#ctx0" brushRef="#br0" timeOffset="216">18906 13450 28559 0,'-3'41'2544'0,"-1"-11"-2032"16,1 3-512-16,-1-9 0 0,4-6 2608 0,-1-3 416 15,0 7 96-15,-3 19 16 0,0 16-2368 0,2 13-480 16,0 0-96-16,2-10 0 0,2-10-192 0,0-11-192 15,2-8 32-15,-2-10 16 0,2-7 144 0,-1-5 0 16,0-6 0-16,0-3 0 0,0-3 0 0,1-6 192 0,0-1-32 0,0-6-16 16,0-5 0-16,0-3 0 0,0 0 0 0,0-5 0 15,1-5 176-15,1-7 16 0,-1-4 16 0,1-2 0 16,0-1-64-16,0-3-16 0,0 4 0 0,2 0 0 16,-2 5-112-16,3-1-32 0,2 1 0 0,0 5 0 15,3 6-128-15,0 8 0 0,2 0 0 0,2 7 0 16,0 4 0-16,2 1 0 0,1 3-160 0,1 5 160 15,2 0 0-15,1 3 0 0,1 6 0 0,-2 4 0 16,1 5 0-16,-1 5 0 0,-2 2 0 0,-1 3 0 16,-1 4 0-16,-3 2 0 0,-2 0 0 0,-3-1 160 15,-2 3-160-15,-1-4 0 0,-3-3 0 0,-2-2 0 16,-1-1 0-16,-2-7 0 0,1-4 0 0,-1-2 0 0,0-1 0 16,0-6 0-16,1-3 0 0,-1-3 0 0,0-3 256 15,3-7 0-15,1-3 16 0,0-6 0 0,1 1-272 16,-1-10 0-16,2-5 128 0,1-5-128 0,-2 3 0 0,-1-3 0 15,1-1 0-15,-1 5 0 0,2 2 0 0,1 7-256 16,0 8 80-16,1 5 16 0,1 8-192 0,0 4-32 16,1 7-16-16,1 5 0 0,2 4 400 0,2 6 0 15,3 1 0-15,0 3-128 0,5 4 128 0,-1 1 128 16,2-2-128-16,-1-2 176 0,-2-1 144 0,0-1 16 16,-1-2 16-16,0 1 0 0,1 1-192 0,-1 0-32 15,-3-2-128-15,-1 3 192 0,-2 0-192 0,-1 0 0 0,-3 2 0 16,-3-3 0-16,0 4 0 0,-3 1 0 0,-2 2 0 0,-1 0 0 31,-2 5-704-31,0-6-16 0,0 4-16 0,-2-3-18320 0</inkml:trace>
  <inkml:trace contextRef="#ctx0" brushRef="#br0" timeOffset="217">20576 13450 42383 0,'-3'-3'1872'0,"-1"0"400"0,-1 1-1824 0,1 0-448 0,2 0 0 0,0 2 0 0,0 0 0 0,-3-3-160 0,-2 2 0 0,-6-2 0 16,-2 1-1296-16,-3 2-256 0,-2 5-48 0,-1 3-16 15,-1 3 256-15,-3 5 48 0,-1 2 16 0,0 6 0 0,-2 7 1168 0,0 3 288 16,0 5 0-16,0 3 0 0,-2 5 1312 0,1 0 320 15,1 1 64-15,1-2 16 0,2-4-752 0,2-1-128 16,3-3-48-16,2-3 0 0,5-5-592 16,3 0-192-16,4-1 0 0,3-5 0 0,7-5 176 0,3-7-176 15,5-2 160-15,4-7-160 0,3-3 144 0,5-7-144 16,2-5 128-16,4-6-128 0,2-2 0 0,1-7 0 16,-1 1 0-16,0-3 0 15,1-3-512-15,0-5 32 0,2-1 0 0,-2-1 0 0,-2 0 480 0,-4 0 0 16,-2 1 0-16,-3 0 0 0,-2 3 272 0,-2 0 160 15,0 7 16-15,-5 2 16 0,-2 1-112 0,-2 3-32 0,-1 0 0 16,-4 3 0-16,0 3 48 0,-3 6 0 0,-1 2 0 0,-1 4 0 16,0 4-240-16,-3 4-128 0,-1 2 160 0,-1 0-160 15,0 6 0-15,0 1 128 0,0 3-128 0,1 6 0 16,1 1 0-16,0 5 0 0,2 4 0 0,2 0 0 16,0 5 0-16,2 0 0 0,1 5 0 0,0 0 0 15,1 2 0-15,2-1 0 0,2-1 0 0,-1-1 0 16,3-3 0-16,0-1 0 0,2-2 0 0,1-3 0 15,1-6-528 1,3-1-160-16,-1-7-16 0,-2-2-16 0,1-6-2224 16,-1-4-448-16</inkml:trace>
  <inkml:trace contextRef="#ctx0" brushRef="#br0" timeOffset="218">20994 12268 27647 0,'-1'-22'2448'0,"-2"6"-1952"0,1 1-496 0,1 5 0 0,0 3 2496 0,1 4 384 0,0-1 96 0,0-2 16 16,1 0-3488-16,-1 0-688 0,2 6-144 0,2 7-16 15,0 12 512-15,-1 9 96 0,1 11 32 0,1 8 0 0,0 6 704 0,1 7 0 16,-1 10 0-16,0 6 0 0,-1 10 1152 0,-1 1 160 15,1 2 32-15,-1 2 16 16,-1 1-416-16,1 4-96 0,-1 4-16 0,-2-2 0 0,1-7-352 0,-2 2-80 16,-1 4-16-16,-2-7 0 0,0-3-384 0,0-6 0 15,-1-7 0-15,2-4 0 0,-2-4-224 0,0-5-128 16,-1-11-32-16,0-5 0 16,1-4-992-16,0-9-208 0,-2-8-32 0,3-5-14128 0</inkml:trace>
  <inkml:trace contextRef="#ctx0" brushRef="#br0" timeOffset="219">21547 13783 42383 0,'0'25'3776'0,"-3"-7"-3024"16,0 1-608-16,-1-6-144 0,2-4 1328 0,0-3 224 16,1 4 48-16,-3 6 16 15,-1 10-2704-15,-1 8-560 0,-1 1-96 0,-1-4-17904 0</inkml:trace>
  <inkml:trace contextRef="#ctx0" brushRef="#br0" timeOffset="220">21528 13017 50687 0,'-2'0'4496'0,"-1"0"-3600"0,1 3-704 0,1-3-192 31,1 0-416-31,-2 0-112 0,1 0-32 0,0 1 0 16,-1 2-752-16,0-1-160 0,2 2-16 0,4-2-7616 15,1 2-1520-15,0-1-320 0</inkml:trace>
  <inkml:trace contextRef="#ctx0" brushRef="#br0" timeOffset="221">21862 13453 50687 0,'3'0'2240'0,"-1"-3"464"0,3 0-2160 0,1 3-544 15,0-3 0-15,2 1 0 16,2 0-1648-16,5 2-432 0,9-5-96 0,9 1 0 16,5 1-704-16,0-1-144 0,-1 4-32 0,-5 0 0 15,-1 0 144-15,-3 4 32 0,-6-1 0 0,-2 0 0 0,-6 3 2880 0,-1 1 640 16,-5-1 112-16,-3 4 16 0,-1-3 2160 0,-3 4 432 15,-2-1 96-15,-4 2 0 0,-1 1-1984 0,-3 0-384 16,-2 4-96-16,-4 1-16 0,-3 1-976 0,-4 4 0 16,-2 2 0-16,-3 1-208 15,-2 2-1136-15,0 1-208 0,-1 2-48 0,0-3-16 16,3-2 80-16,2-2 32 0,4 1 0 0,2-2 0 0,3 1 1696 0,1-1 320 0,4-3 80 16,1 2 16-16,1 0 1392 0,2 3 288 0,2 1 48 0,1 2 16 15,1-1-1488-15,2-1-288 0,2 0-64 0,1-1-16 16,1 0-224-16,2-3-32 0,3-2-16 0,2-2 0 15,1-3-96-15,4-4 0 0,1 2-128 0,1-5 192 16,2-1-192-16,-1-4 0 0,3-3 0 0,-1-2 0 16,0 1-448-1,1-8-144-15,0-1-32 0,0 0-11488 0,1-5-2304 0</inkml:trace>
  <inkml:trace contextRef="#ctx0" brushRef="#br0" timeOffset="222">22546 13824 42383 0,'6'12'1872'0,"-3"-6"400"16,-1 0-1824-16,-1-3-448 0,2-2 0 0,-1-1 0 0,3 0 384 0,3 3 0 16,4-3-16-16,7 0 0 15,4 0-1664-15,4-3-336 0,3-1-64 0,-2-2-16 16,2-4-896-16,0 1-176 0,-2-3-32 0,-1 2-16 15,1-2 1936-15,-4 0 384 0,-1 1 64 0,-2-1 32 0,-3 3 2736 0,0-4 560 16,-5 3 96-16,-1-3 32 0,1-2-1408 0,-2-1-256 16,-1 0-64-16,-3-5-16 0,-1 1-880 0,-2-1-192 0,-1 1-16 15,-5 0-16-15,-1-2-336 0,-3-1-64 0,-6 3-16 16,-2 0 0 0,-3 4-272-16,-2 4-64 0,-6 3-16 0,-2 5 0 15,-2 4-864-15,-3 6-160 0,-2 4-32 0,-5 3-16 16,0 3 528-16,-2 6 96 0,0 4 32 0,-1 7 0 0,-1 7 848 0,-1 7 176 0,1 6 0 0,2 1 0 15,3 6 288-15,1 0-32 0,4 6 0 0,5-2 0 16,5 2 1088-16,7-2 192 0,2 2 64 0,7-6 0 16,2-3-384-16,5-6-64 0,2-4 0 15,6-6-16-15,0-7-544 0,7 1-96 0,4 0-32 0,4-7 0 16,3-2-240-16,3-5-48 0,2-5-16 0,2-9 0 16,4-4-416-16</inkml:trace>
  <inkml:trace contextRef="#ctx0" brushRef="#br0" timeOffset="223">18825 14828 35935 0,'11'1'3200'16,"-4"-1"-2560"-16,-4 3-512 0,0-3-128 0,-2 1 1632 0,-1 1 304 0,1 1 64 0,0 0 16 0,1 4-1456 0,0 3-304 0,-1 6-48 0,-2 5-16 15,-1 1-528-15,-4 6-112 0,-3 4-32 0,-4 3 0 0,-3 6 160 0,-5 7 16 16,-2 5 16-16,-6 4 0 0,0-2 288 0,-5 1 0 15,0 0 0-15,-1-5 0 0,2-5 0 0,-7 3 144 16,-3 4 16-16,-4-2 0 0,0-3 176 0,-1-5 48 16,-1-1 0-16,2-4 0 0,1-6 48 0,0-6 16 15,1-4 0-15,2-1 0 0,0-5-208 0,1 0-48 16,1-3 0-16,4-6 0 0,5-2-192 0,3-5 0 0,3-5 128 0,5-2-128 16,1-3 304-16,4-9 16 0,1-2 0 15,1-5 0-15,1-4 16 0,0-4 16 0,0-7 0 0,1-6 0 16,2 0-352-16,1-4 0 0,3 1 0 15,-1-5 128-15,1 2-128 0,1-1 0 0,1 3 0 0,1 4 0 16,5 4 0-16,-1 7 0 0,4 7 0 0,0 5-192 16,1 1 192-16,3 8-208 0,3 4 80 0,5 0 128 15,3 4 0-15,5 3 0 0,5 4 224 0,5 1-64 16,5 4-160-16,6 5 0 0,4 4 0 0,2 4 0 16,3 1 0-16,-2 7 128 0,0 2-128 0,-1 1 128 15,-1 3-128-15,-1 2 192 0,1 4-192 0,1 0 192 16,0-1 128-16,6 9 48 0,5 3 0 0,3 4 0 15,-3-2 48-15,-1-3 16 0,-3-1 0 0,-3-5 0 16,-3-2-208-16,-5 0-32 0,-3-3-16 0,-7-5-15472 16,-5-1-3104-16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ax="27388" units="cm"/>
          <inkml:channel name="Y" type="integer" max="18258" units="cm"/>
          <inkml:channel name="F" type="integer" max="65535" units="dev"/>
          <inkml:channel name="T" type="integer" max="2.14748E9" units="dev"/>
        </inkml:traceFormat>
        <inkml:channelProperties>
          <inkml:channelProperty channel="X" name="resolution" value="1000.29218" units="1/cm"/>
          <inkml:channelProperty channel="Y" name="resolution" value="1000.43835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11-21T19:27:31.035"/>
    </inkml:context>
    <inkml:brush xml:id="br0">
      <inkml:brushProperty name="width" value="0.05292" units="cm"/>
      <inkml:brushProperty name="height" value="0.05292" units="cm"/>
      <inkml:brushProperty name="color" value="#FF0000"/>
    </inkml:brush>
    <inkml:brush xml:id="br1">
      <inkml:brushProperty name="width" value="0.05292" units="cm"/>
      <inkml:brushProperty name="height" value="0.05292" units="cm"/>
      <inkml:brushProperty name="color" value="#FFC000"/>
    </inkml:brush>
    <inkml:brush xml:id="br2">
      <inkml:brushProperty name="width" value="0.05292" units="cm"/>
      <inkml:brushProperty name="height" value="0.05292" units="cm"/>
      <inkml:brushProperty name="color" value="#00B0F0"/>
    </inkml:brush>
  </inkml:definitions>
  <inkml:trace contextRef="#ctx0" brushRef="#br0">1433 17118 29487 0,'-12'-4'2624'0,"2"1"-2112"0,4 0-512 0,4 3 0 0,2 0 560 0,-2 0 0 0,-4 0 0 0,-3 0 0 15,-1 3-880-15,5 0-192 0,5 4-16 0,7 0-16 0,4 2-2800 0,3-1-560 0,5-2-128 0,2-1 0 16</inkml:trace>
  <inkml:trace contextRef="#ctx0" brushRef="#br1" timeOffset="7557.84">4998 11935 16575 0,'-5'0'1472'0,"1"0"-1168"0,2 0-304 0,1 0 0 0,1 0 576 0,-1-2 48 0,-2 2 16 0,-2-2 0 0,-1-2-640 0,0 0 0 15,0-2 0-15,1-3 0 0,1 2 160 0,1-4 64 0,1 0 16 0,1-2 0 0,-1-3 160 0,1-1 48 0,0 0 0 0,1-6 0 0,-1 2 48 0,0-1 16 0,-1 0 0 0,1 2 0 0,0 1 0 16,0-3 0-16,-1 4 0 0,1-1 0 0,-3 5 240 0,2 0 48 15,1-2 16-15,-3 2 0 0,0-1-208 0,-1-1-32 16,-1 0-16-16,-1 1 0 0,-2 1 192 0,2 0 32 16,-2 1 16-16,-1 2 0 0,3-1-240 0,-3 2-48 15,-1-2-16-15,0-1 0 0,-1-2-64 0,0 2-16 16,0-3 0-16,-3 0 0 0,2 1-48 0,0-1-16 16,-1 0 0-16,-1-1 0 0,2 1-128 0,-1 4-32 15,1 0 0-15,-2-1 0 0,2 5-64 0,-1 0-128 16,-2 0 176-16,-1 1-176 0,1 1 368 0,0 3-48 15,0-1 0-15,0 0 0 0,-1 2-320 0,1-1 128 16,1 2-128-16,0 2 0 0,0 2 0 0,0-3 0 0,-1 3 0 0,0 0 0 31,1 3 0-31,-1-2 0 0,1 2 0 0,-2-2 0 0,2 1 0 0,-2-2 0 0,1-2 144 0,-1 4-144 16,1-3 128-16,-2 3-128 0,2-2 0 0,-2 0 0 16,2 3 0-16,-2-1 0 0,2 4 0 0,-1-1 0 15,2 0 0-15,-2 2 0 0,-1 2 0 0,1 0 0 16,1 1 0-16,0-1 0 0,0 0 0 15,1 2 0-15,3 1 192 0,-1-2 16 0,1 3 16 0,1 1 0 16,1-3-224-16,0 0 128 0,0 1-128 0,0 1 0 16,0 0 0-16,0 0 0 0,1 1 0 0,-1-1 0 15,1-2 0-15,0-2 0 0,-1 5 0 0,1-1 0 0,-3 2 0 0,1-2 0 16,3 0 0-16,-2 0 0 0,0 3 0 0,0-1 0 16,0 1 0-16,1 1 0 0,1 1 0 0,0-1 176 15,1-2-176-15,0 1 160 0,0-3-160 0,2 2 0 16,0-2 0-16,0 0 0 0,1 4 0 0,-1 1 0 15,1 2 0-15,0-4 0 0,0 0 0 0,1 1 0 16,0 1 0-16,0 1 0 16,-1 0 0-16,1 3 160 0,0-3-160 0,-1 2 160 0,0-2-160 0,2 1 0 15,-3 1 144-15,1-2-144 16,2 3 0-16,-2-3 0 0,1 0 0 0,1 3 0 0,1-3 0 0,-2 1 0 0,1-1 0 16,-1 0 0-1,1-3 0-15,-2-1 0 0,2 5 0 0,-2-4 0 0,0 2 0 0,-1-1 0 0,3-1 0 0,-2 0 0 16,0 4 0-16,1-1 0 15,-2 2 0-15,1-2 0 0,0 0 0 0,2 4 0 0,-1 6 0 0,1-1 0 16,-1-6 0-16,1 3 0 0,0 1 0 0,-2-3 0 16,4 2 0-16,-3 1 0 0,2-1 0 0,0-6 0 15,0 0 0-15,1 3 0 0,0 4 0 0,0-1 0 16,0 4 0-16,0-1 0 0,0 1 0 0,-2 0 0 16,1 3 0-16,-1-4 0 0,0-6 0 0,0 3 0 0,-2-1 0 31,1 1 0-31,-1 0 0 0,-1-3 0 0,1-3 0 0,0 6 0 15,-2 2 0-15,1 1 128 0,2 1 32 0,-2-1 16 16,-1-2 0-16,1-1 0 0,0 0-176 0,0-3 160 16,1 4-160-16,-1-3 160 0,3-7-160 0,-1 4 0 15,-1 1 0-15,2-5 0 0,-1-3 0 0,2 0 0 16,-3 6 0-16,1 6 0 0,-2 0 128 0,1-2-128 16,0 2 192-16,1-3-64 0,-1 4-128 0,-1-3-144 15,1 2 144-15,1 3-208 0,0-3 208 0,1 1 0 16,-1-1 0-16,1 1 0 0,0-3 0 0,1-2 0 15,0-6 0-15,0 4 0 0,-2 5 0 0,1 5 0 0,-1-1 0 16,0-1 0-16,-1 1 0 0,0-5 0 0,1 1 0 16,-1 1 0-16,-1-2 0 0,0 0 0 0,1 2 0 15,-1 0 0-15,0-2 0 0,2 2 128 0,-2-2 0 16,1 2-128-16,0-2 192 0,2-2-192 0,-1 2 192 0,2 1-192 16,0 2 0-16,1 3 0 0,0 0 0 0,0 0 0 15,1-1 0-15,0 1 0 0,2 2 0 16,-1 0 0-16,1-1 0 0,-1 1 0 0,1-4 0 0,-1 3 0 15,1 3 0-15,-1 1 0 0,1-2 0 0,0 3 0 16,0-1 0-16,-1 5 128 0,2-1-128 0,-2 1 0 0,2 3 0 16,-1-6 0-16,-2-7 0 0,0 1 0 0,0 4 0 15,-1 1 0-15,2-10 0 0,-2 3 0 0,0 2 320 0,1 5-64 16,1 0 0-16,1 5 0 0,0-2-256 0,1 0 0 16,1 1-128-16,1 0 128 0,2 4 0 0,-2-2 0 15,1-3-128-15,1 1 128 0,-1 3 0 0,2-2 0 16,-2 2 0-16,1-1 0 0,-2-3 0 0,0-5 0 15,-1-3 0-15,0 2 0 0,-1 1 0 0,1 1 0 16,-2-1 0-16,2 1 0 0,0-5 0 0,-1-1 0 16,1-3 0-16,0 1 0 0,2 3 0 0,1 0 128 15,0 1-128-15,1 0 160 0,1 2-160 0,1 0 0 16,0 0-160-16,-1-2 160 0,0-1 0 0,0-3 0 0,-2-3 0 16,2 1 0-16,1-1 0 0,1-2 0 15,-1 2 0-15,-1-1 160 0,2-3-160 0,0 4 128 0,2 0-128 0,1 2 128 16,0 1-128-16,-1-2 0 0,2-2 0 0,-1 1 0 15,1-1 0-15,-1-2 0 0,3 2 0 0,-2-3 0 16,0-2 0-16,-1 1 0 0,2-2 0 0,0 1 0 16,2 1 0-16,-2-4 0 0,-1 0 0 0,1 3 0 15,2 0 0-15,-2-2 0 0,1 1 0 0,-2-1 0 16,1 5 0-16,-1-5 0 0,0 0 0 0,0-2 0 16,-3-2 0-16,-1 0 0 0,0-3 0 0,-1 2 0 15,1-6 0-15,-3 2 0 0,1-3 0 0,1 0 0 0,-1-2 0 16,0-1 0-16,0 6 0 0,-1-5-176 0,2 4 176 15,0 0 0-15,3 0 0 0,0 2 0 16,1 0 0-16,-1 3 0 0,2-1 0 0,0-2 0 16,0 2 0-16,0-2 0 0,0-1 0 0,-1-3 0 0,-1-2 0 0,-3-3 0 15,-1 0 0-15,0-2 0 0,0-3 0 0,-1 3 0 16,1-5 0-16,0 0 0 0,0-4 0 0,-1 1 0 16,1-3 0-16,-2-4 0 0,1-3 0 0,0-1 0 15,-1-1 0-15,0-1 0 0,0 0 0 0,1-4 128 16,2-3-128-16,-1 1 128 0,0 1-128 15,2-2 0-15,3 0 0 0,1-2 0 0,0 6 0 0,-1-1 0 0,1 1 0 16,4-4 0-16,2-5 0 16,2 1 0-16,-1-4 0 0,-1 2 0 0,-1 0 0 0,1 0 0 15,-1-3 0-15,-2 0 0 0,0 1 0 0,-2-1 0 16,0-3 0-16,1 0 0 0,-3-1 0 0,-1-2 0 0,0 3 0 0,0-6 0 16,1-1 0-16,-3 1 0 0,0 6 0 0,1-4 0 15,-2-6 0-15,1-2 0 0,-1 0 0 0,2-1 128 16,-1-4-128-16,-1 2 0 0,1 2 0 0,-2 0 0 0,1 4 0 15,1-5 0-15,0-2 0 0,0 0 0 0,-1 1 0 16,1 0 0-16,-4 4 0 0,0 8 0 0,-3 3 0 0,1-3 0 16,0-10 0-16,0-5 0 0,-1-2 0 0,-2 0 0 15,0 0 0-15,-1 0 0 0,-2-3 0 0,0-2 176 16,-2 3-48-16,-1-7 0 0,-1-9-128 0,0 1 0 16,0 1 0-16,2 8 0 0,0 6 0 0,0-7 0 15,1-5 0-15,1 1 0 0,0 4 0 0,-1 2 0 16,-2 2 0-16,0-1 0 0,-1-4 0 0,1 6 0 15,2 8 0-15,-1-2 0 0,0 2 0 0,1 2 0 16,0 8 0-16,-1-1 0 0,-1-5 0 0,1-1 0 16,0 7 0-16,0 2 0 0,-1 1 0 15,1-7 0-15,-3-5 0 0,-1-2 0 0,-2-1 0 0,0-1 0 0,-2 2 0 16,0 1 0-16,0 2 0 0,-1-3 0 16,1-2 0-16,-1-3 0 0,2 5 0 0,1-1 0 0,-1 2 0 0,0 2 0 15,2 11 0-15,-1-7 0 0,2 2 0 0,-1-2 0 16,1 0 0-16,-3 1 0 0,2 3 0 0,-1 0 0 15,0 1 224-15,-2 3 16 0,1 2 0 0,-1 0 0 16,-1-1-240-16,-3-3 128 0,1 5-128 0,-2-5 0 16,1 4 0-16,-2-3 0 0,1-1 0 0,2 4 0 0,-1 4 0 15,4 5 0-15,0 0 0 0,1-3 0 0,1-2 0 16,-1 1 0-16,3-1 0 0,0 0 0 0,2 5 0 0,1 0 0 16,0-6 0-16,-1 1 0 15,3 8-224-15,-1-3 64 0,1-3 16 0,-2 4 0 0,2 12-112 16,0 0-32-1,1-3 0-15,0 2 0 0,0 1-224 0,0 5-32 0,0 4-16 0,0 2 0 16,0 3-656-16,2 4-128 0</inkml:trace>
  <inkml:trace contextRef="#ctx0" brushRef="#br1" timeOffset="9698.01">5540 13182 14735 0,'-6'6'1312'0,"2"3"-1056"0,0 1-256 0,3-3 0 15,1 2 384-15,2-3 32 0,1 6 0 0,1 4 0 0,3 13-416 0,3 7-144 0,3 1 0 0,1-3 0 0,1-8-112 16,-3-5-32-16,1-8 0 0,-1-3 0 0,-1-7-32 0,0 0-16 0,0 1 0 0,1-4 0 0,-1 2 528 0,1-2 128 0,0 0 0 0,2 1 16 0,1 2 416 0,1-1 80 15,4-1 0-15,3 3 16 0,7 1-144 0,6 1-16 0,7 4-16 0,5-4 0 16,-1 4-544-16,-7-4-128 0,-3 1 0 0,11 0 0 16,16 4 0-16,13 2 0 0,-3-2 0 0,8 0 0 15,16 2 0-15,4-3 0 0,0 1-176 0,-5-9 176 0,-3-4 0 16,3-6 0-16,3-11 0 0,-5-1 0 0,-10-2 192 16,4-6 32-16,5-7 0 0,5-6 0 0,5-2 256 0,-1-3 48 15,-1-3 16-15,5-2 0 0,2-2 96 0,-4 5 32 16,-6 6 0-16,8-5 0 0,11 0 16 0,3 2 0 15,4-2 0-15,0 6 0 0,-2 7-432 0,2-2-96 16,1 2-16-16,2-1 0 0,0-2 368 16,0 4 80-16,-7 5 16 0,4-4 0 0,6-3-608 0,-1-6 0 15,-2-1 0-15,-3-5 0 0,-2 0 0 0,0-10 0 16,3-8 0-16,-2 1 128 0,-4-3 496 0,-4 4 96 0,-1 6 32 16,11-6 0-16,9-4-592 0,6-2-160 0,1-3 0 15,-7 3 0-15,-4 4 320 0,-5 5 0 0,0 1 0 16,-3 8 0-16,-3 6 112 0,-3 1 16 0,1 3 0 0,-5-2 0 15,1 4-448-15,-6 4 0 0,-7 4 0 0,-6 0 0 16,-4 2 0-16,-1 3 0 16,0 0 0-16,-8 2 0 0,-5 1 0 0,-12 1 0 15,-3 1 0-15,-2 1 0 0,0-2 576 0,-5 1 48 0,-1-1 0 0,-6-2 0 16,-2-1-96-16,-6 1-16 0,-1-1 0 0,-5 2 0 16,0-2-128-16,-5 5-48 0,-3 1 0 0,-2 3 0 15,-1 2-128-15,-3 0-16 0,1 2-16 0,-3 2 0 16,-2 4-176-16,-2-1 0 0,1 2 0 0,-2 4 128 0,-2-1-128 0,-1 2 0 15,0 0 0-15,-1 2 0 0,0-2-128 0,-1 3 128 16,-1 0-160-16,-2-3 160 0,0 0-160 0,-3-2 160 16,1-1-160-16,-2 0 160 0,-1-1 0 0,0-2 0 15,-2 2 0-15,-1-1 0 0,-1 1 160 0,-1 1 32 16,2-1 0-16,-3-1 0 0,-1 4-192 16,-1-4 0-16,0 4 144 0,1-4-144 0,-1 3 0 0,2-1 0 15,3 1 0-15,-1 1 0 0,0-1 0 0,2 1 0 16,0 1 0-16,1-3 0 0,0-1 0 0,0 4 0 0,1-2 0 15,-2-2 0-15,2 4 0 0,0-2 0 16,2-2 0-16,-2 0 0 0,0 2 0 16,1-2 0-16,0-2 0 0,-1 0 0 0,1 0 0 0,1-4 0 15,-4 1 0-15,2-1 0 0,-1 0 0 0,-3 2 0 16,2-1 0-16,-3 1 128 0,0 2-128 0,-1 0 0 16,-2 0 0-16,1 2 0 0,0 1 0 0,-2 3 0 0,-2-3 0 0,0 3 0 15,-2 0 0-15,-1 3 0 0,-3-2 0 0,-2 2 0 16,0 2 176-16,-2 2-48 0,0-4 0 0,1 3 0 15,2 1-128-15,-1-4-144 0,3 0 144 0,0 1-208 16,5-4 208-16,0 2 0 16,2-2 0-16,2 0 0 0,2 0 0 0,1 0 0 0,3 0 0 0,0 0 0 0,1 0 0 15,2 0 0-15,1 1-160 0,1 2 160 16,3-1-512-16,1-1-16 16,-8-1-16-16,19 7 0 0,-6-1-288 0,2-4-48 0,1 0-16 0,3 0 0 15,1 0 608-15,0-2 112 0,-1 2 32 0,0 0 0 0,-2-2 144 0,4 0 0 16,4-2 0-16,1 0 0 0,1 2 128 15,-1-2 48-15,-1 2 16 16,-3-2 0-16,-3 0-192 0,-1 2 160 0,1-2-160 0,-3 2 160 16,-3-3-160-16,0 6 0 0,-2-3 0 0,-2 4 0 15,-1 0 0-15,0 3 0 0,-1 4 0 0,0 4 0 16,-2 4 384-16,0 2 64 0,-2-4 0 0,-2 7 0 0,0 2-64 0,-3 6-16 16,-2 3 0-16,-1 0 0 0,0 2-368 0,-1-5 0 0,0-1 0 0,-2-3 128 15,1-2-128-15,0-1 0 16,-2-3 0-16,3 0 0 0,-2-3 128 0,0 3 16 15,-1 4 0-15,-3 5 0 0,0 1-144 0,0 0 0 0,-1 6 0 0,-4 0 0 16,0 6 0-16,-1 0-192 0,0 0 64 0,1 1 128 16,-2-3-1664-1,1 2-224-15</inkml:trace>
  <inkml:trace contextRef="#ctx0" brushRef="#br2" timeOffset="19428.53">3527 5702 18431 0,'-14'-4'1632'0,"4"4"-1312"0,5 1-320 0,4-1 0 0,1 3 160 0,-3-3-32 0,-4 0-128 0,-4 1 192 16,-3 1-192-16,0 2 0 0,0 1 0 0,4-1 0 0,1-2 0 0,4 2 0 0,2-3-160 0,0-1 160 0,3-1 0 0,3-5 0 0,0 0 0 0,1-3 0 15,1-1 0-15,1 0 0 0,0 0 0 0,1 0 0 16,-1 2 480-16,0-2 80 0,3 0 16 0,-2-1 0 16,-1 3 48-16,2 0 16 0,0 0 0 0,1 0 0 0,2-2-112 15,0 0-16-15,2-1 0 0,1 0 0 0,3-4 80 0,1-1 16 16,1 0 0-16,0 0 0 0,1 0-96 15,0-3-32 1,-1 3 0-16,0-1 0 0,0 1-224 0,1-2-64 0,-1 3 0 0,1-1 0 0,1 0-192 16,0 0 0-16,4-1 0 0,-2 0 0 0,3 0 0 0,0-1 0 15,4-1 0-15,1 0 0 0,0 0 0 0,1 0 0 16,3 3 0-16,-3 0 0 16,-2 1 0-16,2-1 0 0,1 0 0 0,5-2 0 0,3-2 0 0,0-2 0 15,0 3 0-15,0-2 0 0,3 4 0 0,1-2 0 16,2 3 0-16,2-2 0 0,3-2 752 0,0-1 96 15,1 1 32-15,0 2 0 0,2-1-464 0,-1 0-96 0,2 2 0 16,-1 2-16-16,1 2-304 0,-5 0 0 0,-3 1 0 0,-5 3 0 16,-3 6 0-16,-1-4 0 15,2 4 0-15,-1-4 0 0,2 4 0 0,1 0 0 0,4-3 0 0,1 2 0 16,4 2 0-16,0-2-144 0,1 1 144 0,-2 0 0 16,-4-1 0-16,0 2 0 0,2-4 0 0,1 2 0 15,1 0 0-15,-2 2 0 0,2 2 0 0,-2 0 0 16,-3 1 0-16,-1 2 0 0,-2 3 0 0,-2-3 0 15,-1 4 0-15,0-1 0 0,1 2-144 0,1 0 144 16,1 0 0-16,0 2 0 0,1 0 0 0,-2 3 0 0,-1 3 0 16,-3-1 0-16,0 1 0 0,-3 0 0 0,-3 0 0 15,0 2 192-15,0 1-32 0,-1-1 0 0,1 5 400 0,-2-4 80 16,-3 1 0-16,0 4 16 0,-1-2-656 0,-1 0 0 16,-5-2 0-16,0 1 0 0,1 1 0 15,-2 1 0 1,1 3 0-16,0-2 0 0,0 5 0 0,-2 0 0 0,0 2 0 15,-1 0 0-15,-1-2 0 0,-2-1 0 16,-1-2 0-16,0-4 0 0,-1 1 0 0,-1-1 0 0,0 3 0 0,-1-3 0 0,0 0 0 0,-1 0 0 16,-3-3 0-16,1 3 0 15,0 0 0-15,0 1 0 0,-1-2 0 0,2 1 0 0,-2 0 0 0,0-4 0 16,0 0 0-16,2 1 0 0,-2-4 0 0,1-2 0 0,-1 1 0 16,2-2 0-16,-2-1 0 0,1-1 0 15,-1-4 0 1,2 0 0-16,-1 1 0 0,0-4 0 0,0 1 0 0,-1-1 0 15,0 0 0-15,-1 0 0 0,-1-3 0 0,0 3 128 16,-2-3-128-16,-1 0 0 0,1 3 0 0,-1-3 0 16,-1 0 384-16,-1 0-16 0,1-3 0 0,-2 3 0 15,1-2 96-15,0 1 32 0,1-4 0 0,-1 1 0 16,1-2-240-16,2 0-64 0,-2 2 0 0,1-5 0 16,1 2-192-16,-1-2 0 0,1-1 0 0,1 0 0 0,-1-2 0 15,-1-1 0-15,2 0 0 0,-1 1 0 0,1-1 0 16,-2-1 0-16,2 2 0 0,-2 1 0 0,0 0 144 0,0 0-144 15,-1 1 128-15,2-3-128 0,-1 1 208 16,0 1-32-16,-1-1-16 0,1-3 0 0,-1 1-160 0,0 0 0 16,0 0 0-16,0-2 0 0,0 4 0 0,-1-1 0 15,1-2 0-15,0 2 0 0,0 3 0 0,0-2 0 16,-1 2 0-16,1-3 0 0,-1 3 0 0,-1 2 0 16,1-2 0-16,-1 0 0 0,-1 1 0 0,2-1 0 15,-2 2 0-15,2 0 0 0,0-3 0 0,0 4 0 16,-1-3 0-16,1 1 0 0,1-1 0 0,-1 2 0 15,1-2 0-15,-1 1 0 0,1 4 0 0,0-1 0 16,0 1 0-16,-1 1 0 0,-1 4 0 0,1 3 0 0,-1 1 0 0,0 2 0 16,0 1 0-16,-2 4 0 0,0 2 0 15,1 3 0-15,0 0-128 0,0 0 128 0,0 2 0 0,-1 0 0 16,2 0 0-16,-1 3 0 0,2-1 0 0,0 1 0 16,1 3 0-16,-1-3 0 0,1-5 0 0,-1-3 0 15,-1 3-128-15,1 2 128 0,0-2 0 0,0-3 0 16,-2 2 0-16,-1-1 0 0,1 1 0 0,-2-3 0 15,0-1 0-15,-1 1 0 0,1 1 128 0,-2-1-128 16,1-2 0-16,0 0 0 0,1 1 0 0,0-3 0 0,2 0 0 16,-1-2 0-16,0 1 0 0,2-4 0 15,-1 3 0-15,1-3 0 0,0 1 0 0,0-1 0 16,1 0 0-16,-2-2 0 0,2 2 0 0,-1-3 0 16,0 0 0-16,0 0 0 0,-2-3 0 0,2 2 0 0,-1-2 0 0,-1-3 0 15,1 2 0-15,-2-2 0 0,1 3 0 0,0-4 0 16,-1 1 0-16,-1 0 0 0,0-3 0 0,-1 2 0 15,-1 1 0-15,0-4 0 0,-2 1 144 0,0-1 0 16,0 0 0-16,-2 2 0 0,0-5-16 0,-1 4-128 16,0-1 192-16,1 0-64 0,-2 1-128 0,1-1 160 15,-3 2-160-15,0 0 160 0,-2 2-160 0,1 0 160 16,-3 0-160-16,-1-1 160 0,-1 1-160 0,-3 0 0 16,-2 0 0-16,-1-2 128 0,-1 0-128 0,1 2 0 15,1-3 0-15,1 4 0 0,1-1 0 0,1 1 160 0,1 4-160 0,-3-2 160 31,0 6-768-31,-1 0-160 0,0 6-16 0,-3 2-17440 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938" y="0"/>
            <a:ext cx="3037840" cy="466434"/>
          </a:xfrm>
          <a:prstGeom prst="rect">
            <a:avLst/>
          </a:prstGeom>
        </p:spPr>
        <p:txBody>
          <a:bodyPr vert="horz" lIns="93177" tIns="46589" rIns="93177" bIns="46589" rtlCol="0"/>
          <a:lstStyle>
            <a:lvl1pPr algn="r">
              <a:defRPr sz="1200"/>
            </a:lvl1pPr>
          </a:lstStyle>
          <a:p>
            <a:fld id="{9BBF5E2F-2EA4-4BED-BDB7-3263066D10D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7175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3177" tIns="46589" rIns="93177" bIns="46589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040" y="4473892"/>
            <a:ext cx="5608320" cy="3660458"/>
          </a:xfrm>
          <a:prstGeom prst="rect">
            <a:avLst/>
          </a:prstGeom>
        </p:spPr>
        <p:txBody>
          <a:bodyPr vert="horz" lIns="93177" tIns="46589" rIns="93177" bIns="46589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938" y="8829967"/>
            <a:ext cx="3037840" cy="466433"/>
          </a:xfrm>
          <a:prstGeom prst="rect">
            <a:avLst/>
          </a:prstGeom>
        </p:spPr>
        <p:txBody>
          <a:bodyPr vert="horz" lIns="93177" tIns="46589" rIns="93177" bIns="46589" rtlCol="0" anchor="b"/>
          <a:lstStyle>
            <a:lvl1pPr algn="r">
              <a:defRPr sz="1200"/>
            </a:lvl1pPr>
          </a:lstStyle>
          <a:p>
            <a:fld id="{061C2587-C0BF-41B9-B0FA-D76263C040D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8234185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951F94F5-58D1-42ED-AB38-DD97D2E49478}" type="slidenum">
              <a:rPr lang="en-US" smtClean="0"/>
              <a:pPr>
                <a:defRPr/>
              </a:pPr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287316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6CBC037-32FA-4360-ABE3-07627B2BC3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>
            <a:normAutofit/>
          </a:bodyPr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0D505A9D-A4AF-4C69-803F-B3FD8FE7AA0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ctr">
              <a:buNone/>
              <a:defRPr sz="3200">
                <a:solidFill>
                  <a:schemeClr val="accent1">
                    <a:lumMod val="7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763624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9815EC7-C509-45E9-A595-C7C08F5047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0515600" cy="627812"/>
          </a:xfrm>
          <a:prstGeom prst="rect">
            <a:avLst/>
          </a:prstGeom>
        </p:spPr>
        <p:txBody>
          <a:bodyPr>
            <a:no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B61D1F-B34A-4BF8-908F-7A23699398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52099" y="1113178"/>
            <a:ext cx="10515600" cy="2039539"/>
          </a:xfrm>
          <a:prstGeom prst="rect">
            <a:avLst/>
          </a:prstGeom>
        </p:spPr>
        <p:txBody>
          <a:bodyPr/>
          <a:lstStyle>
            <a:lvl1pPr marL="0" indent="0">
              <a:buFont typeface="Wingdings" panose="05000000000000000000" pitchFamily="2" charset="2"/>
              <a:buNone/>
              <a:defRPr>
                <a:solidFill>
                  <a:schemeClr val="accent1">
                    <a:lumMod val="75000"/>
                  </a:schemeClr>
                </a:solidFill>
              </a:defRPr>
            </a:lvl1pPr>
            <a:lvl2pPr marL="230188" indent="-230188">
              <a:buFont typeface="Wingdings" panose="05000000000000000000" pitchFamily="2" charset="2"/>
              <a:buChar char="§"/>
              <a:defRPr/>
            </a:lvl2pPr>
            <a:lvl3pPr marL="460375" indent="-230188">
              <a:buFont typeface="Wingdings" panose="05000000000000000000" pitchFamily="2" charset="2"/>
              <a:buChar char="§"/>
              <a:defRPr/>
            </a:lvl3pPr>
            <a:lvl4pPr marL="684213" indent="-223838">
              <a:buFont typeface="Wingdings" panose="05000000000000000000" pitchFamily="2" charset="2"/>
              <a:buChar char="§"/>
              <a:defRPr/>
            </a:lvl4pPr>
            <a:lvl5pPr marL="914400" indent="-228600"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6F6A89D-691A-4F7C-98F1-F0C593DCAC4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96837" y="6362388"/>
            <a:ext cx="2743200" cy="365125"/>
          </a:xfrm>
          <a:prstGeom prst="rect">
            <a:avLst/>
          </a:prstGeom>
        </p:spPr>
        <p:txBody>
          <a:bodyPr/>
          <a:lstStyle>
            <a:lvl1pPr algn="r">
              <a:defRPr/>
            </a:lvl1pPr>
          </a:lstStyle>
          <a:p>
            <a:fld id="{4E5DC575-B3DA-4894-AC1D-D96F1860F14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975598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548BDF3-C675-4FE4-A910-AC4D963864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C1E326A-32E2-4FAA-B286-2C7318FA995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11D807-F2AA-4847-A712-DB46B5082E5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918B119-C720-495E-B60C-22CBB6586E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E2A286-1540-4D00-A534-703021A3BD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5683437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7D5E853-5CAF-42AD-AB47-7F5A49B7B5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0D8E34-F3E7-4F97-A3DF-30EEE989C0C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8AB9D5-42F1-4DA5-90B3-823D47216A6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A876C05-7108-4656-9F43-674919BEE9B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057A914-9DAA-4AE9-A76A-42447258A5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3C0452A-1F51-42B5-8497-BB68481ED6F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20135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C8A46B-388C-4D77-BE61-52E7B1C913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F6ECDA0-3BD6-450B-8B96-C3684DC875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7D6CCF2-765D-4D39-83E7-42743CE9E79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9ECD599-93B8-46A3-9EF0-230980A89B1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FAD0E1B5-5F66-4EE8-9EE1-86A03BA8AD5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C4E6235-3EAC-4DFF-9A14-1ADA715CC2A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0132BF57-DA9A-4492-A076-AB71F5BE9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9BB5FCD9-5D4E-4E57-9402-7599F98853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7263671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300DDE-4BCF-4525-91BE-72A54FC8C2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9F6FE61-20C8-49B5-BF10-C0DCB24C675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6D4D872-320C-4D19-B900-0E59609A42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C0B071D-2650-40F5-8B1E-46DF9DB8D8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17749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A747EB5-7CA0-4A83-9D1B-19C14360514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32C3624-E3A1-4C8A-95B8-43FE56CEEE7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D65764B-81AF-4873-8E85-B90AF32075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12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7F3DD2-9E90-4EBF-9B07-2194BDC33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6E8BFE9-2F23-4BCD-B60A-0983EBBCEB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795FE31-2336-4B0E-BC8F-3572FA6EC20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DFD6EC-511A-455D-8BD9-982DE4390AD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067B1AA-215E-4D2A-873E-12B2C91049D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5E25FC-1B80-4F9E-AB2D-C76EBB6450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587634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8639F35-1611-42F7-A008-1247A6AC1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3E268273-8ED8-4A31-9442-466BDD24B81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36F42B4-A61A-4FDA-B0DC-F40834BD8ED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2D9FEBD-503F-464B-B22C-555050B32A4C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4AC58AB-1586-418B-A030-C9B1CABED1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6CF43F4-342D-4F33-99B8-27ACFF6C09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80466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204AEEE-3587-4C7D-BAA3-0C3E401F31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98654F2-609F-41BE-BF94-9566C0BCC8F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9FEAD64-81FE-45C7-87BE-C99041D876D2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DC9082A-2241-44ED-B9AD-9750B21A68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D710290-45AC-4A7C-9A77-667E4B9CF2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767423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DD5DDBF4-DC75-4000-B4CD-4560FF8BCA5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9438E350-8C93-428E-9B85-FE7F21988F2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B2166D-1728-4813-9139-87CA01351A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FEC3EB89-3411-4E32-9B86-664EF2A4EA09}" type="datetimeFigureOut">
              <a:rPr lang="en-US" smtClean="0"/>
              <a:t>11/21/2025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F9C6B2-CD29-4F7A-8C8F-E7523A74F3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34A101A-1A5F-4B8A-B35C-38FD5CC0373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E5DC575-B3DA-4894-AC1D-D96F1860F14D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88036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823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customXml" Target="../ink/ink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ustomXml" Target="../ink/ink2.xml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customXml" Target="../ink/ink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ustomXml" Target="../ink/ink4.xm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4v"/><Relationship Id="rId1" Type="http://schemas.microsoft.com/office/2007/relationships/media" Target="../media/media1.m4v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0.png"/><Relationship Id="rId2" Type="http://schemas.openxmlformats.org/officeDocument/2006/relationships/customXml" Target="../ink/ink5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customXml" Target="../ink/ink6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customXml" Target="../ink/ink7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customXml" Target="../ink/ink8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customXml" Target="../ink/ink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7.png"/><Relationship Id="rId4" Type="http://schemas.openxmlformats.org/officeDocument/2006/relationships/customXml" Target="../ink/ink10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gi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oleObject" Target="../embeddings/oleObject2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4" Type="http://schemas.openxmlformats.org/officeDocument/2006/relationships/image" Target="../media/image21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3.mp4"/><Relationship Id="rId1" Type="http://schemas.microsoft.com/office/2007/relationships/media" Target="../media/media3.mp4"/><Relationship Id="rId4" Type="http://schemas.openxmlformats.org/officeDocument/2006/relationships/image" Target="../media/image2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s://www.irobot.co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5"/>
          <p:cNvSpPr>
            <a:spLocks noGrp="1" noChangeArrowheads="1"/>
          </p:cNvSpPr>
          <p:nvPr>
            <p:ph type="ctrTitle"/>
          </p:nvPr>
        </p:nvSpPr>
        <p:spPr>
          <a:xfrm>
            <a:off x="0" y="279401"/>
            <a:ext cx="12192000" cy="1470025"/>
          </a:xfrm>
        </p:spPr>
        <p:txBody>
          <a:bodyPr>
            <a:normAutofit/>
          </a:bodyPr>
          <a:lstStyle/>
          <a:p>
            <a:r>
              <a:rPr lang="en-US" sz="4400" dirty="0"/>
              <a:t>AI: Representation and Problem Solving</a:t>
            </a:r>
            <a:br>
              <a:rPr lang="en-US" sz="4400" dirty="0"/>
            </a:br>
            <a:endParaRPr lang="en-US" sz="4400" dirty="0"/>
          </a:p>
        </p:txBody>
      </p:sp>
      <p:sp>
        <p:nvSpPr>
          <p:cNvPr id="5123" name="Rectangle 6"/>
          <p:cNvSpPr>
            <a:spLocks noGrp="1" noChangeArrowheads="1"/>
          </p:cNvSpPr>
          <p:nvPr>
            <p:ph type="subTitle" idx="1"/>
          </p:nvPr>
        </p:nvSpPr>
        <p:spPr>
          <a:xfrm>
            <a:off x="0" y="1295400"/>
            <a:ext cx="12192000" cy="1524000"/>
          </a:xfrm>
        </p:spPr>
        <p:txBody>
          <a:bodyPr/>
          <a:lstStyle/>
          <a:p>
            <a:pPr eaLnBrk="1" hangingPunct="1"/>
            <a:r>
              <a:rPr lang="en-US" sz="4267" dirty="0"/>
              <a:t>Particle Filtering</a:t>
            </a:r>
          </a:p>
        </p:txBody>
      </p:sp>
      <p:sp>
        <p:nvSpPr>
          <p:cNvPr id="5125" name="Text Box 8"/>
          <p:cNvSpPr txBox="1">
            <a:spLocks noChangeArrowheads="1"/>
          </p:cNvSpPr>
          <p:nvPr/>
        </p:nvSpPr>
        <p:spPr bwMode="auto">
          <a:xfrm>
            <a:off x="0" y="5562600"/>
            <a:ext cx="12192000" cy="89267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9" tIns="45719" rIns="91439" bIns="45719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2400" dirty="0"/>
              <a:t>Instructor: Pat Virtue</a:t>
            </a:r>
          </a:p>
          <a:p>
            <a:pPr algn="ctr">
              <a:spcBef>
                <a:spcPct val="50000"/>
              </a:spcBef>
            </a:pPr>
            <a:r>
              <a:rPr lang="en-US" sz="1867" dirty="0"/>
              <a:t>Slide credits: CMU AI and http://ai.berkeley.edu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3E574E55-4018-40B2-999E-F1FD88BE133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3219378" y="1900702"/>
            <a:ext cx="5753243" cy="3724491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2404055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ea typeface="ＭＳ Ｐゴシック" pitchFamily="34" charset="-128"/>
              </a:rPr>
              <a:t>Poll 1</a:t>
            </a:r>
            <a:endParaRPr lang="en-US" dirty="0">
              <a:solidFill>
                <a:srgbClr val="C00000"/>
              </a:solidFill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 bwMode="auto">
          <a:xfrm>
            <a:off x="594822" y="1098666"/>
            <a:ext cx="10279415" cy="55625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36" tIns="45718" rIns="91436" bIns="45718" numCol="1" anchor="t" anchorCtr="0" compatLnSpc="1">
            <a:prstTxWarp prst="textNoShape">
              <a:avLst/>
            </a:prstTxWarp>
          </a:bodyPr>
          <a:lstStyle>
            <a:lvl1pPr marL="342882" indent="-342882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3200">
                <a:solidFill>
                  <a:schemeClr val="accent2"/>
                </a:solidFill>
                <a:latin typeface="Calibri" pitchFamily="34" charset="0"/>
                <a:ea typeface="+mn-ea"/>
                <a:cs typeface="+mn-cs"/>
              </a:defRPr>
            </a:lvl1pPr>
            <a:lvl2pPr marL="742913" indent="-285737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294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120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tx1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298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474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6pPr>
            <a:lvl7pPr marL="2971652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7pPr>
            <a:lvl8pPr marL="3428829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8pPr>
            <a:lvl9pPr marL="3886006" indent="-228589" algn="l" rtl="0" eaLnBrk="1" fontAlgn="base" hangingPunct="1">
              <a:spcBef>
                <a:spcPct val="20000"/>
              </a:spcBef>
              <a:spcAft>
                <a:spcPct val="0"/>
              </a:spcAft>
              <a:buClr>
                <a:schemeClr val="accent2"/>
              </a:buClr>
              <a:buFont typeface="Wingdings" pitchFamily="2" charset="2"/>
              <a:buChar char="§"/>
              <a:defRPr sz="2000">
                <a:solidFill>
                  <a:schemeClr val="tx1"/>
                </a:solidFill>
                <a:latin typeface="+mn-lt"/>
              </a:defRPr>
            </a:lvl9pPr>
          </a:lstStyle>
          <a:p>
            <a:pPr marL="0" indent="0">
              <a:buClrTx/>
              <a:buNone/>
            </a:pPr>
            <a:r>
              <a:rPr lang="en-US" sz="2800" kern="0" dirty="0">
                <a:solidFill>
                  <a:schemeClr val="accent1">
                    <a:lumMod val="75000"/>
                  </a:schemeClr>
                </a:solidFill>
              </a:rPr>
              <a:t>When sampling this Bays net using likelihood weighted sampling, what distribution do we have when we multiply fraction of counts times of the weight of the samples?</a:t>
            </a:r>
          </a:p>
          <a:p>
            <a:pPr marL="0" indent="0">
              <a:buClrTx/>
              <a:buNone/>
            </a:pPr>
            <a:r>
              <a:rPr lang="en-US" sz="2800" kern="0" dirty="0">
                <a:solidFill>
                  <a:schemeClr val="tx1"/>
                </a:solidFill>
              </a:rPr>
              <a:t>Write your distribution in terms of </a:t>
            </a:r>
            <a:r>
              <a:rPr lang="en-US" sz="2800" i="1" kern="0" dirty="0">
                <a:solidFill>
                  <a:schemeClr val="tx1"/>
                </a:solidFill>
              </a:rPr>
              <a:t>X</a:t>
            </a:r>
            <a:r>
              <a:rPr lang="en-US" sz="2800" kern="0" dirty="0">
                <a:solidFill>
                  <a:schemeClr val="tx1"/>
                </a:solidFill>
              </a:rPr>
              <a:t> and </a:t>
            </a:r>
            <a:r>
              <a:rPr lang="en-US" sz="2800" i="1" kern="0" dirty="0">
                <a:solidFill>
                  <a:schemeClr val="tx1"/>
                </a:solidFill>
              </a:rPr>
              <a:t>e</a:t>
            </a:r>
            <a:r>
              <a:rPr lang="en-US" sz="2800" kern="0" dirty="0">
                <a:solidFill>
                  <a:schemeClr val="tx1"/>
                </a:solidFill>
              </a:rPr>
              <a:t> starting with “P(”</a:t>
            </a:r>
          </a:p>
          <a:p>
            <a:pPr marL="0" indent="0">
              <a:buNone/>
            </a:pPr>
            <a:endParaRPr lang="en-US" sz="2400" kern="0" dirty="0"/>
          </a:p>
          <a:p>
            <a:pPr marL="0" indent="0">
              <a:buNone/>
            </a:pPr>
            <a:endParaRPr lang="en-US" sz="2400" kern="0" dirty="0"/>
          </a:p>
        </p:txBody>
      </p:sp>
      <p:sp>
        <p:nvSpPr>
          <p:cNvPr id="21" name="Oval 64">
            <a:extLst>
              <a:ext uri="{FF2B5EF4-FFF2-40B4-BE49-F238E27FC236}">
                <a16:creationId xmlns:a16="http://schemas.microsoft.com/office/drawing/2014/main" id="{355D666C-A545-49DF-BC39-3F74F8C6D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6028" y="3584002"/>
            <a:ext cx="558209" cy="533400"/>
          </a:xfrm>
          <a:prstGeom prst="ellipse">
            <a:avLst/>
          </a:prstGeom>
          <a:solidFill>
            <a:schemeClr val="bg1">
              <a:lumMod val="75000"/>
            </a:schemeClr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dirty="0">
                <a:latin typeface="Calibri"/>
                <a:cs typeface="Calibri"/>
              </a:rPr>
              <a:t>e</a:t>
            </a:r>
            <a:endParaRPr lang="en-US" sz="2800" baseline="-25000" dirty="0">
              <a:latin typeface="Calibri"/>
              <a:cs typeface="Calibri"/>
            </a:endParaRPr>
          </a:p>
        </p:txBody>
      </p:sp>
      <p:sp>
        <p:nvSpPr>
          <p:cNvPr id="22" name="Oval 66">
            <a:extLst>
              <a:ext uri="{FF2B5EF4-FFF2-40B4-BE49-F238E27FC236}">
                <a16:creationId xmlns:a16="http://schemas.microsoft.com/office/drawing/2014/main" id="{70B5DCC0-E21D-48EE-A5EB-6578E5CCE8B3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316028" y="2517202"/>
            <a:ext cx="558209" cy="533400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tx1"/>
            </a:solidFill>
            <a:round/>
            <a:headEnd/>
            <a:tailEnd/>
          </a:ln>
        </p:spPr>
        <p:txBody>
          <a:bodyPr wrap="none" tIns="0" anchor="ctr"/>
          <a:lstStyle/>
          <a:p>
            <a:pPr algn="ctr"/>
            <a:r>
              <a:rPr lang="en-US" sz="2800" i="1" dirty="0">
                <a:latin typeface="Calibri"/>
                <a:cs typeface="Calibri"/>
              </a:rPr>
              <a:t>X</a:t>
            </a:r>
            <a:endParaRPr lang="en-US" sz="2800" baseline="-25000" dirty="0">
              <a:latin typeface="Calibri"/>
              <a:cs typeface="Calibri"/>
            </a:endParaRPr>
          </a:p>
        </p:txBody>
      </p:sp>
      <p:cxnSp>
        <p:nvCxnSpPr>
          <p:cNvPr id="38" name="AutoShape 67">
            <a:extLst>
              <a:ext uri="{FF2B5EF4-FFF2-40B4-BE49-F238E27FC236}">
                <a16:creationId xmlns:a16="http://schemas.microsoft.com/office/drawing/2014/main" id="{F6C6E6CA-EAE0-4AC2-B617-2C8C7CD12524}"/>
              </a:ext>
            </a:extLst>
          </p:cNvPr>
          <p:cNvCxnSpPr>
            <a:cxnSpLocks noChangeShapeType="1"/>
            <a:stCxn id="22" idx="4"/>
            <a:endCxn id="21" idx="0"/>
          </p:cNvCxnSpPr>
          <p:nvPr/>
        </p:nvCxnSpPr>
        <p:spPr bwMode="auto">
          <a:xfrm>
            <a:off x="10595133" y="3064890"/>
            <a:ext cx="0" cy="504825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/>
            <a:tailEnd type="triangle" w="lg" len="lg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B432085D-E720-8DCC-FC10-35EB93B911C7}"/>
                  </a:ext>
                </a:extLst>
              </p14:cNvPr>
              <p14:cNvContentPartPr/>
              <p14:nvPr/>
            </p14:nvContentPartPr>
            <p14:xfrm>
              <a:off x="290160" y="3038040"/>
              <a:ext cx="10801800" cy="379476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B432085D-E720-8DCC-FC10-35EB93B911C7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80800" y="3028680"/>
                <a:ext cx="10820520" cy="38134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9499791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Filtering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5801BAC-A41F-43EB-A18A-0267ED8615A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1219201"/>
            <a:ext cx="6666805" cy="5314395"/>
          </a:xfrm>
          <a:prstGeom prst="rect">
            <a:avLst/>
          </a:prstGeom>
        </p:spPr>
      </p:pic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D6EF49CF-4C67-67FD-51BF-7136CC49642A}"/>
                  </a:ext>
                </a:extLst>
              </p14:cNvPr>
              <p14:cNvContentPartPr/>
              <p14:nvPr/>
            </p14:nvContentPartPr>
            <p14:xfrm>
              <a:off x="301680" y="2273400"/>
              <a:ext cx="10334520" cy="3150000"/>
            </p14:xfrm>
          </p:contentPart>
        </mc:Choice>
        <mc:Fallback xmlns=""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D6EF49CF-4C67-67FD-51BF-7136CC49642A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292320" y="2264040"/>
                <a:ext cx="10353240" cy="31687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41049804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8DAA60-1585-BEF2-331E-9835066B10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>
            <a:extLst>
              <a:ext uri="{FF2B5EF4-FFF2-40B4-BE49-F238E27FC236}">
                <a16:creationId xmlns:a16="http://schemas.microsoft.com/office/drawing/2014/main" id="{61AE4C18-DA6C-06AB-0931-680671F91A3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2099" y="367131"/>
            <a:ext cx="11248604" cy="627812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Summary: Likelihood-weighted sampling for HMMs</a:t>
            </a:r>
          </a:p>
        </p:txBody>
      </p:sp>
      <p:sp>
        <p:nvSpPr>
          <p:cNvPr id="9219" name="Content Placeholder 2">
            <a:extLst>
              <a:ext uri="{FF2B5EF4-FFF2-40B4-BE49-F238E27FC236}">
                <a16:creationId xmlns:a16="http://schemas.microsoft.com/office/drawing/2014/main" id="{2A13C976-B3B4-CD92-C3ED-157BD0F33D5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600" y="1143000"/>
            <a:ext cx="11734800" cy="4525963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Particles: track samples of states rather than an explicit distribution</a:t>
            </a:r>
          </a:p>
          <a:p>
            <a:pPr lvl="1"/>
            <a:endParaRPr lang="en-US" dirty="0">
              <a:latin typeface="Calibri"/>
              <a:cs typeface="Calibri"/>
            </a:endParaRPr>
          </a:p>
        </p:txBody>
      </p:sp>
      <p:grpSp>
        <p:nvGrpSpPr>
          <p:cNvPr id="9278" name="Group 37">
            <a:extLst>
              <a:ext uri="{FF2B5EF4-FFF2-40B4-BE49-F238E27FC236}">
                <a16:creationId xmlns:a16="http://schemas.microsoft.com/office/drawing/2014/main" id="{15C75503-39A9-A5B6-B469-50A2FFDEE781}"/>
              </a:ext>
            </a:extLst>
          </p:cNvPr>
          <p:cNvGrpSpPr>
            <a:grpSpLocks/>
          </p:cNvGrpSpPr>
          <p:nvPr/>
        </p:nvGrpSpPr>
        <p:grpSpPr bwMode="auto">
          <a:xfrm rot="16200000">
            <a:off x="1448141" y="2242798"/>
            <a:ext cx="1566863" cy="1567543"/>
            <a:chOff x="6324600" y="4419600"/>
            <a:chExt cx="2057400" cy="2057400"/>
          </a:xfrm>
        </p:grpSpPr>
        <p:grpSp>
          <p:nvGrpSpPr>
            <p:cNvPr id="9301" name="Group 14">
              <a:extLst>
                <a:ext uri="{FF2B5EF4-FFF2-40B4-BE49-F238E27FC236}">
                  <a16:creationId xmlns:a16="http://schemas.microsoft.com/office/drawing/2014/main" id="{3B15DDDE-94CA-F98A-BF9B-83484BC3B87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9312" name="Rectangle 15">
                <a:extLst>
                  <a:ext uri="{FF2B5EF4-FFF2-40B4-BE49-F238E27FC236}">
                    <a16:creationId xmlns:a16="http://schemas.microsoft.com/office/drawing/2014/main" id="{0CF4A3A8-FA91-9D1E-E87F-075064A9178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3" name="Rectangle 16">
                <a:extLst>
                  <a:ext uri="{FF2B5EF4-FFF2-40B4-BE49-F238E27FC236}">
                    <a16:creationId xmlns:a16="http://schemas.microsoft.com/office/drawing/2014/main" id="{4F15DCD1-9B5D-D228-7011-92A06EFD2E4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4" name="Rectangle 17">
                <a:extLst>
                  <a:ext uri="{FF2B5EF4-FFF2-40B4-BE49-F238E27FC236}">
                    <a16:creationId xmlns:a16="http://schemas.microsoft.com/office/drawing/2014/main" id="{BCC7598A-E4C1-0107-781F-5104AF223D9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5" name="Rectangle 18">
                <a:extLst>
                  <a:ext uri="{FF2B5EF4-FFF2-40B4-BE49-F238E27FC236}">
                    <a16:creationId xmlns:a16="http://schemas.microsoft.com/office/drawing/2014/main" id="{8DD937BE-6210-8554-CAB6-4FFCB54A1F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6" name="Rectangle 19">
                <a:extLst>
                  <a:ext uri="{FF2B5EF4-FFF2-40B4-BE49-F238E27FC236}">
                    <a16:creationId xmlns:a16="http://schemas.microsoft.com/office/drawing/2014/main" id="{A5979D1A-FC21-06DF-C738-D68E5997039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7" name="Rectangle 20">
                <a:extLst>
                  <a:ext uri="{FF2B5EF4-FFF2-40B4-BE49-F238E27FC236}">
                    <a16:creationId xmlns:a16="http://schemas.microsoft.com/office/drawing/2014/main" id="{6E67166E-55A0-A201-EE71-505693D621D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8" name="Rectangle 21">
                <a:extLst>
                  <a:ext uri="{FF2B5EF4-FFF2-40B4-BE49-F238E27FC236}">
                    <a16:creationId xmlns:a16="http://schemas.microsoft.com/office/drawing/2014/main" id="{57B91C55-4B85-9B5F-4D6E-5B76766749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9" name="Rectangle 22">
                <a:extLst>
                  <a:ext uri="{FF2B5EF4-FFF2-40B4-BE49-F238E27FC236}">
                    <a16:creationId xmlns:a16="http://schemas.microsoft.com/office/drawing/2014/main" id="{9B741DAB-5E41-7A1A-32D7-E1A6BAD7DD5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20" name="Rectangle 23">
                <a:extLst>
                  <a:ext uri="{FF2B5EF4-FFF2-40B4-BE49-F238E27FC236}">
                    <a16:creationId xmlns:a16="http://schemas.microsoft.com/office/drawing/2014/main" id="{E835A5B6-D997-08AA-DA60-E3EFAFF3EC2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302" name="Oval 24">
              <a:extLst>
                <a:ext uri="{FF2B5EF4-FFF2-40B4-BE49-F238E27FC236}">
                  <a16:creationId xmlns:a16="http://schemas.microsoft.com/office/drawing/2014/main" id="{6A5A7B4F-54C5-363C-008E-9BD63BAC57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3" name="Oval 25">
              <a:extLst>
                <a:ext uri="{FF2B5EF4-FFF2-40B4-BE49-F238E27FC236}">
                  <a16:creationId xmlns:a16="http://schemas.microsoft.com/office/drawing/2014/main" id="{BB505447-55CB-130B-6BAE-544EA4B779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4" name="Oval 26">
              <a:extLst>
                <a:ext uri="{FF2B5EF4-FFF2-40B4-BE49-F238E27FC236}">
                  <a16:creationId xmlns:a16="http://schemas.microsoft.com/office/drawing/2014/main" id="{02EB11CC-E988-DF14-CEE1-ACF73764160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5" name="Oval 27">
              <a:extLst>
                <a:ext uri="{FF2B5EF4-FFF2-40B4-BE49-F238E27FC236}">
                  <a16:creationId xmlns:a16="http://schemas.microsoft.com/office/drawing/2014/main" id="{C7E77A09-A1AD-951A-7A8F-276117AA22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6" name="Oval 28">
              <a:extLst>
                <a:ext uri="{FF2B5EF4-FFF2-40B4-BE49-F238E27FC236}">
                  <a16:creationId xmlns:a16="http://schemas.microsoft.com/office/drawing/2014/main" id="{C99C700D-5CDF-1434-9D6A-0ED2F638BA6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7" name="Oval 29">
              <a:extLst>
                <a:ext uri="{FF2B5EF4-FFF2-40B4-BE49-F238E27FC236}">
                  <a16:creationId xmlns:a16="http://schemas.microsoft.com/office/drawing/2014/main" id="{30E8EE71-3C33-F8AF-B94E-A772945FEE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8" name="Oval 30">
              <a:extLst>
                <a:ext uri="{FF2B5EF4-FFF2-40B4-BE49-F238E27FC236}">
                  <a16:creationId xmlns:a16="http://schemas.microsoft.com/office/drawing/2014/main" id="{4E029201-D2FC-CA27-EB11-0D0D9DCCCDD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9" name="Oval 31">
              <a:extLst>
                <a:ext uri="{FF2B5EF4-FFF2-40B4-BE49-F238E27FC236}">
                  <a16:creationId xmlns:a16="http://schemas.microsoft.com/office/drawing/2014/main" id="{1722DA5E-2879-EDB8-8828-55A6B343DCF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0" name="Oval 32">
              <a:extLst>
                <a:ext uri="{FF2B5EF4-FFF2-40B4-BE49-F238E27FC236}">
                  <a16:creationId xmlns:a16="http://schemas.microsoft.com/office/drawing/2014/main" id="{3D318047-4A2C-5878-ED5C-1B0537F6700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1" name="Oval 33">
              <a:extLst>
                <a:ext uri="{FF2B5EF4-FFF2-40B4-BE49-F238E27FC236}">
                  <a16:creationId xmlns:a16="http://schemas.microsoft.com/office/drawing/2014/main" id="{2AE223D1-FE4F-4B8B-2807-D1AE40BBFEB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grpSp>
        <p:nvGrpSpPr>
          <p:cNvPr id="112" name="Group 111">
            <a:extLst>
              <a:ext uri="{FF2B5EF4-FFF2-40B4-BE49-F238E27FC236}">
                <a16:creationId xmlns:a16="http://schemas.microsoft.com/office/drawing/2014/main" id="{402A6214-90BA-FFA9-406D-C5AA10196CE3}"/>
              </a:ext>
            </a:extLst>
          </p:cNvPr>
          <p:cNvGrpSpPr/>
          <p:nvPr/>
        </p:nvGrpSpPr>
        <p:grpSpPr>
          <a:xfrm>
            <a:off x="2899230" y="2243138"/>
            <a:ext cx="2663370" cy="1566863"/>
            <a:chOff x="2365829" y="2471739"/>
            <a:chExt cx="2663370" cy="1566862"/>
          </a:xfrm>
        </p:grpSpPr>
        <p:sp>
          <p:nvSpPr>
            <p:cNvPr id="47" name="Isosceles Triangle 46">
              <a:extLst>
                <a:ext uri="{FF2B5EF4-FFF2-40B4-BE49-F238E27FC236}">
                  <a16:creationId xmlns:a16="http://schemas.microsoft.com/office/drawing/2014/main" id="{BE9CF70D-94C1-60FB-4E71-64B0601D39F3}"/>
                </a:ext>
              </a:extLst>
            </p:cNvPr>
            <p:cNvSpPr/>
            <p:nvPr/>
          </p:nvSpPr>
          <p:spPr bwMode="auto">
            <a:xfrm rot="16200000" flipV="1">
              <a:off x="2643982" y="3110707"/>
              <a:ext cx="639762" cy="28892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9280" name="Group 4">
              <a:extLst>
                <a:ext uri="{FF2B5EF4-FFF2-40B4-BE49-F238E27FC236}">
                  <a16:creationId xmlns:a16="http://schemas.microsoft.com/office/drawing/2014/main" id="{E6EA43ED-CF34-6694-6ED9-632F4820A86E}"/>
                </a:ext>
              </a:extLst>
            </p:cNvPr>
            <p:cNvGrpSpPr>
              <a:grpSpLocks/>
            </p:cNvGrpSpPr>
            <p:nvPr/>
          </p:nvGrpSpPr>
          <p:grpSpPr bwMode="auto">
            <a:xfrm rot="16200000">
              <a:off x="3461997" y="2471398"/>
              <a:ext cx="1566862" cy="1567543"/>
              <a:chOff x="3984" y="1056"/>
              <a:chExt cx="1296" cy="1296"/>
            </a:xfrm>
          </p:grpSpPr>
          <p:sp>
            <p:nvSpPr>
              <p:cNvPr id="9292" name="Rectangle 5">
                <a:extLst>
                  <a:ext uri="{FF2B5EF4-FFF2-40B4-BE49-F238E27FC236}">
                    <a16:creationId xmlns:a16="http://schemas.microsoft.com/office/drawing/2014/main" id="{8D059690-5BCC-0037-E14B-ED8612110DA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3" name="Rectangle 6">
                <a:extLst>
                  <a:ext uri="{FF2B5EF4-FFF2-40B4-BE49-F238E27FC236}">
                    <a16:creationId xmlns:a16="http://schemas.microsoft.com/office/drawing/2014/main" id="{8DCC9DE7-A592-ED76-A3AA-4374FAAB73B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4" name="Rectangle 7">
                <a:extLst>
                  <a:ext uri="{FF2B5EF4-FFF2-40B4-BE49-F238E27FC236}">
                    <a16:creationId xmlns:a16="http://schemas.microsoft.com/office/drawing/2014/main" id="{71F105EC-63CF-4DA6-058C-EE58A186F99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5" name="Rectangle 8">
                <a:extLst>
                  <a:ext uri="{FF2B5EF4-FFF2-40B4-BE49-F238E27FC236}">
                    <a16:creationId xmlns:a16="http://schemas.microsoft.com/office/drawing/2014/main" id="{9042EF4F-6E84-BCAE-8E1C-90480AB50D0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6" name="Rectangle 9">
                <a:extLst>
                  <a:ext uri="{FF2B5EF4-FFF2-40B4-BE49-F238E27FC236}">
                    <a16:creationId xmlns:a16="http://schemas.microsoft.com/office/drawing/2014/main" id="{BB46AA82-3DF0-3235-D186-5D99406B4C8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7" name="Rectangle 10">
                <a:extLst>
                  <a:ext uri="{FF2B5EF4-FFF2-40B4-BE49-F238E27FC236}">
                    <a16:creationId xmlns:a16="http://schemas.microsoft.com/office/drawing/2014/main" id="{36B17097-375F-3A0B-D7FD-BB9E766D9BC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8" name="Rectangle 11">
                <a:extLst>
                  <a:ext uri="{FF2B5EF4-FFF2-40B4-BE49-F238E27FC236}">
                    <a16:creationId xmlns:a16="http://schemas.microsoft.com/office/drawing/2014/main" id="{4E569414-4084-4DBA-0E61-4E807108943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9" name="Rectangle 12">
                <a:extLst>
                  <a:ext uri="{FF2B5EF4-FFF2-40B4-BE49-F238E27FC236}">
                    <a16:creationId xmlns:a16="http://schemas.microsoft.com/office/drawing/2014/main" id="{92CD296E-9DFB-6AF1-4E27-92A1ED6C892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00" name="Rectangle 13">
                <a:extLst>
                  <a:ext uri="{FF2B5EF4-FFF2-40B4-BE49-F238E27FC236}">
                    <a16:creationId xmlns:a16="http://schemas.microsoft.com/office/drawing/2014/main" id="{ADE2E3C0-9E9F-EBA5-A30B-69B12ECA090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81" name="Oval 14">
              <a:extLst>
                <a:ext uri="{FF2B5EF4-FFF2-40B4-BE49-F238E27FC236}">
                  <a16:creationId xmlns:a16="http://schemas.microsoft.com/office/drawing/2014/main" id="{0B12F770-0BE4-F2E1-9BAA-B948429C6D0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622824" y="3226128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2" name="Oval 15">
              <a:extLst>
                <a:ext uri="{FF2B5EF4-FFF2-40B4-BE49-F238E27FC236}">
                  <a16:creationId xmlns:a16="http://schemas.microsoft.com/office/drawing/2014/main" id="{455E503D-51DA-B46C-305F-67ACF5004B7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796996" y="311006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3" name="Oval 16">
              <a:extLst>
                <a:ext uri="{FF2B5EF4-FFF2-40B4-BE49-F238E27FC236}">
                  <a16:creationId xmlns:a16="http://schemas.microsoft.com/office/drawing/2014/main" id="{232C5C83-15E0-18AB-B315-CDD88EEC811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796996" y="334219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4" name="Oval 17">
              <a:extLst>
                <a:ext uri="{FF2B5EF4-FFF2-40B4-BE49-F238E27FC236}">
                  <a16:creationId xmlns:a16="http://schemas.microsoft.com/office/drawing/2014/main" id="{B154F3A5-E51F-415C-FB11-A74070C5A7E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738939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5" name="Oval 18">
              <a:extLst>
                <a:ext uri="{FF2B5EF4-FFF2-40B4-BE49-F238E27FC236}">
                  <a16:creationId xmlns:a16="http://schemas.microsoft.com/office/drawing/2014/main" id="{BAD9273B-A8CB-ADA3-0761-BF80068BB451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216424" y="3226128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6" name="Oval 19">
              <a:extLst>
                <a:ext uri="{FF2B5EF4-FFF2-40B4-BE49-F238E27FC236}">
                  <a16:creationId xmlns:a16="http://schemas.microsoft.com/office/drawing/2014/main" id="{368B4740-50F0-8424-2911-CC901F1B598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738939" y="3748415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7" name="Oval 20">
              <a:extLst>
                <a:ext uri="{FF2B5EF4-FFF2-40B4-BE49-F238E27FC236}">
                  <a16:creationId xmlns:a16="http://schemas.microsoft.com/office/drawing/2014/main" id="{25513560-2A69-A533-AFEE-60D91899D1F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3693910" y="270384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8" name="Oval 21">
              <a:extLst>
                <a:ext uri="{FF2B5EF4-FFF2-40B4-BE49-F238E27FC236}">
                  <a16:creationId xmlns:a16="http://schemas.microsoft.com/office/drawing/2014/main" id="{E5D8F513-887B-31D3-AA7C-BB1517CD224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738939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9" name="Oval 22">
              <a:extLst>
                <a:ext uri="{FF2B5EF4-FFF2-40B4-BE49-F238E27FC236}">
                  <a16:creationId xmlns:a16="http://schemas.microsoft.com/office/drawing/2014/main" id="{32CC21C4-29A0-AF5C-C1C8-8E28B1258E2B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216424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0" name="Oval 23">
              <a:extLst>
                <a:ext uri="{FF2B5EF4-FFF2-40B4-BE49-F238E27FC236}">
                  <a16:creationId xmlns:a16="http://schemas.microsoft.com/office/drawing/2014/main" id="{6C6CB972-AADF-1419-0CC5-E5E77ADC5A09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16200000">
              <a:off x="4216424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68" name="Shape 67">
              <a:extLst>
                <a:ext uri="{FF2B5EF4-FFF2-40B4-BE49-F238E27FC236}">
                  <a16:creationId xmlns:a16="http://schemas.microsoft.com/office/drawing/2014/main" id="{CEC023B9-B08C-9D07-B5B8-C1A51D6DDB2B}"/>
                </a:ext>
              </a:extLst>
            </p:cNvPr>
            <p:cNvCxnSpPr>
              <a:stCxn id="9306" idx="4"/>
              <a:endCxn id="9281" idx="6"/>
            </p:cNvCxnSpPr>
            <p:nvPr/>
          </p:nvCxnSpPr>
          <p:spPr bwMode="auto">
            <a:xfrm>
              <a:off x="2365829" y="2511603"/>
              <a:ext cx="2315027" cy="714551"/>
            </a:xfrm>
            <a:prstGeom prst="curvedConnector2">
              <a:avLst/>
            </a:prstGeom>
            <a:ln w="28575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9225" name="TextBox 163">
            <a:extLst>
              <a:ext uri="{FF2B5EF4-FFF2-40B4-BE49-F238E27FC236}">
                <a16:creationId xmlns:a16="http://schemas.microsoft.com/office/drawing/2014/main" id="{CCC0C12B-416C-D2DA-BEDB-F74287E6D9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6000" y="1764270"/>
            <a:ext cx="1981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Propagate forward</a:t>
            </a:r>
          </a:p>
        </p:txBody>
      </p:sp>
      <p:sp>
        <p:nvSpPr>
          <p:cNvPr id="9226" name="TextBox 164">
            <a:extLst>
              <a:ext uri="{FF2B5EF4-FFF2-40B4-BE49-F238E27FC236}">
                <a16:creationId xmlns:a16="http://schemas.microsoft.com/office/drawing/2014/main" id="{D38FE878-9619-AB1F-2AE0-5FE60F6DBF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257800" y="1764270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Weight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3DD73079-B805-F51E-DC06-635299ED4E25}"/>
              </a:ext>
            </a:extLst>
          </p:cNvPr>
          <p:cNvGrpSpPr/>
          <p:nvPr/>
        </p:nvGrpSpPr>
        <p:grpSpPr>
          <a:xfrm>
            <a:off x="5348245" y="2285999"/>
            <a:ext cx="2773405" cy="1567008"/>
            <a:chOff x="5348245" y="2514600"/>
            <a:chExt cx="2773405" cy="1567008"/>
          </a:xfrm>
        </p:grpSpPr>
        <p:grpSp>
          <p:nvGrpSpPr>
            <p:cNvPr id="3" name="Group 2">
              <a:extLst>
                <a:ext uri="{FF2B5EF4-FFF2-40B4-BE49-F238E27FC236}">
                  <a16:creationId xmlns:a16="http://schemas.microsoft.com/office/drawing/2014/main" id="{E51105D9-97F8-1504-ABFC-A95B18C8C914}"/>
                </a:ext>
              </a:extLst>
            </p:cNvPr>
            <p:cNvGrpSpPr/>
            <p:nvPr/>
          </p:nvGrpSpPr>
          <p:grpSpPr>
            <a:xfrm>
              <a:off x="5957891" y="2514600"/>
              <a:ext cx="2163759" cy="1567008"/>
              <a:chOff x="5957891" y="2514600"/>
              <a:chExt cx="2163759" cy="1567008"/>
            </a:xfrm>
          </p:grpSpPr>
          <p:sp>
            <p:nvSpPr>
              <p:cNvPr id="74" name="Isosceles Triangle 73">
                <a:extLst>
                  <a:ext uri="{FF2B5EF4-FFF2-40B4-BE49-F238E27FC236}">
                    <a16:creationId xmlns:a16="http://schemas.microsoft.com/office/drawing/2014/main" id="{22CD4BF0-F9E5-CE0B-5F57-1B305D44230F}"/>
                  </a:ext>
                </a:extLst>
              </p:cNvPr>
              <p:cNvSpPr/>
              <p:nvPr/>
            </p:nvSpPr>
            <p:spPr bwMode="auto">
              <a:xfrm rot="16200000" flipV="1">
                <a:off x="5783267" y="3109917"/>
                <a:ext cx="639762" cy="290513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Calibri"/>
                  <a:cs typeface="Calibri"/>
                </a:endParaRPr>
              </a:p>
            </p:txBody>
          </p:sp>
          <p:grpSp>
            <p:nvGrpSpPr>
              <p:cNvPr id="104" name="Group 96">
                <a:extLst>
                  <a:ext uri="{FF2B5EF4-FFF2-40B4-BE49-F238E27FC236}">
                    <a16:creationId xmlns:a16="http://schemas.microsoft.com/office/drawing/2014/main" id="{D8B1F303-CB58-15BF-7C39-9522F8D5B89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 rot="-5400000">
                <a:off x="6553921" y="2513879"/>
                <a:ext cx="1567008" cy="1568450"/>
                <a:chOff x="6400800" y="4267200"/>
                <a:chExt cx="2057400" cy="2057400"/>
              </a:xfrm>
            </p:grpSpPr>
            <p:grpSp>
              <p:nvGrpSpPr>
                <p:cNvPr id="105" name="Group 98">
                  <a:extLst>
                    <a:ext uri="{FF2B5EF4-FFF2-40B4-BE49-F238E27FC236}">
                      <a16:creationId xmlns:a16="http://schemas.microsoft.com/office/drawing/2014/main" id="{A20B52B9-2B1A-83A2-406E-104B0C089967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400800" y="4267200"/>
                  <a:ext cx="2057400" cy="2057400"/>
                  <a:chOff x="3984" y="1056"/>
                  <a:chExt cx="1296" cy="1296"/>
                </a:xfrm>
              </p:grpSpPr>
              <p:sp>
                <p:nvSpPr>
                  <p:cNvPr id="119" name="Rectangle 113">
                    <a:extLst>
                      <a:ext uri="{FF2B5EF4-FFF2-40B4-BE49-F238E27FC236}">
                        <a16:creationId xmlns:a16="http://schemas.microsoft.com/office/drawing/2014/main" id="{DD5C6811-9B30-F12E-4D7C-7ADDC5F060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0" name="Rectangle 114">
                    <a:extLst>
                      <a:ext uri="{FF2B5EF4-FFF2-40B4-BE49-F238E27FC236}">
                        <a16:creationId xmlns:a16="http://schemas.microsoft.com/office/drawing/2014/main" id="{9D899C04-1124-1608-CFA2-2C734957B62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1" name="Rectangle 115">
                    <a:extLst>
                      <a:ext uri="{FF2B5EF4-FFF2-40B4-BE49-F238E27FC236}">
                        <a16:creationId xmlns:a16="http://schemas.microsoft.com/office/drawing/2014/main" id="{A1F1FD01-79AA-D8D7-47E7-719142AE1B1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2" name="Rectangle 116">
                    <a:extLst>
                      <a:ext uri="{FF2B5EF4-FFF2-40B4-BE49-F238E27FC236}">
                        <a16:creationId xmlns:a16="http://schemas.microsoft.com/office/drawing/2014/main" id="{D6ADF63F-2512-4377-3DBA-DEB94007A43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3" name="Rectangle 117">
                    <a:extLst>
                      <a:ext uri="{FF2B5EF4-FFF2-40B4-BE49-F238E27FC236}">
                        <a16:creationId xmlns:a16="http://schemas.microsoft.com/office/drawing/2014/main" id="{D988FD46-987D-4A67-A7E9-36ED77D853A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4" name="Rectangle 118">
                    <a:extLst>
                      <a:ext uri="{FF2B5EF4-FFF2-40B4-BE49-F238E27FC236}">
                        <a16:creationId xmlns:a16="http://schemas.microsoft.com/office/drawing/2014/main" id="{87F82C3C-BC01-9C26-3D58-B465EDBF5C4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5" name="Rectangle 119">
                    <a:extLst>
                      <a:ext uri="{FF2B5EF4-FFF2-40B4-BE49-F238E27FC236}">
                        <a16:creationId xmlns:a16="http://schemas.microsoft.com/office/drawing/2014/main" id="{3B45342E-DE34-2881-6D50-FAF08F5C912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6" name="Rectangle 120">
                    <a:extLst>
                      <a:ext uri="{FF2B5EF4-FFF2-40B4-BE49-F238E27FC236}">
                        <a16:creationId xmlns:a16="http://schemas.microsoft.com/office/drawing/2014/main" id="{7786DD2D-59F5-5644-318E-542E90C5D9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7" name="Rectangle 121">
                    <a:extLst>
                      <a:ext uri="{FF2B5EF4-FFF2-40B4-BE49-F238E27FC236}">
                        <a16:creationId xmlns:a16="http://schemas.microsoft.com/office/drawing/2014/main" id="{4C7AB45E-8BB0-0416-8CFB-FD1CF2C7D64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" name="Group 99">
                  <a:extLst>
                    <a:ext uri="{FF2B5EF4-FFF2-40B4-BE49-F238E27FC236}">
                      <a16:creationId xmlns:a16="http://schemas.microsoft.com/office/drawing/2014/main" id="{6B3E10DB-A29D-9ED3-B5D6-88338047190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6634234" y="5300791"/>
                  <a:ext cx="1724042" cy="936646"/>
                  <a:chOff x="4227" y="3291"/>
                  <a:chExt cx="1086" cy="590"/>
                </a:xfrm>
              </p:grpSpPr>
              <p:sp>
                <p:nvSpPr>
                  <p:cNvPr id="110" name="Oval 105">
                    <a:extLst>
                      <a:ext uri="{FF2B5EF4-FFF2-40B4-BE49-F238E27FC236}">
                        <a16:creationId xmlns:a16="http://schemas.microsoft.com/office/drawing/2014/main" id="{AD14F221-B8F5-EDB9-B259-F7E87943F2FA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56" y="3600"/>
                    <a:ext cx="137" cy="137"/>
                  </a:xfrm>
                  <a:prstGeom prst="ellipse">
                    <a:avLst/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" name="Oval 106">
                    <a:extLst>
                      <a:ext uri="{FF2B5EF4-FFF2-40B4-BE49-F238E27FC236}">
                        <a16:creationId xmlns:a16="http://schemas.microsoft.com/office/drawing/2014/main" id="{6C9F7F69-ACC3-53F7-8AF5-B93ADFBFEB87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60" y="3744"/>
                    <a:ext cx="137" cy="13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" name="Oval 107">
                    <a:extLst>
                      <a:ext uri="{FF2B5EF4-FFF2-40B4-BE49-F238E27FC236}">
                        <a16:creationId xmlns:a16="http://schemas.microsoft.com/office/drawing/2014/main" id="{5492BDC7-667A-7202-B672-EC923BA80712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11" y="3723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rtl="1"/>
                    <a:endParaRPr lang="en-US"/>
                  </a:p>
                </p:txBody>
              </p:sp>
              <p:sp>
                <p:nvSpPr>
                  <p:cNvPr id="114" name="Oval 108">
                    <a:extLst>
                      <a:ext uri="{FF2B5EF4-FFF2-40B4-BE49-F238E27FC236}">
                        <a16:creationId xmlns:a16="http://schemas.microsoft.com/office/drawing/2014/main" id="{A0F409AF-CF4A-7870-3412-C5EBD1B17251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83" y="3291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" name="Oval 109">
                    <a:extLst>
                      <a:ext uri="{FF2B5EF4-FFF2-40B4-BE49-F238E27FC236}">
                        <a16:creationId xmlns:a16="http://schemas.microsoft.com/office/drawing/2014/main" id="{05286B08-C08D-98E6-8116-D2F08DB1C9F3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4227" y="3699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" name="Oval 110">
                    <a:extLst>
                      <a:ext uri="{FF2B5EF4-FFF2-40B4-BE49-F238E27FC236}">
                        <a16:creationId xmlns:a16="http://schemas.microsoft.com/office/drawing/2014/main" id="{36766127-F1EF-AD2C-940B-6A4612C512A2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67" y="3723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" name="Oval 111">
                    <a:extLst>
                      <a:ext uri="{FF2B5EF4-FFF2-40B4-BE49-F238E27FC236}">
                        <a16:creationId xmlns:a16="http://schemas.microsoft.com/office/drawing/2014/main" id="{326688E1-CDE9-B3DE-6E35-3867A4BE40ED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88" y="3312"/>
                    <a:ext cx="64" cy="64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" name="Oval 112">
                    <a:extLst>
                      <a:ext uri="{FF2B5EF4-FFF2-40B4-BE49-F238E27FC236}">
                        <a16:creationId xmlns:a16="http://schemas.microsoft.com/office/drawing/2014/main" id="{5A406527-FB77-4DAC-FEAE-A97E15C55CF5}"/>
                      </a:ext>
                    </a:extLst>
                  </p:cNvPr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32" y="3312"/>
                    <a:ext cx="64" cy="64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7" name="Rectangle 100">
                  <a:extLst>
                    <a:ext uri="{FF2B5EF4-FFF2-40B4-BE49-F238E27FC236}">
                      <a16:creationId xmlns:a16="http://schemas.microsoft.com/office/drawing/2014/main" id="{6148A63E-9593-897C-E6D0-E9F565334053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7086600" y="5638800"/>
                  <a:ext cx="685800" cy="685800"/>
                </a:xfrm>
                <a:prstGeom prst="rect">
                  <a:avLst/>
                </a:prstGeom>
                <a:noFill/>
                <a:ln w="6350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" name="Oval 103">
                  <a:extLst>
                    <a:ext uri="{FF2B5EF4-FFF2-40B4-BE49-F238E27FC236}">
                      <a16:creationId xmlns:a16="http://schemas.microsoft.com/office/drawing/2014/main" id="{DFC3DA1A-EAE1-60A4-5646-27F200480E96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8110643" y="4605398"/>
                  <a:ext cx="42863" cy="42862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endParaRPr lang="en-US"/>
                </a:p>
              </p:txBody>
            </p:sp>
            <p:sp>
              <p:nvSpPr>
                <p:cNvPr id="109" name="Oval 102">
                  <a:extLst>
                    <a:ext uri="{FF2B5EF4-FFF2-40B4-BE49-F238E27FC236}">
                      <a16:creationId xmlns:a16="http://schemas.microsoft.com/office/drawing/2014/main" id="{F913B8B5-8AE8-8FB1-AC53-25C10EB47B9D}"/>
                    </a:ext>
                  </a:extLst>
                </p:cNvPr>
                <p:cNvSpPr>
                  <a:spLocks noChangeAspect="1" noChangeArrowheads="1"/>
                </p:cNvSpPr>
                <p:nvPr/>
              </p:nvSpPr>
              <p:spPr bwMode="auto">
                <a:xfrm>
                  <a:off x="7469953" y="5943599"/>
                  <a:ext cx="215448" cy="21537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130" name="AutoShape 47">
              <a:extLst>
                <a:ext uri="{FF2B5EF4-FFF2-40B4-BE49-F238E27FC236}">
                  <a16:creationId xmlns:a16="http://schemas.microsoft.com/office/drawing/2014/main" id="{DE9089F9-9498-B768-AE1C-D03EE4450D05}"/>
                </a:ext>
              </a:extLst>
            </p:cNvPr>
            <p:cNvCxnSpPr>
              <a:cxnSpLocks noChangeShapeType="1"/>
            </p:cNvCxnSpPr>
            <p:nvPr/>
          </p:nvCxnSpPr>
          <p:spPr bwMode="auto">
            <a:xfrm>
              <a:off x="5348245" y="3284189"/>
              <a:ext cx="2398767" cy="13299"/>
            </a:xfrm>
            <a:prstGeom prst="curved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26536DD9-32BB-28AB-1293-F1E1BD7D7A5E}"/>
                  </a:ext>
                </a:extLst>
              </p14:cNvPr>
              <p14:cNvContentPartPr/>
              <p14:nvPr/>
            </p14:nvContentPartPr>
            <p14:xfrm>
              <a:off x="87840" y="1261080"/>
              <a:ext cx="11648520" cy="52974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26536DD9-32BB-28AB-1293-F1E1BD7D7A5E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8480" y="1251720"/>
                <a:ext cx="11667240" cy="531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29528734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D20F6DAF-3BB7-46A9-9843-BB65AADE01A3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64000"/>
          </a:blip>
          <a:stretch>
            <a:fillRect/>
          </a:stretch>
        </p:blipFill>
        <p:spPr>
          <a:xfrm>
            <a:off x="665630" y="1270413"/>
            <a:ext cx="8179112" cy="5121708"/>
          </a:xfrm>
          <a:prstGeom prst="rect">
            <a:avLst/>
          </a:prstGeom>
        </p:spPr>
      </p:pic>
      <mc:AlternateContent xmlns:mc="http://schemas.openxmlformats.org/markup-compatibility/2006">
        <mc:Choice xmlns:p14="http://schemas.microsoft.com/office/powerpoint/2010/main"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1545949D-7DE3-330D-22C1-A6BA401D6964}"/>
                  </a:ext>
                </a:extLst>
              </p14:cNvPr>
              <p14:cNvContentPartPr/>
              <p14:nvPr/>
            </p14:nvContentPartPr>
            <p14:xfrm>
              <a:off x="3636360" y="177480"/>
              <a:ext cx="8559720" cy="4669560"/>
            </p14:xfrm>
          </p:contentPart>
        </mc:Choice>
        <mc:Fallback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1545949D-7DE3-330D-22C1-A6BA401D6964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3627000" y="168120"/>
                <a:ext cx="8578440" cy="46882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84467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a new algorithm!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1397002"/>
            <a:ext cx="11379200" cy="2031998"/>
          </a:xfrm>
        </p:spPr>
        <p:txBody>
          <a:bodyPr/>
          <a:lstStyle/>
          <a:p>
            <a:r>
              <a:rPr lang="en-US" sz="2800" dirty="0"/>
              <a:t>When </a:t>
            </a:r>
            <a:r>
              <a:rPr lang="en-US" sz="2800" dirty="0">
                <a:solidFill>
                  <a:srgbClr val="CC00CC"/>
                </a:solidFill>
              </a:rPr>
              <a:t>|</a:t>
            </a:r>
            <a:r>
              <a:rPr lang="en-US" sz="2800" i="1" dirty="0">
                <a:solidFill>
                  <a:srgbClr val="CC00CC"/>
                </a:solidFill>
              </a:rPr>
              <a:t>X</a:t>
            </a:r>
            <a:r>
              <a:rPr lang="en-US" sz="2800" dirty="0">
                <a:solidFill>
                  <a:srgbClr val="CC00CC"/>
                </a:solidFill>
              </a:rPr>
              <a:t>| </a:t>
            </a:r>
            <a:r>
              <a:rPr lang="en-US" sz="2800" dirty="0"/>
              <a:t>is more than 10</a:t>
            </a:r>
            <a:r>
              <a:rPr lang="en-US" baseline="30000" dirty="0"/>
              <a:t>6</a:t>
            </a:r>
            <a:r>
              <a:rPr lang="en-US" sz="2800" dirty="0"/>
              <a:t> or so (e.g., 3 ghosts in a 10x20 world), exact inference becomes infeasible</a:t>
            </a:r>
          </a:p>
          <a:p>
            <a:r>
              <a:rPr lang="en-US" sz="2800" dirty="0"/>
              <a:t>Likelihood weighting fails completely – number of samples needed grows </a:t>
            </a:r>
            <a:r>
              <a:rPr lang="en-US" sz="2800" b="1" i="1" dirty="0">
                <a:solidFill>
                  <a:srgbClr val="0000FF"/>
                </a:solidFill>
              </a:rPr>
              <a:t>exponentially</a:t>
            </a:r>
            <a:r>
              <a:rPr lang="en-US" sz="2800" dirty="0"/>
              <a:t> with </a:t>
            </a:r>
            <a:r>
              <a:rPr lang="en-US" sz="2800" i="1" dirty="0">
                <a:solidFill>
                  <a:srgbClr val="CC00CC"/>
                </a:solidFill>
              </a:rPr>
              <a:t>T</a:t>
            </a:r>
          </a:p>
          <a:p>
            <a:pPr marL="0" indent="0">
              <a:buNone/>
            </a:pPr>
            <a:endParaRPr lang="en-US" sz="2800" dirty="0"/>
          </a:p>
        </p:txBody>
      </p:sp>
      <p:pic>
        <p:nvPicPr>
          <p:cNvPr id="6" name="Picture 5" descr="umbrella-lw.ps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2099" y="3429000"/>
            <a:ext cx="3822700" cy="3186623"/>
          </a:xfrm>
          <a:prstGeom prst="rect">
            <a:avLst/>
          </a:prstGeom>
        </p:spPr>
      </p:pic>
      <p:grpSp>
        <p:nvGrpSpPr>
          <p:cNvPr id="7" name="Group 6"/>
          <p:cNvGrpSpPr/>
          <p:nvPr/>
        </p:nvGrpSpPr>
        <p:grpSpPr>
          <a:xfrm>
            <a:off x="5638800" y="3962400"/>
            <a:ext cx="4252913" cy="1600200"/>
            <a:chOff x="1676400" y="4267200"/>
            <a:chExt cx="4252913" cy="1600200"/>
          </a:xfrm>
        </p:grpSpPr>
        <p:sp>
          <p:nvSpPr>
            <p:cNvPr id="10" name="Oval 6"/>
            <p:cNvSpPr>
              <a:spLocks noChangeArrowheads="1"/>
            </p:cNvSpPr>
            <p:nvPr/>
          </p:nvSpPr>
          <p:spPr bwMode="auto">
            <a:xfrm>
              <a:off x="25908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</a:p>
          </p:txBody>
        </p:sp>
        <p:cxnSp>
          <p:nvCxnSpPr>
            <p:cNvPr id="11" name="AutoShape 7"/>
            <p:cNvCxnSpPr>
              <a:cxnSpLocks noChangeShapeType="1"/>
              <a:stCxn id="10" idx="4"/>
              <a:endCxn id="19" idx="0"/>
            </p:cNvCxnSpPr>
            <p:nvPr/>
          </p:nvCxnSpPr>
          <p:spPr bwMode="auto">
            <a:xfrm>
              <a:off x="2857500" y="4814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2" name="AutoShape 9"/>
            <p:cNvCxnSpPr>
              <a:cxnSpLocks noChangeShapeType="1"/>
              <a:stCxn id="13" idx="6"/>
              <a:endCxn id="10" idx="2"/>
            </p:cNvCxnSpPr>
            <p:nvPr/>
          </p:nvCxnSpPr>
          <p:spPr bwMode="auto">
            <a:xfrm>
              <a:off x="2224088" y="4533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3" name="Oval 10"/>
            <p:cNvSpPr>
              <a:spLocks noChangeArrowheads="1"/>
            </p:cNvSpPr>
            <p:nvPr/>
          </p:nvSpPr>
          <p:spPr bwMode="auto">
            <a:xfrm>
              <a:off x="16764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0</a:t>
              </a:r>
            </a:p>
          </p:txBody>
        </p:sp>
        <p:sp>
          <p:nvSpPr>
            <p:cNvPr id="14" name="Oval 12"/>
            <p:cNvSpPr>
              <a:spLocks noChangeArrowheads="1"/>
            </p:cNvSpPr>
            <p:nvPr/>
          </p:nvSpPr>
          <p:spPr bwMode="auto">
            <a:xfrm>
              <a:off x="35052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cxnSp>
          <p:nvCxnSpPr>
            <p:cNvPr id="15" name="AutoShape 13"/>
            <p:cNvCxnSpPr>
              <a:cxnSpLocks noChangeShapeType="1"/>
              <a:stCxn id="14" idx="6"/>
              <a:endCxn id="17" idx="2"/>
            </p:cNvCxnSpPr>
            <p:nvPr/>
          </p:nvCxnSpPr>
          <p:spPr bwMode="auto">
            <a:xfrm>
              <a:off x="4052888" y="4533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6" name="AutoShape 14"/>
            <p:cNvCxnSpPr>
              <a:cxnSpLocks noChangeShapeType="1"/>
              <a:stCxn id="10" idx="6"/>
              <a:endCxn id="14" idx="2"/>
            </p:cNvCxnSpPr>
            <p:nvPr/>
          </p:nvCxnSpPr>
          <p:spPr bwMode="auto">
            <a:xfrm>
              <a:off x="3138488" y="4533900"/>
              <a:ext cx="3524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7" name="Oval 15"/>
            <p:cNvSpPr>
              <a:spLocks noChangeArrowheads="1"/>
            </p:cNvSpPr>
            <p:nvPr/>
          </p:nvSpPr>
          <p:spPr bwMode="auto">
            <a:xfrm>
              <a:off x="4419600" y="4267200"/>
              <a:ext cx="533400" cy="533400"/>
            </a:xfrm>
            <a:prstGeom prst="ellipse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X</a:t>
              </a:r>
              <a:r>
                <a:rPr lang="en-US" sz="2400" baseline="-25000" dirty="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18" name="AutoShape 16"/>
            <p:cNvCxnSpPr>
              <a:cxnSpLocks noChangeShapeType="1"/>
              <a:stCxn id="17" idx="6"/>
            </p:cNvCxnSpPr>
            <p:nvPr/>
          </p:nvCxnSpPr>
          <p:spPr bwMode="auto">
            <a:xfrm>
              <a:off x="4967288" y="4533900"/>
              <a:ext cx="962025" cy="0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prstDash val="dash"/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9" name="Oval 17"/>
            <p:cNvSpPr>
              <a:spLocks noChangeArrowheads="1"/>
            </p:cNvSpPr>
            <p:nvPr/>
          </p:nvSpPr>
          <p:spPr bwMode="auto">
            <a:xfrm>
              <a:off x="2590800" y="5334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E</a:t>
              </a:r>
              <a:r>
                <a:rPr lang="en-US" sz="2400" baseline="-25000" dirty="0">
                  <a:latin typeface="Calibri"/>
                  <a:cs typeface="Calibri"/>
                </a:rPr>
                <a:t>1</a:t>
              </a:r>
            </a:p>
          </p:txBody>
        </p:sp>
        <p:sp>
          <p:nvSpPr>
            <p:cNvPr id="20" name="Oval 18"/>
            <p:cNvSpPr>
              <a:spLocks noChangeArrowheads="1"/>
            </p:cNvSpPr>
            <p:nvPr/>
          </p:nvSpPr>
          <p:spPr bwMode="auto">
            <a:xfrm>
              <a:off x="3505200" y="5334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E</a:t>
              </a:r>
              <a:r>
                <a:rPr lang="en-US" sz="2400" baseline="-25000" dirty="0">
                  <a:latin typeface="Calibri"/>
                  <a:cs typeface="Calibri"/>
                </a:rPr>
                <a:t>2</a:t>
              </a:r>
            </a:p>
          </p:txBody>
        </p:sp>
        <p:sp>
          <p:nvSpPr>
            <p:cNvPr id="21" name="Oval 19"/>
            <p:cNvSpPr>
              <a:spLocks noChangeArrowheads="1"/>
            </p:cNvSpPr>
            <p:nvPr/>
          </p:nvSpPr>
          <p:spPr bwMode="auto">
            <a:xfrm>
              <a:off x="4419600" y="5334000"/>
              <a:ext cx="533400" cy="533400"/>
            </a:xfrm>
            <a:prstGeom prst="ellipse">
              <a:avLst/>
            </a:prstGeom>
            <a:solidFill>
              <a:schemeClr val="bg2"/>
            </a:solidFill>
            <a:ln w="2857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sz="2400" i="1" dirty="0">
                  <a:latin typeface="Calibri"/>
                  <a:cs typeface="Calibri"/>
                </a:rPr>
                <a:t>E</a:t>
              </a:r>
              <a:r>
                <a:rPr lang="en-US" sz="2400" baseline="-25000" dirty="0">
                  <a:latin typeface="Calibri"/>
                  <a:cs typeface="Calibri"/>
                </a:rPr>
                <a:t>3</a:t>
              </a:r>
            </a:p>
          </p:txBody>
        </p:sp>
        <p:cxnSp>
          <p:nvCxnSpPr>
            <p:cNvPr id="23" name="AutoShape 21"/>
            <p:cNvCxnSpPr>
              <a:cxnSpLocks noChangeShapeType="1"/>
              <a:stCxn id="14" idx="4"/>
              <a:endCxn id="20" idx="0"/>
            </p:cNvCxnSpPr>
            <p:nvPr/>
          </p:nvCxnSpPr>
          <p:spPr bwMode="auto">
            <a:xfrm>
              <a:off x="3771900" y="4814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24" name="AutoShape 22"/>
            <p:cNvCxnSpPr>
              <a:cxnSpLocks noChangeShapeType="1"/>
              <a:stCxn id="17" idx="4"/>
              <a:endCxn id="21" idx="0"/>
            </p:cNvCxnSpPr>
            <p:nvPr/>
          </p:nvCxnSpPr>
          <p:spPr bwMode="auto">
            <a:xfrm>
              <a:off x="4686300" y="4814888"/>
              <a:ext cx="0" cy="504825"/>
            </a:xfrm>
            <a:prstGeom prst="straightConnector1">
              <a:avLst/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=""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190483960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 need a new idea!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06400" y="4038600"/>
            <a:ext cx="11379200" cy="2133600"/>
          </a:xfrm>
        </p:spPr>
        <p:txBody>
          <a:bodyPr>
            <a:normAutofit fontScale="92500" lnSpcReduction="10000"/>
          </a:bodyPr>
          <a:lstStyle/>
          <a:p>
            <a:r>
              <a:rPr lang="en-US" dirty="0"/>
              <a:t>The problem: sample state trajectories go off into low-probability regions, ignoring the evidence; too few “reasonable” samples</a:t>
            </a:r>
          </a:p>
          <a:p>
            <a:r>
              <a:rPr lang="en-US" dirty="0"/>
              <a:t>Solution: kill the bad ones, make more of the good ones</a:t>
            </a:r>
          </a:p>
          <a:p>
            <a:r>
              <a:rPr lang="en-US" dirty="0"/>
              <a:t>This way the population of samples stays in the high-probability region</a:t>
            </a:r>
          </a:p>
          <a:p>
            <a:r>
              <a:rPr lang="en-US" dirty="0"/>
              <a:t>This is called </a:t>
            </a:r>
            <a:r>
              <a:rPr lang="en-US" dirty="0">
                <a:solidFill>
                  <a:srgbClr val="C00000"/>
                </a:solidFill>
              </a:rPr>
              <a:t>resampling</a:t>
            </a:r>
            <a:r>
              <a:rPr lang="en-US" dirty="0"/>
              <a:t> or survival of the fittest</a:t>
            </a:r>
          </a:p>
        </p:txBody>
      </p:sp>
      <p:pic>
        <p:nvPicPr>
          <p:cNvPr id="5" name="Picture 4" descr="2D-evolution.ps.eps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76600" y="1295400"/>
            <a:ext cx="5638800" cy="2383064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895600" y="1295400"/>
            <a:ext cx="51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t=2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69821" y="1295400"/>
            <a:ext cx="5119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t=7</a:t>
            </a:r>
          </a:p>
        </p:txBody>
      </p:sp>
    </p:spTree>
    <p:extLst>
      <p:ext uri="{BB962C8B-B14F-4D97-AF65-F5344CB8AC3E}">
        <p14:creationId xmlns:p14="http://schemas.microsoft.com/office/powerpoint/2010/main" val="21004481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89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Robot Localization</a:t>
            </a:r>
          </a:p>
        </p:txBody>
      </p:sp>
      <p:sp>
        <p:nvSpPr>
          <p:cNvPr id="4100" name="Rectangle 3"/>
          <p:cNvSpPr>
            <a:spLocks noGrp="1" noChangeArrowheads="1"/>
          </p:cNvSpPr>
          <p:nvPr>
            <p:ph idx="1"/>
          </p:nvPr>
        </p:nvSpPr>
        <p:spPr>
          <a:xfrm>
            <a:off x="457200" y="1447801"/>
            <a:ext cx="6934200" cy="4525963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In robot localization: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We know the map, but not the robot’</a:t>
            </a:r>
            <a:r>
              <a:rPr lang="en-US" altLang="ja-JP" sz="2000" dirty="0">
                <a:ea typeface="ＭＳ Ｐゴシック" pitchFamily="34" charset="-128"/>
              </a:rPr>
              <a:t>s position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Observations may be vectors of range finder readings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State space and readings are typically continuous (works basically like a very fine grid) and so we cannot store B(X)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Particle filtering is a main technique</a:t>
            </a:r>
          </a:p>
          <a:p>
            <a:endParaRPr lang="en-US" sz="2400" dirty="0">
              <a:ea typeface="ＭＳ Ｐゴシック" pitchFamily="34" charset="-128"/>
            </a:endParaRPr>
          </a:p>
          <a:p>
            <a:pPr>
              <a:buFont typeface="Wingdings" pitchFamily="2" charset="2"/>
              <a:buNone/>
            </a:pPr>
            <a:endParaRPr lang="en-US" sz="2000" dirty="0">
              <a:solidFill>
                <a:schemeClr val="tx1"/>
              </a:solidFill>
              <a:ea typeface="ＭＳ Ｐゴシック" pitchFamily="34" charset="-128"/>
            </a:endParaRPr>
          </a:p>
        </p:txBody>
      </p:sp>
      <p:graphicFrame>
        <p:nvGraphicFramePr>
          <p:cNvPr id="4" name="Object 2">
            <a:hlinkClick r:id="" action="ppaction://ole?verb=0"/>
          </p:cNvPr>
          <p:cNvGraphicFramePr>
            <a:graphicFrameLocks noChangeAspect="1"/>
          </p:cNvGraphicFramePr>
          <p:nvPr/>
        </p:nvGraphicFramePr>
        <p:xfrm>
          <a:off x="1676400" y="3886201"/>
          <a:ext cx="3524251" cy="26066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Videoclip" r:id="rId2" imgW="5047619" imgH="3990476" progId="Package">
                  <p:embed/>
                </p:oleObj>
              </mc:Choice>
              <mc:Fallback>
                <p:oleObj name="Videoclip" r:id="rId2" imgW="5047619" imgH="3990476" progId="Package">
                  <p:embed/>
                  <p:pic>
                    <p:nvPicPr>
                      <p:cNvPr id="4" name="Object 2">
                        <a:hlinkClick r:id="" action="ppaction://ole?verb=0"/>
                      </p:cNvPr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 b="6444"/>
                      <a:stretch>
                        <a:fillRect/>
                      </a:stretch>
                    </p:blipFill>
                    <p:spPr bwMode="auto">
                      <a:xfrm>
                        <a:off x="1676400" y="3886201"/>
                        <a:ext cx="3524251" cy="2606675"/>
                      </a:xfrm>
                      <a:prstGeom prst="rect">
                        <a:avLst/>
                      </a:prstGeom>
                      <a:noFill/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rgbClr val="000000">
                                  <a:alpha val="74997"/>
                                </a:srgb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20484" name="Picture 4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239612" y="1981200"/>
            <a:ext cx="5570653" cy="413385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Localization (Sonar)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95756" y="6505552"/>
            <a:ext cx="387505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global-sonar-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uw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annotated.avi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7" name="global-sonar-uw-annotated.m4v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142461" y="1510706"/>
            <a:ext cx="11907078" cy="4661494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88668"/>
            <a:ext cx="388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[Dieter Fox, et al.]</a:t>
            </a:r>
          </a:p>
        </p:txBody>
      </p:sp>
    </p:spTree>
    <p:extLst>
      <p:ext uri="{BB962C8B-B14F-4D97-AF65-F5344CB8AC3E}">
        <p14:creationId xmlns:p14="http://schemas.microsoft.com/office/powerpoint/2010/main" val="29802831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7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05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</a:t>
            </a:r>
          </a:p>
        </p:txBody>
      </p:sp>
      <p:grpSp>
        <p:nvGrpSpPr>
          <p:cNvPr id="72706" name="Group 4"/>
          <p:cNvGrpSpPr>
            <a:grpSpLocks/>
          </p:cNvGrpSpPr>
          <p:nvPr/>
        </p:nvGrpSpPr>
        <p:grpSpPr bwMode="auto">
          <a:xfrm>
            <a:off x="8458200" y="1401762"/>
            <a:ext cx="2057400" cy="2057400"/>
            <a:chOff x="3984" y="1056"/>
            <a:chExt cx="1296" cy="1296"/>
          </a:xfrm>
        </p:grpSpPr>
        <p:sp>
          <p:nvSpPr>
            <p:cNvPr id="72730" name="Rectangle 5"/>
            <p:cNvSpPr>
              <a:spLocks noChangeArrowheads="1"/>
            </p:cNvSpPr>
            <p:nvPr/>
          </p:nvSpPr>
          <p:spPr bwMode="auto">
            <a:xfrm>
              <a:off x="3984" y="1056"/>
              <a:ext cx="432" cy="4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1" name="Rectangle 6"/>
            <p:cNvSpPr>
              <a:spLocks noChangeArrowheads="1"/>
            </p:cNvSpPr>
            <p:nvPr/>
          </p:nvSpPr>
          <p:spPr bwMode="auto">
            <a:xfrm>
              <a:off x="4416" y="1056"/>
              <a:ext cx="432" cy="432"/>
            </a:xfrm>
            <a:prstGeom prst="rect">
              <a:avLst/>
            </a:prstGeom>
            <a:solidFill>
              <a:srgbClr val="66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0.1</a:t>
              </a:r>
            </a:p>
          </p:txBody>
        </p:sp>
        <p:sp>
          <p:nvSpPr>
            <p:cNvPr id="72732" name="Rectangle 7"/>
            <p:cNvSpPr>
              <a:spLocks noChangeArrowheads="1"/>
            </p:cNvSpPr>
            <p:nvPr/>
          </p:nvSpPr>
          <p:spPr bwMode="auto">
            <a:xfrm>
              <a:off x="3984" y="1488"/>
              <a:ext cx="432" cy="4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3" name="Rectangle 8"/>
            <p:cNvSpPr>
              <a:spLocks noChangeArrowheads="1"/>
            </p:cNvSpPr>
            <p:nvPr/>
          </p:nvSpPr>
          <p:spPr bwMode="auto">
            <a:xfrm>
              <a:off x="4416" y="1488"/>
              <a:ext cx="432" cy="4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4" name="Rectangle 9"/>
            <p:cNvSpPr>
              <a:spLocks noChangeArrowheads="1"/>
            </p:cNvSpPr>
            <p:nvPr/>
          </p:nvSpPr>
          <p:spPr bwMode="auto">
            <a:xfrm>
              <a:off x="4848" y="1056"/>
              <a:ext cx="432" cy="4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 dirty="0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5" name="Rectangle 10"/>
            <p:cNvSpPr>
              <a:spLocks noChangeArrowheads="1"/>
            </p:cNvSpPr>
            <p:nvPr/>
          </p:nvSpPr>
          <p:spPr bwMode="auto">
            <a:xfrm>
              <a:off x="4848" y="1488"/>
              <a:ext cx="432" cy="432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0.2</a:t>
              </a:r>
            </a:p>
          </p:txBody>
        </p:sp>
        <p:sp>
          <p:nvSpPr>
            <p:cNvPr id="72736" name="Rectangle 11"/>
            <p:cNvSpPr>
              <a:spLocks noChangeArrowheads="1"/>
            </p:cNvSpPr>
            <p:nvPr/>
          </p:nvSpPr>
          <p:spPr bwMode="auto">
            <a:xfrm>
              <a:off x="3984" y="1920"/>
              <a:ext cx="432" cy="4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0.0</a:t>
              </a:r>
            </a:p>
          </p:txBody>
        </p:sp>
        <p:sp>
          <p:nvSpPr>
            <p:cNvPr id="72737" name="Rectangle 12"/>
            <p:cNvSpPr>
              <a:spLocks noChangeArrowheads="1"/>
            </p:cNvSpPr>
            <p:nvPr/>
          </p:nvSpPr>
          <p:spPr bwMode="auto">
            <a:xfrm>
              <a:off x="4416" y="1920"/>
              <a:ext cx="432" cy="432"/>
            </a:xfrm>
            <a:prstGeom prst="rect">
              <a:avLst/>
            </a:prstGeom>
            <a:solidFill>
              <a:srgbClr val="CC99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0.2</a:t>
              </a:r>
            </a:p>
          </p:txBody>
        </p:sp>
        <p:sp>
          <p:nvSpPr>
            <p:cNvPr id="72738" name="Rectangle 13"/>
            <p:cNvSpPr>
              <a:spLocks noChangeArrowheads="1"/>
            </p:cNvSpPr>
            <p:nvPr/>
          </p:nvSpPr>
          <p:spPr bwMode="auto">
            <a:xfrm>
              <a:off x="4848" y="1920"/>
              <a:ext cx="432" cy="432"/>
            </a:xfrm>
            <a:prstGeom prst="rect">
              <a:avLst/>
            </a:prstGeom>
            <a:solidFill>
              <a:srgbClr val="FF7C80"/>
            </a:solidFill>
            <a:ln w="9525">
              <a:solidFill>
                <a:schemeClr val="tx1"/>
              </a:solidFill>
              <a:miter lim="800000"/>
              <a:headEnd/>
              <a:tailEnd/>
            </a:ln>
          </p:spPr>
          <p:txBody>
            <a:bodyPr wrap="none" anchor="ctr"/>
            <a:lstStyle/>
            <a:p>
              <a:pPr algn="ctr"/>
              <a:r>
                <a:rPr lang="en-US">
                  <a:latin typeface="Calibri"/>
                  <a:cs typeface="Calibri"/>
                </a:rPr>
                <a:t>0.5</a:t>
              </a:r>
            </a:p>
          </p:txBody>
        </p:sp>
      </p:grpSp>
      <p:grpSp>
        <p:nvGrpSpPr>
          <p:cNvPr id="72707" name="Group 37"/>
          <p:cNvGrpSpPr>
            <a:grpSpLocks/>
          </p:cNvGrpSpPr>
          <p:nvPr/>
        </p:nvGrpSpPr>
        <p:grpSpPr bwMode="auto">
          <a:xfrm>
            <a:off x="8458200" y="4297362"/>
            <a:ext cx="2057400" cy="2057400"/>
            <a:chOff x="6324600" y="4419600"/>
            <a:chExt cx="2057400" cy="2057400"/>
          </a:xfrm>
        </p:grpSpPr>
        <p:grpSp>
          <p:nvGrpSpPr>
            <p:cNvPr id="72710" name="Group 14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72721" name="Rectangle 1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2" name="Rectangle 1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3" name="Rectangle 1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4" name="Rectangle 1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5" name="Rectangle 1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6" name="Rectangle 2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7" name="Rectangle 2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8" name="Rectangle 2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729" name="Rectangle 2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2711" name="Oval 24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2" name="Oval 25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3" name="Oval 26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4" name="Oval 27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5" name="Oval 28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6" name="Oval 29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7" name="Oval 30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8" name="Oval 31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19" name="Oval 32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2720" name="Oval 3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37" name="Isosceles Triangle 36"/>
          <p:cNvSpPr/>
          <p:nvPr/>
        </p:nvSpPr>
        <p:spPr>
          <a:xfrm flipV="1">
            <a:off x="9067800" y="3687762"/>
            <a:ext cx="838200" cy="381000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38" name="Rectangle 3"/>
          <p:cNvSpPr txBox="1">
            <a:spLocks noChangeArrowheads="1"/>
          </p:cNvSpPr>
          <p:nvPr/>
        </p:nvSpPr>
        <p:spPr bwMode="auto">
          <a:xfrm>
            <a:off x="609600" y="1371600"/>
            <a:ext cx="68580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marL="457200" lvl="1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1200" kern="0" dirty="0"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8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Represent belief state by a set of samples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latin typeface="Calibri"/>
                <a:ea typeface="+mn-ea"/>
                <a:cs typeface="Calibri"/>
              </a:rPr>
              <a:t>Samples are called </a:t>
            </a:r>
            <a:r>
              <a:rPr lang="en-US" sz="2400" b="1" i="1" kern="0" dirty="0">
                <a:solidFill>
                  <a:srgbClr val="FF0000"/>
                </a:solidFill>
                <a:latin typeface="Calibri"/>
                <a:ea typeface="+mn-ea"/>
                <a:cs typeface="Calibri"/>
              </a:rPr>
              <a:t>particles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latin typeface="Calibri"/>
                <a:ea typeface="+mn-ea"/>
                <a:cs typeface="Calibri"/>
              </a:rPr>
              <a:t>Time per step is linear in the number of samples</a:t>
            </a:r>
          </a:p>
          <a:p>
            <a:pPr marL="742950" lvl="1" indent="-285750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  <a:defRPr/>
            </a:pPr>
            <a:r>
              <a:rPr lang="en-US" sz="2400" kern="0" dirty="0">
                <a:latin typeface="Calibri"/>
                <a:ea typeface="+mn-ea"/>
                <a:cs typeface="Calibri"/>
              </a:rPr>
              <a:t>But: number needed may be large</a:t>
            </a:r>
          </a:p>
          <a:p>
            <a:pPr marL="457200" lvl="1" eaLnBrk="0" hangingPunct="0">
              <a:lnSpc>
                <a:spcPct val="8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1400" kern="0" dirty="0">
              <a:latin typeface="Calibri"/>
              <a:ea typeface="+mn-ea"/>
              <a:cs typeface="Calibri"/>
            </a:endParaRP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r>
              <a:rPr lang="en-US" sz="2800" kern="0" dirty="0">
                <a:solidFill>
                  <a:schemeClr val="accent2"/>
                </a:solidFill>
                <a:latin typeface="Calibri"/>
                <a:ea typeface="+mn-ea"/>
                <a:cs typeface="Calibri"/>
              </a:rPr>
              <a:t>This is how robot localization works in practice</a:t>
            </a:r>
          </a:p>
          <a:p>
            <a:pPr marL="342900" indent="-342900" eaLnBrk="0" hangingPunct="0">
              <a:lnSpc>
                <a:spcPct val="8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  <a:defRPr/>
            </a:pPr>
            <a:endParaRPr lang="en-US" sz="1400" kern="0" dirty="0">
              <a:solidFill>
                <a:schemeClr val="accent2"/>
              </a:solidFill>
              <a:latin typeface="Calibri"/>
              <a:ea typeface="+mn-ea"/>
              <a:cs typeface="Calibri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12469BEE-D9C7-F97D-D931-9B8C0B9BCE7A}"/>
                  </a:ext>
                </a:extLst>
              </p14:cNvPr>
              <p14:cNvContentPartPr/>
              <p14:nvPr/>
            </p14:nvContentPartPr>
            <p14:xfrm>
              <a:off x="7604280" y="172440"/>
              <a:ext cx="4591800" cy="396288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12469BEE-D9C7-F97D-D931-9B8C0B9BCE7A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7594920" y="163080"/>
                <a:ext cx="4610520" cy="39816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1896338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29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Representation: Particles</a:t>
            </a:r>
          </a:p>
        </p:txBody>
      </p:sp>
      <p:sp>
        <p:nvSpPr>
          <p:cNvPr id="73730" name="Content Placeholder 2"/>
          <p:cNvSpPr>
            <a:spLocks noGrp="1"/>
          </p:cNvSpPr>
          <p:nvPr>
            <p:ph idx="1"/>
          </p:nvPr>
        </p:nvSpPr>
        <p:spPr>
          <a:xfrm>
            <a:off x="135290" y="1219200"/>
            <a:ext cx="8900760" cy="5638800"/>
          </a:xfrm>
        </p:spPr>
        <p:txBody>
          <a:bodyPr/>
          <a:lstStyle/>
          <a:p>
            <a:r>
              <a:rPr lang="en-US" sz="2800" dirty="0">
                <a:ea typeface="ＭＳ Ｐゴシック" pitchFamily="34" charset="-128"/>
              </a:rPr>
              <a:t>Our representation of </a:t>
            </a:r>
            <a:r>
              <a:rPr lang="en-US" sz="2800" dirty="0">
                <a:solidFill>
                  <a:srgbClr val="CC00CC"/>
                </a:solidFill>
                <a:ea typeface="ＭＳ Ｐゴシック" pitchFamily="34" charset="-128"/>
              </a:rPr>
              <a:t>P(X) </a:t>
            </a:r>
            <a:r>
              <a:rPr lang="en-US" sz="2800" dirty="0">
                <a:ea typeface="ＭＳ Ｐゴシック" pitchFamily="34" charset="-128"/>
              </a:rPr>
              <a:t>is now a list of </a:t>
            </a:r>
            <a:r>
              <a:rPr lang="en-US" sz="2800" dirty="0">
                <a:solidFill>
                  <a:srgbClr val="CC00CC"/>
                </a:solidFill>
                <a:ea typeface="ＭＳ Ｐゴシック" pitchFamily="34" charset="-128"/>
              </a:rPr>
              <a:t>N</a:t>
            </a:r>
            <a:r>
              <a:rPr lang="en-US" sz="2800" dirty="0">
                <a:ea typeface="ＭＳ Ｐゴシック" pitchFamily="34" charset="-128"/>
              </a:rPr>
              <a:t> particles (samples)</a:t>
            </a:r>
          </a:p>
          <a:p>
            <a:pPr lvl="1"/>
            <a:r>
              <a:rPr lang="en-US" sz="2400" dirty="0">
                <a:ea typeface="ＭＳ Ｐゴシック" pitchFamily="34" charset="-128"/>
              </a:rPr>
              <a:t>Generally, </a:t>
            </a:r>
            <a:r>
              <a:rPr lang="en-US" sz="2400" dirty="0">
                <a:solidFill>
                  <a:srgbClr val="CC00CC"/>
                </a:solidFill>
                <a:ea typeface="ＭＳ Ｐゴシック" pitchFamily="34" charset="-128"/>
              </a:rPr>
              <a:t>N &lt;&lt; |X|</a:t>
            </a:r>
          </a:p>
          <a:p>
            <a:pPr lvl="1"/>
            <a:r>
              <a:rPr lang="en-US" sz="2400" dirty="0">
                <a:ea typeface="ＭＳ Ｐゴシック" pitchFamily="34" charset="-128"/>
              </a:rPr>
              <a:t>Storing map from </a:t>
            </a:r>
            <a:r>
              <a:rPr lang="en-US" sz="2400" dirty="0">
                <a:solidFill>
                  <a:srgbClr val="CC00CC"/>
                </a:solidFill>
                <a:ea typeface="ＭＳ Ｐゴシック" pitchFamily="34" charset="-128"/>
              </a:rPr>
              <a:t>X</a:t>
            </a:r>
            <a:r>
              <a:rPr lang="en-US" sz="2400" dirty="0">
                <a:ea typeface="ＭＳ Ｐゴシック" pitchFamily="34" charset="-128"/>
              </a:rPr>
              <a:t> to counts would defeat the point</a:t>
            </a:r>
          </a:p>
          <a:p>
            <a:pPr marL="0" indent="0">
              <a:buNone/>
            </a:pPr>
            <a:endParaRPr lang="en-US" sz="1800" dirty="0">
              <a:ea typeface="ＭＳ Ｐゴシック" pitchFamily="34" charset="-128"/>
            </a:endParaRPr>
          </a:p>
          <a:p>
            <a:r>
              <a:rPr lang="en-US" sz="2800" dirty="0">
                <a:solidFill>
                  <a:srgbClr val="CC00CC"/>
                </a:solidFill>
                <a:ea typeface="ＭＳ Ｐゴシック" pitchFamily="34" charset="-128"/>
              </a:rPr>
              <a:t>P(x) </a:t>
            </a:r>
            <a:r>
              <a:rPr lang="en-US" sz="2800" dirty="0">
                <a:ea typeface="ＭＳ Ｐゴシック" pitchFamily="34" charset="-128"/>
              </a:rPr>
              <a:t>approximated by number of particles with value </a:t>
            </a:r>
            <a:r>
              <a:rPr lang="en-US" sz="2800" dirty="0">
                <a:solidFill>
                  <a:srgbClr val="CC00CC"/>
                </a:solidFill>
                <a:ea typeface="ＭＳ Ｐゴシック" pitchFamily="34" charset="-128"/>
              </a:rPr>
              <a:t>x</a:t>
            </a:r>
          </a:p>
          <a:p>
            <a:pPr lvl="1"/>
            <a:r>
              <a:rPr lang="en-US" sz="2400" dirty="0">
                <a:ea typeface="ＭＳ Ｐゴシック" pitchFamily="34" charset="-128"/>
              </a:rPr>
              <a:t>So, many x may have P(x) = 0! </a:t>
            </a:r>
          </a:p>
          <a:p>
            <a:pPr lvl="1"/>
            <a:r>
              <a:rPr lang="en-US" sz="2400" dirty="0">
                <a:ea typeface="ＭＳ Ｐゴシック" pitchFamily="34" charset="-128"/>
              </a:rPr>
              <a:t>More particles, more accuracy</a:t>
            </a:r>
          </a:p>
          <a:p>
            <a:pPr lvl="1"/>
            <a:r>
              <a:rPr lang="en-US" sz="2400" dirty="0">
                <a:ea typeface="ＭＳ Ｐゴシック" pitchFamily="34" charset="-128"/>
              </a:rPr>
              <a:t>Usually we want a low-dimensional marginal</a:t>
            </a:r>
          </a:p>
          <a:p>
            <a:pPr lvl="2"/>
            <a:r>
              <a:rPr lang="en-US" sz="1800" dirty="0">
                <a:ea typeface="ＭＳ Ｐゴシック" pitchFamily="34" charset="-128"/>
              </a:rPr>
              <a:t>E.g., “Where is ghost 1?” rather than “Are ghosts 1,2,3 in {2,6], [5,6], and [8,11]?”</a:t>
            </a:r>
            <a:endParaRPr lang="en-US" dirty="0">
              <a:ea typeface="ＭＳ Ｐゴシック" pitchFamily="34" charset="-128"/>
            </a:endParaRPr>
          </a:p>
          <a:p>
            <a:pPr marL="457165" lvl="1" indent="0">
              <a:buNone/>
            </a:pPr>
            <a:endParaRPr lang="en-US" sz="1800" dirty="0">
              <a:ea typeface="ＭＳ Ｐゴシック" pitchFamily="34" charset="-128"/>
            </a:endParaRPr>
          </a:p>
          <a:p>
            <a:r>
              <a:rPr lang="en-US" sz="2800" dirty="0">
                <a:ea typeface="ＭＳ Ｐゴシック" pitchFamily="34" charset="-128"/>
              </a:rPr>
              <a:t>For now, all particles have a weight of 1</a:t>
            </a:r>
          </a:p>
          <a:p>
            <a:pPr lvl="1"/>
            <a:endParaRPr lang="en-US" sz="2400" dirty="0">
              <a:ea typeface="ＭＳ Ｐゴシック" pitchFamily="34" charset="-128"/>
            </a:endParaRPr>
          </a:p>
        </p:txBody>
      </p:sp>
      <p:grpSp>
        <p:nvGrpSpPr>
          <p:cNvPr id="73732" name="Group 26"/>
          <p:cNvGrpSpPr>
            <a:grpSpLocks/>
          </p:cNvGrpSpPr>
          <p:nvPr/>
        </p:nvGrpSpPr>
        <p:grpSpPr bwMode="auto">
          <a:xfrm rot="-5400000">
            <a:off x="9558337" y="1752600"/>
            <a:ext cx="1566863" cy="1566863"/>
            <a:chOff x="6324600" y="4419600"/>
            <a:chExt cx="2057400" cy="2057400"/>
          </a:xfrm>
        </p:grpSpPr>
        <p:grpSp>
          <p:nvGrpSpPr>
            <p:cNvPr id="73734" name="Group 49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73745" name="Rectangle 60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6" name="Rectangle 61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7" name="Rectangle 62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8" name="Rectangle 63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49" name="Rectangle 64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0" name="Rectangle 65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1" name="Rectangle 66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2" name="Rectangle 67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753" name="Rectangle 68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3735" name="Oval 50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6" name="Oval 51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7" name="Oval 52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8" name="Oval 53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39" name="Oval 54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0" name="Oval 55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1" name="Oval 56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2" name="Oval 57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3" name="Oval 58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3744" name="Oval 59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3733" name="TextBox 69"/>
          <p:cNvSpPr txBox="1">
            <a:spLocks noChangeArrowheads="1"/>
          </p:cNvSpPr>
          <p:nvPr/>
        </p:nvSpPr>
        <p:spPr bwMode="auto">
          <a:xfrm>
            <a:off x="9939336" y="3810000"/>
            <a:ext cx="953735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0C15597C-329F-A0C2-68BC-3EED2FDCBA7D}"/>
                  </a:ext>
                </a:extLst>
              </p14:cNvPr>
              <p14:cNvContentPartPr/>
              <p14:nvPr/>
            </p14:nvContentPartPr>
            <p14:xfrm>
              <a:off x="9684720" y="1092600"/>
              <a:ext cx="1875960" cy="490392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0C15597C-329F-A0C2-68BC-3EED2FDCBA7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9675360" y="1083240"/>
                <a:ext cx="1894680" cy="49226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95233069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Particle Filtering: Propagate forward</a:t>
            </a:r>
          </a:p>
        </p:txBody>
      </p:sp>
      <p:sp>
        <p:nvSpPr>
          <p:cNvPr id="73734" name="Rectangle 3"/>
          <p:cNvSpPr txBox="1">
            <a:spLocks noChangeArrowheads="1"/>
          </p:cNvSpPr>
          <p:nvPr/>
        </p:nvSpPr>
        <p:spPr bwMode="auto">
          <a:xfrm>
            <a:off x="304799" y="1524000"/>
            <a:ext cx="6878637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A particle in state </a:t>
            </a:r>
            <a:r>
              <a:rPr lang="en-US" sz="2800" i="1" dirty="0" err="1">
                <a:solidFill>
                  <a:srgbClr val="CC00CC"/>
                </a:solidFill>
                <a:latin typeface="Calibri"/>
                <a:cs typeface="Calibri"/>
              </a:rPr>
              <a:t>x</a:t>
            </a:r>
            <a:r>
              <a:rPr lang="en-US" sz="3600" i="1" baseline="-25000" dirty="0" err="1">
                <a:solidFill>
                  <a:srgbClr val="CC00CC"/>
                </a:solidFill>
                <a:latin typeface="Calibri"/>
                <a:cs typeface="Calibri"/>
              </a:rPr>
              <a:t>t</a:t>
            </a: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 is moved by sampling its next position directly from the transition model: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i="1" dirty="0">
                <a:solidFill>
                  <a:srgbClr val="007F3F"/>
                </a:solidFill>
                <a:latin typeface="Calibri"/>
                <a:cs typeface="Calibri"/>
              </a:rPr>
              <a:t>x</a:t>
            </a:r>
            <a:r>
              <a:rPr lang="en-US" sz="3200" i="1" baseline="-25000" dirty="0">
                <a:solidFill>
                  <a:srgbClr val="007F3F"/>
                </a:solidFill>
                <a:latin typeface="Calibri"/>
                <a:cs typeface="Calibri"/>
              </a:rPr>
              <a:t>t</a:t>
            </a:r>
            <a:r>
              <a:rPr lang="en-US" sz="3200" baseline="-25000" dirty="0">
                <a:solidFill>
                  <a:srgbClr val="007F3F"/>
                </a:solidFill>
                <a:latin typeface="Calibri"/>
                <a:cs typeface="Calibri"/>
              </a:rPr>
              <a:t>+1</a:t>
            </a:r>
            <a:r>
              <a:rPr lang="en-US" i="1" dirty="0">
                <a:solidFill>
                  <a:srgbClr val="007F3F"/>
                </a:solidFill>
                <a:latin typeface="Calibri"/>
                <a:cs typeface="Calibri"/>
              </a:rPr>
              <a:t> ~  P</a:t>
            </a:r>
            <a:r>
              <a:rPr lang="en-US" dirty="0">
                <a:solidFill>
                  <a:srgbClr val="007F3F"/>
                </a:solidFill>
                <a:latin typeface="Calibri"/>
                <a:cs typeface="Calibri"/>
              </a:rPr>
              <a:t>(</a:t>
            </a:r>
            <a:r>
              <a:rPr lang="en-US" i="1" dirty="0">
                <a:solidFill>
                  <a:srgbClr val="007F3F"/>
                </a:solidFill>
                <a:latin typeface="Calibri"/>
                <a:cs typeface="Calibri"/>
              </a:rPr>
              <a:t>X</a:t>
            </a:r>
            <a:r>
              <a:rPr lang="en-US" sz="3200" i="1" baseline="-25000" dirty="0">
                <a:solidFill>
                  <a:srgbClr val="007F3F"/>
                </a:solidFill>
                <a:latin typeface="Calibri"/>
                <a:cs typeface="Calibri"/>
              </a:rPr>
              <a:t>t</a:t>
            </a:r>
            <a:r>
              <a:rPr lang="en-US" sz="3200" baseline="-25000" dirty="0">
                <a:solidFill>
                  <a:srgbClr val="007F3F"/>
                </a:solidFill>
                <a:latin typeface="Calibri"/>
                <a:cs typeface="Calibri"/>
              </a:rPr>
              <a:t>+1</a:t>
            </a:r>
            <a:r>
              <a:rPr lang="en-US" i="1" dirty="0">
                <a:solidFill>
                  <a:srgbClr val="007F3F"/>
                </a:solidFill>
                <a:latin typeface="Calibri"/>
                <a:cs typeface="Calibri"/>
              </a:rPr>
              <a:t> </a:t>
            </a:r>
            <a:r>
              <a:rPr lang="en-US" dirty="0">
                <a:solidFill>
                  <a:srgbClr val="007F3F"/>
                </a:solidFill>
                <a:latin typeface="Calibri"/>
                <a:cs typeface="Calibri"/>
              </a:rPr>
              <a:t>| </a:t>
            </a:r>
            <a:r>
              <a:rPr lang="en-US" i="1" dirty="0" err="1">
                <a:solidFill>
                  <a:srgbClr val="007F3F"/>
                </a:solidFill>
                <a:latin typeface="Calibri"/>
                <a:cs typeface="Calibri"/>
              </a:rPr>
              <a:t>x</a:t>
            </a:r>
            <a:r>
              <a:rPr lang="en-US" sz="3600" i="1" baseline="-25000" dirty="0" err="1">
                <a:solidFill>
                  <a:srgbClr val="007F3F"/>
                </a:solidFill>
                <a:latin typeface="Calibri"/>
                <a:cs typeface="Calibri"/>
              </a:rPr>
              <a:t>t</a:t>
            </a:r>
            <a:r>
              <a:rPr lang="en-US" dirty="0">
                <a:solidFill>
                  <a:srgbClr val="007F3F"/>
                </a:solidFill>
                <a:latin typeface="Calibri"/>
                <a:cs typeface="Calibri"/>
              </a:rPr>
              <a:t>)</a:t>
            </a:r>
            <a:endParaRPr lang="en-US" sz="2800" dirty="0">
              <a:solidFill>
                <a:srgbClr val="007F3F"/>
              </a:solidFill>
              <a:latin typeface="Calibri"/>
              <a:cs typeface="Calibri"/>
            </a:endParaRPr>
          </a:p>
          <a:p>
            <a:pPr lvl="6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endParaRPr lang="en-US" altLang="ja-JP" sz="7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r>
              <a:rPr lang="en-US" dirty="0">
                <a:latin typeface="Calibri"/>
                <a:cs typeface="Calibri"/>
              </a:rPr>
              <a:t>Here, most samples move clockwise, but some move in another direction or stay in place</a:t>
            </a:r>
          </a:p>
          <a:p>
            <a:pPr marL="0" indent="0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defRPr/>
            </a:pPr>
            <a:endParaRPr lang="en-US" sz="1800" dirty="0">
              <a:latin typeface="Calibri"/>
              <a:cs typeface="Calibri"/>
            </a:endParaRP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This captures the passage of time</a:t>
            </a: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charset="0"/>
              <a:buChar char="§"/>
              <a:defRPr/>
            </a:pPr>
            <a:r>
              <a:rPr lang="en-US" dirty="0">
                <a:latin typeface="Calibri"/>
                <a:cs typeface="Calibri"/>
              </a:rPr>
              <a:t>If enough samples, close to exact values before and after (consistent)</a:t>
            </a:r>
          </a:p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charset="0"/>
              <a:buChar char="§"/>
              <a:defRPr/>
            </a:pPr>
            <a:endParaRPr lang="en-US" sz="2800" dirty="0">
              <a:solidFill>
                <a:schemeClr val="accent2"/>
              </a:solidFill>
              <a:latin typeface="Calibri"/>
              <a:cs typeface="Calibri"/>
            </a:endParaRPr>
          </a:p>
        </p:txBody>
      </p:sp>
      <p:grpSp>
        <p:nvGrpSpPr>
          <p:cNvPr id="74756" name="Group 49"/>
          <p:cNvGrpSpPr>
            <a:grpSpLocks/>
          </p:cNvGrpSpPr>
          <p:nvPr/>
        </p:nvGrpSpPr>
        <p:grpSpPr bwMode="auto">
          <a:xfrm rot="-5400000">
            <a:off x="9101137" y="1828800"/>
            <a:ext cx="1566863" cy="1566863"/>
            <a:chOff x="6324600" y="4419600"/>
            <a:chExt cx="2057400" cy="2057400"/>
          </a:xfrm>
        </p:grpSpPr>
        <p:grpSp>
          <p:nvGrpSpPr>
            <p:cNvPr id="74782" name="Group 72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74793" name="Rectangle 84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4" name="Rectangle 85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5" name="Rectangle 86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6" name="Rectangle 87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7" name="Rectangle 88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8" name="Rectangle 89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99" name="Rectangle 90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00" name="Rectangle 91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801" name="Rectangle 92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783" name="Oval 73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4" name="Oval 74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5" name="Oval 75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6" name="Oval 76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7" name="Oval 77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8" name="Oval 78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89" name="Oval 79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0" name="Oval 80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1" name="Oval 81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92" name="Oval 8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51" name="Isosceles Triangle 50"/>
          <p:cNvSpPr/>
          <p:nvPr/>
        </p:nvSpPr>
        <p:spPr bwMode="auto">
          <a:xfrm flipV="1">
            <a:off x="9558337" y="3962400"/>
            <a:ext cx="639763" cy="288925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grpSp>
        <p:nvGrpSpPr>
          <p:cNvPr id="74758" name="Group 2"/>
          <p:cNvGrpSpPr>
            <a:grpSpLocks/>
          </p:cNvGrpSpPr>
          <p:nvPr/>
        </p:nvGrpSpPr>
        <p:grpSpPr bwMode="auto">
          <a:xfrm>
            <a:off x="9101137" y="4648200"/>
            <a:ext cx="1566863" cy="1566863"/>
            <a:chOff x="6700158" y="2188371"/>
            <a:chExt cx="1567543" cy="1566862"/>
          </a:xfrm>
        </p:grpSpPr>
        <p:grpSp>
          <p:nvGrpSpPr>
            <p:cNvPr id="74762" name="Group 51"/>
            <p:cNvGrpSpPr>
              <a:grpSpLocks/>
            </p:cNvGrpSpPr>
            <p:nvPr/>
          </p:nvGrpSpPr>
          <p:grpSpPr bwMode="auto">
            <a:xfrm rot="-5400000">
              <a:off x="6700499" y="2188030"/>
              <a:ext cx="1566862" cy="1567543"/>
              <a:chOff x="3984" y="1056"/>
              <a:chExt cx="1296" cy="1296"/>
            </a:xfrm>
          </p:grpSpPr>
          <p:sp>
            <p:nvSpPr>
              <p:cNvPr id="74773" name="Rectangle 63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4" name="Rectangle 6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5" name="Rectangle 65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6" name="Rectangle 66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7" name="Rectangle 67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8" name="Rectangle 68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79" name="Rectangle 6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80" name="Rectangle 70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781" name="Rectangle 71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4763" name="Oval 52"/>
            <p:cNvSpPr>
              <a:spLocks noChangeArrowheads="1"/>
            </p:cNvSpPr>
            <p:nvPr/>
          </p:nvSpPr>
          <p:spPr bwMode="auto">
            <a:xfrm rot="-5400000">
              <a:off x="7861326" y="2942760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4" name="Oval 53"/>
            <p:cNvSpPr>
              <a:spLocks noChangeArrowheads="1"/>
            </p:cNvSpPr>
            <p:nvPr/>
          </p:nvSpPr>
          <p:spPr bwMode="auto">
            <a:xfrm rot="-5400000">
              <a:off x="8035498" y="2826696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5" name="Oval 54"/>
            <p:cNvSpPr>
              <a:spLocks noChangeArrowheads="1"/>
            </p:cNvSpPr>
            <p:nvPr/>
          </p:nvSpPr>
          <p:spPr bwMode="auto">
            <a:xfrm rot="-5400000">
              <a:off x="8035498" y="305882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6" name="Oval 55"/>
            <p:cNvSpPr>
              <a:spLocks noChangeArrowheads="1"/>
            </p:cNvSpPr>
            <p:nvPr/>
          </p:nvSpPr>
          <p:spPr bwMode="auto">
            <a:xfrm rot="-5400000">
              <a:off x="7977441" y="23044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7" name="Oval 56"/>
            <p:cNvSpPr>
              <a:spLocks noChangeArrowheads="1"/>
            </p:cNvSpPr>
            <p:nvPr/>
          </p:nvSpPr>
          <p:spPr bwMode="auto">
            <a:xfrm rot="-5400000">
              <a:off x="7454926" y="294276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8" name="Oval 57"/>
            <p:cNvSpPr>
              <a:spLocks noChangeArrowheads="1"/>
            </p:cNvSpPr>
            <p:nvPr/>
          </p:nvSpPr>
          <p:spPr bwMode="auto">
            <a:xfrm rot="-5400000">
              <a:off x="7977441" y="346504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69" name="Oval 58"/>
            <p:cNvSpPr>
              <a:spLocks noChangeArrowheads="1"/>
            </p:cNvSpPr>
            <p:nvPr/>
          </p:nvSpPr>
          <p:spPr bwMode="auto">
            <a:xfrm rot="-5400000">
              <a:off x="6932412" y="24204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0" name="Oval 59"/>
            <p:cNvSpPr>
              <a:spLocks noChangeArrowheads="1"/>
            </p:cNvSpPr>
            <p:nvPr/>
          </p:nvSpPr>
          <p:spPr bwMode="auto">
            <a:xfrm rot="-5400000">
              <a:off x="7977441" y="24785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1" name="Oval 60"/>
            <p:cNvSpPr>
              <a:spLocks noChangeArrowheads="1"/>
            </p:cNvSpPr>
            <p:nvPr/>
          </p:nvSpPr>
          <p:spPr bwMode="auto">
            <a:xfrm rot="-5400000">
              <a:off x="7454926" y="24785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4772" name="Oval 61"/>
            <p:cNvSpPr>
              <a:spLocks noChangeArrowheads="1"/>
            </p:cNvSpPr>
            <p:nvPr/>
          </p:nvSpPr>
          <p:spPr bwMode="auto">
            <a:xfrm rot="-5400000">
              <a:off x="7454926" y="23044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cxnSp>
        <p:nvCxnSpPr>
          <p:cNvPr id="63" name="Shape 67"/>
          <p:cNvCxnSpPr>
            <a:stCxn id="74787" idx="3"/>
          </p:cNvCxnSpPr>
          <p:nvPr/>
        </p:nvCxnSpPr>
        <p:spPr bwMode="auto">
          <a:xfrm flipH="1">
            <a:off x="10320337" y="1985963"/>
            <a:ext cx="215900" cy="3424237"/>
          </a:xfrm>
          <a:prstGeom prst="curvedConnector4">
            <a:avLst>
              <a:gd name="adj1" fmla="val -106216"/>
              <a:gd name="adj2" fmla="val 62118"/>
            </a:avLst>
          </a:prstGeom>
          <a:ln w="28575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74760" name="TextBox 96"/>
          <p:cNvSpPr txBox="1">
            <a:spLocks noChangeArrowheads="1"/>
          </p:cNvSpPr>
          <p:nvPr/>
        </p:nvSpPr>
        <p:spPr bwMode="auto">
          <a:xfrm>
            <a:off x="7653337" y="1447800"/>
            <a:ext cx="9017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  <p:sp>
        <p:nvSpPr>
          <p:cNvPr id="74761" name="TextBox 100"/>
          <p:cNvSpPr txBox="1">
            <a:spLocks noChangeArrowheads="1"/>
          </p:cNvSpPr>
          <p:nvPr/>
        </p:nvSpPr>
        <p:spPr bwMode="auto">
          <a:xfrm>
            <a:off x="7653337" y="4267200"/>
            <a:ext cx="9779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</p:spTree>
    <p:extLst>
      <p:ext uri="{BB962C8B-B14F-4D97-AF65-F5344CB8AC3E}">
        <p14:creationId xmlns:p14="http://schemas.microsoft.com/office/powerpoint/2010/main" val="62633616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7" name="Rectangle 3"/>
          <p:cNvSpPr txBox="1">
            <a:spLocks noChangeArrowheads="1"/>
          </p:cNvSpPr>
          <p:nvPr/>
        </p:nvSpPr>
        <p:spPr bwMode="auto">
          <a:xfrm>
            <a:off x="304800" y="1600200"/>
            <a:ext cx="6096000" cy="495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marL="342900" indent="-3429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r>
              <a:rPr lang="en-US" sz="2800" dirty="0">
                <a:solidFill>
                  <a:schemeClr val="accent2"/>
                </a:solidFill>
                <a:latin typeface="Calibri"/>
                <a:cs typeface="Calibri"/>
              </a:rPr>
              <a:t>Slightly trickier:</a:t>
            </a:r>
          </a:p>
          <a:p>
            <a:pPr lvl="3">
              <a:lnSpc>
                <a:spcPct val="90000"/>
              </a:lnSpc>
              <a:spcBef>
                <a:spcPct val="20000"/>
              </a:spcBef>
              <a:buClr>
                <a:schemeClr val="accent2"/>
              </a:buClr>
              <a:buFont typeface="Wingdings" pitchFamily="2" charset="2"/>
              <a:buChar char="§"/>
            </a:pPr>
            <a:endParaRPr lang="en-US" sz="900" dirty="0">
              <a:solidFill>
                <a:schemeClr val="accent2"/>
              </a:solidFill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Don’</a:t>
            </a:r>
            <a:r>
              <a:rPr lang="en-US" altLang="ja-JP" dirty="0">
                <a:latin typeface="Calibri"/>
                <a:cs typeface="Calibri"/>
              </a:rPr>
              <a:t>t sample observation, fix it</a:t>
            </a:r>
          </a:p>
          <a:p>
            <a:pPr lvl="3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endParaRPr lang="en-US" altLang="ja-JP" sz="700" dirty="0"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Similar to likelihood weighting, weight samples based on the evidence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i="1" dirty="0">
                <a:solidFill>
                  <a:srgbClr val="F36B11"/>
                </a:solidFill>
                <a:latin typeface="Calibri"/>
                <a:cs typeface="Calibri"/>
              </a:rPr>
              <a:t>W </a:t>
            </a:r>
            <a:r>
              <a:rPr lang="en-US" dirty="0">
                <a:solidFill>
                  <a:srgbClr val="F36B11"/>
                </a:solidFill>
                <a:latin typeface="Calibri"/>
                <a:cs typeface="Calibri"/>
              </a:rPr>
              <a:t>= </a:t>
            </a:r>
            <a:r>
              <a:rPr lang="en-US" i="1" dirty="0">
                <a:solidFill>
                  <a:srgbClr val="F36B11"/>
                </a:solidFill>
                <a:sym typeface="Symbol"/>
              </a:rPr>
              <a:t>P</a:t>
            </a:r>
            <a:r>
              <a:rPr lang="en-US" dirty="0">
                <a:solidFill>
                  <a:srgbClr val="F36B11"/>
                </a:solidFill>
                <a:sym typeface="Symbol"/>
              </a:rPr>
              <a:t>(</a:t>
            </a:r>
            <a:r>
              <a:rPr lang="en-US" i="1" dirty="0">
                <a:solidFill>
                  <a:srgbClr val="F36B11"/>
                </a:solidFill>
                <a:sym typeface="Symbol"/>
              </a:rPr>
              <a:t>e</a:t>
            </a:r>
            <a:r>
              <a:rPr lang="en-US" i="1" baseline="-25000" dirty="0">
                <a:solidFill>
                  <a:srgbClr val="F36B11"/>
                </a:solidFill>
                <a:latin typeface="Calibri"/>
                <a:cs typeface="Calibri"/>
              </a:rPr>
              <a:t>t</a:t>
            </a:r>
            <a:r>
              <a:rPr lang="en-US" dirty="0">
                <a:solidFill>
                  <a:srgbClr val="F36B11"/>
                </a:solidFill>
                <a:latin typeface="Calibri"/>
                <a:cs typeface="Calibri"/>
              </a:rPr>
              <a:t>|</a:t>
            </a:r>
            <a:r>
              <a:rPr lang="en-US" baseline="-25000" dirty="0">
                <a:solidFill>
                  <a:srgbClr val="F36B11"/>
                </a:solidFill>
                <a:latin typeface="Calibri"/>
                <a:cs typeface="Calibri"/>
              </a:rPr>
              <a:t> </a:t>
            </a:r>
            <a:r>
              <a:rPr lang="en-US" i="1" dirty="0" err="1">
                <a:solidFill>
                  <a:srgbClr val="F36B11"/>
                </a:solidFill>
                <a:sym typeface="Symbol"/>
              </a:rPr>
              <a:t>x</a:t>
            </a:r>
            <a:r>
              <a:rPr lang="en-US" i="1" baseline="-25000" dirty="0" err="1">
                <a:solidFill>
                  <a:srgbClr val="F36B11"/>
                </a:solidFill>
                <a:latin typeface="Calibri"/>
                <a:cs typeface="Calibri"/>
              </a:rPr>
              <a:t>t</a:t>
            </a:r>
            <a:r>
              <a:rPr lang="en-US" dirty="0">
                <a:solidFill>
                  <a:srgbClr val="F36B11"/>
                </a:solidFill>
                <a:sym typeface="Symbol"/>
              </a:rPr>
              <a:t>)</a:t>
            </a:r>
          </a:p>
          <a:p>
            <a:pPr lvl="2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endParaRPr lang="en-US" i="1" dirty="0">
              <a:solidFill>
                <a:srgbClr val="CC00CC"/>
              </a:solidFill>
              <a:latin typeface="Calibri"/>
              <a:cs typeface="Calibri"/>
            </a:endParaRPr>
          </a:p>
          <a:p>
            <a:pPr lvl="1">
              <a:lnSpc>
                <a:spcPct val="90000"/>
              </a:lnSpc>
              <a:spcBef>
                <a:spcPct val="20000"/>
              </a:spcBef>
              <a:buClr>
                <a:schemeClr val="tx1"/>
              </a:buClr>
              <a:buFont typeface="Wingdings" pitchFamily="2" charset="2"/>
              <a:buChar char="§"/>
            </a:pPr>
            <a:r>
              <a:rPr lang="en-US" dirty="0">
                <a:latin typeface="Calibri"/>
                <a:cs typeface="Calibri"/>
              </a:rPr>
              <a:t>Normalize the weights: particles that fit the  data better get higher weights, others get lower weights</a:t>
            </a:r>
          </a:p>
        </p:txBody>
      </p:sp>
      <p:sp>
        <p:nvSpPr>
          <p:cNvPr id="7578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Filtering: Observe</a:t>
            </a:r>
          </a:p>
        </p:txBody>
      </p:sp>
      <p:grpSp>
        <p:nvGrpSpPr>
          <p:cNvPr id="75781" name="Group 2"/>
          <p:cNvGrpSpPr>
            <a:grpSpLocks/>
          </p:cNvGrpSpPr>
          <p:nvPr/>
        </p:nvGrpSpPr>
        <p:grpSpPr bwMode="auto">
          <a:xfrm>
            <a:off x="8870950" y="1752600"/>
            <a:ext cx="1566863" cy="1566863"/>
            <a:chOff x="7792358" y="2670971"/>
            <a:chExt cx="1567543" cy="1566862"/>
          </a:xfrm>
        </p:grpSpPr>
        <p:grpSp>
          <p:nvGrpSpPr>
            <p:cNvPr id="75810" name="Group 53"/>
            <p:cNvGrpSpPr>
              <a:grpSpLocks/>
            </p:cNvGrpSpPr>
            <p:nvPr/>
          </p:nvGrpSpPr>
          <p:grpSpPr bwMode="auto">
            <a:xfrm rot="-5400000">
              <a:off x="7792699" y="2670630"/>
              <a:ext cx="1566862" cy="1567543"/>
              <a:chOff x="3984" y="1056"/>
              <a:chExt cx="1296" cy="1296"/>
            </a:xfrm>
          </p:grpSpPr>
          <p:sp>
            <p:nvSpPr>
              <p:cNvPr id="75821" name="Rectangle 6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2" name="Rectangle 6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3" name="Rectangle 6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4" name="Rectangle 6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5" name="Rectangle 6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6" name="Rectangle 7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7" name="Rectangle 7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8" name="Rectangle 7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29" name="Rectangle 7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5811" name="Oval 54"/>
            <p:cNvSpPr>
              <a:spLocks noChangeArrowheads="1"/>
            </p:cNvSpPr>
            <p:nvPr/>
          </p:nvSpPr>
          <p:spPr bwMode="auto">
            <a:xfrm rot="-5400000">
              <a:off x="8953526" y="3425360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2" name="Oval 55"/>
            <p:cNvSpPr>
              <a:spLocks noChangeArrowheads="1"/>
            </p:cNvSpPr>
            <p:nvPr/>
          </p:nvSpPr>
          <p:spPr bwMode="auto">
            <a:xfrm rot="-5400000">
              <a:off x="9127698" y="3309296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3" name="Oval 56"/>
            <p:cNvSpPr>
              <a:spLocks noChangeArrowheads="1"/>
            </p:cNvSpPr>
            <p:nvPr/>
          </p:nvSpPr>
          <p:spPr bwMode="auto">
            <a:xfrm rot="-5400000">
              <a:off x="9127698" y="354142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4" name="Oval 57"/>
            <p:cNvSpPr>
              <a:spLocks noChangeArrowheads="1"/>
            </p:cNvSpPr>
            <p:nvPr/>
          </p:nvSpPr>
          <p:spPr bwMode="auto">
            <a:xfrm rot="-5400000">
              <a:off x="9069641" y="27870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5" name="Oval 58"/>
            <p:cNvSpPr>
              <a:spLocks noChangeArrowheads="1"/>
            </p:cNvSpPr>
            <p:nvPr/>
          </p:nvSpPr>
          <p:spPr bwMode="auto">
            <a:xfrm rot="-5400000">
              <a:off x="8547126" y="342536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6" name="Oval 59"/>
            <p:cNvSpPr>
              <a:spLocks noChangeArrowheads="1"/>
            </p:cNvSpPr>
            <p:nvPr/>
          </p:nvSpPr>
          <p:spPr bwMode="auto">
            <a:xfrm rot="-5400000">
              <a:off x="9069641" y="394764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7" name="Oval 60"/>
            <p:cNvSpPr>
              <a:spLocks noChangeArrowheads="1"/>
            </p:cNvSpPr>
            <p:nvPr/>
          </p:nvSpPr>
          <p:spPr bwMode="auto">
            <a:xfrm rot="-5400000">
              <a:off x="8024612" y="29030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8" name="Oval 61"/>
            <p:cNvSpPr>
              <a:spLocks noChangeArrowheads="1"/>
            </p:cNvSpPr>
            <p:nvPr/>
          </p:nvSpPr>
          <p:spPr bwMode="auto">
            <a:xfrm rot="-5400000">
              <a:off x="9069641" y="29611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19" name="Oval 62"/>
            <p:cNvSpPr>
              <a:spLocks noChangeArrowheads="1"/>
            </p:cNvSpPr>
            <p:nvPr/>
          </p:nvSpPr>
          <p:spPr bwMode="auto">
            <a:xfrm rot="-5400000">
              <a:off x="8547126" y="296110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5820" name="Oval 63"/>
            <p:cNvSpPr>
              <a:spLocks noChangeArrowheads="1"/>
            </p:cNvSpPr>
            <p:nvPr/>
          </p:nvSpPr>
          <p:spPr bwMode="auto">
            <a:xfrm rot="-5400000">
              <a:off x="8547126" y="2787009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75782" name="Group 96"/>
          <p:cNvGrpSpPr>
            <a:grpSpLocks/>
          </p:cNvGrpSpPr>
          <p:nvPr/>
        </p:nvGrpSpPr>
        <p:grpSpPr bwMode="auto">
          <a:xfrm rot="-5400000">
            <a:off x="7837261" y="3657382"/>
            <a:ext cx="3635861" cy="1568450"/>
            <a:chOff x="6400800" y="4267200"/>
            <a:chExt cx="4773697" cy="2057400"/>
          </a:xfrm>
        </p:grpSpPr>
        <p:sp>
          <p:nvSpPr>
            <p:cNvPr id="98" name="Isosceles Triangle 97"/>
            <p:cNvSpPr/>
            <p:nvPr/>
          </p:nvSpPr>
          <p:spPr>
            <a:xfrm rot="5400000" flipV="1">
              <a:off x="8810634" y="5095816"/>
              <a:ext cx="839203" cy="381427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>
                <a:defRPr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>
                <a:defRPr/>
              </a:pPr>
              <a:endParaRPr lang="en-US"/>
            </a:p>
          </p:txBody>
        </p:sp>
        <p:grpSp>
          <p:nvGrpSpPr>
            <p:cNvPr id="75786" name="Group 98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75801" name="Rectangle 113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2" name="Rectangle 11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3" name="Rectangle 115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4" name="Rectangle 116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5" name="Rectangle 117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6" name="Rectangle 118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7" name="Rectangle 11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8" name="Rectangle 120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9" name="Rectangle 121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75787" name="Group 99"/>
            <p:cNvGrpSpPr>
              <a:grpSpLocks/>
            </p:cNvGrpSpPr>
            <p:nvPr/>
          </p:nvGrpSpPr>
          <p:grpSpPr bwMode="auto">
            <a:xfrm>
              <a:off x="6634234" y="5300791"/>
              <a:ext cx="1724042" cy="936646"/>
              <a:chOff x="4227" y="3291"/>
              <a:chExt cx="1086" cy="590"/>
            </a:xfrm>
          </p:grpSpPr>
          <p:sp>
            <p:nvSpPr>
              <p:cNvPr id="75793" name="Oval 105"/>
              <p:cNvSpPr>
                <a:spLocks noChangeAspect="1" noChangeArrowheads="1"/>
              </p:cNvSpPr>
              <p:nvPr/>
            </p:nvSpPr>
            <p:spPr bwMode="auto">
              <a:xfrm>
                <a:off x="4656" y="3600"/>
                <a:ext cx="137" cy="137"/>
              </a:xfrm>
              <a:prstGeom prst="ellipse">
                <a:avLst/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4" name="Oval 106"/>
              <p:cNvSpPr>
                <a:spLocks noChangeAspect="1" noChangeArrowheads="1"/>
              </p:cNvSpPr>
              <p:nvPr/>
            </p:nvSpPr>
            <p:spPr bwMode="auto">
              <a:xfrm>
                <a:off x="4560" y="3744"/>
                <a:ext cx="137" cy="13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5" name="Oval 107"/>
              <p:cNvSpPr>
                <a:spLocks noChangeAspect="1" noChangeArrowheads="1"/>
              </p:cNvSpPr>
              <p:nvPr/>
            </p:nvSpPr>
            <p:spPr bwMode="auto">
              <a:xfrm>
                <a:off x="5211" y="3723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sp>
            <p:nvSpPr>
              <p:cNvPr id="75796" name="Oval 108"/>
              <p:cNvSpPr>
                <a:spLocks noChangeAspect="1" noChangeArrowheads="1"/>
              </p:cNvSpPr>
              <p:nvPr/>
            </p:nvSpPr>
            <p:spPr bwMode="auto">
              <a:xfrm>
                <a:off x="4683" y="3291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7" name="Oval 10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227" y="3699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8" name="Oval 110"/>
              <p:cNvSpPr>
                <a:spLocks noChangeAspect="1" noChangeArrowheads="1"/>
              </p:cNvSpPr>
              <p:nvPr/>
            </p:nvSpPr>
            <p:spPr bwMode="auto">
              <a:xfrm>
                <a:off x="5067" y="3723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799" name="Oval 111"/>
              <p:cNvSpPr>
                <a:spLocks noChangeAspect="1" noChangeArrowheads="1"/>
              </p:cNvSpPr>
              <p:nvPr/>
            </p:nvSpPr>
            <p:spPr bwMode="auto">
              <a:xfrm>
                <a:off x="5088" y="3312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800" name="Oval 112"/>
              <p:cNvSpPr>
                <a:spLocks noChangeAspect="1" noChangeArrowheads="1"/>
              </p:cNvSpPr>
              <p:nvPr/>
            </p:nvSpPr>
            <p:spPr bwMode="auto">
              <a:xfrm>
                <a:off x="5232" y="3312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5788" name="Rectangle 100"/>
            <p:cNvSpPr>
              <a:spLocks noChangeArrowheads="1"/>
            </p:cNvSpPr>
            <p:nvPr/>
          </p:nvSpPr>
          <p:spPr bwMode="auto">
            <a:xfrm>
              <a:off x="7086600" y="5638800"/>
              <a:ext cx="685800" cy="685800"/>
            </a:xfrm>
            <a:prstGeom prst="rect">
              <a:avLst/>
            </a:prstGeom>
            <a:noFill/>
            <a:ln w="635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grpSp>
          <p:nvGrpSpPr>
            <p:cNvPr id="75789" name="Group 101"/>
            <p:cNvGrpSpPr>
              <a:grpSpLocks/>
            </p:cNvGrpSpPr>
            <p:nvPr/>
          </p:nvGrpSpPr>
          <p:grpSpPr bwMode="auto">
            <a:xfrm>
              <a:off x="7532748" y="4605433"/>
              <a:ext cx="3641749" cy="1295425"/>
              <a:chOff x="4793" y="2901"/>
              <a:chExt cx="2294" cy="816"/>
            </a:xfrm>
          </p:grpSpPr>
          <p:sp>
            <p:nvSpPr>
              <p:cNvPr id="75791" name="Oval 103"/>
              <p:cNvSpPr>
                <a:spLocks noChangeAspect="1" noChangeArrowheads="1"/>
              </p:cNvSpPr>
              <p:nvPr/>
            </p:nvSpPr>
            <p:spPr bwMode="auto">
              <a:xfrm>
                <a:off x="5157" y="2901"/>
                <a:ext cx="27" cy="2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cxnSp>
            <p:nvCxnSpPr>
              <p:cNvPr id="75792" name="AutoShape 47"/>
              <p:cNvCxnSpPr>
                <a:cxnSpLocks noChangeShapeType="1"/>
                <a:stCxn id="75811" idx="2"/>
                <a:endCxn id="75793" idx="6"/>
              </p:cNvCxnSpPr>
              <p:nvPr/>
            </p:nvCxnSpPr>
            <p:spPr bwMode="auto">
              <a:xfrm flipH="1">
                <a:off x="4793" y="3695"/>
                <a:ext cx="2294" cy="22"/>
              </a:xfrm>
              <a:prstGeom prst="curvedConnector3">
                <a:avLst>
                  <a:gd name="adj1" fmla="val 50000"/>
                </a:avLst>
              </a:prstGeom>
              <a:noFill/>
              <a:ln w="9525">
                <a:solidFill>
                  <a:schemeClr val="tx1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="" xmlns:a14="http://schemas.microsoft.com/office/drawing/2010/main">
                    <a:noFill/>
                  </a14:hiddenFill>
                </a:ext>
              </a:extLst>
            </p:spPr>
          </p:cxnSp>
        </p:grpSp>
        <p:sp>
          <p:nvSpPr>
            <p:cNvPr id="75790" name="Oval 102"/>
            <p:cNvSpPr>
              <a:spLocks noChangeAspect="1" noChangeArrowheads="1"/>
            </p:cNvSpPr>
            <p:nvPr/>
          </p:nvSpPr>
          <p:spPr bwMode="auto">
            <a:xfrm>
              <a:off x="7469953" y="5943599"/>
              <a:ext cx="215448" cy="21537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5783" name="TextBox 128"/>
          <p:cNvSpPr txBox="1">
            <a:spLocks noChangeArrowheads="1"/>
          </p:cNvSpPr>
          <p:nvPr/>
        </p:nvSpPr>
        <p:spPr bwMode="auto">
          <a:xfrm>
            <a:off x="7118350" y="4191000"/>
            <a:ext cx="12192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75784" name="TextBox 129"/>
          <p:cNvSpPr txBox="1">
            <a:spLocks noChangeArrowheads="1"/>
          </p:cNvSpPr>
          <p:nvPr/>
        </p:nvSpPr>
        <p:spPr bwMode="auto">
          <a:xfrm>
            <a:off x="7118350" y="1295400"/>
            <a:ext cx="13716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CA76755-81C4-9B97-FA45-81B0FB7BE3EB}"/>
                  </a:ext>
                </a:extLst>
              </p14:cNvPr>
              <p14:cNvContentPartPr/>
              <p14:nvPr/>
            </p14:nvContentPartPr>
            <p14:xfrm>
              <a:off x="6718320" y="3968640"/>
              <a:ext cx="5163480" cy="21992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CA76755-81C4-9B97-FA45-81B0FB7BE3EB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6708960" y="3959280"/>
                <a:ext cx="5182200" cy="22179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01448717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2" name="Group 96"/>
          <p:cNvGrpSpPr>
            <a:grpSpLocks/>
          </p:cNvGrpSpPr>
          <p:nvPr/>
        </p:nvGrpSpPr>
        <p:grpSpPr bwMode="auto">
          <a:xfrm rot="-5400000">
            <a:off x="9144721" y="1828079"/>
            <a:ext cx="1567008" cy="1568450"/>
            <a:chOff x="6400800" y="4267200"/>
            <a:chExt cx="2057400" cy="2057400"/>
          </a:xfrm>
        </p:grpSpPr>
        <p:grpSp>
          <p:nvGrpSpPr>
            <p:cNvPr id="54" name="Group 98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69" name="Rectangle 113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0" name="Rectangle 11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1" name="Rectangle 115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2" name="Rectangle 116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3" name="Rectangle 117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4" name="Rectangle 118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5" name="Rectangle 11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" name="Rectangle 120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7" name="Rectangle 121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55" name="Group 99"/>
            <p:cNvGrpSpPr>
              <a:grpSpLocks/>
            </p:cNvGrpSpPr>
            <p:nvPr/>
          </p:nvGrpSpPr>
          <p:grpSpPr bwMode="auto">
            <a:xfrm>
              <a:off x="6634234" y="5300791"/>
              <a:ext cx="1724042" cy="936646"/>
              <a:chOff x="4227" y="3291"/>
              <a:chExt cx="1086" cy="590"/>
            </a:xfrm>
          </p:grpSpPr>
          <p:sp>
            <p:nvSpPr>
              <p:cNvPr id="61" name="Oval 105"/>
              <p:cNvSpPr>
                <a:spLocks noChangeAspect="1" noChangeArrowheads="1"/>
              </p:cNvSpPr>
              <p:nvPr/>
            </p:nvSpPr>
            <p:spPr bwMode="auto">
              <a:xfrm>
                <a:off x="4656" y="3600"/>
                <a:ext cx="137" cy="137"/>
              </a:xfrm>
              <a:prstGeom prst="ellipse">
                <a:avLst/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2" name="Oval 106"/>
              <p:cNvSpPr>
                <a:spLocks noChangeAspect="1" noChangeArrowheads="1"/>
              </p:cNvSpPr>
              <p:nvPr/>
            </p:nvSpPr>
            <p:spPr bwMode="auto">
              <a:xfrm>
                <a:off x="4560" y="3744"/>
                <a:ext cx="137" cy="13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3" name="Oval 107"/>
              <p:cNvSpPr>
                <a:spLocks noChangeAspect="1" noChangeArrowheads="1"/>
              </p:cNvSpPr>
              <p:nvPr/>
            </p:nvSpPr>
            <p:spPr bwMode="auto">
              <a:xfrm>
                <a:off x="5211" y="3723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sp>
            <p:nvSpPr>
              <p:cNvPr id="64" name="Oval 108"/>
              <p:cNvSpPr>
                <a:spLocks noChangeAspect="1" noChangeArrowheads="1"/>
              </p:cNvSpPr>
              <p:nvPr/>
            </p:nvSpPr>
            <p:spPr bwMode="auto">
              <a:xfrm>
                <a:off x="4683" y="3291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5" name="Oval 10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227" y="3699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6" name="Oval 110"/>
              <p:cNvSpPr>
                <a:spLocks noChangeAspect="1" noChangeArrowheads="1"/>
              </p:cNvSpPr>
              <p:nvPr/>
            </p:nvSpPr>
            <p:spPr bwMode="auto">
              <a:xfrm>
                <a:off x="5067" y="3723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7" name="Oval 111"/>
              <p:cNvSpPr>
                <a:spLocks noChangeAspect="1" noChangeArrowheads="1"/>
              </p:cNvSpPr>
              <p:nvPr/>
            </p:nvSpPr>
            <p:spPr bwMode="auto">
              <a:xfrm>
                <a:off x="5088" y="3312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68" name="Oval 112"/>
              <p:cNvSpPr>
                <a:spLocks noChangeAspect="1" noChangeArrowheads="1"/>
              </p:cNvSpPr>
              <p:nvPr/>
            </p:nvSpPr>
            <p:spPr bwMode="auto">
              <a:xfrm>
                <a:off x="5232" y="3312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56" name="Rectangle 100"/>
            <p:cNvSpPr>
              <a:spLocks noChangeArrowheads="1"/>
            </p:cNvSpPr>
            <p:nvPr/>
          </p:nvSpPr>
          <p:spPr bwMode="auto">
            <a:xfrm>
              <a:off x="7086600" y="5638800"/>
              <a:ext cx="685800" cy="685800"/>
            </a:xfrm>
            <a:prstGeom prst="rect">
              <a:avLst/>
            </a:prstGeom>
            <a:noFill/>
            <a:ln w="635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59" name="Oval 103"/>
            <p:cNvSpPr>
              <a:spLocks noChangeAspect="1" noChangeArrowheads="1"/>
            </p:cNvSpPr>
            <p:nvPr/>
          </p:nvSpPr>
          <p:spPr bwMode="auto">
            <a:xfrm>
              <a:off x="8110643" y="4605398"/>
              <a:ext cx="42863" cy="428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endParaRPr lang="en-US"/>
            </a:p>
          </p:txBody>
        </p:sp>
        <p:sp>
          <p:nvSpPr>
            <p:cNvPr id="58" name="Oval 102"/>
            <p:cNvSpPr>
              <a:spLocks noChangeAspect="1" noChangeArrowheads="1"/>
            </p:cNvSpPr>
            <p:nvPr/>
          </p:nvSpPr>
          <p:spPr bwMode="auto">
            <a:xfrm>
              <a:off x="7469953" y="5943599"/>
              <a:ext cx="215448" cy="21537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ea typeface="ＭＳ Ｐゴシック" pitchFamily="34" charset="-128"/>
              </a:rPr>
              <a:t>Particle Filtering: Resample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idx="1"/>
          </p:nvPr>
        </p:nvSpPr>
        <p:spPr>
          <a:xfrm>
            <a:off x="381000" y="1524000"/>
            <a:ext cx="6379105" cy="4678363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Rather than tracking weighted samples, we </a:t>
            </a:r>
            <a:r>
              <a:rPr lang="en-US" sz="2800" b="1" i="1" dirty="0">
                <a:solidFill>
                  <a:srgbClr val="0000FF"/>
                </a:solidFill>
                <a:ea typeface="ＭＳ Ｐゴシック" pitchFamily="34" charset="-128"/>
              </a:rPr>
              <a:t>resample</a:t>
            </a: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W</a:t>
            </a:r>
            <a:r>
              <a:rPr lang="en-US" dirty="0">
                <a:ea typeface="ＭＳ Ｐゴシック" pitchFamily="34" charset="-128"/>
              </a:rPr>
              <a:t>e have an updated belief distribution based on the weighted particles</a:t>
            </a: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We sample N new particles from the weighted belief distributions</a:t>
            </a:r>
          </a:p>
          <a:p>
            <a:pPr marL="0" indent="0">
              <a:lnSpc>
                <a:spcPct val="90000"/>
              </a:lnSpc>
              <a:buNone/>
            </a:pPr>
            <a:endParaRPr lang="en-US" sz="2800" dirty="0">
              <a:ea typeface="ＭＳ Ｐゴシック" pitchFamily="34" charset="-128"/>
            </a:endParaRPr>
          </a:p>
          <a:p>
            <a:pPr>
              <a:lnSpc>
                <a:spcPct val="90000"/>
              </a:lnSpc>
            </a:pPr>
            <a:r>
              <a:rPr lang="en-US" sz="2800" dirty="0">
                <a:ea typeface="ＭＳ Ｐゴシック" pitchFamily="34" charset="-128"/>
              </a:rPr>
              <a:t>Now the update is complete for this time step, continue with the next one</a:t>
            </a:r>
          </a:p>
        </p:txBody>
      </p:sp>
      <p:sp>
        <p:nvSpPr>
          <p:cNvPr id="48" name="Isosceles Triangle 47"/>
          <p:cNvSpPr/>
          <p:nvPr/>
        </p:nvSpPr>
        <p:spPr bwMode="auto">
          <a:xfrm flipV="1">
            <a:off x="9636125" y="3794125"/>
            <a:ext cx="639763" cy="290513"/>
          </a:xfrm>
          <a:prstGeom prst="triangl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>
              <a:defRPr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/>
          </a:p>
        </p:txBody>
      </p:sp>
      <p:sp>
        <p:nvSpPr>
          <p:cNvPr id="76805" name="Oval 53"/>
          <p:cNvSpPr>
            <a:spLocks noChangeArrowheads="1"/>
          </p:cNvSpPr>
          <p:nvPr/>
        </p:nvSpPr>
        <p:spPr bwMode="auto">
          <a:xfrm rot="-5400000">
            <a:off x="9407525" y="2041525"/>
            <a:ext cx="33338" cy="33338"/>
          </a:xfrm>
          <a:prstGeom prst="ellipse">
            <a:avLst/>
          </a:prstGeom>
          <a:solidFill>
            <a:srgbClr val="FF0000"/>
          </a:solidFill>
          <a:ln w="9525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pPr algn="ctr" rtl="1"/>
            <a:endParaRPr lang="en-US"/>
          </a:p>
        </p:txBody>
      </p:sp>
      <p:grpSp>
        <p:nvGrpSpPr>
          <p:cNvPr id="76806" name="Group 2"/>
          <p:cNvGrpSpPr>
            <a:grpSpLocks/>
          </p:cNvGrpSpPr>
          <p:nvPr/>
        </p:nvGrpSpPr>
        <p:grpSpPr bwMode="auto">
          <a:xfrm>
            <a:off x="9178925" y="4556125"/>
            <a:ext cx="1566863" cy="1566863"/>
            <a:chOff x="4563129" y="4131470"/>
            <a:chExt cx="1567003" cy="1566862"/>
          </a:xfrm>
        </p:grpSpPr>
        <p:grpSp>
          <p:nvGrpSpPr>
            <p:cNvPr id="76811" name="Group 74"/>
            <p:cNvGrpSpPr>
              <a:grpSpLocks/>
            </p:cNvGrpSpPr>
            <p:nvPr/>
          </p:nvGrpSpPr>
          <p:grpSpPr bwMode="auto">
            <a:xfrm rot="-5400000">
              <a:off x="4563200" y="4131399"/>
              <a:ext cx="1566862" cy="1567003"/>
              <a:chOff x="3984" y="1056"/>
              <a:chExt cx="1296" cy="1296"/>
            </a:xfrm>
          </p:grpSpPr>
          <p:sp>
            <p:nvSpPr>
              <p:cNvPr id="76822" name="Rectangle 86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3" name="Rectangle 87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4" name="Rectangle 88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5" name="Rectangle 89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6" name="Rectangle 90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7" name="Rectangle 91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8" name="Rectangle 92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29" name="Rectangle 93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76830" name="Rectangle 94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76812" name="Oval 75"/>
            <p:cNvSpPr>
              <a:spLocks noChangeArrowheads="1"/>
            </p:cNvSpPr>
            <p:nvPr/>
          </p:nvSpPr>
          <p:spPr bwMode="auto">
            <a:xfrm rot="-5400000">
              <a:off x="5723878" y="5001943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3" name="Oval 76"/>
            <p:cNvSpPr>
              <a:spLocks noChangeArrowheads="1"/>
            </p:cNvSpPr>
            <p:nvPr/>
          </p:nvSpPr>
          <p:spPr bwMode="auto">
            <a:xfrm rot="-5400000">
              <a:off x="5956026" y="4769815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4" name="Oval 77"/>
            <p:cNvSpPr>
              <a:spLocks noChangeArrowheads="1"/>
            </p:cNvSpPr>
            <p:nvPr/>
          </p:nvSpPr>
          <p:spPr bwMode="auto">
            <a:xfrm rot="-5400000">
              <a:off x="5839952" y="4885879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5" name="Oval 78"/>
            <p:cNvSpPr>
              <a:spLocks noChangeArrowheads="1"/>
            </p:cNvSpPr>
            <p:nvPr/>
          </p:nvSpPr>
          <p:spPr bwMode="auto">
            <a:xfrm rot="-5400000">
              <a:off x="5317618" y="4943911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6" name="Oval 79"/>
            <p:cNvSpPr>
              <a:spLocks noChangeArrowheads="1"/>
            </p:cNvSpPr>
            <p:nvPr/>
          </p:nvSpPr>
          <p:spPr bwMode="auto">
            <a:xfrm rot="-5400000">
              <a:off x="5839952" y="4363592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7" name="Oval 80"/>
            <p:cNvSpPr>
              <a:spLocks noChangeArrowheads="1"/>
            </p:cNvSpPr>
            <p:nvPr/>
          </p:nvSpPr>
          <p:spPr bwMode="auto">
            <a:xfrm rot="-5400000">
              <a:off x="5723878" y="4769815"/>
              <a:ext cx="116064" cy="11607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8" name="Oval 81"/>
            <p:cNvSpPr>
              <a:spLocks noChangeArrowheads="1"/>
            </p:cNvSpPr>
            <p:nvPr/>
          </p:nvSpPr>
          <p:spPr bwMode="auto">
            <a:xfrm rot="-5400000">
              <a:off x="5839952" y="5292103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19" name="Oval 82"/>
            <p:cNvSpPr>
              <a:spLocks noChangeArrowheads="1"/>
            </p:cNvSpPr>
            <p:nvPr/>
          </p:nvSpPr>
          <p:spPr bwMode="auto">
            <a:xfrm rot="-5400000">
              <a:off x="5956026" y="5001943"/>
              <a:ext cx="116064" cy="11607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0" name="Oval 83"/>
            <p:cNvSpPr>
              <a:spLocks noChangeArrowheads="1"/>
            </p:cNvSpPr>
            <p:nvPr/>
          </p:nvSpPr>
          <p:spPr bwMode="auto">
            <a:xfrm rot="-5400000">
              <a:off x="5839952" y="5466199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76821" name="Oval 84"/>
            <p:cNvSpPr>
              <a:spLocks noChangeArrowheads="1"/>
            </p:cNvSpPr>
            <p:nvPr/>
          </p:nvSpPr>
          <p:spPr bwMode="auto">
            <a:xfrm rot="-5400000">
              <a:off x="5317618" y="4363592"/>
              <a:ext cx="116064" cy="11607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76807" name="TextBox 98"/>
          <p:cNvSpPr txBox="1">
            <a:spLocks noChangeArrowheads="1"/>
          </p:cNvSpPr>
          <p:nvPr/>
        </p:nvSpPr>
        <p:spPr bwMode="auto">
          <a:xfrm>
            <a:off x="6934200" y="1447800"/>
            <a:ext cx="13716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Calibri"/>
                <a:cs typeface="Calibri"/>
              </a:rPr>
              <a:t>Particles: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76808" name="TextBox 99"/>
          <p:cNvSpPr txBox="1">
            <a:spLocks noChangeArrowheads="1"/>
          </p:cNvSpPr>
          <p:nvPr/>
        </p:nvSpPr>
        <p:spPr bwMode="auto">
          <a:xfrm>
            <a:off x="6934200" y="4267200"/>
            <a:ext cx="1371600" cy="24622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1pPr>
            <a:lvl2pPr marL="742950" indent="-28575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2pPr>
            <a:lvl3pPr marL="11430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3pPr>
            <a:lvl4pPr marL="16002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4pPr>
            <a:lvl5pPr marL="2057400" indent="-228600" eaLnBrk="0" hangingPunct="0"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ＭＳ Ｐゴシック" pitchFamily="34" charset="-128"/>
              </a:defRPr>
            </a:lvl9pPr>
          </a:lstStyle>
          <a:p>
            <a:pPr eaLnBrk="1" hangingPunct="1"/>
            <a:r>
              <a:rPr lang="en-US" sz="1400" dirty="0">
                <a:latin typeface="Calibri"/>
                <a:cs typeface="Calibri"/>
              </a:rPr>
              <a:t>(New) Particles: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pPr eaLnBrk="1" hangingPunct="1"/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pPr eaLnBrk="1" hangingPunct="1"/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</p:txBody>
      </p:sp>
      <p:cxnSp>
        <p:nvCxnSpPr>
          <p:cNvPr id="76809" name="AutoShape 47"/>
          <p:cNvCxnSpPr>
            <a:cxnSpLocks noChangeShapeType="1"/>
            <a:endCxn id="76817" idx="5"/>
          </p:cNvCxnSpPr>
          <p:nvPr/>
        </p:nvCxnSpPr>
        <p:spPr bwMode="auto">
          <a:xfrm flipH="1">
            <a:off x="10439400" y="2667000"/>
            <a:ext cx="0" cy="2544763"/>
          </a:xfrm>
          <a:prstGeom prst="curvedConnector3">
            <a:avLst>
              <a:gd name="adj1" fmla="val -43007880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  <p:cxnSp>
        <p:nvCxnSpPr>
          <p:cNvPr id="76810" name="AutoShape 47"/>
          <p:cNvCxnSpPr>
            <a:cxnSpLocks noChangeShapeType="1"/>
            <a:endCxn id="76819" idx="5"/>
          </p:cNvCxnSpPr>
          <p:nvPr/>
        </p:nvCxnSpPr>
        <p:spPr bwMode="auto">
          <a:xfrm>
            <a:off x="10439400" y="2667000"/>
            <a:ext cx="231775" cy="2776538"/>
          </a:xfrm>
          <a:prstGeom prst="curvedConnector3">
            <a:avLst>
              <a:gd name="adj1" fmla="val 206051"/>
            </a:avLst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=""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873800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Summary: Particle Filtering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228600" y="1143000"/>
            <a:ext cx="11734800" cy="4525963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Particles: track samples of states rather than an explicit distribution</a:t>
            </a:r>
          </a:p>
          <a:p>
            <a:pPr lvl="1"/>
            <a:endParaRPr lang="en-US" dirty="0">
              <a:latin typeface="Calibri"/>
              <a:cs typeface="Calibri"/>
            </a:endParaRPr>
          </a:p>
        </p:txBody>
      </p:sp>
      <p:sp>
        <p:nvSpPr>
          <p:cNvPr id="9221" name="TextBox 24"/>
          <p:cNvSpPr txBox="1">
            <a:spLocks noChangeArrowheads="1"/>
          </p:cNvSpPr>
          <p:nvPr/>
        </p:nvSpPr>
        <p:spPr bwMode="auto">
          <a:xfrm>
            <a:off x="1524000" y="3962400"/>
            <a:ext cx="1371600" cy="246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400" dirty="0">
                <a:latin typeface="Calibri"/>
                <a:cs typeface="Calibri"/>
              </a:rPr>
              <a:t>Particles: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(3,3)   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</p:txBody>
      </p:sp>
      <p:grpSp>
        <p:nvGrpSpPr>
          <p:cNvPr id="9278" name="Group 37"/>
          <p:cNvGrpSpPr>
            <a:grpSpLocks/>
          </p:cNvGrpSpPr>
          <p:nvPr/>
        </p:nvGrpSpPr>
        <p:grpSpPr bwMode="auto">
          <a:xfrm rot="16200000">
            <a:off x="1448141" y="2242798"/>
            <a:ext cx="1566863" cy="1567543"/>
            <a:chOff x="6324600" y="4419600"/>
            <a:chExt cx="2057400" cy="2057400"/>
          </a:xfrm>
        </p:grpSpPr>
        <p:grpSp>
          <p:nvGrpSpPr>
            <p:cNvPr id="9301" name="Group 14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9312" name="Rectangle 1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3" name="Rectangle 1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4" name="Rectangle 1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5" name="Rectangle 1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6" name="Rectangle 1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7" name="Rectangle 2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8" name="Rectangle 2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9" name="Rectangle 2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20" name="Rectangle 2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302" name="Oval 24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3" name="Oval 25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4" name="Oval 26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5" name="Oval 27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6" name="Oval 28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7" name="Oval 29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8" name="Oval 30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9" name="Oval 31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0" name="Oval 32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1" name="Oval 3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2899230" y="2243138"/>
            <a:ext cx="2663370" cy="1566863"/>
            <a:chOff x="2365829" y="2471739"/>
            <a:chExt cx="2663370" cy="1566862"/>
          </a:xfrm>
        </p:grpSpPr>
        <p:sp>
          <p:nvSpPr>
            <p:cNvPr id="47" name="Isosceles Triangle 46"/>
            <p:cNvSpPr/>
            <p:nvPr/>
          </p:nvSpPr>
          <p:spPr bwMode="auto">
            <a:xfrm rot="16200000" flipV="1">
              <a:off x="2643982" y="3110707"/>
              <a:ext cx="639762" cy="28892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9280" name="Group 4"/>
            <p:cNvGrpSpPr>
              <a:grpSpLocks/>
            </p:cNvGrpSpPr>
            <p:nvPr/>
          </p:nvGrpSpPr>
          <p:grpSpPr bwMode="auto">
            <a:xfrm rot="16200000">
              <a:off x="3461997" y="2471398"/>
              <a:ext cx="1566862" cy="1567543"/>
              <a:chOff x="3984" y="1056"/>
              <a:chExt cx="1296" cy="1296"/>
            </a:xfrm>
          </p:grpSpPr>
          <p:sp>
            <p:nvSpPr>
              <p:cNvPr id="9292" name="Rectangle 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3" name="Rectangle 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4" name="Rectangle 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5" name="Rectangle 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6" name="Rectangle 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7" name="Rectangle 1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8" name="Rectangle 1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9" name="Rectangle 1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00" name="Rectangle 1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81" name="Oval 14"/>
            <p:cNvSpPr>
              <a:spLocks noChangeArrowheads="1"/>
            </p:cNvSpPr>
            <p:nvPr/>
          </p:nvSpPr>
          <p:spPr bwMode="auto">
            <a:xfrm rot="16200000">
              <a:off x="4622824" y="3226128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2" name="Oval 15"/>
            <p:cNvSpPr>
              <a:spLocks noChangeArrowheads="1"/>
            </p:cNvSpPr>
            <p:nvPr/>
          </p:nvSpPr>
          <p:spPr bwMode="auto">
            <a:xfrm rot="16200000">
              <a:off x="4796996" y="311006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3" name="Oval 16"/>
            <p:cNvSpPr>
              <a:spLocks noChangeArrowheads="1"/>
            </p:cNvSpPr>
            <p:nvPr/>
          </p:nvSpPr>
          <p:spPr bwMode="auto">
            <a:xfrm rot="16200000">
              <a:off x="4796996" y="334219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4" name="Oval 17"/>
            <p:cNvSpPr>
              <a:spLocks noChangeArrowheads="1"/>
            </p:cNvSpPr>
            <p:nvPr/>
          </p:nvSpPr>
          <p:spPr bwMode="auto">
            <a:xfrm rot="16200000">
              <a:off x="4738939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5" name="Oval 18"/>
            <p:cNvSpPr>
              <a:spLocks noChangeArrowheads="1"/>
            </p:cNvSpPr>
            <p:nvPr/>
          </p:nvSpPr>
          <p:spPr bwMode="auto">
            <a:xfrm rot="16200000">
              <a:off x="4216424" y="3226128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6" name="Oval 19"/>
            <p:cNvSpPr>
              <a:spLocks noChangeArrowheads="1"/>
            </p:cNvSpPr>
            <p:nvPr/>
          </p:nvSpPr>
          <p:spPr bwMode="auto">
            <a:xfrm rot="16200000">
              <a:off x="4738939" y="3748415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7" name="Oval 20"/>
            <p:cNvSpPr>
              <a:spLocks noChangeArrowheads="1"/>
            </p:cNvSpPr>
            <p:nvPr/>
          </p:nvSpPr>
          <p:spPr bwMode="auto">
            <a:xfrm rot="16200000">
              <a:off x="3693910" y="270384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8" name="Oval 21"/>
            <p:cNvSpPr>
              <a:spLocks noChangeArrowheads="1"/>
            </p:cNvSpPr>
            <p:nvPr/>
          </p:nvSpPr>
          <p:spPr bwMode="auto">
            <a:xfrm rot="16200000">
              <a:off x="4738939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9" name="Oval 22"/>
            <p:cNvSpPr>
              <a:spLocks noChangeArrowheads="1"/>
            </p:cNvSpPr>
            <p:nvPr/>
          </p:nvSpPr>
          <p:spPr bwMode="auto">
            <a:xfrm rot="16200000">
              <a:off x="4216424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0" name="Oval 23"/>
            <p:cNvSpPr>
              <a:spLocks noChangeArrowheads="1"/>
            </p:cNvSpPr>
            <p:nvPr/>
          </p:nvSpPr>
          <p:spPr bwMode="auto">
            <a:xfrm rot="16200000">
              <a:off x="4216424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68" name="Shape 67"/>
            <p:cNvCxnSpPr>
              <a:stCxn id="9306" idx="4"/>
              <a:endCxn id="9281" idx="6"/>
            </p:cNvCxnSpPr>
            <p:nvPr/>
          </p:nvCxnSpPr>
          <p:spPr bwMode="auto">
            <a:xfrm>
              <a:off x="2365829" y="2511603"/>
              <a:ext cx="2315027" cy="714551"/>
            </a:xfrm>
            <a:prstGeom prst="curvedConnector2">
              <a:avLst/>
            </a:prstGeom>
            <a:ln w="28575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Group 161"/>
          <p:cNvGrpSpPr>
            <a:grpSpLocks/>
          </p:cNvGrpSpPr>
          <p:nvPr/>
        </p:nvGrpSpPr>
        <p:grpSpPr bwMode="auto">
          <a:xfrm rot="-5400000">
            <a:off x="8859045" y="1932780"/>
            <a:ext cx="1566863" cy="2187577"/>
            <a:chOff x="6400800" y="3452416"/>
            <a:chExt cx="2057400" cy="2872184"/>
          </a:xfrm>
        </p:grpSpPr>
        <p:grpSp>
          <p:nvGrpSpPr>
            <p:cNvPr id="9232" name="Group 24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9244" name="Rectangle 2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5" name="Rectangle 2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6" name="Rectangle 2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7" name="Rectangle 2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8" name="Rectangle 2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9" name="Rectangle 3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0" name="Rectangle 3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1" name="Rectangle 3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2" name="Rectangle 3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33" name="Oval 34"/>
            <p:cNvSpPr>
              <a:spLocks noChangeArrowheads="1"/>
            </p:cNvSpPr>
            <p:nvPr/>
          </p:nvSpPr>
          <p:spPr bwMode="auto">
            <a:xfrm>
              <a:off x="7162800" y="5791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4" name="Oval 35"/>
            <p:cNvSpPr>
              <a:spLocks noChangeArrowheads="1"/>
            </p:cNvSpPr>
            <p:nvPr/>
          </p:nvSpPr>
          <p:spPr bwMode="auto">
            <a:xfrm>
              <a:off x="74676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5" name="Oval 36"/>
            <p:cNvSpPr>
              <a:spLocks noChangeArrowheads="1"/>
            </p:cNvSpPr>
            <p:nvPr/>
          </p:nvSpPr>
          <p:spPr bwMode="auto">
            <a:xfrm>
              <a:off x="73152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6" name="Oval 37"/>
            <p:cNvSpPr>
              <a:spLocks noChangeArrowheads="1"/>
            </p:cNvSpPr>
            <p:nvPr/>
          </p:nvSpPr>
          <p:spPr bwMode="auto">
            <a:xfrm>
              <a:off x="7239000" y="5257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7" name="Oval 38"/>
            <p:cNvSpPr>
              <a:spLocks noChangeArrowheads="1"/>
            </p:cNvSpPr>
            <p:nvPr/>
          </p:nvSpPr>
          <p:spPr bwMode="auto">
            <a:xfrm>
              <a:off x="80010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8" name="Oval 39"/>
            <p:cNvSpPr>
              <a:spLocks noChangeArrowheads="1"/>
            </p:cNvSpPr>
            <p:nvPr/>
          </p:nvSpPr>
          <p:spPr bwMode="auto">
            <a:xfrm>
              <a:off x="7467600" y="5791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9" name="Oval 40"/>
            <p:cNvSpPr>
              <a:spLocks noChangeArrowheads="1"/>
            </p:cNvSpPr>
            <p:nvPr/>
          </p:nvSpPr>
          <p:spPr bwMode="auto">
            <a:xfrm>
              <a:off x="67818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0" name="Oval 41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1" name="Oval 42"/>
            <p:cNvSpPr>
              <a:spLocks noChangeArrowheads="1"/>
            </p:cNvSpPr>
            <p:nvPr/>
          </p:nvSpPr>
          <p:spPr bwMode="auto">
            <a:xfrm>
              <a:off x="65532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2" name="Oval 43"/>
            <p:cNvSpPr>
              <a:spLocks noChangeArrowheads="1"/>
            </p:cNvSpPr>
            <p:nvPr/>
          </p:nvSpPr>
          <p:spPr bwMode="auto">
            <a:xfrm>
              <a:off x="8001000" y="5257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1" name="Isosceles Triangle 160"/>
            <p:cNvSpPr/>
            <p:nvPr/>
          </p:nvSpPr>
          <p:spPr>
            <a:xfrm flipV="1">
              <a:off x="7009474" y="3452416"/>
              <a:ext cx="840052" cy="38143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9225" name="TextBox 163"/>
          <p:cNvSpPr txBox="1">
            <a:spLocks noChangeArrowheads="1"/>
          </p:cNvSpPr>
          <p:nvPr/>
        </p:nvSpPr>
        <p:spPr bwMode="auto">
          <a:xfrm>
            <a:off x="2286000" y="1764270"/>
            <a:ext cx="1981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Propagate forward</a:t>
            </a:r>
          </a:p>
        </p:txBody>
      </p:sp>
      <p:sp>
        <p:nvSpPr>
          <p:cNvPr id="9226" name="TextBox 164"/>
          <p:cNvSpPr txBox="1">
            <a:spLocks noChangeArrowheads="1"/>
          </p:cNvSpPr>
          <p:nvPr/>
        </p:nvSpPr>
        <p:spPr bwMode="auto">
          <a:xfrm>
            <a:off x="5257800" y="1764270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Weight</a:t>
            </a:r>
          </a:p>
        </p:txBody>
      </p:sp>
      <p:sp>
        <p:nvSpPr>
          <p:cNvPr id="9227" name="TextBox 165"/>
          <p:cNvSpPr txBox="1">
            <a:spLocks noChangeArrowheads="1"/>
          </p:cNvSpPr>
          <p:nvPr/>
        </p:nvSpPr>
        <p:spPr bwMode="auto">
          <a:xfrm>
            <a:off x="7848600" y="1764270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Resample</a:t>
            </a:r>
          </a:p>
        </p:txBody>
      </p:sp>
      <p:sp>
        <p:nvSpPr>
          <p:cNvPr id="173" name="TextBox 24"/>
          <p:cNvSpPr txBox="1">
            <a:spLocks noChangeArrowheads="1"/>
          </p:cNvSpPr>
          <p:nvPr/>
        </p:nvSpPr>
        <p:spPr bwMode="auto">
          <a:xfrm>
            <a:off x="4191000" y="3962400"/>
            <a:ext cx="1371600" cy="246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400" dirty="0">
                <a:latin typeface="Calibri"/>
                <a:cs typeface="Calibri"/>
              </a:rPr>
              <a:t>Particles: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(3,1)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</p:txBody>
      </p:sp>
      <p:sp>
        <p:nvSpPr>
          <p:cNvPr id="174" name="TextBox 24"/>
          <p:cNvSpPr txBox="1">
            <a:spLocks noChangeArrowheads="1"/>
          </p:cNvSpPr>
          <p:nvPr/>
        </p:nvSpPr>
        <p:spPr bwMode="auto">
          <a:xfrm>
            <a:off x="6781800" y="3962400"/>
            <a:ext cx="1371600" cy="246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400" dirty="0">
                <a:latin typeface="Calibri"/>
                <a:cs typeface="Calibri"/>
              </a:rPr>
              <a:t>     Particles: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sp>
        <p:nvSpPr>
          <p:cNvPr id="175" name="TextBox 24"/>
          <p:cNvSpPr txBox="1">
            <a:spLocks noChangeArrowheads="1"/>
          </p:cNvSpPr>
          <p:nvPr/>
        </p:nvSpPr>
        <p:spPr bwMode="auto">
          <a:xfrm>
            <a:off x="9372600" y="3962400"/>
            <a:ext cx="1371600" cy="246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400" dirty="0">
                <a:latin typeface="Calibri"/>
                <a:cs typeface="Calibri"/>
              </a:rPr>
              <a:t>(New) Particles: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</a:t>
            </a:r>
          </a:p>
          <a:p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 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</a:t>
            </a:r>
          </a:p>
          <a:p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</a:t>
            </a:r>
          </a:p>
        </p:txBody>
      </p:sp>
      <p:sp>
        <p:nvSpPr>
          <p:cNvPr id="9231" name="TextBox 14"/>
          <p:cNvSpPr txBox="1">
            <a:spLocks noChangeArrowheads="1"/>
          </p:cNvSpPr>
          <p:nvPr/>
        </p:nvSpPr>
        <p:spPr bwMode="auto">
          <a:xfrm>
            <a:off x="7467600" y="6476999"/>
            <a:ext cx="4724400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[Demos: </a:t>
            </a:r>
            <a:r>
              <a:rPr lang="en-US" sz="1600" dirty="0" err="1">
                <a:solidFill>
                  <a:srgbClr val="FF0000"/>
                </a:solidFill>
                <a:latin typeface="Calibri"/>
                <a:cs typeface="Calibri"/>
              </a:rPr>
              <a:t>ghostbusters</a:t>
            </a:r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 particle filtering (L15D3,4,5)]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348245" y="2285999"/>
            <a:ext cx="2773405" cy="1567008"/>
            <a:chOff x="5348245" y="2514600"/>
            <a:chExt cx="2773405" cy="1567008"/>
          </a:xfrm>
        </p:grpSpPr>
        <p:grpSp>
          <p:nvGrpSpPr>
            <p:cNvPr id="3" name="Group 2"/>
            <p:cNvGrpSpPr/>
            <p:nvPr/>
          </p:nvGrpSpPr>
          <p:grpSpPr>
            <a:xfrm>
              <a:off x="5957891" y="2514600"/>
              <a:ext cx="2163759" cy="1567008"/>
              <a:chOff x="5957891" y="2514600"/>
              <a:chExt cx="2163759" cy="1567008"/>
            </a:xfrm>
          </p:grpSpPr>
          <p:sp>
            <p:nvSpPr>
              <p:cNvPr id="74" name="Isosceles Triangle 73"/>
              <p:cNvSpPr/>
              <p:nvPr/>
            </p:nvSpPr>
            <p:spPr bwMode="auto">
              <a:xfrm rot="16200000" flipV="1">
                <a:off x="5783267" y="3109917"/>
                <a:ext cx="639762" cy="290513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Calibri"/>
                  <a:cs typeface="Calibri"/>
                </a:endParaRPr>
              </a:p>
            </p:txBody>
          </p:sp>
          <p:grpSp>
            <p:nvGrpSpPr>
              <p:cNvPr id="104" name="Group 96"/>
              <p:cNvGrpSpPr>
                <a:grpSpLocks/>
              </p:cNvGrpSpPr>
              <p:nvPr/>
            </p:nvGrpSpPr>
            <p:grpSpPr bwMode="auto">
              <a:xfrm rot="-5400000">
                <a:off x="6553921" y="2513879"/>
                <a:ext cx="1567008" cy="1568450"/>
                <a:chOff x="6400800" y="4267200"/>
                <a:chExt cx="2057400" cy="2057400"/>
              </a:xfrm>
            </p:grpSpPr>
            <p:grpSp>
              <p:nvGrpSpPr>
                <p:cNvPr id="105" name="Group 98"/>
                <p:cNvGrpSpPr>
                  <a:grpSpLocks/>
                </p:cNvGrpSpPr>
                <p:nvPr/>
              </p:nvGrpSpPr>
              <p:grpSpPr bwMode="auto">
                <a:xfrm>
                  <a:off x="6400800" y="4267200"/>
                  <a:ext cx="2057400" cy="2057400"/>
                  <a:chOff x="3984" y="1056"/>
                  <a:chExt cx="1296" cy="1296"/>
                </a:xfrm>
              </p:grpSpPr>
              <p:sp>
                <p:nvSpPr>
                  <p:cNvPr id="119" name="Rectangle 113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0" name="Rectangle 114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1" name="Rectangle 115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2" name="Rectangle 116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3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4" name="Rectangle 118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5" name="Rectangle 119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6" name="Rectangle 120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7" name="Rectangle 121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" name="Group 99"/>
                <p:cNvGrpSpPr>
                  <a:grpSpLocks/>
                </p:cNvGrpSpPr>
                <p:nvPr/>
              </p:nvGrpSpPr>
              <p:grpSpPr bwMode="auto">
                <a:xfrm>
                  <a:off x="6634234" y="5300791"/>
                  <a:ext cx="1724042" cy="936646"/>
                  <a:chOff x="4227" y="3291"/>
                  <a:chExt cx="1086" cy="590"/>
                </a:xfrm>
              </p:grpSpPr>
              <p:sp>
                <p:nvSpPr>
                  <p:cNvPr id="110" name="Oval 1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56" y="3600"/>
                    <a:ext cx="137" cy="137"/>
                  </a:xfrm>
                  <a:prstGeom prst="ellipse">
                    <a:avLst/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" name="Oval 1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60" y="3744"/>
                    <a:ext cx="137" cy="13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" name="Oval 10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11" y="3723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rtl="1"/>
                    <a:endParaRPr lang="en-US"/>
                  </a:p>
                </p:txBody>
              </p:sp>
              <p:sp>
                <p:nvSpPr>
                  <p:cNvPr id="114" name="Oval 1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83" y="3291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" name="Oval 109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4227" y="3699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" name="Oval 1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67" y="3723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" name="Oval 11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88" y="3312"/>
                    <a:ext cx="64" cy="64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" name="Oval 1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32" y="3312"/>
                    <a:ext cx="64" cy="64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7" name="Rectangle 100"/>
                <p:cNvSpPr>
                  <a:spLocks noChangeArrowheads="1"/>
                </p:cNvSpPr>
                <p:nvPr/>
              </p:nvSpPr>
              <p:spPr bwMode="auto">
                <a:xfrm>
                  <a:off x="7086600" y="5638800"/>
                  <a:ext cx="685800" cy="685800"/>
                </a:xfrm>
                <a:prstGeom prst="rect">
                  <a:avLst/>
                </a:prstGeom>
                <a:noFill/>
                <a:ln w="6350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" name="Oval 103"/>
                <p:cNvSpPr>
                  <a:spLocks noChangeAspect="1" noChangeArrowheads="1"/>
                </p:cNvSpPr>
                <p:nvPr/>
              </p:nvSpPr>
              <p:spPr bwMode="auto">
                <a:xfrm>
                  <a:off x="8110643" y="4605398"/>
                  <a:ext cx="42863" cy="42862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endParaRPr lang="en-US"/>
                </a:p>
              </p:txBody>
            </p:sp>
            <p:sp>
              <p:nvSpPr>
                <p:cNvPr id="109" name="Oval 102"/>
                <p:cNvSpPr>
                  <a:spLocks noChangeAspect="1" noChangeArrowheads="1"/>
                </p:cNvSpPr>
                <p:nvPr/>
              </p:nvSpPr>
              <p:spPr bwMode="auto">
                <a:xfrm>
                  <a:off x="7469953" y="5943599"/>
                  <a:ext cx="215448" cy="21537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130" name="AutoShape 47"/>
            <p:cNvCxnSpPr>
              <a:cxnSpLocks noChangeShapeType="1"/>
            </p:cNvCxnSpPr>
            <p:nvPr/>
          </p:nvCxnSpPr>
          <p:spPr bwMode="auto">
            <a:xfrm>
              <a:off x="5348245" y="3284189"/>
              <a:ext cx="2398767" cy="13299"/>
            </a:xfrm>
            <a:prstGeom prst="curved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sp>
        <p:nvSpPr>
          <p:cNvPr id="2" name="TextBox 1"/>
          <p:cNvSpPr txBox="1"/>
          <p:nvPr/>
        </p:nvSpPr>
        <p:spPr>
          <a:xfrm>
            <a:off x="609600" y="6412468"/>
            <a:ext cx="374096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Consistency: see proof in AIMA Ch. 14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2">
            <p14:nvContentPartPr>
              <p14:cNvPr id="5" name="Ink 4">
                <a:extLst>
                  <a:ext uri="{FF2B5EF4-FFF2-40B4-BE49-F238E27FC236}">
                    <a16:creationId xmlns:a16="http://schemas.microsoft.com/office/drawing/2014/main" id="{B6D7F62D-8420-8F24-7AF6-A9B53AEEEA03}"/>
                  </a:ext>
                </a:extLst>
              </p14:cNvPr>
              <p14:cNvContentPartPr/>
              <p14:nvPr/>
            </p14:nvContentPartPr>
            <p14:xfrm>
              <a:off x="1659960" y="998640"/>
              <a:ext cx="9949680" cy="5477400"/>
            </p14:xfrm>
          </p:contentPart>
        </mc:Choice>
        <mc:Fallback xmlns="">
          <p:pic>
            <p:nvPicPr>
              <p:cNvPr id="5" name="Ink 4">
                <a:extLst>
                  <a:ext uri="{FF2B5EF4-FFF2-40B4-BE49-F238E27FC236}">
                    <a16:creationId xmlns:a16="http://schemas.microsoft.com/office/drawing/2014/main" id="{B6D7F62D-8420-8F24-7AF6-A9B53AEEEA03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650600" y="989280"/>
                <a:ext cx="9968400" cy="549612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1028157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25" grpId="0"/>
      <p:bldP spid="9226" grpId="0"/>
      <p:bldP spid="9227" grpId="0"/>
      <p:bldP spid="173" grpId="0"/>
      <p:bldP spid="174" grpId="0"/>
      <p:bldP spid="175" grpId="0"/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latin typeface="Calibri"/>
                <a:cs typeface="Calibri"/>
              </a:rPr>
              <a:t>Weighting and Resampling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625928" y="1043196"/>
            <a:ext cx="11734800" cy="4525963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How to compute a belief distribution given weighted particles</a:t>
            </a: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</p:txBody>
      </p:sp>
      <p:sp>
        <p:nvSpPr>
          <p:cNvPr id="9226" name="TextBox 164"/>
          <p:cNvSpPr txBox="1">
            <a:spLocks noChangeArrowheads="1"/>
          </p:cNvSpPr>
          <p:nvPr/>
        </p:nvSpPr>
        <p:spPr bwMode="auto">
          <a:xfrm>
            <a:off x="-112273" y="1739777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Weight</a:t>
            </a:r>
          </a:p>
        </p:txBody>
      </p:sp>
      <p:sp>
        <p:nvSpPr>
          <p:cNvPr id="174" name="TextBox 24"/>
          <p:cNvSpPr txBox="1">
            <a:spLocks noChangeArrowheads="1"/>
          </p:cNvSpPr>
          <p:nvPr/>
        </p:nvSpPr>
        <p:spPr bwMode="auto">
          <a:xfrm>
            <a:off x="625928" y="3937907"/>
            <a:ext cx="1371600" cy="24622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r>
              <a:rPr lang="en-US" sz="1400" dirty="0">
                <a:latin typeface="Calibri"/>
                <a:cs typeface="Calibri"/>
              </a:rPr>
              <a:t>     Particles: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r>
              <a:rPr lang="en-US" sz="1400" dirty="0">
                <a:solidFill>
                  <a:srgbClr val="00B05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(3,1)  w=.4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(3,2)  w=.9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(1,3)  w=.1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(2,3)  w=.2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(3,3)  w=.4</a:t>
            </a:r>
          </a:p>
          <a:p>
            <a:r>
              <a:rPr lang="en-US" sz="1400" dirty="0">
                <a:solidFill>
                  <a:srgbClr val="C00000"/>
                </a:solidFill>
                <a:latin typeface="Calibri"/>
                <a:cs typeface="Calibri"/>
              </a:rPr>
              <a:t>    (2,2)  w=.4</a:t>
            </a:r>
          </a:p>
        </p:txBody>
      </p:sp>
      <p:grpSp>
        <p:nvGrpSpPr>
          <p:cNvPr id="104" name="Group 96"/>
          <p:cNvGrpSpPr>
            <a:grpSpLocks/>
          </p:cNvGrpSpPr>
          <p:nvPr/>
        </p:nvGrpSpPr>
        <p:grpSpPr bwMode="auto">
          <a:xfrm rot="16200000">
            <a:off x="398049" y="2260785"/>
            <a:ext cx="1567008" cy="1568450"/>
            <a:chOff x="6400800" y="4267200"/>
            <a:chExt cx="2057400" cy="2057400"/>
          </a:xfrm>
        </p:grpSpPr>
        <p:grpSp>
          <p:nvGrpSpPr>
            <p:cNvPr id="105" name="Group 98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119" name="Rectangle 113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0" name="Rectangle 114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1" name="Rectangle 115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2" name="Rectangle 116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3" name="Rectangle 117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4" name="Rectangle 118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5" name="Rectangle 119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6" name="Rectangle 120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27" name="Rectangle 121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grpSp>
          <p:nvGrpSpPr>
            <p:cNvPr id="106" name="Group 99"/>
            <p:cNvGrpSpPr>
              <a:grpSpLocks/>
            </p:cNvGrpSpPr>
            <p:nvPr/>
          </p:nvGrpSpPr>
          <p:grpSpPr bwMode="auto">
            <a:xfrm>
              <a:off x="6634234" y="5300791"/>
              <a:ext cx="1724042" cy="936646"/>
              <a:chOff x="4227" y="3291"/>
              <a:chExt cx="1086" cy="590"/>
            </a:xfrm>
          </p:grpSpPr>
          <p:sp>
            <p:nvSpPr>
              <p:cNvPr id="110" name="Oval 105"/>
              <p:cNvSpPr>
                <a:spLocks noChangeAspect="1" noChangeArrowheads="1"/>
              </p:cNvSpPr>
              <p:nvPr/>
            </p:nvSpPr>
            <p:spPr bwMode="auto">
              <a:xfrm>
                <a:off x="4656" y="3600"/>
                <a:ext cx="137" cy="137"/>
              </a:xfrm>
              <a:prstGeom prst="ellipse">
                <a:avLst/>
              </a:prstGeom>
              <a:solidFill>
                <a:srgbClr val="00B05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1" name="Oval 106"/>
              <p:cNvSpPr>
                <a:spLocks noChangeAspect="1" noChangeArrowheads="1"/>
              </p:cNvSpPr>
              <p:nvPr/>
            </p:nvSpPr>
            <p:spPr bwMode="auto">
              <a:xfrm>
                <a:off x="4560" y="3744"/>
                <a:ext cx="137" cy="137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3" name="Oval 107"/>
              <p:cNvSpPr>
                <a:spLocks noChangeAspect="1" noChangeArrowheads="1"/>
              </p:cNvSpPr>
              <p:nvPr/>
            </p:nvSpPr>
            <p:spPr bwMode="auto">
              <a:xfrm>
                <a:off x="5211" y="3723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pPr algn="ctr" rtl="1"/>
                <a:endParaRPr lang="en-US"/>
              </a:p>
            </p:txBody>
          </p:sp>
          <p:sp>
            <p:nvSpPr>
              <p:cNvPr id="114" name="Oval 108"/>
              <p:cNvSpPr>
                <a:spLocks noChangeAspect="1" noChangeArrowheads="1"/>
              </p:cNvSpPr>
              <p:nvPr/>
            </p:nvSpPr>
            <p:spPr bwMode="auto">
              <a:xfrm>
                <a:off x="4683" y="3291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5" name="Oval 109"/>
              <p:cNvSpPr>
                <a:spLocks noChangeAspect="1" noChangeArrowheads="1"/>
              </p:cNvSpPr>
              <p:nvPr/>
            </p:nvSpPr>
            <p:spPr bwMode="auto">
              <a:xfrm flipH="1" flipV="1">
                <a:off x="4227" y="3699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6" name="Oval 110"/>
              <p:cNvSpPr>
                <a:spLocks noChangeAspect="1" noChangeArrowheads="1"/>
              </p:cNvSpPr>
              <p:nvPr/>
            </p:nvSpPr>
            <p:spPr bwMode="auto">
              <a:xfrm>
                <a:off x="5067" y="3723"/>
                <a:ext cx="102" cy="102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7" name="Oval 111"/>
              <p:cNvSpPr>
                <a:spLocks noChangeAspect="1" noChangeArrowheads="1"/>
              </p:cNvSpPr>
              <p:nvPr/>
            </p:nvSpPr>
            <p:spPr bwMode="auto">
              <a:xfrm>
                <a:off x="5088" y="3312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  <p:sp>
            <p:nvSpPr>
              <p:cNvPr id="118" name="Oval 112"/>
              <p:cNvSpPr>
                <a:spLocks noChangeAspect="1" noChangeArrowheads="1"/>
              </p:cNvSpPr>
              <p:nvPr/>
            </p:nvSpPr>
            <p:spPr bwMode="auto">
              <a:xfrm>
                <a:off x="5232" y="3312"/>
                <a:ext cx="64" cy="64"/>
              </a:xfrm>
              <a:prstGeom prst="ellipse">
                <a:avLst/>
              </a:prstGeom>
              <a:solidFill>
                <a:srgbClr val="FF0000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</p:spPr>
            <p:txBody>
              <a:bodyPr wrap="none" anchor="ctr"/>
              <a:lstStyle/>
              <a:p>
                <a:endParaRPr lang="en-US"/>
              </a:p>
            </p:txBody>
          </p:sp>
        </p:grpSp>
        <p:sp>
          <p:nvSpPr>
            <p:cNvPr id="107" name="Rectangle 100"/>
            <p:cNvSpPr>
              <a:spLocks noChangeArrowheads="1"/>
            </p:cNvSpPr>
            <p:nvPr/>
          </p:nvSpPr>
          <p:spPr bwMode="auto">
            <a:xfrm>
              <a:off x="7086600" y="5638800"/>
              <a:ext cx="685800" cy="685800"/>
            </a:xfrm>
            <a:prstGeom prst="rect">
              <a:avLst/>
            </a:prstGeom>
            <a:noFill/>
            <a:ln w="63500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Oval 103"/>
            <p:cNvSpPr>
              <a:spLocks noChangeAspect="1" noChangeArrowheads="1"/>
            </p:cNvSpPr>
            <p:nvPr/>
          </p:nvSpPr>
          <p:spPr bwMode="auto">
            <a:xfrm>
              <a:off x="8110643" y="4605398"/>
              <a:ext cx="42863" cy="42862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pPr algn="ctr" rtl="1"/>
              <a:endParaRPr lang="en-US"/>
            </a:p>
          </p:txBody>
        </p:sp>
        <p:sp>
          <p:nvSpPr>
            <p:cNvPr id="109" name="Oval 102"/>
            <p:cNvSpPr>
              <a:spLocks noChangeAspect="1" noChangeArrowheads="1"/>
            </p:cNvSpPr>
            <p:nvPr/>
          </p:nvSpPr>
          <p:spPr bwMode="auto">
            <a:xfrm>
              <a:off x="7469953" y="5943599"/>
              <a:ext cx="215448" cy="215376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mc:AlternateContent xmlns:mc="http://schemas.openxmlformats.org/markup-compatibility/2006">
        <mc:Choice xmlns:p14="http://schemas.microsoft.com/office/powerpoint/2010/main" Requires="p14">
          <p:contentPart p14:bwMode="auto" r:id="rId2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D57D94B3-77F9-F059-04AD-0CA4AECE6C2D}"/>
                  </a:ext>
                </a:extLst>
              </p14:cNvPr>
              <p14:cNvContentPartPr/>
              <p14:nvPr/>
            </p14:nvContentPartPr>
            <p14:xfrm>
              <a:off x="249840" y="633600"/>
              <a:ext cx="11946240" cy="6194880"/>
            </p14:xfrm>
          </p:contentPart>
        </mc:Choice>
        <mc:Fallback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D57D94B3-77F9-F059-04AD-0CA4AECE6C2D}"/>
                  </a:ext>
                </a:extLst>
              </p:cNvPr>
              <p:cNvPicPr/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240480" y="624240"/>
                <a:ext cx="11964960" cy="62136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>
        <mc:Choice xmlns:p14="http://schemas.microsoft.com/office/powerpoint/2010/main" Requires="p14">
          <p:contentPart p14:bwMode="auto" r:id="rId4">
            <p14:nvContentPartPr>
              <p14:cNvPr id="3" name="Ink 2">
                <a:extLst>
                  <a:ext uri="{FF2B5EF4-FFF2-40B4-BE49-F238E27FC236}">
                    <a16:creationId xmlns:a16="http://schemas.microsoft.com/office/drawing/2014/main" id="{A42DA05B-27BE-D844-CABF-E25F3E6DA5DA}"/>
                  </a:ext>
                </a:extLst>
              </p14:cNvPr>
              <p14:cNvContentPartPr/>
              <p14:nvPr/>
            </p14:nvContentPartPr>
            <p14:xfrm>
              <a:off x="493560" y="1678320"/>
              <a:ext cx="4827240" cy="4911840"/>
            </p14:xfrm>
          </p:contentPart>
        </mc:Choice>
        <mc:Fallback>
          <p:pic>
            <p:nvPicPr>
              <p:cNvPr id="3" name="Ink 2">
                <a:extLst>
                  <a:ext uri="{FF2B5EF4-FFF2-40B4-BE49-F238E27FC236}">
                    <a16:creationId xmlns:a16="http://schemas.microsoft.com/office/drawing/2014/main" id="{A42DA05B-27BE-D844-CABF-E25F3E6DA5DA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484200" y="1668960"/>
                <a:ext cx="4845960" cy="49305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72306284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Poll 2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81005" y="1102179"/>
            <a:ext cx="11734800" cy="5690338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If we only have one particle which of these steps are unnecessary?</a:t>
            </a:r>
          </a:p>
          <a:p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Select all that are unnecessary.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Propagate forward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Weight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Resample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None of the above</a:t>
            </a:r>
          </a:p>
        </p:txBody>
      </p:sp>
      <p:grpSp>
        <p:nvGrpSpPr>
          <p:cNvPr id="9278" name="Group 37"/>
          <p:cNvGrpSpPr>
            <a:grpSpLocks/>
          </p:cNvGrpSpPr>
          <p:nvPr/>
        </p:nvGrpSpPr>
        <p:grpSpPr bwMode="auto">
          <a:xfrm rot="16200000">
            <a:off x="1448141" y="2242798"/>
            <a:ext cx="1566863" cy="1567543"/>
            <a:chOff x="6324600" y="4419600"/>
            <a:chExt cx="2057400" cy="2057400"/>
          </a:xfrm>
        </p:grpSpPr>
        <p:grpSp>
          <p:nvGrpSpPr>
            <p:cNvPr id="9301" name="Group 14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9312" name="Rectangle 1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3" name="Rectangle 1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4" name="Rectangle 1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5" name="Rectangle 1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6" name="Rectangle 1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7" name="Rectangle 2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8" name="Rectangle 2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9" name="Rectangle 2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20" name="Rectangle 2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302" name="Oval 24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3" name="Oval 25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4" name="Oval 26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5" name="Oval 27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6" name="Oval 28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7" name="Oval 29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8" name="Oval 30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9" name="Oval 31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0" name="Oval 32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1" name="Oval 3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9231" name="TextBox 14"/>
          <p:cNvSpPr txBox="1">
            <a:spLocks noChangeArrowheads="1"/>
          </p:cNvSpPr>
          <p:nvPr/>
        </p:nvSpPr>
        <p:spPr bwMode="auto">
          <a:xfrm>
            <a:off x="7467600" y="6476999"/>
            <a:ext cx="4724400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[Demos: </a:t>
            </a:r>
            <a:r>
              <a:rPr lang="en-US" sz="1600" dirty="0" err="1">
                <a:solidFill>
                  <a:srgbClr val="FF0000"/>
                </a:solidFill>
                <a:latin typeface="Calibri"/>
                <a:cs typeface="Calibri"/>
              </a:rPr>
              <a:t>ghostbusters</a:t>
            </a:r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 particle filtering (L15D3,4,5)]</a:t>
            </a:r>
          </a:p>
        </p:txBody>
      </p:sp>
    </p:spTree>
    <p:extLst>
      <p:ext uri="{BB962C8B-B14F-4D97-AF65-F5344CB8AC3E}">
        <p14:creationId xmlns:p14="http://schemas.microsoft.com/office/powerpoint/2010/main" val="296903494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rgbClr val="C00000"/>
                </a:solidFill>
                <a:latin typeface="Calibri Light" panose="020F0302020204030204" pitchFamily="34" charset="0"/>
                <a:cs typeface="Calibri Light" panose="020F0302020204030204" pitchFamily="34" charset="0"/>
              </a:rPr>
              <a:t>Poll 2</a:t>
            </a:r>
          </a:p>
        </p:txBody>
      </p:sp>
      <p:sp>
        <p:nvSpPr>
          <p:cNvPr id="9219" name="Content Placeholder 2"/>
          <p:cNvSpPr>
            <a:spLocks noGrp="1"/>
          </p:cNvSpPr>
          <p:nvPr>
            <p:ph idx="1"/>
          </p:nvPr>
        </p:nvSpPr>
        <p:spPr>
          <a:xfrm>
            <a:off x="381005" y="1102179"/>
            <a:ext cx="11734800" cy="5690338"/>
          </a:xfrm>
        </p:spPr>
        <p:txBody>
          <a:bodyPr/>
          <a:lstStyle/>
          <a:p>
            <a:r>
              <a:rPr lang="en-US" dirty="0">
                <a:latin typeface="Calibri"/>
                <a:cs typeface="Calibri"/>
              </a:rPr>
              <a:t>If we only have one particle which of these steps are unnecessary?</a:t>
            </a:r>
          </a:p>
          <a:p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endParaRPr lang="en-US" dirty="0">
              <a:latin typeface="Calibri"/>
              <a:cs typeface="Calibri"/>
            </a:endParaRPr>
          </a:p>
          <a:p>
            <a:pPr marL="0" lvl="1" indent="0">
              <a:buNone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Select all that are unnecessary.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Propagate forward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Weight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Resample</a:t>
            </a:r>
          </a:p>
          <a:p>
            <a:pPr marL="514350" lvl="1" indent="-514350">
              <a:buFont typeface="+mj-lt"/>
              <a:buAutoNum type="alphaUcPeriod"/>
            </a:pPr>
            <a:r>
              <a:rPr lang="en-US" sz="2800" dirty="0">
                <a:solidFill>
                  <a:schemeClr val="accent1">
                    <a:lumMod val="75000"/>
                  </a:schemeClr>
                </a:solidFill>
                <a:latin typeface="Calibri"/>
                <a:cs typeface="Calibri"/>
              </a:rPr>
              <a:t>None of the above</a:t>
            </a:r>
          </a:p>
        </p:txBody>
      </p:sp>
      <p:grpSp>
        <p:nvGrpSpPr>
          <p:cNvPr id="9278" name="Group 37"/>
          <p:cNvGrpSpPr>
            <a:grpSpLocks/>
          </p:cNvGrpSpPr>
          <p:nvPr/>
        </p:nvGrpSpPr>
        <p:grpSpPr bwMode="auto">
          <a:xfrm rot="16200000">
            <a:off x="1448141" y="2242798"/>
            <a:ext cx="1566863" cy="1567543"/>
            <a:chOff x="6324600" y="4419600"/>
            <a:chExt cx="2057400" cy="2057400"/>
          </a:xfrm>
        </p:grpSpPr>
        <p:grpSp>
          <p:nvGrpSpPr>
            <p:cNvPr id="9301" name="Group 14"/>
            <p:cNvGrpSpPr>
              <a:grpSpLocks/>
            </p:cNvGrpSpPr>
            <p:nvPr/>
          </p:nvGrpSpPr>
          <p:grpSpPr bwMode="auto">
            <a:xfrm>
              <a:off x="6324600" y="4419600"/>
              <a:ext cx="2057400" cy="2057400"/>
              <a:chOff x="3984" y="1056"/>
              <a:chExt cx="1296" cy="1296"/>
            </a:xfrm>
          </p:grpSpPr>
          <p:sp>
            <p:nvSpPr>
              <p:cNvPr id="9312" name="Rectangle 1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3" name="Rectangle 1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4" name="Rectangle 1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5" name="Rectangle 1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6" name="Rectangle 1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7" name="Rectangle 2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8" name="Rectangle 2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19" name="Rectangle 2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20" name="Rectangle 2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302" name="Oval 24"/>
            <p:cNvSpPr>
              <a:spLocks noChangeArrowheads="1"/>
            </p:cNvSpPr>
            <p:nvPr/>
          </p:nvSpPr>
          <p:spPr bwMode="auto">
            <a:xfrm>
              <a:off x="80772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3" name="Oval 25"/>
            <p:cNvSpPr>
              <a:spLocks noChangeArrowheads="1"/>
            </p:cNvSpPr>
            <p:nvPr/>
          </p:nvSpPr>
          <p:spPr bwMode="auto">
            <a:xfrm>
              <a:off x="78486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4" name="Oval 26"/>
            <p:cNvSpPr>
              <a:spLocks noChangeArrowheads="1"/>
            </p:cNvSpPr>
            <p:nvPr/>
          </p:nvSpPr>
          <p:spPr bwMode="auto">
            <a:xfrm>
              <a:off x="8001000" y="6019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5" name="Oval 27"/>
            <p:cNvSpPr>
              <a:spLocks noChangeArrowheads="1"/>
            </p:cNvSpPr>
            <p:nvPr/>
          </p:nvSpPr>
          <p:spPr bwMode="auto">
            <a:xfrm>
              <a:off x="7848600" y="6172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6" name="Oval 28"/>
            <p:cNvSpPr>
              <a:spLocks noChangeArrowheads="1"/>
            </p:cNvSpPr>
            <p:nvPr/>
          </p:nvSpPr>
          <p:spPr bwMode="auto">
            <a:xfrm>
              <a:off x="8153400" y="6172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7" name="Oval 29"/>
            <p:cNvSpPr>
              <a:spLocks noChangeArrowheads="1"/>
            </p:cNvSpPr>
            <p:nvPr/>
          </p:nvSpPr>
          <p:spPr bwMode="auto">
            <a:xfrm>
              <a:off x="8153400" y="58674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8" name="Oval 30"/>
            <p:cNvSpPr>
              <a:spLocks noChangeArrowheads="1"/>
            </p:cNvSpPr>
            <p:nvPr/>
          </p:nvSpPr>
          <p:spPr bwMode="auto">
            <a:xfrm>
              <a:off x="73914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09" name="Oval 31"/>
            <p:cNvSpPr>
              <a:spLocks noChangeArrowheads="1"/>
            </p:cNvSpPr>
            <p:nvPr/>
          </p:nvSpPr>
          <p:spPr bwMode="auto">
            <a:xfrm>
              <a:off x="7848600" y="5334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0" name="Oval 32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311" name="Oval 33"/>
            <p:cNvSpPr>
              <a:spLocks noChangeArrowheads="1"/>
            </p:cNvSpPr>
            <p:nvPr/>
          </p:nvSpPr>
          <p:spPr bwMode="auto">
            <a:xfrm>
              <a:off x="7239000" y="4648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</p:grpSp>
      <p:grpSp>
        <p:nvGrpSpPr>
          <p:cNvPr id="112" name="Group 111"/>
          <p:cNvGrpSpPr/>
          <p:nvPr/>
        </p:nvGrpSpPr>
        <p:grpSpPr>
          <a:xfrm>
            <a:off x="2899230" y="2243138"/>
            <a:ext cx="2663370" cy="1566863"/>
            <a:chOff x="2365829" y="2471739"/>
            <a:chExt cx="2663370" cy="1566862"/>
          </a:xfrm>
        </p:grpSpPr>
        <p:sp>
          <p:nvSpPr>
            <p:cNvPr id="47" name="Isosceles Triangle 46"/>
            <p:cNvSpPr/>
            <p:nvPr/>
          </p:nvSpPr>
          <p:spPr bwMode="auto">
            <a:xfrm rot="16200000" flipV="1">
              <a:off x="2643982" y="3110707"/>
              <a:ext cx="639762" cy="288925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  <p:grpSp>
          <p:nvGrpSpPr>
            <p:cNvPr id="9280" name="Group 4"/>
            <p:cNvGrpSpPr>
              <a:grpSpLocks/>
            </p:cNvGrpSpPr>
            <p:nvPr/>
          </p:nvGrpSpPr>
          <p:grpSpPr bwMode="auto">
            <a:xfrm rot="16200000">
              <a:off x="3461997" y="2471398"/>
              <a:ext cx="1566862" cy="1567543"/>
              <a:chOff x="3984" y="1056"/>
              <a:chExt cx="1296" cy="1296"/>
            </a:xfrm>
          </p:grpSpPr>
          <p:sp>
            <p:nvSpPr>
              <p:cNvPr id="9292" name="Rectangle 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3" name="Rectangle 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4" name="Rectangle 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5" name="Rectangle 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6" name="Rectangle 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7" name="Rectangle 1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8" name="Rectangle 1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99" name="Rectangle 1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300" name="Rectangle 1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81" name="Oval 14"/>
            <p:cNvSpPr>
              <a:spLocks noChangeArrowheads="1"/>
            </p:cNvSpPr>
            <p:nvPr/>
          </p:nvSpPr>
          <p:spPr bwMode="auto">
            <a:xfrm rot="16200000">
              <a:off x="4622824" y="3226128"/>
              <a:ext cx="116064" cy="116114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2" name="Oval 15"/>
            <p:cNvSpPr>
              <a:spLocks noChangeArrowheads="1"/>
            </p:cNvSpPr>
            <p:nvPr/>
          </p:nvSpPr>
          <p:spPr bwMode="auto">
            <a:xfrm rot="16200000">
              <a:off x="4796996" y="3110064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3" name="Oval 16"/>
            <p:cNvSpPr>
              <a:spLocks noChangeArrowheads="1"/>
            </p:cNvSpPr>
            <p:nvPr/>
          </p:nvSpPr>
          <p:spPr bwMode="auto">
            <a:xfrm rot="16200000">
              <a:off x="4796996" y="334219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4" name="Oval 17"/>
            <p:cNvSpPr>
              <a:spLocks noChangeArrowheads="1"/>
            </p:cNvSpPr>
            <p:nvPr/>
          </p:nvSpPr>
          <p:spPr bwMode="auto">
            <a:xfrm rot="16200000">
              <a:off x="4738939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5" name="Oval 18"/>
            <p:cNvSpPr>
              <a:spLocks noChangeArrowheads="1"/>
            </p:cNvSpPr>
            <p:nvPr/>
          </p:nvSpPr>
          <p:spPr bwMode="auto">
            <a:xfrm rot="16200000">
              <a:off x="4216424" y="3226128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6" name="Oval 19"/>
            <p:cNvSpPr>
              <a:spLocks noChangeArrowheads="1"/>
            </p:cNvSpPr>
            <p:nvPr/>
          </p:nvSpPr>
          <p:spPr bwMode="auto">
            <a:xfrm rot="16200000">
              <a:off x="4738939" y="3748415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7" name="Oval 20"/>
            <p:cNvSpPr>
              <a:spLocks noChangeArrowheads="1"/>
            </p:cNvSpPr>
            <p:nvPr/>
          </p:nvSpPr>
          <p:spPr bwMode="auto">
            <a:xfrm rot="16200000">
              <a:off x="3693910" y="2703840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8" name="Oval 21"/>
            <p:cNvSpPr>
              <a:spLocks noChangeArrowheads="1"/>
            </p:cNvSpPr>
            <p:nvPr/>
          </p:nvSpPr>
          <p:spPr bwMode="auto">
            <a:xfrm rot="16200000">
              <a:off x="4738939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89" name="Oval 22"/>
            <p:cNvSpPr>
              <a:spLocks noChangeArrowheads="1"/>
            </p:cNvSpPr>
            <p:nvPr/>
          </p:nvSpPr>
          <p:spPr bwMode="auto">
            <a:xfrm rot="16200000">
              <a:off x="4216424" y="2761872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90" name="Oval 23"/>
            <p:cNvSpPr>
              <a:spLocks noChangeArrowheads="1"/>
            </p:cNvSpPr>
            <p:nvPr/>
          </p:nvSpPr>
          <p:spPr bwMode="auto">
            <a:xfrm rot="16200000">
              <a:off x="4216424" y="2587777"/>
              <a:ext cx="116064" cy="116114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cxnSp>
          <p:nvCxnSpPr>
            <p:cNvPr id="68" name="Shape 67"/>
            <p:cNvCxnSpPr>
              <a:stCxn id="9306" idx="4"/>
              <a:endCxn id="9281" idx="6"/>
            </p:cNvCxnSpPr>
            <p:nvPr/>
          </p:nvCxnSpPr>
          <p:spPr bwMode="auto">
            <a:xfrm>
              <a:off x="2365829" y="2511603"/>
              <a:ext cx="2315027" cy="714551"/>
            </a:xfrm>
            <a:prstGeom prst="curvedConnector2">
              <a:avLst/>
            </a:prstGeom>
            <a:ln w="28575">
              <a:tailEnd type="triangle" w="lg" len="lg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0" name="Group 161"/>
          <p:cNvGrpSpPr>
            <a:grpSpLocks/>
          </p:cNvGrpSpPr>
          <p:nvPr/>
        </p:nvGrpSpPr>
        <p:grpSpPr bwMode="auto">
          <a:xfrm rot="-5400000">
            <a:off x="8859045" y="1932780"/>
            <a:ext cx="1566863" cy="2187577"/>
            <a:chOff x="6400800" y="3452416"/>
            <a:chExt cx="2057400" cy="2872184"/>
          </a:xfrm>
        </p:grpSpPr>
        <p:grpSp>
          <p:nvGrpSpPr>
            <p:cNvPr id="9232" name="Group 24"/>
            <p:cNvGrpSpPr>
              <a:grpSpLocks/>
            </p:cNvGrpSpPr>
            <p:nvPr/>
          </p:nvGrpSpPr>
          <p:grpSpPr bwMode="auto">
            <a:xfrm>
              <a:off x="6400800" y="4267200"/>
              <a:ext cx="2057400" cy="2057400"/>
              <a:chOff x="3984" y="1056"/>
              <a:chExt cx="1296" cy="1296"/>
            </a:xfrm>
          </p:grpSpPr>
          <p:sp>
            <p:nvSpPr>
              <p:cNvPr id="9244" name="Rectangle 25"/>
              <p:cNvSpPr>
                <a:spLocks noChangeArrowheads="1"/>
              </p:cNvSpPr>
              <p:nvPr/>
            </p:nvSpPr>
            <p:spPr bwMode="auto">
              <a:xfrm>
                <a:off x="3984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5" name="Rectangle 26"/>
              <p:cNvSpPr>
                <a:spLocks noChangeArrowheads="1"/>
              </p:cNvSpPr>
              <p:nvPr/>
            </p:nvSpPr>
            <p:spPr bwMode="auto">
              <a:xfrm>
                <a:off x="4416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6" name="Rectangle 27"/>
              <p:cNvSpPr>
                <a:spLocks noChangeArrowheads="1"/>
              </p:cNvSpPr>
              <p:nvPr/>
            </p:nvSpPr>
            <p:spPr bwMode="auto">
              <a:xfrm>
                <a:off x="3984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7" name="Rectangle 28"/>
              <p:cNvSpPr>
                <a:spLocks noChangeArrowheads="1"/>
              </p:cNvSpPr>
              <p:nvPr/>
            </p:nvSpPr>
            <p:spPr bwMode="auto">
              <a:xfrm>
                <a:off x="4416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8" name="Rectangle 29"/>
              <p:cNvSpPr>
                <a:spLocks noChangeArrowheads="1"/>
              </p:cNvSpPr>
              <p:nvPr/>
            </p:nvSpPr>
            <p:spPr bwMode="auto">
              <a:xfrm>
                <a:off x="4848" y="1056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49" name="Rectangle 30"/>
              <p:cNvSpPr>
                <a:spLocks noChangeArrowheads="1"/>
              </p:cNvSpPr>
              <p:nvPr/>
            </p:nvSpPr>
            <p:spPr bwMode="auto">
              <a:xfrm>
                <a:off x="4848" y="1488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0" name="Rectangle 31"/>
              <p:cNvSpPr>
                <a:spLocks noChangeArrowheads="1"/>
              </p:cNvSpPr>
              <p:nvPr/>
            </p:nvSpPr>
            <p:spPr bwMode="auto">
              <a:xfrm>
                <a:off x="3984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1" name="Rectangle 32"/>
              <p:cNvSpPr>
                <a:spLocks noChangeArrowheads="1"/>
              </p:cNvSpPr>
              <p:nvPr/>
            </p:nvSpPr>
            <p:spPr bwMode="auto">
              <a:xfrm>
                <a:off x="4416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  <p:sp>
            <p:nvSpPr>
              <p:cNvPr id="9252" name="Rectangle 33"/>
              <p:cNvSpPr>
                <a:spLocks noChangeArrowheads="1"/>
              </p:cNvSpPr>
              <p:nvPr/>
            </p:nvSpPr>
            <p:spPr bwMode="auto">
              <a:xfrm>
                <a:off x="4848" y="1920"/>
                <a:ext cx="432" cy="432"/>
              </a:xfrm>
              <a:prstGeom prst="rect">
                <a:avLst/>
              </a:prstGeom>
              <a:solidFill>
                <a:schemeClr val="accent1">
                  <a:lumMod val="20000"/>
                  <a:lumOff val="80000"/>
                </a:schemeClr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</p:spPr>
            <p:txBody>
              <a:bodyPr wrap="none" anchor="ctr"/>
              <a:lstStyle/>
              <a:p>
                <a:endParaRPr lang="en-US">
                  <a:latin typeface="Calibri"/>
                  <a:cs typeface="Calibri"/>
                </a:endParaRPr>
              </a:p>
            </p:txBody>
          </p:sp>
        </p:grpSp>
        <p:sp>
          <p:nvSpPr>
            <p:cNvPr id="9233" name="Oval 34"/>
            <p:cNvSpPr>
              <a:spLocks noChangeArrowheads="1"/>
            </p:cNvSpPr>
            <p:nvPr/>
          </p:nvSpPr>
          <p:spPr bwMode="auto">
            <a:xfrm>
              <a:off x="7162800" y="57912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4" name="Oval 35"/>
            <p:cNvSpPr>
              <a:spLocks noChangeArrowheads="1"/>
            </p:cNvSpPr>
            <p:nvPr/>
          </p:nvSpPr>
          <p:spPr bwMode="auto">
            <a:xfrm>
              <a:off x="7467600" y="60960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5" name="Oval 36"/>
            <p:cNvSpPr>
              <a:spLocks noChangeArrowheads="1"/>
            </p:cNvSpPr>
            <p:nvPr/>
          </p:nvSpPr>
          <p:spPr bwMode="auto">
            <a:xfrm>
              <a:off x="73152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6" name="Oval 37"/>
            <p:cNvSpPr>
              <a:spLocks noChangeArrowheads="1"/>
            </p:cNvSpPr>
            <p:nvPr/>
          </p:nvSpPr>
          <p:spPr bwMode="auto">
            <a:xfrm>
              <a:off x="7239000" y="5257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7" name="Oval 38"/>
            <p:cNvSpPr>
              <a:spLocks noChangeArrowheads="1"/>
            </p:cNvSpPr>
            <p:nvPr/>
          </p:nvSpPr>
          <p:spPr bwMode="auto">
            <a:xfrm>
              <a:off x="80010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8" name="Oval 39"/>
            <p:cNvSpPr>
              <a:spLocks noChangeArrowheads="1"/>
            </p:cNvSpPr>
            <p:nvPr/>
          </p:nvSpPr>
          <p:spPr bwMode="auto">
            <a:xfrm>
              <a:off x="7467600" y="57912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39" name="Oval 40"/>
            <p:cNvSpPr>
              <a:spLocks noChangeArrowheads="1"/>
            </p:cNvSpPr>
            <p:nvPr/>
          </p:nvSpPr>
          <p:spPr bwMode="auto">
            <a:xfrm>
              <a:off x="67818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0" name="Oval 41"/>
            <p:cNvSpPr>
              <a:spLocks noChangeArrowheads="1"/>
            </p:cNvSpPr>
            <p:nvPr/>
          </p:nvSpPr>
          <p:spPr bwMode="auto">
            <a:xfrm>
              <a:off x="7162800" y="6096000"/>
              <a:ext cx="152400" cy="152400"/>
            </a:xfrm>
            <a:prstGeom prst="ellipse">
              <a:avLst/>
            </a:prstGeom>
            <a:solidFill>
              <a:srgbClr val="00B05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1" name="Oval 42"/>
            <p:cNvSpPr>
              <a:spLocks noChangeArrowheads="1"/>
            </p:cNvSpPr>
            <p:nvPr/>
          </p:nvSpPr>
          <p:spPr bwMode="auto">
            <a:xfrm>
              <a:off x="6553200" y="59436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9242" name="Oval 43"/>
            <p:cNvSpPr>
              <a:spLocks noChangeArrowheads="1"/>
            </p:cNvSpPr>
            <p:nvPr/>
          </p:nvSpPr>
          <p:spPr bwMode="auto">
            <a:xfrm>
              <a:off x="8001000" y="5257800"/>
              <a:ext cx="152400" cy="152400"/>
            </a:xfrm>
            <a:prstGeom prst="ellipse">
              <a:avLst/>
            </a:prstGeom>
            <a:solidFill>
              <a:srgbClr val="FF0000"/>
            </a:solidFill>
            <a:ln w="9525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>
                <a:latin typeface="Calibri"/>
                <a:cs typeface="Calibri"/>
              </a:endParaRPr>
            </a:p>
          </p:txBody>
        </p:sp>
        <p:sp>
          <p:nvSpPr>
            <p:cNvPr id="161" name="Isosceles Triangle 160"/>
            <p:cNvSpPr/>
            <p:nvPr/>
          </p:nvSpPr>
          <p:spPr>
            <a:xfrm flipV="1">
              <a:off x="7009474" y="3452416"/>
              <a:ext cx="840052" cy="381430"/>
            </a:xfrm>
            <a:prstGeom prst="triangle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latin typeface="Calibri"/>
                <a:cs typeface="Calibri"/>
              </a:endParaRPr>
            </a:p>
          </p:txBody>
        </p:sp>
      </p:grpSp>
      <p:sp>
        <p:nvSpPr>
          <p:cNvPr id="9225" name="TextBox 163"/>
          <p:cNvSpPr txBox="1">
            <a:spLocks noChangeArrowheads="1"/>
          </p:cNvSpPr>
          <p:nvPr/>
        </p:nvSpPr>
        <p:spPr bwMode="auto">
          <a:xfrm>
            <a:off x="2286000" y="1764270"/>
            <a:ext cx="1981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Propagate forward</a:t>
            </a:r>
          </a:p>
        </p:txBody>
      </p:sp>
      <p:sp>
        <p:nvSpPr>
          <p:cNvPr id="9226" name="TextBox 164"/>
          <p:cNvSpPr txBox="1">
            <a:spLocks noChangeArrowheads="1"/>
          </p:cNvSpPr>
          <p:nvPr/>
        </p:nvSpPr>
        <p:spPr bwMode="auto">
          <a:xfrm>
            <a:off x="5257800" y="1764270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Weight</a:t>
            </a:r>
          </a:p>
        </p:txBody>
      </p:sp>
      <p:sp>
        <p:nvSpPr>
          <p:cNvPr id="9227" name="TextBox 165"/>
          <p:cNvSpPr txBox="1">
            <a:spLocks noChangeArrowheads="1"/>
          </p:cNvSpPr>
          <p:nvPr/>
        </p:nvSpPr>
        <p:spPr bwMode="auto">
          <a:xfrm>
            <a:off x="7848600" y="1764270"/>
            <a:ext cx="1600200" cy="369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38" tIns="45719" rIns="91438" bIns="45719">
            <a:spAutoFit/>
          </a:bodyPr>
          <a:lstStyle/>
          <a:p>
            <a:pPr algn="ctr"/>
            <a:r>
              <a:rPr lang="en-US" dirty="0">
                <a:latin typeface="Calibri"/>
                <a:cs typeface="Calibri"/>
              </a:rPr>
              <a:t>Resample</a:t>
            </a:r>
          </a:p>
        </p:txBody>
      </p:sp>
      <p:sp>
        <p:nvSpPr>
          <p:cNvPr id="9231" name="TextBox 14"/>
          <p:cNvSpPr txBox="1">
            <a:spLocks noChangeArrowheads="1"/>
          </p:cNvSpPr>
          <p:nvPr/>
        </p:nvSpPr>
        <p:spPr bwMode="auto">
          <a:xfrm>
            <a:off x="7467600" y="6476999"/>
            <a:ext cx="4724400" cy="3385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91438" tIns="45719" rIns="91438" bIns="45719">
            <a:spAutoFit/>
          </a:bodyPr>
          <a:lstStyle/>
          <a:p>
            <a:pPr algn="r"/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[Demos: </a:t>
            </a:r>
            <a:r>
              <a:rPr lang="en-US" sz="1600" dirty="0" err="1">
                <a:solidFill>
                  <a:srgbClr val="FF0000"/>
                </a:solidFill>
                <a:latin typeface="Calibri"/>
                <a:cs typeface="Calibri"/>
              </a:rPr>
              <a:t>ghostbusters</a:t>
            </a:r>
            <a:r>
              <a:rPr lang="en-US" sz="1600" dirty="0">
                <a:solidFill>
                  <a:srgbClr val="FF0000"/>
                </a:solidFill>
                <a:latin typeface="Calibri"/>
                <a:cs typeface="Calibri"/>
              </a:rPr>
              <a:t> particle filtering (L15D3,4,5)]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5348245" y="2285999"/>
            <a:ext cx="2773405" cy="1567008"/>
            <a:chOff x="5348245" y="2514600"/>
            <a:chExt cx="2773405" cy="1567008"/>
          </a:xfrm>
        </p:grpSpPr>
        <p:grpSp>
          <p:nvGrpSpPr>
            <p:cNvPr id="3" name="Group 2"/>
            <p:cNvGrpSpPr/>
            <p:nvPr/>
          </p:nvGrpSpPr>
          <p:grpSpPr>
            <a:xfrm>
              <a:off x="5957891" y="2514600"/>
              <a:ext cx="2163759" cy="1567008"/>
              <a:chOff x="5957891" y="2514600"/>
              <a:chExt cx="2163759" cy="1567008"/>
            </a:xfrm>
          </p:grpSpPr>
          <p:sp>
            <p:nvSpPr>
              <p:cNvPr id="74" name="Isosceles Triangle 73"/>
              <p:cNvSpPr/>
              <p:nvPr/>
            </p:nvSpPr>
            <p:spPr bwMode="auto">
              <a:xfrm rot="16200000" flipV="1">
                <a:off x="5783267" y="3109917"/>
                <a:ext cx="639762" cy="290513"/>
              </a:xfrm>
              <a:prstGeom prst="triangle">
                <a:avLst/>
              </a:prstGeom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>
                  <a:latin typeface="Calibri"/>
                  <a:cs typeface="Calibri"/>
                </a:endParaRPr>
              </a:p>
            </p:txBody>
          </p:sp>
          <p:grpSp>
            <p:nvGrpSpPr>
              <p:cNvPr id="104" name="Group 96"/>
              <p:cNvGrpSpPr>
                <a:grpSpLocks/>
              </p:cNvGrpSpPr>
              <p:nvPr/>
            </p:nvGrpSpPr>
            <p:grpSpPr bwMode="auto">
              <a:xfrm rot="-5400000">
                <a:off x="6553921" y="2513879"/>
                <a:ext cx="1567008" cy="1568450"/>
                <a:chOff x="6400800" y="4267200"/>
                <a:chExt cx="2057400" cy="2057400"/>
              </a:xfrm>
            </p:grpSpPr>
            <p:grpSp>
              <p:nvGrpSpPr>
                <p:cNvPr id="105" name="Group 98"/>
                <p:cNvGrpSpPr>
                  <a:grpSpLocks/>
                </p:cNvGrpSpPr>
                <p:nvPr/>
              </p:nvGrpSpPr>
              <p:grpSpPr bwMode="auto">
                <a:xfrm>
                  <a:off x="6400800" y="4267200"/>
                  <a:ext cx="2057400" cy="2057400"/>
                  <a:chOff x="3984" y="1056"/>
                  <a:chExt cx="1296" cy="1296"/>
                </a:xfrm>
              </p:grpSpPr>
              <p:sp>
                <p:nvSpPr>
                  <p:cNvPr id="119" name="Rectangle 113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0" name="Rectangle 114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1" name="Rectangle 115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2" name="Rectangle 116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3" name="Rectangle 117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056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4" name="Rectangle 118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488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5" name="Rectangle 119"/>
                  <p:cNvSpPr>
                    <a:spLocks noChangeArrowheads="1"/>
                  </p:cNvSpPr>
                  <p:nvPr/>
                </p:nvSpPr>
                <p:spPr bwMode="auto">
                  <a:xfrm>
                    <a:off x="3984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6" name="Rectangle 120"/>
                  <p:cNvSpPr>
                    <a:spLocks noChangeArrowheads="1"/>
                  </p:cNvSpPr>
                  <p:nvPr/>
                </p:nvSpPr>
                <p:spPr bwMode="auto">
                  <a:xfrm>
                    <a:off x="4416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27" name="Rectangle 121"/>
                  <p:cNvSpPr>
                    <a:spLocks noChangeArrowheads="1"/>
                  </p:cNvSpPr>
                  <p:nvPr/>
                </p:nvSpPr>
                <p:spPr bwMode="auto">
                  <a:xfrm>
                    <a:off x="4848" y="1920"/>
                    <a:ext cx="432" cy="432"/>
                  </a:xfrm>
                  <a:prstGeom prst="rect">
                    <a:avLst/>
                  </a:prstGeom>
                  <a:solidFill>
                    <a:schemeClr val="accent1">
                      <a:lumMod val="20000"/>
                      <a:lumOff val="80000"/>
                    </a:schemeClr>
                  </a:solidFill>
                  <a:ln w="9525">
                    <a:solidFill>
                      <a:schemeClr val="tx1"/>
                    </a:solidFill>
                    <a:miter lim="800000"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grpSp>
              <p:nvGrpSpPr>
                <p:cNvPr id="106" name="Group 99"/>
                <p:cNvGrpSpPr>
                  <a:grpSpLocks/>
                </p:cNvGrpSpPr>
                <p:nvPr/>
              </p:nvGrpSpPr>
              <p:grpSpPr bwMode="auto">
                <a:xfrm>
                  <a:off x="6634234" y="5300791"/>
                  <a:ext cx="1724042" cy="936646"/>
                  <a:chOff x="4227" y="3291"/>
                  <a:chExt cx="1086" cy="590"/>
                </a:xfrm>
              </p:grpSpPr>
              <p:sp>
                <p:nvSpPr>
                  <p:cNvPr id="110" name="Oval 105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56" y="3600"/>
                    <a:ext cx="137" cy="137"/>
                  </a:xfrm>
                  <a:prstGeom prst="ellipse">
                    <a:avLst/>
                  </a:prstGeom>
                  <a:solidFill>
                    <a:srgbClr val="00B05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1" name="Oval 106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560" y="3744"/>
                    <a:ext cx="137" cy="137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3" name="Oval 107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11" y="3723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pPr algn="ctr" rtl="1"/>
                    <a:endParaRPr lang="en-US"/>
                  </a:p>
                </p:txBody>
              </p:sp>
              <p:sp>
                <p:nvSpPr>
                  <p:cNvPr id="114" name="Oval 108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4683" y="3291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5" name="Oval 109"/>
                  <p:cNvSpPr>
                    <a:spLocks noChangeAspect="1" noChangeArrowheads="1"/>
                  </p:cNvSpPr>
                  <p:nvPr/>
                </p:nvSpPr>
                <p:spPr bwMode="auto">
                  <a:xfrm flipH="1" flipV="1">
                    <a:off x="4227" y="3699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6" name="Oval 110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67" y="3723"/>
                    <a:ext cx="102" cy="102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7" name="Oval 111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088" y="3312"/>
                    <a:ext cx="64" cy="64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  <p:sp>
                <p:nvSpPr>
                  <p:cNvPr id="118" name="Oval 112"/>
                  <p:cNvSpPr>
                    <a:spLocks noChangeAspect="1" noChangeArrowheads="1"/>
                  </p:cNvSpPr>
                  <p:nvPr/>
                </p:nvSpPr>
                <p:spPr bwMode="auto">
                  <a:xfrm>
                    <a:off x="5232" y="3312"/>
                    <a:ext cx="64" cy="64"/>
                  </a:xfrm>
                  <a:prstGeom prst="ellipse">
                    <a:avLst/>
                  </a:prstGeom>
                  <a:solidFill>
                    <a:srgbClr val="FF0000"/>
                  </a:solidFill>
                  <a:ln w="9525">
                    <a:solidFill>
                      <a:schemeClr val="tx1"/>
                    </a:solidFill>
                    <a:round/>
                    <a:headEnd/>
                    <a:tailEnd/>
                  </a:ln>
                </p:spPr>
                <p:txBody>
                  <a:bodyPr wrap="none" anchor="ctr"/>
                  <a:lstStyle/>
                  <a:p>
                    <a:endParaRPr lang="en-US"/>
                  </a:p>
                </p:txBody>
              </p:sp>
            </p:grpSp>
            <p:sp>
              <p:nvSpPr>
                <p:cNvPr id="107" name="Rectangle 100"/>
                <p:cNvSpPr>
                  <a:spLocks noChangeArrowheads="1"/>
                </p:cNvSpPr>
                <p:nvPr/>
              </p:nvSpPr>
              <p:spPr bwMode="auto">
                <a:xfrm>
                  <a:off x="7086600" y="5638800"/>
                  <a:ext cx="685800" cy="685800"/>
                </a:xfrm>
                <a:prstGeom prst="rect">
                  <a:avLst/>
                </a:prstGeom>
                <a:noFill/>
                <a:ln w="63500">
                  <a:solidFill>
                    <a:srgbClr val="FF0000"/>
                  </a:solidFill>
                  <a:miter lim="800000"/>
                  <a:headEnd/>
                  <a:tailEnd/>
                </a:ln>
                <a:extLst>
                  <a:ext uri="{909E8E84-426E-40dd-AFC4-6F175D3DCCD1}">
                    <a14:hiddenFill xmlns="" xmlns:a14="http://schemas.microsoft.com/office/drawing/2010/main">
                      <a:solidFill>
                        <a:srgbClr val="FFFFFF"/>
                      </a:solidFill>
                    </a14:hiddenFill>
                  </a:ext>
                </a:extLst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08" name="Oval 103"/>
                <p:cNvSpPr>
                  <a:spLocks noChangeAspect="1" noChangeArrowheads="1"/>
                </p:cNvSpPr>
                <p:nvPr/>
              </p:nvSpPr>
              <p:spPr bwMode="auto">
                <a:xfrm>
                  <a:off x="8110643" y="4605398"/>
                  <a:ext cx="42863" cy="42862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pPr algn="ctr" rtl="1"/>
                  <a:endParaRPr lang="en-US"/>
                </a:p>
              </p:txBody>
            </p:sp>
            <p:sp>
              <p:nvSpPr>
                <p:cNvPr id="109" name="Oval 102"/>
                <p:cNvSpPr>
                  <a:spLocks noChangeAspect="1" noChangeArrowheads="1"/>
                </p:cNvSpPr>
                <p:nvPr/>
              </p:nvSpPr>
              <p:spPr bwMode="auto">
                <a:xfrm>
                  <a:off x="7469953" y="5943599"/>
                  <a:ext cx="215448" cy="215376"/>
                </a:xfrm>
                <a:prstGeom prst="ellipse">
                  <a:avLst/>
                </a:prstGeom>
                <a:solidFill>
                  <a:srgbClr val="FF0000"/>
                </a:solidFill>
                <a:ln w="9525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  <p:cxnSp>
          <p:nvCxnSpPr>
            <p:cNvPr id="130" name="AutoShape 47"/>
            <p:cNvCxnSpPr>
              <a:cxnSpLocks noChangeShapeType="1"/>
            </p:cNvCxnSpPr>
            <p:nvPr/>
          </p:nvCxnSpPr>
          <p:spPr bwMode="auto">
            <a:xfrm>
              <a:off x="5348245" y="3284189"/>
              <a:ext cx="2398767" cy="13299"/>
            </a:xfrm>
            <a:prstGeom prst="curvedConnector3">
              <a:avLst>
                <a:gd name="adj1" fmla="val 50000"/>
              </a:avLst>
            </a:prstGeom>
            <a:noFill/>
            <a:ln w="28575">
              <a:solidFill>
                <a:schemeClr val="tx1"/>
              </a:solidFill>
              <a:round/>
              <a:headEnd/>
              <a:tailEnd type="triangle" w="lg" len="lg"/>
            </a:ln>
          </p:spPr>
        </p:cxnSp>
      </p:grpSp>
      <p:sp>
        <p:nvSpPr>
          <p:cNvPr id="2" name="Rectangle 1">
            <a:extLst>
              <a:ext uri="{FF2B5EF4-FFF2-40B4-BE49-F238E27FC236}">
                <a16:creationId xmlns:a16="http://schemas.microsoft.com/office/drawing/2014/main" id="{9CCBEC9A-811C-4268-9770-5A94F395E44C}"/>
              </a:ext>
            </a:extLst>
          </p:cNvPr>
          <p:cNvSpPr/>
          <p:nvPr/>
        </p:nvSpPr>
        <p:spPr>
          <a:xfrm>
            <a:off x="230075" y="4855169"/>
            <a:ext cx="3764983" cy="44398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5BDBF9BF-EEA7-467C-A125-023E62DCCA69}"/>
              </a:ext>
            </a:extLst>
          </p:cNvPr>
          <p:cNvSpPr/>
          <p:nvPr/>
        </p:nvSpPr>
        <p:spPr>
          <a:xfrm>
            <a:off x="-5542" y="6255008"/>
            <a:ext cx="3764983" cy="443982"/>
          </a:xfrm>
          <a:prstGeom prst="rect">
            <a:avLst/>
          </a:prstGeom>
          <a:solidFill>
            <a:schemeClr val="bg1">
              <a:alpha val="67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017C498-0CC7-4393-91F6-0C54304D8F6D}"/>
              </a:ext>
            </a:extLst>
          </p:cNvPr>
          <p:cNvSpPr txBox="1"/>
          <p:nvPr/>
        </p:nvSpPr>
        <p:spPr>
          <a:xfrm>
            <a:off x="2841173" y="5278767"/>
            <a:ext cx="748883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rgbClr val="C00000"/>
                </a:solidFill>
              </a:rPr>
              <a:t>Unless the weight is zero, in which case, you’ll want to resample from the beginning </a:t>
            </a:r>
            <a:r>
              <a:rPr lang="en-US" sz="2800" dirty="0">
                <a:solidFill>
                  <a:srgbClr val="C00000"/>
                </a:solidFill>
                <a:sym typeface="Wingdings" panose="05000000000000000000" pitchFamily="2" charset="2"/>
              </a:rPr>
              <a:t></a:t>
            </a:r>
            <a:endParaRPr lang="en-US" sz="2800" dirty="0">
              <a:solidFill>
                <a:srgbClr val="C0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980508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Localization (Laser)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9677400" y="6481757"/>
            <a:ext cx="25146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[Video: global-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floor.gif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3" name="Picture 2" descr="global-floor.gi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30500" y="1371600"/>
            <a:ext cx="6731000" cy="4978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0" y="6488668"/>
            <a:ext cx="388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[Dieter Fox, et al.]</a:t>
            </a:r>
          </a:p>
        </p:txBody>
      </p:sp>
    </p:spTree>
    <p:extLst>
      <p:ext uri="{BB962C8B-B14F-4D97-AF65-F5344CB8AC3E}">
        <p14:creationId xmlns:p14="http://schemas.microsoft.com/office/powerpoint/2010/main" val="33602854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3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ea typeface="ＭＳ Ｐゴシック" pitchFamily="34" charset="-128"/>
              </a:rPr>
              <a:t>Robot Mapping</a:t>
            </a:r>
          </a:p>
        </p:txBody>
      </p:sp>
      <p:sp>
        <p:nvSpPr>
          <p:cNvPr id="90114" name="Rectangle 3"/>
          <p:cNvSpPr>
            <a:spLocks noGrp="1" noChangeArrowheads="1"/>
          </p:cNvSpPr>
          <p:nvPr>
            <p:ph idx="1"/>
          </p:nvPr>
        </p:nvSpPr>
        <p:spPr>
          <a:xfrm>
            <a:off x="304800" y="1295401"/>
            <a:ext cx="6629400" cy="4729164"/>
          </a:xfrm>
        </p:spPr>
        <p:txBody>
          <a:bodyPr/>
          <a:lstStyle/>
          <a:p>
            <a:r>
              <a:rPr lang="en-US" sz="2400" dirty="0">
                <a:ea typeface="ＭＳ Ｐゴシック" pitchFamily="34" charset="-128"/>
              </a:rPr>
              <a:t>SLAM: Simultaneous Localization And Mapping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We do not know the map or our location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State consists of position AND map!</a:t>
            </a:r>
          </a:p>
          <a:p>
            <a:pPr lvl="1"/>
            <a:r>
              <a:rPr lang="en-US" sz="2000" dirty="0">
                <a:ea typeface="ＭＳ Ｐゴシック" pitchFamily="34" charset="-128"/>
              </a:rPr>
              <a:t>Main techniques: </a:t>
            </a:r>
            <a:r>
              <a:rPr lang="en-US" sz="2000" dirty="0" err="1">
                <a:ea typeface="ＭＳ Ｐゴシック" pitchFamily="34" charset="-128"/>
              </a:rPr>
              <a:t>Kalman</a:t>
            </a:r>
            <a:r>
              <a:rPr lang="en-US" sz="2000" dirty="0">
                <a:ea typeface="ＭＳ Ｐゴシック" pitchFamily="34" charset="-128"/>
              </a:rPr>
              <a:t> filtering (Gaussian HMMs) and particle methods</a:t>
            </a:r>
          </a:p>
          <a:p>
            <a:endParaRPr lang="en-US" sz="2400" dirty="0">
              <a:ea typeface="ＭＳ Ｐゴシック" pitchFamily="34" charset="-128"/>
            </a:endParaRPr>
          </a:p>
        </p:txBody>
      </p:sp>
      <p:graphicFrame>
        <p:nvGraphicFramePr>
          <p:cNvPr id="4" name="Object 2"/>
          <p:cNvGraphicFramePr>
            <a:graphicFrameLocks noChangeAspect="1"/>
          </p:cNvGraphicFramePr>
          <p:nvPr/>
        </p:nvGraphicFramePr>
        <p:xfrm>
          <a:off x="1443037" y="3505200"/>
          <a:ext cx="4500563" cy="31750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Photo Editor Photo" r:id="rId2" imgW="9000000" imgH="6348010" progId="MSPhotoEd.3">
                  <p:embed/>
                </p:oleObj>
              </mc:Choice>
              <mc:Fallback>
                <p:oleObj name="Photo Editor Photo" r:id="rId2" imgW="9000000" imgH="6348010" progId="MSPhotoEd.3">
                  <p:embed/>
                  <p:pic>
                    <p:nvPicPr>
                      <p:cNvPr id="4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1443037" y="3505200"/>
                        <a:ext cx="4500563" cy="31750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8099" dir="2700000" algn="ctr" rotWithShape="0">
                                <a:schemeClr val="bg2">
                                  <a:alpha val="74997"/>
                                </a:schemeClr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062163" y="6172200"/>
            <a:ext cx="2362200" cy="369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38" tIns="45719" rIns="91438" bIns="45719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ＭＳ Ｐゴシック" charset="0"/>
              </a:defRPr>
            </a:lvl9pPr>
          </a:lstStyle>
          <a:p>
            <a:pPr eaLnBrk="1" hangingPunct="1">
              <a:spcBef>
                <a:spcPct val="50000"/>
              </a:spcBef>
            </a:pPr>
            <a:r>
              <a:rPr lang="en-US" dirty="0">
                <a:latin typeface="Calibri" pitchFamily="34" charset="0"/>
              </a:rPr>
              <a:t>DP-SLAM, Ron Parr</a:t>
            </a:r>
          </a:p>
        </p:txBody>
      </p:sp>
      <p:pic>
        <p:nvPicPr>
          <p:cNvPr id="6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858165" y="1828800"/>
            <a:ext cx="4978430" cy="3991275"/>
          </a:xfrm>
          <a:prstGeom prst="rect">
            <a:avLst/>
          </a:prstGeom>
          <a:noFill/>
        </p:spPr>
      </p:pic>
      <p:sp>
        <p:nvSpPr>
          <p:cNvPr id="2" name="TextBox 1"/>
          <p:cNvSpPr txBox="1"/>
          <p:nvPr/>
        </p:nvSpPr>
        <p:spPr>
          <a:xfrm>
            <a:off x="7932037" y="6488668"/>
            <a:ext cx="440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PARTICLES-SLAM-mapping1-new.avi]</a:t>
            </a:r>
          </a:p>
        </p:txBody>
      </p:sp>
    </p:spTree>
    <p:extLst>
      <p:ext uri="{BB962C8B-B14F-4D97-AF65-F5344CB8AC3E}">
        <p14:creationId xmlns:p14="http://schemas.microsoft.com/office/powerpoint/2010/main" val="124492392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SLAM – Video 1</a:t>
            </a:r>
          </a:p>
        </p:txBody>
      </p:sp>
      <p:pic>
        <p:nvPicPr>
          <p:cNvPr id="5" name="PARTICLES-SLAM-mapping1-new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79800" y="1143000"/>
            <a:ext cx="5232400" cy="523240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7932037" y="6488668"/>
            <a:ext cx="44015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PARTICLES-SLAM-mapping1-new.avi]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0" y="6488668"/>
            <a:ext cx="388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[Sebastian </a:t>
            </a:r>
            <a:r>
              <a:rPr lang="en-US" dirty="0" err="1">
                <a:latin typeface="Calibri"/>
                <a:cs typeface="Calibri"/>
              </a:rPr>
              <a:t>Thrun</a:t>
            </a:r>
            <a:r>
              <a:rPr lang="en-US" dirty="0">
                <a:latin typeface="Calibri"/>
                <a:cs typeface="Calibri"/>
              </a:rPr>
              <a:t>, et al.]</a:t>
            </a:r>
          </a:p>
        </p:txBody>
      </p:sp>
    </p:spTree>
    <p:extLst>
      <p:ext uri="{BB962C8B-B14F-4D97-AF65-F5344CB8AC3E}">
        <p14:creationId xmlns:p14="http://schemas.microsoft.com/office/powerpoint/2010/main" val="5873067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Particle Filter SLAM – Video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554428" y="6488668"/>
            <a:ext cx="37791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[Demo: PARTICLES-SLAM-</a:t>
            </a:r>
            <a:r>
              <a:rPr lang="en-US" dirty="0" err="1">
                <a:solidFill>
                  <a:srgbClr val="FF0000"/>
                </a:solidFill>
                <a:latin typeface="Calibri"/>
                <a:cs typeface="Calibri"/>
              </a:rPr>
              <a:t>fastslam.avi</a:t>
            </a:r>
            <a:r>
              <a:rPr lang="en-US" dirty="0">
                <a:solidFill>
                  <a:srgbClr val="FF0000"/>
                </a:solidFill>
                <a:latin typeface="Calibri"/>
                <a:cs typeface="Calibri"/>
              </a:rPr>
              <a:t>]</a:t>
            </a:r>
          </a:p>
        </p:txBody>
      </p:sp>
      <p:pic>
        <p:nvPicPr>
          <p:cNvPr id="3" name="PARTICLES-SLAM-fastslam.avi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2921000" y="1168400"/>
            <a:ext cx="6350000" cy="5080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0" y="6488668"/>
            <a:ext cx="388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Calibri"/>
                <a:cs typeface="Calibri"/>
              </a:rPr>
              <a:t>[Dirk </a:t>
            </a:r>
            <a:r>
              <a:rPr lang="en-US" dirty="0" err="1">
                <a:latin typeface="Calibri"/>
                <a:cs typeface="Calibri"/>
              </a:rPr>
              <a:t>Haehnel</a:t>
            </a:r>
            <a:r>
              <a:rPr lang="en-US" dirty="0">
                <a:latin typeface="Calibri"/>
                <a:cs typeface="Calibri"/>
              </a:rPr>
              <a:t>, et al.]</a:t>
            </a:r>
          </a:p>
        </p:txBody>
      </p:sp>
    </p:spTree>
    <p:extLst>
      <p:ext uri="{BB962C8B-B14F-4D97-AF65-F5344CB8AC3E}">
        <p14:creationId xmlns:p14="http://schemas.microsoft.com/office/powerpoint/2010/main" val="20012056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SLAM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0339" y="6488668"/>
            <a:ext cx="38880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2"/>
              </a:rPr>
              <a:t>https://www.irobot.com/</a:t>
            </a:r>
            <a:endParaRPr lang="en-US" dirty="0">
              <a:latin typeface="Calibri"/>
              <a:cs typeface="Calibri"/>
            </a:endParaRPr>
          </a:p>
        </p:txBody>
      </p:sp>
      <p:pic>
        <p:nvPicPr>
          <p:cNvPr id="6146" name="Picture 2" descr="Roomba® 960 Robot Vacuum | iRobot">
            <a:extLst>
              <a:ext uri="{FF2B5EF4-FFF2-40B4-BE49-F238E27FC236}">
                <a16:creationId xmlns:a16="http://schemas.microsoft.com/office/drawing/2014/main" id="{6BBE4F9E-F821-4A66-94F0-66A512204B1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217"/>
          <a:stretch/>
        </p:blipFill>
        <p:spPr bwMode="auto">
          <a:xfrm>
            <a:off x="5329779" y="994943"/>
            <a:ext cx="6518325" cy="50049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8" name="Picture 4">
            <a:extLst>
              <a:ext uri="{FF2B5EF4-FFF2-40B4-BE49-F238E27FC236}">
                <a16:creationId xmlns:a16="http://schemas.microsoft.com/office/drawing/2014/main" id="{7A32667B-161A-4B3E-862C-761C77322D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9820" y="1433683"/>
            <a:ext cx="4309507" cy="43095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585749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5">
      <a:dk1>
        <a:sysClr val="windowText" lastClr="000000"/>
      </a:dk1>
      <a:lt1>
        <a:sysClr val="window" lastClr="FFFFFF"/>
      </a:lt1>
      <a:dk2>
        <a:srgbClr val="7030A0"/>
      </a:dk2>
      <a:lt2>
        <a:srgbClr val="E7E6E6"/>
      </a:lt2>
      <a:accent1>
        <a:srgbClr val="2E75B5"/>
      </a:accent1>
      <a:accent2>
        <a:srgbClr val="2E75B5"/>
      </a:accent2>
      <a:accent3>
        <a:srgbClr val="A5A5A5"/>
      </a:accent3>
      <a:accent4>
        <a:srgbClr val="FFC000"/>
      </a:accent4>
      <a:accent5>
        <a:srgbClr val="5B9BD5"/>
      </a:accent5>
      <a:accent6>
        <a:srgbClr val="2E75B5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1.potx" id="{DA11FA2B-8FCA-4322-93DA-6C8F53468DA7}" vid="{856CF231-596A-4CB8-93D6-B29F8EE2888E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15427</TotalTime>
  <Words>1516</Words>
  <Application>Microsoft Office PowerPoint</Application>
  <PresentationFormat>Widescreen</PresentationFormat>
  <Paragraphs>290</Paragraphs>
  <Slides>23</Slides>
  <Notes>1</Notes>
  <HiddenSlides>0</HiddenSlides>
  <MMClips>3</MMClips>
  <ScaleCrop>false</ScaleCrop>
  <HeadingPairs>
    <vt:vector size="8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23</vt:i4>
      </vt:variant>
    </vt:vector>
  </HeadingPairs>
  <TitlesOfParts>
    <vt:vector size="32" baseType="lpstr">
      <vt:lpstr>Calibri Light</vt:lpstr>
      <vt:lpstr>ＭＳ Ｐゴシック</vt:lpstr>
      <vt:lpstr>Wingdings</vt:lpstr>
      <vt:lpstr>Calibri</vt:lpstr>
      <vt:lpstr>Symbol</vt:lpstr>
      <vt:lpstr>Arial</vt:lpstr>
      <vt:lpstr>Office Theme</vt:lpstr>
      <vt:lpstr>Photo Editor Photo</vt:lpstr>
      <vt:lpstr>Videoclip</vt:lpstr>
      <vt:lpstr>AI: Representation and Problem Solving </vt:lpstr>
      <vt:lpstr>Poll 1</vt:lpstr>
      <vt:lpstr>Particle Filtering</vt:lpstr>
      <vt:lpstr>Summary: Likelihood-weighted sampling for HMMs</vt:lpstr>
      <vt:lpstr>Particle Filtering</vt:lpstr>
      <vt:lpstr>We need a new algorithm!</vt:lpstr>
      <vt:lpstr>We need a new idea!</vt:lpstr>
      <vt:lpstr>Robot Localization</vt:lpstr>
      <vt:lpstr>Particle Filter Localization (Sonar)</vt:lpstr>
      <vt:lpstr>Particle Filtering</vt:lpstr>
      <vt:lpstr>Representation: Particles</vt:lpstr>
      <vt:lpstr>Particle Filtering: Propagate forward</vt:lpstr>
      <vt:lpstr>Particle Filtering: Observe</vt:lpstr>
      <vt:lpstr>Particle Filtering: Resample</vt:lpstr>
      <vt:lpstr>Summary: Particle Filtering</vt:lpstr>
      <vt:lpstr>Weighting and Resampling</vt:lpstr>
      <vt:lpstr>Poll 2</vt:lpstr>
      <vt:lpstr>Poll 2</vt:lpstr>
      <vt:lpstr>Particle Filter Localization (Laser)</vt:lpstr>
      <vt:lpstr>Robot Mapping</vt:lpstr>
      <vt:lpstr>Particle Filter SLAM – Video 1</vt:lpstr>
      <vt:lpstr>Particle Filter SLAM – Video 2</vt:lpstr>
      <vt:lpstr>SLAM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Lecture</dc:title>
  <dc:creator>Pat Virtue</dc:creator>
  <cp:lastModifiedBy>Pat Virtue</cp:lastModifiedBy>
  <cp:revision>1176</cp:revision>
  <cp:lastPrinted>2018-11-27T13:42:27Z</cp:lastPrinted>
  <dcterms:created xsi:type="dcterms:W3CDTF">2018-10-11T11:39:27Z</dcterms:created>
  <dcterms:modified xsi:type="dcterms:W3CDTF">2025-11-21T19:29:28Z</dcterms:modified>
</cp:coreProperties>
</file>