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2.xml" ContentType="application/vnd.openxmlformats-officedocument.presentationml.notesSlide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notesSlides/notesSlide3.xml" ContentType="application/vnd.openxmlformats-officedocument.presentationml.notesSlide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7.xml" ContentType="application/inkml+xml"/>
  <Override PartName="/ppt/notesSlides/notesSlide6.xml" ContentType="application/vnd.openxmlformats-officedocument.presentationml.notesSlide+xml"/>
  <Override PartName="/ppt/ink/ink18.xml" ContentType="application/inkml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19.xml" ContentType="application/inkml+xml"/>
  <Override PartName="/ppt/notesSlides/notesSlide10.xml" ContentType="application/vnd.openxmlformats-officedocument.presentationml.notesSlide+xml"/>
  <Override PartName="/ppt/ink/ink20.xml" ContentType="application/inkml+xml"/>
  <Override PartName="/ppt/notesSlides/notesSlide11.xml" ContentType="application/vnd.openxmlformats-officedocument.presentationml.notesSlide+xml"/>
  <Override PartName="/ppt/ink/ink21.xml" ContentType="application/inkml+xml"/>
  <Override PartName="/ppt/ink/ink22.xml" ContentType="application/inkml+xml"/>
  <Override PartName="/ppt/notesSlides/notesSlide12.xml" ContentType="application/vnd.openxmlformats-officedocument.presentationml.notesSlide+xml"/>
  <Override PartName="/ppt/ink/ink23.xml" ContentType="application/inkml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ink/ink24.xml" ContentType="application/inkml+xml"/>
  <Override PartName="/ppt/notesSlides/notesSlide20.xml" ContentType="application/vnd.openxmlformats-officedocument.presentationml.notesSlide+xml"/>
  <Override PartName="/ppt/ink/ink25.xml" ContentType="application/inkml+xml"/>
  <Override PartName="/ppt/ink/ink26.xml" ContentType="application/inkml+xml"/>
  <Override PartName="/ppt/ink/ink2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3"/>
  </p:notesMasterIdLst>
  <p:sldIdLst>
    <p:sldId id="1269" r:id="rId2"/>
    <p:sldId id="663" r:id="rId3"/>
    <p:sldId id="1257" r:id="rId4"/>
    <p:sldId id="375" r:id="rId5"/>
    <p:sldId id="378" r:id="rId6"/>
    <p:sldId id="377" r:id="rId7"/>
    <p:sldId id="398" r:id="rId8"/>
    <p:sldId id="1254" r:id="rId9"/>
    <p:sldId id="1266" r:id="rId10"/>
    <p:sldId id="1240" r:id="rId11"/>
    <p:sldId id="1256" r:id="rId12"/>
    <p:sldId id="1247" r:id="rId13"/>
    <p:sldId id="1243" r:id="rId14"/>
    <p:sldId id="1246" r:id="rId15"/>
    <p:sldId id="1252" r:id="rId16"/>
    <p:sldId id="1253" r:id="rId17"/>
    <p:sldId id="544" r:id="rId18"/>
    <p:sldId id="545" r:id="rId19"/>
    <p:sldId id="483" r:id="rId20"/>
    <p:sldId id="486" r:id="rId21"/>
    <p:sldId id="1270" r:id="rId22"/>
    <p:sldId id="487" r:id="rId23"/>
    <p:sldId id="564" r:id="rId24"/>
    <p:sldId id="488" r:id="rId25"/>
    <p:sldId id="489" r:id="rId26"/>
    <p:sldId id="1262" r:id="rId27"/>
    <p:sldId id="1263" r:id="rId28"/>
    <p:sldId id="1264" r:id="rId29"/>
    <p:sldId id="1265" r:id="rId30"/>
    <p:sldId id="1261" r:id="rId31"/>
    <p:sldId id="491" r:id="rId32"/>
    <p:sldId id="497" r:id="rId33"/>
    <p:sldId id="1249" r:id="rId34"/>
    <p:sldId id="517" r:id="rId35"/>
    <p:sldId id="423" r:id="rId36"/>
    <p:sldId id="1272" r:id="rId37"/>
    <p:sldId id="1248" r:id="rId38"/>
    <p:sldId id="549" r:id="rId39"/>
    <p:sldId id="550" r:id="rId40"/>
    <p:sldId id="560" r:id="rId41"/>
    <p:sldId id="558" r:id="rId42"/>
    <p:sldId id="559" r:id="rId43"/>
    <p:sldId id="561" r:id="rId44"/>
    <p:sldId id="552" r:id="rId45"/>
    <p:sldId id="553" r:id="rId46"/>
    <p:sldId id="1271" r:id="rId47"/>
    <p:sldId id="519" r:id="rId48"/>
    <p:sldId id="507" r:id="rId49"/>
    <p:sldId id="509" r:id="rId50"/>
    <p:sldId id="548" r:id="rId51"/>
    <p:sldId id="520" r:id="rId52"/>
  </p:sldIdLst>
  <p:sldSz cx="12192000" cy="6858000"/>
  <p:notesSz cx="7010400" cy="9296400"/>
  <p:embeddedFontLst>
    <p:embeddedFont>
      <p:font typeface="ＭＳ Ｐゴシック" panose="020B0600070205080204" pitchFamily="34" charset="-128"/>
      <p:regular r:id="rId54"/>
    </p:embeddedFont>
    <p:embeddedFont>
      <p:font typeface="Cambria Math" panose="02040503050406030204" pitchFamily="18" charset="0"/>
      <p:regular r:id="rId5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44A"/>
    <a:srgbClr val="D1FFE6"/>
    <a:srgbClr val="E88510"/>
    <a:srgbClr val="0000FF"/>
    <a:srgbClr val="FFCCCC"/>
    <a:srgbClr val="FF9999"/>
    <a:srgbClr val="D60093"/>
    <a:srgbClr val="104F9C"/>
    <a:srgbClr val="AE7C42"/>
    <a:srgbClr val="F2B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12" autoAdjust="0"/>
    <p:restoredTop sz="96327" autoAdjust="0"/>
  </p:normalViewPr>
  <p:slideViewPr>
    <p:cSldViewPr snapToGrid="0">
      <p:cViewPr varScale="1">
        <p:scale>
          <a:sx n="89" d="100"/>
          <a:sy n="89" d="100"/>
        </p:scale>
        <p:origin x="231" y="5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2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8T16:26:37.249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7030A0"/>
    </inkml:brush>
    <inkml:brush xml:id="br2">
      <inkml:brushProperty name="width" value="0.05292" units="cm"/>
      <inkml:brushProperty name="height" value="0.05292" units="cm"/>
      <inkml:brushProperty name="color" value="#FF0000"/>
    </inkml:brush>
    <inkml:brush xml:id="br3">
      <inkml:brushProperty name="width" value="0.05292" units="cm"/>
      <inkml:brushProperty name="height" value="0.05292" units="cm"/>
      <inkml:brushProperty name="color" value="#00B0F0"/>
    </inkml:brush>
    <inkml:brush xml:id="br4">
      <inkml:brushProperty name="width" value="0.05292" units="cm"/>
      <inkml:brushProperty name="height" value="0.05292" units="cm"/>
      <inkml:brushProperty name="color" value="#FFC000"/>
    </inkml:brush>
    <inkml:brush xml:id="br5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10645 7422 10127 0,'-1'0'896'0,"0"0"-704"0,0 0-192 0,0 0 0 0,2 0 3792 0,-1 0 736 0,1 0 144 15,1 0 16-15,2 0-3728 0,1 0-768 0,3 2-192 0,-1 0 0 0,-1 0-1728 0,-2 1-432 0,0 0-80 16,-3 1 0-16,-1 5 1792 0,-4-2 448 0,-1 5 0 0,-4 3 0 0,-2 3 1392 0,-2 3 368 16,-1-3 80-16,-1 2 16 0,-1 5 0 0,-2 4 16 15,-3 6 0-15,-2 2 0 0,2-1-800 16,2-1-176-16,0-2-16 0,2-7-16 0,3-1-416 15,-1-3-64-15,3-4-32 0,0 2 0 0,-2-1-352 16,-1-3 0-16,-1 2 0 0,-1-2-128 16,-2 3-256-16,1-5-64 0,-1-2 0 0,1 0 0 15,-2-4 288-15,-1-2 160 0,2 0-192 0,-2-1 192 0,1-1 224 0,-1-3 160 16,3-1 16-16,-2-1 16 0,3-2-96 0,-1 0 0 0,4 0-16 0,-1-1 0 16,1 1-304-16,1-3 0 0,-2-3 128 0,2-1-128 0,5 1 176 15,-1-2-32 1,2-1 0-16,0-4 0 0,4-3 192 0,1-2 48 15,4 1 0-15,3-2 0 0,3-3-128 0,2 1-32 0,4 0 0 16,-1-3 0-16,3 1-224 0,1 0 0 0,0 1 0 16,-1 3 0-16,0 0-192 0,-1 3 192 0,0 3-192 0,-3 0 192 15,-1 6 0-15,-2 2 0 0,-2 1 0 0,-1 1 0 0,2 4 0 0,-2-2 144 16,0 3 16-16,3-2 0 16,0 3 16-16,2 0 0 0,5 0 0 0,5 3 0 15,1 4-176-15,3-1 0 0,1 3 0 0,-2 1 0 16,0 4 0-16,-1 2 0 0,-2 5 0 0,-1 3 0 15,-1 2 0-15,-2 5 0 0,2 5 0 0,-1-1 128 16,0-1-128-16,-2-2 0 0,-3 2 0 0,2-4 128 0,-1 0 64 16,-1-1 16-16,0-7 0 0,0 3 0 15,1-3 0-15,-1-2 0 0,1-4 0 0,0 0 0 0,-1-1-208 16,1-3 0-16,-1-2 0 0,2-4 0 0,0 1-160 16,2-4-128-16</inkml:trace>
  <inkml:trace contextRef="#ctx0" brushRef="#br0" timeOffset="7390.83">23321 1067 11967 0,'9'-12'1072'0,"-4"3"-864"0,1 3-208 0,-2 2 0 0,-2 4 288 0,0-2 16 0,0 0 0 0,1 2 0 0,-1-2 208 0,2-2 32 0,-2-1 16 0,-1 2 0 0,-2-1 2016 0,-3 4 416 0,1 0 80 0,-3 0 0 0,-1 2-1136 0,1 0-224 15,-1 2-48-15,-1 1-16 0,1 4-944 0,0 0-192 16,-2 1-48-16,0 6 0 0,1-4-32 0,0 0-16 15,-1 5 0-15,0 1 0 0,-1 4-416 0,-4 1 128 16,-1 3-128-16,-1 0 0 0,-1 1 0 0,0-1 0 0,-3 2 0 0,2-3 0 0,2-7 0 0,-1 5 0 16,-4-1 0-16,-1 4 0 15,1-5 0-15,-1 2 0 0,0 2 0 0,0-3 0 16,2-2 0-16,1-2 0 0,1-2 0 0,0-4 0 0,-1-2 0 0,1 0 0 16,2-7 0-16,1 2 0 15,0-5 0-15,-1-2 0 0,4-1 0 0,-1 0 0 16,3-3 0-16,-1-4 0 0,1-3 0 0,2 1 0 15,1-4 0-15,2-3 0 0,2 3 0 0,1-4 0 16,2-2 128-16,3-3 0 0,1-1 0 0,2-1 0 0,3-2 16 16,0-1 0-16,4 1 0 0,-2 4 0 0,1-1 112 15,1 1 32-15,-2 3 0 0,0-1 0 0,1 4-288 0,-1 1 128 16,-1 5-128-16,-1 0 0 16,-3 5 0-16,0 3 0 0,-1-2 0 0,0 3 0 15,0 2 0-15,1 0 0 0,2-1 0 0,0 2 0 0,4 5 0 16,-1-2 0-16,2 2 0 0,0 2 0 0,-2 0 0 0,2 4 0 15,2 5 0-15,4 5 0 0,1 2 288 0,1 3 96 0,1 3 32 0,1 4 0 16,2-1-48-16,0 2-16 0,-3-3 0 0,3-1 0 16,3-1-112-16,1 2-32 15,0-3 0-15,0-1 0 0,-1-1-48 0,-2-3-16 16,-2 0 0-16,-2-3 0 0,-1 1-144 0,0-2-272 0,0-2 64 0,-1 3-11952 31,0-5-2400-31</inkml:trace>
  <inkml:trace contextRef="#ctx0" brushRef="#br0" timeOffset="11295.27">11446 7264 35935 0,'0'0'3200'0,"0"-3"-2560"0,0 3-512 0,1 0-128 0,0 3-752 0,0-3-160 0,2 2-48 16,0-2 0-16,2 1 320 0,0 2 48 0,0-2 16 0,0 1 0 0,1 2 720 0,-2 1 160 0,0 5 16 0,-2-4 16 15,1 4-336-15,-3-1 128 0,1 4-128 0,-2 2 0 0,0 3 384 0,-1 3 0 0,1 1 0 0,-3 6 0 0,1 8 192 0,-2 10 32 16,0 5 16-16,0 5 0 0,0 5-384 0,-1 2-80 16,1 4-16-16,-1-4 0 0,-1-4-144 0,0 3 0 0,1 4 0 0,-2-3 0 31,2-6-960-31,0-7-80 0,-1-5-16 0,-1-4 0 16,1-7-32-16,-2-5 0 0,2-1 0 0,-1-6 0 0,0-2 176 15,1-2 16-15,1-5 16 0,-1-4 0 16,1-3 144-16,-1-2 32 0,2-7 0 0,3-1-9632 0</inkml:trace>
  <inkml:trace contextRef="#ctx0" brushRef="#br0" timeOffset="11895.38">11412 7124 21183 0,'-10'-5'944'0,"2"1"192"0,-1 0-912 0,3 2-224 0,3 2 0 0,2-2 0 0,-1 0 192 0,-1 0-16 0,-1-2 0 0,-1-2 0 0,3-4-320 0,3 0-64 16,3-1-16-16,3 1 0 0,3 0 1120 0,1-2 240 0,2 2 32 0,-1 0 16 15,2-2-736-15,-2 2-128 0,3 1-48 0,0-1 0 0,0 2 48 0,-1 0 0 16,1 2 0-16,-1 0 0 0,2 0 336 0,0-1 80 15,0 1 16-15,1 3 0 0,2-2-432 0,-2 1-64 0,2 0-32 16,1 1 0-16,2-2-224 0,1 1 0 16,3-2 0-16,0 2 0 0,-6 4 0 0,4-3 0 0,0 6 0 15,2 1 0-15,-1-1 0 0,-3 6 0 0,-1 1 0 0,-2 2 0 32,-2 7-384-32,-3 1-32 0,-3 4 0 0,-4 5 0 15,-1-1-672-15,-3 7-144 0,-4-1-32 0,-2 2 0 16,-1 5-256-16,-2-4-48 0,3-1-16 0,-2-1 0 0,-2-8 720 0,1-1 144 0,-2-6 16 0,-2-2 16 15,-1 1 1840-15,-3-6 352 0,0 2 80 0,-2-2 16 16,3-1 352-16,-3-2 80 0,-2 0 16 0,1-4 0 0,-3 0-816 0,0 0-144 16,-1-2-48-16,0 0 0 15,-1-2-1184-15,-1-2-240 16,-2 0-64-16,0-4 0 0,0 2-896 0,1 0-192 0,-3-3-48 0,-1 2 0 16,4-1-656-16,-1-2-144 0,3 1-32 0,-2 2-3872 15,3-1-784-15</inkml:trace>
  <inkml:trace contextRef="#ctx0" brushRef="#br0" timeOffset="13279.25">12729 6849 6447 0,'-1'-3'576'0,"1"0"-576"0,0 3 0 0,0-4 0 0,0 4 2752 0,0-2 432 0,2-1 80 0,1 2 32 0,-1-4-1888 0,2 2-384 0,0-5-80 15,1 3-16-15,-2 2-1312 0,-1-1-272 0,-1 4-48 0,0 0-16 0,-2 0 720 0,0 0 256 0,-3 4 0 0,-1-2 0 0,0 4 880 0,-4-1 160 0,1 4 48 16,-2-1 0-16,-1 4-48 0,-4-1 0 16,1 1 0-16,-1 2 0 0,2 1-464 0,-3 1-80 15,-4 1-32-15,3 4 0 0,2-5-336 0,1 3-64 16,-1-1 0-16,-1 4-16 0,-1 7-304 0,0-1 0 0,-1 7 0 16,0-3 0-16,2 0 0 0,0-1 0 15,-2 1 0-15,1 3 0 0,-2-4 0 0,1 1 0 16,1 3 0-16,-1 3 0 0,0 3 0 0,-2 6 0 0,3 3 0 15,2 2 0-15,2 1 0 0,3 4 0 0,3 0 0 16,5 0 0-16,2-2 448 0,2-2 0 0,5 1-16 0,3-2 0 16,3 0-16-16,3 1 0 0,4 4 0 15,1-6 0-15,0-1-160 0,0-6-48 0,0-2 0 0,-2-4 0 16,1-1-512-16,-1-1-96 16,-2-1-32-16,0-2 0 15,1-1-1808-15,-5-1-384 0,1 1-64 0,-2-6-10368 0</inkml:trace>
  <inkml:trace contextRef="#ctx0" brushRef="#br0" timeOffset="16700.84">13209 7219 6447 0,'0'-2'576'0,"0"-1"-576"0,0 3 0 0,-1 0 0 0,1 0 2448 0,-2 0 384 0,1 0 80 0,-1-1 16 0,0 1 288 0,0-3 64 0,1 2 16 0,1 1 0 0,0 0-1152 0,0 0-224 0,0 0-64 0,0 0 0 0,0 0-960 0,0 0-208 0,-6 29-48 0,4-13 0 15,-1 0-480-15,-2 4-160 0,0 4 0 0,-4 1 0 16,0-1 0-16,-2 6 0 15,-4 5 0-15,-1 0 0 0,-1 1 0 0,-4 4 0 16,-2 4 0-16,-2 3 0 0,0-3 0 16,-1-3 192-16,0 1-64 0,1-5-128 0,2-2 384 0,3-7-16 0,4-4-16 15,0 0 0-15,0 1-224 16,0-1-128-16,1 0 160 0,0-4-160 0,2 1 0 0,-1-2 0 16,0-3 0-16,-2 0 0 15,-1 2-1104-15,0 1-224 0,-3-2-32 0,0 4-16 16,-1-1-1552-16,-1 2-304 0,1 1-64 0,1-1-16 0,1-1 496 0,2-3 112 15,2-1 16-15,2-8 0 16,2-1 1872-16,2-7 384 0,1-2 80 0,4-7 16 0,1-1 688 0</inkml:trace>
  <inkml:trace contextRef="#ctx0" brushRef="#br0" timeOffset="17133.6">12552 7339 11055 0,'-5'-5'480'0,"2"1"112"0,0 2-464 0,2 1-128 0,1 1 0 0,0-3 0 0,0 3 256 0,1-2 48 16,0 0 0-16,1-1 0 15,1 0-464-15,0 0-96 0,0-2 0 0,1 1-16 0,1 1 1488 0,0 2 320 16,0 1 48-16,-1 0 16 0,1 0 736 0,-2 1 160 16,2 4 16-16,0 2 16 0,1 0-240 0,-1 2-48 15,2 1-16-15,-1-2 0 0,2 2-1328 0,2 2-272 0,1 1-48 0,2 0-16 16,0 1-560-16,2 1 0 0,3 1 0 0,-2 3 0 16,-2-3 0-16,4 2 0 15,-1 7 0-15,0 1 0 0,2 2 0 0,0 1 0 16,-1 3 0-16,1 2 0 0,2 4 0 0,0 0 0 15,-2 3 0-15,1-3 0 0,-2-1 0 0,-4-3 0 0,1 0 0 0,-1 1 0 16,-2 2 0-16,1-2 0 16,-4-1 0-16,1-4 0 0,-1 1 0 0,0 0-144 0,-2-5 144 0,2-2 0 15,-2-1 0-15,1-4-128 0,-1 0 128 0,0-3 0 16,0-6-608-16,-2-1-32 0,-1-6-16 16,0 1-9504-16,-1-4-1888 0</inkml:trace>
  <inkml:trace contextRef="#ctx0" brushRef="#br0" timeOffset="17730.55">13414 8019 28559 0,'-2'6'2544'0,"-1"-2"-2032"0,2-1-512 0,1-3 0 0,0 1 144 0,0 1-144 0,-1 4 128 0,-1 1-128 0,1 2-192 0,-1 4-112 0,1 0-16 0,-2 2-16 0,-1-1-560 0,1 1-96 0,-4 3-32 0,1-2 0 0,-2 4-144 0,-1 1-48 0,-1-4 0 0,0 1 0 0,1-2 1216 0,2-4 0 0,1-2 224 0,2-2-32 15,0-3 1872-15,3-2 368 0,1 0 80 0,0-3 16 16,4-3-704-16,1 3-144 0,2 0-16 0,2-2-16 0,2 1-1168 0,3-6-224 16,2 4-64-16,0-2 0 15,1 1-560-15,2 0-112 0,0 2-32 0,3-2 0 16,0 2-368-16,0-1-80 0,3 2 0 0,1-2-16 15,0 3 64-15,0-2 16 0,-2 1 0 0,0-3 0 16,-2 2 224-16,-3-2 48 0,-3 1 16 0,-3 0 0 16,-1 0-752-16,-3-1-160 0,-1 2-16 0,-2-1-8112 0</inkml:trace>
  <inkml:trace contextRef="#ctx0" brushRef="#br0" timeOffset="18016">13674 8029 35935 0,'-4'4'1600'0,"0"1"320"0,1-2-1536 0,-1 1-384 0,3-1 0 0,-1-1 0 16,2-1 704-16,-2 5 80 0,1 3 16 0,-2 4 0 15,2 3-1056 1,1 0-224-16,3 6-32 0,-2-2-16 0,1 4-560 0,-1 1-128 0,1 1 0 16,-2 5-16-16,-2 4 256 15,-1 1 48-15,-2 1 16 0,-3-1 0 0,2-3 720 0,-2-3 192 0,-1 0 0 0,-1-1 0 16,0-4 0-16,0-3 0 0,2 0 0 0,-1-5 0 16,1 1-416-16,1-8 0 0,1 0 0 15,2-4-12128-15</inkml:trace>
  <inkml:trace contextRef="#ctx0" brushRef="#br0" timeOffset="19572.07">14167 8072 20271 0,'-2'2'1792'0,"-1"0"-1424"0,1-2-368 0,2 0 0 15,0 3 1632-15,-1-3 256 0,-1 0 48 0,1 3 16 0,0 1-928 0,0-2-176 0,2 2-32 0,0-1-16 0,4-2-272 0,1 1-48 0,2 2-16 0,-1-2 0 0,3-2 80 0,0 3 16 0,0-2 0 0,0 2 0 0,-1 0 48 0,0 4 16 0,-1-4 0 0,-2 3 0 16,-1 3-464-16,0-1-160 0,-2 4 0 0,1 3 144 16,-1 2-144-16,-3 4 0 0,-2 4 0 0,-1 1-176 15,-2 2 16-15,-2 1 0 0,0-3 0 0,0 1 0 16,-1-1-16-16,1 0 0 0,-2 1 0 16,0-1 0-16,2-5-112 0,0 1-32 0,-1-6 0 15,0 0 0-15,0-2 320 0,-2 1-160 0,0-3 160 0,-2 1-128 16,0-4 128-16,-2 1-128 0,-2-1 128 0,-1-3-128 15,1-1-992-15,-4 1-192 16,-1-1-32-16,0-4-7680 0,1 2-1536 0</inkml:trace>
  <inkml:trace contextRef="#ctx0" brushRef="#br0" timeOffset="20872.82">14541 7678 22111 0,'-2'0'1968'0,"1"0"-1584"0,1 0-384 0,0 0 0 0,0 0 448 0,0-3 0 0,0 3 0 0,0-1 0 0,0 1-720 0,0 0-144 0,-1 0-32 0,1 0 0 0,0 0 864 0,0 0 160 0,0 0 48 0,0 0 0 0,9 17 752 0,-5-12 160 0,3-1 16 0,0-1 16 0,2 0-160 15,1 0-16-15,3-3-16 0,1 0 0 0,2 0-688 0,1-3-144 16,2 0-32 0,-1-4 0-16,2 1-288 0,-1 0-64 0,2-4-16 0,-4 1 0 0,0 0-144 15,2-4 0-15,-1 3 0 0,1-2 0 16,-2 0 0-16,-2-1 0 0,2 0 0 0,-3-2 0 16,-2 1 0-16,0 2 0 0,-4-1 0 0,-2 0 0 15,-1 0 0-15,-2 4 0 0,-2 0 0 0,-2-1 0 0,-2 1 320 16,-3 0 0-16,-1 0-16 0,-3-1 0 15,-3 3-112-15,0-2-32 0,-2 0 0 0,-2 2 0 0,-3 1-352 16,0-1-64-16,0 4 0 0,2-2-16 0,-2 4 112 0,1-2 32 16,1 3 0-16,-1 3 0 0,2 0 128 15,0 0 0-15,-1 3 0 0,2 1 0 0,0 3 0 0,0 1 0 16,1 3 0-16,1 1 0 0,0-3 0 0,-1 8 0 16,-1 2 0-16,-1 4 0 0,1 8 272 0,1-5 48 0,4 2 0 15,3 0 0-15,3-1 0 0,5 1 16 0,5-2 0 16,1-1 0-16,4-6-160 0,1-2-48 15,4-2 0-15,1-2 0 0,3-1-128 0,-1-3 0 0,3 2 0 0,3-4 0 16,2 0 0-16,-1-2 0 16,1 1 0-16,-4-3 0 0,-1-2-416 15,-3 0-16-15,-3-4 0 0,0 2 0 16,-1-2-1232-16,-3 0-240 0,-1 0-48 0,-3 0-13344 0</inkml:trace>
  <inkml:trace contextRef="#ctx0" brushRef="#br0" timeOffset="21162.78">15065 7940 38703 0,'0'12'1712'0,"-1"-5"352"0,-1 0-1648 0,2-1-416 16,0-3 0-16,0 0 0 0,2 0 672 0,-1 4 48 0,1 6 16 0,2-1 0 0,0 7-608 0,1-3-128 0,0 2 0 0,1-1 0 0,-1 2-416 0,1 2-80 0,-1-1-16 16,-1-2 0-16,-1 1-1040 0,0-2-224 0,-2 1-32 0,-1-1-16 0,0 0 544 0,-2-1 128 0,0-2 0 0,1-2 16 15,1-3 160-15,0-4 16 0,1-4 16 0,1-2-10912 0</inkml:trace>
  <inkml:trace contextRef="#ctx0" brushRef="#br0" timeOffset="22227.81">15692 7637 26719 0,'-1'0'2368'0,"1"0"-1888"0,0 3-480 0,1-3 0 0,-1 0 1872 0,1 0 288 0,0 0 48 0,2-3 16 0,2 3-1056 0,0 0-208 0,1-2-32 0,1 0-16 0,1 0-784 0,0 1-128 0,1-2 0 0,-2 1-176 16,1 0-272-16,-2 2-64 0,0-2-16 0,-1 0 0 15,0 0 0-15,-1 2 0 0,-2 0 0 0,0-2 0 0,-1 2 528 16,-1 0 0-16,0 2 192 0,0-2-48 0,-1 0 816 0,1 0 144 16,0 0 48-16,0 0 0 0,0 0-320 0,0 0-48 15,0 0-16-15,0 0 0 0,16-15-416 0,-8 12-96 16,2-3 0-16,1-1-16 0,-1 1-240 0,1 0 0 15,2 0 0-15,-1 0 0 0,2-1 0 0,-2 1 0 16,-1 1-144-16,0-1 144 0,-1 1-192 0,-2 1 48 16,-1 1 16-16,-2 0 0 0,-1 0 128 0,-2 0 0 15,-1 2-144-15,-1-2 144 0,0 0 0 0,-3 0 0 16,0-1 0-16,-1 0 0 0,-2-3 0 0,0 0 0 0,0 1 0 0,-2-4 0 16,1-2 0-16,-2-1 0 15,0 0-224-15,-3-2 80 0,3-1-176 0,-1 1-16 16,1 1-16-16,0 4 0 0,1-1 112 0,0 4 32 15,2 1 0-15,-1 2 0 0,0 1 208 0,0 1-144 16,-2 4 144-16,-1 1-128 0,-1 3 128 0,-2 0 0 0,0 0 0 0,-3 4 0 16,0 4 0-16,-1 1 0 0,1 1 0 15,1 2 0-15,1 2 0 0,1 5 256 0,2-3-48 0,1 3 0 16,1 1 240-16,0 2 32 0,3 1 16 0,0-1 0 0,1 1-304 0,1-1-64 16,1 0-128-16,0 2 192 15,3 0-192-15,3-3 0 0,2-2 128 0,1 0-128 0,1-6 0 16,3 0 0-16,0-3 128 0,1-1-128 0,2-2 0 15,1 0 0-15,2-3 0 0,2-2 0 16,2 2-416-16,-1-7-32 0,1 0 0 0,1-3 0 16,3-3-800-16,2 0-160 0,1-4-48 0,0 1-14912 15</inkml:trace>
  <inkml:trace contextRef="#ctx0" brushRef="#br0" timeOffset="22827.88">16203 8015 23951 0,'0'7'2128'0,"0"-4"-1696"0,1-1-432 0,0 0 0 0,0-2 2768 0,2-2 480 0,-1 0 80 0,3 2 32 0,4-3-2512 0,3-4-496 0,5 1-96 0,3-2-32 16,1-2-2080-16,-1 1-432 0,0-1-80 0,-2 4 0 15,1 0 880-15,-2 2 176 0,-2 2 32 0,-3 0 16 0,0 2 1568 0,-4 2 304 16,0 3 64-16,-2-2 16 0,-2 1-240 0,-2 2-64 15,0 0 0-15,-2 3 0 0,0-3 192 0,-2 2 16 16,-2 0 16-16,1 0 0 0,-1-2 160 0,-2 0 16 16,-2 3 16-16,0 1 0 0,-1-3-288 0,-1 2-64 15,-4 1-16-15,0-1 0 0,-1 3 128 0,-3-3 16 16,1 4 16-16,0-1 0 0,-2-2-336 0,2 4-80 0,1 1-16 0,1-3 0 16,1 4-160-16,3-2 0 15,1 4 0-15,4 1 0 16,4-3-368-16,2-3-48 0,2 2-16 0,3-2 0 0,3 0 112 0,2-2 32 0,1 0 0 0,0 1 0 15,2-6-544-15,1 1-128 0,2-4 0 0,0-2-16 32,0 1-672-32,0-2-128 0,2 0-16 0,-1 0-10080 0</inkml:trace>
  <inkml:trace contextRef="#ctx0" brushRef="#br0" timeOffset="23439.12">16868 7621 43311 0,'-3'6'1920'0,"1"-3"384"0,1-2-1840 0,1 1-464 0,1-2 0 0,1 0 0 0,2 2-576 0,1-2-224 0,2 0-32 16,5 0-16-16,4-2-400 0,1-1-80 0,3-2-16 0,1-1 0 0,0-1-400 0,1 1-96 0,1-1-16 0,2-3 0 0,1-1 1344 0,0 1 256 0,-1 0 48 0,-2 0 16 0,0 1 192 0,-4-1 0 0,0 1 0 0,-4 0 160 16,-2 1-160-16,-3 0 0 0,-1 0-192 0,-3 0 192 15,-1 2 0-15,-2-3 0 16,-1 2 0-16,-3 0 128 0,0 4 736 0,-4-4 144 16,0 2 16-16,-4 1 16 0,-2 1-336 0,-4-1-80 0,-2-1-16 0,-2 2 0 31,-3-1-1328-31,-3 2-272 0,0 0-48 0,0 1-16 15,-1 2-560-15,0 1-112 0,-2 4-32 0,2 0 0 0,2 0 1184 0,-1 6 224 0,0 1 48 16,2 3 16-16,-1 4 1696 0,3 1 320 0,1 2 80 0,2 2 16 16,1 3-128-16,0 1-32 0,3 3 0 0,-1 1 0 15,2-1-1040-15,2 7-224 0,3 2-32 0,4-4-16 0,1-5-352 0,6 0 0 16,2-1-160-16,4-5 160 0,2-4 416 0,2-1 192 0,3-3 32 0,2-4 16 16,-4-1-192-16,4-3-32 15,2-4-16-15,3 0 0 0,4 0-416 0,3-5-304 16,2-2 48-16,0-1 16 15,0-5-880-15,-1 0-176 0,3-2-48 0,-2 0-14848 16</inkml:trace>
  <inkml:trace contextRef="#ctx0" brushRef="#br0" timeOffset="24116.18">17587 7867 37775 0,'2'1'3360'0,"-2"-1"-2688"0,1 0-544 0,0 0-128 0,2 0 896 0,-1 0 160 0,4 3 32 0,3-3 0 0,5 0-1088 0,0 2-224 0,5-2-32 0,-2 0-16 16,1 0-576-16,-2 0-112 0,-2 0-32 0,-1 1 0 15,-2 2-592-15,-2-1-112 0,-2 2-32 0,-2 2 0 16,-1 0 736-16,-2 1 144 0,-1-1 16 0,-2 1 16 0,-1-1 432 0,-2 1 96 16,-2 1 16-16,-2 0 0 0,0 0 272 0,-3 2-160 15,-1-4 160-15,-1 4-128 0,-2-3-128 0,0 1-32 16,0 0 0-16,2-2 0 0,-1 0 32 0,1-2 0 0,1 1 0 16,3-2 0-16,-1-1 96 0,2 0 32 15,1 1 0-15,1-3 0 0,1 1 128 0,0-1-192 0,0 0 192 16,1 0-192-16,2 2 192 0,0-2 0 0,2 0 160 0,0 0-160 15,3 0 384-15,-1 0 0 16,3 0-16-16,0 0 0 0,3 0-224 0,-1 3-144 0,2 0 192 0,-1 0-192 16,3 3 0-16,1-2 0 0,2 2-160 0,1 0 160 15,4 2-400-15,-1 0 32 0,2 0 16 0,0 3 0 16,-3-1 32-16,1 2 0 0,-5-1 0 0,0 2 0 0,-5-1 480 16,-3 3 96-16,-1-3 32 0,-3 2 0 0,-3 1 864 0,-2 1 192 15,0 0 16-15,-2 0 16 0,-1-1-1072 16,-3 2-304-1,0 1 0-15,-3-3 128 0,0 3 368 0,-2-4 64 0,0-1 16 0,-1-1 0 0,-1-1-192 0,-3-2-48 16,3 0 0-16,-2-2 0 0,2-1-544 0,-2-3-112 16,1 0-32-16,-1-5 0 15,3 1-1504 1,1-4-288-16,2-1-64 0,-1-4-16 0</inkml:trace>
  <inkml:trace contextRef="#ctx0" brushRef="#br0" timeOffset="24930.1">18238 7584 28559 0,'5'-1'2544'0,"1"-2"-2032"0,-1 3-512 0,-1-2 0 0,-1 0 720 0,4 2 48 0,2-3 16 0,6-2 0 0,4-1-784 0,3-2 0 0,2-2 0 0,-2-1 0 0,-1 1-272 0,-3 0 32 0,-1 0 16 0,-4 1 0 0,-1 2 224 0,-2-4 0 0,0 1 0 0,-4 1-144 0,2-1 848 0,-3-3 160 15,0 1 32-15,-3 0 16 0,-1-2-80 0,-1 2 0 0,-1-5-16 0,-2 5 0 16,-2-3-464-16,-4 3-96 0,0 1 0 16,-3 0-16-16,-2 3-240 0,-2 0-256 0,-1 0 48 15,-2 6 16-15,0-2 192 0,-2 4 0 16,0 4 0-16,-3-2 0 0,1 4 0 0,-2 2 0 0,0 0-160 16,-1 2 160-16,3-2 0 0,0 0 0 0,2 2-144 0,2 0 144 0,1 1 0 0,2-1 0 15,0 0 176-15,1 5-176 0,0 1 512 0,1 3-16 16,2 0 0-1,3 0 0-15,1-1-112 0,2 5-32 0,1 0 0 0,3 6 0 0,3 2-16 16,2-3 0-16,5 0 0 16,3-2 0-16,1 2-144 0,4-6-16 0,1-4-16 0,0 0 0 15,0-3-160-15,0-3 0 0,2-1 0 0,0 0 0 16,2-1 0-16,-2-4-272 0,2 2 64 0,-1-2 16 0,-3-1-16 0,1-5 0 16,0 0 0-16,0-3 0 15,0 0-352-15,0-2-64 0,-1 0-16 16,1-1 0-16,1-1-1456 15,-1-1-288-15,1-1-64 0,1-1-11856 0</inkml:trace>
  <inkml:trace contextRef="#ctx0" brushRef="#br0" timeOffset="25390.68">18838 7668 12895 0,'2'0'1152'0,"-1"0"-928"15,1 0-224-15,-1 1 0 0,0-1 2592 0,0 0 480 0,1 0 80 0,0 3 32 0,0-3-2464 0,1 2-480 0,1 4-112 0,-2 1 0 0,-1 0-128 16,-2 3 192-16,-3 2-64 0,-1 3 0 0,-1 2 1888 0,-1 1 384 0,-3-1 80 0,0 2 16 0,0-1-656 0,0-4-128 0,0 1-32 0,1-2 0 16,0 2-1168-16,0-1-256 0,3-2-32 0,-1 3-16 0,-1-2-208 0,2 2 0 0,1-1 0 0,0 1 0 15,3-3 0-15,0-2 0 0,2 2 0 0,2-4 0 0,0 0 0 0,3 0 0 16,2 0 0-16,1-1 0 0,3-1-272 15,-1-3 48-15,2 4 16 0,1-5 0 16,-1 2-176 0,2-2-16-16,2-2-16 0,2-2 0 0,2-1-304 0,0 0-64 0,1-1-16 0,0-2 0 15,2-4-416 1,2 1-96-16,1-1-16 0,-1-2 0 0,-3 2-784 0,-1-2-176 0,-1 2-16 0,-5-3-9104 0</inkml:trace>
  <inkml:trace contextRef="#ctx0" brushRef="#br0" timeOffset="25612.83">19096 7788 42383 0,'-9'10'3776'0,"2"-3"-3024"0,2-2-608 0,3-4-144 0,-1 4 240 15,1 2 16 1,-6 4 0-16,-3 10 0 0,-4 5-1040 0,-1 6-208 0,0 5-32 15,-1 1-16 1,-1 1-1280-16,1 0-256 0,-1 2-48 0,-1 1-16 16,1 0 1760-16,-2 1 368 0,2-2 64 0,1-6 0 0,2-1 1424 0,3-8 288 0,2-1 48 0,3-6 16 15,0-3-624-15,4-6-128 0,0-3-32 16,2-5-15888-16</inkml:trace>
  <inkml:trace contextRef="#ctx0" brushRef="#br0" timeOffset="26282.24">18721 6445 28559 0,'8'0'2544'0,"-2"-3"-2032"0,-1 3-512 0,0 0 0 0,-3 0 1616 0,6 0 240 0,5 0 32 0,8 3 16 0,9-1-752 0,5 2-128 0,3 4-48 0,2 3 0 0,0 2-640 0,2 3-128 0,4 3-16 0,2 2-16 0,8 5-176 0,3 6 0 0,2 5 0 16,-2 5-176-16,-2 8 176 0,-4 0-192 15,-3 2 192-15,-6 1-192 16,-3 1-272-16,-4-1-64 0,-5 1-16 0,-3 3 0 15,-3 1 352-15,-3 4 64 0,-2 1 128 0,-2-5-208 0,-4-8 208 0,0 0 0 16,-3 7 0-16,-2 0 0 0,-1 0 272 0,-5 0 48 0,-2 0 16 16,-4-6 0-16,0 0-16 0,-4 1-16 0,-4-1 0 15,-1 0 0-15,-2-5-304 0,-1 1-192 0,-5 2 16 16,-1-1 16 0,-1-4-400-16,-1-5-80 0,0-2 0 0,-2-6-16 15,2-5 208-15,-3-4 64 0,2-7 0 0,-2-5-10080 16,2-2-2016-16</inkml:trace>
  <inkml:trace contextRef="#ctx0" brushRef="#br0" timeOffset="29707.15">23152 3240 7359 0,'0'-3'656'16,"0"2"-528"-16,0-1-128 0,0 2 0 0,0 0 272 0,-1-2 32 0,-1 2 0 0,-1-2 0 0,-2-2 336 0,-4-1 80 0,-1 1 16 0,-1 1 0 0,-1 0 592 0,-1 0 112 0,0-1 32 0,0 1 0 0,1 0-64 0,0-2 0 16,-3 1 0-16,-1-2 0 0,0 0 32 0,-2-1 0 0,0 1 0 0,-3 0 0 15,-1 0-416-15,-3 1-64 16,-2 2-32-16,-2 0 0 0,-2 3-256 0,-1 0-48 16,-2 0-16-16,-2 1 0 0,1 1-336 0,0 1-64 15,1 1-16-15,0 2 0 0,5-2-192 0,0-2 0 0,2-1 0 0,1 4 0 16,-2-1 224-16,0-2 96 15,1 2 32-15,0 2 0 0,1 2 160 0,0 0 16 0,0 2 16 0,0 0 0 16,0 3-160-16,0 1-48 0,-1 2 0 16,0 3 0-16,0 1-112 0,-3 0-32 15,4 1 0-15,1-3 0 0,-1-1-192 0,-1 4 176 0,0 4-176 16,0 1 160-16,1 3 16 0,1-1 0 0,1 0 0 0,3 1 0 16,2-1-176-16,-1 1 128 0,0 2-128 15,2 1 128-15,-1-2 64 0,3 0 0 0,1-1 0 0,3-1 0 0,2-5 64 0,0-1 32 16,0-1 0-1,3-1 0-15,0-4-96 0,1 2 0 0,0 1-16 0,0 3 0 16,0-2-176-16,0 2 0 0,-1 0 144 16,1 3-144-16,-1 4 0 0,-1-1 0 0,0 3 0 0,0-1 0 15,1 1 0-15,3-3 0 0,2 0 0 0,2-3 0 16,1-1 0-16,1-3 0 0,2-3 0 0,0-2 0 0,1 0 144 16,0-2-144-16,1 1 192 0,-1-3-192 0,1 2 160 0,-1-2-160 15,0 1 128-15,0 0-128 0,-1-1 0 0,-1 3 0 16,0 1 0-16,-1-2 0 0,-1 3 0 15,1-1 0-15,0 0 0 0,1 3 0 0,2 1 0 16,2-4 0-16,2 2 0 0,2 1 0 0,4 0 0 0,4-3 160 16,4 0-160-16,1 0 160 0,5 0 64 0,-1 0 16 15,3-1 0-15,0-2 0 0,-1 0-240 0,1-1 128 16,-2 0-128-16,1-2 0 0,-2 0 0 16,-2 0 128-16,-1 1-128 0,0-1 0 0,-2 0 0 15,0-1 0-15,0 1 0 0,-2-1 0 0,1 1 0 0,-2 0 0 0,-1-1 0 16,-3-3 0-16,1 0 0 0,-2-2 0 0,1-2 0 15,0-2 0-15,0 0 192 0,3 0 64 16,1-3 0-16,2 3 0 0,4-3 32 0,1 0 16 16,3 0 0-16,1 3 0 0,3-2-128 0,3 4-32 15,4 1 0-15,4-3 0 0,-2 1-144 0,1-1 0 0,-2 0 0 16,-2-1 0-16,-3 1 0 0,-2-3 0 0,-1 3 0 16,-1-4 0-16,-4 2 256 0,-2-2-16 0,-2-1-16 0,-3 0 0 15,-1-1 96-15,-1 0 0 0,-2-4 16 0,0 1 0 16,-1-3-32-16,1-2-16 0,0 0 0 15,1-5 0-15,-1-1-288 0,2-2 128 0,0 0-128 0,-3-5 0 16,1 3 0-16,-2-4 0 0,0 0 0 0,-1-1 0 16,-1 0 0-16,1-4 0 0,0-2 0 0,1 2 0 0,0-2 0 0,-1 2 0 15,0 1 0-15,-2 1 0 0,1 1 0 0,-3-1 0 16,0 3 0-16,-3 2 0 0,-1-3 0 0,-2 2 0 16,-1 0 0-16,-3-1 0 0,0 0 320 0,-1 0-64 15,-1-2 0-15,1-3 0 0,-2 3 96 0,-1-5 16 0,-2 2 0 16,0 1 0-1,-1-4-368-15,-1-1 0 0,-1-5 0 0,1 2 128 0,-1 5-128 16,1-4 0-16,0 0 0 0,0-3 0 0,0-2 0 0,-1 2 0 0,2-1 0 0,1 2 0 16,-1 5 0-16,-1 2 0 15,-1-1 0-15,0 3 0 0,-3 1-224 0,-3 3-16 0,-5 2 0 0,-2 1 0 0,-2 3-112 16,-3 2-32 0,-5 1 0-16,-2 3 0 0,-3 0 160 0,-4 1 32 0,-3-3 0 15,-4 2 0-15,0 2 192 0,-3-1 0 16,1 3 0-16,0-1 160 0,-1 2-432 0,2-1-96 15,1 0-16-15,1-1 0 16,-1 0-128-16,1 0-16 0,1 1-16 0,1 0-13168 0,2 2-2640 16</inkml:trace>
  <inkml:trace contextRef="#ctx0" brushRef="#br0" timeOffset="60088.67">24004 1181 10127 0,'-3'0'896'0,"1"0"-704"0,1 0-192 0,0 0 0 0,1 1 1088 0,-2-1 192 0,1 2 48 0,-1 1 0 0,-2-2 576 0,0 3 112 0,2 1 32 0,2 1 0 0,2-2-1360 0,3-2-272 0,4 2-48 0,2-2-16 15,4 0 864-15,3-2 192 0,6-2 16 0,4 0 16 0,3-2 224 0,4-1 32 0,3 2 16 0,3-4 0 16,-3 1-1088-16,3 2-224 0,4-2-32 0,-1 3-16 15,1-2-352-15,-1 1-160 0,-2 1 16 0,-1 2 0 16,0 1-1696 0,-3 1-336-16,-2 2-64 0,-4-1-11344 0</inkml:trace>
  <inkml:trace contextRef="#ctx0" brushRef="#br0" timeOffset="60451.31">24141 1448 24879 0,'-5'-1'2208'0,"2"1"-1760"16,0 1-448-16,3 1 0 0,3 1 0 0,-1-3 0 16,0 4 0-16,3-1 0 0,4 3 320 0,2 3 192 0,5 3 48 0,4-2 0 15,2 0 1104-15,4 0 208 0,2-1 48 0,2-3 16 16,4-2-1120-16,2-2-240 0,3-1-32 0,3-1-16 15,0 3-400-15,3-7-128 0,1 2 0 0,3-2-10480 16,3-2-2176-16</inkml:trace>
  <inkml:trace contextRef="#ctx0" brushRef="#br0" timeOffset="61304.56">28094 180 5519 0,'-1'0'496'0,"1"0"-496"0,0 0 0 0,0 0 0 16,0 0 1264-16,0 2 144 0,1-2 48 0,-1 0 0 0,2 1 320 0,-1 1 64 0,0-2 16 0,-1 0 0 0,0 0 256 0,0 0 48 0,0 0 16 0,0 0 0 15,0 0 64-15,0 0 0 16,0 0 16-16,0 0 0 0,0 0-1168 0,0 0-256 0,0 0-32 0,11 19-16 16,-11-8-640-16,-1 6-144 0,0 3 0 0,1 6 0 15,-1 5 0-15,2 0 0 0,-1 4 0 0,1 3 0 16,2 6 0-16,-2 1 0 16,0-2 0-16,0 3 0 0,-1 3-128 0,1 2 128 0,-2 0 0 15,1-4 0-15,0-5-224 0,1-5 64 0,-1-5 16 0,3-3 0 16,-1-5-1424-1,2-1-288-15,1-4-48 0,1-3-11920 0</inkml:trace>
  <inkml:trace contextRef="#ctx0" brushRef="#br0" timeOffset="62235.9">25269 1510 24879 0,'-6'0'2208'0,"1"3"-1760"0,2 0-448 0,5-2 0 0,-2 2 0 0,0-3 0 0,0 3 0 0,0 4 0 0,1-4 128 0,3 2-128 0,3-1 128 0,3-2-128 0,3-2 1312 0,5 0 176 0,3 0 48 0,2-2 0 16,6-1-608-16,3 2-112 0,4-1-32 0,1-1 0 15,-4 2 224-15,8 1 32 0,8 0 16 0,6 0 0 16,-3 0-208-16,5 0-32 0,3 0-16 0,3 0 0 16,5 0-480-16,5 0-80 0,4 0-32 0,3 1 0 15,3-1-208-15,0-1 176 0,-6-1-176 0,6 2 160 16,3 0-160-16,4-3 192 0,1 2-192 0,-4-3 192 0,1 2-192 15,9-2 0-15,9 4 0 0,4 0 0 0,-1-3 0 16,-2 3 0-16,4 0 0 0,-4 0 0 16,-1 0 0-16,-7-2 0 0,-8 1 0 0,4 1 0 0,6 3 0 0,3-3 0 15,-2 0 0-15,3-2 0 16,6 4 0-16,-1 1 0 0,-4 1 0 0,-10-2 0 0,-6-1 0 16,9 6 0-16,8-4 0 0,1 2 0 0,-1 1 0 0,0-2 0 15,0 2 0-15,-8 0 0 0,-12-2 0 0,4-1 0 16,7 0 0-16,-1 0 0 0,-7 3 0 0,-4-5 160 15,-3 3-160-15,-12-2 160 0,-11-2-160 0,3-2 192 16,7 1-192-16,-1-6 192 0,-2 1-192 0,-4-2 0 16,-4-2 0-16,-5-3 0 0,-2 4-256 0,-2-8-16 15,-6 5-16-15,-2-2-18144 0</inkml:trace>
  <inkml:trace contextRef="#ctx0" brushRef="#br0" timeOffset="71945.35">25731 1915 19343 0,'0'-7'1728'0,"0"2"-1392"0,0 4-336 0,0-2 0 0,2 1 576 0,-1 1 64 0,1 1 0 16,1 0 0-16,2-3-144 0,1-1-32 0,1 4 0 0,2-2 0 0,-2 4 656 0,1-2 128 0,-1 4 32 0,-1 2 0 0,2 0-544 0,-2 3-96 0,0 1-32 0,-1 2 0 0,1 2-128 0,1 2-32 0,-1 3 0 0,-1-1 0 15,-2 1-288-15,1 3-160 16,0 6 160-16,-2 5-160 0,2 4 0 0,-3 5 0 0,2 6 0 0,-3 1 0 16,0 2-192-16,0-4-48 0,0-5 0 0,0-1 0 15,0-4-480-15,0-4-112 16,0 1 0-16,-2-2-16 15,1-1-1200-15,0-1-224 0,-1 0-48 0,-1-4-7792 0</inkml:trace>
  <inkml:trace contextRef="#ctx0" brushRef="#br0" timeOffset="72575.47">25567 1897 15663 0,'-6'-10'688'0,"1"2"144"0,0 4-656 0,2 0-176 0,2 1 0 0,1 2 0 0,1-1 832 0,1-2 144 0,-1-2 32 0,1 0 0 0,2-4-608 0,3 0-112 0,3-3-32 16,1 3 0-16,1 2 352 0,1-1 64 0,2 2 16 0,0 1 0 0,2-1-304 0,-1 1-64 0,3 3-16 0,-1-4 0 0,1 4 256 0,-1 0 48 0,3 1 16 0,-1 0 0 16,-4 0 0-16,2-1 0 0,1 2 0 0,2 1 0 15,2-2-432-15,-1-1-192 16,1 2 160-16,1-1-160 0,2-2 0 0,2 1 0 16,2 1 0-16,1 1 0 0,-1 1 0 0,-2 2 0 0,-1 2 0 15,-1 3 0-15,-1 2 0 0,-3 1 0 0,-2 5 0 0,-3 1-160 16,-3 0 160-16,-3 2 0 0,-1 1 128 0,-4-3-128 15,-2 0 0-15,-2 0-192 0,-2-2 32 0,0 3 0 16,-2-3-224-16,-2 1-64 16,2-2 0-16,-3-1 0 0,0 1 448 0,0-1 0 0,-1-2 0 0,-2 0 0 15,0 0-352-15,-4 2 16 0,-1 1 0 0,-2-1 0 16,1-2-112 0,-2 2 0-16,0-2-16 0,-2 3 0 0,-3-1 288 0,-3 0 176 0,1-1-192 15,-1 1 192-15,-2 0 0 0,2 1 0 0,-4 0 0 0,2-5 0 16,0 4 0-16,-1-1 0 0,2-4 0 0,1-1 0 15,-1 1-704-15,3-5-256 0,-19-2-6336 16,22-2-64-16</inkml:trace>
  <inkml:trace contextRef="#ctx0" brushRef="#br0" timeOffset="73327.75">26975 1630 10127 0,'-1'0'896'0,"1"0"-704"0,0 0-192 0,0 0 0 0,0 0-240 0,-1 1-80 15,1 1 0-15,-1-2-16 0,-2 3 336 0,1-2 0 0,-2 2-144 0,0 0 144 0,1 0 400 0,-4-2 144 0,1 4 32 0,-1-4 0 0,-2 4 624 0,-1-1 128 0,0-2 16 0,-1 2 16 0,0 2 32 0,-1-2 0 0,-1 0 0 0,1 1 0 0,0-1-400 0,-1 1-80 0,1 2-16 0,-3 0 0 16,1 2-464-16,0-3-112 0,-1 4 0 0,-1 2-16 0,0 1-48 16,0 3 0-16,-1 0 0 15,1-2 0-15,0 4 128 0,0 0 0 16,1 1 16-16,2-1 0 0,2-4 112 0,-2 7 32 0,2-1 0 0,0 5 0 15,0-3-544-15,0 4 0 0,1 2 0 0,-1 4 0 16,2-3 0-16,2-1 0 0,-1 3 0 0,3-2 0 0,2 2 576 16,0 1 48-16,3-1 16 0,1 1 0 15,2-3 48-15,-1 2 16 0,3 2 0 0,0-3 0 0,0-1-192 16,0 2-48-16,3-3 0 0,-1 4 0 0,0-1-464 0,3-2 0 16,-1-1 0-16,1 1 0 0,1-1 0 0,1-2 0 15,2-1 0-15,0 1 0 16,0-2-432-16,1-1-80 15,1-3 0-15,2-2-16 0,0-4-1488 0,1-3-288 0,-1-4-64 0,1-1-16 16,1-2-432-16,1-4-64 0</inkml:trace>
  <inkml:trace contextRef="#ctx0" brushRef="#br0" timeOffset="74380.98">26996 2417 18431 0,'3'0'1632'0,"-1"0"-1312"0,0 0-320 0,-1 0 0 0,0 0 368 0,2 0 0 15,-1 0 0-15,4-2 0 0,2 1 416 0,1 1 96 0,3-3 16 0,-1-1 0 0,2 2-320 0,2-2-48 0,1 2-16 0,2-4 0 0,1 2-384 0,4-2-128 0,-1 0 0 16,1-1 0-16,2 1 416 0,0-1 32 16,-2-2 0-16,0 0 0 0,-1-2-320 0,-1 3-128 15,-1-5 0-15,-2 1 128 0,1 2-128 0,-2-2 0 16,-1 2 0-16,-2-3 0 0,-3 4 368 0,-1-1 32 16,-2 0 16-16,-1 1 0 0,-2 3-416 0,-2-2 0 15,-2 2 0-15,-1 0 0 0,0-3 0 0,-2 2 0 16,-3 1 0-16,-1-3 0 0,-3 3 0 0,-1-3 0 15,-2 4 0-15,-2-1 0 0,0 4 0 0,-3-2 0 0,-1 4 0 16,-2 0 0-16,-1 1-272 0,-2 2 16 0,-1 3 0 16,-2 0 0-16,0 2 256 0,0 3-128 0,1-1 128 15,1 2 0-15,-1 4 0 0,2 0 0 0,-1 0 0 0,1 3 0 16,2 3 512-16,1 0 0 0,0 1 0 0,4-1 0 16,1-1-48-16,3-1 0 0,1 2 0 0,2-1 0 15,1-1 16-15,4-2 0 0,2 1 0 0,2-2 0 0,3 2-96 16,2-5-32-16,3 3 0 0,3-1 0 0,4-3 368 0,3 0 80 15,3-1 16-15,0 0 0 0,1-4-336 0,4 0-64 16,2-1-16-16,3-1 0 16,3 0-400-16,-2-2 0 0,0 2 0 15,-1-4 0-15,0 2-704 16,0 0-160-16,-2 1-32 0,0-2-16 0,-3 1-1600 0,-3-1-320 16,-2 0-64-16,-2 0-9600 0</inkml:trace>
  <inkml:trace contextRef="#ctx0" brushRef="#br0" timeOffset="74682.33">27685 2588 23327 0,'-1'0'512'0,"0"0"96"0,-2 0 32 15,2 3 16-15,1 0-528 0,0-2-128 0,0 2 0 0,0 3 0 0,0 3 560 0,1 1 80 0,-1 2 0 0,0 2 16 0,1 0 432 0,1 3 96 0,0-1 16 0,-1 0 0 0,3 0-608 0,-3 2-112 0,2 1-32 0,-2 1 0 0,0 1-784 0,-2 1-176 0,1-2-16 16,-2 1-12976-16</inkml:trace>
  <inkml:trace contextRef="#ctx0" brushRef="#br0" timeOffset="75233.5">28379 2458 22111 0,'-8'0'1968'0,"2"0"-1584"0,1 1-384 0,2 2 0 15,1-3 1472-15,2 2 224 16,0-2 32-16,-1 2 16 0,0 0-1424 0,0 1-320 15,-1-3 0-15,4 0 0 0,1-3 1232 0,4-1 256 16,1-2 48-16,3 0 16 0,0-4-992 0,3 1-208 16,1 0-32-16,1-1-16 0,1 1-96 0,-1-3-16 15,2 4 0-15,-5 0 0 0,-2-1-192 0,2 1 0 0,0-1 0 16,1-3 0-16,1 1 0 0,-3 3 0 0,-2-2 0 16,-3 0 0-16,1 1 0 0,-3 1 0 0,-1 0 0 0,-3 0 0 15,0 1 0-15,-3 2 0 0,-1-1 0 0,-1 0 0 16,-2 1 0-16,-1 1 0 0,-2 1-192 0,-1-4 192 15,-1 5-480 1,-3 1 16-16,1 1 0 0,-3 0 0 0,-1 3-256 16,-1 0-48-16,1 2-16 0,0 1 0 0,-1 0 544 0,1 0 240 0,0 3-192 0,1 1 192 15,-1 2 0-15,0 1 0 0,2-1 0 0,-1 4 0 16,1 1 0-16,1 1 0 0,-1 2 0 0,1-2 0 0,2 4 320 16,-1 1 0-16,5-1-16 0,0-4 0 0,5 2 400 15,-1 1 96-15,4-1 16 0,2-1 0 0,2-3 112 0,1 0 32 16,4 2 0-16,2-2 0 0,4-1-688 0,1-1-128 15,4-2-16-15,2-2-128 0,0-1-144 16,3-2-144-16,0-1-32 0,2-2 0 16,2 1-912-16,1-5-192 0,1 0-48 0,0 0 0 15,4-2-688-15,-1-1-144 0,3 2-16 0,0-3-9632 0</inkml:trace>
  <inkml:trace contextRef="#ctx0" brushRef="#br0" timeOffset="75883.73">29018 2693 19343 0,'-6'-1'1728'0,"1"1"-1392"0,3 1-336 0,0-1 0 0,2 3 944 0,-1-3 112 0,-1 0 32 0,-2 0 0 0,-2 0 256 0,1 2 48 0,0-2 16 0,1 0 0 0,2-2-384 0,0 2-80 0,4-3-16 16,1 2 0-16,4-2 112 0,0 0 32 0,3 0 0 0,0 1 0 0,2-2-944 0,-1 0-128 0,3 1 0 0,-1-2-192 15,2-1 192-15,1 2 0 0,-1-2 0 16,-1 2 0-16,-2 0 0 0,-1 2 0 16,-1 2 0-16,-4 0-144 0,-1 2 144 0,-2-1 0 15,-2 4 0-15,-3 3 0 0,-1-2-320 0,-3 4 32 0,0 2 0 0,-3 1 0 31,-1-1-256-31,0 4-48 0,-1-2-16 0,0 0 0 0,1 3 464 0,-1 1 144 0,4-2 0 16,-1-2 0-16,3-2 0 0,1 1 0 0,3-1 0 0,2 0 0 0,2 1 640 0,2-1 144 16,0 4 32-16,2-2 0 15,-1-2-288-15,2-2-48 0,1 0-16 0,-2-4 0 0,0 3-464 0,2-3-336 0,1-2 48 16,0 1 16 0,0-2-1392-16,0 1-288 0,1-2-48 15,-3 0-11728-15</inkml:trace>
  <inkml:trace contextRef="#ctx0" brushRef="#br0" timeOffset="76428.45">29676 2433 35935 0,'-4'-2'3200'0,"3"2"-2560"0,1 2-512 0,1-2-128 0,2 3 0 0,-1-3-256 0,1 0 64 0,0 0 0 0,4 0-640 0,0-3-128 0,3 3-16 0,2-3-16 0,4 0 2256 0,2-3 448 0,3 2 80 0,-2-2 32 0,4 0-1248 0,-3-3-256 0,2 2-64 0,-1-2 0 15,0 2 0-15,-1-3 0 0,-1 1 0 0,0-1 0 16,-2 1-256-16,-2-4 0 0,0 2 0 0,-3 0 0 16,-1 2 0-16,-2-3 0 0,-2 2 0 0,-2 0 0 15,0 0 0-15,-2 2 0 0,-2-2 0 0,-2 0 0 16,-2 1 0-16,-3 0 0 0,0 3 0 0,-4 1 0 16,-1-1-320-16,-1 4 48 0,-1 2 0 15,-3 0 0-15,-1 2 16 0,-4 2 0 0,-3 4 0 0,0 4 0 16,-1 0-256-16,-2 4-64 15,-2 5 0-15,1-1 0 0,-1 2-160 16,1 0-32-16,1-1-16 0,0 2 0 0,2-5 480 0,0 2 112 0,4-1 0 0,2-1 16 0,2 2 176 16,2-2 0-16,4 2 128 0,3-1-128 0,1-1 496 0,4 1 16 15,1-2 16-15,5 2 0 0,2-1 272 0,4 1 48 16,2-3 16-16,1-2 0 0,4-2-400 0,3 0-80 16,2-3 0-16,3 1-16 0,2-6-368 0,2-2 0 15,2 2 0-15,3-4-128 16,0 0-832-16,0-3-144 0,1 2-48 0,-1-1 0 15,2-2-608-15,-2 0-128 0,1 2-32 0,-2-1-11584 16</inkml:trace>
  <inkml:trace contextRef="#ctx0" brushRef="#br0" timeOffset="76969.47">30167 2635 35935 0,'0'0'1600'0,"0"0"320"0,1 0-1536 0,2 0-384 0,0 1 0 0,0 2 0 16,1-3 0-16,2 0 0 0,2 0 0 0,5 2-192 0,3-2 640 0,4-2 128 0,2-1 32 0,0 2 0 0,0-1 32 0,-1 2 16 0,0-3 0 0,-2 2 0 0,-1 1-656 0,-1 0 0 16,-3 0 0-16,-1 1 0 0,-3 2 0 0,-2-3-256 15,-3 2 64-15,-1-2 16 0,-3 1-176 0,-2 2-32 16,-2-1-16-16,0-2 0 16,-3 4-288-16,-1-3-48 0,-1 2-16 0,-1-1 0 15,-1 2-128-15,0 0-16 0,0 0-16 0,1-2 0 0,0 3 240 0,1-2 48 16,2 1 16-16,1-1 0 0,3-3 608 0,-1 1 0 15,3 1 0-15,2-2 0 0,-1 3 0 0,3-3-224 16,1 1 80-16,1 1 16 16,1-2-256-16,1 3-32 0,1 1-16 0,0 2 0 0,0 0 432 0,-1 0 0 0,1 4 0 0,0 2 0 15,1 1 0-15,-1 3-128 16,0 0 128-16,1 0 0 0,-1 0 0 0,-2-1 0 0,1 1 0 16,-2 0-128-16,-3-4 320 0,0 2 80 15,-3 1 16-15,0-5 0 0,-1 0 752 0,-3 0 160 0,1 1 16 0,-1-1 16 0,-1-3-608 16,-3 2-128-16,1-1-32 0,-2 0 0 15,-1-2-272-15,-2 3-48 0,-2-2-16 0,-1 2 0 16,-2-2-128-16,-1 2-272 0,-1-2 64 0,-2-1 16 16,0 1-944-1,-1 1-176-15</inkml:trace>
  <inkml:trace contextRef="#ctx0" brushRef="#br0" timeOffset="77472.77">30940 2380 23039 0,'-3'3'2048'15,"1"-3"-1648"-15,1 0-400 0,1 0 0 0,2 0 1632 0,1 0 240 0,-1 0 48 0,3 0 16 0,1-3-1936 0,3 2-384 0,3-4-64 0,3-1-32 0,2-2 1696 0,2 0 320 0,2-2 80 0,1 0 16 0,0 0-976 0,1-2-192 16,0-1-32-16,-2-1-16 0,-1 2-704 16,-2 0-144-16,-1 0-16 0,-1 2-16 15,-4-1-320-15,-1 0-64 0,-1 2-16 0,-3 0 0 0,-2 2 544 0,-1 1 128 0,-1-1 0 0,-3 0 16 0,0 1 176 16,-3 0 0-16,-1 0 128 0,-2 1-128 0,-2 0 0 0,-4 2-256 31,-1-1 32-31,-3 4 16 0,-2 2-624 0,-1 1-112 0,-4 4-16 16,-3 1-16-1,0 5 368-15,-2 0 80 0,0 4 16 0,-2 3 0 0,0 3 512 0,3 1 0 0,0 2 0 0,1-1 0 0,2 1 0 0,3 0 0 16,2-1 0-16,2-1 0 16,4-1 448-16,0-1 0 0,6-2 0 0,1-2 0 0,3-2 352 15,2-1 64-15,1-1 16 0,4-2 0 16,0 0 112-16,3-2 32 0,2 0 0 0,1-1 0 15,1 0-176-15,0-2-16 0,2 2-16 0,2-2 0 0,3-1-640 16,-1 0-176-16,3 1 0 0,2-1 0 16,-1-4-1440-16,2 2-352 0,1-2-80 15,1 0-12272-15</inkml:trace>
  <inkml:trace contextRef="#ctx0" brushRef="#br0" timeOffset="77845.34">31463 2534 21183 0,'-3'3'944'0,"0"-3"192"0,-1 4-912 0,1-1-224 0,2-2 0 0,0 1 0 0,0 1 512 16,-3 0 64-16,-2 1 16 0,-3 5 0 0,-2 1 192 0,-4 2 48 0,0-2 0 0,1 2 0 0,-1-2 512 0,2 3 128 0,1-4 0 0,0 4 16 0,2 2-352 0,-1-2-80 0,1 3-16 0,-1 0 0 0,1 0-848 0,1-1-192 0,2 4 0 0,-1-6 0 0,3 2 0 0,2-2 0 16,0 0 0-1,2 0-144-15,1-3-336 16,4-2-64-16,-1-4-16 0,5 2 0 0,2-3-64 15,2-3-16-15,4 0 0 0,1-3 0 0,3 3 480 0,0-6 160 0,2 2 0 0,2-2-144 16,0 0-1584 0,2-3-304-16,2 3-64 0,-3-1-16 0,0 0 0 0,0 1 0 0,-3-2 0 15,-1 0-6032-15</inkml:trace>
  <inkml:trace contextRef="#ctx0" brushRef="#br0" timeOffset="78083.95">31563 2610 24879 0,'-4'9'2208'0,"-1"1"-1760"16,3 0-448-16,1-4 0 0,-1 0 272 0,0 0-16 15,-2 10-16-15,-4 9 0 0,-4 7 400 0,-1 7 96 0,-3-1 16 0,0-1 0 16,0-5 1024-16,1-1 208 0,1-2 32 0,-1-4 16 0,2 6-1552 0,-2-2-304 31,0-6-176-31,3 0-10560 0,2-5-2240 0</inkml:trace>
  <inkml:trace contextRef="#ctx0" brushRef="#br0" timeOffset="78715.42">31366 1625 26719 0,'0'6'2368'0,"3"0"-1888"0,1-2-480 0,-1-2 0 0,0 1 320 0,0-2-16 0,4 4-16 0,3 5 0 0,7 2 1232 0,3 4 240 0,4 3 48 0,4 3 16 0,1 0-736 0,0 3-128 0,2 1-48 0,-2-1 0 0,3 1-736 0,1 5-176 0,-1 1 0 0,1 2 0 0,-1 1 0 0,0 1 0 0,-3 1 0 0,-2-1 0 31,0 3 0-31,-3 0 0 0,-1-1-128 0,-3 3 128 0,-1 0 0 0,-6-3 0 0,-2-3 0 16,-3-1 0-16,-2-2 192 16,-4-1 0-16,0 2 0 0,-4-3 0 0,0 3 112 0,-3-2 16 15,-1-2 0-15,-2 0 0 0,0-1-320 0,-5 1 160 0,-2-1-160 0,-1-2 128 16,0-1-128-1,-2-1 160-15,0 1-160 0,-1-3 160 16,0 2-736-16,-1-3-160 0</inkml:trace>
  <inkml:trace contextRef="#ctx0" brushRef="#br1" timeOffset="117016.53">13116 9164 19343 0,'-7'5'1728'0,"2"-1"-1392"0,0-3-336 0,1 2 0 0,2-1 2560 0,2-2 448 0,0 0 96 0,-2 4 16 0,1 2-848 0,1 0-160 0,1 7-48 0,3 0 0 16,2 6-1552-16,2-3-304 0,0 6-64 0,2 0-16 15,1 3-720-15,-1 1-160 0,-1 2-16 0,0 3-16 16,-2 4 48-16,-1 1 16 0,-1 1 0 16,-1 10 0-16,0 10 544 0,-2 6 176 0,-1 12 0 0,0 2 0 15,-1-4 0-15,0 2 0 0,0 2 0 0,-1 5 0 16,4-1-944 0,-3-7-80-16,0-12 0 0,1-10-16 0,-1-9-1200 15,0-8-224-15,0-9-48 0,1-7-7936 0</inkml:trace>
  <inkml:trace contextRef="#ctx0" brushRef="#br1" timeOffset="117574.68">12847 9271 33279 0,'-24'0'736'0,"9"0"160"0,3-3 16 0,3 1 16 0,4 0-736 0,3 0-192 0,1-2 0 0,-4-2 0 15,0-6 832-15,1-2 144 0,3-4 32 0,4-3 0 16,5 1-1216-1,3 1-240-15,3-1-64 0,3 4 0 0,1-1 192 0,2 3 16 0,0 5 16 0,0 2 0 16,1 1 288-16,0 4 192 0,2 2-16 0,2 2-16 0,-3 1 528 16,3 0 96-16,2 1 32 0,4 2 0 0,0-2-352 0,2-2-64 15,6 2-16-15,-1-1 0 16,-6-1-384-16,2-2 128 0,1 1-128 0,4-2 0 0,-1-1 0 0,-4 2 0 16,-7-3 128-16,0 3-128 0,4 3 0 0,-1-1 0 15,-2 5 0-15,-2 3 0 0,-4 3 0 16,-2 2 0-16,-4 4-144 0,-2 4 144 0,-3 1 0 0,-4 5-128 15,-1 5 128-15,-2-1 0 0,-3-3-128 0,-1 0 128 16,-1 4 0-16,-4-2 0 0,1-6 0 0,-2 1 0 16,-1-5 0-16,-4 2 0 0,0 0 0 0,-5-4 0 15,-1 1 0-15,-2-2 0 0,-1-2 304 0,-4 0 64 16,0-3 16-16,-5-2 0 0,-2 4-128 0,-3-3 0 16,-5-3-16-16,-1 2 0 15,-1-2-752-15,-1 0-160 0,1-2-32 0,3 1 0 16,0-5-224-16,5-2-48 0,3 2-16 0,4-6 0 0,4 0 608 0,2 0 112 15,3-2 16-15,2-2-9920 0,3 0-2000 16</inkml:trace>
  <inkml:trace contextRef="#ctx0" brushRef="#br1" timeOffset="118258.08">14413 8885 21183 0,'3'-3'1888'0,"-1"1"-1504"0,-1 1-384 0,1 1 0 0,-2 0 1344 0,1 0 192 0,0 0 32 0,2-3 16 0,0 3-304 0,0-2-48 0,-2 0-16 0,-1 4 0 0,-2 0-720 0,-1 1-160 0,-2 0-16 0,-1 1-16 0,0 2-304 16,-4 3 0-16,0 1 128 0,-4 0-128 0,0 4 0 0,-4 0 0 15,0 5 0-15,2-3 0 0,1-1 0 0,-4 4 320 16,-7 10-64-16,-7 3 0 0,-2 5 240 0,-1 4 32 16,2 3 16-16,-1 1 0 0,2-1-48 15,2 5-16-15,4 0 0 0,3 2 0 0,3 2 416 16,1 8 64-16,2 8 32 0,3 0 0 0,4-1-640 0,2-2-128 15,5-10-32-15,3 4 0 0,2-3-192 0,6 0 0 16,4 3 0-16,2 0 0 0,5-2 0 0,-1-3 0 16,2-3 0-16,0-1 0 0,2 2 0 0,3-5 0 15,1 2 0-15,1 1 144 16,3-1-480-16,3-2-112 0,4 6 0 0,3-11-16 16,-1-8-896-16,1-7-176 0,0-5-48 0,-2-4-14448 0</inkml:trace>
  <inkml:trace contextRef="#ctx0" brushRef="#br1" timeOffset="125148.36">14858 9776 22111 0,'-2'0'1968'0,"-1"0"-1584"0,1 0-384 0,1-2 0 0,1 2 1920 0,0 0 320 0,-3 0 48 0,1-4 16 0,-1 2-1056 0,1-1-208 0,-1 2-32 0,2-1-16 0,0 0-704 0,1 2-144 0,-1 4-16 0,-2-3-128 0,1 5 0 0,-2 3 0 16,-1 0 0-16,-2 4 0 0,-1 2 192 0,-3 5-32 15,0-1 0-15,-3 4 0 0,-2 4 32 16,-2-1 16-16,-3 3 0 0,-2 2 0 0,0-3-208 0,-1 0 0 16,0 1 0-16,0-1 0 0,3 1 0 15,-1-6 0-15,1 1 0 0,0-2 0 0,2-2 256 0,1-2 0 0,2-2 0 16,0-3 0 0,3-1-656-16,0-6-128 0,3 0-32 15,1-1-15136-15</inkml:trace>
  <inkml:trace contextRef="#ctx0" brushRef="#br1" timeOffset="125419.18">14324 9731 17503 0,'0'-2'1552'0,"-1"2"-1232"0,0 0-320 16,1 0 0-16,0 0 3904 0,1 2 736 0,1-1 144 0,2 3 16 0,2 2-3344 15,5 4-688-15,7 0-128 0,2 4-16 16,3 0-624-16,1 2 0 0,0 3 0 0,1 2 0 16,2 2 0-16,-2 6 128 0,0 5 0 0,-2 1 0 0,-2-1-128 15,0 7 0-15,-1 4 0 0,0-1 0 0,-3 3-208 0,0 0 32 16,1 1 16-16,-3-7 0 16,1-6-784-1,-3-3-144-15,1-6-48 0,-2-2 0 0,1-7-272 16,-1 1-64-16,2-3-16 0,-1-1-11472 0</inkml:trace>
  <inkml:trace contextRef="#ctx0" brushRef="#br1" timeOffset="125850.93">15151 10463 31327 0,'-3'16'2784'0,"0"-6"-2224"0,1 0-560 0,1-2 0 0,1-2 2432 0,0-3 384 0,1 2 80 0,1 3 16 0,2 5-2096 0,2 3-432 0,4 4-64 0,1 1-32 0,2 1-720 0,-1-3-144 0,-1-1-16 0,-1 2-16 16,-1-2-1200-16,-3 2-240 0,-1 5-64 0,-4 0-13840 15</inkml:trace>
  <inkml:trace contextRef="#ctx0" brushRef="#br1" timeOffset="126312.21">16210 9817 37775 0,'-6'4'3360'0,"1"-4"-2688"0,1 1-544 0,3 2-128 0,0-3 448 0,-3 2 64 16,-2 4 16-16,-5 0 0 0,-3 6-528 0,-1 2 0 15,-1 2 0-15,1 1 0 0,2 1 0 0,-1 4 0 16,0 1 0-16,1 3 0 0,-2 4 0 0,-1 3 192 16,0 6-64-16,-3 0-128 0,1 3 128 0,-2 1-128 15,0-2 0-15,2-5 0 0,0-2-192 0,2-5-80 0,3-5-32 0,-1-1 0 31,3-5-592-31,0-4-112 0,1-2-16 0,2-6-15248 0</inkml:trace>
  <inkml:trace contextRef="#ctx0" brushRef="#br1" timeOffset="126584.42">15840 9698 35007 0,'-2'15'3120'0,"-2"-5"-2496"0,2-4-496 0,0 1-128 16,2-4 2080-16,3 1 400 0,1 1 80 0,2 1 0 0,6 4-2272 0,9 4-464 15,8 4-80-15,4-2-32 32,5 5-160-32,-1-1-16 0,-1 6-16 0,0 1 0 0,0 5 288 0,-5-3 48 0,-10-4 16 0,1 0 0 0,3 10 128 0,-2 6 0 15,1 3 0-15,-3-2 0 0,-3 2-160 0,-2-2 160 16,-3-3-192-16,-5-6 192 15,-1-7-752-15,-4 1-32 16,0-4-16-16,-2-1 0 0,-1-1-1216 0,0-2-240 0</inkml:trace>
  <inkml:trace contextRef="#ctx0" brushRef="#br1" timeOffset="127143.18">16588 10463 35935 0,'0'3'3200'0,"0"-3"-2560"0,0 0-512 0,-1 0-128 0,1 0 528 0,0 0 96 0,1 0 16 0,2-3 0 0,1 0-16 0,2-1 0 0,2-2 0 0,2 0 0 16,3 0-624-16,-1-1-240 0,3 0 16 0,0-1 0 0,2-1 224 0,2 2 0 0,3 0 192 0,0-1-192 0,0 2 208 0,1 1-64 0,-1-2-16 0,-2 5 0 0,-1 0-128 15,0 0-176-15,-2 4 48 0,-2 2 0 16,0 0-640-16,-3 2-112 0,-6 4-16 0,1-1-16 16,-5 2-192-16,-2 1-48 0,-1 3 0 0,-4 1 0 15,-4 3 48-15,-2 3 0 0,0-3 0 0,-3 3 0 16,0 0 144-16,-5 2 48 0,0-1 0 15,1 1 0-15,-1 0 912 0,1-1 224 0,1-5 32 0,-1 2 0 0,5 1 384 0,0-1 96 16,5 0 16-16,-1 1 0 0,3-3-208 0,1-1-32 16,1-2-16-16,0-1 0 0,3-2 256 0,1-1 48 15,0-1 16-15,0-4 0 0,0 1 128 0,0-1 16 16,1-2 16-16,1 2 0 0,-1-3-976 0,1 0-208 0,1-2-48 0,-1 2-16016 16</inkml:trace>
  <inkml:trace contextRef="#ctx0" brushRef="#br1" timeOffset="127972.55">17984 9701 35935 0,'-2'0'3200'0,"-1"0"-2560"0,2 0-512 0,1 0-128 0,-1 0 0 0,0 0 0 0,0 0 0 0,-3 0 0 0,-1 2-2032 0,-1 2-464 0,-2 0-112 0,0 4-16 0,-2 2 2048 0,-3 4 384 0,0 5 192 0,-3 3-160 0,-2 3 1696 0,-3 3 320 31,0 4 80-31,-1 3 16 0,0 2-608 0,0-1-128 0,2 1-32 0,-1-1 0 15,-2 3-672-15,2-3-144 0,3 1-32 0,-1-5 0 16,5-3-336-16,-1-1 0 0,2 1 0 0,2-10 0 16,1 2-768-1,3-7-112-15,1-3-16 0,1-3-15376 0</inkml:trace>
  <inkml:trace contextRef="#ctx0" brushRef="#br1" timeOffset="128248.99">17626 9546 42383 0,'-3'9'1872'0,"1"-2"400"0,-1 2-1824 0,2-3-448 16,2-2 0-16,2-2 0 0,1 5 144 0,3 3-144 15,5 8 128-15,8 4-128 16,6 4-352-16,5 5-160 0,4 1-16 0,-1-1-16 0,1 1 352 0,-3-2 64 15,-1 1 128-15,-1 4-208 0,-2 2 208 0,-2 5 0 16,-1 1 0-16,-4 3 160 0,0 3-336 0,-4 0-64 16,-2 0-16-16,-3-3 0 15,-1-3-512-15,-2-5-96 0,-1-3-32 0,-4-4 0 16,3-5-944-16,-4-1-192 0</inkml:trace>
  <inkml:trace contextRef="#ctx0" brushRef="#br1" timeOffset="128811.15">18277 10339 21183 0,'12'10'1888'0,"-6"-4"-1504"0,-3-2-384 0,1-2 0 0,-1-2 5104 0,-1-2 944 16,3 2 192-16,3-4 32 0,4 2-5248 0,6-2-1024 15,5 0-256-15,1-2-16 16,0 4-592-16,-2-2-112 0,-3 1-32 0,-3 3 0 16,-3-2 256-16,-3 4 48 0,-1 1 16 0,-3-2 0 0,-1 4 688 0,-2 1 128 15,-2-2 16-15,0 2 16 0,-2 0 480 0,-2 0 112 0,1 2 16 0,-2-2 0 16,-1 3-416-16,-1-3-80 0,0 0-16 0,-2 2 0 15,1 0-96-15,-3 0-32 0,0 0 0 0,0 0 0 16,2 0-128-16,-2 1-176 0,1-2 48 0,0 0 0 16,2 1 0-16,0-2 0 15,-1 2 0-15,2-2 0 0,0 0-176 0,0-2-16 16,1 1-16-16,0-1 0 0,1-1 144 0,2 0 16 16,0-2 16-16,1 1 0 0,1-2 160 0,1 0-208 0,2 0 80 15,0 0 128-15,2-2-256 0,2 1 80 0,1 1 16 16,2 0 0-16,3 0-80 0,3 0-16 0,2 1 0 15,2 1 0-15,0 1 0 0,-2 1 0 0,2 2 0 0,-1 0 0 32,-2 4-384-32,0-1-96 0,-1 4-16 0,-2 0 0 0,-3 3 1184 0,-2 2 224 0,-2-2 48 0,-4 3 16 15,-1-1 176-15,-2 5 16 0,-2-4 16 0,-1 1 0 0,1 4-592 16,-3-5-112-16,1 0-32 0,-2-3 0 0,1-2 0 0,-3-2-16 16,1 0 0-16,0 1 0 0,-2-5 0 0,0 2 0 15,-1-2 0-15,1 0 0 0,-3-1-448 0,0-1-96 16,0 0-16-16,-4 1 0 15,-4 2-1216 1,-1-3-256-16</inkml:trace>
  <inkml:trace contextRef="#ctx0" brushRef="#br1" timeOffset="130778.18">19400 9319 22111 0,'4'0'1968'0,"0"-4"-1584"0,-2 0-384 0,1-1 0 0,-1 4 688 0,2-4 48 0,2-1 16 0,4-5 0 0,3-1-2016 0,1-4-400 0,-2 1-64 16,-2 5-32-16,-2 1 1168 0,-5 5 224 0,-1 1 48 0,-4 0 16 0,0 6 1568 0,-2-2 304 0,-1 1 64 0,-1 5 16 16,-1 2 544-16,-1 4 112 0,0-1 32 0,-2 4 0 0,-1 3-592 0,-2-1-112 15,2 5-32-15,-2 3 0 16,-4 5-1040-16,0 7-224 15,-1 0-32-15,-3 9-16 0,-2 1-288 0,-1 8 128 0,-4 5-128 16,-3 3 0-16,-1 4 288 0,0-1-48 0,0-4-16 0,-3 4 0 16,-2 2-64-16,1-2-16 0,-1 2 0 0,3-9 0 0,3 0-16 15,1-9 0-15,2-3 0 0,3-5 0 0,4-8-320 16,4-7-80-16,3-6-16 0,4-6 0 16,1-8-1440-16,3-6-272 0</inkml:trace>
  <inkml:trace contextRef="#ctx0" brushRef="#br1" timeOffset="131161.74">18903 9224 28559 0,'0'6'2544'0,"-1"0"-2032"0,0 0-512 0,-1-2 0 0,2-2 2800 16,0-2 464-1,0 4 80-15,0 2 32 0,2 2-2480 0,1 3-480 0,2 2-96 0,4 2-32 16,1 1-288-16,1 0 0 0,3 3-176 0,-2 1 176 15,3 1-208-15,2 5 64 0,2 5 16 0,-1 4 0 16,2-2 128-16,2 6 0 0,2 6 0 0,1 0 0 0,0 7 0 16,-1 0 0-16,-1 4 0 0,-3 1 0 0,0-6 0 15,-4-3 0-15,-1 0 0 0,1-1 0 0,-2 0 0 16,-3-4 0-16,1-1 0 0,-3-5-128 0,-1-4 128 16,1-3 0-16,1-4 0 0,0-3 0 15,0-7-576-15,0-1-48 0,0-4 0 0,-1-3-16880 0</inkml:trace>
  <inkml:trace contextRef="#ctx0" brushRef="#br1" timeOffset="131911.81">19598 10109 2751 0,'3'-2'256'0,"-2"0"-256"0,0 0 0 0,2-2 0 16,-2 2 5632-16,1 0 1088 0,1 0 224 0,-1-2 32 0,4-4-5840 0,2 1-1136 0,0-3-320 0,1 4 0 0,-3 0-768 0,-2 2-128 0,0 4-48 0,-4 2 0 0,-2 3 1424 0,1-2 288 0,-1 3 48 15,-2 1 16-15,0 3 1312 0,-1 4 272 0,0 0 48 16,2 2 16-16,0 3-912 0,1-1-176 16,2-1-48-16,-1 5 0 0,2-3-576 0,-1 2-128 0,1-2-32 0,0 1 0 15,0-1-288-15,-2 2 128 0,1-2-128 0,0 1 0 16,-1-2 0-16,0 1 0 0,0 1 0 0,-1-5 0 0,2-2 0 15,0 2 0-15,0-4 0 0,0 0 0 0,2-1 0 0,0-4-192 16,0 0 48-16,2-2 16 16,1-1-16-16,3-3 0 0,-1 0 0 0,4-3 0 15,0-3 144-15,4 0 0 0,1 0 128 0,3-2-128 16,2 2-272 0,3-3-128-16,4-1-32 0,0 1 0 0,2-4-208 0,-1 3-32 0,1 2-16 0,-3-1 0 15,1 2-1152-15,-2-2-224 0,-3 3-48 0,-3-2-16 16</inkml:trace>
  <inkml:trace contextRef="#ctx0" brushRef="#br1" timeOffset="132494.73">19937 10072 13823 0,'1'-5'1216'0,"0"2"-960"0,1 0-256 0,-2 3 0 0,0 0 1056 16,0 0 160-16,1 0 48 0,-1-3 0 0,1 3 1136 0,-1 3 224 0,-1 3 64 0,1-6 0 0,-3 23-368 0,1-4-64 0,1 6-16 15,-2 7 0-15,1 5-816 0,-2 5-160 0,2 6-48 0,-3 5 0 0,0 3-832 0,0 1-160 0,1 5-32 0,-2 3-16 0,0 1-176 0,-4-2 0 16,-3 2 0-16,-1-6 0 0,0-3 0 0,0-10 0 16,4-6 0-16,-1-3 0 0,0-2 0 0,3-2-192 0,0-6 64 15,2-8 128 1,3-5-768-16,1-8-16 0</inkml:trace>
  <inkml:trace contextRef="#ctx0" brushRef="#br1" timeOffset="134387.44">20544 9878 9215 0,'-7'7'816'0,"2"-2"-656"0,1-1-160 0,2-4 0 0,2 0 1472 0,0 0 272 15,1 0 48-15,0 0 16 0,1-3-1312 0,1 2-272 0,3-1-48 0,0-2-16 0,3-2 352 0,1 0 64 0,0-1 0 0,1 1 16 0,1 0 1408 0,2-1 288 0,1 2 48 0,0-2 16 0,1 4 608 0,2-1 128 16,2 2 32-16,0-1 0 0,-1 2-1632 0,1 1-320 0,-1 1-64 16,-2 2-16-16,0-1-544 0,-3 2-112 15,-2-1-32-15,1 2 0 0,-2 2-272 0,1 0-128 16,-2-1 128-16,0 0-128 0,1 1 0 0,0-4 0 15,0 3 0-15,2-3 0 0,-1 1 0 0,2-4 0 0,1 0 0 16,-1 0 0-16,1-4 0 0,0 1 0 0,0 0 0 0,-1-2 0 16,-1 0 0-16,1-1 0 0,-4 1-192 15,0-1 192-15,-3 1-256 0,-2-2 80 0,-1 2 16 16,-2-1 0-16,-1 3-96 0,-2-5-32 0,0 2 0 0,-2 0 0 0,0 0 288 16,-3-1-128-16,1 1 128 15,-3-2 0-15,-1 0-192 0,-2 2 192 0,0 0-192 0,-2 0 192 0,-1 2-384 0,-2-2 16 16,-4 0 16-16,-2-3 0 15,-3 3-48 1,-1-2-16-16,1 2 0 0,1 0 0 0,0 2 416 0,0 2 0 0,0-1 0 16,2 3-128-16,1 3 128 0,0-1 176 0,0 2-48 0,0 2 0 0,0 2-128 15,0 0 0-15,1 5 0 0,0-1 0 0,2 0 256 16,-2 4-48-16,1 0 0 0,2 3 0 0,2 1-64 0,1 2-16 16,2-1 0-16,1 5 0 0,1-1 96 0,3 1 16 15,2-2 0-15,2 2 0 0,4-1-32 16,2-3 0-16,2-2 0 0,4 1 0 0,2 1-48 0,3 1-16 15,5-3 0-15,1 1 0 0,5-2-144 0,1 1 0 16,3 1 144-16,2-2-144 0,4 0 0 0,-1-2 0 16,2-3-160-16,-1-1 160 15,-1-3-528-15,2-4 0 0,0-2 0 0,1-2 0 16,-3-1-784-16,-1-1-160 0,0 0-16 0,0-1-16 16,-2-4-736-16,-1-1-128 0</inkml:trace>
  <inkml:trace contextRef="#ctx0" brushRef="#br1" timeOffset="135232.09">21352 10089 35007 0,'0'0'3120'0,"0"-2"-2496"0,1 2-496 0,0 0-128 0,1 0 1008 16,1 0 176-16,1 0 32 0,2 0 16 0,2 0-656 0,2 2-128 0,2 2-16 0,0 2-16 0,-1 2-416 0,0 3 0 0,0 5 0 0,-2 0 0 0,0 4-128 0,-2 2-64 0,-1 3-16 15,-1-1 0-15,0 5 208 0,-1-1-176 0,-1 1 176 16,-1-3-160 0,0 0-320-16,-1-2-64 0,-1 1-16 0,2-3 0 0,-2 1-592 15,0-5-112-15,0-2-16 0,0-2-14256 0</inkml:trace>
  <inkml:trace contextRef="#ctx0" brushRef="#br1" timeOffset="135721.34">21865 10089 35007 0,'-5'-2'3120'15,"1"2"-2496"-15,2-4-496 0,0 4-128 0,2 0 1104 0,2 0 208 0,-2-2 32 0,1 2 16 0,-1 0-816 0,1-3-160 0,-1 2-48 0,0 1 0 0,0 0-336 0,0 0 0 0,0 0 0 0,0 0 0 0,0 0 144 0,0 0-144 0,0 0 192 0,0 0-192 0,0 0 176 0,0 0-176 0,0 0 160 0,0 0-160 16,0 0-448-16,0 0-176 0,0 0-32 0,0 0-17232 16</inkml:trace>
  <inkml:trace contextRef="#ctx0" brushRef="#br1" timeOffset="136264.4">21922 10367 40543 0,'-3'2'3600'0,"2"0"-2880"0,1-2-576 0,0 0-144 0,0 0 288 0,0 0 32 0,0 3 0 0,-1-2 0 0,-1 3-320 0,0 1 0 0,-2-2-128 0,1 1 128 0,-1 1-640 0,0-1-48 0,0-1 0 0,2 0 0 0,-1 1 464 0,3-4 96 15,2 2 128-15,0-2-208 16,3 0-176-16,0 0-16 0,2-2-16 0,3-1-10752 0,0-1-2144 16</inkml:trace>
  <inkml:trace contextRef="#ctx0" brushRef="#br1" timeOffset="136760.87">22412 9979 25791 0,'0'0'1152'0,"0"-2"224"0,0 0-1104 0,-1 2-272 15,1 0 0-15,0 0 0 0,0 0 1920 0,0 0 336 16,0 0 64-16,0 2 16 0,0 0-592 0,0-2-112 16,0 0-32-16,0 0 0 0,-6 19-960 0,2-12-208 0,1 3-48 15,-2 1 0-15,-1 3-384 0,1 1 0 0,-2 1 128 16,0 2-128-16,2-2 0 0,-1 0 0 16,1-2 0-16,1 1 0 0,2-3 0 0,2-2 0 15,0 0 0-15,2-1 0 0,1-3 0 0,-1 0 0 16,3-2 0-16,1-2 0 0,0-1 0 0,2 2 0 15,2-2 0-15,-2 2 0 0,2-3-160 0,0 0-16 16,1 0 0-16,2 0 0 0,-1 0 176 0,2 0-128 16,-1 0 128-16,2 0-128 0,1-3 128 0,0 2 0 0,2-2 0 15,-1 0 0-15,-1 3 0 0,1-4 0 0,2-1 0 0,-1 1 0 16,0-2-992 0,-2 0-160-16,-1 2-48 0,-3-2-15600 0</inkml:trace>
  <inkml:trace contextRef="#ctx0" brushRef="#br1" timeOffset="137092.41">22722 9919 10127 0,'-10'6'896'0,"2"-5"-704"0,1 1-192 0,1 2 0 0,2-1 5824 0,2-2 1152 0,-1 4 208 0,-3 1 48 0,-4 4-5568 0,-2 4-1136 0,-2 7-208 0,0 1-64 15,1 4-768-15,0 1-144 0,1 5-48 0,0 0 0 0,1 5 704 0,-1-1 128 0,3 5 16 0,-1-4 16 16,1 3 608-16,2-3 112 0,3 0 16 0,-1-2 16 15,1-2-384-15,2 30 368 0,3-35-464 32,1 0-1104-32,2-2-224 0,1-7-32 0,0 0-15920 0</inkml:trace>
  <inkml:trace contextRef="#ctx0" brushRef="#br1" timeOffset="137866.99">22377 8509 24879 0,'-7'0'2208'0,"3"0"-1760"15,2 0-448-15,2 0 0 0,0 0 688 0,0 0 48 0,-1 0 16 0,-3 1 0 0,2 2-320 0,-1-3-64 0,3 2-16 0,0 2 0 0,3 2 496 0,2 0 112 0,2 4 0 0,3 0 16 0,1 2 624 0,2 3 112 0,1 2 16 0,5 4 16 0,3 3-816 0,4 4-160 0,3 2-48 0,4 6 0 0,3 1-352 0,3 3-80 16,5 3-16-16,1 1 0 0,0 3-144 16,-3-5-128-16,-1 3 144 0,6 8-144 0,5 10 0 15,2 6 0-15,-2 1 0 0,-5 3 0 0,-5 6 0 0,-6 0 0 16,-6 0 0-16,-8 6 0 0,-7 3 0 0,-9-1 0 16,-4 1-160-16,-6-3 160 15,-5 3-512-15,-2-5 0 0,0 2-16 16,-1-10 0-16,4-4-16 0,0-6 0 0,0-4 0 0,-2-1 0 15,0 0 544-15,-2-1 0 0,0-4 0 0,0-5 0 0,0-1 0 0,-1-6 144 16,-1-2-16-16,-1-7 0 0,-1 2-128 0,0-5 0 16,-3-3 0-16,-1-3 0 15,-2-3-976-15,-3-4-128 0</inkml:trace>
  <inkml:trace contextRef="#ctx0" brushRef="#br1" timeOffset="141387.03">30135 5657 42383 0,'-13'-2'3776'0,"1"-4"-3024"0,2 3-608 0,4-1-144 0,1 3-288 0,-5-4-96 0,-8-2 0 0,-16-4-16 0,-14-3-2944 0,-14-2-592 0,-11 1-112 0,-7 2-32 0,-7 0 2560 0,-9 7 512 0,-9 2 112 0,-9 6 0 0,-4 2-1216 0,-4 6-256 0,-7 6-64 0,-3-1 0 16,-3 5 368-16,-3 0 64 0,-3 1 16 0,-3-1 0 15,2 2 3200-15,-6-1 656 0,-7 1 128 0,-3-2 32 0,-3 5 224 0,-6-3 48 16,-3 0 16-16,-5 3 0 0,-5-3-1264 0,-3-2-256 16,-4-1-48-16,3-3-16 0,1 0 0 15,-9 2 0-15,-4 1 0 0,-6 1 0 0,-2 1-736 0,7-5 0 16,20 0 0-16,7-4 0 0,2 1-144 15,-4-1 144-15,-1-1 0 0,6 0-144 0,6 0 144 0,10-2 0 16,13 0 0-16,3-3 0 0,4 0-192 0,8 1 64 0,8 3 0 16,11-1 0-16,9 3-144 0,6-4-32 15,8 0 0-15,5-1 0 0,8-1 304 0,6-3 0 16,8 0 0-16,3-2 0 0,5 2 496 16,2-3 144-16,3 0 48 0,4 0 0 0,4-4-368 0,3 5-64 0,4 2 0 0,4 0-16 15,3 2-32-15,4 3 0 0,4 0 0 0,4 2 0 16,2 3 112-16,5 4 32 0,4 4 0 15,3 1 0-15,5 3 48 0,3-2 16 16,4 6 0-16,1 2 0 0,4 1 176 0,1 5 48 0,0-1 0 16,-1 3 0-16,0-3-256 0,1 8-64 0,1 4 0 15,-2-1 0-15,-1 4-64 0,-4-3-32 0,-1 1 0 16,-2 6 0-16,0 4 224 0,-2 5 64 0,-1 8 0 0,-2 3 0 16,0 5-240-16,-1-4-32 0,-1 6-16 15,1 3 0-15,2 7-224 0,2-1 0 0,1-1 0 0,2 2 0 16,4 2 0-16,4 0 0 0,4 1 0 0,4 3 0 0,1-3 0 0,2-2 0 15,2 1 0-15,1 4 0 0,-1-1 0 16,-1 2 0-16,-4-1 0 0,-2 0 0 0,-5 0 0 0,-3 0 0 16,-6-3 0-16,-3 6 0 15,-5 4 0-15,-2-2 0 0,-5 1 128 0,-2-2-128 16,0-5 192-16,-5 0-64 0,-4 6-128 0,0-7 192 0,0-6 64 16,-2 2 0-16,0 1 0 0,-3 1 0 0,2-3-256 15,-1-6 0-15,1-6 0 0,1-2 0 0,0-1 0 0,1-7 0 16,0-5 0-16,4-5 0 15,3-8 0-15,5-6 0 0,2-8-128 0,4-5 128 16,3-7 0-16,3 1 0 0,2-7 128 0,2 2-128 0,2-4 240 16,0-3-48-16,1 2-16 0,0-6 0 0,1 0-176 15,2-6 0-15,0 1 144 0,5-5-144 0,2-5 0 0,3-2 144 16,5-3-144-16,4-3 0 0,4-2 0 0,7-1 0 16,4-2 0-16,7-1 0 0,3 2-192 0,5-4 48 0,5 1 16 15,4-2 0-15,7 0 128 0,7-3 0 0,3 5 0 16,5-5 128-16,2-1-288 0,5-2-48 15,8 3-16-15,-2 1 0 0,-4 4 224 0,9 1 0 0,8 3 0 0,9 0-144 16,2 4 144-16,7-1 0 0,4 3 0 0,0 0 0 0,-1 4 0 16,-1 0 256-16,4 0-64 0,4 0-16 15,3 6-176-15,2 0 0 0,-1 3 0 0,5 4 128 32,5-1-688-32,3 2-144 0,-1 6-16 0,3 2-16 15,0 5-544-15,-3 3-96 0,0 0-32 0,-2 2 0 0,-2 5 496 16,-3 0 80-16,-4 4 32 0,-6 3 0 0,-8 3 96 15,-8-5 32-15,-3 2 0 0,-6 2 0 0,-3-2 96 16,-1 3 0-16,-3-3 16 0,-1-3 0 0,-2-3 560 0,-3-4 192 0,-3 1 0 0,2-4 0 16,-2-2 864-16,-2-2 160 0,-3-2 48 0,-4-3 0 0,-4 0-112 0,-4-4 0 15,-5-4-16-15,-3-2 0 0,0 0 80 0,-2-2 32 16,-3 1 0-16,-2-2 0 0,-6 0-736 0,-4-3-160 16,-2 0-32-16,-4 1 0 0,-5 2-176 0,-1-3-144 15,-6-4 192-15,-6 1-192 0,-4-3 192 0,-5-1-192 0,-5 1 192 16,-3-3-192-16,-4-3 128 0,-3 2-128 0,-5-3 0 0,-3 1 0 15,-2-2 0 1,-2-2 0-16,-3-2 128 0,-1-1-128 0,-1-3 160 0,-2-4-32 0,-1 1 0 0,-1-6 0 16,1-1-128-16,1 0 192 15,0-3-192-15,-1-2 192 0,0-1-192 0,0 0 160 0,2-3-160 0,-2-1 160 0,0-2-16 16,-1 0 0 0,0-1 0-16,-1-2 0 0,0 0 144 0,-1-1 32 0,1-2 0 15,-2-1 0-15,2-2-80 0,0-2-16 16,0 0 0-16,-1-4 0 0,0-2-64 0,0 0-16 15,1-3 0-15,-1 1 0 0,-1-3-144 0,1-3 0 0,-2-2 0 16,-1-4 0-16,1 0-192 0,-1-2 0 0,0-5-16 0,0-1 0 16,0-8 16-16,0-3 16 0,0 1 0 0,0-5 0 15,0 3 176-15,1-2-208 0,-2-5 80 0,1 1 128 16,1 1-320-16,1-8 48 0,0-3 16 0,1 1 0 16,-1 5 16-16,3-2 16 0,0 6 0 15,1-3 0-15,-1 5 16 0,0 4 0 0,1 3 0 16,-1 4 0-16,0-1 208 0,-2 8-144 0,-1-1 144 0,-1-1-128 15,0 0 128-15,2-2 0 0,-1 4 128 0,-2-2-128 16,-1 4 192-16,1-1-48 0,0 5 0 0,-1-3 0 16,1 4-144-16,-1-2 0 0,-1-1 144 0,1 0-144 15,-1 6 0-15,-1 0 0 0,2 1-160 0,-1 0 160 0,0-3-384 0,0 4 16 0,-1 3 16 0,1 3 0 32,1 5-96-32,-1 1 0 0,2 1-16 15,0 5 0-15,2-3 48 0,-1 4 16 0,0 5 0 0,-1 1 0 16,0 7-144-16,-2 2-32 0,-2 6 0 15,-2 3 0-15,-2 4 816 0,-2 4 144 0,1 2 48 0,-4 0 0 16,2 3 160-16,0 2 48 0,2 1 0 0,-1 3 0 0,-1-3-352 0,1 1-64 16,0 1-16-16,2 0 0 0,-1-2-208 0,1 2 0 15,0-2 0-15,1 1 0 0,-1 2-144 16,0-2-80-16,0 0-16 0,-2 2 0 0,0 1-128 16,-2 2-16-16,-2 1-16 0,0 1 0 0,-5 4 0 0,-1 1 0 15,-2 1 0-15,-5 2 0 0,0 0 400 0,-7 0 0 16,-2 0 0-16,-6 4 0 0,-5 0 480 0,-5 0 80 15,-3 1 16-15,-7-3 0 0,-6 0-80 0,-5 2-16 0,-4-2 0 0,-2 0 0 16,1-2-160-16,-7-2-48 0,-8-1 0 16,-7 0 0-16,-6 4 64 0,-6-1 16 0,-1 0 0 0,-6 0 0 15,-6 6-352-15,-4 1 0 0,2 0 0 16,-9 3 128-16,-7 5-128 0,-7 2 0 0,2 0 0 0,-5 4-19264 16</inkml:trace>
  <inkml:trace contextRef="#ctx0" brushRef="#br0" timeOffset="147287.81">2898 9839 34095 0,'0'0'3024'0,"0"0"-2416"0,0 0-480 0,2 0-128 0,0 0 1456 0,2 0 272 0,1-2 48 0,5 2 16 0,6-4-1792 0,7-1-288 0,9-2-96 0,6-2 0 0,1-1-384 15,-1-2-80-15,1 2-16 0,-3-2 0 0,-2 2 304 0,-3 1 64 0,-1 3 16 0,-3 2 0 0,-1 1 480 0,-2-1 0 16,-2 4 0-16,0 1 0 16,-2 3-272-16,0 1 32 0,-2 1 16 0,-1 0 0 15,1 2-1232-15,-3 0-240 16</inkml:trace>
  <inkml:trace contextRef="#ctx0" brushRef="#br0" timeOffset="147627.66">2986 10093 36863 0,'4'-3'1632'0,"0"2"336"0,-1 1-1584 0,1-2-384 0,0 2 0 0,1-3 0 15,2 2 0-15,4 1 128 0,8-5-128 0,7 1 0 32,4-3-304-32,2 1-144 0,2 0-16 0,1-1-16 0,1-1-224 0,-2 4-32 0,-5 0-16 15,-2 2 0-15,0-1-528 0,-2 2-128 0,-2 2 0 16,1 2-16-16,-4-3-1552 0,0 2-304 0</inkml:trace>
  <inkml:trace contextRef="#ctx0" brushRef="#br0" timeOffset="148294.74">4408 9524 43311 0,'-2'-4'1920'0,"-2"-1"384"0,2 2-1840 0,-1 0-464 0,2 2 0 0,1 1 0 31,-1-2-528-31,-1 0-208 0,0-3-32 0,0 2-16 0,0-4-16 0,0 4 0 0,1-1 0 0,-1 5 0 15,1 2-560-15,-1 4-112 16,-1 4-32-16,-2 5 0 0,0 4-464 16,-2 1-80-16,-3 8-32 0,-2 3 0 0,-2 6 1312 0,-2 0 272 0,-3 6 48 0,2-3 16 0,-2-6 976 0,1 0 192 15,-1-4 32-15,1-1 16 16,1-2 624-16,-3-1 128 0,1 2 32 0,-2-7 0 0,0 0-528 0,-1-2-96 16,1-1-32-1,0-1 0-15,-1-2-528 0,-1 0-96 0,5-3-32 0,-1-6 0 0,4-1-256 0,2-3-144 16,2-1 16-16,-2-7 0 0,1 0-64 0,0-3 0 15,-3-2 0-15,0-5 0 16,-1 1-512-16,0-2-96 0,0-2-32 16,0-3 0-16,0 1 32 0,1-5 0 0,0-1 0 0,2 1 0 15,4 3 1680-15,0-4 336 0,2 1 64 0,0 3 0 0,5 0-176 0,1 0-32 16,2-1-16-16,1 1 0 0,3 1-672 0,3 1-128 0,2 2-16 0,2 2-16 16,-2 0-224-16,2 3 0 15,1 1 128-15,-1 2-128 0,2 0 0 0,-2 4 0 16,4 0 0-16,-1 2 0 0,0 2 0 0,1 4 0 0,0 2 0 15,0-1 0-15,1 6 224 0,2 4-48 0,1-2-16 16,-1 3 0-16,4 3-160 0,-1 1 0 0,3 2 144 0,1 2-144 16,3 3 352-16,0 0 0 0,-1-3 0 0,2 0 0 15,1 0-96-15,-2 1-32 0,-3-5 0 0,-1 4 0 16,-1-2 0-16,-2 1 0 16,0 2 0-16,-1-1 0 0,-2 3-224 0,-3-2 0 0,-1 2 0 0,-3-1 0 0,-2 0-208 15,-2-2 64-15,0-1 16 0,-1-2-12160 16,-1-6-2416-16</inkml:trace>
  <inkml:trace contextRef="#ctx0" brushRef="#br2" timeOffset="153123.07">5726 8901 11055 0,'-3'4'976'0,"-1"-4"-784"0,0 0-192 0,2 0 0 0,1 0 2240 0,-1 0 416 0,1 0 80 0,0 0 16 0,-3 0-2096 0,1 0-400 16,-2 0-96-16,0 0-16 0,0 0-672 0,0-3-144 0,0 3-32 0,0-1 0 0,0 1 704 0,-3 1 0 0,2 2 0 0,-2-1 0 15,0-1 1664-15,2 2 304 0,-1 3 64 0,-1-2 16 16,1 2 0-16,-2 0 0 0,0 3 0 0,1-4 0 0,-1 0-1216 15,0 1-256-15,2-3-32 0,-4 4-16 16,-1-1-400-16,-3-2-128 0,-3 2 0 0,-3 0 0 0,0 0 0 16,-1 0 0-16,-1 2 0 15,-3-2 0-15,5 0 176 0,-3 3 16 0,-3-2 16 0,0 4 0 0,2-1 400 16,-1-2 80-16,0 3 16 0,0-4 0 0,-1 5-384 0,-2-3-80 16,1 2-16-16,2 0 0 0,3-1-224 0,2 0 0 15,1-1 0-15,4-3 0 0,2 1 0 0,0 2 0 16,3-3 0-16,3 0 0 0,0-2 192 0,5 0 0 15,0 0 0-15,4 1 0 0,2-2 0 0,2 1-16 16,3 1 0-16,5-1 0 0,2-1-16 16,3 1 0-16,6-2 0 0,2 1 0 0,3 3-160 15,2-5 128-15,3-2-128 0,-1-1 128 0,0 2-128 0,1 0 0 16,0 2 0-16,1-1 128 0,0 2-128 16,-3-1 0-16,1 5 0 0,-2-3 0 0,0 3 0 0,-3 1 0 15,0 1 0-15,-2-2 0 0,-2 3 0 0,-1 1 0 16,-4-1 0-16,-1 0 0 0,-3-2 0 0,-1-2 0 0,0 0 0 15,-3 0 0-15,0 0 0 0,-2 1 0 0,-2-1 0 16,-1 0 0-16,-1 0 0 0,-2-2 0 0,-1 1 0 0,0 0 0 16,-2 0 0-16,-3-2 0 0,-2 4 0 0,-5-1 0 15,-2 1 0-15,-4 2-192 0,-4 1 64 16,-1-2 128-16,0 2-192 0,-6 3 192 0,-7 0-160 16,-4 3 160-16,1 2-128 0,0-2 128 0,0 2 0 0,0 2-144 0,0 0 144 0,0 2 0 15,2 2 128-15,0-2-128 16,3 0 0-16,0 0 0 0,1 1 0 0,0-1-128 0,3 3 128 0,2-2 0 15,1-2 0-15,4 1 0 16,1-2 0-16,3-1 0 0,2-1 0 0,-1 2 0 0,2 2 0 16,1 3 0-16,2-3 0 0,1 3 176 0,2 1-176 15,3-1 0-15,4 3 0 0,1-2 0 0,3 1 208 0,3-1 16 16,2 0 0-16,4-1 0 0,4 0 32 0,2 1 0 16,4-2 0-16,4-1 0 0,3-4 0 0,2 0 0 15,3-3 0-15,2-6 0 0,5-1-16 0,-1-3 0 16,-1 0 0-16,6-6 0 0,5-2 32 0,2 2 16 15,2-4 0-15,-5 4 0 0,2-4-288 0,1 2-304 16,1-2 64-16,-4-1 16 16,-5 4-192-16,3-2-32 0,6 0-16 0,1 3 0 15,1 0 16-15,-5 0 16 0,1 0 0 0,-5 1 0 16,-2 1-128-16,-4-2-16 0,-2 3-16 0,-5-3-17456 0</inkml:trace>
  <inkml:trace contextRef="#ctx0" brushRef="#br2" timeOffset="153811.31">5588 10936 35935 0,'-1'0'3200'0,"1"0"-2560"0,0 0-512 0,1 0-128 0,0 0 256 0,0 0 48 0,2-2 0 0,2 2 0 0,1 0-3376 0,1-3-656 0,1 6-144 0,-2-1-32 0,-2 3 1344 0,-4 4 272 0,-3 3 48 0,-4 2 16 0,-2 2 2368 0,-3 2 480 16,-4 7 80-16,-4 0 32 0,-1 3 1040 0,-4-2 208 16,-1 3 32-16,0-7 16 15,0 3 272-15,0-5 48 0,0 1 16 0,2-5 0 0,1 0-1568 0,4-6-304 16,1-2-64-16,5-4-16 31,2-2-2016-31,1-2-384 0</inkml:trace>
  <inkml:trace contextRef="#ctx0" brushRef="#br2" timeOffset="154071.76">5358 10924 49759 0,'-2'12'2208'0,"-1"-2"448"0,1-2-2128 0,0-3-528 0,4-2 0 0,-1-2 0 31,3 4-928-31,0 2-288 0,5 3-64 0,3 2-16 16,7 1 368-16,6 4 80 0,3 0 16 0,3-1 0 15,0 0-48-15,-1-2 0 0,-1-2 0 0,-1 0 0 16,-2 3-496-16,-4-4-96 0,-2 4-32 0,-3-2 0 15,-2-1 128-15,-3 2 32 0,0-2 0 0,1 0 0 16,-2 2-816-16,0 1-144 0,-1 1-48 0,0-3-8048 0</inkml:trace>
  <inkml:trace contextRef="#ctx0" brushRef="#br2" timeOffset="154411.01">6060 11317 35935 0,'2'15'3200'0,"-2"-5"-2560"0,0-4-512 0,0-3-128 15,1 0 1408-15,0 1 256 0,2 8 48 0,3 7 16 32,1 3-1728-32,4 4-576 0,3-1 0 0,-2-3 0 0,-1-3-1456 15,-2 0-272-15,-3 0-64 0,-1 3-16 16,-2 1-1072-16,-3-2-224 0</inkml:trace>
  <inkml:trace contextRef="#ctx0" brushRef="#br2" timeOffset="155382.23">7864 8898 23039 0,'9'-3'2048'0,"-3"-4"-1648"0,-2 5-400 0,-2 1 0 0,1-2 0 0,1 0-272 0,3-4 32 0,4-2 16 0,3-4-832 0,-1 1-160 0,-4 2-48 0,-3 4 0 0,-5 1 2704 0,-3 4 544 0,-3 1 96 0,-4 3 32 0,1 1 0 0,-5 2 0 15,0 3 0-15,-3 1 0 16,-2 2-960-16,-1 0-192 0,-2 4-48 0,-3 1 0 16,-1-3-240-16,-3 4-48 0,-4 0-16 0,0 1 0 0,2-3-176 0,-3-3-48 15,-8 5 0-15,-1-2 0 0,-2-3-80 0,2 0-32 16,2-1 0-16,-2 2 0 0,0-3-272 15,-1 1 128-15,1-2-128 0,3 0 0 16,2-1 0-16,3-2 0 0,3 2 0 0,5-5 0 0,4-1 0 0,5 2-192 16,5-4 16-16,2 2 16 0,3 1 160 15,4-2 0-15,2-1 0 0,1 2 0 0,3-1-176 0,2 2 176 16,3 0-208-16,2 1 80 0,2 0 128 16,3 0 0-16,2 1 0 0,3 0 128 0,1 0-128 0,2-1 0 15,3 1 0-15,1-1 0 0,1 1 0 0,0 1 0 16,4-3 0-16,-1 3 128 0,3-1-128 0,-2-1 192 0,0-2-64 15,-2 4 0-15,-1-1-128 0,2 4 0 16,4 2 0-16,1-6 0 0,1 0 0 16,0-2 0-16,2 4 0 0,1-6 0 0,-4 1 0 0,-3 0 176 15,2 0-176-15,-4 0 192 0,0 1-192 0,-4 2 0 0,-4 1 0 16,-2-1 128-16,-2 2-128 0,-4-4-144 0,-4 2 144 0,-4 0-208 16,-3 1 208-16,-1 0 0 0,-5-2 192 0,-3 1-192 15,-2 4 0-15,-5 0 0 0,-2 0 0 0,-2 2 0 16,-5-2 0-16,-1 2 0 0,-1 1 128 0,-1 0-128 0,-4 2 0 15,-4 1 0-15,-6 7 128 0,-2-2-128 16,3 1 0-16,0-2 0 0,3 4 0 0,-4-1 0 16,1 5 0-16,-1 1 0 0,-3 0 0 0,2 2 0 15,2 0 0-15,-1-2-192 0,3 0 16 0,-5 8 16 16,-3 2-272-16,2-2-48 0,4-3-16 16,3-2 0-16,6-3 368 0,6-4 128 0,6-3 0 0,5-2-144 15,4-2 672-15,5 1 144 0,3-2 32 0,4 0 0 0,4 0-288 0,4-4-48 16,5 2-16-16,4-3 0 0,4-2-352 0,2 0 0 15,3 0-192-15,0-1 64 0,4-3 128 0,3 1 0 16,3 2 0-16,2-2-128 0,-1 4 128 0,1-1 0 0,1 0 0 16,-5 0 0-16,-5 0 0 0,0-1 0 0,1-1 0 15,-3-1 0-15,-1-3-368 16,-3 3 16-16,0-2 0 0,-4 1-11808 0,1 0-2368 16</inkml:trace>
  <inkml:trace contextRef="#ctx0" brushRef="#br2" timeOffset="155795.01">7611 11174 37775 0,'4'3'1664'0,"-3"0"368"0,-1-2-1632 0,0-1-400 0,0 0 0 0,0 0 0 0,0 0 0 0,0 3-192 0,-1-1 0 0,-2 2 16 0,-2 6-2768 0,-3 0-544 0,-4 6-112 0,-2 5-32 0,-5 1 2720 0,-4 3 528 16,-6 3 128-16,-3 1 0 0,-4 0 2496 0,-2 2 512 16,-1 0 80-16,2-3 32 0,0 1-1408 0,0-3-288 0,1 0-48 15,0-5-16 1,2-1-1520-16,-1-8-304 0,1 0-64 0,-2-4-15088 15</inkml:trace>
  <inkml:trace contextRef="#ctx0" brushRef="#br2" timeOffset="156038.51">7141 11297 48831 0,'11'19'2176'0,"-3"-7"432"0,-2-1-2096 0,-1-2-512 0,0-5 0 16,0-1 0 0,2 2-928-16,5 2-288 0,7 5-64 0,6 4-16 0,3 0 384 15,1-2 80-15,-3-2 0 0,-3 3 16 0,-1-3 496 0,-3 2 80 0,-3-2 32 0,-2 4 0 16,-3 0 208-16,-3 1 256 0,-1 1-48 0,-4-2-16 16,0 3-192-16,-2-4 128 0,-1 1-128 0,0 0 0 31,-1 0-1168-31,-1-3-336 0,2 2-64 0,2-5-15232 0</inkml:trace>
  <inkml:trace contextRef="#ctx0" brushRef="#br2" timeOffset="156436.93">7903 11594 24879 0,'2'13'2208'0,"0"-9"-1760"15,-2 1-448-15,1-5 0 0,-1 0 4016 0,0-2 720 16,1-1 128-16,1-1 48 0,2-3-4016 0,2-5-896 16,3 0 0-16,2-4 0 15,1-1-1328-15,1 1-160 0,2 4-48 0,0 0 0 16,1 5-256-16,0 4-64 0,-1 0-16 0,1 6 0 0,-2 0 2240 0,3 4 448 0,-4 0 80 0,1 2 32 16,-2 1 32-16,0 2 16 0,-2 0 0 0,-2 2 0 15,-2 1-416-15,-2 3-96 0,-3-2-16 0,-4 3 0 16,-3 1-80-16,-2-2-32 0,-5 5 0 15,0-4 0-15,-3 4-160 0,-2-2-48 0,0-2 0 0,-2 0 0 0,1-3-128 16,5-4 0-16,0 1 0 0,0-1 128 0,2 2-128 16,0 1 0-16,3-2 144 0,3 2-144 15,1 1 0-15,2 0 144 0,2 0-144 0,1 3 0 16,4-1 0-16,-1 2-176 0,5-1 0 0,-1-3 0 16,2 0 176-16,2-1 0 0,3 1 0 0,1 0 0 0,1-4 160 15,0 1 16-15,2-7 0 0,0 1 0 16,0-3-176-16,1-2 0 0,0-2 0 0,0-2 0 15,-2-2-1152-15,-1 0-320 16</inkml:trace>
  <inkml:trace contextRef="#ctx0" brushRef="#br2" timeOffset="157570.03">10242 8931 21183 0,'4'2'1888'0,"-3"-2"-1504"0,1 2-384 0,-2-2 0 0,0 2 3232 0,0 0 576 15,0 1 112-15,-2-2 32 0,2 3-2544 0,-1 1-496 0,-1 1-96 0,-1 0-32 16,-3 0-1344-16,0-1-272 0,-3 4-48 0,-1-3-16 0,-3 0 256 0,-3 0 32 0,-2 0 16 0,-2 1 0 0,-1-4 1072 0,-1 4 224 0,0-5 32 0,0 2 16 0,-1 2 80 0,-3-2 32 0,-2 2 0 0,-4 0 0 0,0 0-400 0,-4 2-80 16,-1 3 0-16,-2 2-16 15,-1 2-368-15,-2 1 128 0,-3 4-128 0,-2 2 0 16,-1 3 0-16,0 0 0 0,2 1 0 0,5-4 0 15,4 0 144-15,2-3-144 0,6-1 192 0,3-2-192 16,5-3 256-16,2-3-48 0,4-2-16 16,5 0 0-16,3 0 64 0,1-4 0 0,5-1 0 0,-1 0 0 0,5 0-256 0,0 0 0 15,4-3 0-15,1 2 0 0,5 0-304 0,3-2 0 16,4 4 0-16,2-2 0 16,0 1-48-16,5 1-16 0,7-1 0 0,1 1 0 0,4 1 368 0,2-1 128 15,-1 2 0-15,2 0 0 0,-3-4 64 0,-1 2 0 0,0 0 0 16,-2 2 0-16,-1-3-192 0,-7 0 0 15,-4 3 0-15,-2-2 0 0,-2 1 0 0,-3 2 0 0,-3-3 176 0,-3 1-176 16,-4-1 288 0,-2 2-32-16,-3 0-16 0,-4 0 0 0,1 1-112 0,-3-4-128 0,-2 3 176 0,-5 4-176 15,-3-1 0-15,-5 5 0 16,-5 0-160-16,-5 4 160 0,-2 0-240 0,-4 3 80 0,-3 2 16 0,-7 3 0 16,-2 4-112-16,-2 3 0 15,0-1-16-15,2 0 0 0,-1-1-16 0,2 0 0 16,9-3 0-16,-2 1 0 0,-1 0 288 0,3 2 0 0,4-2 128 0,4-5-128 15,6-1 432-15,6-5-16 0,3 0 0 16,4-4 0-16,5 0-192 0,3-2-32 0,3 1-16 0,1-1 0 16,3-2-304-16,3 2-64 0,2 2-16 0,4 3 0 15,5-1-192-15,4 0-48 16,3 3 0-16,7-3 0 0,4 3 768 0,5-3 160 0,5 3 32 0,3 0 0 0,-1-3-80 16,4-1-16-16,4-1 0 0,-2-2 0 0,1-6 0 0,-3 0 0 15,-2-5 0-15,-2 2 0 0,0-1-416 0,-2-2 0 16,0 2-192-16,-3 0 192 15,-3 1-736 1,-4-3-32-16,-4 0 0 0,-7 0-11712 0,-5 1-2368 0</inkml:trace>
  <inkml:trace contextRef="#ctx0" brushRef="#br2" timeOffset="158039.71">9936 11149 28559 0,'-2'2'2544'0,"0"2"-2032"0,1-1-512 0,-2-3 0 0,2 0 2032 0,-1 1 304 0,-3 3 64 0,-4 4 16 0,-1 1-1840 0,-4 5-352 0,1 0-80 0,-2 2-16 0,0 0-464 0,-1 4-112 0,1 1 0 0,-2 2-16 15,0 1 784-15,-1 0 176 0,-4 3 16 0,-4-1 16 0,-6 5 64 0,4-8 16 16,5-4 0-16,-5-1 0 16,-13 11-864-16,-8 1-192 0,-5 3-16 0,5-5-16 15,3 1-1440-15,8-9-304 16,4-2-48-16,6-8-7728 0,5-1-1552 0</inkml:trace>
  <inkml:trace contextRef="#ctx0" brushRef="#br2" timeOffset="158286.68">9486 11390 48831 0,'14'27'2176'0,"-5"-13"432"0,-2-2-2096 0,1-3-512 0,-3-5 0 0,1-4 0 16,3 2-192-16,7 2-128 0,10 2-48 0,10 1 0 31,6 2-800-31,1 1-176 0,-1 0-16 0,-6 2-16 0,-3 4 688 0,-7 3 144 16,-4 3 32-16,-4 3 0 0,-6 3 16 0,-3 3 16 0,-3-1 0 16,-4 1 0-16,1 0-128 0,-3-4-32 0,0-2 0 0,-1-7 0 15,1-5-832-15,-2-4-192 0,2-6-16 0,-2-3-12928 16</inkml:trace>
  <inkml:trace contextRef="#ctx0" brushRef="#br2" timeOffset="158846.97">10373 11526 40543 0,'19'9'1792'0,"-8"-5"384"0,0 0-1744 0,-3-4-432 0,-5 0 0 16,0 0 0-16,1-2 432 0,3 2 0 0,5-2 0 0,3-2 0 15,4 1-1376-15,-2 2-272 0,0-3-48 0,-3 4-16 16,-2 2-976-16,-2 0-208 0,-2 4-32 0,-2 0-16 0,-2 2 2128 0,-3 2 384 16,-1 1 144-16,-4-1 0 0,-2 2 688 0,-3 1 128 0,-1 0 16 15,-2-1 16-15,0 1-304 0,-4-3-64 0,-1 2-16 0,0-2 0 16,-1-1 320-16,0 1 64 0,1-4 16 0,3 0 0 16,2-2-336-16,2-2-64 15,5 2-16-15,3-4 0 0,2 2-592 0,3-2 0 0,4 0-192 0,4 0 64 16,5 0-1120-1,2-2-224-15,3 2-32 0,3-3-16 16,2 2-112-16,0 1-32 0,2 0 0 0,-2 0 0 0,0 1 1792 0,-4 2 336 0,-1-1 80 0,-2 2 16 0,-4 0 336 16,-4 2 80-16,-4 0 16 0,-2 1 0 0,-2 2-368 15,-4 1-80-15,-2 5-16 0,-2-2 0 0,-1 6-128 0,-3 0-16 16,-1-1-16-16,-1 2 0 16,-1-2-16-16,-2 5 0 0,-2 1 0 0,-2 2 0 0,-1-1-96 0,-2 4 0 15,-1 3-16-15,-4 2 0 16,-3 5-240-16,-3 2 0 0,-2-1 0 0,-2 1 0 15,-1 0 0-15,-2-1-128 0,0-1 128 0,-1-3 0 0,2-4 0 0,2-5 0 16,1-4 0-16,2-14 0 16,5-2-480-16,2-14 16 0,-2-9 0 0,2-18 0 0</inkml:trace>
  <inkml:trace contextRef="#ctx0" brushRef="#br2" timeOffset="159986.51">24372 6331 15663 0,'21'-6'1392'0,"-7"4"-1120"0,-2 0-272 16,-4 2 0-16,-3 2 4272 0,-3 0 784 0,1 2 176 0,2 4 16 0,-2 5-2880 0,-4 9-592 0,-8 6-112 15,-12 11-32-15,-11 4-1120 0,-12 9-208 0,-16 7-48 0,-11 11-16 0,-10 4-240 0,-4 1 128 0,-4 1-128 0,-3 3 0 0,1-1 0 16,1 2 128-16,3 4-128 0,4-7 0 0,8-2 0 16,11-12 0-16,10-8 0 0,6-2 0 0,6-5-224 0,6-1-96 15</inkml:trace>
  <inkml:trace contextRef="#ctx0" brushRef="#br2" timeOffset="160278.28">24757 6429 41471 0,'-28'16'1840'0,"7"0"368"0,1 0-1760 0,5 0-448 0,6-1 0 0,3 1 0 16,-4 4 320-16,-7 15-32 0,-10 20 0 0,-9 22 0 15,-4 6 240-15,-2 4 48 0,1 1 16 0,-3 1 0 16,-3-1-592-16,-6 4 0 0,-7 4 0 0,-5 2 0 16,-1-7-624-16,-9 13-32 15,-12 14-16-15,-4 4-18400 0</inkml:trace>
  <inkml:trace contextRef="#ctx0" brushRef="#br2" timeOffset="160715.79">26613 6193 33167 0,'7'-14'1472'0,"0"2"304"0,0 3-1424 0,0 5-352 0,0 1 0 0,-4 3 0 0,4 0 448 0,1 1 32 0,7 4 0 0,1 5 0 0,0 8 560 0,-10 12 112 0,-9 14 32 0,-12 10 0 0,-9 5-928 0,-10 10-256 0,-14 18 0 0,-13 14 128 15,-10 12-128-15,-6 2 0 16,-6-3 0-16,0 0 0 0,0-2 0 0,4-9 192 0,7-6-64 0,8-7 0 0,4-5-1072 0,7-8-208 16,5 2-64-16,2-5-15200 0</inkml:trace>
  <inkml:trace contextRef="#ctx0" brushRef="#br2" timeOffset="160994.31">27723 6157 39615 0,'-29'13'1760'0,"3"2"352"0,0-1-1680 0,5 1-432 15,8-3 0-15,0-2 0 0,-4 6 272 0,-17 15-16 0,-17 15-16 16,-17 19 0-16,-7 14 128 0,0 7 16 15,4 5 16-15,6 1 0 0,2-1-400 16,2 1 0-16,2 3 128 0,-1 3-128 0,0 3 0 0,-2-3 0 0,-4-3 0 0,3-4 0 16,4-8-128-16,-2 9-16 0,1 3 0 0,-3 3-18352 15</inkml:trace>
  <inkml:trace contextRef="#ctx0" brushRef="#br2" timeOffset="161496.16">29235 6122 29487 0,'-2'10'2624'0,"0"2"-2112"0,-1 1-512 0,1-3 0 0,-1 2 1168 0,-3 4 128 0,-4 13 32 0,-7 21 0 0,-8 16-48 0,-9 19 0 0,-13 14 0 0,-6 5 0 0,-8 4-864 0,-5-5-176 0,-7 0-48 0,-2-2 0 0,-2 0-192 0,4-12 0 0,7-5 0 0,4-10 0 0,9-6 0 16,-1-4-128-16,5-4-16 0,8-6-17328 0</inkml:trace>
  <inkml:trace contextRef="#ctx0" brushRef="#br2" timeOffset="161789.41">30284 6081 37775 0,'4'0'3360'0,"-3"4"-2688"0,-1 1-544 0,-2 0-128 16,-1 1 752-16,-2 5 112 0,0 7 32 0,-6 13 0 16,-7 16-320-16,-9 16-64 0,-10 13-16 0,-10 16 0 15,-10 8-496-15,-8 8 0 0,-6 5 0 16,-9-4 0-16,-4 1 0 0,-8 4 128 0,-10 3-128 16,0 1 0-16,-3-6 0 0,-1 0 0 0,-2-6 0 15,-1 3 0-15,-1-2 0 0,7-6-240 0,9-6 80 0,5-2-18720 16</inkml:trace>
  <inkml:trace contextRef="#ctx0" brushRef="#br0" timeOffset="170701.99">759 13103 33167 0,'-11'0'2944'0,"5"-3"-2352"0,3 2-464 0,3 1-128 0,2 0-2400 0,-4 0-496 0,-1-2-112 0,-2 2 0 0,-3-2 416 0,1 0 96 0,1 2 0 0,0 0 16 16,2 1 2784-16,0-1 544 0,0 3 112 0,2-1 32 0,-2-1 1392 15,3 2 288-15,0 1 48 0,0 0 16 16,1 0-976-16,2 0-192 0,2 2-32 0,4 0-16 0,4 0-560 0,2-3-128 16,5 1 0-16,7-4-16 0,6 0 176 0,6-4 32 15,7-5 16-15,1 1 0 0,1 0-528 0,1-4-96 0,1 2-32 16,0 0 0-1,-9 4-384-15,2 0-304 0,2-3 48 0,-4 3-11536 16,-4 2-2320-16</inkml:trace>
  <inkml:trace contextRef="#ctx0" brushRef="#br0" timeOffset="171195.11">827 13397 39615 0,'-2'4'3520'0,"1"-3"-2816"15,1-1-560-15,2 0-144 0,2 0-448 0,1-1-112 0,2 0-16 0,3-2-16 0,5 2-1552 0,5-5-304 0,2 1-64 0,0 1-16 0,0-3 1952 0,1 2 384 0,-4 1 192 0,2 1-192 0,0 3 192 0,0 3 0 0,2-3 0 0,-2 0 160 0,1 0 416 0,2 0 64 0,-1 2 32 0,2 0 0 0,-3 0-672 0,-1-2 0 31,1 3-176-31,-1-2-8848 16,3 3-1792-16</inkml:trace>
  <inkml:trace contextRef="#ctx0" brushRef="#br0" timeOffset="172095.76">2074 12873 34095 0,'2'5'3024'0,"1"1"-2416"0,-2 0-480 0,0-5-128 0,0 2-512 0,2 1-128 0,1 4-32 0,-1 5 0 0,3 4-528 0,-1 4-96 0,-2-3-32 0,-4 2 0 0,-2 0 736 0,-2 2 144 0,-3 2 16 0,-2 2 16 0,-3-2 1616 15,-2 5 320-15,-1-1 64 0,-1 4 16 0,0 3-208 16,-3 0-48-16,1-3 0 0,0-1 0 0,1-3-800 0,-1 1-160 15,-1 0-48-15,-3 0 0 16,2-2-48-16,-2-3-16 0,-1 0 0 0,1-5 0 16,-1-3-272-16,2-3 0 0,4-1 0 0,0-6 0 0,4 0 0 0,1-5 0 15,3-2 0-15,2-2 0 0,-1-3 0 0,0-2 0 0,2 0 0 16,-1-4 0-16,1-3-192 0,1-1-80 16,0-1-32-16,-1-2 0 0,3-3-16 0,0 0-16 15,0-1 0-15,2-1 0 0,-1-4 336 0,2 2 160 0,1 2-16 0,1-2 0 16,2-3 240-1,-1 1 32-15,3 2 16 0,0 1 0 0,1 3-240 0,2 0-64 16,0 1 0-16,0 3 0 0,-1 3-128 0,1 3 0 16,3-2 0-16,1 5 0 0,2-4 0 0,0 7 0 0,0-3 0 15,-2 6 0-15,-2-1 0 0,1 4 0 0,2 1 0 0,2 4 0 16,0 5 0-16,1 0 0 0,0 5 0 0,1 1 0 16,2 6 128-16,0 3-128 0,2 5 0 15,2 0 128-15,1 5 208 0,0 0 48 0,1-1 0 0,1-2 0 16,-1-3-192-16,3-1-48 0,1-3 0 0,1-1 0 0,1-3-144 15,0-2 0-15,-1 0 0 0,-3-3 0 0,1 0 0 0,-1 3 0 16,1-3 0-16,-4-1 0 31,1 1-1600-31,-4 0-192 0</inkml:trace>
  <inkml:trace contextRef="#ctx0" brushRef="#br2" timeOffset="175586.54">3225 12398 30399 0,'-3'0'2704'0,"0"0"-2160"0,0 0-544 0,2 0 0 0,1-3 912 0,-1 2 80 0,0-1 16 0,-2-2 0 0,1 0-2352 0,2-4-448 0,0-2-112 0,1 1-16 0,1 2 480 16,0-2 96-16,-2 5 0 0,0 1 16 0,-2 0 1184 0,-1 1 144 0,-4 4 192 0,0 1-32 0,-3 0 1120 0,-3 1 208 0,-2 5 48 0,-4 1 16 16,1 0-560-16,-5-1-112 15,-1 4-32-15,-2 2 0 0,-2-3-528 0,2 4-128 16,-1-4 0-16,1 0-16 0,-2 0-176 15,2 0 0-15,-1-3 0 0,3-2 0 0,3 0 0 0,1-1 0 16,-2 0 0-16,2 0 0 0,3-3 304 0,0 3-32 16,1-3 0-16,1 1 0 0,2-1-272 0,2 0 0 0,1 0 0 15,3-3 0-15,2 4 0 0,3-2 0 0,-1-1-208 0,2 2 80 32,2-1-592-32,0 2-112 0,3 0-32 0,0-1 0 15,2 6 144-15,1-5 16 0,1 2 16 0,0 0 0 0,2 0 1440 16,1 0 272-16,3-2 64 0,3 2 16 0,2 0 304 0,2-2 48 0,4-1 16 0,-2 0 0 15,3 0-880-15,4-1-160 0,4-2-48 0,5-2 0 16,-1-2-384-16,0 2 0 0,1-1 0 0,-3 2 0 16,-2 2 0-16,-4 2-272 0,-4 3 32 0,-1-2 16 0,-1 4 0 0,-1 0 0 15,-1 0 0-15,-4 5 0 16,1-1 224-16,-2 0-176 0,-1 2 176 0,-2 0-160 16,-2 0 16-16,-2 0 0 0,-1-2 0 0,-3 1 0 15,0-1 544-15,-2 0 112 0,-2 1 32 0,0-1 0 16,-1-2-256-16,-4 2-48 0,1 1-16 0,-4-3 0 15,0 2-736-15,-4-1-128 0,-4 2-48 0,-2-1 0 16,-3 3 64-16,-3-3 16 0,-5 4 0 0,-5 0 0 16,-3 3 176-16,-1-2 48 0,0 2 0 0,1-1 0 0,-1 2 256 0,-3 1 128 15,2 4-128-15,0 1 128 0,3-1 128 0,1 0 96 16,5 1 32-16,1-1 0 0,2-3-256 0,3 1 0 16,1-5 0-16,2-2 0 0,4-1 0 0,2-1 0 15,2-1-160-15,0 2 160 0,3-2 0 0,2 0 0 16,1 2 0-16,0-1 0 0,1 0-256 0,2 3 16 15,1-4 16-15,-1 4 0 0,2 3 224 0,0 0 0 16,2 4 0-16,0-1 160 0,1 4 224 0,0-3 32 0,2 0 16 16,0-1 0-16,1-2 336 0,3-4 64 0,2-1 0 15,4-4 16-15,1 0-64 0,4-5-16 16,2-1 0-16,5-2 0 0,5-2-288 0,3-2-64 0,5 0-16 16,-1-2 0-16,6 1-400 0,-1-4 0 0,3 1 0 15,-3 0 0 1,-4 2-528-16,0 1-96 0,-4 1-16 0,-4 1 0 15,-4 1-656-15,1 0-144 0,-2 3-32 0,-2 1 0 16,-2-3-512-16,-3 4-128 0,0-1 0 0,-4 0-16 0,0 0 496 16,-4 0 96-16</inkml:trace>
  <inkml:trace contextRef="#ctx0" brushRef="#br2" timeOffset="176060.95">3237 14240 42383 0,'-8'7'3776'0,"1"-1"-3024"0,4-5-608 0,0 2-144 0,3-1-448 0,-2-1-112 0,-4 4-16 0,-4 5-16 0,-3 0-1952 0,-1 2-384 0,-1 1-80 0,-3-1 0 0,0 4 2176 0,-4-2 448 16,-2 2 96-16,-3 2 16 15,-3 1-112-15,-1-1-32 0,0 0 0 16,-1 3 0-16,-1-1-848 0,-2 1-160 0,2 1-48 0,3-4 0 15,2-1 640-15,0-1 112 0</inkml:trace>
  <inkml:trace contextRef="#ctx0" brushRef="#br2" timeOffset="176261.5">2715 14270 42383 0,'-3'9'1872'0,"-1"-3"400"0,2 0-1824 0,0 0-448 16,2 1 0-16,3-4 0 16,-1 3-256-16,3 3-128 0,4 5-48 0,3 4 0 15,7 1-896-15,2 1-176 0,4-2-32 0,-2-2-16 16,1 3 848-16,-2-1 160 0,0 0 32 0,-2 0 16 0,-2 1-784 0,1-3-144 0,-4-1-48 16,-2 1-11920-16</inkml:trace>
  <inkml:trace contextRef="#ctx0" brushRef="#br2" timeOffset="176560.89">3438 14652 41471 0,'-2'15'1840'0,"0"-5"368"16,-1-1-1760-16,2-3-448 0,0-1 0 0,1-3 0 0,0 4 0 0,1 1 0 0,-1 6 128 0,3 5-128 31,-1-2-1088-31,-1 0-240 0,3 0-48 0,-3-4-16 0,-1 0-1152 15,0 1-224-15,-2 3-48 0,-2-6-10592 0</inkml:trace>
  <inkml:trace contextRef="#ctx0" brushRef="#br2" timeOffset="179366.37">4202 12240 23951 0,'4'-4'2128'0,"-2"1"-1696"0,0 0-432 16,0 3 0-16,0-3 624 0,1 1 32 0,3-2 16 0,2-3 0 0,5-2-1296 0,-2-1-256 0,-1 0-48 0,-3 4-16 0,-2 0 944 0,-1 0 0 0,-2 2 0 0,-2 4 176 0,0-2 896 0,-2 2 176 16,-2 0 32-16,-1 2 16 0,-1 2 0 0,-3-1 0 15,1 4 0-15,-3-1 0 0,-2 0-912 0,0 0-176 16,-2 2-32-16,-1 0-16 0,-2 1 192 0,-1-2 32 15,-2 6 16-15,-3-3 0 0,1-1-48 0,-3 3-16 16,1-3 0-16,-2 1 0 0,1-1-176 16,0-2-32-16,0 2-128 0,1-3 192 0,2 2 128 0,-2 0 32 15,1-1 0-15,1 0 0 0,2 2-144 0,0-3-16 16,1 0-16-16,2 0 0 0,1 0-176 0,3 1 160 0,3 0-160 0,-1 2 160 0,4-2-160 0,2 2 0 16,1-3 0-1,1 1 0-15,3 2 256 0,1 1-48 0,0 2 0 0,1-2 0 0,1 5-208 0,1-3-192 31,-1-2 48-31,2 3 0 0,2-4 144 0,0 4-208 0,3-2 80 0,2 0 128 16,0-1 224-16,3-4 160 0,2 2 48 0,-1-3 0 16,1 1-48-16,2-5 0 0,6 1 0 0,1-2 0 15,2 3-256-15,1-6-128 0,2 3 128 0,0 0-128 16,-2 0 0-16,-1 3 0 0,-2-2 0 16,0 2 0-16,-3 0 0 0,0 1-144 0,-1 1 144 15,-1 1-208-15,-3 0 48 0,-3 1 16 0,0 0 0 0,-5 2 0 16,1-3 144-16,-1 1 0 0,0 2 0 0,-3-2 0 15,0 2-192-15,-1-3 32 0,1 2 16 0,-2-2 0 16,-2 2-96-16,-2-1-16 0,0-1 0 0,-3 1 0 16,-4 2 80-16,-1 1 16 0,-2 0 0 0,-4 2 0 15,-1 0-16-15,-3 2 0 0,-2 3 0 0,-3 3 0 0,-3-1 176 16,-2 3 0-16,3 0-144 0,-4 3 144 0,-1 4 0 16,6-4-176-16,5-5 176 0,-3 7-128 0,-5 8 128 15,-3 6-128-15,2 3 128 0,3 1-128 0,4-3 128 0,5-5 0 16,5-3-144-16,2-1 144 0,3-5 0 15,1 0 0-15,2 1 128 0,2-1-128 0,1-5 0 0,0 1 0 16,3-1 0-16,-2-1 0 16,1-2-448-16,0 1-80 0,0 1-16 0,-1 0 0 0,2 0 224 15,-1 1 64-15,2-2 0 0,0-1 0 0,1-2 672 0,-1-2 144 0,4 0 16 16,-2-3 16-16,3-1 464 0,1-2 96 0,2 2 0 0,2-2 16 16,2-1-672-16,0 1-144 15,0-3-32-15,4 2 0 0,6-3-320 0,0-2 0 16,1-1 0-16,-1 2 0 0,1-3 0 0,0-2 0 15,2 0 0-15,-1-2 128 0,0 2-128 0,2-2 0 0,0-2-128 16,-1 2 128 0,2-1-416-16,2 2 0 0,2-3 0 0,2-2 0 15,2 1-272-15,-2 1-48 0,2-2-16 0,0 0 0 16,-1 2-1040-16,-4-2-192 0,-2 2-64 0,-6-2-12560 0</inkml:trace>
  <inkml:trace contextRef="#ctx0" brushRef="#br2" timeOffset="179741.23">4267 14202 41471 0,'-2'4'3680'0,"-1"0"-2944"15,2-1-592-15,0-3-144 0,1 2 0 0,0-1 160 0,-1 1-160 0,-2 4 160 0,1 2-2464 0,-1 3-480 0,1 3-96 0,-3 4-32 0,-1 1 32 0,-5 4 0 0,-1 4 0 0,-2 2 0 0,-3-1 2224 0,-2 4 448 0,-2 3 208 0,-4-3-192 16,-1-1 416-16,0-2 96 0,1-1 0 0,1-5 16 16,-1 1 48-16,3-4 16 0,1-4 0 15,1-4-10480-15</inkml:trace>
  <inkml:trace contextRef="#ctx0" brushRef="#br2" timeOffset="179952.68">4025 14304 50687 0,'2'12'4496'0,"0"-1"-3600"16,-1-2-704-16,1-3-192 16,1-2-1232-16,3 4-288 0,5 8-48 0,5 10-16 15,9 5-2016-15,1 6-416 0,2-3-80 0,-3-1 0 16,-5 2-1728-16,-4-3-352 0,-4 2-64 0,-2-1-16 0</inkml:trace>
  <inkml:trace contextRef="#ctx0" brushRef="#br2" timeOffset="180385.81">4513 14610 26719 0,'9'-6'2368'0,"-4"-3"-1888"0,-1 2-480 0,-1-3 0 15,0 4 2800-15,-1 1 464 0,2-2 80 0,2-3 32 16,4-9-3376-16,3-6-896 0,0 3-64 0,1 0 0 15,-3 6 336-15,-4 6 80 0,-2 4 16 16,-2 3 0-16,-2 3 96 0,-1 6 32 0,0 2 0 0,0 4 0 16,0 1-16-16,0 1 0 0,0 2 0 0,-1 3 0 0,2 1 224 0,-2 2 32 15,1-2 16-15,-3 3 0 0,1 0 144 0,-3-1 0 16,-1-4 128-16,-1 2-128 0,0 2-160 16,0-2-96-16,-2-1-32 0,0-1 0 0,1 1 288 15,-1-1 224-15,2-4-32 0,-1-2-16 0,1 4 80 0,-2-1 0 16,2-1 16-16,2 1 0 0,1-2-64 0,3-3-16 15,2 3 0-15,1-5 0 0,3 5 1248 16,2-2 240-16,2 0 48 0,4 0 16 0,2 0-944 16,1-3-192-16,4 0-32 0,-1-2-16 0,2 2-384 15,0 0-176-15,-1-1 160 0,2 0-160 0,3 2-128 0,-1-2-128 16,0 2-32-16,-1-5 0 16,-2 0-704-16,-2-4-144 0,-1 0-16 0,0-4-15040 0</inkml:trace>
  <inkml:trace contextRef="#ctx0" brushRef="#br2" timeOffset="181595.48">5414 12226 39615 0,'2'0'3520'0,"1"-1"-2816"0,-2 1-560 16,0-1-144-16,2 1 0 0,-1-3 0 0,4 2 0 0,3-4-176 0,1 1-4544 0,0 1-912 0,-3-2-176 0,-3 3-32 0,-4 2 2384 0,-4 0 464 0,-2 4 112 0,-4-1 0 0,-1 3 5952 0,-3-3 1168 0,-1 4 240 0,-2 0 64 15,-3 2-1408-15,-2-1-288 0,-1 2-48 0,-3-2-16 0,-4 0-2080 0,-2 1-400 0,-4 1-96 0,-2-3-16 31,0 2 0-31,-1-3 0 0,1 0 0 0,-1-2 0 16,5-2 400-16,-1 0 80 0,2 0 16 0,0 1 0 16,3 0-48-16,-1 1-16 0,1 2 0 0,1 0 0 15,4 1-496-15,0-1-128 0,4 1 0 0,3-1 0 0,2 1 0 16,3-1 0-16,3 0 0 0,0 0 0 16,4-2 0-16,1 1-128 0,1-2 128 0,2 1-128 0,2 0 128 15,0 1-160-15,2-1 160 0,2-2-160 0,0 2 160 16,1-1 0-16,1 2 0 0,0-1 0 0,0 2 304 15,1 0-16-15,2-2 0 0,1 0 0 0,1 1-96 16,0-1-32-16,3 2 0 0,-2-3 0 0,2 4-32 16,-1-4-128-16,4 2 192 0,-6-3-64 0,-3 0-128 15,3 2 0-15,4-2 0 0,3 2 0 0,1 2 128 0,2 0-128 16,0 0 0-16,-2 1 128 0,-2-1-128 0,-1 1 0 16,2 2 0-16,-3-3 0 0,1 0 0 0,-3 0 0 15,2 1 0-15,-3-2 0 0,1 0 0 0,-2 1 0 16,0-3 0-16,0 0 0 0,-2 1 0 0,-1-1 0 15,1 0 0-15,-1 0 0 0,-4 0 0 0,1 1 0 16,0-2 0-16,-1 4 0 0,0-2 0 0,-2 2 0 16,2-2 0-16,0 2 0 0,-2 0 0 0,2 0 0 15,0 4 0-15,-2-3 0 0,2 1-144 0,1 0 144 0,0-2-192 16,0 0 192-16,-2 0 0 0,2 0-128 0,0 1 128 16,-1-1 0-16,-2 1 0 0,1-1 0 0,-1 3 0 0,0-2 0 15,-4 2 0-15,1 1 0 0,-1-1 0 0,-3 3 0 16,-2 2 128-16,0 0-128 0,-2 2 0 0,-3 1 0 15,-3 2 0-15,-2 2 0 0,0-1 0 16,-2-1 0-16,0-1 0 0,0 2 0 0,0-5 0 0,-2 2 0 16,-2 1 0-16,-2 1 176 0,0 0-176 0,-2 1 160 0,1-2-160 15,-1 2 0-15,1 1 144 0,0-1-144 0,1 1 0 16,3-1 0-16,2-2 0 0,4 1 0 0,1-2 0 0,2 0 0 16,1 1 0-16,3-2 0 15,-1 1 0-15,1-1 0 0,2 1 0 0,0 1 0 0,1-2 0 0,1-3 0 16,-1 6 0-16,1-4 0 0,0 5 0 15,1-4 0-15,2 2 0 0,0-2 0 16,0 0 0-16,2 0 0 0,3-1 0 0,-1-2 0 0,3-1 0 0,1-5 256 16,3 3-64-16,1-1-16 0,1-3 144 15,3 4 16-15,4-4 16 0,4 3 0 0,1-2-208 0,4-1-144 16,8 3 192-16,4-5-192 0,7 2 128 0,0-5-128 0,1 2 0 16,0-3 0-16,1 2 0 0,-1-2 0 0,0 4 0 0,-4 0 0 15,-2 1 0 1,-5 1-272-16,-2 1 48 0,-1 2 16 0,-4-2-32 0,-2 3 0 15,-3 1 0-15,-4-1 0 0,-2 0 16 0,-3-1 0 16,-1 1 0-16,-3-1 0 16,-1 0-288-16,-2 1-64 0,0-3-16 0,0 0-17584 0</inkml:trace>
  <inkml:trace contextRef="#ctx0" brushRef="#br2" timeOffset="182032.54">5492 14316 40543 0,'2'1'1792'0,"-2"2"384"0,0-3-1744 0,0 0-432 0,0 0 0 16,0 0 0-16,-1 0 128 0,1 0-128 0,-1 0 128 0,-1 0-128 0,0 2-1072 0,2-2-288 0,0 0-64 0,-17 20-16 0,7-8 768 0,-3 4 160 0,0 7 16 0,-3-1 16 0,-3 3 1088 0,2 1 224 0,-2 1 32 0,-1-1 16 15,-1 2-48-15,-1 1 0 0,-1-1 0 0,-1-3 0 16,1-2-480-16,-1-2-96 0,3-5-32 0,-1 0 0 0,2-6-224 0,2-1 0 31,3-3 0-31,0-2-12128 16,-2-4-2352-16</inkml:trace>
  <inkml:trace contextRef="#ctx0" brushRef="#br2" timeOffset="182245.15">5096 14222 46079 0,'7'18'2048'0,"-4"-5"400"0,-2-1-1952 0,0-2-496 0,0-4 0 0,1-2 0 15,0 5-160-15,4 2-128 0,5 10-32 0,7 4 0 16,5 3-1920-16,6 4-400 0,0-2-80 0,2 4-16 16,0 4 1024-16,0 0 208 0,0 5 32 0,-5 2 16 15,-3-3 752-15,-3 1 128 0,-2-1 48 0,-5-1-12208 0</inkml:trace>
  <inkml:trace contextRef="#ctx0" brushRef="#br2" timeOffset="182831.83">5741 14576 28559 0,'11'-3'2544'0,"-2"2"-2032"0,-4-2-512 0,-1 3 0 16,-1 0 896-16,4 0 96 0,6-2 16 0,7 1 0 15,5 1 848-15,2-3 160 0,0 3 32 0,-3 0 16 0,-5 0-1104 0,-2 3-240 16,-5 0-32-16,-2 4-16 0,-3-1-672 0,-2 4 0 16,-2 2 0-16,-5 0 0 15,-1 4-496-15,-5 3-16 0,0-3-16 0,-5 3 0 16,1-3-400-16,-3 0-80 0,0 0-16 0,-2-1 0 0,0 1 560 0,-2-5 96 15,0 1 32-15,3-1 0 0,0-1 480 0,-1 0 112 16,0-1 0-16,1 1 16 0,1 0-272 0,2-4 0 16,4 0 0-16,0-2 0 0,3-1-128 0,2 0-48 15,2-3 0-15,2 0 0 16,0-3-944-16,2 2-192 0,0-1-32 0,3-1-16 16,3 2-512-16,0-3-112 0,5 2 0 0,-1 2-16 15,1 0 1744-15,-1 0 256 0,0 2 256 0,2 2-48 0,0 0 960 0,-1-2 192 0,-1 4 48 16,2 1 0-16,1-1-256 15,0 1-32-15,0-1-16 0,-1 4 0 0,4 0-480 0,-2 1-112 16,0-1 0-16,-3 0-16 0,-1-4-704 0,-1 3-144 0,4 2-32 16,-2 1 0-1,0 3-688-15,-2 1-144 0,-3 0-16 0,-3 0-16 16,-2 3 464-16,-3-3 80 0,-3 0 32 0,0-1 0 0,-2-3 1632 16,-3 2 336-16,-2 1 64 0,-2 1 16 0,0 0 32 0,-3-4 0 0,1-2 0 0,-2 3 0 15,-1-6-416-15,-3 2-80 0,1-1-16 0,-3-3 0 16,-1 1-528-16,-3 1-112 15,-1-2-32-15,-4 1 0 0,-4-3-224 0,-3-1-288 0,-1 3 64 0,-5-5-11648 16,-3 0-2336-16</inkml:trace>
  <inkml:trace contextRef="#ctx0" brushRef="#br3" timeOffset="191232.06">6437 12748 10127 0,'2'0'896'0,"-2"-3"-704"0,1 3-192 0,-1 0 0 0,0 0 1808 16,1 0 336-16,0 3 64 0,1-3 16 0,0 4-912 0,1 2-176 0,0 4-48 0,0 2 0 0,-1 4-160 16,0-1-32-16,-1 1-16 0,-2 1 0 0,-1 4 752 0,0-1 160 0,-1 5 16 0,1-3 16 0,-1 4 0 0,3 1 0 0,-1-1 0 0,1 5 0 0,1 4-992 0,2-1-208 15,-1 5-48-15,3 2 0 0,3 4-576 0,-1 5 0 0,2 1 0 0,-2-1-128 31,1 3-384-31,-1-4-80 16,-1-2-16-16,-2-3 0 0,0-1-384 0,-3-3-80 0,-1 0-16 0,-3-2 0 0,2-3 576 16,-3-1 128-16,2-8 0 0,-1-1 16 15,1-8-1232-15,-2-2-240 0,2-6-48 0,-2-8-10752 0</inkml:trace>
  <inkml:trace contextRef="#ctx0" brushRef="#br3" timeOffset="191982.4">6311 12774 15663 0,'-3'-4'1392'0,"-1"2"-1120"0,0-2-272 0,1 2 0 16,1-2 4112-16,1 0 768 0,-1 2 160 0,-1-2 16 0,-2-5-6528 0,1-3-1328 0,-1 2-256 0,3 0-48 0,0 1-448 0,0 6-96 0,2-3 0 0,0 3-16 0,2 2 4352 0,-1-2 864 0,1 1 176 0,2 1 48 0,0 1 1472 0,3-4 288 15,3 1 64-15,2 1 16 16,3-2-1248-16,4 1-240 0,5-4-48 0,4 1-16 16,0-4-1040-16,3 2-224 0,2-5-32 0,1 3-16 15,0 1-464-15,1-3-96 0,-4 2 0 0,1 3-16 16,-1 1-176-16,-3 0 0 0,-3 2-160 0,-1 4 160 15,0 0-576-15,0 4 0 0,-4 6-16 0,-3-1 0 16,-1 6 80-16,-1 1 32 0,-3 4 0 0,-1 2 0 0,1 2 96 16,-3 2 32-16,3-1 0 0,-3 1 0 0,1 2 352 0,0-6 0 0,-1 3 0 0,-3-5 128 15,-1-2 352-15,-2 2 64 16,-1-1 16-16,-2-1 0 0,-1-2-80 0,-3 0-16 16,0 3 0-16,-2-3 0 0,-1-1-320 0,-3 1-144 0,2-4 128 0,-3-1-128 15,-2 1 272-15,-1-1-16 0,-4 0-16 0,-2-1 0 16,-3-2 144-16,-2 2 48 15,-3 0 0-15,0 0 0 0,-2-1-304 0,-1-2-128 16,2 2 128-16,-6-3-128 0,-2 1 0 0,-1 0 0 0,0-1 0 0,3 0 0 16,0-2-192-16,3-2-128 0,2 1-32 15,4-3 0 1,4 0-1344-16,1 0-272 0</inkml:trace>
  <inkml:trace contextRef="#ctx0" brushRef="#br3" timeOffset="193277.48">7450 12512 11967 0,'1'-4'1072'0,"-2"2"-864"0,1 0-208 0,-1 0 0 0,1 4 2672 0,0-2 480 0,-1 0 112 0,0 0 0 0,-2-2-1088 0,-1 2-240 0,1 0-32 0,3 0-16 16,0 0-848-16,0 0-160 0,-18 16-48 0,12-10 0 0,1 4-256 0,-1 2-48 0,-1 1-16 0,-2 3 0 0,0 2-512 0,-2 5 0 0,-1 5 0 0,-2 0 0 0,1 3 0 16,-2 5 0-16,0 1 0 0,-1 3 0 15,-1-1 144-15,-1 6 128 0,0 0 32 0,-2 2 0 0,1-3-48 16,-3 9 0-16,-3 9 0 0,-2 4 0 15,2-1-256-15,3-2 0 0,2-7 0 0,6-3 0 16,2-6 352-16,4 1 112 0,3-1 32 0,5-4 0 16,2-2 160-16,6-5 48 0,2 2 0 0,2 0 0 15,3-7-448-15,2-3-96 0,2-1-16 0,3-2 0 16,4 0-528-16,2-3-96 0,-1-4-32 16,4 1 0-16,3-3-320 15,0 0-80-15,0-2-16 0,3 1 0 16,2-2-1248-16,0 2-240 0</inkml:trace>
  <inkml:trace contextRef="#ctx0" brushRef="#br3" timeOffset="193722.39">7847 13339 30399 0,'-1'6'1344'0,"0"-5"288"0,-1 2-1312 0,2-3-320 0,0-3 0 0,0 3 0 0,0-1-832 0,0 1-224 0,0-2-48 0,2-1-16 0,-2 2-2112 0,0 1-416 0,0 0-96 0,0 0-16 0,0 0 3408 0,0 0 672 0,0 0 144 0,0 0 32 0,0 0 2608 0,0 0 528 16,-13 22 96-16,8-14 32 15,-1 2-1488-15,-1 2-288 0,-2 3-64 0,0 1-16 0,0 0-976 0,-4 4-192 16,0 1-32-16,-2 3-16 0,-3 2-496 15,0 3-192-15,-1-1 128 0,0 1-128 16,-2 2-464-16,0-2-176 0,-2 2-48 0,3-6 0 16,4-2-560-16,0-1-112 0,0-4-32 0,1-2 0 15,3-5 176-15,-3-2 16 0</inkml:trace>
  <inkml:trace contextRef="#ctx0" brushRef="#br3" timeOffset="193990.49">7382 13416 23039 0,'3'2'2048'0,"-2"-1"-1648"16,-1 2-400-16,1-3 0 0,0 2 3968 0,1-2 704 16,0 2 128-16,2 0 48 0,3 4-4208 0,4 0-832 0,5 4-160 15,3 0-32 1,2 6-928-16,1-1-176 0,2 4-48 0,-1 0 0 0,2 4 1536 0,0-1 0 0,-2 3 320 0,-1-1-64 15,-1 2 576-15,-2 0 128 0,-2 3 0 0,-2-2 16 16,-2 1-560-16,-4-4-112 0,1-2-32 0,-1-1 0 16,0-2-800-1,-2-2-176-15,-1-1-16 0,0-1-10368 16,1-3-2080-16</inkml:trace>
  <inkml:trace contextRef="#ctx0" brushRef="#br3" timeOffset="194364.04">8160 13783 38703 0,'-1'9'3440'0,"-2"-3"-2752"16,2-3-560-16,1 0-128 0,0-3 400 0,1 4 48 0,-1 4 16 0,2 8 0 15,1 2-3408 1,2 5-704-16,0-1-128 0,0-2-16 15,0 3 2064-15,-1-2 400 0,-1-2 96 0,0 1 16 0,-1 5 3376 0,0-3 672 0,0 0 144 0,-2 3 32 0,0-3-1136 0,0-2-208 16,-1 1-64-16,-2-2 0 31,0-6-2304-31,0 0-480 0</inkml:trace>
  <inkml:trace contextRef="#ctx0" brushRef="#br3" timeOffset="194981.1">8039 12679 32255 0,'2'7'2864'0,"0"-4"-2288"0,-1-1-576 0,0 2 0 0,0-4 1760 0,0 2 240 0,3-2 48 0,1 4 16 0,4-3-2064 0,4 4-320 0,5-1-128 16,0 2 0-16,5 0-272 0,-2 4-48 0,1 0-16 0,0 2 0 0,3 4 1328 0,1 3 272 0,1-1 48 0,3 7 16 0,-2 1-240 0,2 5-32 15,-1 4-16-15,2 7 0 0,1 0-592 0,-1 7 0 0,0 0 0 16,-3 4 0-16,-4 1 0 0,-3 2-240 16,-1-2 48-16,-5-3 0 0,-4-4-64 15,-2 0-16-15,-3 4 0 0,-2-4 0 0,-3-3 640 16,-1-3 128-16,0 1 16 0,-3-5 16 0,0-1-192 15,-1-4-32-15,0-5-16 0,-2-1 0 0,-1-1-16 0,-2-3 0 16,0-3 0-16,-1-3 0 0,1-4-144 0,-4 1-128 16,0-4 192-16,-4-1-192 0,0 0 0 0,0-4-192 15,1-1 0-15,-5-3-18752 0</inkml:trace>
  <inkml:trace contextRef="#ctx0" brushRef="#br4" timeOffset="205210.83">9087 12947 30399 0,'-2'0'2704'0,"-1"0"-2160"0,1 0-544 0,1 0 0 0,0 0 1488 0,-1 0 192 0,1 1 48 0,-4 2 0 0,-1-3-1456 0,1 3-272 0,0 1 0 0,0 1-128 0,1 5 128 0,-1-3 0 16,3 6 0-16,-1 2 0 0,1 3 432 0,0 2 112 0,-1 2 32 0,2 3 0 0,0 3-224 0,-1 5-32 0,2 1-16 0,2 1 0 16,1 6-496-16,0-3-80 0,0-1-32 0,1-1 0 15,-1 1-400 1,-2-5-64-16,0 3-32 0,0-1 0 0,-2 5 336 0,-3-2 64 0,2 1 16 0,-2-6 0 15,1-1 384-15,-1-2-128 0,-1-1 128 0,1-4 0 16,3-3-1104-16,-2-8-144 0,2 2-32 16,-1-5-12560-16</inkml:trace>
  <inkml:trace contextRef="#ctx0" brushRef="#br4" timeOffset="205775.78">8850 12843 43311 0,'-4'1'1920'0,"2"-1"384"0,-1-1-1840 15,2 1-464-15,0-4 0 0,2 2 0 0,2-4 384 0,2-4 0 0,6-6-16 0,5-6 0 16,6-7-1328 0,6-2-256-16,0 5-48 0,0 3-16 0,-2 3-2448 0,-4 1-496 0,-2 7-112 15,-4 5-16-15,-3 3 1120 0,-5 5 224 0,0 3 32 0,-2 7 16 0,-1 3 2832 16,0 4 560-16,0 1 112 0,0 3 32 15,2 3 1440-15,2 1 288 0,2-2 64 0,4 0 16 0,1-2-848 16,3-3-192-16,4-1-16 0,1-2-16 16,0-1-800-16,-1-1-144 0,1 1-48 0,2-2 0 15,1 2-1136-15,-1 1-224 0,-4-2-48 0,-1 1-16 16,-2 1-688-16,-3-3-144 0,-4 3-32 0,-4 2 0 16,-3 1 1120-16,-4 2 208 0,-4 3 64 0,-1-2 0 15,-5-1 2048-15,-2-1 400 0,-3-2 96 0,-1-1 16 0,-1-1 256 16,-1-2 64-16,-2-1 16 0,-2-3 0 0,0 0-816 0,0-4-160 15,-1 0-48-15,0-2 0 16,-2-1-1296-16,0 0-448 0,-1-1 0 16,0 0 0-16,-1 0-592 0,-1-2-112 0,0 0-32 0,0 0 0 15,2 0 336-15,-2-2 64 0,1 4 16 0,0-2 0 16,-2 4 448-16,2 1 112 0,1 2 16 0,-1 2 0 16,1 3-544-16,3-1-96 0,1 2-32 0,2-1 0 0,3-2-1344 15,5-1-272-15</inkml:trace>
  <inkml:trace contextRef="#ctx0" brushRef="#br4" timeOffset="206256.21">9910 12691 38703 0,'-5'4'3440'0,"1"-4"-2752"16,0 2-560-16,2-2-128 0,1-2 704 0,-2 2 96 0,-1-4 32 0,-2 2 0 0,-1-5-1856 0,1 1-384 0,1 0-64 0,0 2 0 16,0 1-3072-16,0 0-624 0,-3 9-112 0,1 0-32 15,-4 4 3136-15,-1 9 640 0,-3 3 112 0,-3 4 16 0,1 1 3696 0,0 5 720 0,-1 4 160 0,1 4 32 16,1-2-192-16,1 1-16 16,2-1-16-16,-1 3 0 0,2 2-1408 0,1 2-288 0,-1-1-48 15,1 1-16-15,1-1-832 0,1 1-192 0,-1-2-16 16,1 1-16-16,-1 3-160 0,-1 2 192 0,1 0-192 15,-1 8 192-15,-1 1-192 0,0 5-176 0,4-3 48 16,0-6 0 0,5-11-288-16,1-1-48 0,4-5-16 0,0-5 0 0,1-3 1136 0,0-1 240 0,3-2 32 15,2-3 16-15,1-5-784 0,3-5-160 0,5-4 0 0,5-2 0 16,3-5-1200-16,6-2-192 0,7-6-32 0,3-3-15280 16</inkml:trace>
  <inkml:trace contextRef="#ctx0" brushRef="#br4" timeOffset="206882.09">9848 13562 32255 0,'-6'8'1424'0,"1"-2"304"0,0 1-1392 0,1-4-336 0,3-3 0 0,0 0 0 0,1 3 1232 0,-2-3 176 0,0 1 48 0,-1 1 0 0,2 1-1040 0,2-3-208 0,3 0-32 0,1 0-16 15,-5 0-560-15,0 0-112 0,25-3-32 0,-14 1 0 0,3-2 544 0,0 1 0 0,4 0 0 0,-1-3 0 0,2 2 320 16,-1 1 64-16,1-4 0 0,-1 1 16 16,1 0-96-16,-3 0-32 0,0-3 0 0,-1 2 0 15,-4-2-96-15,1-1-32 0,2 0 0 0,-1-5 0 16,1 2-304-16,-3-3-64 0,0 1-16 0,-1-1 0 15,-1 0 48-15,-3 0 16 0,0 0 0 0,-3 3 0 0,-2-2-80 16,-1 3 0-16,-3 5-16 0,-3-2 0 0,-1 5-64 0,-4 1-16 16,-2 3 0-16,-3 0 0 0,-2 6 352 0,-1-3 192 15,-1 5-32-15,-2 1 0 0,0 3 64 0,1-2 16 16,2 2 0-16,2 2 0 0,2 1 16 0,4 1 0 16,2-3 0-16,3 2 0 0,1 0 160 0,3 1 32 0,1 1 16 15,-2 1 0-15,3-1-240 16,0 0-48-16,0-1-16 0,0 4 0 0,0 2-160 15,-1 3-176-15,1 0 48 0,-1-2 0 0,1 2 128 0,-2 1 0 16,2 5 0-16,0-3 0 0,2-3-320 0,-1-1 0 16,3-3 16-16,1-3 0 0,1-4 48 0,1-2 16 15,5 1 0-15,2-4 0 0,0-2-368 0,2-5-80 0,4 2-16 16,2-4 0 0,-2-3-1376-16,3 0-288 0</inkml:trace>
  <inkml:trace contextRef="#ctx0" brushRef="#br4" timeOffset="207211.84">10505 13773 41471 0,'2'19'1840'0,"-3"-7"368"0,0 0-1760 0,-2-4-448 0,2 0 0 0,0-4 0 0,-1 2 320 0,-1 4 0 0,-1 9-16 0,-1 3 0 0,1 3-816 0,-1 1-176 0,3-4-16 0,-2-1-16 0,0-1-1008 0,1-4-192 0,-2 2-32 0,0 1-16 16,1-2-144-16,-2 1-16 0,1-2-16 0,-1 0-10336 0</inkml:trace>
  <inkml:trace contextRef="#ctx0" brushRef="#br4" timeOffset="207778.41">10982 12776 42383 0,'-3'11'3776'0,"2"-2"-3024"0,1-5-608 0,0 1-144 0,1 1 0 0,-1 1 0 0,2 8 0 0,-2 11 128 0,0 11-1328 0,0 8-272 0,-2 6-48 0,0 3-16 16,-2 5-16-16,-1 8-16 0,-1 4 0 0,-1 0 0 0,-2 2 2176 0,-1-2 432 0,-1 0 96 0,-1 2 16 15,-2-3 368-15,2-7 80 0,0-9 0 0,4-4 16 16,3-12-1024-16,2-3-208 0,2-9-32 0,2-2-16 16,1-5-336-16,1-3 0 0,0-6 0 0,-1-2-18880 15</inkml:trace>
  <inkml:trace contextRef="#ctx0" brushRef="#br4" timeOffset="208177.78">11570 13371 40543 0,'-2'6'3600'15,"-1"1"-2880"-15,1-4-576 0,0-3-144 0,-1 3 352 0,1 0 32 32,-2 1 16-32,-4 6 0 15,-1 5-4320-15,-3-2-880 0,-2 5-160 0,0 2-32 0,-1-2 3936 0,-1 2 800 0,-2 2 256 0,-4 3-160 0,0 3 160 0,-4 1-208 16,0 2 80-16,-2-2 128 16,-1 0 3952-16,1-2 896 0,1-4 176 0,2-1 32 15,3-6-3280-15,1-3-672 0,2-2-128 0,1-6-16 16,0 0-2192-16,2-7-448 15,0-1-96-15,0-7-16 0</inkml:trace>
  <inkml:trace contextRef="#ctx0" brushRef="#br4" timeOffset="208391.58">11232 13476 41471 0,'11'15'3680'0,"-4"-3"-2944"0,-3-4-592 0,-2-3-144 15,0-1 1344-15,3 2 256 0,4 6 32 0,9 10 16 0,6 8-1424 16,5 3-224-16,1 1-160 0,-3-3 32 16,-4-3-640-16,-3-2-128 0,-1 1-32 0,-6-3 0 15,0 3 256-15,-2-2 48 0,-1 1 16 0,-2 0 0 0,2 1 224 0,-2-5 64 0,-2-8 0 0,1 1 0 32,2 1-1008-32,1-3-192 0,1 0-32 0,-1-5-14768 0</inkml:trace>
  <inkml:trace contextRef="#ctx0" brushRef="#br4" timeOffset="208774.42">11859 13889 40543 0,'-8'23'1792'0,"3"-11"384"0,1 0-1744 0,2-2-432 0,1-6 0 0,1 0 0 0,0 1 176 0,-1 4-48 0,-1 7-128 0,2 7 192 0,2 1-1248 0,-1 0-256 0,1 1-48 0,1-3-16 0,-1 3 1120 0,1-7 256 0,-2 2 0 0,-1-1 0 0,0-6 256 0,-1-2 64 16,-1 0 0-16,0-4-16688 0</inkml:trace>
  <inkml:trace contextRef="#ctx0" brushRef="#br4" timeOffset="209261.39">11408 12483 46991 0,'4'9'2080'0,"-3"-5"432"0,1-2-2000 0,-1-1-512 0,0-1 0 0,2 0 0 0,0 0 0 0,6 0-336 15,5 3 48-15,8-3 16 16,7 2-1008-16,7 2-208 0,6 2-48 0,3 7 0 16,-1 0-320-16,1 7-64 0,-2 5 0 0,-2 6-16 15,0 4 1200-15,-3 6 240 0,0 9 48 0,-3 0 16 0,-3 1 1040 0,-2 4 208 16,-2 4 32-16,-3-2 16 0,-4 1 368 0,-2 1 80 16,-1-2 16-16,-2 0 0 0,0 0-432 0,-1-6-64 15,-1-11-32-15,1 5 0 0,-2-2-160 0,1 2-16 16,-2-1-16-16,-1 3 0 0,-1-1-384 0,-2 1-80 15,-3 2-16-15,-3 0 0 0,-2 1-128 0,-2-3 0 0,-3 0 0 16,-4 5 0-16,-3 4-368 0,-4 1 48 0,-3 0 16 0,-3 0 0 16,-3-1 304-16,-1-1 0 0,-1-7 0 15,3-5 0-15,1-7 0 0,-3 1-192 16,-4 0 48-16,2-4 0 0,1-9-416 16,-1-6-80-16,2-6 0 0,2-10-18144 0</inkml:trace>
  <inkml:trace contextRef="#ctx0" brushRef="#br5" timeOffset="214457.14">12762 12837 10127 0,'5'-6'896'0,"0"2"-704"0,-1-1-192 0,-1 4 0 0,-2 1-160 0,1 0-64 0,2-3-16 0,2-3 0 0,2 2 1712 0,-1 2 320 0,-2 2 80 0,0 2 16 0,-3 5 1440 0,1-1 272 0,-1 4 64 0,1 2 16 16,-1 4-864-16,1 0-160 0,0 7-32 0,1 1-16 15,0 5-1584-15,1 2-320 0,0 2-64 0,0 4-16 16,1-2-624-16,0 3 0 0,1 9 0 0,1 0-192 16,1 4-16-16,-5-3-16 0,0-1 0 0,-1-3 0 0,-2 6 32 0,-2-2 16 15,-3-1 0-15,-2 4 0 0,-2 0 176 0,-2-1 0 0,-1 1 0 0,-1-7 0 16,1-3 0-16,0-5 0 15,1-7 0-15,2-6 0 16,2-3-928-16,1-8-96 0,0-2-32 0,2-7-9888 16,0 0-1984-16</inkml:trace>
  <inkml:trace contextRef="#ctx0" brushRef="#br5" timeOffset="-214531.42">12821 12711 36863 0,'2'-4'3264'0,"-1"0"-2608"0,2 2-528 0,-2-2-128 16,1 2 1024-16,1-2 192 0,1 2 16 0,1-7 16 0,3-1-1072 16,3-4-176-16,4-2 0 0,-1 1-192 15,-1 2-848-15,-3 2-176 0,0 3-16 16,-1 2-16-16,-3 2 96 0,3 4 32 16,1 4 0-16,2-1 0 0,3 2 976 0,3 3 144 0,3 5 128 0,4 0-128 0,1 5 304 0,2 1-48 15,1 0 0-15,1 3 0 16,1 0-256-16,-6 3 0 0,1-1 0 0,-5-2 0 15,-1-1 0-15,-2-1 0 0,-2 1 192 0,-4-2-192 0,0 0 256 16,0 1-48-16,-3 1-16 0,-2-1 0 0,-4-1-192 0,-1 5 0 16,-4-1 0-16,-3 0 0 0,-1-2 0 0,-2-3 0 15,-2-2 0-15,-4 0 0 0,0-3 512 0,-3-1 64 0,-1 2 16 16,-3-6 0-16,-2 2-208 0,-3 0-32 16,-1 0-16-16,-4 0 0 0,0 1-208 0,0-1-128 15,0-3 160-15,2 2-160 0,-1 0 208 0,0-3-48 16,3 1-16-16,0-3 0 0,2 1 16 0,2-1 0 15,2-2 0-15,0-2 0 0,1 0-160 0,0-2-176 16,4 2 48-16,1-4 0 16,4 1-1360-16,1-3-272 0,4-1-48 0,1-2-13680 0</inkml:trace>
  <inkml:trace contextRef="#ctx0" brushRef="#br5" timeOffset="-214134.72">13856 12467 23951 0,'2'0'2128'0,"-1"0"-1696"0,1 0-432 0,-2 0 0 0,1 0 1488 0,0 3 224 0,1-3 32 0,1 1 16 0,1 1-880 0,-2 1-176 0,1 4-48 0,-3-1 0 0,-3 7 496 0,-2 0 112 0,-1 5 16 0,-3 2 0 0,-3 5-336 0,-3 6-64 16,0 2-16-16,-2 5 0 0,-3 5-496 0,0 2-112 15,1 2 0-15,-1 1-16 0,0 1-240 0,0 2 176 16,2 6-176-16,-1 0 160 0,2 1-160 16,1 5 0-16,2 3 0 0,3-3 0 0,2-3-320 0,6-13 64 15,-1-5 16-15,4 5 0 0,1 4 240 16,2-2 240-16,3 0-48 0,1-5-16 0,3-3-16 0,0-3 0 0,2-3 0 15,2-7 0-15,0-3-160 0,0 0 0 16,3-2 0-16,1-2 0 16,1 2-448-16,0-6-64 0,1 0 0 15,0-3-16-15,2 1-1072 0,2-4-192 0,0 4-64 0,1-3-13952 0</inkml:trace>
  <inkml:trace contextRef="#ctx0" brushRef="#br5" timeOffset="-213795.45">14324 13355 34095 0,'1'0'3024'0,"-1"0"-2416"16,0 0-480-16,0 0-128 0,0 0 1504 0,-1 0 288 15,1 1 48-15,-1 2 16 0,-2 3-1664 0,-3 0-192 16,-1 7-288-16,-5 3 64 16,-3 6-944-16,-3 4-192 0,-1 7-48 0,-5 3 0 0,-2 7 896 0,-1 2 160 15,-2 2 32-15,2-1 16 0,-1 3 1264 0,1-4 240 0,2-7 48 0,1-3 16 16,2-5-304-16,2-4-48 15,4-3-16-15,1-8 0 0,4-6-640 0,1-1-128 16,4-6-128-16,0-5-12304 16,1-4-2576-16</inkml:trace>
  <inkml:trace contextRef="#ctx0" brushRef="#br5" timeOffset="-213585.36">14003 13609 44223 0,'5'9'3936'0,"-2"0"-3152"0,0-5-624 0,-1-2-160 0,1-2 736 16,3 4 112-16,4 2 32 0,8 7 0 15,7 3-1728-15,5 2-352 0,-1 1-64 16,1-2-16-16,-3 5-368 0,-2-1-80 0,-3 3 0 16,-1-1-16-16,-2 0 624 0,-2-1 128 0,-1 1 32 15,-2 0 0-15,-2 0 960 0,-1-1 240 0,-1 4 16 0,-1-6-15232 16</inkml:trace>
  <inkml:trace contextRef="#ctx0" brushRef="#br5" timeOffset="-212823.6">14584 13874 38703 0,'4'9'3440'0,"-3"-5"-2752"15,0-2-560-15,0-2-128 0,1 0 752 0,0-2 112 0,2-2 32 0,3-2 0 0,6-4-1920 0,5-6-384 0,7-3-80 0,2-2-16 0,-1 3-3984 0,-1 1-784 0,-4 4-176 0,-3 1-16 16,-3 6 2544-16,-3 3 512 0,-3 6 96 0,-3 3 32 16,-1 0 4048-16,-4 3 832 0,1 2 144 0,-4 4 48 0,1 1 1792 0,-2 0 384 0,-2 6 64 15,0 0 0-15,0 1-880 0,0-1-176 0,0-4-32 0,0 1-16 16,0-1-1200-16,-3 1-256 0,1-3-32 15,0-2-16-15,-2-2-1280 16,0 0-144-16,-1-2-256 0,-1-1 64 0,0 1-928 0,-1 0-192 0,-2-2-32 0,2 2-16 16,-1 0 288-16,1 3 64 0,2-1 16 15,0 0 0-15,2 4 784 0,0 3 208 16,2 1 0-16,1 4 0 0,3 5 608 0,2-1 208 0,2-4 32 0,6-1 16 16,0 1-1248-16,3-6-240 0,2 1-48 0,3-3-16 0,6-2 304 0,3-3 48 15,-2-5 16-15,0-1 0 16,-1-3 112-16,-1-4 16 0,2 1 16 0,-2-6-12272 15</inkml:trace>
  <inkml:trace contextRef="#ctx0" brushRef="#br5" timeOffset="-212369.36">15374 12420 43311 0,'0'15'1920'0,"-1"-5"384"0,-2 4-1840 0,2-3-464 0,0-1 0 0,0-1 0 0,-2 4-224 0,1 12-144 0,-3 13-16 0,-3 19-16 0,1 13-96 0,-1 8-16 0,1-1 0 0,3 2 0 0,2 3-112 0,2-6-16 15,2 2-16-15,2-7 0 0,2-2 1040 0,-1-4 224 0,0-3 32 0,0 1 16 0,-1 5 96 0,-3-5 16 16,0-2 0-16,-3-4 0 0,-1-4-256 16,-2-2-64-16,0-9 0 0,-1-4 0 0,1-4-448 0,0-9-208 0,3-2 16 0,-1-5 0 31,2-4-672-31,1-8-128 0,0-2-32 16,1-5-17376-16</inkml:trace>
  <inkml:trace contextRef="#ctx0" brushRef="#br5" timeOffset="-211580.04">16020 13377 36863 0,'-7'13'3264'0,"1"-2"-2608"0,1-3-528 0,2-1-128 0,0-1 432 0,-2 1 48 0,-4 11 16 16,-4 8 0-16,-3 4-304 0,-2 3-48 0,0 5-16 0,1-3 0 0,-1-1 416 0,2-2 80 0,1-1 16 0,-2 0 0 0,1-1-192 0,0-3-16 0,0-1-16 0,2-6 0 0,1-2-256 0,1-5-160 16,3-3 192-16,-3-4-192 15,1-4-384-15,-4-7-176 0</inkml:trace>
  <inkml:trace contextRef="#ctx0" brushRef="#br5" timeOffset="-211369.28">15590 13448 48831 0,'8'25'2176'0,"-3"-11"432"16,-3 0-2096-16,2-5-512 0,-2-4 0 0,2-4 0 0,1 3 256 0,3 2-48 0,6 1-16 15,5 4 0 1,3 3-1536-16,2-4-320 0,0 2-64 0,-1 0-16 0,-2 5 352 0,-2 1 80 16,1 7 16-16,-2 3 0 0,-4 2 640 0,0 2 128 15,-2 2 16-15,0-2 16 0,-3-6 496 0,0 1 256 0,1-1-16 0,1-6-11280 16,-1-3-2256-16</inkml:trace>
  <inkml:trace contextRef="#ctx0" brushRef="#br5" timeOffset="-211068.37">16444 13877 21183 0,'12'26'1888'0,"-6"-5"-1504"0,-1-5-384 0,-1-4 0 15,-3-2 5168-15,0-4 960 16,2 2 192-16,-1 7 32 0,4 9-4656 0,2 9-928 16,-1 1-192-16,-1 1-48 15,1-3-1152-15,-5-1-224 0,1-3-48 0,-5 1-16 0,0-1 16 16,-2-2 16-16,-1-4 0 0,-1-3-11248 0,-3-3-2256 15</inkml:trace>
  <inkml:trace contextRef="#ctx0" brushRef="#br5" timeOffset="-210501.84">16423 12410 35935 0,'2'6'3200'0,"-1"-3"-2560"0,1 1-512 0,-1-3-128 0,0 1 1152 0,2 1 224 0,-1 1 32 0,5 2 16 0,3 4-544 0,5 0-112 0,2 1-32 0,3-1 0 0,4-1-416 0,0 0-64 0,2 1-32 0,3 0 0 0,2 2-224 0,2 1 0 32,1 3 0-32,1 3-160 0,0 6 0 0,2 4 0 0,3 8 0 0,-2 5 0 15,0 5-288-15,-2 6-48 0,-1 4-16 16,-5 0 0 0,-2 1-64-16,-2 9 0 0,-4 6-16 0,-1 2 0 15,-2 4-352-15,-2-6-64 0,-2-4-16 0,-1-7 0 0,-1-5 1520 0,-2-3 288 0,0-3 64 0,-2 0 16 16,-3 0 80-16,-2-11 16 0,-2-5 0 15,-2 0 0-15,-3 5-640 0,-7 1-128 0,-3-2-32 0,-4-5 0 16,-4 1-160-16,-5-3 0 0,-4 0 0 0,-3-3 0 16,-5-1-448-16,-4-3 0 0,-4-3-16 15,-6-6-12016-15,-4-2-2416 0</inkml:trace>
  <inkml:trace contextRef="#ctx0" brushRef="#br4" timeOffset="-206934.1">17623 12808 35935 0,'-10'3'3200'0,"3"-2"-2560"15,2 2-512-15,4-3-128 0,1 0 0 0,-1 0 144 0,-3 0-144 0,-2 0 160 0,-2 3-1152 0,2-3-224 0,5 0-64 0,1 3 0 0,5-3 1280 0,1 4 0 16,3-2 288-16,1 4-48 0,2 4 800 0,2 2 176 0,-1 2 16 0,2 5 16 0,0 3-384 0,-2 0-80 16,1 7-16-16,-2 2 0 0,-2 1-512 0,-2 5-128 15,-3 1 0-15,-3 4-128 0,-2 8 0 16,-4 2-272-16,-2 7 16 0,-2 0 16 16,-2 2-400-16,-5 2-96 0,-4 4-16 0,-1-2 0 15,-2 2-592-15,1-4-128 0,1-2-32 0,3-11 0 16,4-5 1248-16,1-7 256 0,5-4 0 0,1-12 0 0,2-4 1328 0,5-4 144 15,1-5 48-15,1-9-11712 0,3-3-2352 0</inkml:trace>
  <inkml:trace contextRef="#ctx0" brushRef="#br4" timeOffset="-206401.77">17552 12581 43311 0,'-8'2'1920'0,"2"-2"384"0,1 0-1840 0,3-2-464 15,2 2 0-15,0 0 0 0,2 0 0 0,1-4-336 16,1 2 48-16,3-2 16 16,4-2-224-16,2 0-32 0,5 0-16 15,3-1 0-15,2 1 64 0,2 2 16 0,1 2 0 0,1 2 0 16,0 0 464-16,-1 2-144 0,0 2 144 0,-1 2 0 0,-3-2-176 0,1 2 176 16,0 3-208-16,-2 1 80 15,-1 0-512-15,-3 2-112 0,-2 0-16 0,-4 2 0 0,-2 3 480 0,-3 1 96 16,-2 3 0-16,-2 1 16 15,1 3 176-15,-2-3 128 0,1-2-128 0,1 2 176 0,-1 3 64 0,2-3 16 16,1 0 0-16,0-2 0 0,1 1 64 0,-1-2 0 16,-1 0 16-16,-1 0 0 0,0 1-336 0,-2-2 0 15,-1-2 0-15,-2-1 0 0,-2-1 0 0,-1-2 0 0,-1 0 0 0,-4 1 0 16,-1-1 192-16,-4-2-16 0,-1 2-16 0,-3 0 0 16,-2 0 176-16,-1 0 48 0,0 1 0 0,-2-3 0 15,1-2-192-15,-1-2-48 16,5-2 0-16,-1 0 0 0,1-2 80 0,3-2 16 0,2-3 0 0,2 0 0 0,1-3-48 0,2-1-16 31,2-5 0-31,-1 0 0 0,2-2-368 0,1 1-80 0,2 2-16 0,0-2 0 31,2 2-2080-31,1 3-400 0</inkml:trace>
  <inkml:trace contextRef="#ctx0" brushRef="#br4" timeOffset="-205928.28">18740 12445 39615 0,'-1'2'1760'0,"-1"-2"352"0,1 0-1680 0,1 0-432 0,0 0 0 0,1-2 0 0,1 2-752 0,-2-3-224 0,1 2-48 0,0-1-16 0,0-1-1984 0,-1 3-400 0,0 0-80 0,0 0-16 0,0 0 2384 0,-24 21 480 0,13-7 80 0,-4 2 32 0,-3 5 2864 0,0 1 576 0,-1 1 112 0,0 1 32 0,-3 6-864 0,0 1-192 32,1 0-16-32,-1 1-16 0,1-1-1056 0,0 1-192 0,0 3-64 0,1-3 0 15,0-4-368-15,1 4-80 0,-1 3 0 16,1 2-16-16,1-2-176 0,-2 3 0 15,0 0 0-15,2 3 0 0,0 0-176 0,1 1-16 0,1 5 0 16,0-4 0-16,2-3 48 0,1-1 0 0,3 0 0 16,1-1 0-16,2 3 304 0,0-3 64 0,1-1 16 15,1 2 0-15,2-1 16 0,0 3 16 0,3 0 0 16,1-1 0-16,3 0-272 0,3 0 0 0,3-2 0 0,3-2 0 0,3-3 0 16,2-1 0-1,6-1 0-15,1-2 0 0,3-3-320 0,2-2 48 0,1 2 0 16,-2-6 0-16,1 1-32 0,-3-5 0 0,2-1 0 15,-2 1-11840-15,-2-2-2368 0</inkml:trace>
  <inkml:trace contextRef="#ctx0" brushRef="#br4" timeOffset="-204823.72">18710 13656 31327 0,'-3'3'2784'0,"-1"-3"-2224"0,1 0-560 0,2 0 0 15,1-2 1632-15,0 2 224 0,-2-1 32 0,-1 1 16 0,1-4-2128 0,0-1-416 0,2 1-96 0,0-2-16 16,3 2-592 0,-1-2-112-16,2 2-16 0,0-1-16 0,0 2 1360 0,0 0 256 0,0 2 64 0,1-1 16 15,1-2 912-15,2-1 176 0,-1 1 48 0,2 0 0 16,-1 1-448-16,4 0-96 0,0-3-16 0,2 0 0 0,-1 0-272 0,3-2-64 16,2 0-16-16,-1-2 0 0,0 0-160 0,1 1-16 15,-1-3-16-15,0 0 0 0,2-2-240 16,-4 2-160-16,1-2 32 0,-3 2 0 0,0-1-32 15,-4 1 0-15,1-1 0 0,-3 4 0 0,-3-4 160 0,-1 5 0 16,-2 0 0-16,-1-2 0 0,-1 2 128 0,-2 0 96 16,-1-4 32-16,-1 3 0 0,-3-1-128 0,0 0-128 15,-2 4 176-15,-2-4-176 0,-1 4 160 0,-1-3-160 16,-2 1 128-16,0 0-128 0,1 0 0 0,-1 0 0 16,1 2 0-16,-1 0-176 0,3 2-144 0,-2-1-16 15,0 5-16-15,0 5 0 16,0 1-352-16,-1 4-80 0,-1 4-16 0,0 4 0 15,-1 5-272-15,0-1-48 0,2 3-16 16,-2 3 0-16,2 3 960 0,1 1 176 0,3 0 0 0,0-1 128 0,2 4 368 0,1 1 80 0,2 1 0 0,2-1 16 16,0 1-80-16,4-1-32 0,2 1 0 0,3-6 0 15,3-5-16-15,2-2 0 0,2-4 0 16,2 1 0-16,5-1-144 0,2-4-16 0,2-1-16 0,0-3 0 16,3-1-32-16,1-2-16 0,0-3 0 0,0-2 0 15,1 0-240-15,-1-4-288 0,0 2 64 0,-3-4 16 16,1 0-1072-1,-2 0-192-15</inkml:trace>
  <inkml:trace contextRef="#ctx0" brushRef="#br4" timeOffset="-204363.95">19076 13874 23951 0,'2'-1'2128'0,"-1"-1"-1696"0,1-2-432 0,1-1 0 0,0 1 1776 0,1-3 272 0,5-4 48 0,3-5 16 0,5-7-2672 0,2-2-528 0,1 0-96 16,-3 3-32-16,-3 3 784 0,-2 5 160 16,-2 3 16-16,-4 4 16 0,-1 3 2304 0,-2 2 464 15,-2-1 96-15,0 3 0 0,-1 0-1008 0,1 3-208 16,-1-3-32-16,2 2-16 0,-1 4-1008 0,1-1-208 0,2 1-144 15,1 3 192-15,1 0-192 0,0-2-176 0,0 6 48 0,1-4 0 32,-1 4-544-32,0 2-96 0,-1-2-32 0,-1 3 0 15,-2-1-256-15,-1 1-48 0,-1 3-16 0,-3-2 0 0,-1 4 480 16,-4-1 80-16,0 1 32 0,-2-1 0 16,-1 2 912-16,-3-1 176 0,-1 1 32 0,-1 4 16 0,0-4-80 15,1 1-16-15,2-2 0 0,2-4 0 0,2 2 256 0,2-5 32 0,3 3 16 0,3-5 0 16,1-1-48-16,1 0-16 0,1-1 0 15,3-4 0-15,3 0-560 0,0 2-192 16,2 0 0-16,1-1 144 0,1 3-144 0,0-2 0 0,-1 0-160 0,0 0 160 0,0 2-160 0,0-1 160 16,-1 1-160-16,0-3 160 15,0 2-384-15,0-3 0 0,1 1 16 0,0-2 0 16,2-1-768 0,0-4-144-16,3-4-48 0,0-2-15008 0</inkml:trace>
  <inkml:trace contextRef="#ctx0" brushRef="#br4" timeOffset="-203951.38">19861 12481 42383 0,'-6'11'1872'0,"0"-5"400"0,1 0-1824 0,1-1-448 0,3 0 0 0,2-1 0 0,1 2 0 0,-1 4 0 0,3 6 0 0,-1 9 0 15,6 6-576-15,0 5-48 0,1 4-16 0,-2 4 0 0,1 0 640 0,-2 7 0 0,-1 0 0 0,1 5 0 16,-2 8 192-16,0-1 48 0,-2 3 16 0,0 4 0 0,-2-1 48 16,-2-2 16-16,-1-4 0 0,-1-3 0 0,-2 3 0 0,1-6 0 15,-1 0 0 1,0-9 0-16,0-4 32 0,0-4 16 0,2-5 0 0,0-3 0 16,1-3-112-16,0-6 0 0,1-2-16 0,1-2 0 15,0-7-656-15,-1-2-128 0,1-4-32 0,0-2 0 16,0-2-1152-1,0-4-256-15</inkml:trace>
  <inkml:trace contextRef="#ctx0" brushRef="#br4" timeOffset="-203518.66">20453 13267 38703 0,'-4'6'3440'0,"0"-2"-2752"0,3-1-560 0,1-1-128 0,0-2 912 0,-1 1 160 0,-2 4 16 0,-1 0 16 0,1 4-800 0,-1 1-176 0,-1 0-128 0,1 1 192 0,1-1-576 15,-2 3-96-15,-1 3-32 0,-2 3 0 0,-3 2 368 0,-1 5 144 16,-3 0-128-16,-2 2 128 0,-1 6 0 0,-2 0 0 15,-1 1 192-15,-1 1-64 0,-1-2 0 0,0 1 0 16,4-3 0-16,0-1 0 0,3-5-128 0,2-5-208 16,4-5 48-16,2-3-12144 15,3-7-2432-15</inkml:trace>
  <inkml:trace contextRef="#ctx0" brushRef="#br4" timeOffset="-203266.13">20228 13292 38703 0,'0'4'3440'0,"1"-2"-2752"16,-1 2-560-16,1-4-128 0,1 0 576 0,2 0 64 0,2 4 32 0,3 2 0 31,3 2-1216-31,2 2-240 0,1-1-48 0,-2 5-16 0,0-2 848 0,-2 2 160 0,1 3 32 0,-2 3 16 16,1-1 560-16,0 4 128 0,1 0 0 0,-1 3 16 15,1-1-272-15,0 1-48 0,3-1-16 0,0 1 0 16,1 2-576-16,0-3 0 0,0 1 0 0,0-5-128 31,0 2-512-31,1-2-112 0,-1-1-16 0,-2-4-17968 0</inkml:trace>
  <inkml:trace contextRef="#ctx0" brushRef="#br4" timeOffset="-202818.42">20664 13779 24879 0,'5'-2'2208'0,"-1"-2"-1760"15,-1 0-448-15,2-2 0 0,0 0 3296 0,0 2 576 16,1-2 112-16,7-4 32 16,7-8-3664-16,6-1-736 0,2-3-128 0,-1 3-48 15,0 6-720-15,-2 2-128 0,-3 3-48 0,-3 4 0 0,-3 4 1760 0,-2 4 336 0,-3 0 80 0,-4 4 16 16,-1 2 688-16,-2 3 144 0,-3-1 32 0,0 2 0 16,-1 1-1040-16,-1-2-208 0,-1 2-32 0,-2-1-16 15,0 0-304-15,-2 0 128 0,0 2-128 0,-1 0 0 31,-2 3-272-31,-1 2-176 0,0 1-16 0,-3 4-16 0,-1-1-496 0,-1 3-112 0,-1-2 0 16,-4 5-16-16,-2 4 128 0,-4 3 16 16,1 0 16-16,3-3 0 0,2-4 944 0,4-5 0 0,3 2 192 15,1-5-16-15,5-1 1632 0,1-6 336 0,3-1 64 0,2-3 16 0,1-4-1488 0,1 0-288 16,4-2-64-16,1 1-16 16,2-3-528-16,2 1-96 0,2 2-32 0,2-4 0 15,-1 0 96-15,3 1 0 0,-1-2 16 0,0 2 0 16,1-3-464-16,-1 1-80 0,1 1-32 0,0-3-10912 15,0 0-2192-15</inkml:trace>
  <inkml:trace contextRef="#ctx0" brushRef="#br4" timeOffset="-201851.85">20659 12233 39615 0,'-1'0'3520'0,"1"0"-2816"0,1 0-560 0,2 0-144 0,0 3 304 0,1-3 16 0,5 4 16 0,3-1 0 0,8 4-480 0,6 1-112 0,2 5 0 0,4-1-16 0,3 4 272 0,1-2 0 0,2 2 0 0,2 5 0 0,1 1 0 0,-2 4 0 0,3 2 0 0,-1 7 0 0,-1 2 0 0,-1 5 0 16,-3 5 0-16,-1 6 0 0,-5 2 0 0,-1 4 0 16,-3 2-128-16,-1-3 128 0,-3 4 0 0,-1-2 0 0,1 3 0 0,-2-2 0 15,1 2 128-15,-3 0 96 16,2 3 16-16,-1 4 0 0,13 70 208 15,-17-66-224-15,-4 3 0 0,0 2-96 0,-1-3-128 0,0 2 176 0,-4-5-176 16,-1-3 160-16,-4-4-160 16,-1 0 128-16,-5-3-128 0,-2-5 256 0,-3-1-16 15,-2-8-16-15,-2-4 0 0,-2-4-496 0,-3-9-112 16,-3-2 0-16,-1-7-16 0,-2-7-640 0,-2-10-128 0,-1-8-32 16,-2-13 0-1</inkml:trace>
  <inkml:trace contextRef="#ctx0" brushRef="#br4" timeOffset="-198957.54">25864 11033 37775 0,'-6'5'3360'0,"2"-5"-2688"0,4 0-544 0,1 0-128 0,2-3-160 0,-1 3-64 0,2 0-16 0,2-2 0 0,4-2-1424 0,6 0-272 0,5-2-64 0,5 0-16 0,4-3 1248 16,0 3 256-16,1 0 64 0,3 1 0 0,5-1 720 0,5 1 160 0,0 1 16 0,-1 0 16 15,-2 1 240-15,-1-2 64 0,-3 1 0 0,-1 0 0 16,0-2 176-16,2 0 32 0,0-3 16 0,2 2 0 16,1-2-480-16,3 2-80 0,4-2-32 0,3-3 0 15,3-2-400-15,3 2 0 0,1-4 0 0,1 1 0 0,-1 3 0 0,0 2 0 0,0 0 0 16,0 4 0-1,0 2 0-15,-2-2 0 0,-5 3 0 0,-4 1 0 16,-2 1-176-16,-1 1 176 0,-2-3-128 0,-3 3 128 16,-3 0-384-16,-1 3 16 0,0-3 0 0,0 0 0 0,-1 1 368 15,-5-1 0-15,-4 0 0 0,-4-1 0 16,-3 1 608-16,-4-3 32 0,-2 1 16 0,-2-2 0 0,-3 3-96 16,-1-2-32-16,-3-1 0 0,0 0 0 15,-2 0-304-15,-1 0-64 0,0-1-16 0,-1 0 0 0,-2 0-144 0,1-1 0 16,-1 0 144-16,0 0-144 0,-1-2 0 15,-1 2 0-15,1-3 0 0,2 2-192 0,-1-2 192 0,2-1 0 16,0 1 0-16,2-1-128 0,0-1 128 0,3-1 0 0,2 0 0 0,1 0 0 0,0 2 0 0,2-3 0 31,-1 4 0-31,2-4 0 0,0 3 0 0,0 2 0 16,0-2 0-16,0 0 0 0,-3-1 192 0,1 1 64 0,-2-3 0 0,-3 1 16 0,1 1 48 0,-1-1 0 16,-2-4 0-16,0 1 0 15,-1-4 48-15,0-1 16 0,-1-2 0 0,1-3 0 0,0-3-64 0,0-4 0 31,2-3 0-31,1-3 0 0,-1-3-48 0,3-4-16 0,1-4 0 16,2-5 0-16,-1-1 80 0,2-4 16 16,1-4 0-16,1-4 0 0,0 0-160 0,1-2-16 0,1-4-16 0,-1-2 0 15,1-1-160-15,-2-3 0 0,0 0 144 0,-3 0-144 16,0 0 0-16,-2 3-128 0,-3-1 0 0,-2 5 0 16,-2 0 128-16,-2 1 0 0,-2 0 0 0,-1 0 0 0,-3 2 0 0,-1 0 0 15,-1-1 0-15,-1 0 0 0,-1 2 0 16,0-1 0-16,-2-2 0 0,1-2 0 15,1 6 0-15,-1-2 128 0,1 2-128 0,-1-2 128 0,3 2-128 16,0-1 0-16,0-2 0 0,0-3 0 0,2 4-192 0,-1-1-48 16,0 0-16-16,1-2 0 0,1 8 80 15,-1-5 16-15,2-1 0 0,-1 4 0 16,1 3 16-16,-1-1 0 0,2 4 0 0,0 3 0 0,0 6 144 0,0 4-160 0,-2 6 160 0,2 1-160 16,-1 5 160-16,-2-1 0 15,0 5-144-15,-1 0 144 0,1 5-208 0,-1-2 16 16,-1 2 16-16,1-1 0 0,-1 2-16 15,1 3-16-15,1 0 0 0,-1 2 0 0,1-1 208 0,1 1-144 16,0 1 144-16,1 2-128 0,0 2 128 0,-1 2-160 16,1-2 160-16,1 2-160 0,1 4 16 0,-2-1 0 0,2 0 0 15,-1 1 0-15,3 3 144 0,-4 0-208 0,2 2 80 0,-1 0 128 16,0 2-128-16,-1-1 128 0,-2 2 0 0,0 1 0 16,1 0 0-16,-2 0 0 0,-1 0 0 0,-2 0 0 15,0 0 0-15,0 1 0 16,0 2 0-16,-2-3 0 0,1 2 0 0,2-2 0 0,-2 0 0 15,2 0 0-15,-2-2 0 0,1 2 0 16,-1 0 0-16,-2 0 0 0,-1 0 0 0,-4 0 0 0,-2 0 0 16,-2 0 0-16,-4 0-192 0,-2-3 192 0,-1 2-192 0,-3-1 192 0,0-2-128 15,-3 1 128-15,0 0 0 0,-5 0 0 16,-3 0 0-16,-5 0 0 0,-2 2 0 0,-2 1 0 16,-2-3 0-16,0 1 0 0,2 1 0 0,-4 1 0 0,0 3 0 15,-1 0 0-15,2 1 0 0,3-1 128 0,3 0-128 0,3 0 0 16,2-3 0-16,5 3-176 15,5-3 176-15,1 0 0 0,3 0 0 0,2 0 0 16,3 0 0-16,3 1 0 0,4 2 0 0,2-3 0 0,3 0 0 16,3 2 0-16,0-2 0 0,2 1 0 15,1 2 0-15,0-3-160 0,2 2 160 0,-2-2-160 0,0 0 160 16,0 0-208-16,-1 0 80 0,0 0 128 0,-2 0 0 16,0 0 0-16,-1 0 0 0,-1-2 0 0,1 2 0 15,-3 0 0-15,1 0 0 0,0 0 0 0,0 0 0 0,3 0 0 16,-1 0 0-16,2 0 0 0,1 2 0 15,1-2 0-15,1 0 0 0,2 2 0 0,0 0 0 0,2-2 0 16,-1 1 0-16,1 2 0 0,2-1 0 0,-2 2 0 16,1-2 0-16,0 2 0 0,2 2 0 0,-2 0 0 15,2 4 0-15,0-1 0 0,1 1 0 0,0 2 0 16,0 1 0-16,1 3 0 0,0 0 0 0,0 2 0 16,1 5 0-16,-1-1 0 0,1 0 0 0,-1 7 0 15,1 3 0-15,-1 0 0 0,0 7 0 0,2 3 0 0,-2 5 128 0,1 7-128 16,1-2 0-16,2 7 0 0,1 5 0 15,4 4 0-15,1 3 0 0,3-2 160 0,4 4-160 0,2-1 160 16,2-2-160-16,1 2 160 0,2 1-160 0,-3-3 160 16,-1 2-160-16,-4 1 0 0,-3-4 0 0,-4 2 0 15,-4 8 0-15,-5 5 0 0,-6 5 0 0,-5 0 0 16,-3 5 0-16,-5-1 0 0,0 4 0 0,-1-5 0 16,2-4 0-16,5-5 0 0,1-4 0 0,3-3 0 0,4-3 0 0,2-1 0 15,2 1 0-15,4-1 0 0,-1-2 288 0,3 0-32 16,0-6 0-16,1 4 0 15,0-4-256-15,1 2 0 0,1-3 0 0,1 0 0 0,0 1 0 0,-1-1 0 16,1-2 0-16,-2 1-144 0,-1-2 144 0,-1 0-160 16,-1-4 160-16,-1-1-160 15,-2-2 160-15,-2-2 0 0,-1-1 0 0,0-5 0 16,-1-1 0-16,1-3 0 0,-2-2 0 0,2-5 0 0,-2-2 0 0,2-1 0 16,0-5 0-16,1-1 0 0,0-3 0 0,1 1 0 15,-1 1 0-15,1-2 0 0,1-2 0 0,-2 1-128 16,-1 2 128-16,0-4-192 0,1 4 192 0,-3 1 0 15,0-1-144-15,-1-4 144 0,2 2 0 0,-1-1 0 16,0-4 0-16,2-3 0 0,-1-2 0 0,2-1 0 16,0 0 0-16,0-2 0 0,1 2 0 0,0-4 0 15,0 4 0-15,0-4 0 0,1 1 0 0,0 0 0 16,1 2 0-16,1-2 0 0,-1 2-320 0,2 1 64 16,-1-2 16-16,-1 2 0 0,2 2-48 0,-2-2-16 0,1 3 0 15,-1-1 0-15,1 0 80 0,-2-2 16 0,0 3 0 0,-1-3 0 16,0-2 208-16,-1 2 208 0,0 3-32 0,-1-4-16 15,0 1 64-15,0 3 16 0,-2-3 0 0,1 2 0 16,-2-2-112-16,2 0-128 16,-1 1 176-16,-1-1-176 0,0 2 128 0,-1-2-128 0,0 0 0 0,0 0 0 15,-1 0 0-15,0 1 0 0,0-1 0 16,-1-3 0-16,1 2 0 0,-2-1 0 0,2 2 0 0,-2-3-192 16,2-1-64-16,-2 0-16 0,1 0 0 0,2-5 0 15,1 2 16-15,0-3 0 0,2-3 0 0,0 0 0 0,2-1 512 0,0-2 128 0,2-3 0 0,3-1 16 31,1 0 0-31,1-2 0 0,4 0 0 0,2-2 0 16,4-1-272-16,4-3-128 0,2-1 128 0,7-1-128 0,2 2 0 16,6-1 0-16,5 2 0 0,5 4 0 0,3 4 0 15,7 0 0-15,9 5 0 0,5 4 0 16,5 0 0-16,4 1 0 0,4 2 0 0,2-1 0 16,-5-2-144-16,-2 0 144 0,-3 4-192 0,-3-4 192 0,-3-2-256 0,-8-2 48 15,-10-2 16-15,-4-4-18160 16</inkml:trace>
  <inkml:trace contextRef="#ctx0" brushRef="#br4" timeOffset="-196569.44">26296 11041 41471 0,'2'-2'3680'16,"0"-2"-2944"-16,2 1-592 0,2-4-144 0,2 1 944 0,1 0 144 0,5 0 48 0,8-7 0 0,14-3-1424 0,15-3-288 0,8 0-48 0,4 0-16 0,-3 6-576 0,-6 7-112 0,-5 1-16 0,-9 7-16 0,-7 2-48 0,-8 5-16 0,-8 3 0 15,-4 4 0-15,-5 6 784 0,-5 3 176 0,-4 3 16 0,-5 6 16 16,-3 7 1264-16,-3 6 240 0,-5 6 48 0,-2 4 16 0,-2 3-464 16,-3 0-96-16,1-2 0 0,-5 1-16 15,2-4-320-15,-4 1-64 0,-4 6-16 0,-3-1 0 0,-2-4-352 0,-6 0-64 0,-2-1 0 16,-9-2-16-1,-5-4-512-15,-9 1-112 0,0-6 0 16,-4-5-16-16,-3-1 272 16,-2-8 48-16,-3-5 16 0,-2-4 0 0,-1-4 1088 0,-4-2 208 0,-2-6 48 0,-2 0 16 0,-5-1 256 0,-1-3 48 15,0-5 16-15,3 2 0 0,0-1-608 16,-1 2-128-16,-1-2-32 0,3 0 0 0,7-2-160 0,0 0-48 16,2-2 0-16,-1 0 0 0,2 0-128 0,1-2-144 0,3-5 144 0,1 2-208 15,1-2 208-15,-2 2 0 16,0-3 0-16,-1-3 0 0,-1 2-128 0,-2 0 128 0,2-1 0 0,-2-1-144 15,-2 1 144-15,2 0 0 0,3-1 0 0,3 0-128 0,4-6 288 0,-2-1 64 16,0-1 16-16,2 2 0 16,2-2 80-16,1-2 32 15,-1 0 0-15,4 1 0 0,5-3-352 0,2 0 128 16,5-1-128-16,4-2 0 0,7-1 0 0,5 1 0 16,4-3 0-16,3 1 0 0,3-1 0 0,1 0 0 0,3-1 0 0,0 1 0 15,2 2 0-15,-1-5 0 0,0 5 0 0,-1-4 0 0,1 5 0 16,-3-1 0-16,3 5 0 0,-2-5 0 0,-1 5 0 15,-1-1-208-15,0 5 48 0,-1 4 16 0,0 1 16 16,1 5 0-16,1-2 0 0,-2 4 0 0,1 0 128 0,0-2 0 16,1 1 0-16,2-1-128 0,1 3 128 0,2-2 144 15,1 1-16-15,0 1-128 0,0 4 176 0,1 2-176 16,-2 2 160-16,2 1-160 16,-2 4 0-16,-2 4 0 0,-1-1 0 0,-3 5 0 0,2-2 0 0,-3 0 0 0,3 1-208 15,-2 0 64-15,2 0 0 16,-2 0 0-16,3 0 0 0,0 1 0 0,-1 0 144 0,1 1 0 15,-1 3 0-15,3-1 0 16,1 0 0-16,0 1 0 0,-1 3 0 0,1 2 128 0,2-5-128 0,2 0 192 16,2 0-64-16,2 1 0 0,2-3 16 0,3-1 16 15,1 1 0-15,3-3 0 0,2 6-160 0,0-3 0 16,2 2 0-16,2-2 128 0,-1 3-256 0,-1 0-64 16,2-3-16-16,-3 0 0 0,2 0 208 0,-4 0-192 0,1-1 192 15,-3 1-192-15,1-4 192 0,-3 2-144 0,-2 1 144 16,-1-3-128-16,2-1 128 0,0-2 0 15,1-3-144-15,1 0 144 0,2-5 224 0,1 2 112 0,2-3 32 0,0-4 0 16,3 4-48-16,0-6 0 16,1 0 0-16,1-4 0 0,0-3-64 0,1 1-32 15,1 0 0-15,0-2 0 0,2-2-224 0,-2 1 0 16,2-1 0-16,0 1 0 0,0 2 0 0,0 0 0 0,-1 0 0 16,-2 0 0-16,2 5-128 0,-3-2 128 0,1 0-192 0,-4 1 192 15,2 3-160-15,0-1 160 0,0 0-128 0,-1-1 128 16,2 0 0-16,-1 0 0 0,2-2 0 0,-1 0 128 15,1 1 128-15,1-1 16 0,0-2 16 0,1 2 0 16,0-2-48-16,-2 2-16 0,1 1 0 0,-1-1 0 16,1 4-224-16,-2 0 0 0,0 2 128 0,1 2-128 15,-2 2-160-15,-2 0-80 0,0 6-16 0,-1 0 0 16,-2 4-192-16,0 5-64 0,0 1 0 0,-1 6 0 0,3 0 192 16,-2 4 16-16,2 2 16 0,2 0 0 0,3 2 288 0,1-3-192 15,2-1 192-15,2-1-160 0,2-2 160 0,0-1 0 16,-1-1 0-16,1-1 128 0,0-1 48 0,-3-3 16 0,0 0 0 15,-1 0 0-15,0 1-64 0,-1-3 0 0,-2-4 0 16,0 1 0 0,1-4-128-16,-2 0 0 0,0-4 0 0,2 0 0 0,-1-3 256 15,1 0 64-15,1-4 0 0,2-1 16 0,0-1-336 0,3-2 128 0,0-4-128 0,4-1 0 16,2-5 256-16,2 1-32 16,4-4 0-16,4-3 0 0,2 1-224 0,3-3 0 0,3 0 0 0,2-2 0 15,-1-1-272-15,0 2-48 16,-5 1-16-16,1-3-12608 15,-2 3-2528-15</inkml:trace>
  <inkml:trace contextRef="#ctx0" brushRef="#br5" timeOffset="-190567.06">21970 12606 27647 0,'-3'0'2448'0,"1"0"-1952"0,1 1-496 0,1-1 0 0,0 0 1424 0,0 2 192 0,0 1 48 0,-2 1 0 0,2 2-848 0,2 0-176 0,1 0-16 0,4 4-16 0,2 6-272 0,5 3-48 0,2 3-16 0,4 0 0 16,1 4 464-16,2 5 96 0,3 10 0 0,-1 6 16 0,0 7-592 0,-3 9-128 15,-3 7-128-15,-5 9 176 16,-2 6-1024-1,-7 2-208-15,-5 7-32 0,-5-7-15680 0</inkml:trace>
  <inkml:trace contextRef="#ctx0" brushRef="#br5" timeOffset="-189068">21986 12498 20271 0,'-4'0'1792'15,"2"-2"-1424"-15,0-1-368 16,2 2 0-16,2 1 960 0,-2-3 128 0,-2 1 32 0,1-2 0 0,0-3-400 0,0 1-80 0,0-3 0 0,1 3-16 0,1 2-64 0,-1 0-16 0,1-1 0 0,0 2 0 0,0 0 864 0,2 2 160 0,1-1 32 16,-1-2 16-16,2 1-208 0,1 1-64 0,3-2 0 0,1 0 0 0,2 1-688 15,3-3-144-15,3-1-16 0,1 1-16 0,4 0-224 0,3-3-64 16,3 3 0-16,3-1 0 0,3 1-192 0,0-1 0 15,-1 1 128-15,0 0-128 0,2 2 0 16,-3 1 0-16,0 3 0 0,-3 0 0 0,-4 0 0 16,-1 0 0-16,-2 3 0 0,-2-1 0 0,-1 3 0 0,-4 1 0 15,0 0-128-15,-1 0 128 0,-1-1-192 0,-2 1 0 0,-1 3 16 16,0 0 0-16,-2 0-64 0,-1 1-16 0,0 0 0 16,-2 3 0-1,1-1-128-15,-3 4-16 0,-1 3-16 16,-3-1 0-16,-2-1 32 0,0 4 16 0,-3 2 0 15,-2-1 0-15,-2 0 192 0,-1 3 48 0,0-3 0 0,-2 2 0 0,-1-3 128 16,-1 1 0-16,-1 0 160 0,-3-3-160 0,1-1 544 0,-3-2 16 0,1 3 0 16,-1-5 0-16,-1 0-112 0,-1-2 0 0,-3 2-16 0,-2-1 0 0,-1 0-272 15,0 2-160-15,-2-5 192 0,1 0-192 16,-2-1 0-16,0-2 0 0,0-2 0 16,-1-1 0-16,2-2 0 0,2-2 0 0,2 0 0 15,1-2 0-15,0-2-528 16,4-2-176-16,5 1-16 0,4 1-10928 0,4 2-2176 15</inkml:trace>
  <inkml:trace contextRef="#ctx0" brushRef="#br5" timeOffset="-188445.27">23350 12339 19343 0,'1'-2'1728'0,"0"0"-1392"16,-1 4-336-16,0-2 0 0,0 0 928 0,-1 4 112 0,1-1 32 0,-4 4 0 0,-1 4 928 0,-5 5 192 0,-1 4 48 0,-5 5 0 0,-1 3-160 0,-4 4-32 0,-3-1 0 0,0 4 0 0,-2 1-944 0,-1 1-192 0,-1 1-32 0,0 0-16 0,-2 3-288 0,1-6-64 0,0 2-16 0,2-5 0 16,1-3-176-16,2 0-48 15,3 2 0-15,4-2 0 0,0 2-96 0,2-3-32 16,1 4 0-16,2 0 0 0,1 5-144 0,0 2 0 0,1 1 0 15,1 1 0 1,2 1 0-16,1 3 0 0,1 1 0 0,2-2 0 0,2 2-144 0,3 0 144 16,5-2-192-16,0-2 192 0,5 1-224 0,3-2 64 15,3 1 16-15,4-5 0 0,3 2-144 0,2-7-32 16,4-1 0-16,1-5 0 0,1-1-48 0,3-3-16 16,1-2 0-16,1-2 0 15,1-3-32-15,-3-1-16 0,-2-5 0 0,-4 0 0 16,-3-1-2144-16,-1 0-432 0</inkml:trace>
  <inkml:trace contextRef="#ctx0" brushRef="#br5" timeOffset="-186782.15">23789 12993 7359 0,'-6'0'656'0,"-1"0"-528"0,1 0-128 0,1 0 0 0,3 0 2384 0,-1 0 448 0,1 2 96 0,-4-2 16 0,-3 3-832 0,-2 0-144 15,-1 0-48-15,-1 3 0 0,2 1-80 0,0 2-32 0,0 1 0 0,0 0 0 0,-2 5 128 0,1-2 32 0,-2 3 0 16,-1 3 0-16,-1 3-864 0,0 4-160 0,-2 3-48 0,-2 4 0 0,0-1-576 0,-2 5-112 16,-3 3-16-1,-1 3-16-15,0-1-176 0,0-2 0 0,2-1 0 0,-2 1 0 16,0-2-256-16,2-3 80 0,2-1 16 0,1-5 0 15,2-3-64-15,2-6-16 0,2-3 0 0,2-3 0 16,1-6-832 0,1-4-160-16,3-2-48 0,0-4-15536 0</inkml:trace>
  <inkml:trace contextRef="#ctx0" brushRef="#br5" timeOffset="-186538.65">23195 13288 26719 0,'-13'8'2368'0,"3"-2"-1888"0,1-4-480 0,3 2 0 0,3-4 2432 0,3 0 400 16,0 0 80-16,-1 0 16 0,-1 0-1856 0,2 0-368 15,3-2-80-15,6 0-16 0,2 2-768 0,7 0-160 16,1 0-16-16,5 0-16 0,3 7 352 0,1-1 240 0,5 4-48 0,2 3 0 16,4 6 160-16,-1 3 32 15,2 4 0-15,-2 5 0 0,-2 0-256 0,-4 1-128 16,-2 3 128-16,-3-1-128 0,-5 5-384 0,-3-5-160 0,-2 5-32 0,-3-2-11072 31,-3 1-2208-31</inkml:trace>
  <inkml:trace contextRef="#ctx0" brushRef="#br5" timeOffset="-185925.6">24030 13532 43311 0,'0'4'3840'0,"0"-2"-3072"0,0-2-608 0,0 1-160 0,1-1-288 0,0 0-96 16,2 0 0-16,1 0-16 0,3 0 528 0,2-1 96 15,3 1 32-15,2-2 0 0,0 2-400 0,0-3-80 16,0 3-16-16,-1 3 0 0,0-3 240 0,-2 2 0 0,-1 3 0 0,0 0 0 16,-1 1 0-16,0 4 0 15,1 0 0-15,-1 0 0 0,-1 2 0 0,0 3 0 16,-2 1 0-16,-2 0 0 0,-1 0 0 0,-3 3-176 15,-1-1 176-15,-4 2-160 0,-1 1 0 0,-4-1 0 16,-1-1 0-16,-1-2 0 0,-2 0 160 0,-1-3 0 0,2-2 0 0,-2-2 0 16,1-1 0-16,2-2 0 0,2-2 0 0,-1-1 128 15,2-2 0-15,0-1 16 0,2 2 0 0,2-6 0 16,1 2-144-16,2-1 0 0,1-1 0 16,1 2 0-16,1-4-208 0,1 4 16 0,4-4 16 0,2 1 0 15,3 0-80-15,1 1 0 0,4 0-16 0,2-3 0 16,2 2 112-16,-1 2 32 0,4-1 0 0,-4 2 0 15,0 2 128-15,-2 2 0 0,-2 3 0 16,-3 0 0-16,-2 4-288 0,-3 3-32 0,-3 0 0 0,-2 4 0 16,-2 0 32-16,-2 1 0 0,0-1 0 0,-3 2 0 15,1-3 576-15,-2 0 112 0,-1 1 32 0,-1-3 0 0,1 1 16 0,-1-2 16 16,0 0 0-16,0-3 0 0,1-2-272 0,0 2-64 16,-1 0-128-16,-1-1 192 0,1 1-192 0,-1 0 0 15,1-4 0-15,-4 4 0 16,1-2 0-16,-4 2 0 0,-1 0 0 0,0-1 0 15,-2-2-384 1,-1 2-112-16,1-3-16 0,-2-3-11328 0,0 0-2240 0</inkml:trace>
  <inkml:trace contextRef="#ctx0" brushRef="#br5" timeOffset="-185062.3">24802 12496 11055 0,'0'2'976'16,"0"-2"-784"-16,0 0-192 0,0 0 0 0,0 0 3328 0,1 0 608 0,0 0 128 0,0 0 32 0,2 1-1648 0,-1-1-320 0,2 0-64 0,-4 0-16 0,0 0-1040 16,0 0-224-16,0 0-32 0,21 5-16 0,-17-5 112 0,-1 4 32 0,0-3 0 0,0 4 0 0,1-1-304 0,0 2-48 0,0 0-16 0,-1 2 0 15,2 3-192-15,-1-1-32 0,1 3-16 16,0 2 0-16,0 1-16 0,0 3 0 0,0 3 0 0,1 0 0 16,0 7 16-16,0-1 0 0,0 3 0 0,2 5 0 15,-1 1-80-15,-1 4 0 0,2-2-16 0,1 7 0 16,-3-1-176-16,0 3 160 0,-1-1-160 0,-1 1 160 15,-2-1-160-15,-2-4 0 0,-1 3 0 0,-2-5-176 0,0-4 176 0,-1-2-128 16,-1-1 128-16,0-5-128 0,0 0 128 16,-1-1 0-16,1-5 0 0,-1-1 0 0,2-1 0 15,-1-5 0-15,0 1 0 0,0-3 128 0,0 2-400 0,-2-3-80 16,-1 3-16-16,0 0 0 16,-2 0-400-16,0 0-64 0,-2 3-32 0,0-1 0 15,1 0-1328-15,0-1-272 0,0-4-48 0,1 2-16 16,2-5 1040-16,0-2 208 0,2 0 32 0,1-5-11232 0</inkml:trace>
  <inkml:trace contextRef="#ctx0" brushRef="#br5" timeOffset="-184458.49">25671 13015 31327 0,'-1'6'2784'0,"-2"-1"-2224"0,1-4-560 0,-1 2 0 0,3-1 2048 0,-1 2 288 0,0-3 64 0,-3 4 16 0,-1 3-1888 0,-2 3-368 0,-3 5-160 0,-3 6 128 0,0 3-912 0,-3 5-192 15,-3-2-48-15,-1 7 0 0,-4-1 1024 0,-2 3 0 0,-2 2 0 0,-1-1 208 0,-1-2 608 0,-2 1 112 16,0-2 32 0,0-1 0-16,-2-2-656 0,2-3-128 0,0-1-32 0,0-3 0 15,0 0-1136 1,2-8-224-16,0 0-64 0,2-3-15664 0</inkml:trace>
  <inkml:trace contextRef="#ctx0" brushRef="#br5" timeOffset="-184230.43">25280 13194 40543 0,'1'10'1792'0,"-1"-4"384"0,0 1-1744 0,0-1-432 0,0-4 0 16,0 2 0-16,2 2 224 0,0 2-32 15,2 4-16-15,1 6 0 0,1 5-176 0,0 1 0 16,1 1 0-16,0 1 0 0,-1 3 176 0,0-3 0 16,0 2 0-16,2-1 0 0,-1 2 272 0,2-3 64 0,1 2 16 0,-1-3 0 15,1-2-192-15,1-2-32 0,-1-2-16 0,-1-3 0 32,1 0-608-32,1-4-128 0,-1-2-32 0,1-2-12496 15,0 0-2496-15</inkml:trace>
  <inkml:trace contextRef="#ctx0" brushRef="#br5" timeOffset="-183779.85">25790 13495 18143 0,'11'-8'384'0,"-4"2"96"0,0 0 16 0,-2 1 16 0,-1 4-512 0,-1-2 0 0,0 1 0 0,4-2 0 0,4 0 3872 15,2-2 672-15,3 0 128 0,-1 2 16 16,1 2-2448-16,-2 2-480 0,-1 2-96 0,-1 2-32 0,-1 0-976 0,-3 1-192 16,0 5-32-16,-3-4-16 0,1 4-48 0,-2 0-16 15,-1-2 0-15,0 2 0 16,0 3-224-16,-3-4-128 0,0 4 128 0,0-1-128 0,-1 1 0 0,-1 0-288 15,-1-1 48-15,-2 2 16 0,-1 3-112 16,-1 3-32 0,-2 0 0-16,-1 1 0 0,0-1 144 0,-1 2 32 0,-2 3 0 0,-1-3 0 0,-1 3 32 0,0 0 16 15,-1 0 0-15,1 0 0 16,2 1-384-16,-1-4-80 0,4-3-16 0,3-3 0 0,1-2 752 16,2-3 160-16,2-1 32 0,0-4 0 0,4 0 64 0,0-2 32 0,2 2 0 15,2-2 0-15,1 4-416 0,2-2 0 0,2 4 0 0,1 0 0 16,3 3 0-16,1-1 0 0,2 0 0 0,1 2 128 15,2 1-320-15,2-3-80 0,1 4-16 16,4-3 0 0,-2-3-1760-16,0-3-368 0,0-1-64 0,-2-3-12816 0</inkml:trace>
  <inkml:trace contextRef="#ctx0" brushRef="#br5" timeOffset="-182028.22">26073 12191 35935 0,'-5'4'3200'0,"1"-4"-2560"16,3 1-512-16,1-1-128 0,1 2-384 0,-1-2-112 0,0 3-16 0,-1-1 0 0,0 3 1632 0,1 1 320 0,2-3 64 0,1 4 16 0,1-1-800 0,3-3-144 0,-1 4-48 0,2-1 0 15,1 0-16-15,2 1-16 0,2 2 0 0,1 3 0 0,4 1-192 0,0 3-48 0,3 4 0 0,2 4 0 16,3 1-256-16,1 4 0 0,4-1-128 0,0 4 128 15,-4-3 0-15,2-1 0 0,4 4-128 0,4 7 128 16,7 4 0-16,3 4 0 0,4 4 0 0,0 0-144 16,1 3 16-16,-3 1 0 0,-2-3 0 0,-5 1 0 0,-5 1-32 15,-1-4 0-15,-3 2 0 0,-4 1 0 0,-4-3 160 0,-7-2 0 16,-3-1 0-16,-6 0 0 0,-6-1 272 0,-4-2-16 16,-6 2 0-16,-7 2 0 0,-3-1-256 15,-3-2 0-15,-2-1 0 0,-3 1 0 0,-3 4-160 0,-1-4-96 16,2-4 0-16,-4 1-16 0,-5 1-32 0,-5 1 0 15,-1 1 0-15,-1-3 0 0,-3-2 96 16,0-5 16-16,3-2 0 0,-4 0 0 16,-2-5-816-16,-3 1-144 0</inkml:trace>
  <inkml:trace contextRef="#ctx0" brushRef="#br4" timeOffset="-177091.79">27566 12327 11967 0,'2'-4'1072'0,"-4"2"-864"0,2 0-208 0,-1 2 0 16,-1 0 3968-16,0 0 736 0,0 0 160 0,-2 0 16 0,-2 0-3280 0,-3 0-672 0,-2 2-128 0,0 2-32 0,0-2-1072 0,1 5-208 0,0-4-64 0,0 4 0 0,2 2 1344 0,-1-2 272 0,2 3 48 0,0-2 16 15,1 2 304-15,3 0 48 0,-1 2 16 0,0 1 0 0,3 0-816 0,0 2-144 16,-1 4-48-16,2-3 0 0,2-4-224 15,-1 8-48-15,1 8-16 0,1 9 0 16,1 8-176-16,-1 7 128 0,1 4-128 16,-2-2 128-16,0 5-128 0,-1-1 192 0,-2 4-192 15,-1 1 192-15,-1 0-192 0,-3 2 0 0,-2-2 0 16,-2-4 0-16,-1-7 0 0,-2 1 0 0,0-6 0 0,1-5 0 16,-1-3-512-16,4-6-48 0,-1-3 0 0,0-3 0 15,0-1-1008-15,-1-4-208 0</inkml:trace>
  <inkml:trace contextRef="#ctx0" brushRef="#br4" timeOffset="-176546.85">27239 12400 28559 0,'-1'-5'2544'0,"1"1"-2032"0,1 1-512 0,0-1 0 0,1-1 1216 0,3 2 128 0,2-10 48 0,4-3 0 0,5-6-1024 0,2 0-208 0,5-1-32 0,0 1-128 0,1 6 384 0,-2 1-48 0,0 5 0 0,0 4 0 0,-2 0 688 0,-1 4 128 0,-1 2 16 0,1 0 16 0,-2 2-528 0,2 1-96 16,0 0-32-16,1 0 0 0,2 3-352 0,0 4-176 15,0 0 160-15,0 2-160 16,0 2 0-16,-1 2 0 0,0 5 0 0,-1-1 0 0,-1 2-352 0,-2 3-16 15,-1-3 0-15,0 0 0 16,-4 0-352-16,0 1-80 0,-1-1-16 0,-1 1 0 16,-3 0 48-16,-2 0 0 0,0 2 0 0,-4 0 0 15,-2 0 560-15,-3 1 208 0,-3 2-144 0,-2-2 144 0,-3 1 320 0,-4 3 128 16,0-5 48-16,-3 4 0 0,-2-2 64 0,-1-1 16 16,-2-1 0-16,1-3 0 0,1 0-112 0,-3-2-16 15,-4 2 0-15,2-1 0 0,0-2-80 0,1-3-32 0,4-4 0 16,-2 1 0-16,-2-3-176 0,2-4-32 0,-1-6-128 15,1 0 192-15,2-5-352 0,1-3-80 0,0-1-16 16,2-7-11824-16,3 1-2368 0</inkml:trace>
  <inkml:trace contextRef="#ctx0" brushRef="#br4" timeOffset="-176131.76">28584 11961 17279 0,'10'-6'384'0,"-4"0"64"15,-1 2 32-15,-1 2 0 0,-2 1-480 0,0 1 0 0,-1 0 0 0,1 0 0 0,1-3 1936 0,0 6 304 0,-1-2 48 0,-2 8 16 0,-5 0 480 0,-4 8 96 0,-3 5 32 0,-6 5 0 0,-3 6-1184 0,-5 7-224 0,-3 4-48 0,-5 5-16 0,-2 4-928 0,1 4-192 0,-4 6-48 0,2-3 0 16,1 6-144-16,2-3-128 0,0 1 192 0,3 2-192 31,2 1 176-31,-1-3-176 0,0 1 160 0,3-1-160 0,2-1 192 0,2-3-64 16,2 6-128-16,2-3 192 0,3-5-192 0,4-1 0 15,2-2-192-15,3 0 192 0,2-4-224 0,2-3 64 0,4-2 16 0,3-4 0 16,5-2-112-16,1-7 0 16,5-3-16-16,3-7 0 15,3-1-816-15,3-6-144 0,0-1-48 0,4-5-10224 16,2-3-2048-16</inkml:trace>
  <inkml:trace contextRef="#ctx0" brushRef="#br4" timeOffset="-172099.58">28302 13265 35935 0,'-1'-8'3200'0,"2"2"-2560"0,2-2-512 0,-1 4-128 0,2 0-480 0,1-2-112 0,2-3-32 0,6-4 0 15,3-6-416-15,2 1-96 0,1 2-16 0,-2 2 0 0,-2 8 1680 0,-4 1 336 0,-2 4 64 0,-2 2 16 0,-3 4 480 0,0 1 112 16,-2 0 0-16,0 4 16 0,1-3-480 0,-1 2-112 16,2-2 0-16,1 2-16 0,-1-3-432 0,2 0-96 15,1-2-16-15,1 0 0 0,2-2-400 0,1 1 0 16,1-2 0-16,2 2 0 0,-1-3 0 0,2 2 0 16,1-2-128-16,2-2 128 0,0-1 0 0,2 2 0 0,1-5 0 15,2-1 0-15,2 1 160 0,0-4-160 0,1 1 192 16,-1-4-192-16,-1 1 192 0,-3-3-64 0,-1 1 0 15,-4 0-128-15,0-3 128 0,-3 4-128 0,-2-3 0 0,-4 1 0 16,-3 1 0-16,-2 2 0 0,-2 0-176 0,-3 2 176 16,-1 1-224-16,-3-1 64 0,-2 1 16 0,-2 2 0 15,-2 1 144-15,-1 0 0 0,-5 2-144 0,-1-2 144 16,-1 3 0-16,-2 3 208 0,-1 3-16 16,2 1-16-16,0 2-176 0,-3 4 0 0,-1 2 0 0,-1 0 0 15,1 7 0-15,-3-2 0 0,2 4-224 16,0 3 80-16,1-1-160 0,0 1-16 0,1 3-16 0,3-1 0 15,1 2 336-15,1 1 0 0,3 2 0 0,3-2 0 16,2 0 0-16,3-1 0 0,4-1 0 0,2-1 0 0,4-1 128 16,1 1 32-16,6-4 16 0,2 1 0 0,3-2-176 15,3-2 0-15,4-2 144 0,1-3-144 16,0 0-192-16,3-2-96 0,3 1-32 0,3-1 0 16,0-2-128-16,0 0-16 0,1-2-16 15,-1 0-17600-15</inkml:trace>
  <inkml:trace contextRef="#ctx0" brushRef="#br4" timeOffset="-171201.4">29154 13538 31327 0,'1'4'2784'0,"-1"-4"-2224"0,0 0-560 0,0-3 0 0,2 2 2272 0,0-1 352 0,2-2 64 0,2-1 0 0,3-2-1920 15,6-3-384-15,3-3-64 0,4 1-32 0,2 2-288 0,-2-1 0 0,-1 5 0 0,-2 1 0 0,-2 2 0 0,-2 0 0 0,0 4 0 0,-3 1 0 0,-1 2 0 0,-1 2 0 0,-3 3 0 0,0 1 0 16,-4 0 272-16,-3 2-48 0,0 0-16 0,-5 4 0 16,-1-1-208-16,-4 1 0 0,-5 0 0 0,-2 3 0 15,-4 1-320-15,-2-2-64 0,-2 1-16 0,-1-3 0 16,1-2-32-16,2 0 0 0,-1-1 0 0,2 0 0 15,2-4 432-15,3 1 0 0,1-4 0 0,3 0-128 0,4 0 128 16,0-2 0-16,4-1 0 0,0-3 0 0,4 0 0 0,1 0 0 0,2-3 0 16,3-1-128-16,3-1-192 15,3-2-48-15,2 1 0 0,5-4 0 16,0 4 368-16,2-3-144 0,2 2 144 0,3-2 0 16,1 5-128-16,0 2 128 0,0 2 0 0,-3 2 0 15,0 2-464-15,-4 2 16 0,0 4 0 0,-3-1 0 0,-1 4-208 16,-4 2-48-16,-1 1 0 0,-4 3 0 15,-2-3 1072-15,-3 0 208 0,0 0 32 0,-2-2 16 0,0 1 432 16,-2-2 96-16,1 0 0 0,-2-1 16 0,0 0-640 0,1 1-128 16,-2-5-16-16,0 2-16 0,0 0-176 0,-1 0-48 15,-1-1 0-15,0 0 0 0,-2 1-144 0,-2 0 160 16,0 1-160-16,-4 1 160 0,0-1-160 0,-3 2 128 16,-2 0-128-16,-1-1 128 0,-2 0-304 0,-1 1-64 0,-1 0-16 0,2-4 0 31,-1-2-704-31,2 0-128 0,2-7-48 0,3-3-16320 15</inkml:trace>
  <inkml:trace contextRef="#ctx0" brushRef="#br4" timeOffset="-170788.02">30042 12152 43311 0,'1'-6'1920'0,"-1"1"384"16,0 2-1840-16,0 0-464 0,0 3 0 0,0 0 0 0,1 0-336 0,1 0-176 0,-2 0-16 0,2 1-16 0,-1 4 1056 0,-1-5 224 0,0 0 32 0,9 28 16 0,-6-14-16 0,0 1 0 0,2 2 0 0,1 1 0 0,1 1-256 0,0 6-64 15,2-2-16-15,1 8 0 0,-2 4-432 0,2 3 0 16,1 9 128-16,0 6-128 0,-2 4 0 0,0 5 0 16,-1 4 0-16,-1 3 0 0,-1 0 0 0,-3 4-272 0,0 2 64 15,-4 5 16-15,-3-10-64 0,-2-1 0 0,-3 1 0 0,-2-4 0 31,0-3-240-31,0-3-48 0,1-12-16 0,0-3 0 16,0-5-80-16,0-8-32 0,0-1 0 0,0-8-12240 16,0-7-2448-16</inkml:trace>
  <inkml:trace contextRef="#ctx0" brushRef="#br4" timeOffset="-170144.25">31057 12885 43311 0,'-1'3'3840'0,"0"-1"-3072"0,0-2-608 0,1 0-160 0,0 0-208 0,0 1-80 0,0 2-16 0,0-1 0 0,0 2 480 0,-2 2 80 0,4 2 32 0,-4 0 0 0,1 2-32 0,0 5 0 0,-3-1 0 0,-2 4 0 0,-2 2 416 0,-1 5 80 16,-4-1 16-16,-2 2 0 0,-2 5-208 15,-4 1-48-15,-2-1 0 0,-3 4 0 0,-3 1-512 16,-2-2-144-16,-2 1-16 0,1-4 0 16,0-3-416-16,2-2-96 0,1-3-16 0,2-4 0 15,1 0-176-15,4-4-32 0,2-5-16 0,0-4-18512 16</inkml:trace>
  <inkml:trace contextRef="#ctx0" brushRef="#br4" timeOffset="-169902.2">30621 13024 45151 0,'-4'18'2000'0,"0"-8"416"0,1-1-1936 16,1-6-480-16,2-3 0 0,2 2 0 0,1-1 192 0,2-1-64 0,3 4-128 0,3-3 192 31,5 4-768-31,1 1-144 0,2 0-48 0,-2 5 0 0,0 4 768 0,-1 4 128 0,-1 3 48 0,1 6 0 16,-1 5 272-16,0-1 48 0,1 2 16 0,0 3 0 15,0-4-272-15,0-1-48 0,0 1-16 0,0-4 0 0,-2-1-176 16,0-4-192-16,-1 0 32 0,0-4 16 16,-2 1-704-1,0-5-144-15</inkml:trace>
  <inkml:trace contextRef="#ctx0" brushRef="#br4" timeOffset="-169096.99">31345 13489 40543 0,'-2'3'3600'0,"1"0"-2880"0,1-3-576 0,1 0-144 0,0 0 448 0,0 0 64 0,2 0 16 0,1 0 0 0,2 0-528 0,1 0-192 0,2 0 0 0,-1 0 0 0,1 0 192 0,1-4-176 0,0 4 176 0,0-2-160 0,2-1 432 0,2 2 96 16,2-2 16-16,0 2 0 0,2-1-16 0,2 2 0 16,2-3 0-16,1 3 0 0,-2 3-368 0,-1-3 144 15,1 3-144-15,-3 1 0 0,-2 2 0 0,-2-1 0 16,-3 3 0-16,-2 2 0 0,-3-2 0 0,-3 1 160 16,-1 1-160-16,-5 2 128 0,-3-2-128 0,-3 2 0 15,-3 2 0-15,-4 1 0 0,-3 1-368 0,-2 0 48 0,-3-1 16 16,-2-2 0-16,1 2 0 15,3-5 0-15,2 0 0 0,1-4 0 0,3 2 304 0,0-3-160 16,3-2 160-16,0 0-128 0,5-2-160 0,0-2-32 0,3 1 0 16,2-3 0-1,1 3-656-15,2-2-144 0,0 1-32 0,3-2 0 16,2 3-736-16,1-4-160 0,1 4-16 0,2-3-16 16,2 4 800-16,-1-1 176 0,2 2 16 0,1 0 16 0,-2 3 1200 0,1-2 256 15,-1 6 32-15,0-2 16 0,-1 2 1040 0,1 3 224 0,-1 2 32 0,-1-2 16 0,0 4-304 16,-2-1-64-16,-1 1-16 0,-2 2 0 0,-3 0-416 15,-1 1-96-15,-3 3-16 0,-4 0 0 16,1-1-464-16,-3 2-112 0,0-1 0 0,-1 1-16 16,-3 1-240-16,1-2 0 0,0 0 0 0,-3 1 0 15,0-4 0-15,-1 0 0 0,-1 0 0 0,-2-3-160 0,0-4 160 0,0 0 0 16,-2-1 0-16,0-2 128 16,-2 0-816-16,0-6-144 15</inkml:trace>
  <inkml:trace contextRef="#ctx0" brushRef="#br4" timeOffset="-167989.69">31447 12246 37775 0,'-3'0'3360'0,"2"-3"-2688"0,1 3-544 0,1 0-128 0,2 0 400 0,-1 0 48 0,1 0 16 0,0 3 0 0,2-3-144 0,3 2-16 0,0 0-16 0,4 1 0 15,-1 2 224-15,0 1 64 0,2 1 0 0,2 2 0 0,0 1 160 0,1 0 32 0,5 5 16 0,3 1 0 0,2 6-272 0,2 3-48 0,2 4-16 0,2 3 0 16,1 2-256-16,-1 2-48 16,-2 4-16-16,0-1 0 0,-1 7-128 0,0-4 0 15,-2 5 0-15,0-2 0 0,-1 2 128 0,-1 0-128 0,-3 1 0 16,-1-1 128-16,-2 4 256 0,-3-1 32 0,0-1 16 0,-5 1 0 0,0 0-176 0,-5-3-16 16,-1-2-16-1,-2 1 0-15,-3-1-224 0,-1-4-208 16,-3 3 32-16,-1-3 16 0,-2-2-176 0,-2 1-48 0,-1-4 0 15,-2 1 0-15,-2-5 384 0,-2 3-176 16,-1-4 176-16,-1-3-128 0,3-2-112 0,-2 0-16 0,-1 2 0 16,-2 0 0-1,1-2-224-15,1-4-48 0,-1 0-16 0,3-7 0 16,0-1-80-16,2-5-16 0,1 0 0 0,2-8 0 0,1-1-240 16,1-1-48-16,2-5-16 0,1 0-17088 0</inkml:trace>
  <inkml:trace contextRef="#ctx0" brushRef="#br5" timeOffset="-159435.22">22227 15209 27647 0,'0'0'2448'0,"0"-2"-1952"0,1 2-496 0,-1 0 0 0,0 0 208 0,0 0-48 0,0 0-16 0,0 0 0 0,0 2 432 0,-2 3 96 0,-2 1 16 0,4-6 0 0,-10 16 512 0,5-4 96 0,-1 2 32 0,0-2 0 0,2 4-192 0,0 0-48 16,1 5 0-16,1 3 0 0,4 3-528 16,1 5-112-16,2 3-32 0,2 6 0 15,0 1-416-15,0 7 128 0,3 8-128 0,0 4 0 16,-1 5 0-16,-2-2 0 0,-2-4 0 0,-1 6 0 0,-2 0 0 16,-3-2 0-16,-1-1 0 0,-3-3 0 0,0 0 0 15,-3-7 0-15,1-8 0 0,0-4 128 0,0-6 48 0,2-7 0 16,2-3 0-16,0-6 0 0,1-9-368 0,-2-4-80 15,2-3-16-15,-1-6-17936 0</inkml:trace>
  <inkml:trace contextRef="#ctx0" brushRef="#br5" timeOffset="-158876.42">21828 15309 41471 0,'-3'0'3680'0,"1"-4"-2944"0,2-1-592 0,2-1-144 0,2-1 384 16,2-6 32-16,4-5 16 0,7-11 0 16,8-12-3344-16,10-7-672 0,3 4-128 0,1 3-16 15,2 3-640-15,-4 9-128 0,-2 7-32 0,-4 7 0 0,-1 3 5712 0,-2 4 1136 16,-1 6 240-16,-2-1 32 0,0 6 336 0,-1-1 64 16,2 4 16-16,-1 1 0 0,-1 0-1264 0,-2-1-240 15,-1 3-48-15,-1 1-16 0,-1 0-848 0,1-2-160 16,0 2-48-16,0 3 0 15,1-1-384-15,1 2-256 0,-1 2 48 0,1 2 0 16,1 2-224-16,-1 5-32 0,-1-1-16 0,-3 5 0 16,0-1-48-16,-3 2-16 0,-3 1 0 0,-3 0 0 15,-1 1 544-15,-2-1 0 0,-2-1 0 0,-1-2 0 0,-1 0 288 0,-1 0 112 16,-1-6 32-16,-1 0 0 0,0 0 352 0,-2-3 80 16,0-3 16-16,-2-2 0 0,-1-2-464 0,-2 0-96 15,-2-2 0-15,-2-1-16 0,-3-2-304 0,-2 2 0 16,-1-2 128-16,-1 2-128 0,-2-3 0 0,-5 0 0 15,-4 1 0-15,-2-1 0 0,-3 0 0 0,-2 0 0 0,-2-2 0 16,0 2-144-16,-2-2-48 0,2 2 0 16,1-2 0-16,0 1 0 0,6-2 192 0,3 1-128 0,1-4 128 0,6 0-128 15,5-2-128-15,3-2 0 0,3 0-16 0,5 0-17440 16</inkml:trace>
  <inkml:trace contextRef="#ctx0" brushRef="#br5" timeOffset="-158318.85">23423 14870 20271 0,'-6'12'1792'0,"-1"-6"-1424"0,0 1-368 0,2-4 0 0,1 0 4592 0,2-3 848 0,-1 0 160 0,-3 1 32 0,-2 2-5632 0,-2-1-1200 0,-1-1-208 0,-1 2-32 0,2-3-3168 0,1 2-624 0,-3 2-128 0,0 0-16 0,1-1 6272 0,-1 2 1280 16,-1-1 240-16,3 2 48 0,0 0 320 0,1 1 64 0,1 0 16 0,-1 2 0 16,3-2-1376-16,-1 2-272 15,2 1-48-15,-1-1-16 0,0 4-528 0,-1 2-112 0,1 1-32 16,-1 2 0-16,-1 2-96 0,0 1-32 16,0 1 0-16,-2 2 0 0,-1 3-96 0,-1 1 0 15,-2 1-16-15,-2 6 0 0,-1-1-240 0,-3 6 128 16,0 3-128-16,-1 2 0 0,-2 2 0 0,-2 3-160 0,-1 1 0 15,-1 2 0-15,-2 2 160 0,1-2 0 0,0 4 0 0,2-3 0 16,2-3 432-16,3-2 16 0,5-1 0 0,4-3 0 0,5-1-96 16,6 0-16-16,6-6 0 0,5-3 0 15,5-3-336-15,3-4 128 0,6 1-128 0,2-5 0 16,4-1 0-16,3-1-240 0,4 3 48 0,3-3 0 0,2 1-176 16,-1 5-16-16,1-2-16 0,-2-2 0 15,1 1-128-15,-2 1-32 0,-1-1 0 0,-4 1 0 16,0-4-128-16,-3 0-16 15,-2-1-16-15,-1-1-17104 0</inkml:trace>
  <inkml:trace contextRef="#ctx0" brushRef="#br5" timeOffset="-157648.48">23954 15331 41471 0,'-4'14'3680'0,"-1"-3"-2944"0,1-5-592 16,1-6-144-16,3 0 784 0,-2 1 128 0,-2 5 32 0,-2 4 0 0,-1 3-1216 0,-3 2-240 0,1-4-64 0,-1 4 0 16,0-1-64-16,-1 4-32 0,-2 3 0 0,-2 1 0 0,-3 4 672 0,0 2 0 15,-1 5 0-15,0 1 0 0,-3 3 272 0,3 4-16 0,-2 4 0 0,-2-1 0 16,4-2-16-16,-1 4-16 0,-1 2 0 0,0 3 0 0,-3 2-224 15,2-5 0-15,0 2 0 0,2-8 0 16,0-1 128-16,3-7-128 0,1-2 0 0,1-1 0 16,3-6-192-16,1-3-144 0,-1-4-32 0,2-4-18160 0</inkml:trace>
  <inkml:trace contextRef="#ctx0" brushRef="#br5" timeOffset="-157273.98">23272 15151 6447 0,'-1'1'576'0,"-2"-1"-576"0,2 0 0 0,0-1 0 0,1 1 6768 0,0 0 1232 15,0 0 256-15,1 0 64 0,1 0-6160 0,2 1-1232 0,4 1-240 0,1 5-48 32,3 2-1088-32,0 4-224 0,2 3-32 0,0 2-16 0,1 7 1536 0,1 1 304 15,0 3 64-15,0 5 16 0,1 1-544 0,-1 3-96 16,0 3-32-16,1 0 0 0,0 3 0 0,-1 3 0 0,3-2 0 0,-2 2 0 16,2 1-320-16,2 5-64 0,0-1-16 0,4 4 0 15,1 1-128-15,1 1 0 0,1 1 0 16,1 0 0-1,0 2-384-15,-2-8-96 0,-1-5-32 0,-1-7 0 0,-3-6 208 0,-1-7 48 0,-1-2 0 0,-1-1 0 16,-1-9 256-16,0-4 0 0,-2-2 0 0,-3-6 144 16,1-4-1056-1,-3-1-224-15</inkml:trace>
  <inkml:trace contextRef="#ctx0" brushRef="#br5" timeOffset="-156824.59">24192 16083 41471 0,'-4'10'3680'0,"0"-4"-2944"16,1-5-592-16,2-1-144 0,-1-1 640 0,0 1 80 0,-2 4 32 0,-1 2 0 0,-1 0-2960 0,-1 0-592 0,2 4-112 0,-2-1-32 15,2 2 352-15,1 1 64 0,-1 1 16 0,0 2 0 0,2-3 4688 0,-1 2 960 16,2-1 176-16,1 2 32 0,1-1-1744 0,0 0-368 0,2 0-64 0,-1 1-16 15,2-3-928-15,-1 2-224 0,2-2 0 0,1 1 0 16,0-4 0-16,1 0 0 0,2-1 0 0,2-4 0 16,1 0 0-16,2-1 160 0,5-2-160 0,1-2 192 15,1-2-192-15,1-3 0 0,3 0 0 0,-2 0-176 16,0-2-304 0,2 2-64-16,-1 0-16 0,2 0 0 0,0 2-1248 15,-1-1-256-15,2 1-48 0,0-2-16 0,0 2-112 0,0-1-32 0,-4 1 0 16,-1-3-5600-16,0 1-1104 0</inkml:trace>
  <inkml:trace contextRef="#ctx0" brushRef="#br5" timeOffset="-156535.37">24408 16128 33167 0,'-2'3'2944'0,"1"-3"-2352"15,-1 3-464-15,2-3-128 0,2 0-416 0,-1 1-96 16,0 4-32-16,0 5 0 16,1 2-2928-16,0 5-592 0,0 7-112 0,-2 4-32 0,0 5 6512 0,-2 1 1280 0,-2 2 272 0,-1 5 48 0,-1 0-640 0,-1 3-128 15,1 6-16 1,-2 0-16-16,2 2-2224 0,0 4-448 0,0 2-96 0,-2-1-16 31,1 0-672-31,-2-6-144 0,0-2-16 0,2-8-16 16,0-3-1840-16,0-8-352 0</inkml:trace>
  <inkml:trace contextRef="#ctx0" brushRef="#br5" timeOffset="-156080.98">24936 14829 38703 0,'0'0'3440'0,"-1"-1"-2752"15,1 1-560-15,0-3-128 0,1 1 384 0,-1 1 32 0,2-2 16 0,-1 1 0 0,0 0-2448 0,0 4-480 0,2 3-112 0,-3-5-16 0,-2 28 3648 0,1-8 704 0,-2 11 160 0,0 5 32 0,1 8-448 0,-1 7-64 0,2 8-32 0,1 4 0 0,1 7-848 0,2-4-160 16,0-3-48 0,2 7 0-16,1 9-16 0,2 0-16 15,2 3 0-15,-2-9 0 0,2-3-96 0,-1-4 0 0,0-6-16 0,-1-5 0 0,1-2-176 0,0-6 192 16,-1-3-192-16,1-5 192 16,-2-2-464-16,1-5-96 0,-1-4-16 0,-2-2 0 15,1-1-816 1,-1 0-160-16</inkml:trace>
  <inkml:trace contextRef="#ctx0" brushRef="#br5" timeOffset="-155519.33">25768 15492 13823 0,'-3'12'1216'0,"-2"-4"-960"0,0 0-256 0,1-4 0 0,2 0 4288 0,-1-2 832 0,1 2 144 0,-2 2 48 0,-2 4-2672 0,-3 5-528 16,-1 1-96-16,0 2-32 0,2 2-1488 0,-1 1-304 0,2-1-64 0,-3 5-128 0,-1-2 176 0,-2 5-176 0,1 1 160 0,-4 2-160 0,0 1 224 0,-3 2-48 15,1-2-16-15,-3-1 0 0,0 1-160 0,-3 0 0 0,1-1 0 0,-2-3 0 16,0 1-496-16,-1-1-176 16,0-4-32-16,3-2-16 0,2-1-1232 0,2-5-240 0,3 0-48 15,3-3-12768-15</inkml:trace>
  <inkml:trace contextRef="#ctx0" brushRef="#br5" timeOffset="-155244.33">25369 15599 44223 0,'-4'26'1968'0,"1"-11"400"0,-1-5-1904 0,1-4-464 0,2-2 0 0,1-4 0 16,1 0 240-16,2 0-48 0,1 3-16 0,2-2 0 15,4 4-1776-15,3-2-336 16,3 5-80-16,2 1-16 0,-1 3 1616 0,0 1 416 0,3 6 0 0,-1 2 0 0,0 1 1024 0,1 1 336 15,1 3 64-15,0 2 16 16,-1 0-992-16,-1 3-208 0,-1-2-48 0,-1-1 0 0,-2 4-192 0,-2-3 0 16,-2-1-144-16,-3 1 144 15,1-3-448-15,-1 1 0 0,0-5 0 0,0 0 0 16,2-6-1408-16,-1-2-256 0,3-5-64 0,1-6-14080 0</inkml:trace>
  <inkml:trace contextRef="#ctx0" brushRef="#br5" timeOffset="-154669.42">25963 16050 20271 0,'8'2'1792'16,"-3"-2"-1424"-16,1 0-368 0,-1-4 0 0,0-2 4160 0,0 4 752 0,3-4 144 0,2-2 48 31,4-4-5104-31,7-1-1024 0,5-1-208 0,2 2-48 0,-4 4 144 0,0 4 32 0,-4 4 0 16,-2 4 0-16,-2 4 2640 0,-2 2 544 0,-2 3 96 0,-2 3 32 0,-1 2-1120 16,-3 2-240-16,0 0-32 0,-3 1-16 0,-2-3-608 0,-1 0-192 15,-3-1 128-15,-2-3-128 16,0-2 0-16,1-2 0 0,-3-1-176 0,1-3 176 15,-1-3-576 1,-1-1 0-16,1 0 0 0,-2-3 0 0,1 1-528 16,0-3-112-16,0 0-32 0,0-2 0 0,2-1-640 0,1 2-128 0,1-3-32 0,3 0 0 15,1 1 1024-15,2 1 208 0,3-1 48 0,3-1 0 0,1 0 768 0,2-1 144 16,3 0 48-16,3 2 0 0,0 0-192 0,0 2 0 16,0 4 0-16,0-2 0 0,-1 4 384 0,-3-1 64 0,1 4 0 0,-3-1 0 15,0 2 1152-15,-1 1 256 16,-3 0 32-16,8 18 3344 15,-12-17-3600-15,-1 2 0 0,-1 3-944 16,-1-1-192-16,2 2-48 0,-2 0 0 0,1 4-448 16,-2 0 0-16,1-2 0 0,-2 3 0 0,0 1-304 0,-1 1 0 15,0-2 0-15,-2 2 0 0,-1 2 304 0,1-3-192 16,-1 1 192-16,-1-2-160 0,1 0 528 0,1-1 96 0,0-1 32 0,-1-4 0 16,1-1-48-16,-1 1 0 0,0-4 0 15,0 0 0-15,-2 1-80 16,-1-4-32-16,1 1 0 0,-5-1 0 0,1 0-192 0,-1-5-144 0,-4 2 192 15,0-6-192 1,0 2-272-16,-4-5-176 0,0-5-16 0,-3-5-18640 0</inkml:trace>
  <inkml:trace contextRef="#ctx0" brushRef="#br5" timeOffset="-154017.09">26081 14823 37775 0,'0'10'3360'0,"0"-5"-2688"0,0-4-544 0,2-1-128 0,0 0 1056 0,2-1 176 0,2-2 48 0,3 0 0 0,7-1-4016 0,7 1-784 0,6 0-176 0,3 0-16 0,0 6 384 0,-4-2 96 0,0 4 16 0,-5-1 0 0,2 3 7024 0,-3 4 1408 0,2 0 288 0,0 4 48 16,1 1-3568-16,2 0-720 0,3 5-144 0,0-1-32 15,-1 2-768-15,1 3-144 0,0 1-48 0,-1 2 0 16,0 3-128-16,-2 0 0 15,-1 5 0-15,1 2-176 0,-1 6 176 0,0-2 0 0,-2-1 128 0,0 2-128 16,0 5 0-16,0 3 0 0,0 2 0 0,-3-1 128 16,-2 4-128-16,-2-3 0 0,-2-3 0 0,-2 1 0 0,0 0 0 15,-2-4 0-15,0-3-144 0,-1-2 144 0,-2-1 240 16,0-4 112-16,-2 2 32 0,-1-5 0 0,-1 1 144 16,-3 0 48-16,0-3 0 0,-2 0 0 15,-2 0-384-15,1 1-192 0,0 0 192 0,-2-1-192 0,-1-1 224 0,-3 1-64 16,0 2-16-16,-2-1 0 0,0-3-144 0,-4-1 0 0,0-4 0 15,-4-3 0-15,0 0 0 0,-1-6 0 16,1 0 0-16,-2-3 0 16,-4-6-672-16,1 2-112 0,-3-3-32 15,-1-6-18768-15</inkml:trace>
  <inkml:trace contextRef="#ctx0" brushRef="#br4" timeOffset="-149595.02">27521 15106 33167 0,'2'14'2944'0,"-1"-8"-2352"0,2 3-464 0,-2-6-128 0,2 0 1696 0,-2-2 320 0,3 3 64 16,-1 1 16-16,5 2-1488 0,0 8-288 0,3-3-64 0,1 6-16 0,-4 0 80 0,0 3 0 0,-5 5 16 0,-1 0 0 0,-2 5 96 0,-4 6 16 0,-1 8 0 0,1 3 0 0,-3 9-208 0,-2 6-48 0,2 6 0 0,-2 1 0 16,2 6-192-16,0-1-128 0,1 1 128 15,1-2-208-15,2 5 0 0,-1-3 0 0,3-5 0 16,-2-8 0-16,2-5 16 0,-1-4 0 0,-2-10 0 0,1-3 0 0,0-9-160 16,-2-5-32-16,1-4 0 0,0-10-18448 15</inkml:trace>
  <inkml:trace contextRef="#ctx0" brushRef="#br4" timeOffset="-149035.47">27526 14953 34095 0,'3'0'1504'0,"0"-1"320"0,-1-2-1456 0,2-1-368 0,0 1 0 0,-1-2 0 15,4 1 656-15,2-6 64 0,6-5 16 0,8-5 0 16,4-2-896-16,4-6-176 0,1 3-48 0,-4-1 0 31,0 5-384-31,-5 2-64 0,-4 6-32 0,-5 1 0 0,-1 4 1184 0,-5 6 256 0,-1-2 32 16,-2 4 16-16,-2 4 800 0,1-2 176 0,-2 4 16 15,2 2 16-15,-1 0-720 0,0 0-144 0,1 4-16 0,1 1-16 16,1 0-240-16,2 2-48 0,0 1-16 0,2-1 0 16,2 2-432-16,1-1 0 0,2 2 128 15,0-1-128-15,1 0-192 0,0 0-64 0,1 2 0 16,-1-3-16-16,-1 3 128 0,-1-1 144 0,-3 4-208 0,-1-2 80 0,-4 3-128 0,-5 1-32 15,-2 1 0-15,-4 0 0 0,-3 1 0 0,-4 2 0 16,-4 1 0-16,-3-1 0 0,-2 0-48 16,-1-2-16-16,-3 2 0 0,-1 0 0 0,0-2 352 15,-1 0 0-15,0 1 160 0,1-5-160 16,-1-2 512-16,2-5-16 0,0 1 0 0,1-3 0 16,3-2 32-16,0 0 16 0,-2-5 0 15,2 0 0-15,2-1-224 0,-2 0-32 0,2-1-16 0,-1-4 0 0,2 2-272 0,-1-4 0 16,3 2 128-16,1-4-128 0,3 2-256 0,1-2-96 0,1 1-32 15,2 0 0 1,2-1-128-16,2 2-16 0,1-2-16 0,0-1-12080 16,2-1-2416-16</inkml:trace>
  <inkml:trace contextRef="#ctx0" brushRef="#br4" timeOffset="-148565.81">28838 14611 25791 0,'-2'9'2304'0,"-1"-5"-1856"0,-2 1-448 0,0-2 0 0,2-1 3136 0,1-1 512 0,1 3 128 0,-4-1 0 0,-2 4-2784 0,-1 1-560 0,-1 2-112 0,0 4-32 0,0 1-288 0,-1 3 0 15,0 2 0-15,-3 0 0 0,0 4 320 0,-2 5 176 0,-1 3 16 0,-3 5 16 0,0 4 112 0,-1 1 0 0,-1 7 16 0,1 2 0 0,-1 2-208 0,0 5-32 16,-1 2-16-16,1 0 0 0,-2 6-160 0,2 1-48 15,0 2 0-15,3 1 0 0,1 2-192 16,2 1 0-16,1 0 0 0,3 0 0 0,1-4 0 0,1-2 0 16,4-4 0-16,2-2 0 0,2-2 0 0,1-5 0 0,1 2 0 0,1-8 0 15,2 1-160-15,1-6-80 16,1-2-16-16,1-7 0 0,0 1-192 16,0-7-32-16,1 1-16 0,1-3 0 15,1-2-160-15,3 0-48 0,1 1 0 0,1-4 0 16,-1 1-1408-16,4-2-304 0,4-2-48 0,0-2-13488 0</inkml:trace>
  <inkml:trace contextRef="#ctx0" brushRef="#br4" timeOffset="-147973.68">29000 16050 41471 0,'-3'14'1840'0,"-1"-6"368"0,1-3-1760 0,0-1-448 0,2-4 0 0,1 0 0 0,1 0-160 0,0-3-112 16,-1 2-32-16,2 1 0 0,-1-5-560 0,1 4-112 0,1-2-32 0,-3 3 0 0,0 0 1616 0,0 0 320 0,0 0 64 0,0 0 16 0,0 0-272 0,20-4-48 0,-14 6-16 0,3-2 0 0,2-2-336 0,0 0-64 0,4-2-16 0,1 1 0 0,2-6-112 0,2 0-16 0,2-2-128 0,1-1 192 0,1-1-192 0,0-1 0 0,-1-3 0 0,0 1 0 0,-4 3 0 0,0-3-128 0,-3 3 128 0,-4 1-160 0,-2 0 160 0,-2-1 0 0,-2 3 0 0,-4-2 0 0,-1 2 0 0,-3 0 0 16,-3 2 0-16,-2 1 0 0,-4 0 0 0,-3 1 0 0,-2 1 0 0,-4 1 0 31,-3 2-432-31,-5 0 0 0,0 2 0 0,-3 4 0 16,1 2 32-16,-1 2 0 0,2 0 0 0,-1 7 0 0,2-1 400 0,0 4 0 0,5 1 0 0,1 1 128 15,2-1 0-15,3 3 0 0,0 2 0 0,4-2 0 16,2 4-128-16,1-1 0 0,2 1 0 0,2-1 0 0,1 3 0 0,2-2 0 0,1 2 128 31,2 0-128-31,0 0 256 0,3 2-32 16,2-1 0-16,0-4 0 0,1 3 64 0,1-6 16 0,2 0 0 0,1-2 0 15,2-3-304-15,2-1 160 0,1-3-160 0,2-2 128 0,0-2-272 16,2-6-64-16,2 0-16 0,-1-6 0 16,1 0-352-1,1-6-80-15</inkml:trace>
  <inkml:trace contextRef="#ctx0" brushRef="#br4" timeOffset="-147576.58">29573 16151 35935 0,'5'6'1600'0,"-2"-3"320"0,-2-1-1536 0,0 2-384 0,0-4 0 0,-1 2 0 15,2-2 512-15,-2 4 48 0,1 0 0 0,0 2 0 0,0 3 192 0,-1 2 32 0,-1 1 16 0,-1 3 0 0,-3-3-320 0,0 2-64 0,-1 1-16 0,-2 1 0 0,0 2-96 0,-2 2-32 0,0-1 0 0,-1 0 0 0,0 2-272 0,1 2-144 16,0-1 16-16,0 0 0 15,1 1 128-15,1-1 0 0,0 3 0 0,2-3 0 0,0 0 256 16,1-2-32-16,1 1 0 0,3-5 0 0,0 0-96 0,2-4 0 16,1-2-128-16,2-1 192 15,2-3-192-15,2-1-128 0,2 0 128 0,3-1-208 16,3-4-48-16,3-4 0 0,2 0 0 0,1-1 0 0,4-2 256 0,1-4 0 16,2 3-160-16,-3-2 160 15,3-2-288-15,1 0 16 0,2-3 0 0,0 1 0 16,-3-1-1120-16,-5 4-208 0</inkml:trace>
  <inkml:trace contextRef="#ctx0" brushRef="#br4" timeOffset="-147319.66">29939 16151 35935 0,'-5'9'3200'0,"0"-3"-2560"0,2 0-512 0,0-3-128 15,3 0 1072-15,-2 3 192 0,-2 7 32 0,-2 7 16 16,-3 4-912-16,1 11-176 0,-1 3-32 0,0 3-16 16,3 0 272-16,1 1 64 0,0 1 16 0,2 2 0 15,0-1 112-15,1 1 32 0,0-3 0 0,0 1 0 16,-1-2-304-16,0 0-64 16,-1 1-16-16,-1-1 0 0,-1-1-288 0,-2-1-272 0,0-2 48 15,-1-4 16-15,-1 1-640 16,0-6-128-16,2 0-32 0,0-8-11984 0,5-1-2416 0</inkml:trace>
  <inkml:trace contextRef="#ctx0" brushRef="#br4" timeOffset="-146752.9">30555 14888 34095 0,'-4'7'3024'0,"1"-4"-2416"0,0 1-480 0,2-1-128 0,1-1 496 0,-1-1 80 0,1 5 0 0,-4 3 16 0,0 5-128 0,1 1-16 0,0-3-16 0,2 4 0 0,1-2 496 0,0 2 96 0,1 2 32 0,0 3 0 0,2 1-160 0,1 7-48 16,-2 3 0-16,1 6 0 0,0 7-160 0,-1 6-48 16,-1 4 0-16,-1 8 0 0,0 8-256 0,-3 5-64 15,-2 5-16-15,-1 2 0 0,-1-8-32 16,-3 4 0-16,-1 2 0 0,-2 0 0 0,0 1-272 0,-2-5 160 15,-1-2-160-15,1-8 128 0,1-7-128 0,3-4 0 16,1-8 0-16,2-4 0 16,3-4 0-16,1-8 0 0,3-3 0 0,0-7 128 15,2-3-1072-15,-1-12-208 0,0-2-64 16,1-5-12672-16,-1 4-2560 0</inkml:trace>
  <inkml:trace contextRef="#ctx0" brushRef="#br4" timeOffset="-144913.58">31570 15233 38703 0,'0'0'3440'0,"0"0"-2752"0,0 0-560 0,0 0-128 16,2 0 384-16,-2 0 32 0,0 0 16 0,0 3 0 0,-2-2-192 0,0 4-48 0,-3 5 0 0,-2 2 0 0,-3 4 128 0,-3 3 32 0,1 7 0 0,-4 0 0 0,0 5 0 0,-2 3 0 0,0 5 0 0,-1 2 0 15,0 3 224-15,-1 7 64 0,-1 2 0 0,-1 4 0 0,-3 6-176 0,-1 0-16 16,0 0-16-16,-3-1 0 16,0 3-224-16,-5 1-32 0,-2 2-16 0,-2 0 0 0,-1-4-160 0,-2 2 0 15,0-3 0-15,-31 45 128 16,40-61-128-16,5-8 0 0,2-6 0 15,4-4-608-15,4-9-96 0,2-5-32 16,1-8 0-16,5-1-384 0,0-10-80 0</inkml:trace>
  <inkml:trace contextRef="#ctx0" brushRef="#br4" timeOffset="-144599.4">30941 15271 38703 0,'-5'0'1712'0,"1"-3"352"0,2 1-1648 0,2 0-416 0,0 2 0 15,1-2 0-15,0 2 432 0,1 0 0 0,-1-3 0 0,3 3 0 16,-1 3-112-16,-3-3 0 0,14 16-16 0,-7-1 0 16,3 5 480-16,3 6 112 0,0 7 0 15,6 5 16-15,2 7-208 0,3 8-64 16,4 1 0-16,0 6 0 0,3-3-256 0,0 1-48 15,0-1-16-15,0 0 0 0,0-1-320 0,-3 0 128 16,2-2-128-16,-4-3 0 0,-3-1 0 0,1-2-160 0,-3 3 16 0,-3-4 0 31,-2 0-256-31,-2 1-48 0,-3-1-16 0,-4 0 0 16,0 1-240-16,-4-1-64 0,-1-1 0 0,-2-7 0 16,-3-4-16-16,-1-5-16 0,1-3 0 0,-3-7 0 15,2-6-80-15,-1-4-16 0,1-6 0 0,0-8 0 0</inkml:trace>
  <inkml:trace contextRef="#ctx0" brushRef="#br4" timeOffset="-144217.52">31699 16157 34095 0,'1'6'3024'16,"-1"-1"-2416"-16,0-3-480 0,0 0-128 0,1-2 1552 0,1 3 304 15,-1 4 48-15,0 2 16 0,2 7-1184 0,-1 2-224 16,-1 2-64-16,-1 2 0 0,-1-1 352 0,-4 3 64 16,0-2 16-16,0 0 0 0,-1 1-352 0,-1-1-64 15,-1-1-16-15,1-1 0 0,1-2-448 0,-1-2 0 0,3 0-208 16,0-1 64-16,0-2 16 0,3-4 0 0,0 0 0 0,1-2 0 15,2 0-144-15,1-5-32 0,2 2 0 0,-1-2 0 16,4-2-16-16,1 0-16 0,2 0 0 0,1 0 0 16,4-5 336-16,1 2 0 0,3-4 0 0,1 0 0 15,4 1 0-15,0-3 0 0,-2-1 0 0,3 4 0 0,0-2-320 16,0 0-64-16,1 3 0 0,-3 0 0 0,-2 3 0 16,-3-2-16-16,-5-2 0 15,-2 3 0 1,-5 0-768-16,-2-4-160 0</inkml:trace>
  <inkml:trace contextRef="#ctx0" brushRef="#br4" timeOffset="-143950.96">31981 16115 35935 0,'-6'10'3200'0,"1"-4"-2560"0,0 0-512 0,2-2-128 0,3 1 1344 0,0-1 256 15,2-1 64-15,-2 4 0 0,-2 5-1152 0,1 8-208 16,1 7-48-16,-2 5-16 0,-1 3 416 0,-1 6 96 16,1 3 16-16,-2 3 0 0,-1 1 0 0,-1 3 0 0,1 2 0 15,0-1 0-15,-1 0-240 0,-2 0-32 16,2-2-16-16,-2 0 0 0,0-2-480 0,1-1-256 0,-1-5 16 0,3-2 16 31,0-4-384-31,1-3-80 0,1-4-16 0,3-3 0 16,-1-4-560-16,2-6-112 0,0-4-32 0,2-5-17936 0</inkml:trace>
  <inkml:trace contextRef="#ctx0" brushRef="#br4" timeOffset="-143418.9">31778 14667 43311 0,'-4'8'1920'0,"2"-4"384"0,1-2-1840 0,1 0-464 16,1 1 0-16,0-3 0 0,3 1 192 0,1 3-64 16,3 1-128-16,4 2 192 0,1 4 16 0,1 0 0 15,1 7 0-15,-2-2 0 0,2 3 464 0,1 4 96 16,-1 4 0-16,2 5 16 0,3 9-80 0,1 3-32 0,3 3 0 0,2 5 0 16,2 4-320-16,2 1-64 0,2 1-16 0,1-1 0 15,-1-4-144-15,3 4-128 0,1 2 144 16,2 2-144-16,1 2 128 0,-1-3-128 15,0 0 0-15,2-2 144 0,-2-2-144 0,-1 2 0 0,0 4 0 16,-2-2 0-16,-5 1 0 0,-6-1 0 0,-5 2 0 0,-8-1 0 16,-6-1 144-16,-7 1 0 0,-6 2 0 0,-7 3 0 15,-3 3-16-15,-7-2 0 0,-2 2 0 0,-4-2 0 16,-1-2-128-16,-3-2 128 0,0 1-128 0,0-3 128 0,0-2 128 16,0-5 32-1,2-4 0-15,1-8 0 0,2-3-496 0,3-6-112 0,1-7 0 16,2-7-16-1,3-3-368-15,0-8-64 0,2-4 0 0,-1-8-16 0,1-4-224 16,1-8-32-16,-1-13-16 0,2-12-19824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20T14:08:20.997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27539 6144 6447 0,'4'-1'576'0,"-2"-3"-576"0,0 3 0 0,-1 1 0 0,0 0 1088 0,0 0 128 0,2-4 0 0,2 2 16 0,0-2-144 0,0 1-16 16,0 0-16-16,-2 2 0 0,1-2-128 0,-3 2-32 15,-1 1 0-15,-1-1 0 0,1 2-720 0,-2-2-176 16,0 1 0-16,0 1 0 0,-2-1 0 0,-1 0-192 0,1 0 192 15,4 0-208-15,0 0 208 0,0 0 160 16,0 0-32-16,-22 4 0 0,16-4 512 0,0 0 112 16,0-3 16-16,-3 3 0 0,0 3-64 0,1-6 0 15,-1 3 0-15,-1 0 0 0,-2 0-304 0,-1 0-64 0,0 0-16 0,-2 0 0 16,0 3 128-16,0-3 0 0,-1 0 16 0,-1 0 0 16,1 1 112-16,-1 0 32 15,-1-1 0-15,1 2 0 0,0-2-320 0,-1 0-64 0,1 2-16 0,-2-2 0 16,2 0-64-16,1 0-16 0,-1 0 0 0,2 0 0 15,-1 0-128-15,-1-2-176 0,-2 2 48 0,2-2 0 16,3 1 128-16,-3 0 144 0,-3 1-16 0,-2-3-128 0,-1 2 208 16,1 0-64-1,2 1-16-15,-1-2 0 0,2 2 192 0,-1 0 48 0,0 0 0 0,-1 0 0 0,0 0 96 0,0 0 32 32,0 3 0-32,-1-2 0 0,-1 2-176 0,0-2-16 0,2 2-16 0,0 1 0 0,1-1-288 0,0 2 0 15,1-4 128-15,-1 1-128 0,1 1 0 0,1-2 0 31,-2 2 0-31,-1-1 0 0,1-2 0 0,2 0 0 16,-1 1 0-16,0-1 0 0,2 0 352 0,-1 0-32 16,1 0-16-16,1 0 0 0,-1 1-112 0,1-1 0 15,0 0-16-15,0 0 0 0,0 3-176 0,0-3 0 0,-2 2 0 16,2 0 128-16,-1 0-128 0,2-2 0 0,0 3 0 0,1-3 0 16,-1 2 128-16,1-1-128 0,0-1 128 0,0 0-128 15,0 2 0-15,0-2 0 0,0 3 0 0,-1-3 0 16,0 1 0-16,1 1 0 0,-1-1 0 15,1 1 0-15,-2-2 336 0,2 0 48 0,2 2 0 0,-1-1 0 16,0-1-384-16,-1 2 0 0,-1-2 0 0,0 0-128 16,-1 3 128-16,3-3 0 0,-1 1 0 0,0-1 0 15,1 3 0-15,0-3 0 0,2 0 0 0,-1 0 0 16,-2 1 0-16,1 0 0 0,-2 1 0 0,1 0 0 16,2-2 128-16,-2 1 16 0,2-1 0 0,0 1 0 0,-1 2 32 15,1-3 0-15,0 1 0 0,-2 0 0 0,0 0-176 0,0 2 0 16,-1-2 0-16,0 0 0 0,0 2 0 0,1-2 0 15,1 0 0-15,-2 3 0 0,0-3 0 0,0 3 0 16,0-3 0-16,2 0 0 0,-1 3 0 0,-1-4 0 16,2 0 0-16,-2 1 0 0,0 4 0 0,0-3 0 15,0-1 0-15,1 1 0 0,0-1 0 0,-1-1 0 16,0-1 0-16,-1 1 0 0,1 1 336 0,1 1 48 16,-3-1 0-16,1 1 0 0,2-2-176 0,-3 0-16 15,3 0-16-15,-2 2 0 0,2-1-176 0,-2-1 0 16,1 2 0-16,-1-2 128 0,1-2-128 0,-1 2 0 0,-1 2 0 15,-1-2 0-15,2 0 0 0,-1 2 128 0,-1-1-128 16,-1 3 128-16,2-4-128 0,-1 1 0 0,0 0 0 0,-1 0-176 16,2 2 176-16,0-3 0 0,-1 0 0 15,0 2 0-15,-1 1 0 0,-1-2 0 0,1 0 0 16,-4 0 0-16,2 2 0 0,0-1 0 0,-1 1 0 0,1-2 0 16,-1 2 0-16,0-1 0 0,-1-1 0 0,0 0 0 15,1-1 0-15,-1 0 0 0,1 0 128 0,0 0-128 16,2 0 0-16,-1 0 0 0,0 0 0 0,0 0-128 15,0-1 128-15,-3 2 192 0,2 1-32 0,-1 0-16 16,0-1-144-16,-1 1 0 0,1-2 0 0,0 2 0 0,2-1 0 0,0 1 0 16,2-2 0-16,0 0 0 0,1 0 0 0,-2-2 0 15,2 1 0-15,-1 1 0 0,2-2 0 0,-2-1 0 16,1 1 0-16,-2 0 0 0,0 1 0 0,-1 0 0 16,3-1 0-16,-3-1 0 0,-1-1 128 0,-1-1-128 15,2 2 0-15,0-1 128 0,1 3-128 0,1-4 160 16,-2 1-160-16,1 0 160 0,-1 1-160 0,0-1 0 15,1 1 0-15,1 2 0 0,0-2 0 0,-2 1 0 16,0 2 0-16,0-2 0 0,-2 2 0 0,2-1 0 0,0 1 0 16,-1-2 0-16,0 2 0 15,0-1 0-15,2 2 0 0,0-1 0 0,0 0 0 0,2 0 0 16,-1 0 0-16,1 0 0 0,0 0 0 0,-2 0 0 16,1 0 0-16,-1 0 0 0,-2 0 0 0,1 0 0 15,0 3 0-15,1-1 0 0,0 1 0 0,0-1 0 16,0-1 0-16,1 1 0 0,-1-1 0 0,1-2 0 0,1 1 0 0,0-2 0 15,1 1 0-15,2 1 0 0,3 0 0 0,-2 0 0 16,1 0 0-16,0 0 0 0,1 1 0 0,0 1 0 16,1-2 0-16,-1 0 0 0,1 1 0 0,0-1 0 15,1 2 0-15,-1 0 0 0,2 1 0 0,0-3 0 0,0 3 0 16,0-2 0-16,2 2 0 0,1-1 0 0,-1 2 0 16,1-2 0-16,1 1 0 0,0-2 0 0,2 0 0 0,-1 3 0 15,1-2 0-15,0 3 0 0,0 0 0 0,2 0 160 16,0 0-32-16,0 1-128 15,1-1 128-15,0 1-128 0,1 1 0 0,-1-1 0 0,0 0 0 0,1 0 0 16,0 0 0-16,1 3 0 16,-1-3 0-16,-2 2 0 0,3 2 0 0,-1-3 0 15,0 4 0-15,1 0 0 0,0 2 0 0,1 0 0 16,-1 0 0-16,2-1 0 0,0 1 0 0,-1 1 0 0,2 0 256 0,0 2-48 0,0 0-16 16,0 0 0-16,0 2-192 0,0 3 0 0,0-3 0 0,0 0 0 15,0 3 0-15,0-1 0 16,1 2 0-16,-1 1 0 0,1 0 240 0,-1-1-48 15,0 3-16-15,0 0 0 0,0-3-176 0,0 3 192 16,1-2-192-16,-1 1 192 0,0 1-192 0,0-2 0 16,-1-1 0-16,-1 2 0 0,1-2 0 0,0 3 0 0,-1 3 0 0,0 2 0 15,-2-4 0-15,-1 1 0 0,0 3 0 0,-1 1 0 16,-2 1 0-16,1-2 0 0,-2-2 0 0,0-2 0 16,1-3 0-16,-1 1 0 0,0-1 0 0,1 0 0 15,-1-1 288-15,1-1 32 0,1-2 0 0,-2 2 0 0,2-2-192 16,-1 4-128-16,2-2 192 0,-1 1-192 0,0-4 0 0,1 3 0 15,-1 3 0-15,0-4 0 0,0 1 0 0,1 0 0 16,-2-1 0-16,1 2 0 0,-1-1 0 0,0-1 0 31,-1-1 0-31,0 4 0 0,0-5 0 0,0 3 0 0,0-3 0 0,0-1 0 0,0 0 0 0,1-1 0 32,0-2 0-32,-1 2 0 0,2-4 0 0,0-1 0 0,0 2 0 0,0-3 0 15,-1 0 0-15,2-1 0 0,-1 3 0 0,-1-2 0 0,1 1 0 0,-1-1 0 16,1-2 0-16,-1 2 0 15,2 0 0-15,-1-1 0 0,0-1 0 0,1 0 0 0,0 0 0 0,0-1 0 0,-1-1 0 16,1 0 0-16,0-1 0 0,0 0 0 16,-1 1 0-16,2-1 0 0,-1-1 0 0,0-1 0 15,1 4 0-15,0-4 0 0,0 1 0 0,0-2 0 16,0 1 0-16,0-1 0 0,1 0 0 0,0-2 0 0,1 1 0 0,-1 0 0 16,0 2 0-16,0-3 0 0,2 1 0 0,-1 0 0 15,2 0 128-15,-1 2-128 0,0-3 0 0,2 0 0 16,0 0 0-16,0 0 0 0,1 1 0 0,-1-1 0 15,1 0 0-15,-1 1 0 0,2-1 0 0,0 0 0 16,2 0 0-16,-1 0 0 0,2 0 0 0,-1 0 0 16,3 3 0-16,-2-6 0 0,1 2 0 0,0 1 0 0,0 0 0 0,2-1 0 15,0 1 128-15,1 0-128 0,1 0 224 16,0 0-16-16,1 0 0 0,0 0 0 16,1-3-208-16,2 3 0 15,-1 0 128-15,2-1-128 0,1 0 0 0,1 0 0 16,2-2 0-16,1 1 0 0,-1 0 0 0,1-1-160 0,1 1 32 15,1 0 0-15,2-1 128 0,0 2 0 0,0 1 0 0,-1-3 0 16,3 1 0-16,-2 0 0 0,-2 2 0 0,0-1 0 16,0 1 0-16,2 0 0 0,-2 0 0 0,0 0 0 0,1 0 0 0,0 1 0 15,0 1 0-15,-1-2 0 0,2 2 0 0,-1-2 0 16,1 1 0-16,0-1 0 0,0-1 0 0,0-1 0 31,2 2 0-31,1-3 0 0,1 0 0 0,-4 1 0 16,0-1 0-16,2 2 0 0,1-3 0 0,1 1 0 0,-1 0 0 15,-1 2 0-15,1-2 0 0,1 2 0 0,-3 1 0 0,1-1 0 16,0 1 0-16,0 0 0 0,0 0 0 0,-1 0 0 16,-1 0 0-16,2 0 0 0,2-3 0 0,0 1 0 15,-2 1 0-15,1-4 0 0,0 4 0 0,-1-3 0 16,1 3 0-16,-1-3 0 0,1 3 0 0,0-1 0 16,1 2 0-16,0 0 0 0,0 0 160 0,-1-2-160 15,-1 2 0-15,-1 0 128 0,1 0-128 0,1 0 0 0,0 2 0 16,2-2 0-16,-2 0-192 0,1 0 192 0,1 0 0 0,-1 0 0 15,-1-2 0-15,-1 1 0 0,2 1 0 0,0-2 0 16,-1 0 0-16,-1 1 0 0,-2 1 0 0,3-2 0 16,1 1 0-16,0 1 0 0,-1 0 0 0,-2 0 0 15,0 0 0-15,-3 0 0 0,-1 0 0 0,0 0 0 16,-2 3 0-16,0-2 0 0,-1 1 0 0,1 0 0 16,-1 1 0-16,0 0 0 0,-1 1 0 0,0 1 0 15,2-2 0-15,-1 2 0 0,1 0 0 0,-2 0 0 16,3 0 0-16,-4-3 0 0,0 2 0 0,0-3 0 15,0 1 0-15,0-2 0 0,1 2 0 0,0-4 0 0,-1 4 192 0,0-4-48 16,2 0-144-16,-2 1-144 0,1 1 144 0,-1-1-208 16,1 1 208-16,-2-3 0 15,-2 3 0-15,0-1 160 0,0 1-160 0,0 0 0 16,-1 1 0-16,-1-1 0 0,-1 3 0 0,-2-2 0 0,2 0 0 0,1 1 0 16,0 0 0-16,-1-2 0 0,1 0 0 0,2 0-176 15,-2 0 176-15,0-2 0 0,0 0 0 0,1 1 0 16,-1 0 0-16,0 1 0 0,-1-3 0 0,0 3 0 15,-1 0 0-15,-3-1 0 0,-1 1 0 0,1 0 0 16,1 0 0-16,2 1 0 0,-2 2 0 0,2-2 0 0,-2 0 0 16,0 1 0-16,1 0 160 0,0-2-160 0,0 3 0 0,0-2 0 15,1 1 0-15,0-2 0 0,0 2 0 0,1-1 0 16,-1-1 0-16,1 2 0 0,-2-2 0 0,1 0 0 16,-2 1 0-16,2 1 0 0,-1-2 0 0,0 1 0 15,0 1 0-15,0 1 0 0,0 1 0 0,0-4 0 16,-1 2 0-16,-1 1 0 0,0 0 0 0,-1 0 0 15,0-1-128-15,-1 1 128 0,-1-1 0 0,0 2 0 16,-1-4 0-16,-1 2 0 0,1 1 0 0,-1-2 128 16,0 0-128-16,0 1 192 15,2 0-192-15,-2-1 0 0,2 0 0 0,0 1 0 0,-1-2 0 0,1 2 0 0,-2-2 0 16,1 0 0-16,0 0 0 0,-1 1 0 16,0-1 0-16,0 0 0 0,0 0 0 0,-1 2 0 15,0-2 0-15,1 2 0 0,-1-2 0 0,0 1 0 16,1-1 0-16,-1 0 0 0,0 2 0 0,0-2 0 0,0 1 0 0,1 1 0 15,-1-2 0-15,0 2-160 0,1-1 32 0,-1-1 0 16,0 2 128-16,-1-2 0 0,2 0 0 0,-2 0 0 16,1 0 0-16,-1 0 0 0,-1 0 160 0,1 0-160 15,0 0 0-15,-3 0 128 0,1 0-128 0,1 0 0 16,-2 0 0-16,2-2 0 0,-2 2 0 0,0 0 0 0,0 0 0 16,1 0 0-16,-2-1 0 0,1 1 0 0,-1 0 0 0,1-2 0 15,0 2-192-15,1-2 192 0,-1-1 0 0,-1 3 0 16,0 0 0-16,0 0 144 0,0 0-144 0,8-18 0 15,-5 13 0-15,-1-1 128 0,1 1-128 0,-1-4 0 16,1 0 0-16,-1 3 0 0,1-2 0 0,-1 0 160 16,1-3-16-16,-2 1 0 0,0 2-144 0,0-4 0 15,1 1 0-15,-1-2 0 16,-1 0 0-16,1 1 0 0,-1-3 0 0,1 0 0 16,1-1 0-16,-1-2 0 0,0 2 0 0,1-2 0 15,0-2 0-15,0 2 0 0,1-1 0 0,-2-2 0 0,1 0 0 0,0 0 0 0,0-1 0 0,-1-4 0 16,-1 4 0-16,2-2 0 15,-2 1 0-15,-2-1 0 0,1-2 0 0,0 2 0 16,-2 0 0-16,1-2 0 0,-2 1 0 0,0-2 0 16,0 0 0-16,-3 1 0 0,2-2 0 0,-2 2 0 0,0 1 0 0,-1 1 0 15,1-2 0-15,-1 3 0 0,0-1 0 0,0 1 0 16,2 1 0-16,1-3 0 0,0 0 0 0,0 0 0 16,2 1 0-16,-1 0 0 0,1 0 0 0,1 0 0 15,1-1 0-15,-1 1 0 0,2-1-192 0,-1-1 192 16,2 2 0-16,-1 2 0 0,2 1 0 0,-2 1 0 15,1-1 0 1,-2 1 0-16,1-2 0 0,0 2 0 0,0 2 0 0,-2 1 0 0,1 1 0 0,0-1 0 0,-2 3 0 0,1-2 0 16,-2-1 0-16,1 1 0 0,-1 3 0 0,-1-5 0 31,0 1 0-31,0 0 0 0,0 1 0 0,-1-2 0 0,2 1 0 16,-1 0 0-16,2-1 0 0,-1-1 0 0,1 1 0 0,2 1 0 0,-1-1 0 0,2 0 0 15,-2 2 0 1,2 0 0-16,2 2-128 0,-2 1 128 0,1 2 0 0,0 0 0 15,-1-2 0-15,1 5 0 0,-1-1 0 0,0 2 0 0,-1-3 0 0,0 2 0 0,0 2 0 16,-1-3 0-16,0 3 0 0,-1 0 0 0,0 1 0 16,-1-1 0-16,0 0 0 0,-1 1 0 15,2 0 0-15,-1 0 0 0,0-1 0 0,1-1-144 16,0 1 144-16,-1 0 0 0,2 0-176 0,-1 0 176 16,2 0-160-16,0-3 160 0,0 1 0 0,1 2 0 0,-2-2 0 15,2-1 0-15,2 3 0 0,-2-2 0 16,1 2-128-16,0-1 128 0,0 1 0 0,-1-1-176 0,2 1 176 0,-2 0-160 31,0-1-32-31,0 0 0 0,-2 3 0 0,1 0 0 0,-1-1-128 0,-1-1-48 0,1 2 0 0,-2-1 0 31,-1 3-176-15,-1-3-32-16,0 3-16 0,-4-3 0 0,-3 4-1168 0,-1-1-224 0</inkml:trace>
  <inkml:trace contextRef="#ctx0" brushRef="#br0" timeOffset="3213.24">22889 7191 12895 0,'1'-2'1152'0,"1"1"-928"0,0-2-224 0,-1 2 0 0,0 0 272 0,0 1 16 16,2-5 0-16,0 0 0 0,4-1 448 0,-1 0 96 0,0-3 0 0,0 1 16 15,-1 1-560-15,0 2-112 0,0-1-32 0,-3 0 0 16,2 1 128-16,-3-1 32 0,2 1 0 0,-3 1 0 16,0 1 416-16,0-1 96 0,-1 0 16 0,-1 1 0 15,0 1 48-15,-1-2 16 0,1 4 0 0,-2-5 0 16,1 3 48-16,-2-1 16 0,0 2 0 0,-2-3 0 16,3 2-112-16,-3-1-16 0,-1 1 0 0,0-1 0 15,3 2-256-15,-2 0-64 0,-3 0-16 0,-2 1 0 0,-2-4-272 0,-1 3-48 16,0 1-16-16,1-3 0 0,2 3-16 0,0 0 0 15,-2 0 0-15,1-1 0 0,0 1-144 0,1 0 160 16,-3 0-160-16,0 1 160 0,-2 2-160 16,0-3 0-16,1 0 144 0,1 0-144 0,4 1 336 0,-2-1 0 15,-1 4 0-15,-3-4 0 0,0 1-176 0,0 1-32 16,1 1-128-16,0-3 192 0,-2 2 128 0,1 1 32 16,0-1 0-16,-2 2 0 0,3-2-352 0,0 2 0 15,0 1 0-15,0-1 0 0,-1 1 0 0,-1 1 0 16,1 0 0-16,0 2 0 0,-1-2 0 0,1-1 0 0,0 1 0 15,-1 0 0-15,2-1 0 0,-1 1 0 0,-2 2 0 16,2 0 0-16,0-2 0 0,3 2 0 0,2-1 0 0,-2 1 0 16,-2-1 0-16,-1 3 0 0,1-3 0 0,0 3 0 15,0-2 0-15,0-1 0 0,0 3 0 0,-1 0 0 16,3 1 0-16,-1-2 0 0,1-1 0 0,2 1 0 16,-1 2 304-16,0-1 32 0,0 1 16 0,1-1 0 15,0 1-160-15,1 0-48 0,-2 2 0 0,0-2 0 16,2 1-144-16,-3 2 128 0,2 1-128 0,-2 1 128 15,0 0-128-15,1 1 0 0,-1 0 0 0,3-4 0 16,1-1 0-16,-1 3 0 0,-1 2 0 0,-1 1 0 0,1-1 0 16,1-1 0-16,0-1 0 0,0 0 0 0,-1 1 288 0,0-1 32 15,1 1 0-15,-1 0 0 0,-1 0-128 0,0 1-32 16,-1 2 0-16,-1 1 0 16,0-1-160-16,-1 2 128 0,1-2-128 0,-1-1 128 15,0 2-128-15,0-1 0 0,0 2 0 0,0-3 0 0,0 3 0 0,0-1 128 16,0 1-128-16,2 1 128 0,2-6-128 0,-1 3 0 15,0 3 0-15,-2 2 0 0,-1 1 0 0,1 2 0 16,-1-1 0-16,0 2 0 0,-1 1 0 0,-2 3 0 16,1 0 0-16,-2 0 0 0,0-2 192 0,1-3-64 15,1-4 0-15,-2 0 0 0,0-1-128 0,2-1 0 16,0-1 0-16,2 0 0 0,0-1 208 0,0-1-32 0,-1 4-16 0,-2 0 0 16,3 0-160-16,-2 2 192 0,0-2-192 0,0 3 192 15,1 0-192-15,-1 1 0 0,2 1-160 0,-1-1 160 16,1 2 0-16,1 1 0 0,0-2 0 0,1 1 0 15,0 4 0-15,-2-2 0 0,0 2 0 0,2-3 0 16,2-5 0-16,-2 9 0 16,-1 1-128-16,-1 6 128 0,0-4 0 0,0-2 0 15,0 0 0-15,-2-2 0 0,4-6 0 0,-2 0 160 0,1-3-32 0,-1 1 0 0,2-3-128 16,-2-1 0-16,-1 2 0 0,-1 0 0 0,2 4 128 0,-1-2 0 16,0 3 0-16,-1-3 0 0,1 4-128 0,1-5 0 15,0 2 0-15,-3 3 0 16,1 3 0-16,-2-1 0 0,-1 1 0 0,0 0 0 0,2-3 0 15,0 1 0-15,-1-1 0 0,1-2 0 0,3-1 0 0,-4 1 0 16,1 5 0-16,-2 0 0 0,-2 3 0 0,1 3 0 16,-1-1 0-16,-3-1 0 0,0 2 0 0,-2-6 0 15,1 0 0-15,-1-3 0 0,-1-2 0 0,2 0 0 16,0-4 0-16,0 2 0 0,2-4 0 0,-1 1 0 0,1 0 176 16,-1-2-176-16,2 1 176 0,0-1-176 0,3-1 192 15,-4 2-192 1,1 4 128-16,-4-1-128 0,1 4 0 0,-1-3 0 0,3-1 0 0,-1 2 0 0,-2 0 0 0,-1 0 0 15,2 0 0-15,-1-1 0 0,0-1 0 0,-1 1 0 16,0-3 0-16,0 1 0 0,-1-2 0 0,1 0 0 16,1-3 0-16,-2 2 0 0,-1 2 0 0,-1-2 0 15,0 3 0-15,-1-4 0 0,-1 3 0 0,2-2 0 16,4-3 0-16,-2 1 0 16,-2 0 128-16,0 2-128 0,-2 1 224 0,1-3-16 0,1 2 0 0,0-1 0 15,2-1-208-15,-1 2 144 0,3-4-144 0,-2 1 128 0,3-1-128 31,0 0 0-31,2-2 0 0,-1 2 0 0,-3 1 0 0,2 0 0 16,0 1 0-16,1 0 0 0,1-1 0 0,-1-3 0 16,2 2 0-16,-1-1 0 0,1-3 0 0,5-1 0 15,4-3 0-15,-4 3 0 0,-2-1 0 0,-3 1 0 16,0-1 0-16,-1 3 0 0,3-1 0 0,1-4 0 16,1 1 0-16,3-1 0 0,3-1 0 0,-1 0 0 15,-3 2 0-15,-1 0 0 0,1 4 0 0,-2-5 0 16,2 3 0-16,-2-3 0 0,0 3 0 0,1-1 0 15,-2-1 0-15,0 1 0 0,0 2 0 0,0-1 0 16,-1 1 0-16,1-1 0 0,0 1 0 0,1 0 0 16,0-1 0-16,2 0 0 0,-1 0 0 0,2-3 0 15,0 2 0-15,2-3 0 0,0 2 0 0,1-2 0 0,0 0 0 16,-1 0 0-16,2 2 0 0,1-2 0 0,0 0 0 0,-1 0 0 16,2 0 0-16,-1 2 0 0,-2 1 0 0,1-3 0 15,0 4 0-15,1-4 0 0,-2 2 0 0,2 1 0 16,1-3 0-16,-2 0 0 0,4 1 0 0,-1-2 0 15,0 0 0-15,-1-1 0 0,-1 3 0 0,1-2 0 16,3-3 0-16,-1 2 0 0,-1 0 0 0,-1-1 0 16,1 1 0-16,0 2 0 0,0-3 0 0,0 0 0 15,2-1 0-15,-1 1 0 0,0-3 0 0,1 1 0 0,0-1 0 16,0-1 0-16,0 1 0 0,1-3 0 0,1 1 0 16,-2-1 0-16,2 0 0 0,-1-1 0 0,2 2 0 0,-1-2 0 15,1 1 0-15,-2-1 128 16,4-1-128-16,-2-1 0 0,1 1 0 0,0-1 0 0,-1-1 0 0,3 2 192 15,-1-1-192-15,1-2 192 0,0 0-192 0,0 2 0 16,1-4 0-16,0 3 0 0,0-3 0 0,-1-1 0 16,2 0 0-16,0-2 0 0,0 1 0 0,0 1 0 15,2-4 0-15,-1 2 0 0,1 1 0 0,1 0 0 16,-1-2 0-16,1 3 0 0,-1 2 0 0,2-2 0 16,-2 5-160-16,1 0 160 0,-2-4 0 0,0 4 0 15,1 0 0-15,-1-3 0 0,1 3 0 0,-1 0 0 0,1-2 0 16,-1 3 0-16,-1-1 0 0,1 0 0 0,0 1 0 0,-1 0 0 15,2 4 0-15,-2-4 0 0,0 4-128 0,-2-2 128 16,2 2 0-16,-1 1 0 0,0 1-160 0,-2 3 160 16,1-3-176-16,-2 3 48 0,1 2 0 0,-1-1 0 15,0-1 0-15,-1 3 0 0,0-1 0 0,2 0 0 16,-4 0 128-16,2 2 0 0,0 1 0 0,-1 2 0 16,0-3 0-16,0 3-128 0,1 2 128 0,-1 0 0 0,1 1-160 15,0-2 160-15,0 2-192 0,0-2 192 0,0 2 0 0,0 0 0 16,1-2 0-16,-1-3 0 0,2 1 0 0,-2-2 0 15,0 1 0-15,0-1 0 0,0-1 0 0,0 1 0 16,0 1 0-16,-1-2 0 0,0 2 0 16,2 0 0-16,-2 1 0 0,1-1 0 15,0 0 0-15,0 0 0 0,1 2 0 0,-1-5 0 16,3 2 0-16,-1-2 0 0,2 0 0 0,0-2 0 0,1 1 0 16,0-3 0-16,0 2 0 0,0 1 0 0,0-4 0 0,1 0 0 15,-1 3 0-15,0-4 0 0,1 0 0 0,1 0 0 16,-1 1 0-16,0 0 0 0,2 2 0 0,0-3 0 15,0 2 0-15,2 2 0 0,1-3 0 0,0 3 0 16,3-2 0-16,-1 2 0 0,2-3 0 0,1 2 0 0,3-1 0 0,1 0 0 16,2-2 0-16,3 0 0 0,2 0 128 0,4-2-128 15,3 0 128-15,-1 1-128 0,3 1 176 0,-1 0-176 16,-1 0 128-16,2 3-128 16,0-1 0-16,-1 1 0 0,-3 3 0 0,0 1 0 0,0-1 0 0,-1-1 0 15,-1 1 0-15,-1 0 0 16,-1 0 0-16,-2-1 0 0,-1 1-224 0,0-2 0 0,-3 2 0 0,0-3 0 15,3 1-208-15,-3 0-32 0,1-1-16 16,0-3 0-16,1 1-48 0,1-2-16 0,3-2 0 0,2-1-17568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8T16:35:21.611"/>
    </inkml:context>
    <inkml:brush xml:id="br0">
      <inkml:brushProperty name="width" value="0.05292" units="cm"/>
      <inkml:brushProperty name="height" value="0.05292" units="cm"/>
      <inkml:brushProperty name="color" value="#FFC000"/>
    </inkml:brush>
  </inkml:definitions>
  <inkml:trace contextRef="#ctx0" brushRef="#br0">9498 4905 26719 0,'-3'-3'2368'0,"2"0"-1888"0,1 3-480 16,3-2 0-16,2 2 592 0,2 2 32 0,4-2 0 0,7 0 0 0,10 3-1024 0,12-3-208 0,10-3-32 0,7 3-16 0,2-3 480 0,5 0 176 0,2 1 0 0,6 0-144 0,5 2 144 0,2-3 0 0,1-4 0 15,-1 1 0-15,2 0 0 0,-2 0 0 0,1 0 0 0,2 0 0 0,-2-1 0 0,-1-1 0 0,-3 0 0 0,-3 5 0 16,-4 0 0-16,-2-1 0 15,0 2 0-15,-7-2 0 0,-4-2 0 0,-8 2 0 16,-6 2 0-16,-9-1-128 0,-4 6 128 0,-8-1 0 16,-6 2 128-16,-5 0-128 0,-5-1 128 0,-5 2-128 15,-2 2 160-15,-3-4-160 0,-2 7 816 0,-4-1 64 0,-3 1 16 0,-2 2 0 0,-2 0 32 0,-2 2 16 16,-1 5 0 0,-3-1 0-16,0 4-672 0,-1 4-128 0,1 0-16 0,3 3-128 15,5-2 192-15,3 1-192 0,0 2 192 0,5 3-192 0,3 2 320 0,2 0-32 16,7 1-16-16,1 1 0 15,1-3-272-15,0 0 0 0,2-3 0 0,-2 0 0 16,-1-3 192-16,-2-2 96 0,1 2 16 0,0 1 0 16,-3-1-176-16,0 4-128 0,1 3 192 0,-2 2-192 15,0 4 0-15,-3 0 0 0,1 1 0 0,-1-4 0 16,-1 0-256-16,0 0 0 0,-3-4 0 0,0-2 0 0,-2 3-112 16,-2-4-16-16,0-3-16 0,-3-5 0 0,0-1 400 0,-4-2 144 15,0 1 0-15,-3-5 0 16,-3 0 864-16,-1-1 160 0,-2-4 48 0,-2 0 0 0,-5-1-432 0,-4-4-80 15,-4-2 0-15,-5-4-16 0,-6 2-32 16,-7-2 0-16,-4-2 0 0,-3-2 0 16,2 0-240-16,-8-2-48 0,-9 0-16 0,-1-6 0 0,4-1-352 15,-10-8 0-15,-6-7 0 0,-13-14-20000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8T16:36:05.776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17035 2872 31327 0,'1'-9'2784'0,"0"2"-2224"0,0 2-560 0,1 4 0 0,0 1 768 0,-1-2 32 15,3-6 16-15,1 0 0 0,1-5-560 0,0 3-128 0,-1 4 0 0,-1 0-128 0,-1 4 256 0,-2 2-48 0,0 2-16 0,-1 0 0 0,-1 5-560 0,-3 3-112 0,0-1-32 16,-1 4 0-16,-2-1 32 0,-3 2 0 0,-1 4 0 0,-4 1 0 0,-3 6 672 0,-2 1 128 15,-4 5 16-15,0 2 16 0,-10 8 784 16,0 6 144 0,-7 3 48-16,-3 7 0 0,-3 3-496 0,-1-2-112 0,4-5-16 0,2-5 0 15,2-2-544-15,2 0-160 0,-1-1 0 0,4-5 0 0,1 0 0 0,5-5 0 16,1-4 0-16,4-5 128 16,1-1-1088-16,4-6-192 0,0-2-64 0,4-2-10048 15,0-8-2000-15</inkml:trace>
  <inkml:trace contextRef="#ctx0" brushRef="#br0" timeOffset="304.42">16425 2702 43311 0,'-6'-4'1920'0,"0"4"384"0,0 0-1840 0,2 1-464 0,1 2 0 0,3 1 0 16,2 2 0-16,-2 6-336 0,1 4 48 0,3 13 16 15,3 5 272-15,5 5 0 0,4 5 0 0,5 3 0 16,5 3 0-16,8 1 0 0,4 5 0 0,7 1 0 0,3 0 0 0,1-3 0 16,1-1 0-16,-2-4 0 0,-3-7-192 15,-6-3 192-15,-3 0-192 0,-1-1 192 0,-3-1-352 0,-1 1 32 16,-4 1 16-16,-4-2 0 15,-2 1-528-15,-2-3-96 0,-3 1-32 0,-1-3 0 16,-2-3-1280-16,1-6-272 0,0-1-48 16,-1-8-11488-16</inkml:trace>
  <inkml:trace contextRef="#ctx0" brushRef="#br0" timeOffset="870.27">17265 3482 34095 0,'1'0'3024'0,"0"0"-2416"16,0 0-480-16,2 0-128 0,-1 0 1088 0,3 0 208 16,4-2 48-16,5 2 0 15,4 0-1216-15,6 0-128 0,4 0-224 0,1 0 48 16,-2 2 0-16,0 2 0 0,0 2 0 0,-2 0 0 16,0 4-208-1,-4 0-32-15,-3 0-16 0,-4 2 0 0,-2 1-592 0,-3-4-128 0,-3 4-32 0,-4-3 0 16,-3 1 96-16,-3 2 0 0,0-3 16 0,-5 3 0 0,-2-1 624 0,-4 0 112 15,-1 1 16-15,-4-1 16 0,-1 2 832 0,0-2 176 0,-1 1 16 16,-2-1 16-16,2-1 80 16,1 0 16-16,1-1 0 0,3-4 0 0,1 2-256 15,3-3-32-15,2-2-16 0,3 0 0 0,0 0-400 16,2 0-128-16,1 1 0 0,1-1 0 0,3 0 0 0,0 1-176 16,2-1 32-16,2 2 0 15,0-1-432-15,5 2-96 0,0 0-16 0,5 2 0 16,2 0-48-16,2 2-16 0,1-1 0 0,4 1 0 0,0 2 464 15,0 1 96-15,3 0 0 0,-2 2 16 0,1-1 624 0,-3 4 128 0,0 2 32 0,-3 1 0 16,0-1 272-16,-5-2 48 0,0 1 16 0,-5 1 0 16,0-2 144-16,-5 1 16 0,1 0 16 0,-4 0 0 0,-1 0-624 15,-4-3-128-15,-4 0-32 0,-2 0 0 0,-4-4-128 0,-3 2-16 16,-7-2-16 0,-5-1 0-1,-1-1-864-15,-6-2-160 0</inkml:trace>
  <inkml:trace contextRef="#ctx0" brushRef="#br0" timeOffset="2178.23">15041 2076 12895 0,'-2'-15'1152'0,"-1"4"-928"16,2 2-224-16,1 6 0 0,1 0 848 0,-1-4 128 0,2-4 32 0,-2-7 0 0,1-6 304 0,1-5 64 0,1 5 16 0,-1 4 0 0,2 4 640 0,-1 5 128 0,-1 3 16 0,0 3 16 15,0 4-464-15,-1 1-80 0,-1 4-32 0,1 2 0 0,-1 6-640 0,1 4-128 16,-1 7-16-16,0 5-16 16,2 7-320-16,0 8-64 0,-1 8-16 0,2 15 0 15,1 13-144-15,-2 13-16 0,-1 1-16 0,-3 17 0 0,-4 16-48 0,-3 10 0 16,-2 0 0-16,-5 9 0 16,-3 7-192-16,-1-4 0 0,4-18 0 0,3 0 0 15,-1-7 0-15,2-12 0 0,2-20 0 0,1-8 0 16,-1-4 0-16,2-7 0 0,-2-9 0 0,0-9 0 15,4-7 0-15,-2-8 256 0,2-7-32 0,1-4 0 0,0-7-224 0,2-4-160 0,-1-4 32 16,4-4 0-16</inkml:trace>
  <inkml:trace contextRef="#ctx0" brushRef="#br0" timeOffset="4947.46">7225 3126 32255 0,'-2'0'2864'0,"-1"0"-2288"0,2 0-576 0,1 0 0 15,0 0 752-15,0 0 32 0,-1 2 16 0,-2-2 0 0,0 4-480 0,-4 2-80 0,0 3-32 0,-4 2 0 0,-3 4-208 0,-2 3 0 0,-4 5 0 0,-2 3 0 0,-4 5 0 0,-2 3 0 0,-1-2 0 0,1 3 0 0,2-3 320 16,-3 3-48-16,1-1 0 0,1 4 0 0,2-6-80 0,2 0-32 15,-1 0 0-15,1 1 0 0,3-4-352 0,1-6-64 0,2 2 0 0,2-5-16 32,-1-2-2064-32,1-3-416 15</inkml:trace>
  <inkml:trace contextRef="#ctx0" brushRef="#br0" timeOffset="5279.55">6649 3112 40543 0,'-9'4'1792'0,"2"0"384"0,2-1-1744 0,1 2-432 0,3-1 0 0,1-1 0 32,1 0-320-32,-1 6-160 0,0 1-32 0,3 8 0 0,0 5 512 0,5 5 320 0,3 4-64 0,4 3 0 15,2 1-128-15,3 1-128 0,3 0 192 0,1 3-192 0,1 0 224 16,1 4-64-16,1-2-16 0,1 2 0 0,2 3-144 0,2-2 0 16,0-2 0-16,3-1 0 0,-1-4-256 15,1-4-64-15,1-2-32 0,-3-7 0 16,1-3-736-16,-5-2-128 0,1 1-48 0,-2-2-14912 15</inkml:trace>
  <inkml:trace contextRef="#ctx0" brushRef="#br0" timeOffset="7300.41">10095 2232 41471 0,'-6'11'3680'0,"1"-1"-2944"0,3 0-592 0,0-2-144 16,1 2 0-16,0 3 192 0,-3 13-192 0,-2 11 192 0,-1 13-192 0,-2 14 0 0,2 10 0 0,-3 10 0 0,-2 2 0 0,3 0 0 0,-1-2 0 0,0-5 0 0,-1-4 0 0,0 2 0 0,-2-2 0 15,1-2 0-15,-3 0 0 0,0-6 0 16,-1-1 0-16,-2-3 0 15,0-3-544-15,2-3-32 0,0-6-16 0,1-9 0 0,2-2-848 0,0-8-160 16,5-8-48-16,-1-6-14288 0</inkml:trace>
  <inkml:trace contextRef="#ctx0" brushRef="#br0" timeOffset="7585.82">10748 2013 46079 0,'-4'6'4096'0,"-1"7"-3280"0,1 0-656 0,1-2-160 0,3-1 0 15,0 6 160-15,-1 13-160 0,-3 19 160 0,-1 21-160 0,1 17 0 16,1 3 0-16,-2 5 0 0,0 4 0 0,-4 6 0 15,-1 0 0-15,-2-2 0 0,-3 4 0 16,-3 3 0-16,-3 3 0 0,-1-9 0 16,1-15-672-1,-3-5-16-15,-6 1 0 0,-2-1 0 0,-1-4-624 0,-1-10-128 0,3-11-32 0,5-9-16480 16</inkml:trace>
  <inkml:trace contextRef="#ctx0" brushRef="#br0" timeOffset="7920.46">9022 3951 30399 0,'-3'12'2704'0,"1"-4"-2160"0,-1 0-544 0,5-2 0 0,0-2 3584 15,4-1 592-15,3 0 128 0,7 1 32 0,9 5-3264 16,16-3-656-16,16 0-128 0,15 0-32 16,14-6-256-16,8-2-144 0,8-2 16 0,6-8 0 15,0-1 128-15,0-3 0 0,5 1 0 0,-3 2 0 16,-1-3-576-1,-4 0-96-15,-4 3-16 0,-1 1 0 0,-2 0-16 16,-4-2 0-16,-2 2 0 0,-6-3 0 0,1 1-1328 0,-2 2-272 0,-1-3-48 0,-5 1-13712 16</inkml:trace>
  <inkml:trace contextRef="#ctx0" brushRef="#br0" timeOffset="8877.17">12944 2752 39615 0,'-1'0'3520'0,"-1"0"-2816"0,-1 3-560 0,-1-2-144 0,2 3-192 0,-1 2-64 0,-2 3 0 0,-3 7-16 0,-6 2-176 0,-4 8-16 0,-3 8-16 0,-4 2 0 16,-2 1 48-16,-4 4 16 0,-4 7 0 0,-6 2 0 0,-7 10 160 0,-5 3 48 0,-4 5 0 15,-1 0 0-15,5-10 208 0,0-2 0 16,-1-2 0-16,2-6 0 0,3-1 624 0,2-8 16 0,4-2 0 0,4-9 0 16,6-2-448-16,3-5-192 15,6-8 160-15,4-6-11200 16,4-5-2240-16</inkml:trace>
  <inkml:trace contextRef="#ctx0" brushRef="#br0" timeOffset="9134.34">12132 2771 43311 0,'-1'4'1920'0,"-1"2"384"0,0 0-1840 0,2 2-464 0,1 0 0 0,2-2 0 0,0 7 0 0,3 5 0 16,7 12 0-16,4 11-160 0,7 9 160 16,4 7 0-16,5 6 0 0,3 4 0 0,3 5 128 0,-3-5 48 15,-3-3 16-15,-1-2 0 0,-2-2-192 0,-2 1 0 16,-2-5 0-16,-4-2 0 16,-1 0-384-16,-5-4-96 0,-2-6-32 0,-4-5 0 15,-4-7-224-15,-1 1-48 0,-1-4-16 16,-3-7-11120-16,-2-2-2224 0</inkml:trace>
  <inkml:trace contextRef="#ctx0" brushRef="#br0" timeOffset="14601.89">7749 3925 37775 0,'-4'-3'3360'0,"-1"0"-2688"0,2 0-544 16,2 3-128-16,0-2 640 0,-1 0 112 0,-1 0 16 0,-2-5 0 0,-3-2-592 0,0-1-176 0,0-2 0 0,2 2 0 0,2-5 0 0,2 3 0 0,2-2 0 0,1-1 0 0,4 1 0 16,1 0-176-16,2 0 32 0,0 2 0 0,3-1-160 0,2 1-16 0,0 2-16 0,3-2 0 0,2 2 336 0,3-3 0 0,2 4 0 0,6-4 0 15,3 3 0-15,3 0 0 0,3 2 0 0,1-2 0 16,1 4 128-16,-2 2 80 0,-1 4 32 0,-2 1 0 15,-3 4-48-15,-5 5-16 0,-2 0 0 0,-4 5 0 16,-2 1-176-16,-3 4 0 0,-3 1 0 0,-1 5 128 16,-3-2-128-16,-2 5 0 0,-5-1 0 0,-2 1 0 0,-2-1 0 0,-6 4 0 15,0-3 0-15,-7 3 0 16,-4 2-432-16,-4 1-112 0,-2 0-32 16,-4-3 0-16,-1 2 32 0,-4-3 0 0,-3 2 0 0,-1-1 0 15,-1 1 544-15,0-1 0 0,2-2 192 0,0-2-48 0,2 0 688 16,-1 4 128-16,0 0 16 0,3 1 16 0,2 2-704 0,5-7-144 15,5-2-16-15,5-3-128 0,6-1 272 0,5-7-48 16,5-2-16-16,6-4 0 0,4-3-80 0,6-2-128 16,5 0 176-16,6-2-176 0,6-2 0 0,4 0 0 15,4-2 0-15,4-2 0 0,6 0 0 0,3-2-176 16,2 0 32-16,2 0-12208 0,-1-1-2432 16</inkml:trace>
  <inkml:trace contextRef="#ctx0" brushRef="#br0" timeOffset="15352.99">13376 3498 28559 0,'-1'-2'2544'0,"-2"-2"-2032"0,1 4-512 0,-1 0 0 0,1 0 1472 0,-1 0 192 0,1 4 32 16,-3-2 16-16,-4 2-1488 0,-3 5-224 0,-3 0-192 0,-4 4 48 0,1 0-1008 0,-1 2-192 0,2-4-32 16,0 4-16-16,1-2 416 0,1 0 80 0,0 2 0 0,1 1 16 0,-1 0 1200 0,1 3 224 0,-2-1 48 0,1 5 16 15,0-1 1152-15,0 3 224 0,3 2 64 0,-1 0 0 0,3-1-672 0,2-1-128 16,0-3-32-16,3-2 0 0,0 1-704 16,4-5-160-16,1 2-32 0,1-4 0 0,4 1-320 15,2-5 144-15,0 0-144 0,4-2 0 0,3-4 128 0,3-2-128 16,4-2 0-16,5 0 0 0,5-6 128 0,2 0-128 0,6-3 0 0,0-1 0 15,4 1 144-15,2-1-144 0,1-3 0 0,-3 3 144 16,-3 4-272-16,-3-2-64 16,-4-1-16-16,-3 1 0 15,-4 2-432-15,-6 0-96 0,-3 0-16 0,-4-1 0 16,0-2-736-16,-5 3-160 0,-1-3-16 0,-2 2-13664 16</inkml:trace>
  <inkml:trace contextRef="#ctx0" brushRef="#br0" timeOffset="15569.91">13681 3638 19343 0,'-2'-14'848'16,"0"6"192"-16,1-1-832 0,0 3-208 16,1 2 0-16,0 3 0 0,0-2 1968 0,0 0 336 0,0-4 80 0,-1 1 16 15,0-2-672-15,-1 4-128 0,-1 0-16 0,-2 8-16 16,-2 3-496-16,0 6-112 0,-3 8 0 0,-2 2-16 16,-3 8-112-16,-2 4 0 0,-2 6-16 0,-2-1 0 15,0 5-176-15,-1-1-48 0,0 3 0 0,-1 2 0 0,1 1-208 16,0 4-64-16,-2-1 0 0,2-5 0 15,3-5-144-15,2-4-48 0,2-5 0 0,2-4 0 16,-1 1 112-16,1-7 16 0,1 2 0 0,0-3-13376 16,0-2-2656-16</inkml:trace>
  <inkml:trace contextRef="#ctx0" brushRef="#br0" timeOffset="42273.33">9044 13656 44223 0,'4'-4'3936'0,"3"-2"-3152"0,3 1-624 0,3 1-160 0,1-2 0 0,9-4-192 0,16-5 32 0,28-11 16 0,27-6-336 0,20-3-64 0,9 1-16 0,3 2 0 0,1 4 560 15,-1 9-128-15,5 0 128 0,2 5 0 0,0 6 0 16,0 2 0-16,3 6 0 0,3-3 0 0,3 2 512 0,3 2 16 16,1 4 0-16,9-4 0 0,9 4-272 0,2-1-48 15,-4 0-16-15,9 1 0 0,7 2-16 0,3-3-16 0,4 2 0 16,-5-1 0-16,-7-1 16 0,-6 2 0 16,-4 0 0-16,-7 0 0 0,-4-2-176 0,-8-4 0 0,-4 2 0 15,-3 3 0 1,-3 6-944-16,-4-1-160 0,-7-2-48 0,-1 3-17936 0</inkml:trace>
  <inkml:trace contextRef="#ctx0" brushRef="#br0" timeOffset="45640.1">22436 10476 13823 0,'0'-6'1216'0,"1"2"-960"0,0 1-256 0,1 3 0 16,-1-3 240-16,-1 2 0 0,2-2 0 0,0-3 0 0,-1 0 320 0,-2 2 64 0,-1 2 16 0,-1 2 0 0,-3 6 992 0,-1 3 208 0,0 2 32 0,-2 4 16 0,1 3 928 0,-1 2 176 15,2 5 32-15,0 4 16 0,2 9-1072 0,4 0-224 16,2 6-32-16,4 6-16 0,4 3-1072 0,1 1-224 16,-1 3-32-16,-1 1-16 0,-2 1-352 0,1 2 128 15,-2 5-128-15,-2 0 0 0,0-6 0 0,-3-5 0 16,0-8 0-16,0-3 0 0,-2-3 0 0,2 0 0 0,-1-5 0 16,2 1 0-16,1-3 0 0,-1-5-128 0,1-1 128 15,2-6-128 1,2-6-1088-16,0-7-224 0</inkml:trace>
  <inkml:trace contextRef="#ctx0" brushRef="#br0" timeOffset="46230.71">22881 11007 14735 0,'1'0'1312'0,"-1"-3"-1056"16,0 3-256-16,2 0 0 0,-2 0 2112 0,1 0 384 0,1 0 64 0,0-1 0 0,1 1-240 0,0 0-48 0,-1 1-16 0,-2-1 0 0,0 0-1120 0,0 0-240 0,0 0-32 0,-11 28-16 0,1-16-480 0,-1 1-112 15,-3 2 0-15,-2 3-16 0,-1 0-240 0,-1 1 0 0,-1 3 0 16,2-3 0-16,2 0 192 0,0 0 0 0,4-1 0 0,3-2 0 15,3-2-64-15,4-2 0 0,2 1-128 0,3-5 192 16,2 2-192-16,2-2 0 0,2-2 0 0,2 0 0 16,0 0 0-16,3-1 0 0,1-1 0 0,0 0 0 15,1-4 0-15,1 2 0 0,1-2 128 0,0 4-128 16,2-2 208-16,-1 0-48 0,-1 3-16 0,-3-2 0 16,-3 1-144-16,-1 2 0 0,-4 3 144 15,0-2-144 1,-3 2-432-16,-2 1-144 0,0 0-48 0,-3 0 0 15,0 2-320-15,0-2-64 0,-3 1-16 0,0-1 0 0,-2 2 832 0,-2 1 192 0,-1-2 0 0,-2 4 0 16,0-3 0-16,-2 4-144 0,-1-2 144 0,0 3-192 31,-2-1-832-31,-1 0-192 0,1-2-16 0,-1 0-16 0,0 0-736 16,0-2-160-16,0 1-32 0,0-5 0 0,2 0 272 16,0-2 48-16,4-2 16 0,2-2-4976 0</inkml:trace>
  <inkml:trace contextRef="#ctx0" brushRef="#br0" timeOffset="46542">23695 10672 33167 0,'-14'2'2944'0,"4"2"-2352"16,2 2-464-16,1-5-128 0,5 2 1120 0,1-1 208 0,-2-1 32 0,0 4 16 0,-4 3-720 0,1 3-144 0,-1 3-16 0,2 4-16 0,2 1-480 0,2 3 0 16,1 1 0-16,3 5 0 0,3 6 192 0,0 5 64 0,4 5 0 0,-1 1 0 0,-1-5-16 0,0 7 0 0,0 8 0 0,-3 4 0 15,-1-1-112-15,-5-2-128 16,-2-5 176-16,-3-4-176 0,0-3-160 0,-3-4-144 15,1-1-16-15,-4-7-16 16,2-1-880-16,-2-2-160 0,0-1-32 0,-2-6-15248 0</inkml:trace>
  <inkml:trace contextRef="#ctx0" brushRef="#br0" timeOffset="46766.11">23311 11238 41471 0,'-1'2'3680'0,"1"-2"-2944"0,1 3-592 0,2-3-144 0,1-3 576 15,1 3 64-15,4-2 32 0,8-2 0 0,7 1-336 0,10-6-64 16,6-3-16-16,5-1 0 0,2 0-256 0,1-2 0 16,3 1 0-16,-3 2 0 0,-1-1 0 0,-2 6 0 15,-3 1 0-15,-2 0-13248 16,3-1-2672-16</inkml:trace>
  <inkml:trace contextRef="#ctx0" brushRef="#br0" timeOffset="48037.81">26081 10696 25791 0,'0'-2'2304'0,"0"2"-1856"0,0 0-448 0,0 0 0 0,0 0 1504 0,-1 0 208 0,0 0 32 0,-2 0 16 0,-2 2-432 0,-3 0-96 0,-5 3-16 0,-4 2 0 0,-3 2-656 0,-3 1-144 0,-6 2-32 0,-2 2 0 0,-2 0-48 0,-2 5-16 0,-2 3 0 0,0-2 0 0,0 2-320 0,3 0 0 0,3 3 0 0,2-3 0 15,3 3 192-15,5-1-48 0,3-3 0 0,3 1 0 16,2 3-16-16,4-2 0 0,1 4 0 0,4-1 0 0,4-1-128 0,3 1 0 16,3-1 0-16,3 0 0 0,2 0 0 15,4 0-192-15,2-3 32 0,4-2 16 0,5-1-112 0,4-1 0 16,3-2-16-16,3-3 0 0,1-3 272 0,1 0 0 16,2-4 0-16,1-4 0 0,1-1 288 0,0-1-32 15,-1-1-16-15,-2-1 0 0,0-4 16 0,-4-2 0 0,0 0 0 16,-3-2 0-16,-1-5-128 0,-2 1-128 0,-1-4 176 15,-2-2-176-15,-1-1 128 0,-2-4-128 16,-1-1 0-16,-2-2 0 0,-1-4 208 16,-4-3-64-16,-4 0-16 0,-3-6 0 0,-4-1-128 0,-3-1 192 15,-3-1-192-15,-4-3 192 0,-3 5-32 0,-2-3 0 16,-3 2 0-16,-2 2 0 0,0 6-160 0,-2 6 0 0,-1 4 0 16,0 5 0-16,1 5-256 0,-1 2 32 0,0 4 0 15,0 3 0-15,-1 2-96 0,0 4-32 0,2 0 0 0,1 1 0 31,1 4-352-31,1 2-64 0,1-3 0 0,2 5-16 16,1 0-816-16,2 1-144 0</inkml:trace>
  <inkml:trace contextRef="#ctx0" brushRef="#br0" timeOffset="48823.7">27986 10658 10127 0,'14'0'896'0,"-4"-1"-704"0,-2 0-192 15,-2-2 0-15,-2 2 4112 0,-2 1 800 0,2-3 144 0,1 0 48 0,2 0-2608 0,2 0-512 0,0-4-96 0,-2 4-32 0,-3 0-768 0,-4-1-176 0,-5 4-16 0,-3 0-16 0,-4 0-240 0,-4 4-32 0,-1 0-16 0,-3 2 0 0,-1 3-464 0,-2 1-128 16,0-1 0-16,-2 6 0 0,2-1 208 0,-1 4-16 15,1 5-16-15,-1-1 0 0,1 3-176 0,-1 1 0 16,2 2 0-16,1 1 128 0,2 1-128 0,2 0 0 16,2 1 0-16,3 0 0 0,3 1-224 0,3-1 32 15,2 2 0-15,4 1 0 16,2-2-64-16,3-1-16 0,2-3 0 0,2-4 0 0,2 1 128 0,2-6 144 16,6 5-208-16,4-7 80 0,3 2 128 15,3-7-160-15,1-5 160 0,2 0-160 0,1-2 0 16,3-8 0-16,1-1 0 0,1-2 0 0,3 0 160 0,-1-6 0 15,-1 2-144-15,1-6 144 0,1-3 0 0,-2-3 128 16,2-3 0-16,-4-1 0 0,-1 2 64 0,-4-5 0 16,2 1 0-16,-5-3 0 0,0-1 192 0,-5-1 32 15,0 1 16-15,-4-2 0 0,-4 3-112 0,-5-1-32 16,-2 1 0-16,-7 5 0 0,-3 1-160 0,-4 3-128 16,-5 2 192-16,-4 1-192 0,-2 5 0 0,-4 1 0 0,-4 0 0 15,-6 3 0-15,-2 1 0 0,-4 2 0 0,-2 0 0 0,-3 2 0 16,1 4 0-16,0-1 0 0,0 0-160 15,-1 2 160-15,3 2-192 0,1-2 48 0,3 0 0 16,2 0 0-16,4 0-288 16,1 2-48-16,3-2-16 0,4 4 0 15,3-2-1120-15,2 2-240 0</inkml:trace>
  <inkml:trace contextRef="#ctx0" brushRef="#br0" timeOffset="49586.31">30650 10710 11967 0,'10'-1'1072'0,"-4"-4"-864"0,1-1-208 0,-2 2 0 0,-2 0 4624 0,1-1 880 0,0 0 192 0,3-1 16 15,3-6-5104-15,2-4-1024 0,2-2-208 0,-2 1-32 0,-3 1 528 0,-4 4 128 0,-3 0 0 0,-2 3 0 0,-1 1 1808 0,-4 2 400 16,-1 1 80-16,-1 4 16 0,-2-3-1216 0,-2 5-224 15,0 2-48-15,-4-1-16 0,0 3-528 0,-3 4-96 16,-2 0-32-16,-4 4 0 0,-3 3-144 0,-4 3 0 16,-2 3 0-16,-2 3 0 15,-2-1-256-15,0 5-16 0,1 3-16 0,0 0 0 0,3 0 32 16,2 2 16-16,5-2 0 0,4-1 0 0,4-3 240 0,4-2 0 16,2 3 0-16,3-5 0 0,1 0 0 0,2 1-256 15,2-3 80-15,3 0 16 16,3-1-656-16,3-3-128 0,3-2-16 0,3-2-16 15,4 0 144-15,2-3 16 0,4-1 16 0,4-4 0 16,2 0 496-16,0-4 112 0,2-2 0 0,-1-2 16 0,1-3 176 0,0 1 0 16,1-3-144-16,1-5 144 0,1 0 0 0,0-3 0 15,0-3 0-15,0 0 0 0,-1-1 592 0,-1 0 144 16,1-4 32-16,0-1 0 0,-1 1 256 0,-1-4 48 16,0 1 16-16,-5-2 0 0,0-1-352 0,-3 1-64 0,-3-1-16 0,-3 1 0 15,-4 0-272-15,-2-1-64 16,-5 1-16-16,-4 3 0 0,-4 3-144 0,-6 2-32 15,-3-1 0-15,-7 4 0 0,-4 2-128 0,-5 2-272 0,-5 6 64 16,-4 1 16-16,1 2-160 0,-5 2-32 0,-4 4 0 0,0-1 0 31,-1 2-400-31,4 0-96 0,1 1-16 0,1-1 0 16,3 0-864-16,1 2-176 0</inkml:trace>
  <inkml:trace contextRef="#ctx0" brushRef="#br0" timeOffset="50400.37">32657 10558 33167 0,'2'-4'2944'0,"-1"-1"-2352"0,-1 4-464 0,0-3-128 0,-1 3 1072 0,1 0 192 0,0-2 32 0,-2-4 16 0,1-2-672 0,-4-1-144 0,-2-2-32 0,-4 0 0 0,-4 2-464 0,-5 4 0 15,-4-1 0-15,-3 5 0 0,-4 2-352 0,-2 2 32 16,-4 5 16-16,-1 1 0 0,-3 2 48 0,-1 0 16 16,2 5 0-16,1-2 0 15,1 4 240-15,0 4 0 0,1 1 0 0,2 0 0 16,4 2 208-16,2 3-16 0,-1 1 0 0,2 2 0 0,2 1 16 15,2 1 0-15,2 1 0 0,2 2 0 0,4 1 16 16,3-2 0-16,1-1 0 0,6 0 0 0,2-5-32 0,6 1 0 16,4-3 0-16,4-1 0 0,5-3-192 0,4-2 176 15,5 1-176-15,4-2 160 0,6 0-160 0,2-3-192 16,3-4 32-16,1 1 16 0,-2-3 144 0,2-4-128 16,-1 0 128-16,1-2-128 0,-1-4 128 0,0-4-128 15,-2 2 128-15,-1-7-128 0,1 1 336 0,0-4 80 0,1-1 16 0,-1-2 0 16,-2 1-48-16,0-4-16 0,0-3 0 0,1-3 0 15,0-3-48-15,-3-3 0 0,1 2 0 0,-4-3 0 16,-4 2 48-16,-3 1 0 0,-2-1 0 0,-4 1 0 16,-2 2-240-16,-5 1 0 0,-3 3 0 0,-4 0 0 15,-4 0 0-15,-5 1-240 16,-3 1 48-16,-5 1 16 0,-1 1 176 0,-3-2-208 0,-2 4 80 16,-3-3 128-16,-2 6-352 0,0 0 48 0,0 5 16 15,1-2 0 1,-2 0-128-16,-1 1-32 0,1 2 0 0,1-2 0 15,1 3-1136-15,1 0-224 0,-1 0-48 0,1-1-13872 0</inkml:trace>
  <inkml:trace contextRef="#ctx0" brushRef="#br0" timeOffset="51823.53">30903 10946 20271 0,'1'0'1792'0,"-1"0"-1424"0,1-2-368 0,0 2 0 0,1 0 1472 0,-1 0 208 0,3-3 48 0,-1 2 16 0,3-1-2256 0,2 0-464 0,-1 0-96 0,2-1-16 0,-3 2 1712 0,0 1 336 0,2-2 64 0,-2 2 0 0,1 0 1040 0,1-3 208 16,-1 3 32-16,2 0 16 0,1 0-1008 0,1 0-208 0,2-1-32 0,1 1-16 0,2 0-688 16,1 0-144-16,4-3-32 0,0 1 0 0,4 1-192 0,4 1 0 15,0-3 0-15,6 1 0 0,2 1 0 0,1-3 0 16,1 1-208-16,0 1 64 15,3 1-688-15,2-2-128 0,-1 1-16 0,-4 2-16 0,-1 0 608 0,-4 0 112 16,-3 2 16-16,-4-2 16 0,-2 3 720 0,-4-2 144 16,-2 1 16-16,-5-2 16 0,0 3 192 0,-3-3 48 0,0 0 0 15,-2 0 0-15,1-3-496 0,-3 3-80 0,2-3-32 0,-2 3 0 16,1-3-288-16,-1-1 0 0,1 2 0 0,-1-2 0 16,0 2 0-16,0-2 0 0,-1 2 0 0,0-2 0 15,0 1 0-15,-1 0 0 0,-1 0 0 0,-2 2 0 16,2-1 0-16,-3-2 0 0,2 1 0 0,-2 3 0 15,0-2 192-15,-1 1-64 16,1-2 0-16,-1 3-128 0,0-1 160 0,0 1-160 16,-1 0 128-16,0-3-128 0,0 3 0 0,-2-3 0 0,1 3 0 15,-2-3 0-15,0 0 0 0,1 0 0 0,-2-1 0 0,0-1 0 16,-1 2 0-16,1-3 0 0,-2-1 0 0,1 0 0 16,-1 1 0-16,-1-3 192 0,2 2-192 0,-1 1 192 15,-1-3-64-15,1 1-128 0,0 2 192 16,-1 0-64-16,2 1-128 0,0 1 128 0,0 1-128 0,1 0 128 15,0 2-128-15,1 1 0 0,1 0 0 0,0 0 0 0,2 0 0 16,-2 0 0-16,3 0-128 0,-1 0 128 0,1 1-208 0,0 2 16 16,0-1 16-16,1-2 0 15,0 1-32-15,1 2-16 0,0-3 0 0,2 1 0 16,-1 2 96-16,2-3 128 0,0 2-208 0,0-2 80 16,1 1 128-16,-1 2 0 0,0-3-144 0,0 2 144 0,0 2 0 15,0-2-176-15,0 0 176 0,-1 3-128 16,1-2 128-16,-1 1 0 0,0 2 0 0,0-2 0 15,1 1 0-15,-1 1 0 0,-2 2 0 0,1-2 0 0,-1 2 0 16,-1-1 0-16,2 0 0 0,-2-1 0 0,2 0 0 16,-2 0 0-16,0 2 0 0,0-2 0 0,1 0 160 0,-1-1-32 15,0 1-128-15,-1 2 192 0,0-2-192 0,0 0 0 16,-1 0 0-16,-2 1 0 0,0-1 0 0,-1 0 0 16,-1 1 0-16,-1 0 0 0,-2 1 176 0,0-2-176 15,-1 2 192-15,-2 0-192 0,0 2 224 0,-4-1-64 0,-1 1-16 16,-1 2 0-16,1-2-144 0,-3 3 0 0,-2 0 0 0,0 2 0 15,-1-1 0-15,1 0 0 0,2-1 0 0,1-3 0 16,3 0-256-16,2-2-16 16,3-3-16-16,4-2-17888 0</inkml:trace>
  <inkml:trace contextRef="#ctx0" brushRef="#br0" timeOffset="55120.94">28730 10956 18431 0,'1'-2'1632'0,"1"2"-1312"16,-1 0-320-16,1 0 0 0,1 0 1216 0,0 0 160 0,2 0 32 0,4 0 16 0,5 0-208 0,2 2-32 0,2-2-16 0,0 3 0 0,0 0 320 0,-1-2 64 0,2 4 16 0,-2-1 0 0,2-1-448 0,-1 0-96 0,1 1 0 0,1 1-16 0,-1-4-496 0,4 2-112 0,0-3-16 0,2 0 0 0,1-3-384 15,1 2 0-15,2-1 128 0,0-2-128 0,3 4 0 0,-1-5 0 16,3 4 0-16,-1-4-176 15,0 1 176-15,-2 1-208 0,-1 0 80 16,0 2 128-16,-1-2 0 0,0-1 0 0,-2 4 0 0,0 0 0 16,-1-2 0-16,0 2 0 0,1 0 128 0,1 2-128 15,-2-2 0-15,1 2 0 0,0-4 0 0,0 2 0 16,-1 0-192-16,-1 0 192 0,-3 0-192 0,-1-2 192 16,-1 2-320-16,-2-3 48 0,0 2 16 0,-2-1 0 15,-3 2 256-15,-1-4 0 0,-1 2 0 0,0-2 0 0,-1 1 208 16,-2 0 48-16,1-1 16 0,-2 1 0 0,0 0 32 0,-1-3 0 15,0 2 0-15,-1-2 0 0,0 1-496 16,0-1-112-16,0-1-16 0,-1 2 0 16,-1-1-448-16,1-2-112 0,-2 4-16 0,1-2 0 15,-2-1 320-15,-1 4 48 0,-1-3 16 16,-3-1 0-16,-1 5 512 0,-2-2 144 0,-3 1 16 0,-2-2 0 0,-1 1 192 0,-3 0 32 0,-2-1 16 16,-3 2 0-16,0-1 288 0,-2-2 48 15,0 2 16-15,-1-2 0 0,2 0-304 0,1-1-48 16,2 1-16-16,3 0 0 0,2 0-224 0,2 0-160 15,4-1 192-15,0 4-192 0,3-3 336 0,3 2-32 0,-1-2-16 16,3 2 0-16,0 1-288 0,3 0 0 0,-1 0 0 16,3 1 0-1,2 1-240-15,-1-2-144 0,4 3-48 0,1-2 0 16,1 2-16-16,3 2-16 0,0 1 0 0,1-2 0 0,0 4 0 16,-1-2 0-16,-2 4 0 0,-2-1 0 0,1 1 176 0,-4 2 32 0,0-2 16 0,-2 2 0 15,-1 0 240-15,0 1-192 0,0-3 192 0,-2 2-192 16,1-3 0-16,-1 1 0 0,0 2 0 0,-1-3 0 15,0 4 192-15,-1-1 0 0,-1 3 0 0,-1-1 0 16,-1 4 208-16,-2 1-64 0,-1 3-16 0,-1 0 0 0,-2 4-128 16,0-1-192-16,-3 3 32 0,-1-1 16 15,-1 2-432-15,-1 1-64 0,-1 2-32 0,-2 1 0 16,0 1-432-16,-2-2-96 0,1 2-16 16,-1-2 0-16,3-5-1264 0,0-1-256 0</inkml:trace>
  <inkml:trace contextRef="#ctx0" brushRef="#br0" timeOffset="56315.78">26602 11039 8287 0,'2'-1'736'0,"0"1"-592"0,-1-3-144 16,1 1 0-16,1 1 3808 0,-1 1 736 0,2 0 128 0,1-3 48 0,5-1-2512 0,3 2-496 0,5-2-112 0,3 0 0 0,2 2-1056 0,2-1-208 0,0 2-32 0,1-1-16 0,0 2-80 0,1 0-16 0,1 0 0 0,1 0 0 15,0 0 528-15,4-3 112 0,0 3 0 0,0 0 16 16,1-1-96-16,-1 1-32 0,2 1 0 0,-3 2 0 15,0-3-320-15,-1 2-64 0,0-2-16 0,-3 1 0 0,-2 2-320 16,0-1 0-16,-1-2 0 0,-2 2 0 16,-1 1-448-16,-1 0-48 0,0 1-16 0,0 1 0 15,0-2 80-15,-2 3 16 0,1-3 0 0,-1 1 0 0,-2-4 416 0,-1 0 0 0,0 0 0 0,-1-3 176 32,-1 2 240-32,-2-2 48 0,0 0 16 0,-1-2 0 0,-1 1-288 0,-1 0-64 0,-3 1-128 0,-2 0 192 15,0-1-192 1,-3 2 0-16,-1-2 0 0,-1 2 0 0,-2-4 208 15,-1 2 0-15,-1-2 0 0,1 0 0 0,-3-1 96 0,0 1 16 16,1 0 0-16,-3-1 0 0,0-2-80 0,1 0-16 16,-2 2 0-16,0-3 0 0,0-1-224 0,-1 1 176 15,0 2-176-15,0-3 160 0,0 1-160 0,-1 3 0 16,3-2 0-16,-1-1 0 0,1 2 0 0,-1 0 0 0,3 2 0 16,-1 0 0-16,2 0 0 0,1 0 192 15,0 2-64-15,0-2 0 0,0 2-128 0,0 2 0 0,0-1 0 0,-1 2 128 16,1-2-128-16,-1 3 0 0,-1 0 0 0,-1 0 0 15,1 3 0-15,-2-3 0 0,2 4 0 0,-1-4 0 16,3 2 0-16,-1-1 0 16,1 2 0-16,0 1 0 0,2-4 0 0,-2 2 0 0,2 2 0 15,0-4 0-15,0 2 0 0,1-1 0 0,0 2 0 0,0-3 0 0,2 2 128 0,0-2-128 16,0 0 128-16,0 2-128 16,2-2 0-16,1 0 0 0,2 0 128 0,1 0-128 0,1 2 0 0,3-2 0 15,3 3-192-15,-1-2 192 16,3 1-224-16,1 4 80 0,1 1 16 0,1 0 0 15,0 2 128-15,2 1 0 0,0-1 0 0,-2 1-128 16,2 1-112-16,-3-1-16 0,1 0 0 0,-4 0 0 16,-1 1 48-16,-3-3 0 0,-2 0 0 0,0 0 0 15,-5 0 208-15,0 0 0 0,-2 1 0 0,-1-3 0 0,-1 1-272 16,-2 2-16-16,1-3 0 0,0 0 0 0,-2 0 288 0,-1 1 0 16,1-1 0-16,-1 0 0 15,0-2 304-15,-1 2 112 0,0-3 32 0,0 4 0 16,-2-4-208-16,0 4-48 0,-1-1 0 0,-2 2 0 0,-2 0-192 15,-3 0 0-15,0 5 0 0,-5-1 0 16,-1 4-704-16,-3 0-128 0,-1 3-16 0,-2 1-16 16,-1 2-1616-16,0 4-320 0,-2 5-64 15,2 0-11072-15</inkml:trace>
  <inkml:trace contextRef="#ctx0" brushRef="#br1" timeOffset="65299.74">22180 12344 14735 0,'0'-5'1312'0,"0"1"-1056"0,0 3-256 0,0 1 0 16,1-3 1776-16,-1 3 288 0,1-4 64 0,1-2 16 0,0 0 432 0,1-3 96 0,2 2 16 0,0-2 0 0,1 2-1184 0,2-2-224 0,2-1-64 0,3-1 0 0,2 0-592 0,1-1-128 0,2-4-32 0,2 1 0 15,1 1 48-15,0 2 16 0,0 2 0 0,-1-1 0 16,1 3-352-16,-1-1-176 0,-1 4 160 0,-1 1-160 16,0 0 128-16,-2 4-128 0,2-2 0 0,-2 2 0 15,0 0 0-15,0-3 0 0,2 3-128 0,1 3 128 16,-1-1 0-16,1 4-128 0,-2 1 128 0,-2 4 0 16,0 4-128-16,-3 3 128 0,-1 6-192 0,-3 3 192 0,-1 5-416 15,-3 3 32-15,-3-3 0 0,-1 5 0 16,0-1 176-16,-3 1 32 0,-2 0 16 0,-2 1 0 0,0-2 160 15,-3 5 0-15,-2 2 0 0,-4 5 0 0,-4 1-240 16,-2 0-64-16,-6 2-16 0,-1-1 0 16,-2-3-320-16,-3-2-64 0,1-3 0 0,-4-1-16 0,-1-4 448 15,-2-2 80-15,3-7 32 0,1-5 0 0,3 1 432 16,1-4 96-16,3-4 16 0,4-6 0 0,6-4 208 0,0-4 48 16,3-5 16-16,2-4 0 0,3-1-176 0,1-5-32 0,4-3-16 15,0-2 0-15,4-4-256 0,0-2-48 16,4 1-128-16,4-5 192 0,5 1-192 0,5-1 0 15,5 2 0-15,5 1 0 0,4 0 0 0,3 6 0 0,4 0-208 16,3 3 64-16,0 0 144 0,6 3 0 16,2 0 160-16,1 7-160 15,-1-1 288-15,1 5-32 0,5 2-16 0,-4 2 0 0,0 5-80 0,-6 0-16 16,-4 2 0-16,-7 3 0 0,-6 2-144 0,-4 1-256 0,-6 1 64 16,-3 2 16-1,-3 2-560-15,-4-1-112 0,-1-3-32 0,-2 0 0 16,0 3 352-16,-3 0 64 0,0-3 16 0,-1-1 0 15,0-1 688-15,-1 0 144 0,-2-1 16 0,0-1 16 16,0-4-416-16,0-5 0 0,-1 2-224 0,0-1-15920 0</inkml:trace>
  <inkml:trace contextRef="#ctx0" brushRef="#br1" timeOffset="65909.7">23074 12721 24879 0,'-10'12'1088'0,"1"-6"256"15,1 0-1088-15,3-3-256 0,1 1 0 0,3-2 0 0,-2 2 1712 0,-1 2 272 0,-4 1 64 0,-1 6 16 0,1 2-576 0,2 1-112 0,1 2-32 0,3 0 0 0,2-1-992 0,3 0-208 0,-1 2-144 0,2-1 192 0,1 5-192 0,0-4 0 0,-1 0 0 0,1 2-176 0,0 1 304 0,-2-2 48 0,2-2 16 0,-1 1 0 0,-2-3-192 0,2 0 160 0,-1-3-160 16,-2-4 160-16,0 0-160 0,0-5 0 0,1-3 0 0,-1 2 0 31,1-7-448-31,1 0-192 0,-1-2-16 0,-1-5-16 0,2 0 352 0,-2-4 64 0,2-1 0 0,-2-5 16 16,1-2 512-16,1-3 112 0,-1-2 0 0,2-3 16 16,0 1-144-16,1-2-48 0,1-1 0 0,1 3 0 15,2 3-208-15,0 4-240 0,2-1 48 0,-1 4 16 16,1 0-16-16,0 4-16 0,1 5 0 0,-1 4 0 0,2 4 208 15,-1 0 192-15,0 3-48 0,2 1 0 16,2 4-144-16,-1 1 192 0,1 1-192 0,0 3 192 0,0 1-192 0,-1 2 0 16,1-2 144-16,-2 1-144 15,-1 1 384-15,0-1 16 0,-1 0 0 0,-1 1 0 0,-1 0-96 0,0 2-32 16,0 1 0-16,-3 3 0 16,-1 1-272-16,1 2 128 0,-1 0-128 0,-2-1 0 0,-2-1 0 0,-1 2 0 0,0 0 0 15,1 3 0 1,0-1-576-16,-1-1-32 0,2-1 0 0,-1-2 0 15,0-4-1472-15,0-1-288 0,-1-5-64 0,1 0-11584 0</inkml:trace>
  <inkml:trace contextRef="#ctx0" brushRef="#br1" timeOffset="66418.1">24067 12890 27647 0,'2'-2'2448'0,"0"-2"-1952"0,-1 1-496 0,-1 0 0 0,0 0 1632 0,1 1 224 0,0-2 64 0,1-3 0 15,0-4-1728-15,1-7-352 0,-2 0-64 0,-1-5-16 32,-4-1-848-32,-1 1-160 0,-1 1-32 0,-3 2-16 0,-2 3 1888 0,-1-3 384 0,-3 4 80 0,-1 0 16 0,0 4 320 0,-1 2 64 15,-1 4 16-15,1 1 0 16,1 1-1040-16,0 0-208 0,1 2-32 0,0 2-16 15,-1 2-176-15,-1 5 0 0,-1 0 0 0,-1 8 0 32,0 1-448-32,-2 10-112 0,0 7-16 0,0 6-16 0,1 1-1328 15,2 2-272-15,-1 3-48 0,3-1-16 0,2 0 496 16,3 0 96-16,1 0 32 0,4-5 0 0,4-2 1632 0,2-2 464 0,2-7 32 0,3-6 0 0,1-3 1200 0,3-7 240 16,1 0 48-16,1-4 16 0,4-2-704 0,1-3-144 15,4-6-16-15,0 0-16 0,1-8-688 0,1-3-144 16,0-5-32-16,-1 0 0 15,1-4 432-15,-1-1 80 0,2-5 0 0,-1-3 16 0,-1-1-176 16,0-3-32-16,-1-3-16 0,-2-1 0 0,0-1-256 16,-2 0-48-16,-3-1-16 0,0-1 0 0,-3-2-240 0,-4 7 144 15,0 7-144-15,-2-6 128 0,-2-3 128 0,-3-4 32 0,-2-3 0 16,-2 2 0-16,-1-2-160 0,-1 6-128 0,-2-1 144 0,0 2-144 16,2 0 0-16,0 2 0 0,0 2 0 0,3 1 0 15,-3 2-256-15,4 1 0 0,-2 2 0 0,1 2 0 31,0-3-480-31,3 0-96 0,0 1 0 0,1 2-17344 16</inkml:trace>
  <inkml:trace contextRef="#ctx0" brushRef="#br1" timeOffset="67643.98">26125 12597 28559 0,'-4'-6'2544'0,"0"0"-2032"0,2 2-512 0,2 1 0 0,0 2 1056 0,-2-4 112 0,1-1 32 0,-2-4 0 0,-2-3-144 0,-2 0-32 15,2 1 0-15,1 0 0 0,-1 4-128 0,-2 2-16 0,0 3-16 0,0 1 0 0,-3 2-416 0,-1 2-64 0,-1 1-32 0,-2 3 0 0,-4 2-352 0,1 0 0 0,3-2 0 0,-2 2 0 0,-5 7 0 16,-3 1 0-16,-1 3 0 0,0 6 0 16,3 0-448-16,1 3-144 0,5 5-48 0,2-3 0 15,4 0-320 1,4 1-80-16,4-3-16 0,2-3 0 0,2 1 352 0,2-6 64 0,2 1 0 15,1-2 16-15,1-3 400 0,2 0 80 0,1-3 16 0,2 2 0 0,2-2-192 0,1-4-48 0,5 4 0 16,3-7 0 0,1 0-80-16,3-2 0 0,0-2-16 0,5-2 0 0,1-2 128 15,2-2 16-15,1-1 16 0,0-1 0 0,2-1 496 16,-1 0 80-16,-1-5 32 0,-2 0 0 0,-2 2 656 16,-2-4 144-16,0 2 32 0,-3-4 0 0,1 1 80 0,-2-1 32 15,-1 0 0-15,-3 0 0 0,-3 1-608 0,-3-1-128 0,0 0-32 16,-6-3 0-16,0-1-352 0,-5-1-128 0,-1 2 0 0,-4-4 0 15,-1 1 0-15,-5 0-288 0,-2 1 32 16,-4 1 16-16,-2 1 112 0,-3-5 128 0,-2-1-208 0,-3 1 80 16,-2-3 352-16,0 1 80 0,-1 0 16 0,0-1 0 15,1 4-80-15,0-2-16 0,1 3 0 16,-1 1 0-16,2 3-224 0,0 3 0 0,3 3-144 16,-1 2 144-1,1 3-768-15,0 4-48 0,0 0-16 0,2 4 0 16,0 4-848-16,0 5-176 0,1 0-48 0,0 3-12624 0</inkml:trace>
  <inkml:trace contextRef="#ctx0" brushRef="#br1" timeOffset="68582.89">28460 12527 25791 0,'-1'-5'2304'0,"0"1"-1856"0,1 1-448 0,0 2 0 0,-1 1 800 0,0 0 64 0,-1-5 16 0,-1 0 0 0,-2-1-656 0,-2 0-224 0,-2 0 144 0,-3 1-144 0,0 4 400 0,-3 1 0 15,0 3 0-15,-1 0 0 0,-1 3 736 0,0 0 144 0,-1 2 16 0,6-2 16 0,3-3-336 0,-1 4-64 0,-3 4-16 0,-2 2 0 16,-2 3-288-16,-2 5-64 0,1 3-16 0,-1 1 0 16,2-1-368-16,-1-1-160 15,2 1 128-15,2 2-128 0,-1 0 0 0,4-1 0 0,-1 1-144 0,3 1 144 0,1-3-416 16,1 0 32-16,2 2 0 16,2-1 0-16,2-3 64 0,2-1 32 0,2-1 0 0,2-4 0 31,2-1-128-31,3-4-32 0,2-2 0 0,3 0 0 0,3-6 32 15,3 1 0-15,3-2 0 0,2 0 0 16,4-2-32-16,2-2-16 0,1-1 0 0,1 3 0 16,-2-5-144-16,-1 1-32 0,1 0 0 0,0-2 0 0,-2 0 1072 0,0-4 208 0,-1-1 32 0,0 0 16 15,-3-1 416-15,-2-1 96 0,0-3 16 0,-1 1 0 16,-2-1-592-16,-3 0-112 0,-2 0-32 0,-3-3 0 0,-1 0-96 0,-4 0-32 16,0-3 0-16,-3 0 0 15,-3-6-224-15,-2 2-128 0,-2 2 160 0,-5 0-160 0,-1 1 0 16,-5 0 0-16,-3 4-128 0,-2-1 128 0,-3-1-288 0,-3 1 48 15,-2 4 16-15,0-1 0 0,2 3-80 0,-1 2-16 16,-1 2 0-16,0 1 0 16,2 5-928-16,0 1-192 0,-1 0-32 0,1 1-9104 0,2 4-1824 15</inkml:trace>
  <inkml:trace contextRef="#ctx0" brushRef="#br1" timeOffset="69385.4">30737 12408 35007 0,'1'-4'3120'0,"0"0"-2496"0,-1 2-496 0,0 2-128 0,2-3 400 0,-1 2 64 0,-1-2 16 0,2-2 0 0,1-3-64 0,-2 0-16 0,2 1 0 0,-5 1 0 0,2 2 256 0,-2-2 48 0,-3 3 16 0,-3 3 0 0,0 0-464 0,-5 3-112 0,0 1-16 0,-6 2 0 16,-3 3-128-16,-3 3-144 0,-3 4 144 16,-4 0-208-1,1 3-272-15,-4 4-48 0,-1 5-16 0,0 0 0 16,3 4 32-16,-2 3 0 0,5-3 0 0,0 3 0 0,3 2 368 0,2-3 144 0,3 1 0 0,2 0-144 15,4-6 144-15,3 2-192 0,4-5 192 16,1 1-192 0,4-1-672-16,3-3-144 0,5-1-16 0,2-4-16 15,3-2-48-15,3 0-16 0,3-1 0 0,3-5 0 0,5 0 976 0,0-4 128 0,4 0 144 0,2-2-16 16,-1-1 128-16,2-2 48 0,1-2 0 0,0-4 0 0,0 1 560 0,0-3 112 16,1-5 32-16,-3 1 0 0,0-4 144 0,1-1 16 15,-1-2 16-15,2-4 0 0,1-1-432 0,1 1-96 16,-1-4-16-16,-1 1 0 0,-2-3-288 0,-4-1-64 15,-2 1-16-15,0-3 0 0,-3 3 64 0,-3-1 16 16,-1 0 0-16,-4 0 0 0,-2 1-112 0,-4-1-32 16,-2-2 0-16,-4 3 0 0,-2-1 0 0,-5 5 0 15,-1 0 0-15,-3 3 0 0,-3 3-208 16,-2 0 0-16,0 4 0 0,-4 0 0 0,0 3-208 16,-3 3-48-16,-1 0 0 0,0 2 0 15,-1 2-272-15,1 0-64 0,2 2-16 16,1 0-11840-16,3 4-2368 0</inkml:trace>
  <inkml:trace contextRef="#ctx0" brushRef="#br1" timeOffset="70149.23">32905 12315 26719 0,'2'-9'2368'0,"1"2"-1888"0,-1-2-480 0,-1 6 0 16,1-1 192-16,-1-1-48 0,2-2-16 0,1-8 0 0,2-1-128 0,-1-3 0 0,-1 3-160 0,-3 2 160 0,-3 6 1296 0,-4 2 368 0,-3 2 64 0,-3 1 0 0,-3 6-80 0,-5 1-32 0,-2 2 0 0,-4 2 0 15,-1 6-1040-15,-1-2-192 0,1 2-64 0,-4 3 0 16,0-1-192-16,-2 7-128 16,-2-4 160-16,-1 4-160 0,1 1 0 0,-3 2 128 0,1 3-128 0,-1 2 0 15,0 3 0-15,-2 2-240 16,2 4 48-16,2-1 16 0,3 1-160 0,2 2-48 15,1 1 0-15,3-1 0 0,4-3-272 0,5-2-64 0,4-6-16 0,4-5 0 16,6-2 400-16,2-1 80 0,5-5 0 16,4-1 16-16,4 2 416 0,3-7 80 0,3-2 0 0,3-1 16 31,3-3-1056-31,3-2-224 0,2-2-32 0,3-2-16 0,1 2 160 0,2 0 48 16,0-2 0-16,0 0 0 0,2 0 848 0,1-2 0 0,0 0 176 0,-1 0-32 0,0-2 816 15,-2-1 176-15,-4-1 16 0,0 0 16 0,-3-2 272 0,-1 0 48 16,-2 0 16-16,-1-4 0 0,0 0-672 0,-2-2-128 15,-2-1-16-15,1-1-16 0,-3-2-224 0,0-2-64 16,0-3 0-16,-2-1 0 0,-1 1-32 0,0-5-16 16,0-4 0-16,-2-1 0 0,-2 0-112 0,-1 1-32 15,-3 0 0-15,-3-3 0 0,0 1-192 0,-3-1 176 0,-1-2-176 16,-3 2 160 0,-2 3-464-16,-4 4-80 0,-1 2-32 0,-3 4 0 15,-2 4-160-15,-4 2-16 0,-3 4-16 0,-4 2 0 16,-3 3-976-16,-2 0-192 0,-2 2-32 0</inkml:trace>
  <inkml:trace contextRef="#ctx0" brushRef="#br1" timeOffset="71469.56">31181 12713 18431 0,'2'6'1632'15,"-2"-4"-1312"-15,0 0-320 0,0-2 0 0,0 0 4048 0,2-2 752 0,-1 0 128 0,0 2 48 0,3-2-3632 0,-1 0-736 0,4-2-144 0,1 0-16 0,2-2-608 0,-1 2-112 0,1 2-32 0,-2-2 0 16,2 4 752-16,-1-2 160 0,1 2 32 0,1-3 0 16,1 2-192-16,1 1-16 0,0 0-16 0,2 0 0 15,1 1-240-15,2 2-48 0,0-3-128 0,2 2 192 16,1-1-192-16,2 2 176 0,3-3-176 0,0 2 160 0,-1-2-160 16,3 0 0-16,5 1 0 0,3-2 128 0,4-1-128 0,1-4 0 0,4-1 0 0,-2 1 128 15,-2 2-128-15,-3-2 0 16,-2 3 0-16,-4-4 0 0,-3 5-160 0,-4-2 160 15,0 2-208-15,-4 1 80 0,-2-1 128 0,-4 1 0 16,-2 1 160-16,-2 0-160 0,-1 0 384 0,0 1 0 16,0 2-16-16,-3-1 0 0,2 2-112 0,-1-2 0 15,-1 2-16-15,0-1 0 0,1 0-240 0,-2-3 0 16,0 3 128-16,-1-3-128 0,0 1 0 0,0 1 0 16,-3 1 0-16,1-2 0 0,-2-1 0 0,0 0 0 0,1-1 0 15,-2 0 0-15,0 1 0 0,-2 0 0 0,1 0 0 0,-1 0 144 16,-1 0 0-16,0-2 0 0,-1-1 0 15,-1 0 0-15,1 0-144 0,-1-2 192 0,0 1-192 0,0-2 192 0,2 0-192 0,-1-1 0 16,0 0 0 0,2 1 0-16,-2-3 144 0,2 2 0 0,-1-2 0 0,2-1 0 0,-2 4-144 0,1-4 0 15,1 1 0 1,-1 0 0-16,0-1 240 0,-2 0 16 0,2-3 0 0,-2 2 0 16,-1 0-112-16,0 0-16 0,-1 0 0 0,-3-2 0 15,1 2-128-15,-1 1 0 0,-1 3 0 0,-1-2 0 16,0 2 0-16,0 1 0 0,0 1 0 0,1 1 0 15,-1 2-256-15,1 0 32 0,-1 2 0 0,1 0 0 16,0 0-16-16,0 2 0 0,2 0 0 0,2 1 0 16,0-2 48-16,2 1 16 0,1 1 0 0,0-2 0 0,2 1 176 15,1 1-208-15,0-3 80 0,2 1 128 0,0 2-176 0,1-2 176 16,2 1-128-16,0 1 128 0,3 1 0 0,-1-2 0 16,2 4 0-16,-1 0-128 0,1 2 128 0,0 0 0 15,1 2 0-15,-2 3-128 0,1-1-112 0,0-1-16 0,-3 0 0 0,0 2 0 0,1 0-64 16,0 0 0-16,0-1-16 0,-1-2 0 0,2 2 336 15,-2-4-144 1,1 0 144-16,-2 0 0 0,1-2-176 0,-1 0 176 16,0-1-160-16,0 1 160 0,-1-2-128 0,0-1 128 0,-1 0 0 0,0 1-144 15,0 0 144-15,0 1 0 0,-1-2 0 16,1 3 0-16,-2-2 0 0,-1 2 176 16,0-2-48-16,-1 1 0 0,-2 1 16 0,0 0 0 0,-2 2 0 0,0 0 0 0,-3 2 96 0,0-2 16 15,-1 3 0 1,-2-1 0-16,1 0 80 0,-1-2 32 0,1 0 0 15,-1 0 0-15,0-1-48 0,-2 0 0 16,2 2 0-16,0-3 0 0,0 1-112 0,0-1-16 0,1 3-16 16,-1-3 0-16,1 2-176 0,1-3-192 0,2 1 32 0,-1-2 16 31,2-1-368-31,1 0-64 0,2 0 0 0,0 0-18832 0</inkml:trace>
  <inkml:trace contextRef="#ctx0" brushRef="#br1" timeOffset="73902.69">28690 12530 22111 0,'-3'3'1968'0,"0"-2"-1584"16,1-1-384-16,1 0 0 0,1 2 2048 0,1-4 320 0,1 1 64 0,2-2 0 0,1 1-2096 0,4-2-336 0,2-2-240 0,4 0 48 0,-1 0 192 0,2 2 0 0,1-2 192 0,-1-1-192 0,0 1 1088 0,0-1 96 0,1 1 32 0,-1-1 0 0,1-1-224 15,1 2-32-15,0-2-16 0,2 2 0 0,-1-3-608 0,0 2-112 16,2 1-32-16,0-3 0 0,1 3-192 0,0-1 0 16,-2 0 0-16,2-1 0 0,1-2 0 0,2 0 0 15,2-1 0-15,0 0 0 0,2-2 0 0,1 1 144 16,-1 0-144-16,1-2 192 0,-2 2-64 0,1-1-128 15,-1-2 192-15,1 5-64 0,-1-3-128 0,1 4 0 0,-1-1 0 16,-1 0 0-16,2-1 0 0,-2 1 0 0,0 3 0 16,1-4 0-16,2 1 0 0,-3 0 0 0,1 1 0 15,-1 2 0 1,0-2 0-16,-2 3 0 0,-2 2 0 0,-2-2 0 0,0 3 0 0,2-1 0 16,-2 1 0-16,1 0 0 0,-1 0 0 0,0-1 0 0,0 0 0 0,-1 0 0 15,-1 0 0-15,0-2 0 16,0 2 0-16,-1-2 0 0,1 1 192 0,-1-1-64 0,1 1 0 15,1-1 0-15,-1 3-128 0,0 0 0 0,2-2 0 16,0 3 0-16,0-3 0 0,0 4 0 0,0-2 0 16,-1 3 0-16,1-3 0 0,0 3 0 0,1-2 0 15,2 0 0-15,0 2 0 0,2-2 0 0,1 2 0 0,2-3 0 16,1 3 0-16,0 0 0 0,1 0 0 0,0-1 0 16,0 1 0-16,0 0 0 0,-1-2 0 0,-1 2 0 15,-1-3 0-15,-2 2 0 0,-3-1 0 0,1-2 0 0,-2 1 0 0,0 2 0 16,2-1 0-16,-2-2 0 15,-1 1 0-15,1 3 0 0,-1 0 160 0,-1 0-160 0,0 0 208 0,-2 0-64 16,2 0-16 0,-1 3 0-16,-2-2-128 0,2 2 192 0,0-1-192 0,2 2 192 0,2 0-192 0,1-2-176 15,2 2 48-15,1-1 0 16,1 0-96-16,0-1-16 0,3 2 0 0,0-1 0 16,0 0-16-16,0-2 0 0,1 2 0 0,-2-1 0 0,-1 0 256 0,-2 0 0 0,-1 2 0 15,-1-2 0-15,-1 2 0 16,-3 1 0-16,-2-4 0 0,0 3 0 0,-3 1 0 0,-1-1 0 15,0-1 144-15,-2 2-144 0,0 1 272 16,-1-1-32-16,0 2-16 0,0-3 0 0,0 3-224 16,0-1 0-16,2-1 128 0,0 0-128 0,0-2 0 0,4 4 0 15,-1-5 0-15,2 2 0 0,0 0 0 0,0-2-192 16,-1 2 192-16,0-2-208 0,-2 2 64 0,-3 0 16 0,-1 1 0 16,-3-2 0-16,0 0 128 0,-1 2 0 0,-1 0 0 15,-2 1 0-15,1-2 0 0,-1 2 128 0,0-3 0 16,0 4 0-16,1-4 64 0,-1 2 0 0,1-1 16 0,-1-2 0 15,1 2-208-15,1 0 144 0,-1-2-144 0,1 2 128 16,-1-1-128-16,2-2 0 0,-1 1 0 0,1 1 0 16,-1 0 0-16,-1 0 0 0,2 1 0 0,-1-3 0 15,2 1 0-15,-1 1 0 0,0 0 0 0,0 0-176 16,0 1-48-16,-1-2-16 16,-1 2 0-16,1 0 0 0,-2 1 240 0,-2-2-192 0,1 1 192 0,0-2-192 0,-1 2 192 15,1-1 0-15,-1 0 0 16,0-3 0-16,0 3 256 0,-1-2-64 0,1 1-16 0,-1 0 0 15,-1-1-176-15,-1 0 0 0,2 2 0 0,-2-3 0 16,0 1 0-16,-2 1 0 0,2-2 128 0,0 0-128 16,0 0 224-16,0 0 16 0,0 0 0 0,0 0 0 15,0 0 0-15,0 0 0 0,0 0 0 0,-7-24 0 0,7 16-64 16,0-4-16-16,-1 2 0 0,1-2 0 0,-1-3-160 16,-1 1 128-16,4 2-128 0,-5-4 128 0,-1 1-128 15,-1-1 0-15,0 0 0 0,1 0 0 0,-4 3 128 0,1 0-128 16,-1 4 128-16,0-3-128 15,-1 2 0-15,0 4 0 0,1-1 0 0,0 0 0 0,0 4 0 0,1-3 0 16,0 4 0-16,0 1 0 0,0-2 0 0,0 3 0 16,1 0 0-16,0 0 0 0,-1 0-160 0,2 3 160 0,-1-3-208 15,1 1 80-15,0 1-128 0,2 1 0 16,0-2-16-16,2 1 0 0,0-2 96 16,1 3 32-16,1-3 0 0,0 1 0 0,3 2 144 0,0-3 0 15,2 1 0-15,1 1 0 0,2 1 0 0,1 1-160 16,-2-1 160-16,2 2-208 15,1 1-176-15,-1 2-48 0,3 0 0 0,-3 2 0 16,1 0-592-16,-1 0-112 0,-2 1-16 0,1 0-16 16,0 1 464-16,-1-3 80 0,0 1 32 0,-1-1 0 0,2-2 592 15,-1 2 0-15,1 1 0 0,0-4 0 0,-2 0 0 16,1 1 0-16,-1-1 0 0,-1 0 0 0,0-1 0 16,-1 0 0-16,0 1 0 0,0-2 0 0,0-1 256 0,-1 0 128 0,0 1 32 0,-3-1 0 15,1 0 272-15,-1-1 48 0,1 2 16 0,-2-2 0 16,-2 2-384-16,1 0-80 0,1 1-16 0,-2-2 0 0,1 4-272 15,-2-4 0-15,1 4 0 0,-1-4 0 0,1 3-240 0,-2-1 0 16,1 3 0-16,-2-4 0 0,2 2 32 0,-2-1 0 16,0 2 0-16,-3-3 0 15,1 4 448 1,0-1 80-16,-3-1 32 0,0-2 0 0,-1 2 256 0,0 0 48 16,-1-4 16-16,0 2 0 0,0-1-288 0,-1 0-48 0,2 3-16 0,0-4 0 0,0 0-192 0,1 1-128 15,1-3 128-15,1 1-128 0,0-1 0 16,2 0-288-16,1 0 48 0,2-1-11856 15,0 1-2384-15</inkml:trace>
  <inkml:trace contextRef="#ctx0" brushRef="#br1" timeOffset="75966.62">28707 12815 7359 0,'3'1'656'0,"0"-1"-528"0,-1 0-128 0,1 0 0 0,-2 0 2432 0,1 0 448 0,1 0 80 0,2 0 32 0,3 0-1280 0,5-1-256 0,2 1-48 0,3-3-16 0,2 2-576 0,0-2-112 16,1 3-32-16,-1-3 0 0,1-2 640 0,0-1 128 0,1 2 32 16,0-3 0-16,2 2-400 0,-1 1-80 0,3-2-16 15,0 0 0-15,-1 3-288 0,2 2-64 0,0-3-16 0,3 2 0 16,0-1-352-16,2 3-64 15,0-1 0-15,0 1-16 0,-2-3-176 0,-2 1 0 0,-1 1 0 0,1-2 0 16,-1 3 0-16,0-2 0 0,0 1 0 0,0-3 0 16,2 1 0-16,-3 0 0 0,-2 0 0 0,4-1 0 15,1 2 0-15,0-4 0 0,-1-3 0 0,-1 2 0 0,1 3 0 16,-1 2 0-16,-2-2 0 0,-3 1 0 16,-1 0 176-16,-3-2 0 0,0 1 0 0,-2 0 0 0,-3 2 80 0,1 1 32 15,-3-2 0 1,-1 1 0-16,0 0 32 0,-3 0 16 0,1 2 0 0,-2 0 0 0,0 0-176 0,-1 0-32 15,-1 0-128-15,1 0 192 16,-2-3-192-16,1 3-288 0,1-1 64 0,-1 1 16 0,1 1-96 16,0 2-16-16,0-3 0 0,0 0 0 0,1 4 320 0,0-2 0 15,1-2-128-15,1-2 128 0,0 0 0 0,1 2-192 16,2 0 192-16,0 0-160 0,0 0-128 0,2-2-32 16,-2 4 0-16,0-2 0 0,-1 4 320 0,-1-4-160 15,-3 3 160-15,0 0-128 0,-2-3 432 0,-1 3 80 0,0-2 32 16,-2 1 0-16,-1-2-64 0,1 2-16 15,-1-2 0-15,-1 0 0 0,1 0-16 0,0-2-16 16,-1 2 0-16,1 0 0 0,0 0-64 0,0 0-16 16,0 0 0-16,0 0 0 0,0 0-224 0,-16-16 0 15,12 11 0-15,0 1 0 0,1-3 0 0,-2-1 0 0,-1 4 0 0,1 1 0 16,-2 0 0-16,1-2 0 16,-2 0 0-16,-2-1 0 0,-1 1 0 0,-2 1 0 15,0-2 0-15,-2 2 0 0,1 2 0 0,3 0 0 0,2 0 128 16,0-1-128-16,-3 2 0 0,-1-1 128 0,-1-1-128 15,2 2 0-15,2-1 160 0,0-2-160 0,1 1 160 16,3 0-160-16,1 0 0 0,0 2 0 0,3-1 0 16,-2-2 0-16,3 1-176 0,0 1 32 0,1 1 0 0,0 1 0 15,1-3 144-15,0-1 0 0,2 2-144 16,-1 1 144-16,2-2-144 0,1 3 144 0,1 0-192 0,0 0 192 0,0 0-400 16,2 3 16-16,0-2 16 0,1 5 0 15,1-3-192-15,0 3-32 0,1 0-16 0,0-2 0 16,0 2 64-16,2 0 16 15,-1 0 0-15,0 0 0 0,1-1 528 0,-2 2-128 0,0-1 128 0,-1 0 0 0,1-1 0 0,-1 0 0 16,0 0 0-16,-2 1 0 16,1-2-224-16,-2-2 64 0,1 2 16 0,-3 2 0 0,1-2-48 0,-2 2 0 15,1 0 0-15,-3 0 0 16,2 0 192-16,-2 1-160 0,0 0 160 0,0 2-160 0,-1-1 160 0,-1 2 0 16,-1 0 0-16,0 3-128 0,-2-4 672 0,0 0 144 0,-1 1 16 0,0-4 16 15,-1 0-80 1,-1 1-32-16,1 0 0 0,-1-3 0 0,0 1-144 0,0 1-16 15,-2-3-16-15,1 4 0 0,-2-4-144 0,0 4-32 16,-1-1 0-16,-1 0 0 0,1 4-256 0,-3-2 0 16,-1 2 0-16,-1 0 0 0,-2 3 0 0,0-1 0 15,-2 4 0-15,-1-2 0 16,2 1-528-16,-1-2-224 0,1 2-32 0,-1 1-10864 16,1-4-2176-16</inkml:trace>
  <inkml:trace contextRef="#ctx0" brushRef="#br1" timeOffset="77866.19">26472 12496 43311 0,'-2'0'3840'0,"0"0"-3072"0,2 0-608 0,2 0-160 16,0-3-800-16,1 2-192 0,-1-2-32 0,4-3-16 0,4 0 272 0,1-1 64 0,4-2 16 0,1-1 0 16,1 4 48-16,0-3 16 0,1 2 0 0,2-2 0 0,1 2 1072 0,0-2 192 0,4-1 64 0,-1 0 0 0,4 2-192 0,-1-2-16 15,1-3-16-15,1 1 0 16,-3 2-480-16,1-2 0 0,1 2 0 0,1-2 0 16,-1 2 0-16,2-3 0 0,0 3 0 0,-2-2 0 15,0 2 0-15,2 1 0 0,0 0 0 0,-2-1 0 0,3 1 0 0,1-1 0 16,0 1 0-1,3 2 0-15,-3 1 0 0,3-3 0 0,2 3 0 0,1 0 0 16,2 0 0-16,-1-2 0 0,1 2 0 0,2 0 0 16,1-3 0-16,3 2 0 0,1-2 0 0,0 2-160 0,-4 1 160 15,-2-1 0-15,0 1 0 0,-2 2 0 0,1-2 0 0,0 1 128 16,-2 0-128-16,0 0 128 0,1 2-128 0,-2-1 0 0,0 2-128 0,0-1 128 16,-1 2 0-16,-2-2 0 15,-1 3 0-15,-1 0-128 0,1 0 128 0,-1 0 0 16,2 3 0-16,0-3 0 0,2 4 0 0,0-2 0 15,0 2 0-15,0-1 0 0,0 2-192 0,-1-1-96 16,0 0-32-16,-2-2 0 0,-3-2 176 0,0 2 144 16,1 0-208-16,-2-4 80 0,2 2 128 0,-1-2 0 0,1 2 0 15,0 0 0-15,0 0 0 0,0 0 0 16,-1 0 0-16,1 0 0 0,0 0 0 0,0 4 0 16,0-4 0-16,0 4 0 0,-4 1 0 0,0-2 0 0,-2 4 0 15,-1-4 0-15,-1 6-176 0,2-3 176 0,0 2-208 0,1 0 80 16,0 5 128-16,-2-6 0 0,2 5 0 15,-1 1 0-15,-1-1 0 0,-1-2 0 0,2 2 0 16,-2-2 0-16,1 3 0 0,-2-4-128 16,1 0 128-16,0 1 0 0,-1-3 0 0,-1 2 0 15,-1 0 0-15,0-4 0 0,-2 1 0 0,1 0 0 0,0 3 0 16,0-3 0-16,-2 0 0 0,-1 2 0 0,0-2 0 0,-2 2 0 16,0-1 0-16,-2 2 0 0,0 0 0 0,0 1 0 15,-1 0-128-15,-1-4 0 0,-1 4 0 0,1-4 0 16,-1 0 128-16,0 0 0 0,1 1 0 0,-1-4 0 15,1 4 0-15,-1-4 0 0,0 2 0 0,-1-1 0 0,2 2-256 16,0-2 16-16,0 2 16 0,0-4 0 16,-1 2-304-16,-1 0-64 0,1 1-16 0,-2-4 0 15,-1 3 608-15,2-2 0 0,-2 2 0 0,0-2 0 0,0 2 320 0,-1-1 192 16,0-1 48-16,-1 2 0 0,2-2-240 0,0 0-32 16,1 0-16-16,-4 2 0 15,0-4 16-15,-1 2 0 0,1-2 0 0,0 0 0 0,1 4-64 16,0-4-16-16,0 0 0 0,-1 2 0 0,0-2 0 0,-2 0 0 15,0 0 0-15,0-2 0 0,-1 2 64 16,2-4 16-16,-2 4 0 0,0-2 0 0,0-1 16 0,-2-2 0 16,0-1 0-16,1 0 0 0,-2-5-176 0,1 1-128 15,-1 0 192-15,0-2-192 0,0-1 144 16,1 1-144-16,-1-2 0 0,1 2 144 0,-1-4-144 0,2 4 160 16,-1-1-160-16,0 0 160 0,1 3-160 0,0-1 0 15,1 1 0-15,0 2 0 0,0 0 0 0,0-2 0 16,0 3 0-16,0-1 0 0,0 2 0 0,0-1 0 0,-1 1 0 15,2 1 128-15,-1-1-128 0,1 0 0 0,-1 0 0 16,1 0 128-16,2 2-128 0,-1-2 0 0,1 1 0 0,0 1 0 16,0 2 0-16,1 0-192 0,-1 2 0 0,0 0 16 15,-1 2-64-15,1 3-16 0,-1 1 0 0,-1 0 0 0,2 4-112 16,-2 2-16-16,0-1-16 0,1 2 0 0,-1-1 96 0,0 3 32 16,2-3 0-16,-2-1 0 31,1 0-128-31,-1 1-32 0,2-1 0 0,-1-1 0 15,0 0-128-15,-1-4-16 0,1 0-16 0,0 3 0 0,0-6 320 0,-1 3 64 0,1-2 16 0,-1 2 0 16,-1-2 448-16,1 1 112 0,-1 0 16 0,0 1 0 16,0-1-256-16,0 1-128 0,-1 0 160 0,1-2-160 15,0 2 128-15,-1-2-128 0,1 2 0 0,0-3 144 0,0 0 112 0,1 0 32 16,-1 2 0-16,1-3 0 0,0 1-288 16,1-3 160-16,0 0-160 0,-1 1 128 15,0-1 160-15,1 0 32 0,-2 0 0 0,0 0 0 0,0 0-320 16,-3 0 0-16,1 0 128 0,-2 0-128 15,-1 0-128-15,5 0-96 0,0 0-16 0,-26 2 0 0,15 1 48 0,-3-3 16 16,0 1 0-16,-1 2 0 0,-1-3 16 0,1 2 0 16,0-2 0-16,0 0 0 0,4 0 160 0,-3 0 0 15,3-2 0-15,0-2 0 0,0 1 0 0,2-3 0 16,1 3 0-16,-1-4 0 0,2 1-480 16,0 0-64-16,2 0-16 0,2 0-9760 0,-1 2-1968 15</inkml:trace>
  <inkml:trace contextRef="#ctx0" brushRef="#br1" timeOffset="79876.7">26578 12780 14735 0,'0'0'1312'0,"2"0"-1056"0,-2 0-256 0,0 0 0 0,1 0 880 0,0 3 112 0,0-2 32 0,3 1 0 0,1-2 256 0,2 4 48 0,2-2 16 0,0-2 0 16,2 0 464-16,0 0 112 0,1 0 0 0,2-2 16 15,1-1-144-15,-2 0-16 16,5 3-16-16,-1-1 0 0,2 1-816 0,2-3-176 16,0 1-16-16,0 0-16 0,0 0-480 0,0-2-112 0,1 4-16 0,1-2 0 0,1 2-128 0,1 0 0 31,3 0 0-31,2-3 0 0,1 3 0 0,0-1 0 16,1 1 0-16,4-2 0 0,1 2 0 0,4-4 0 0,-1 1 0 0,1 2 0 15,-3-1-128-15,1-1 128 0,0-1-160 0,-2 1 160 0,-3 0-256 0,-1 0 32 16,-2 0 16-16,-1 1 0 0,-3 0 208 0,-2 2 0 15,-2 0 0 1,-3 0 0-16,0 0 0 0,-3 0 0 16,0 0 0-16,0 0 0 0,-1 0 0 0,-3 0 160 0,0 0-160 15,-1 2 128-15,-1-2-128 0,0 1 128 16,0 0-128-16,-1 2 128 0,0 0-128 0,-1 0 0 16,1 0 0-16,-2 0 0 0,0 3 0 0,-2-2 0 0,0 0 0 0,-2-2 0 0,0 2 0 15,-2-2 160-15,0 2-32 0,0-2-128 0,-1-2 272 0,0 0-48 16,0 4-16-16,-1-4 0 15,2 0-208-15,-2-4 0 0,1 4 0 0,-1-2 0 0,-1-2 0 16,1 4 0-16,0 0 0 16,0 0 0-16,0 0 0 0,0 0-208 0,-11-18 16 0,8 14 0 0,1-1-144 0,-1 1-32 15,1 1 0-15,0 0 0 16,1 1 176-16,0 0 48 0,1 0 0 0,0 1 0 0,0-2-176 16,0 3-48-16,2 0 0 0,0-2 0 15,0 2 48-15,1 0 16 0,0 0 0 16,-3 0 0-16,0 0 608 0,0 0 112 0,0 0 32 0,0 0 0 0,24 5-128 0,-20-2-32 15,0-1 0-15,0-1 0 0,-1 3 0 0,-1-4 0 16,1 3 0-16,-1 0 0 0,1 0-80 0,-2 0-16 16,0 1 0-16,0-2 0 0,-1 2-192 0,0-4 128 15,0 4-128-15,0-4 0 0,0 0 176 0,-1 0-176 0,1 0 192 16,-1 0-192-16,1 0 240 0,-1 0-64 0,1-3-16 0,0 3 0 16,0 0-32-16,0 0-128 0,0 0 192 0,0 0-64 15,-2-20-128-15,4 14 0 0,-1 2 0 0,-1-2 0 0,0 0 0 16,0 2 0-16,0-2 0 0,-1 0 0 0,-1 0 0 0,0 0 0 15,-2-1 0-15,-1 0 0 16,-1 1 0-16,-1 0 0 0,-1-1 144 0,-2-1-144 16,0 0 0-16,0 2 0 0,-1 0 0 0,-1 0 128 15,0 0-128 1,-1-1 0-16,1 1 0 0,0 0 0 0,-1 0 0 16,2 2 0-16,0-2 0 0,0 2 0 0,1-1 0 0,1 2 0 0,1-4 0 0,0 4 0 0,2-1 0 0,1-2 128 15,0 1-128-15,3 1 176 0,-1 2-48 0,1 0 0 16,2 0 0-16,0 1 0 0,0 1-288 0,0 0-64 15,1 3-16-15,0-3 0 16,3 4-128-16,1-1-16 0,2 0-16 0,2 1 0 0,0 1 192 16,2-1 32-16,2 2 16 0,2-2 0 0,0 2 32 15,1-3 0-15,3 4 0 0,-1-2 0 16,1 2-512-16,-1-1-112 0,2 3-16 0,-3-2 0 16,-1 2-208-16,-2-2-48 0,-2 2-16 0,-2 1 0 15,-2-1 704-15,-2 0 144 0,-1-1 16 0,-3 3 16 0,1-4 480 0,-1 2 112 16,-1 1 16-16,1-1 0 0,-2 2 0 0,1 0 16 15,-1-1 0-15,-1 0 0 0,-1 0-240 0,0-1-48 16,-2 3-16-16,-1 0 0 0,0-2-160 0,-1 3 160 0,-1 2-160 16,-2-1 160-16,0-2-160 0,0 3 128 15,-3 1-128-15,3 0 128 0,-3-3 256 0,0 0 64 0,0 2 0 0,1-3 0 16,-2 0-112-16,2-1-16 16,0-5 0-16,0 1 0 0,1-1-704 15,1-3-160-15,3-2-32 0,0-2-16128 0</inkml:trace>
  <inkml:trace contextRef="#ctx0" brushRef="#br1" timeOffset="81036.06">28159 12502 30399 0,'-6'0'2704'0,"-1"0"-2160"0,2 0-544 0,3 0 0 15,1 0 1136-15,-2 0 112 0,-3-3 32 0,-3 2 0 0,-2-5-640 0,0 0-112 0,-1 0-16 0,2-4-16 0,1-1-1424 0,1-1-288 0,0 0-48 0,2 0-8864 0,0-3-1776 0</inkml:trace>
  <inkml:trace contextRef="#ctx0" brushRef="#br1" timeOffset="81250.42">27529 12106 33167 0,'-14'-6'1472'0,"2"1"304"0,2 1-1424 0,4-2-352 0,3 5 0 0,1-2 0 16,0 0 480-16,-4-2 32 0,-3-3 0 0,-3-2 0 16,-3-2-1568-16,-2 3-304 0,-1-1-64 0,0 2-16 15,-1 4-304-15,-1 0-64 0,2 2-16 0,-2-1 0 16,-1 3 944-16,1-1 192 0,2 1 48 0,-1-2 0 16,2 1 80-16,2-2 32 0,0-1 0 0,2-1 0 15,1 2-1024-15,1-3-208 0</inkml:trace>
  <inkml:trace contextRef="#ctx0" brushRef="#br1" timeOffset="81473.39">26953 11850 7359 0,'-18'4'320'0,"3"-2"80"16,0 2-400-16,3-3 0 0,3 2 0 0,1-1 0 0,-1-1 1216 0,-9 2 144 0,-10 3 48 0,-9 0 0 0,-4 0-480 0,1 1-96 16,4-4 0-16,4 0-16 31,3-3-1136-31,3-3-208 0,3 1-48 0,2-2-16 0,3 2 592 0,-1 0 0 0,2-1 192 0,0 0-64 15,-1 0-128-15,0 0 0 0,2 1 0 0,-2 0 0 16,2 0-144-16,-1 2 144 0,1 0 0 0,-1 0-144 16,-1 2 1136-16,-3 2 224 0,-2-1 64 15,-1 0 32-15,2 1-1312 0,-3 0-224 0,2 1-64 0,-2-2 32 16,2 1 256-16,0-1-192 0,4-1 192 0</inkml:trace>
  <inkml:trace contextRef="#ctx0" brushRef="#br1" timeOffset="81620.72">25866 11886 28559 0,'-15'4'1264'0,"3"1"272"0,1-2-1232 0,2 0-304 16,4-2 0-16,0 2 0 0,-1-1 0 0,-6 4 0 15,-7 0 128-15,-7 6-128 16,-6 2-2208-16,-1 0-496 0,-2 5-112 0,2-5 0 0,1 2 2224 0,2 0 448 0,1 1 144 16,5-5 0-1</inkml:trace>
  <inkml:trace contextRef="#ctx0" brushRef="#br1" timeOffset="81786.69">25098 12327 35007 0,'-31'24'1552'0,"8"-9"320"0,2 1-1488 0,5-7-384 16,6-2 0-16,4-3 0 15,-2 1-448-15,-5 4-176 0,-8 5-16 0,-5 3-16 0,1-1 64 16,4-3 16-16,7-6 0 0,6-1 0 0,1-6-2112 0,5 0-400 15,2-2-96-15,2 1-16 0</inkml:trace>
  <inkml:trace contextRef="#ctx0" brushRef="#br1" timeOffset="82694.77">28279 12430 13823 0,'-4'-7'1216'0,"0"-3"-960"0,2 5-256 0,1 1 0 0,-1 0 832 0,0-1 128 0,-2-4 32 0,-3-7 0 0,-2-9 736 0,-2-1 128 0,0 4 48 16,1-3 0-16,0 5-320 0,1 1-64 0,1 1-16 0,-1 2 0 0,2 2-336 15,0-2-64-15,1 4-16 0,0-4 0 0,1 3-480 0,0-1-96 0,0 1-32 0,-1 0 0 0,0-2-256 0,-2-3-48 16,1 1-16-16,0 1 0 0,0 0-160 0,0 2 0 0,2 0 144 0,-1 0-144 15,1 3 176-15,0 1-48 16,1 2 0 0,2 2 0-16,-1 4-320 0,2-2-64 0,0 4 0 0,1 0-16 15,1 1-944-15,0 4-192 0,2-1-48 0,-1 2 0 16,2 2 304-16,0 0 64 0,-1 2 16 0,2 0 0 0,2 1 848 0,-1 2 224 0,1 0 0 0,3 2 0 16,0 1-320-16,1 0 32 0,0 3 0 0,0 0 0 31,0 0-304-31,-1 3-64 0,-1-2-16 0,-2 2 0 15,0-1-560-15,-2 2-112 0,-2-1-32 0,0-2 0 16,-1 1 416-16,-3-3 96 0,1 2 16 0,-3-1 0 0,1-1 576 0,-2-1 112 16,-1 2 32-16,0-3 0 0,0 0 128 0,-2 1 0 0,1 3 0 15,-2-4 128-15,2 3 224 0,0 1 48 0,0-2 16 0,0-2 0 16,1-1-944 0,-1 1-192-16,-2-2-48 0,2 1 0 15,-1-6-48-15,0 0-16 0,0 1 0 0,0-7 0 0,-1 0 2272 0,-2 1 448 0,0 0 96 0,-1-2 0 16,0 1 240-16,-3-3 32 0,1 0 16 0,-2-5 0 15,0 1-496-15,-2-2-112 0,-2-2 0 0,1 0-16 16,0-5-752-16,1 0-128 0,1-2-48 0,1-1 0 31,2-4-1216-31,2 1-240 0</inkml:trace>
  <inkml:trace contextRef="#ctx0" brushRef="#br0" timeOffset="88849.79">26484 13317 42383 0,'0'0'3776'0,"2"0"-3024"16,-2 0-608-16,1 0-144 0,3 1 320 0,-1-1 48 0,2 2 0 0,3-2 0 0,3 0-528 0,1 2-96 0,2-2-32 0,-3 2 0 0,-2 1-1376 16,-3 0-288-16,-3 1-48 0,-1 1-14960 0</inkml:trace>
  <inkml:trace contextRef="#ctx0" brushRef="#br0" timeOffset="89035.86">26827 13529 11055 0,'-5'7'976'0,"1"-5"-784"0,1 2-192 0,0-3 0 0,2 0 4544 0,0-1 848 16,1 0 176-16,-2 0 48 0,0 2-4048 0,-1-2-800 0,1 2-176 0,-2-2-16 31,2 0-2304-31,-2-4-464 0</inkml:trace>
  <inkml:trace contextRef="#ctx0" brushRef="#br0" timeOffset="89266.66">27024 13663 30399 0,'11'9'1344'0,"-4"-3"288"0,-1-2-1312 0,-1-1-320 0,-1 0 0 0,0-1 0 16,1-1 0-16,2 2 0 0,7-1-192 0,3 2 64 16,5-4-2272-16,2-4-448 0,2-1-96 0,-2-2 0 0</inkml:trace>
  <inkml:trace contextRef="#ctx0" brushRef="#br0" timeOffset="89433.06">27705 13748 17503 0,'5'11'1552'15,"-1"-4"-1232"-15,-1-2-320 0,0 0 0 0,-2-4 2560 0,0 1 448 0,2 1 80 16,-1 0 32-16,3 4-1648 0,3-1-320 0,-1 1-64 0,0-2 0 15,1-1-2272-15,-2-2-448 0,0 2-96 0,-1-4 0 0</inkml:trace>
  <inkml:trace contextRef="#ctx0" brushRef="#br0" timeOffset="89565.93">27998 13855 11967 0,'16'1'1072'0,"-4"-1"-864"0,1 0-208 0,-3-1 0 16,-3 1 1088-16,-1 0 160 0,3-3 32 0,5 1 16 15,9-3-2688-15,9 0-528 0,4-1-128 0,1-1 0 0,-2 1 1600 16,-6 1 320-16,-4 0 128 0,-6 2 0 16</inkml:trace>
  <inkml:trace contextRef="#ctx0" brushRef="#br0" timeOffset="89708.24">28481 13862 16015 0,'18'3'704'0,"-6"-3"160"0,1 0-688 0,-5 0-176 0,-2 0 0 0,-1 0 0 0,1 0-224 0,4 0-80 15,6 2-16-15,7-1 32 16,3 4 0-16,-2-4 0 0,2 2 0 0,-3-1 32 0,-1 2 992 0,-1-4 208 16,-1 4 32-16,-2-4 16 0,1 2-864 0,-2-2-128 15,0 0 0-15,1-2-144 0,0-2-48 0</inkml:trace>
  <inkml:trace contextRef="#ctx0" brushRef="#br0" timeOffset="89870.6">29333 13839 31327 0,'0'1'2784'0,"0"-1"-2224"0,-1 0-560 0,1 0 0 16,0 0 1456-16,0 0 176 0,1 0 32 0,1 0 16 31,0-1-1680-31,2-2-384 0,2-1-48 0,1-1-16 0,2-1-2288 0,0 1-464 0,2-3-80 16,-1 1-9312-16</inkml:trace>
  <inkml:trace contextRef="#ctx0" brushRef="#br0" timeOffset="90099.09">30089 13710 40543 0,'0'9'1792'0,"0"-8"384"0,0 1-1744 0,1-2-432 0,0 0 0 0,1 0 0 15,1-2-576-15,2-2-208 0,4 0-48 0,5-5 0 0,4-3 608 0,6-1 224 0,-1-3-176 0,1 1 176 16</inkml:trace>
  <inkml:trace contextRef="#ctx0" brushRef="#br0" timeOffset="90196.37">30429 13621 13823 0,'5'0'608'0,"-1"0"128"0,-1 0-592 16,1-3-144-16,-1 2 0 0,0-1 0 0,2-1 0 0,3-3 128 0</inkml:trace>
  <inkml:trace contextRef="#ctx0" brushRef="#br0" timeOffset="90324.12">30707 13570 40543 0,'-2'1'3600'0,"-1"-1"-2880"0,3 0-576 0,2-1-144 16,0 1-336-16,3-3-112 0,1-2 0 0,3-2-16 15</inkml:trace>
  <inkml:trace contextRef="#ctx0" brushRef="#br0" timeOffset="90469.31">31079 13529 43311 0,'2'-2'3840'0,"1"-2"-3072"15,1 1-608-15,9-6-12960 16,-5 3-2608-16</inkml:trace>
  <inkml:trace contextRef="#ctx0" brushRef="#br0" timeOffset="90582.66">31521 13401 29487 0,'-1'-1'1296'0,"1"-3"288"0,0 1-1264 0,2 0-320 0,2-2 0 15,0 1 0-15</inkml:trace>
  <inkml:trace contextRef="#ctx0" brushRef="#br0" timeOffset="90738.19">31695 13324 41471 0,'-5'3'1840'0,"0"-3"368"0,2 0-1760 15,1-3-448-15,2 3 0 0,2 0 0 0,-1-4 0 0,1 1-272 0,2-3 32 0,2-3 16 16,3-5-3152-16,1 2-624 0,0-3-128 16,-2 3-32-16,2 2 3328 0,-2 0 640 0,-3 4 192 0,0-3 0 15</inkml:trace>
  <inkml:trace contextRef="#ctx0" brushRef="#br0" timeOffset="90902.64">31933 13182 911 0</inkml:trace>
  <inkml:trace contextRef="#ctx0" brushRef="#br0" timeOffset="91219.63">31891 13163 9215 0,'-13'5'816'0,"3"-1"-656"0,2-1-160 0,2-2 0 16,2 1 3376-16,3-2 640 0,-2 1 128 0,-2 2 16 15,-1-3-1936-15,-4 2-400 0,1 2-80 16,1-1-16-16,-1-3-2240 0,0 1-464 16,0-1-96-16,-3 2-16 15,-1-2-1184-15,-4 0-240 0,-3-2-48 0,-4 2-16 16,-2 0-496-16,-5 0-112 0,-2 0-16 0,-3 0 0 0,0 0 2304 0,-1 2 464 0,0-2 96 0,0 3 16 0,-1-2 2448 0,-1 1 496 16,1 1 112-16,2-2 16 0,3 3 64 0,-1-2 32 0,1 2 0 0,2-1 0 31,5-1-1792-31,-1 2-352 0,-3-2-80 0,1-2-16 0,0 4-416 0,3-2-64 15,3 2-128-15,0 0 176 0,4-2-176 0,1 2 0 0,3 2 144 0,2-3-144 32,2 0-272-32,1 1-128 0,2 0-32 15,3-2 0-15,3 1-784 0,1-3-144 0,3 1-48 0,2 1-5424 16,2-4-1088-16</inkml:trace>
  <inkml:trace contextRef="#ctx0" brushRef="#br0" timeOffset="91366.59">31809 13140 10127 0,'3'0'896'0,"-2"-3"-704"16,0 3-192-16,0-2 0 0,2 1 0 0</inkml:trace>
  <inkml:trace contextRef="#ctx0" brushRef="#br0" timeOffset="91499.95">31857 13109 8639 0,'2'-2'192'0,"-4"0"32"0,1 2 16 16,0 2 0-16,0 0-240 0,1-2 0 0,-3 2 0 0,1 2 0 0,-5 2 2528 0,1 2 464 0,-1 3 80 16,1 3 32-16,-1 0-736 0,3 6-128 0,-1-1-48 0,-2 0 0 15,2 6-16-15,-2 4-16 0,0-3 0 0,-2 5 0 16,2-1-1328-16,-2 3-272 0,0 1-48 0,1 1-16 16,-1-1-1568-16,0 2-304 15,2-1-64-15,-1 0-13664 0</inkml:trace>
  <inkml:trace contextRef="#ctx0" brushRef="#br0" timeOffset="120859.12">12859 16460 43311 0,'-4'3'3840'0,"3"-3"-3072"0,1 0-608 0,4-3-160 0,-1 1-160 0,6 0-64 0,6-4-16 0,12-2 0 0,18-2-4160 0,16-6-832 0,16 0-160 0,10-3-48 0,7-1 128 0,3 2 0 0,0 2 16 15,0 1 0-15,1 5 7120 0,-3 0 1424 0,-3 4 272 0,-3 2 64 0,0 4-304 0,5 1-64 16,2 2-16-16,6 1 0 0,5 2-1088 16,5 0-208-16,5 3-48 0,1-3-16 0,0 1-272 0,5 2-48 15,4 1-16-15,2-3 0 0,-1-2-880 0,8 1-176 16,6 0-48-16,8-2 0 0,5 0-192 0,3 0-32 15,1-2-16-15,17 2 0 0,12 1-160 0,1 1 0 16,3 1 0-16,-4-1 0 0,-13-2 0 0,3 5 0 16,2 1 0-16,0 2 0 0,1 4-128 0,1-3 128 15,3-1 0-15,-8 4 0 0,-9-4-256 0,3 2 32 0,-3-3 0 16,-9-1 0 0,-5 0-176-16,-2-4-48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8T16:38:28.139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6616 8817 35935 0,'-33'5'3200'0,"9"-5"-2560"0,1 1-512 0,10-1-128 0,7-1 1616 16,4 1 304-16,1-3 64 0,-1 0 16 0,2-6-1856 0,13-3-368 0,18-2-80 0,22-7-16 0,17 1-1296 0,19-5-272 0,21-3-48 0,20-2-16 0,13-1 192 0,10-3 32 0,7-1 16 15,15 0 0-15,13 1 752 0,8-1 160 0,3 6 32 0,-1 0 0 16,0 4 1712-16,-4 1 336 0,-1 0 80 0,-12-1 16 0,-9 3 368 0,-11 1 80 16,-10 1 16-16,-16 2 0 0,-12 2-1088 0,-8 0-224 15,-6 0-32-15,-12 1-16 0,-11 5-256 0,-10-3-48 16,-12 6-16-16,-15 1 0 0,-13 1 160 0,-12 4 48 0,-11 2 0 0,-9 1 0 15,-7 1-144-15,-13 3-32 0,-13 6 0 0,-19 4 0 16,-12 1-64-16,-19 1 0 0,-22 2-128 0,-23-2 192 16,5 1-64-16,-30 3-128 15,-31 2 176-15,-19 3-176 0,-9-5 128 0,-8 0-128 0,-5-5 0 0,-6 1 0 16,-4-2-192-16,11-3-160 16,16-4-32-16,-12-5-18240 0</inkml:trace>
  <inkml:trace contextRef="#ctx0" brushRef="#br0" timeOffset="4263.46">17612 7586 16575 0,'-11'-6'1472'0,"0"-1"-1168"0,5 4-304 0,1 0 0 0,0 3 1680 0,-3-3 288 0,-8-3 48 0,-8-4 16 0,-11 0-1120 0,-6-1-208 0,-2 1-64 0,0 3 0 0,-3 2-640 0,-4 1 0 15,-1 0 0-15,-4-2 0 0,-2 0 144 16,-3 0 112-16,-3-3 0 0,-5 4 16 0,-5 3 528 0,-5-2 96 15,-8 2 32-15,-1-2 0 0,-1 1-368 0,-5 3-80 0,-5 4-16 16,-2 1 0-16,9 0-464 0,-9 4 0 16,-6-1 0-16,-4 2 0 0,-1 2-144 0,7-2-80 15,13-3-16-15,-14-1 0 0,-17 1 48 0,-4-1 16 16,5-1 0-16,0-3 0 0,-5 0 176 0,-3 2 0 16,3-2 0-16,-1-2 0 0,-1 1 0 0,7-1 0 15,12 0 0-15,-4-1 0 0,-4-1 0 0,1-1 144 0,6 0-144 16,7-1 160-16,9 0 384 0,2-1 80 0,-1 1 16 0,4 1 0 15,10-2-96-15,0 0-16 0,-1 2 0 0,3 1 0 16,2 2-400-16,4 0-128 0,3 2 0 0,3-2 0 16,13 3 0-16,1 1 0 0,-1-1 0 15,2 0 0-15,3 3-208 0,4 0 0 0,2-2 0 0,5 2 0 16,2 0-112-16,4-2-32 0,3 2 0 0,4-3 0 16,2 3 208-16,4-3 144 0,2 4-192 15,3-4 192-15,2 4 192 0,1-1 128 0,3 0 48 0,0 4 0 0,1-2 48 0,3 6 16 16,-1 1 0-16,2 1 0 15,1 4-432-15,0 4 0 0,0 5 0 0,1 6-176 16,0 0 176-16,-1 6-160 0,2 4 160 0,-2-2-160 16,-2 2-160-16,-1 14-48 0,-2 18 0 0,-4 10 0 15,-1 5-352 1,0-2-80-16,-1-5-16 0,2 0 0 0,2-6 16 16,3-4 0-16,3-4 0 0,1-11 0 0,3-7 800 0,1-6 144 0,1 0 48 0,3-2 0 15,-2-4 1104-15,1-3 240 0,0-2 32 16,0 1 16-16,-1-2-560 0,0-3-128 0,1-1 0 0,-1-3-16 0,1 1-752 0,1-5-128 15,-2 0 0-15,1-2-128 0,-1 0 128 0,2 1 0 16,-2 1 0-16,0 1 0 0,-1-6 0 0,-1 0 0 16,1 1 0-16,0-3 0 0,1 0 0 0,1-5 0 15,1-2 0-15,2 0 0 0,2-2 368 0,-1-1 96 0,3 0 32 16,1-1 0-16,3 0-48 16,4 0-16-16,6-2 0 0,4 0 0 0,4-2-240 0,6 1-32 0,3-3-16 15,10-3 0-15,7 0 0 0,7-6 0 0,4 2 0 0,5 0 0 16,2-1-144-16,4 0 160 15,9 2-160-15,3-5 160 0,3 0-160 0,5 2 0 16,9-1 0-16,2 2 0 0,0 0 0 0,5 0 0 16,5 1 0-16,4 1 0 0,6 3 0 0,1 0-144 0,4 2 144 15,-4 1 0-15,-3 4-208 0,-8-2 64 0,-7 2 16 0,13-2 0 16,12-2-128-16,8 0-32 0,4 0 0 0,-6 0 0 16,-3 0 96-16,-1 0 32 0,2 1 0 0,-5 2 0 31,-11-2-256-31,1 2-48 0,2-3-16 0,-8 2 0 0,-6-2-80 15,4 0-16-15,1 0 0 0,-3 1 0 0,-3 2 16 0,-5-1 0 0,-3 2 0 16,-5-2 0-16,-5 2 304 0,-4-1 64 0,-2 2 16 0,-7-3 0 0,-6 1 176 16,-4-2 0-16,-3-1 0 0,-4 2 0 15,-6 1-576-15,-4-2-128 0,-6 1-16 0,-4-2-16 0,-6-2 368 0,-6-2 80 16,-4 1 16-16,-5-4 0 16,-4 1 960-16,-4-2 192 0,-4 0 32 0,-2-4 16 0,-3-1 400 0,-1 1 80 15,-1-2 0-15,-3-4 16 16,-1-1-720-16,-3 0-128 0,-2-4-48 0,-2-5 0 0,-2-3-240 15,-4-7-48-15,-2-3-16 0,-4-6 0 0,-2 2-80 16,1 1-16-16,-2-1 0 0,-1-2 0 0,0-3-128 0,1-1 0 16,1 0 0-16,2 0 128 0,1 1 32 0,1-3 0 15,4-1 0-15,-2 4 0 0,1 1-160 0,-2-4 0 16,1 0 144-16,-2 1-144 0,-2 1 128 0,-1-2-128 16,-2 3 160-16,-1-1-160 0,0 0 128 0,-3 0-128 15,-3 1 0-15,-3-1 0 0,2 12 0 0,-7 0 128 0,-6-2-128 0,-4 5 0 16,-3 2 0-16,-4-1 0 15,-2 3 0-15,0 1 0 0,5 3 0 0,-1 2 0 0,-2 1 0 16,-2 0 0-16,9 3-192 0,-5 2 192 16,-1-1-192-16,-1 3 192 0,4 2 0 0,-5 2 0 15,-4 2 0-15,-5 2 0 0,1 4 0 0,-7 2-128 0,-8 1 128 0,-7 6 0 16,-5 1-144-16,0-1 144 0,7 0-208 0,-11 0 80 16,-12 4-64-16,-8-5-16 0,-3 4 0 15,0-4-17952-15</inkml:trace>
  <inkml:trace contextRef="#ctx0" brushRef="#br1" timeOffset="45377.9">2200 14864 27647 0,'0'0'2448'0,"2"-3"-1952"0,3 3-496 0,0-1 0 0,3-1-1264 0,2 0-336 0,6-4-80 0,10 0-16 0,13-6 512 16,12-3 96-16,8-1 32 0,4 0 0 0,4-4 2208 0,0-1 448 0,-2 1 96 0,0 4 16 0,-2 0 224 15,-1 3 48-15,-3 2 16 0,1 1 0 0,2 3-544 0,-1-2-112 0,-1 1-32 0,-1 0 0 16,0 2-800-16,0 0-144 15,2-3-48-15,-1 4 0 0,2-1 96 0,-4 0 16 16,-6 3 0-16,4 1 0 0,7 1-16 0,3 1 0 16,3 0 0-16,0-3 0 0,4 0-160 0,0-1-16 15,-4 1-16-15,0-3 0 0,1 0 16 0,1-1 0 0,6-2 0 16,-1-1 0-16,-1 0 16 0,-3 2 0 0,-1-1 0 16,-1 1 0-16,-1 2-256 0,1-2 176 0,3 4-176 15,-2-2 160-15,-3 0-32 0,-3-2-128 0,1 2 192 0,-3 0-64 16,1 1-128-16,-2 1 0 0,1 3 144 0,-2-4-144 0,-1 1 192 15,-3-2-16-15,-2 2-16 0,2 2 0 0,1-1 64 0,1 2 16 16,2 1 0-16,-1 0 0 16,1-4-240-16,-2-1 0 0,0 2 0 15,1-3 0-15,2 3 0 0,2 2 0 0,0 2 128 0,2-1-128 16,-1 3 0-16,0-3 0 0,-2 0-176 0,-3 2 176 0,-5-1 0 0,2 5 0 16,2 1 0-16,-2 1 192 15,-2-2-192-15,0 1-144 0,-1-1 144 0,-1 1-208 16,-2-1 208-16,1 1 0 0,3 1 0 0,0 0 0 15,1-2 0-15,1-2 0 0,1 1 0 0,0-5 0 16,-1 1 0-16,-2-1 0 0,-1-1 0 0,1 1 0 16,3 0 0-16,4 0 0 0,3 0 0 0,-5 0 0 0,-8 0 0 15,1 1 0-15,3 1 0 0,-1 1 0 0,4 0 0 16,-5-1 0-16,-3 3 0 0,-1-2 0 0,-1 1 0 0,0 1 0 16,1 1 0-16,0 2 0 0,2-2 0 0,3 0 0 15,0 0 0-15,3-2 0 0,-1 2 0 0,0-3 0 16,0 3 0-16,2-3 0 0,3 0 224 0,1 1-64 15,2-4-16-15,-1 1 0 0,-2 0-144 0,2 0 128 0,2 2-128 16,2-3 128-16,1 3-128 0,-4-3 0 0,-10 3 0 16,4-3 0-16,8 0 0 0,-2 0 0 15,-3 4 0-15,-1-2 0 0,1 4 0 0,-3-2 0 0,-1 0 0 0,-1 2 0 16,1-4 128-16,1 2 0 16,1 2 0-16,-1-2 0 0,-2 0 0 0,0-2 0 0,1 1 0 0,-1-3 0 0,2 0 0 15,1-3-128-15,3 1 192 0,1 2-64 16,3-2-128-16,0 2 0 0,-1 0 0 15,2-3 0-15,2 3 0 0,-4-3 0 16,-1 3 0-16,-7 3 0 0,-8-3 0 0,1 3 0 0,0 0 0 0,-4 1 0 16,-3-3 0-16,-3 4-224 0,-1-1 48 0,-6 2 16 15,-1 0-192-15,-5 4-32 0,-1-2-16 0,-3 4 0 16,-1 2-128-16,-2 0-32 16,-2 1 0-16,-2 0-12400 0,0 1-2480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8T16:40:56.510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9457 7349 29487 0,'3'1'2624'0,"-2"0"-2112"0,-1 3-512 0,0-3 0 0,0 2 1888 0,0 1 272 0,1 2 48 0,0 4 16 0,2 4-1600 0,-2 9-320 0,3 5-64 0,-1 9-16 0,2 8-464 0,0 7-80 0,3 7-32 0,-1 4 0 0,2 3 352 15,1-2 0-15,0-3 0 0,0-11 0 0,-1-9 0 0,1 0 0 16,1 0 0-16,1-4 0 16,-1-4-416-16,-1-3-16 0,-2-4 0 0,0-8-15600 0</inkml:trace>
  <inkml:trace contextRef="#ctx0" brushRef="#br0" timeOffset="415.08">9122 7107 39615 0,'-11'-7'1760'0,"3"2"352"0,2 3-1680 0,4-2-432 0,2 2 0 0,1-2 0 15,3 2 272-15,1-5-16 0,3 0-16 0,6-8 0 0,6-1-432 0,2-2-64 16,4 1-32-16,-1 1 0 16,1 4 64-16,1-3 16 0,3 4 0 0,-1-1 0 15,2-1 0-15,0 7 0 0,0 0 0 0,0 3 0 16,1 2 208-16,-1 2 0 0,1 2-160 0,0 1 160 16,0 2 0-16,-2 2 0 0,0 0 0 0,-1 3 0 15,0-1 0-15,-2 4 0 0,-1 0 0 0,-4 2 0 0,1-1 0 16,-1 5 0-16,0 2 0 0,-1 3 0 15,0 3-160-15,-4 1 160 0,0-3-208 0,-6 2 80 0,-3 1-48 0,-3-1 0 16,-4-2 0-16,-3-1 0 0,-3-4 176 16,-2-1 0-16,-2-2 0 0,-3-2 0 0,-3 0 144 0,-4-1 112 15,-1 1 32-15,-3-2 0 0,-1 1 144 0,-3-2 16 16,-1 2 16-16,-4-2 0 0,0 0-224 0,-2-3-48 0,3-1-16 0,3-6 0 0,-1 0-176 0,1-3 0 31,1 0 0-31,2-5 0 16,1 1-704-16,5-3-32 0,0 1 0 0,2-1 0 15,3-1-1568-15,4 2-320 0</inkml:trace>
  <inkml:trace contextRef="#ctx0" brushRef="#br0" timeOffset="2181.82">10460 6632 32255 0,'-4'0'2864'0,"2"0"-2288"0,2 2-576 0,0-2 0 0,0 0 496 0,0 1-16 0,0 2 0 0,-4 1 0 0,0 2-480 0,-1 2 0 16,-1 2 0-16,-1 5 0 0,-1 2 0 0,-1 4 0 0,-3 2 0 0,-2 5 0 0,-1 1 0 0,-3 3 0 0,0 2 0 0,-3 4 0 15,0 1 272-15,-4 7 16 0,-2 6 0 0,1 3 0 0,1 6-144 16,3 0-16-16,1 2-128 0,4-4 192 16,3-7-192-16,3 4 0 0,2-6 0 0,4 2 0 15,3-2 0-15,4 0 272 0,3 1-48 0,6 2-16 16,5-2-16-16,5-4 0 0,4-5 0 0,1-7 0 0,3-7-448 0,4-3-80 15,4-5-32-15,1-4 0 16,-1-1-960-16,4-2-192 0</inkml:trace>
  <inkml:trace contextRef="#ctx0" brushRef="#br0" timeOffset="3212.81">10904 6941 13823 0,'4'-3'1216'0,"-3"3"-960"15,0-2-256-15,0 1 0 0,-1 1 2672 0,0 0 480 0,0 1 112 0,0-1 0 0,0 2-928 0,2-2-192 0,-2 3-32 0,0-3-16 0,0 0-1200 0,0 0-256 0,0 0-32 0,0 0-16 0,7 18-48 0,-7-10-16 0,-1-2 0 0,-2 3 0 16,0 4-256-16,-2 2-48 0,-2 5-16 0,-2 2 0 16,-5 7-208-16,-2 5 0 15,-4 7 0-15,-3 1-160 0,-3 8-32 0,-3-2-16 0,-3 5 0 16,-1 0 0-16,-2-1 208 0,-1 1 0 0,-2-2 0 15,1-4-144-15,1 0 144 0,2-3 0 0,4 1 0 0,4-7 0 0,5-6-304 16,3-3-16-16,5-7-16 0,3-5 0 31,2-7-1168-31,2-6-224 0,2-4-64 0,2-4-12256 0</inkml:trace>
  <inkml:trace contextRef="#ctx0" brushRef="#br0" timeOffset="3466.69">10435 7077 36863 0,'4'-6'1632'0,"-2"2"336"0,1 2-1584 0,1-1-384 0,-2 2 0 0,2 1 0 0,1 1 800 0,2 2 80 15,6-1 16-15,3 2 0 0,2 2-672 0,4 4-224 16,1 2 144-16,-1 7-144 0,1 3 0 0,0 4 0 16,-1 2 0-16,1 7 0 0,0 6 0 0,-1 3-192 15,0 1 64-15,-1 3 128 0,-1 4 0 0,0 2 0 0,0 1 0 0,-2 0 0 16,2 0-176-16,-2-4-64 15,2-4-16-15,0-7 0 16,1-5-352-16,-4-3-80 0,1-6-16 0,-3-1 0 16,2 0-832-16,-5-6-192 0,-1 0-16 0,-1-7-12720 0</inkml:trace>
  <inkml:trace contextRef="#ctx0" brushRef="#br0" timeOffset="4643.3">11326 7873 26719 0,'-4'-6'2368'0,"0"1"-1888"0,3 1-480 0,1 2 0 0,0 1 176 0,-1-3-176 0,-2-5 192 15,-1-1-192-15,0-2-512 0,-4 0-192 0,1 2-64 0,-1 4 0 0,1 2 512 0,-1 5 80 0,0 2 32 0,0 3 0 0,1 0 672 16,0 4 144-16,-1 0 32 0,1 2 0 0,-1 3 464 0,1 1 112 0,1 1 0 0,-1 2 16 16,3 3-640-16,0 0-128 0,1-1-16 0,2-2-16 15,4-2-496-15,0 1-208 0,3-5 16 0,2-3 0 0,3 2-128 16,1-3 0-16,0-3-16 0,-1-2 0 0,2-1-48 0,3-3-16 16,0 0 0-16,3-3 0 15,-3-1-64-15,1-2-16 0,2 0 0 0,2-4 0 0,1-1 288 0,2-1 48 16,-2-2 16-16,-2-1 0 0,0 2 128 0,-4-4 0 0,-3 5 0 0,-2-4 128 15,-3 1 112-15,-3 2 16 16,-5-2 16-16,-3 2 0 0,-2 2 896 0,-5 0 176 16,-2 1 48-16,-3 3 0 0,-3-2-96 0,-3 3-16 15,-2 0 0-15,-1 2 0 0,-2 0-464 0,-3 4-112 0,1 0 0 0,-2 4-16 16,-1 2-560-16,1 0-128 0,1 1 0 0,0-4 0 31,3 1-512-31,2-1-128 0,1-1-16 0,4-2-16672 0</inkml:trace>
  <inkml:trace contextRef="#ctx0" brushRef="#br0" timeOffset="5826.92">11495 6549 18431 0,'-5'-6'1632'0,"1"2"-1312"0,2 1-320 0,2 1 0 0,0 1 1392 0,1-2 208 0,0 3 32 0,2-2 16 0,1 1-1264 0,0-4-240 0,4 1-144 0,-1 4 160 0,2-3-160 0,1 3 0 0,0 3-160 0,0-1 160 0,1 2 768 0,1 0 240 0,3 2 48 0,1 3 16 16,3 1 848-16,3-1 160 15,1 6 32-15,3-1 16 0,0 4-1024 0,1 2-208 16,3 2-32-16,0 6-16 0,1 1-704 0,1 2-144 0,3 4 0 0,-1-3 0 0,3-1 0 16,-1 1 0-1,2 2 0-15,0-2 0 0,-1 0 0 0,-2 5 0 16,0-1 0-16,-5 2 0 0,-3-1 0 0,-4 4 0 16,0 0 0-16,-6 0 0 0,-5-3 0 0,-4 0 0 15,-4-2 0-15,-6-2 0 0,-1-2 0 0,-5 0 160 16,0 1-160-16,-6 2 128 0,-1-2-128 0,-3 1 0 15,-2 0 0-15,-4-2 0 16,-3-1-832-16,-3 1-32 0,-4-2-16 0,-2-3-15568 16</inkml:trace>
  <inkml:trace contextRef="#ctx0" brushRef="#br0" timeOffset="8575.94">10519 9297 911 0,'-2'-4'0'0,"-1"1"0"0,2 0 0 0,0 3 0 15,0-3 3248-15,-1 2 560 0,1 1 112 0,-1-3 32 0,-2 0-2640 0,0-3-528 0,-1-1-96 0,0 1-32 0,0 3-1456 0,1-4-288 0,-1 5-64 0,0-2-16 0,-2 2 976 0,1-2 192 0,0-1 0 0,0 4 128 16,-2 1 864-16,1 0 176 0,0 1 48 0,-2-1 0 16,0 2 144-16,-1 1 48 0,2-3 0 0,-2 1 0 0,0 2-304 0,-1-1-48 15,0 2-16-15,0-2 0 0,-1 0-352 0,1 3-80 16,0-4-16-16,0 2 0 0,0 4 112 0,-1 1 32 15,-2 1 0-15,0 5 0 0,2 0-416 0,-2 0-96 16,1 1-16-16,-1 2 0 0,1 2-208 0,-2 2 0 16,0 1 0-16,0 4-160 0,-1 0 160 0,1 1 0 15,3 2 0-15,1-1-128 0,-2 7-64 0,3 0 0 16,2 0 0-16,0 0 0 0,5 1 64 0,0-2 0 0,2 0 0 16,2-6 0-16,2-2 128 0,2-4-208 0,1-1 80 0,1-3 128 15,3-4 0-15,0 0 160 16,1-3 16-16,3-1 0 0,1-4-176 0,1-2 0 15,2-2 0-15,1-2 0 0,1-2 0 0,-2-2 128 16,2-2-128-16,1-3 0 0,2 2 0 0,1-5 0 16,-2-1-192-16,-1 1 192 0,0-2-352 0,-2-1 48 15,-1 2 16-15,-3-4 0 0,0 0 144 0,-3 1 144 0,-1 0-208 16,-2-3 80-16,-1 0 608 0,-4-3 128 0,1 3 32 0,-2-3 0 16,-1 1 512-16,-2-1 128 0,0-2 0 15,-1-1 16-15,0 1-320 0,-3 0-64 0,0-3-16 16,0 1 0-16,-3 1-496 0,1 6-96 0,-1-3-32 0,-1 6 0 15,1 4-272-15,1 2-144 0,0 3 16 0,-2 1 0 16,1 1-464 0,-1 3-96-16,1 0-16 0,-2 2 0 0,2 0-1136 15,-2 2-224-15</inkml:trace>
  <inkml:trace contextRef="#ctx0" brushRef="#br0" timeOffset="8831.79">10805 9993 40543 0,'-6'11'1792'0,"0"-1"384"0,1-4-1744 0,1 0-432 0,1-5 0 0,3 2 0 0,0-3 304 0,-2 4-32 0,1 1 0 0,-2 2 0 0,1-1-800 0,2 0-176 0,1-2-16 0,0 1-16 16,3-5-848-16,0 0-160 0,-1 0-48 0,1-3-13696 0</inkml:trace>
  <inkml:trace contextRef="#ctx0" brushRef="#br0" timeOffset="9316.07">11223 9496 34095 0,'-3'0'3024'16,"1"-3"-2416"-16,0 3-480 0,0-1-128 0,1 1 1216 0,0 0 240 15,-2-3 32-15,-2 0 16 16,0 0-1504-16,-3 1-208 0,-1 1-96 0,-1 1-16 15,-1 1-304-15,-2 4-64 0,-4 1-16 0,0 4 0 0,-1 3 320 16,-2 5 64-16,-1 2 16 0,-1 4 0 0,0 0 656 0,3 3 128 16,1 1 32-16,2 1 0 0,4-1 32 15,3-2 16-15,3 0 0 0,1-2 0 0,5-2-128 0,0 0-32 16,3-2 0-16,2 2 0 0,1-1-592 0,2-1-112 16,5 2-16-16,2-2-16 15,2 1-336-15,1-2-64 0,1-3-16 0,1-3 0 16,1-1-400-16,0-3-96 0,0-2-16 0,-1-4 0 15,-1 0 336-15,0-6 64 0,0 0 16 0,-1-4 0 0,-1-1 1232 0,2-2 240 16,0-3 48-16,-2 0 16 0,1-2 720 0,-2-3 128 16,1 0 48-16,-4-3 0 0,-1 1-432 0,0-2-64 15,-4 0-32-15,-2-3 0 0,-1-2-720 0,-3 0-144 16,-4-2-16-16,-3 2-16 0,1 1-160 0,-4-1 192 16,-1-2-192-16,0 3 192 0,-3 1-192 0,0 2 0 0,0 2 0 15,-4 1 0-15,-4-1 0 0,-1 2 0 0,1 3 0 0,1 1 0 16,2 2 0-16,-3 3 128 0,2 3-128 0,-3-2 0 15,2 6 0-15,1-1-144 0,3-1 0 0,0 4 0 32,3 1-1072-32,-1 0-192 0</inkml:trace>
  <inkml:trace contextRef="#ctx0" brushRef="#br0" timeOffset="10081.92">11746 9711 32255 0,'-4'6'2864'0,"1"0"-2288"0,-1-2-576 0,1 0 0 0,2-3 2048 0,1 3 288 0,0-3 64 0,0 4 16 0,1 5-1776 0,2 3-336 0,1 5-80 0,3-1-16 0,2 1-768 0,1 1-144 0,-1 3-48 0,1 0 0 15,0 1-672-15,-1 1-144 0,-2 1-32 0,-1-1 0 16,-1 0 384-16,-2 1 80 0,-1-1 16 0,-2 0 0 0,0-1 1120 16,-2-2 368-16,1-2 0 0,-2 0 0 0,1-7 672 0,-1-1 144 15,1-2 32-15,1-5 0 0,-1-2 32 0,2-4 16 16,0-2 0-16,0-3 0 0,2-4-624 0,-1 1-112 15,0-6-16-15,-1 0-16 0,1-7-352 0,-1-1-144 0,0-2 128 16,0-2-128-16,-1 2 0 0,0-6 0 16,0 1 0-16,-3-1 0 0,1-1 0 0,0-1 0 15,-1 0 0-15,1 3 0 0,1 2 0 0,2 7 128 16,-1 4-128-16,1 5 192 0,1 3-192 0,-1 3 128 0,0 1-128 0,0 0 128 16,1 3-128-16,2-3 192 0,0 3-192 0,1 0 192 15,2 2-192-15,2-2 0 0,0 1-160 0,4 0 160 16,-1 0-288-16,3 2 32 0,4 0 16 15,2 2 0 1,1-2-208-16,1 4-32 0,4-4-16 0,-1 3 0 16,1-2-928-16,-2 1-192 0,2 2-48 0,-1 2-14144 0</inkml:trace>
  <inkml:trace contextRef="#ctx0" brushRef="#br0" timeOffset="10591.66">12680 9762 26719 0,'-8'-2'2368'0,"2"1"-1888"16,1 0-480-16,1-2 0 0,2 2 1648 0,-4-1 224 0,-4-2 48 0,-6-2 16 0,-7-4-2880 0,-1 1-576 0,-1 3-112 0,3 2-32 15,-1 4-928-15,2 0-192 0,0 6-32 0,0 1-16 16,2 3 1408-16,-4 2 272 0,2 4 64 0,-1 3 16 0,0-2 2720 0,1 4 528 16,0-1 128-16,0 1 0 0,3-2-336 0,1 2-80 15,4 2-16-15,0-3 0 0,3-1-432 0,2 0-96 16,1-1 0-16,4-4-16 0,-1 1-768 0,3-2-160 16,2 2-16-16,2-2-16 0,1-1-688 0,4-2-144 0,3 0-32 0,1-2 0 15,2-1 160-15,1-4 16 0,2-3 16 16,-1-2 0-16,2 1 304 0,-2-6-160 15,2-1 160-15,-1-2-128 0,1 0 128 0,-1-2 0 0,2-3 0 0,-2-1 0 16,0 2 400-16,-1-2 16 0,-1-1 0 0,-1-1 0 16,1 0 272-16,-2-1 48 0,-2 1 16 0,0 0 0 15,-1 4-80-15,0-1-16 0,-1 1 0 0,0 4 0 16,-1 0-176-16,0 4-32 0,0 0-16 0,-2 4 0 16,2 2-208-16,-1 0-32 0,-1 2-16 0,1 4 0 15,-2 2-176-15,0 0 0 0,-2 5 0 0,1 0 0 16,-2 3 0-16,1 0 0 0,-1 2 128 0,1-1-128 15,-1 2 160-15,1-3 0 0,-2 2 0 0,0-3 0 16,1 1-160-16,-1 0 160 0,0-3-160 0,-1 0 160 0,1 0-160 16,0-4 0-16,-1 0-160 0,2-3 160 15,-1 0-768-15,0-4-48 0,0-4-16 0,2 2-16688 16</inkml:trace>
  <inkml:trace contextRef="#ctx0" brushRef="#br0" timeOffset="10821.09">12948 9896 44223 0,'1'20'1968'16,"-2"-8"400"-16,-2 1-1904 0,2-3-464 0,1-4 0 0,0-5 0 0,0 4 128 0,0 1-128 0,1 4 0 0,1 3 144 0,-1 3-2160 0,3-4-432 0,-2 0-96 0,1-1-16 0,0 1-3312 0,0-5-656 0,-1 2-144 0,1-3-32 0</inkml:trace>
  <inkml:trace contextRef="#ctx0" brushRef="#br0" timeOffset="11016.07">12894 9502 41471 0,'-2'4'1840'0,"1"-2"368"0,1 0-1760 0,0 0-448 0,0 0 0 0,0-2 0 15,1 0 704-15,1 1 64 0,1 2 16 0,1-1 0 16,2 5-1104-16,2-4-208 0,0-3-48 0,1 3-18528 16</inkml:trace>
  <inkml:trace contextRef="#ctx0" brushRef="#br0" timeOffset="11366.13">13300 9811 911 0,'7'6'0'16,"-4"-1"0"-16,1 0 0 0,-3-1 0 0,-1-2 4816 0,0-2 880 16,1 4 192-16,1-2 16 0,0 6-3584 0,1-2-720 0,-2 3-128 0,1-2-48 31,-2 2-1424-31,-1-3-432 0,0-2-16 0,-2 2 0 0,1-4 1024 0,-1 2 208 15,1-2 48-15,-1 2 0 0,2-4 688 0,0 0 144 16,1 0 16-16,0-4 16 0,0 2-272 0,0-4-48 0,1 0-16 0,0-7 0 16,1 3-784-16,-1-6-176 0,0 0-16 0,0-2-16 15,1-5-224-15,-1 1-144 0,0-3 192 0,0 3-192 16,2 0 144-16,-1 0-144 0,3 1 0 0,1 3 144 16,2 3-144-16,-1 3 0 0,3 2-160 0,-1 0 160 15,2 0 0-15,1 4 0 0,2 0 176 0,1 0-48 16,1 0-128-16,0 2 0 0,1 2 128 0,1-1-128 15,1 6 0-15,0-1 0 0,2 2 0 0,-1 3 0 16,1 4 0-16,1 2 0 0,0 3 0 0,0 3 0 0,2 6 0 0,-1 4 0 16,1-1 0-16,-2 2 0 0,-1 1 0 0,-1 0 0 15,-3-5 0-15,-1 0 128 0,0 1-320 0,-1-4-64 16,-1-2-16-16,1-2-18096 0</inkml:trace>
  <inkml:trace contextRef="#ctx0" brushRef="#br1" timeOffset="16249.49">11412 11933 17503 0,'-1'-6'1552'0,"0"0"-1232"0,1 2-320 15,-2 0 0-15,1 2 1376 0,0-1 224 0,1 2 32 0,-3-1 16 0,0-5-1120 0,-2 0-208 0,-3 1-64 0,0-3 0 0,-2 3-608 0,-3 2-128 0,0 1-32 0,-4 0 0 0,-2 4 704 0,-3 2 144 16,-3 3 32-16,-3 3 0 0,-1 0 1072 0,-3 5 224 0,-3 3 32 0,0 3 16 16,-3-1-496-16,3 1-112 0,0 1-16 0,-2 2 0 15,-5 4-512-15,-3 2-96 0,-3 3-32 16,-3-1 0-16,-3 1-448 0,-3-2 0 0,-1 3 0 16,2-5 0-16,3 1 0 0,4-3 0 0,4-1 0 0,2 1 0 15,1 2 0-15,2-3 0 0,2 3 0 0,1-3 0 16,1 1 0-16,4-4 0 0,3 0 0 0,5-3 0 15,3-3 0-15,5-2 128 0,2-2-128 0,5-3 0 0,3-2 128 16,2-2-128-16,4-4 176 0,2-1-176 16,-1-1 720-16,4-2 48 0,1-4 0 0,3-2 0 15,2-3-128-15,1-2 0 0,-2 3-16 0,4-5 0 0,2-2-368 16,2-2-64-16,1-2 0 0,-3-1-16 0,1 1-176 0,-2 1 0 16,0 1 144-16,-2 1-144 0,1 0 0 0,0 0 0 15,-1 1 0-15,-2 2 0 0,2 0 0 16,-2 1 0-16,-1 1 0 0,-2 2 0 0,1 2 0 0,-3-2 0 15,0 2 0-15,1 0 0 0,-2 4 0 0,0-3 0 0,-2 5 0 0,-1-2 0 16,-1 4 0-16,0 2 0 0,-2-2 0 0,0 4 0 16,-3 0 0-16,-1-1 0 15,-4 4 0-15,-3 3 0 0,-3 0 0 0,-5 5-160 16,-2 0 160-16,-4 3 0 0,-2 2 0 0,-2 2 0 16,-1-2 0-16,1 2 0 0,3 1 0 0,2-1 0 15,4-2 0-15,8-2 0 0,4-2 0 0,7-2 0 16,5 1 0-16,7-1 0 0,6-2 0 0,5 2 0 0,5 1 192 15,4-1-48-15,6 4 96 0,3-4 16 0,3 5 0 0,4 1 0 16,4 4-256-16,3 1 0 0,1 3 0 0,2 4 0 16,-1 5-144-16,4 0-80 0,0 3-16 15,0 0 0 1,-1-3-224-16,-1 2-48 0,3 3-16 0,-2 0 0 16,1 4-1312-16,1-6-256 0</inkml:trace>
  <inkml:trace contextRef="#ctx0" brushRef="#br2" timeOffset="47182.51">10847 14446 6447 0,'7'-9'576'0,"-2"5"-576"0,-1 1 0 16,-1 0 0-16,-2 3 1424 0,0 0 176 0,-1 3 48 0,1-2 0 0,1 4 1344 0,-1-1 272 0,-1 5 48 0,-3 0 16 0,1 1-960 0,-4 0-176 0,1 2-32 0,-3-2-16 0,1 0-544 0,1-1-96 0,-1 1-32 0,1-4 0 0,1 0-448 0,0-2-80 16,2 1-32-16,-1 0 0 0,2 0-512 0,-2 1-96 15,-1 4-32-15,0-1 0 0,-1 6-272 0,-3 3-224 16,-1 3 32-16,-5 3 16 16,-3 6-528-16,-4 2-96 0,-4 5-32 0,-5 0 0 15,-1 2-128-15,-3-5-16 0,1-1-16 16,1-3 0-16,1 0-160 0,0-1-16 0,1-1-16 0,1-3 0 15,4-5 176-15,4-4 48 0,3-5 0 16,5-5-7424-16,2-5-1472 0</inkml:trace>
  <inkml:trace contextRef="#ctx0" brushRef="#br2" timeOffset="47460.15">10198 14791 9215 0,'-3'-16'816'0,"1"3"-656"0,1 3-160 0,-1 2 0 15,2 4 3264-15,0-2 640 0,2 2 112 0,-1-7 16 16,1-5-2064-16,2-4-432 0,3-2-64 0,2 3-32 15,1 3-1584-15,0 0-320 16,0 6-64-16,-2 2-16 0,1-1-32 0,0 5-16 16,-2 3 0-16,1 1 0 0,-1 4 976 0,0 2 192 0,2 4 32 0,0 2 16 15,1 4 608-15,2 3 128 0,0 3 32 0,4 0 0 16,1 4-640-16,0 2-128 0,1 0-32 0,1 0 0 16,0-2 112-16,0 0 0 15,4 2 16-15,-1-2 0 0,1-2-16 0,-2-1-16 0,-3-7 0 0,4 2 0 16,4 2-368-16,1-2-64 0,0 1 0 0,0-2-16 0,-2 1-240 15,-1-1 0-15,-1 0-144 0,-2 1 144 16,-2-2-896-16,-2 1-64 0,-3 0-32 16,-2-2-10240-16,-1-1-2048 0</inkml:trace>
  <inkml:trace contextRef="#ctx0" brushRef="#br2" timeOffset="48515.28">11387 14854 28559 0,'-1'0'2544'0,"0"-3"-2032"0,0 3-512 0,-1 0 0 0,2 0 1040 0,0 0 112 0,0 0 32 15,-1-1 0-15,0 1-2432 0,0 4-480 0,-2-2-112 0,3-2-16 0,0 0-352 0,-12 23-80 0,4-14-16 0,0 4 0 0,-2 3 3072 0,-2 0 592 16,-1 4 128-16,0 1 32 0,1-3 656 0,1 2 144 0,0 0 32 0,1 1 0 0,2-1-976 0,0 1-192 31,2 1-32-31,-1 0-16 0,0 1-480 0,1 1-80 0,3-2-32 16,-2 1 0-16,2-1-256 0,1-2-48 0,0 1-16 15,4-1 0-15,-1-2 0 0,1-2 0 0,2 0 0 16,1 3 0-16,0-3-224 0,1 2 128 0,3 5-128 16,-1-5 0-16,1 1 0 0,1-2-128 0,0-1-16 0,1-1 0 15,0-3 16-15,-1-2 0 0,1-3 0 0,2-1 0 16,-4-4-224-16,3-1-32 0,0-1-16 0,-1-3 0 16,0-1-1216-16,0-1-240 15,2-2-64-15,-1-2-12688 0</inkml:trace>
  <inkml:trace contextRef="#ctx0" brushRef="#br2" timeOffset="48865.17">10948 15252 35935 0,'-12'7'3200'0,"2"-2"-2560"16,4-1-512-16,5-4-128 0,0 0 768 0,-3 0 128 0,-2 3 16 0,-4 0 16 0,-1 1-1136 0,3-2-240 0,7-2-32 15,2 0-16-15,4 0 240 0,4-2 64 0,1 1 0 0,3-2 0 0,2 0 912 0,4-2 192 0,3 1 48 0,4-2 0 16,2 0-400-16,4-2-80 0,6-3-16 0,1 0 0 16,3 0-464-16,0-2 0 0,3 2 0 0,-2 0 0 15,-2 0-592-15,2-1-224 16,-2-1-32-16,1-2-16928 0</inkml:trace>
  <inkml:trace contextRef="#ctx0" brushRef="#br2" timeOffset="50749.11">13508 12509 21183 0,'-1'-1'1888'16,"0"-1"-1504"-16,-1 2-384 0,1-2 0 0,1 2 1792 0,-1-2 304 0,-2-2 48 0,1-1 16 0,-2-2-1264 0,2-3-256 0,-1-1-64 0,1 1 0 0,2-4-1088 0,0 3-240 0,1 1-32 0,2 0-16 16,-1 0 224-16,0 1 64 0,2 2 0 0,-1 2 0 0,-2 4 512 0,0 1 0 0,0 0 0 0,-1 1 0 15,-1 2 496-15,0 3 48 0,-2 0 16 0,0 0 0 16,-1 2 160-16,-1 0 48 16,-1 5 0-16,0-3 0 0,0 2 512 0,-1 0 96 0,1 5 32 0,-1-1 0 15,1-4-320-15,-1 4-48 0,1 3-16 0,-1 0 0 16,-1 2-704-16,0 3-160 15,-2 1-32-15,-1 3 0 0,-3 1-128 0,-1-1 0 0,-1 0 0 16,-1 1 0-16,0-3 0 0,-3 1-176 16,0-3 48-16,-1 0 0 0,2-3-128 0,2-1-32 0,2-1 0 15,0-3 0-15,3-6 288 0,2-2-128 0,3-2 128 0,1-4 0 16,3 0-240-16,1-6 64 0,-1 2 16 0,2-4-16928 16</inkml:trace>
  <inkml:trace contextRef="#ctx0" brushRef="#br2" timeOffset="51018.94">13039 12391 48831 0,'-12'7'2176'0,"3"-5"432"0,2 2-2096 0,3-1-512 0,3-3 0 0,1 1 0 16,1 1-1024-16,1 1-320 0,-1 0-64 0,2 5-16 15,4 3 320-15,0 3 64 0,2 4 16 0,1 2 0 0,-2 5 816 16,2 1 208-16,1 5 0 0,3 0 0 0,1 4 288 0,2 2 96 16,4 2 32-16,1-1 0 0,1 0-288 0,-1-3-128 15,-1-2 0-15,-1-7 128 0,-2-1-128 0,2-1 0 16,0-1 0-16,-2-3 0 0,0-4-144 0,-1 0-16 16,1-1 0-16,2-3 0 15,1-2-1072-15,0 0-224 0,3-1-32 0,-1-2-15264 0</inkml:trace>
  <inkml:trace contextRef="#ctx0" brushRef="#br2" timeOffset="51466.82">13867 12896 42383 0,'-6'2'1872'0,"1"0"400"0,0-2-1824 0,1 0-448 0,3 0 0 0,-1 0 0 0,1-2-304 0,-1 0-144 0,-1-3-48 15,0 2 0-15,0-4-1648 0,2 4-336 0,0-2-64 0,-2 4-16 0,1 1 1088 0,-3 1 192 0,-1 5 64 0,-3 5 0 0,0 3 2384 0,-2-2 496 16,0 7 80-16,-1 0 32 0,-1 2-912 0,1 2-176 0,2-1-48 0,0 0 0 16,3 0-512-16,-1 1-128 0,2-3 0 0,0 2 0 15,2 0 256-15,0-1 80 16,2 1 16-16,2 1 0 0,2 1-144 0,2-4-16 15,2 2-16-15,3-3 0 0,2-3 0 0,0-1 0 16,3-3 0-16,1-1 0 0,2 0-176 0,-1-3 0 0,0 1-192 0,0-6 192 31,0 0-768-31,-1-3-16 0,-1 1-16 0,-2-2-9936 16,2-2-1984-16</inkml:trace>
  <inkml:trace contextRef="#ctx0" brushRef="#br2" timeOffset="51729.58">13530 13299 28559 0,'-12'5'1264'15,"3"-1"272"-15,2-1-1232 0,2-2-304 0,4-1 0 0,-1 0 0 16,2 0 768-16,-1 0 112 0,1 0 16 0,0-1 0 0,4-2-560 0,0 1-96 15,3 0-32-15,-7 2 0 16,0 0 880-16,27-8 160 0,-16 4 32 0,3 0 16 0,1 2-736 0,1-2-160 0,2-1-16 0,2 4-16 31,3-5-832-31,0 3-176 0,2-3-16 0,-1 2-10352 16,1 1-2080-16</inkml:trace>
  <inkml:trace contextRef="#ctx0" brushRef="#br2" timeOffset="51966.08">14124 13245 31727 0,'-5'2'704'0,"1"0"128"0,1-2 48 0,0-2 16 0,3 2-720 0,0-2-176 0,1-2 0 0,1-1 0 16,0-2-496-1,2-3-128-15,2 1-16 0,1-1-16 16,1 4-1424-16,-1 3-288 0,-1 3-48 0,-1 0-16 0,0 3 3968 0,0 0 768 0,0-2 176 0,3 1 16 0,-1 2-896 0,3-1-176 0,-1 0-32 0,0 0-16 47,4-6-1760-47,-1 1-368 0</inkml:trace>
  <inkml:trace contextRef="#ctx0" brushRef="#br2" timeOffset="52372.54">14590 12938 39615 0,'0'0'1760'0,"-1"0"352"0,0-2-1680 0,1 1-432 0,0-2 0 16,1-1 0-16,1 1 368 0,1-6-16 0,3-1 0 0,3-6 0 31,3-1-1776-31,0 1-368 0,1 3-64 0,-5 6 0 16,0 1-304-16,-3 6-48 0,-3 2-16 0,-2 6 0 0,-2 4 3232 0,-1 7 640 0,-2-1 128 0,0 6 16 15,-1 3 64-15,0 1 16 0,1 4 0 0,1 3 0 0,1-5-1200 0,-1 3-240 16,1 2-48-16,1-3-16 16,1 0-368-16,0-1 0 0,1 0 0 0,0-5 0 0,1 0 0 0,0-4-240 15,3 0 48-15,-2-3 0 16,2-1-1536-16,0-2-320 0</inkml:trace>
  <inkml:trace contextRef="#ctx0" brushRef="#br2" timeOffset="55852.28">13195 13899 11055 0,'-1'-4'976'0,"1"2"-784"0,1 2-192 0,-1-2 0 0,1 2 448 0,-1-2 32 0,2 0 16 0,0-2 0 0,1-2-752 0,-1 0-128 0,3-3-48 0,0 3 0 0,0 1 688 0,1-1 128 0,-1 3 16 0,0 0 16 0,-1 0 928 0,1-1 192 16,0 2 48-16,0-2 0 15,0 1-656-15,-1 0-128 0,0 1-32 0,-1 0 0 16,-1 2 176-16,-2 0 16 0,0 0 16 0,-1 0 0 15,0 2-16-15,-3 0 0 0,-1-1 0 0,-1 4 0 0,0-1-224 16,-2-2-48-16,0 5-16 0,-4-1 0 16,3-3-64-16,-3 4-16 0,3-1 0 0,-3-2 0 15,3 2-96-15,-3 0-32 0,2-2 0 0,2-1 0 16,2 2-64-16,-2-3-16 0,2 0 0 0,-1 2 0 0,2-2 16 16,0 2 0-16,0 1 0 0,0-1 0 0,1-1-144 0,2 0-16 15,-1 0-16-15,2 0 0 0,-2 1-224 0,2-2 0 16,1 3 0-16,-2 0-160 15,1-1-336-15,1-2-64 0,0 2-16 0,0 2 0 16,0-3 128-16,1 0 32 0,1 1 0 0,1 0 0 0,2 1 192 0,0-2 32 16,2 1 16-16,-1 1 0 0,3-1 176 15,0-1 192-15,0 0-32 0,3 3-16 0,0-2-144 0,2 2 0 0,-2 0 0 16,-1-2 128-16,1 0-128 0,1 0 0 0,-1 3 0 16,0-1 0-16,1 1 0 0,-1 2 0 15,-1 3 0-15,0-2 0 0,-2 3-192 0,0 0-32 0,-2 2 0 0,1-1 0 31,-2 0-336-31,-3 0-64 0,2 1-16 0,-3-5 0 0,0 2 384 16,-2-2 64-16,0 0 0 0,0-1 16 0,-1-3 624 0,0 0 112 0,1 1 16 16,-3-3 16-16,2 1-432 0,-2-1-160 0,1 2 0 0,-3-2 144 31,-1 4-528-31,0-2-128 0,-3 1 0 0,-1 0-16 0,0 3 144 0,-2 1 48 0,1 0 0 0,-3 2 0 16,2-1 784-16,-3 3 144 0,0-2 48 0,0 2 0 15,-1-1 112-15,-1-2 16 0,0 2 16 0,-1-2 0 16,1-1-336-16,1-3-80 0,0-2-16 0,0 0 0 0,1-2-192 15,-2 1-32-15,-1-5-128 0,-20 1-16 0,18-2-288 16,2-2-16-16,-1 1 0 16,3-2-80-1,0-2-32-15,0-3 0 0,1 2 0 0,1-6-912 16,2 4-192-16,3-4-48 0,1 3-11840 0</inkml:trace>
  <inkml:trace contextRef="#ctx0" brushRef="#br2" timeOffset="56751.64">14731 14025 25791 0,'0'0'2304'0,"-1"0"-1856"0,1 0-448 0,-1 0 0 0,1 0 1840 16,0 0 272-16,0 0 48 0,-2 2 16 0,1 0-2560 0,0 0-512 0,1 2-112 0,0-4-16 0,0 0-1280 0,-3 25-256 0,2-13-48 0,-1 6-16 0,-1 0 2304 0,-1 3 448 0,1 1 80 0,-1 1 32 15,2 0 1088-15,-2-1 208 0,1 1 64 0,1-2 0 16,-1 1-320-16,1-6-48 0,1-1-16 0,-2-3 0 16,2-1-320-16,-1 1-80 0,0-3-16 0,0-2 0 15,1 3 16-15,-1-4 0 0,1-3 0 0,0 0 0 16,0 1-144-16,-2-4-32 0,2 0 0 0,-2 0 0 15,1-3-192-15,-2 2-64 0,2-4 0 0,-3 0 0 0,1-1-96 0,0-3-32 16,0-1 0-16,0 0 0 0,3-2-48 0,-2 0-16 16,3-4 0-16,0-1 0 15,1-4 64-15,3 2 0 0,0-4 0 0,1 1 0 16,1 1-80-16,0-1-16 0,1 0 0 0,0-1 0 0,-1-1-32 0,0 0-128 0,1 2 192 16,0-5-64-1,1 2-128-15,1 1 192 0,1 3-192 0,1 2 192 0,0 0-192 16,-1 3 0-16,1 1 144 0,1 2-144 0,1 3 0 0,0-3 0 15,0 7 0-15,-1 0 0 0,2 2-160 0,-1 2-48 16,2 1-16-16,0 1 0 0,1 1 32 0,0 1 0 16,4 2 0-16,-1-2 0 0,-1 2 0 0,3 2 0 15,1 3 0-15,-1 1 0 16,2 0-208-16,-4-2-48 0,0 2 0 0,-2 3 0 16,1-3-560-16,-4 2-112 0,0-1-32 0,-3 1-10352 0,-1 1-2064 15</inkml:trace>
  <inkml:trace contextRef="#ctx0" brushRef="#br2" timeOffset="58615.44">12183 15211 6447 0,'1'-4'576'0,"0"-2"-576"0,0 4 0 0,0-2 0 0,2 4 160 0,-2-4-160 0,3-4 128 0,1-2 0 0,1-6-128 0,0 0 0 0,0 1 0 0,1 3 0 0,-4 2 608 0,1 1 160 0,-2 2 48 0,0 2 16 0,0 0 2256 0,-2 0 448 0,0 1 96 0,-1-2 16 0,1 2-1216 16,-3 2-224-1,1-1-48-15,-2 3-16 0,-1-1-800 0,-3 2-176 16,-2 2-16-16,-3 0-16 0,1 2-608 16,-4 1-112-16,-4 4-32 0,-2-2 0 0,1 3-528 0,-1-1-112 15,-2 2-32-15,1 1 0 0,-1 0 288 16,2-3 0-16,0 2 0 0,1 1 0 0,1-3 544 0,1 0 16 15,2 1 0-15,1-1 0 0,2-4-224 0,2 1-32 0,1 2-16 16,2-5 0-16,2 2-144 0,1-3-16 0,2 2-128 0,0-1 192 16,2-1-192-16,2 0 0 0,0 0 128 0,1-2-128 15,1 1 0-15,2 2 0 0,1-1 0 0,1-3 0 16,3 3 0-16,0-3-160 0,0 3 160 0,1-2-128 16,3 2 128-16,-1-1 0 0,3 2 160 0,-2-2-160 15,4 2 0-15,-4 2-128 0,0-2-16 0,0 2 0 16,-1 0-112-16,1 0-32 0,-1 1 0 0,-1 2 0 15,0 0 288-15,1-2 0 0,-1 2 0 0,-1 1 0 16,0 0 0-16,-1 0 0 0,3 1-128 0,-1 0 128 16,1 4-368-16,-1-3-16 0,0 1 0 0,-1-2 0 31,-1 1-160-31,-1-1-32 0,1 0-16 0,-3 2 0 0,1-1 592 0,-4-2 0 0,0 0 0 0,-2 1 0 16,0 1 384-16,-2 0 128 0,-3-1 48 0,-1 2 0 15,-2-3-176-15,-2 1-16 0,-2-1-16 0,-1 0 0 0,-2-1-96 16,2 1 0-16,-2-3-16 0,-1 2 0 15,0-3 112-15,-2 4 32 0,0-4 0 0,0 0 0 0,-1-2-192 16,0 0-16-16,-2 1-16 0,0-5 0 0,0 0-160 16,1-3 0-16,-1 3 144 0,1-2-144 15,2 0-304-15,2 2-128 0,0 0-16 0,2 0-16 16,0 0-1456-16,2 0-272 0</inkml:trace>
  <inkml:trace contextRef="#ctx0" brushRef="#br2" timeOffset="59404.86">11913 16609 43311 0,'-1'0'3840'0,"1"0"-3072"0,0 0-608 0,0-3-160 0,0 2-1504 0,1 1-336 0,1-5-64 0,1 1-16 0,1 0-560 0,1-2-112 0,1 3-32 0,-1 0 0 0,0 6 2944 0,0 3 592 16,-2 1 112-16,0 8 32 0,-1 2 80 0,-1 7 16 16,1 2 0-16,-1 3 0 0,-1 5-752 0,0 2-144 0,-3 3-16 0,1 3-16 15,0 5-480-15,-2-2-112 0,1-3-16 0,0 1 0 32,-1 2-416-32,0-8-96 0,2-3 0 0,-2-5-16 0,3-3 1680 0,-2-4 320 0,2-3 80 15,1-6 16-15,-1 0 96 0,1-7 32 16,0-4 0-16,-1-2 0 0,1 0-944 0,-2-2-192 0,1-2-48 0,-1-2 0 0,-2-3 112 15,0-1 16-15,-1 0 0 16,0-2 0-16,0 0 96 0,0-2 32 0,2-3 0 0,-2 3 0 16,1-2 0-16,2 1 0 0,-2-1 0 15,1 0 0-15,1-4-384 0,-1 2 0 0,1-4 0 0,2-1 0 16,-1 1 0-16,2-3-240 0,0 3 48 0,0 0 0 16,3 0 192-16,1 1 0 0,1-2 0 0,2 1 0 0,-1 2 0 15,3 2 0-15,1-2 0 0,3 3 160 0,1-1-160 16,-1 1 0-16,3 1 0 15,-1 2 0-15,0-1 0 0,0 3-272 0,-1 2 64 16,-1 3 16-16,1 1-32 0,0 2 0 0,0 4 0 0,2 1 0 16,1 5 0-16,0 3 0 0,3 1 0 0,-1 0 0 0,1 2 48 15,-3 0 16-15,1 1 0 0,-3-3 0 0,-1 2 160 0,-3 0 0 16,-1 0 0-16,-1 0 0 0,-2-2 0 0,-3 1 0 0,0 1-144 0,-3-4 144 31,1 2-544-31,-3-4-32 0,0 0-16 0,0 0-11104 0,-2-3-2208 0</inkml:trace>
  <inkml:trace contextRef="#ctx0" brushRef="#br2" timeOffset="61607.58">12467 14822 35935 0,'-3'-3'3200'0,"1"1"-2560"0,1 0-512 0,-1 2-128 0,2 0 320 0,-1-2 32 0,0-2 16 0,-1 2 0 0,-2-4-368 0,1 2-128 0,3 0 0 0,2 2 0 16,0-1-464-16,2 3-96 0,2 3-16 0,1-1 0 0,1-1 704 0,0 2 304 16,2 1-32-16,0-1 0 0,1 2 496 0,1-1 112 15,-3 2 16-15,1 0 0 0,1 2-224 0,1 3-32 16,-3-1-16-16,1 0 0 0,-1 5-272 0,1-2-48 0,0 6-16 0,-2 3 0 0,1 0-112 0,0 3-32 31,-2 1 0-31,1-1 0 0,-1-1 0 0,0 6 0 0,2 2 0 0,-2 5 0 0,5 2-144 0,-5 1 0 16,2 5 144-16,-3 2-144 15,1-3 0-15,-2 5 0 0,0 0 0 0,0 6 0 16,-1 6 0-16,1 4 0 0,0 0 0 0,-2-2 0 16,2-5 0-16,-3 2 0 0,-1-1 0 0,-1-4 0 15,0-8 0-15,-1 1 128 0,-2-1-128 0,-1 0 0 16,0-3 304-16,0-2-16 0,-1-1 0 0,1 0 0 16,0 7-160-16,1 2-128 0,-1 2 192 0,2 3-192 15,0 2 0-15,0 4 0 0,-1 4 0 0,0 0 0 0,0 0 0 0,-1-1 0 16,0 2-192-16,-3-2 192 0,0-1 0 0,-1 0 0 15,2 0 0-15,-4-7 0 0,-1-10 0 0,0-2 0 16,1-4 0-16,-1-5 0 0,0-7 496 0,0 0-16 16,0-2 0-16,0-3 0 15,1-5-192-15,-10 11 208 0,10-22-256 16,3 2-112-16,-1-6 0 0,2 1-128 0,0-1 192 0,1-1-192 0,-1-1 0 16,1 2 0-1,1-1 0-15,-1 0 0 0,0 0 0 16,1-2 0-16,1 2 0 0,2-2 0 0,-2 2 0 15,3-2 0-15,-1 0 0 0,2 0 0 0,-1 0 0 0,1-2 192 0,1 0-48 16,-1-2 48-16,1-1 0 0,2 2 0 0,1-1 0 0,1-2 0 0,1 2 0 0,3 2 0 0,-1-2 0 16,1-1-192-1,1 4 0-15,1-2-192 0,1 1 192 0,0 2-272 0,1 0 64 16,0 2 16-16,-1-2 0 0,2 0 192 0,-1 0-176 16,3 0 176-16,0 0-160 0,2-2 160 0,-1 2 0 0,2 0 0 15,2 0 0-15,2-2 0 0,-1 2 0 0,3-2 0 0,2 1 0 16,2-4 0-16,5 4 0 0,3-2 128 0,6-1-128 15,1 2 0-15,5 2-128 0,2-3 0 16,2 2 0-16,1 1 128 0,0 0-208 0,0-2 80 0,-1-1 128 0,1 0-160 0,-2-1 160 16,0-2 0-16,0-4-144 15,-2 4 144-15,-1-1 0 0,2-1 0 16,0 0 0-16,-8 2 0 0,0 0 224 0,3 0-48 0,3 0-16 0,2-2-160 0,1 2 0 16,4 1 0-16,1-1 0 15,0 2 0-15,-1-3 0 0,3-2 0 0,1 0 0 16,2 3 0-16,0-1 256 0,-2 1 0 0,-2-1-16 15,0-2-240-15,-1 2 0 0,3-3 0 0,2 4 0 16,3 0 0-16,0-3 0 0,1 3 0 0,-4 0 0 0,-2-1-160 0,-3 3-80 0,1-1-16 0,-2 4 0 16,-4 1 256-1,-3 0-192-15,-4 3 192 0,-3-3-192 0,-2 0 192 0,-2 0 0 16,0 0 0-16,-2 0 0 0,-5 0 304 0,-1 3 0 16,-2-2 0-16,1 2 0 0,-3-2-144 0,-2 1-32 15,0 2 0-15,-3-1 0 0,1 3-128 0,0-4-176 16,-2 2 48-16,-1 0 0 0,-2-1-64 0,-1 2 0 15,-1-1 0-15,-1-2 0 0,0 2 192 16,-4-1 0-16,-2-2-144 0,-3 1 144 0,-1-2 0 0,-2 2-176 16,-1 0 176-16,-2 1-128 0,0-3 128 0,0 0 0 15,-1 0 160-15,1 0-160 0,-1 0 176 0,-2-3-176 16,1 1 192-16,-1-2-192 0,3 4 320 0,0 0-32 0,0 0-16 0,-7-20 0 16,5 10 48-16,0-2 0 15,1-1 0-15,-1 1 0 0,1-1-112 0,-1 0-16 0,-1-2 0 0,1 2 0 0,-2-3-192 0,-1 1 0 31,0-1 128-31,-1-3-128 0,-1-1 192 0,0-2-16 0,0-3 0 16,-2-3 0-16,1 0 256 0,-1-11 48 0,-1-4 16 0,-2-8 0 0,1-3 80 0,-4-9 32 16,-1-7 0-1,-2-2 0-15,2 0-288 0,0 1-48 0,0-2-16 0,0 0 0 16,1 0-256-16,0 4 0 0,3 6 0 0,1 4 0 16,1 4-176-16,1-2 16 0,1 4 0 0,0-1 0 15,1 3 160-15,0 2 0 0,0 3-144 0,1 3 144 0,0 1 0 16,-1 1 0-16,0 0 0 0,0-4 0 15,0-1 0-15,0-3 0 0,2 0 0 0,-1-2 0 16,3 0 0-16,0-3 0 0,1-3 0 0,2 4 0 16,0 0-288-16,1 5-32 0,1 1-16 0,3 2 0 15,0 2-384-15,1 4-80 0,-1 7-16 16,0 4 0-16,0 2 128 0,-2 5 32 0,-1 2 0 0,-2 6 0 0,0 0 656 0,-1 3 0 0,-2 1 128 16,1 0 0-16,-1 0 224 15,0 2 48-15,-2-2 16 0,0-1 0 0,-1 0-224 0,1-2-64 0,-1 0 0 0,-1-2 0 16,1-1-128-16,0 2 0 15,0-5 0-15,0 5 0 0,1-1 0 0,1 2 0 16,0-4 0-16,1 3 0 0,0 1-176 0,-1 0-64 16,2 2-16-16,-2 3 0 0,2 1 32 0,-1 4 0 15,2 1 0-15,-3-2 0 0,2 3 224 0,-1 0-176 16,0 3 176-16,0-3-160 0,-1 3 160 0,2-3-128 16,0 3 128-16,-1-3-128 0,1 1 128 0,0 1 0 0,1-2 0 0,0 2 0 15,0 0 0-15,-1-2 0 0,2 0 0 0,-1 0 0 16,0 0 0-16,0-4 0 0,-1 6 0 0,0-2 0 15,-2 2 0-15,1-2 0 0,-4 0 0 0,2 3 0 16,-2 0 0-16,0 0 0 0,-1 1 0 16,0-1 0-16,0 2 0 0,-1 0 0 0,1 1 0 0,0-1 0 0,1-1 0 15,0-2 0-15,0 2 0 16,0-4 0-16,1 0 0 0,0 0 0 0,-2-2 0 0,2 0 0 16,-1 0 0-16,-2-1 0 0,0 0 0 0,-1 0 0 15,0 2 0-15,-2-1 0 0,1-2 0 0,-3 4 0 16,0-3 128-16,-1 2-128 0,0 1 160 0,-2 0-160 15,-3 4 0-15,-3-3 0 0,4 4 0 0,-4-1 0 16,-1-1 0-16,-3 4 0 0,-2-1-128 0,-1 0 128 16,2 0 0-16,-2 0 0 0,1-2 0 0,0 0 0 15,1-2 0-15,1 1 0 0,1 0 0 0,-3-3 0 0,-1 3 0 0,1-2 0 16,-1 2 128-16,0-1-128 0,3-1 0 0,-2 2 0 16,-1-1-176-16,0 2 176 0,2-1 0 0,-1 0 0 15,2-2 0-15,0 2 0 0,1-1 0 0,-1-2 0 16,2 2 0-16,-1 0 0 0,0 2 0 15,-4 1 0-15,-1-2 0 0,-1 4 0 0,0-1 0 0,1-2 0 0,0 2 160 0,0-3-160 16,-1 2 0-16,1-1 0 0,0 0-160 0,3-4 160 16,2 2 0-16,0-2 0 15,0 0 0-15,0 0 0 0,4 0 0 0,-2 0 0 16,0 2 0-16,-1-2 0 0,0 0 0 0,0 2 0 0,1-2 0 0,-2 2 0 16,0 2 0-16,0-1 0 15,0 0 0-15,-1 1 0 0,1 2-128 0,-2 0 128 0,2 1 0 0,-1-4 0 0,1 4 0 0,-1-1 0 31,-3 2 0-31,1-4 0 0,0 2-240 0,-2 0 80 0,2-2 16 0,-2 0 0 16,-1 1 16-16,0-1 0 0,-1 2 0 0,1-3 0 16,0 4 0-16,1-1 0 0,1-3 0 15,2 4 0-15,-2-1 128 0,1-2-128 0,0 0 128 0,2 0-128 16,1 0 128-16,0 1 0 0,-1-1 0 0,1-1 0 16,1 0 0-16,2 0 0 0,0 1 0 0,0 1 0 15,1-1 0-15,-2 0 0 0,2-1 0 0,0 2 0 0,2-4 0 16,-1 2 0-16,0-1 0 0,1-4 0 0,3 2 0 0,-2-4 0 15,2 2 0-15,2-4 0 16,0 2 0-16,3-5-160 0,1 3 160 0,-2-1-208 16,2-2-208-16,1 1-32 15,3 2-16-15,-1 0 0 0,2 2-112 0,0 2 0 0,1-2-16 16,1 4 0-16,2 0-608 0,1 0-112 0</inkml:trace>
  <inkml:trace contextRef="#ctx0" brushRef="#br2" timeOffset="62455.63">14116 14703 16575 0,'0'5'1472'0,"0"-1"-1168"0,0-2-304 0,-1-2 0 0,1 4 3856 0,1-4 5440 0,2 0-4560 0,1 1-2576 0,2 0-528 0,2 1-96 0,2-2-32 0,0 0-976 0,0 0-192 0,-1 2-32 0,-3-2-16 0,0 4 160 0,-1-2 48 16,-1-1 0-16,0 4 0 0,-2 2-112 0,2-1 0 16,-2 4-16-16,-1 0 0 0,2-1-176 0,-2 6-48 15,2-1 0-15,-2 1 0 0,0 4-144 0,0 0 0 0,1 6 0 0,-1 1 0 16,1-2 0-16,0 5 0 0,1 4-128 16,0 8 128-16,2 4 0 0,-2 4 0 0,4 2 0 0,-3-1 0 15,4-3 0-15,1 0-176 16,-2-1 176-16,2-1-128 0,1 0 128 0,-1 1 0 15,4 0 0-15,-2 2 0 0,1 3 0 0,-1-4 0 16,-2-3 0-16,-3 1 0 0,-1-2 0 0,-1-3 0 16,0-6 144-16,-2 6-144 0,1 0 128 0,-1 5-128 0,1 1 0 15,0 5 0-15,1-1 0 0,0 1 0 0,-1 1 0 0,1 3 0 16,1 4 0-16,-1-2 0 0,1 0 0 0,0 0 0 16,-2-3 0-16,1-3 0 0,1-7 0 0,-1-3 0 15,-1-3 128-15,0-6 128 0,-2-1 32 0,0-2 0 0,1-3 80 16,-4-4 16-16,1 2 0 0,-1-5 0 0,0-3-192 0,0 0-16 15,-2-1-16-15,2 1 0 0,-1-3-160 0,2 3 192 16,-1-4-192-16,0 1 192 0,0 0-192 0,1 0 0 16,-2-1 0-16,1 0 128 0,0-1-128 15,0 4 192-15,1-2-192 0,-2 0 192 16,1 2-192-16,1 1 0 0,-2-4 0 0,3 5 0 0,0-4 0 16,0-2 0-16,0-1 0 0,1 0 128 0,1-4-128 15,-1-3 0-15,1 0 0 0,1-3 0 0,-2 0 0 0,0 0 240 0,3 0-48 0,-2-2 0 16,1 1-384-16,-1-4-64 15,1 4-32-15,-2-6 0 16,2 1-320-16,-3-4-64 0,-2 2-16 16,1-5 0-16,-1 1-304 0,-2-2-64 0</inkml:trace>
  <inkml:trace contextRef="#ctx0" brushRef="#br2" timeOffset="63515.78">12702 16339 18431 0,'5'-5'1632'0,"-3"1"-1312"0,1 2-320 0,-1 1 0 0,-1-2 3520 0,2 3 624 15,-2-4 128-15,3-1 16 0,3-2-3696 0,4-3-736 0,4 0-160 0,0 4-16 0,0-3 32 0,-1 3 16 0,-2 3 0 0,-1-2 0 0,0 3 1488 0,-1 0 320 0,1 2 48 0,0-1 16 0,0 1-576 0,4-3-128 0,4 3 0 0,2-6-16 0,5 2-432 16,2-2-96-16,4-3-16 0,3 0 0 0,2-4-96 0,1 0-32 0,3 0 0 0,1-2 0 0,0 2-208 0,3 0 0 16,-1-1 128-16,7 0-128 0,3-1 160 0,2 2-16 15,-1 0 0-15,-2 0 0 0,0 4 48 0,-1-1 0 16,0 1 0-16,1 3 0 0,-4-1-192 0,5 1 128 0,0-1-128 0,2 1 128 15,1 2-128-15,-3 2 192 16,-1-2-192-16,5 2 192 0,6-2-64 0,3 2 0 16,3-2 0-16,-2 1 0 0,0 0 0 0,-2-3-128 0,-4-2 192 0,7-3-64 15,6-3 128-15,0-2 0 0,-1-2 16 0,-5-1 0 16,-4 1-272-16,-3-2 160 0,-4-1-160 0,-4 4 128 0,-2-2-128 16,-4 4 128-1,-2 4-128-15,-3 2 128 0,-2 0-128 0,-3 4 0 16,-3 3 0-16,-4 0-176 0,-1 4 176 0,-4 2 0 0,-3 0-144 0,-4 1 144 15,-3 2 0-15,-1-1 0 0,-3 0 0 0,-3 1 0 16,-1-4 0-16,0 2-224 0,-1-1 80 0,1 0 16 16,-1-1-624-16,2 2-112 15,0-3-32-15,4 0 0 0,-2 1-1168 0,3-3-240 0,2-3-64 16,0-3 0-16,1 0-1952 0,0-2-400 0,2-3-80 0,-1 0 0 16,0-4 3984-16,-1-3 816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8T16:43:20.406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brush xml:id="br1">
      <inkml:brushProperty name="width" value="0.05292" units="cm"/>
      <inkml:brushProperty name="height" value="0.05292" units="cm"/>
    </inkml:brush>
  </inkml:definitions>
  <inkml:trace contextRef="#ctx0" brushRef="#br0">12722 5155 40543 0,'-5'3'3600'0,"1"-3"-2880"0,2 1-576 0,2 1-144 0,0-2 272 0,0 0 32 0,-2 4 0 0,-1 0 0 0,0 4-304 0,1 1-304 0,-1-1 64 0,3 1 16 0,0 3-912 0,0-3-176 0,3 5-32 15,-2 5-16-15,1-1-864 16,0 2-160-16,-1 2-48 0,-1 0 0 0,-1 1 1776 0,-1-2 336 0,2 1 80 0,-1-2 16 15,1 1 1568-15,-1-3 320 0,1 0 64 0,0-1 16 0,0-3-112 0,1-2-32 16,0-2 0-16,1-2 0 16,-1-1-768-16,0-6-144 0,2 1-48 0,-3-4 0 0,1 1-400 0,0-4-96 15,-1-3-16-15,1-2 0 0,-1-2-128 0,0-4 0 16,0-1 0-16,0-3 0 0,-1 0 0 0,-1-5 0 16,-1 1 0-16,1-5 0 0,-2 0 0 15,-2-5 0-15,2-1 0 0,1 3 0 0,1-2-160 0,1 2 160 16,2 3-208-16,0 1 80 0,4 0 128 0,0 6 0 0,4 5 0 15,-2 5 128-15,4-3-128 0,3 5 0 0,1 0 0 0,1 0 0 16,2 4 208-16,1 0 32 16,0-1 0-16,-1 5 0 0,-1 1-240 0,1 1 128 15,-1 0-128-15,-1 1 0 0,0 1-208 0,-2 5-144 0,-1-4-32 0,0 4 0 32,-1-1-1056-32,-1 2-224 0,-1 2-32 0,-1 0-16 0,-2 3 336 0,-2-1 64 0,0 2 16 0,-1 2-8112 31,-2 2-1600-31</inkml:trace>
  <inkml:trace contextRef="#ctx0" brushRef="#br0" timeOffset="596.71">13408 5108 39615 0,'-7'0'3520'0,"-1"0"-2816"16,3 0-560-16,3 0-144 0,0-1 416 0,0 1 48 0,-3-2 16 0,-5-1 0 0,-5 2-800 0,-3-4-176 0,-2 1-16 0,0 4-16 0,-1 3-1136 0,0 0-208 0,-1 6-48 0,-2 2-16 0,1 6-80 0,-2 6-16 0,2 3 0 0,0 2 0 0,5 3 1792 0,3 4 368 0,3-3 64 0,2 0 0 16,5-6 928-16,1 1 176 0,5-2 48 0,2-2 0 15,2 0-736-15,2-2-144 0,3-2-16 0,0-3-16 16,1-1 0-16,1-2 0 15,5-3 0-15,0-1 0 0,1-2-304 0,2-5-128 0,-1-2 0 0,0 0 128 32,0-5-512-32,-2-2-128 0,3-2 0 0,-1-1-16 0,-2-5 256 0,0-2 48 0,-1-1 16 0,-1-1 0 15,-1-1 208-15,-3 2 0 0,-1-5 0 0,0 1 160 0,-2 0 816 16,0-5 176-16,-1 1 16 0,1 0 16 16,-2-2-256-16,-2 5-48 0,-1 1-16 0,0 4 0 0,-1 5-352 0,-1 3-80 15,-1 4-16-15,0 3 0 16,-1 6-416-16,0 0 128 0,-3 4-128 0,2 5 0 15,-1 4 160-15,0 6-160 0,1 3 192 0,1 1-192 0,0-1 0 0,1 0 0 0,1 0 0 0,-1 0 0 32,1 1 0-32,1-4 0 0,-1 3 0 0,1-1 0 15,2 0-448-15,-2 1-208 0,2-3-48 0,1-3 0 16,0 1-448-16,3-5-112 0,0-2-16 16,3 0-14512-16</inkml:trace>
  <inkml:trace contextRef="#ctx0" brushRef="#br0" timeOffset="802.99">13812 5297 36863 0,'-2'16'3264'15,"-2"-6"-2608"-15,0 3-528 0,2-1-128 0,1-6 1424 0,1 0 256 16,0 4 48-16,0 3 16 0,-2 9-1344 0,2 6-272 15,2 3-128-15,-1-2 128 0,1-3-656 0,1-8-144 0,1 1-32 0,-2-8-11712 32,1-2-2368-32</inkml:trace>
  <inkml:trace contextRef="#ctx0" brushRef="#br0" timeOffset="968.77">13833 4889 35935 0,'-3'-6'1600'0,"-1"4"320"0,0 0-1536 0,3 0-384 16,0 2 0-16,1 0 0 0,0 2 1008 0,0-2 128 16,0 4 16-16,1 0 16 15,0 2-2384-15,-1-6-464 0,10 21-112 16,-3-7 0-16</inkml:trace>
  <inkml:trace contextRef="#ctx0" brushRef="#br0" timeOffset="1351.6">14222 5466 39615 0,'-2'5'3520'0,"1"-2"-2816"16,1-3-560-16,0 0-144 0,0 0 368 0,0 1 32 16,1 2 16-16,1 1 0 15,0 1-992-15,-1 1-208 0,1-2-48 0,-1 2 0 16,0-3-1264-16,-1 0-256 0,0-3-48 0,0 0-16 15,-2 1-112-15,0-2-32 0,1-4 0 0,-1 1 0 0,0 1 2560 0,0-4 320 0,1-1 144 16,-2-2 48-16,-1-3 1600 0,2 0 336 0,1-3 64 0,0-3 16 16,-1-3-976-16,4-3-192 0,-1-1-32 0,2-5-16 15,4 2-720-15,0-2-144 0,2 5-16 0,1 5-16 32,2 1-864-32,2 4-160 0,-2 3-32 0,3 5-16 0,-2 0 336 0,2 2 64 0,-1 4 0 0,-1-2 16 15,-1 4 1088-15,-1 0 224 0,-1 0 32 0,-2 1 16 16,2 2-480-16,-2 0-112 0,-1 2-16 0,0 3 0 0,1 0-256 0,-1 5-48 15,1 3-16-15,-2 6 0 0,2 2-192 16,0 4 144-16,-1 6-144 0,2-2 128 0,0-1-128 16,2 1 0-16,1-4 0 0,3 3 0 15,3-2 0-15,5-3 0 0,-1-2 0 0,0-4 0 0,1-1 0 16,1-3-224-16,-1-4 48 0,0-2-11856 16,1-4-2384-16</inkml:trace>
  <inkml:trace contextRef="#ctx0" brushRef="#br0" timeOffset="1835.39">15490 5135 43311 0,'8'0'3840'0,"-2"-2"-3072"0,-1 2-608 0,-1 0-160 0,0-3-256 0,4 2-96 0,6-1-16 0,8-2 0 0,11-2 160 0,8 0 16 0,2-3 16 0,-1 2 0 0,-2 0-816 0,-4-1-160 0,-3 0-48 0,-4 2-15984 15</inkml:trace>
  <inkml:trace contextRef="#ctx0" brushRef="#br0" timeOffset="2018.26">15631 5278 33167 0,'-1'7'2944'0,"0"-3"-2352"0,2-2-464 0,0 1-128 16,2-2 1472-16,0 1 288 0,2 5 48 0,5 2 16 15,4 1-1408-15,6 2-288 0,3-5-128 0,3-1 128 16,3-3-1456-16,1-3-288 0,1 0-64 0,4-3-14384 15</inkml:trace>
  <inkml:trace contextRef="#ctx0" brushRef="#br0" timeOffset="2451.69">16990 4851 25791 0,'-6'1'2304'0,"-1"2"-1856"0,0-3-448 16,1 2 0-16,1 2 1152 0,-1 0 128 15,-6 4 16-15,-8 5 16 16,-7 6-1968-16,-5 4-400 0,-3 5-80 0,-2 1-16 0,-3 3 1520 0,1 1 288 16,-2 3 64-16,1 1 16 0,2 4-208 0,2-2-32 15,4 2-16-15,6 0 0 0,5-6 144 0,5-4 16 16,5-3 16-16,5-4 0 0,2 0 432 0,5-4 64 15,3-1 32-15,2-1 0 0,4-2-800 0,2-1-144 0,3-3-48 0,2-2 0 16,3-4-192-16,3-2-256 0,4-1 48 16,1-6 16-16,2-3 64 0,2-4 128 0,-1 0-208 15,0-5 80 1,-1 2-256-16,-1-6-32 0,2-2-16 0,-1-2 0 0,-3-2 432 16,-2-1 0-16,-2-2 0 0,-1-6-128 0,-3 2 464 0,-4-4 112 0,-3 2 0 0,-2-7 16 15,-1 0 240-15,-4-4 32 0,-2-2 16 0,-1 3 0 16,-2-1-240-16,-4 6-32 0,0 0-16 0,-1 4 0 15,-2 4-208-15,-1 2-64 0,0 5 0 16,-2 6 0-16,0 3-48 0,-2 3-16 0,-2 5 0 0,-6 0 0 31,3 2-448-31,-4 4-80 0,1 2-32 0,-1 4-18064 0</inkml:trace>
  <inkml:trace contextRef="#ctx0" brushRef="#br0" timeOffset="2719.01">17356 5557 40543 0,'-15'15'3600'0,"3"-5"-2880"0,1 0-576 0,3-4-144 0,4-2 1024 0,2-2 192 0,1 2 16 0,-4 4 16 0,-1 2-1696 15,-1 5-352-15,0 1-64 0,4 0-16 16,1-3-1504-16,4-3-304 0,0-4-64 0,3-5-13104 0</inkml:trace>
  <inkml:trace contextRef="#ctx0" brushRef="#br0" timeOffset="3145.78">17949 4899 43311 0,'-12'6'3840'0,"1"-3"-3072"0,-1 2-608 0,3 0-160 0,4-4 640 15,2 1 80-15,-1 1 32 0,-5 3 0 16,-6 5-1472-16,-6 7-304 0,-2 5-48 0,-3 4-16 16,1-1-464-16,4 3-112 0,1 2 0 0,4-3-16 15,3 4 720-15,3-1 128 0,2 1 48 0,3 0 0 0,2 3 336 16,0-3 80-16,2 2 16 0,2-6 0 0,-1-2 352 0,3-1 0 0,0 1 160 16,1-2-160-16,2 0 448 0,2-3 0 15,0-3-16-15,4-1 0 0,0-5-176 0,2 0-16 0,0-4-16 16,4-2 0-16,1-4-480 0,4-2-80 0,4-2-32 15,0-7 0-15,3 2 48 0,-1-8 0 16,4 1 0-16,0-7 0 0,0-1 544 0,0-1 112 16,-4-6 32-16,1-2 0 0,-3 0 336 0,-1-5 64 0,-4-4 0 15,-2-2 16-15,-5-2 240 0,-3-4 64 0,-3 1 0 0,-3 3 0 16,-3 0-416-16,-5 6-80 0,-1 0-16 0,-5 3 0 16,-2 7-192-16,-3-1-32 0,-5 4-16 0,-3 3 0 15,-1 0-128-15,-4 2-16 0,-3-1-16 0,-6 3 0 16,-2 1-512-1,-9 1-112-15,-7 0 0 0,-13-3-18736 0</inkml:trace>
  <inkml:trace contextRef="#ctx0" brushRef="#br0" timeOffset="17994.45">12186 3439 47 0,'26'-9'0'0,"-2"-1"0"0,-8 3 0 15,-6 1 0-15,-2 1 6128 0,8-3 1216 0,15-8 240 0,20-9 48 0,12-7-8352 0,5-6-1680 0,-2 1-336 0,-7 0-64 0</inkml:trace>
  <inkml:trace contextRef="#ctx0" brushRef="#br1" timeOffset="45129.05">11301 7465 19343 0,'-3'1'1728'0,"0"-1"-1392"16,0 3-336-16,1-3 0 0,0 0 992 0,0 1 128 0,-3 2 32 0,-5-1 0 0,-2 4-640 0,-4 0-128 0,0-1-32 0,0 2 0 0,-4-1-352 0,0 2 0 0,1-1 0 0,-2-1 128 0,-5 1 208 0,-1 2 48 0,0 1 16 0,0 0 0 15,0 1-160-15,-1-1-48 0,1 2 0 0,0-2 0 0,0 2 304 0,1-2 48 16,0 3 16-16,1-4 0 0,0 0-320 0,4 1-64 16,2-3-16-16,1 5 0 0,2-5-160 0,4 3 0 15,2 1 0-15,1-1 0 0,3 0 0 0,2 2-224 16,3-2 80-16,1 2 16 0,4-2-96 0,2-1-16 0,3 1 0 15,3-3 0-15,2-1 448 0,2 1 96 0,2-2 16 16,2-2 0-16,0 0 48 0,0-2 16 16,1 1 0-16,1-2 0 0,4 0-96 0,0 2-16 15,2 0 0-15,1-2 0 0,-1 3-272 0,1-2 0 16,-1 1 0-16,1 1 0 0,-1-2 0 0,-1 2 0 16,-1 0 0-16,-1 0 0 0,-4 0 0 0,-1 0 0 0,-3 3 0 15,-2-2 0-15,-2 2 0 0,0 0 0 0,-3 0 0 16,-3 0 0-16,-1 4 0 0,-2-2 0 0,-2 0 0 0,-2 1 0 15,-2-3 256-15,-4 2-16 0,-2-2 0 0,-3 3 0 16,-2-3 336-16,-5 1 64 0,1 2 0 0,-4-2 16 16,-1 2-400-16,-5 1-64 0,-2-2-32 0,-4 4 0 15,-1-1-160-15,-1 1 0 0,-3 2 0 0,3 2 0 0,1 0-192 0,-2 2 192 16,0 1-192-16,2-1 192 16,3 0 0-16,0 3 0 0,3-3 0 0,0 2 0 15,5 2 0-15,1-1 0 0,2 3 0 0,3-2 0 16,3-1 0-16,3-2 0 0,5-3 0 0,3-3 0 15,3 2 176-15,3-1 0 0,3-2 0 0,2 1 0 0,1-4 208 0,5 4 64 0,3-1 0 0,4-2 0 32,-1 0 32-32,3 0 16 0,3 1 0 0,3-4 0 15,-6 2-320-15,6-1-176 0,3 0 192 0,4 1-192 0,0 1-144 0,-2-4-144 16,2 0-32-16,-3-2 0 16,2 2-880-16,-2-2-176 0,1-2-32 15,-1 2-16-15,-2-2-320 0,-2-2-64 0,-4 4-16 0,1-4-6928 16,2 0-1376-16</inkml:trace>
  <inkml:trace contextRef="#ctx0" brushRef="#br1" timeOffset="45835.42">12065 7674 33167 0,'3'10'2944'0,"-1"-3"-2352"0,0 2-464 0,0-5-128 0,1 2 1168 0,1 4 224 16,4 7 32 0,3 12 16-16,6 9-608 0,0 7-128 0,1 1-32 0,-4 3 0 0,0-5-512 0,-4 3-160 0,0 0 0 0,-3 4 0 0,-1 0 0 0,-2-4 0 0,0 1 0 0,-3-5 0 0,0-3-448 15,-1-1 0-15,-1-4 0 0,-1-5 0 0,0-3-384 0,-1 1-64 0,-1 4 0 0,-2-1-16 0,1 1-1600 0,1-3-320 0,0-6-64 16,1-4-10096-16</inkml:trace>
  <inkml:trace contextRef="#ctx0" brushRef="#br1" timeOffset="46229.82">11935 7576 43311 0,'-7'-3'1920'0,"1"0"384"0,-1 1-1840 0,4 1-464 0,1-2 0 0,2 3 0 31,2-2-272-31,-1 0-160 0,1-3-16 0,5 2-16 0,2-7 272 0,8 1 192 0,4 2-208 0,3-2 80 15,5 3-160-15,2 2-32 0,2 0 0 0,3 4 0 16,1 2 16-16,-1 3 0 0,0-2 0 0,-3 5 0 31,-3 0-512-31,1 1-96 0,1 2-32 0,-1 4 0 16,-2 1 176-16,-3-1 16 0,-1 2 16 0,-3 1 0 0,-1 1 528 16,-3-3 208-16,-3 3-176 0,-3 0 176 0,-2 0-208 0,-2 1 48 0,1 1 16 0,-3-2 0 15,-1 1 144-15,-2-2-128 0,-1-4 128 0,-1 1-128 16,-2-6 288-16,-2 4 64 0,-1-1 16 0,-2-4 0 0,-1 0 48 15,-1 1 16-15,-3-2 0 0,-3-1 0 0,-1 1 16 0,-3-4 16 16,-3 2 0-16,-3 0 0 0,-2 1-128 0,-1 1-16 16,-1-1-16-16,-3 0 0 15,-4 3-176-15,0-3 0 0,2 0-160 0,1-2 160 16,2-1-528-16,3-3-16 16,5-1 0-16,2-1 0 0,4-4-1440 0,3-1-272 0</inkml:trace>
  <inkml:trace contextRef="#ctx0" brushRef="#br1" timeOffset="46651.27">13540 7168 40543 0,'-2'2'1792'0,"-2"0"384"0,0-2-1744 0,1 0-432 0,0 3 0 15,1-3 0-15,-1 1 128 0,0 1-128 0,-5 4 0 0,-3 1 128 0,-4 3-1536 0,-2 3-320 0,-3 4-64 0,-3 3-16 0,-3 2 768 0,-5 3 144 0,-2 4 48 0,-2 3 0 0,-2 5 848 0,-2 2 208 0,1 5 32 0,-2 0 0 16,3 3 896-16,-4 4 176 0,1 6 32 0,0 0 16 15,3-3-272-15,2 2-64 0,7-8-16 0,3 0 0 16,4 2-528-16,4 0-96 0,2 4-32 0,5 0 0 16,4 0-352-16,5 0 0 0,3-5 0 0,2-1 128 15,3-7-128-15,3 0 0 0,5 3 128 0,1 1-128 0,3-3 0 0,0-2 0 16,5-5 0-16,-1 0 128 0,5-3-128 0,0-5-160 16,2-1 160-16,-2-3-208 15,2-5-432-15,-2-4-64 0,-1-3-32 0,2-1 0 16,3-7-848-16,-1 0-160 0,1-6-48 0,0 0-8704 15,0-3-1728-15</inkml:trace>
  <inkml:trace contextRef="#ctx0" brushRef="#br1" timeOffset="46951.97">13903 7560 42383 0,'-8'4'1872'0,"1"0"400"0,-1 1-1824 16,2 0-448-16,2 0 0 0,2-2 0 0,-2 4 0 0,-3 5 0 0,-4 6 0 0,-7 8 0 31,-4 9-624-31,-1 6-16 0,-2 3 0 0,-1 1 0 0,0-3 304 0,-3 4 48 0,1 4 16 0,-3 5 0 15,0-2 272-15,2 4 0 0,-2 0 0 0,0 0 0 16,2-3 336-16,3-3 80 0,3-8 16 0,2-7 0 16,1 1-432-16,4-9 0 0,2-2 0 0,4-10 0 15,3-3-1136-15,1-5-304 0</inkml:trace>
  <inkml:trace contextRef="#ctx0" brushRef="#br1" timeOffset="47168">13347 7640 43311 0,'2'3'1920'0,"-2"1"384"0,1 2-1840 0,0-1-464 16,2 0 0-16,0 1 0 0,2 3 192 0,4 3-64 0,7 10-128 16,5 9 192-16,7 8-192 0,3 2-160 0,1 3 32 0,-1 1 0 15,-1-1-96-15,-2 4-16 16,1 5 0-16,-2 1 0 0,-3 0-112 0,-2 0-32 15,-1 0 0-15,-3-7 0 16,0-9-368-16,-3-3-80 0,-2-3 0 0,0-1-16 16,-1-7-1312-16,-1 2-256 0</inkml:trace>
  <inkml:trace contextRef="#ctx0" brushRef="#br1" timeOffset="48705.38">14025 8411 22111 0,'4'3'1968'0,"-3"-2"-1584"0,0-1-384 0,0 0 0 16,1-1 3216-16,-1-2 560 0,1 1 128 0,3-2 0 0,4 0-2848 0,3-4-576 0,3 0-112 0,2 0-32 0,3-1-1568 0,-1 3-320 0,-1 1-64 0,-2-1-16 0,2 3 288 0,-5 1 48 0,0 0 16 0,-3 2 0 15,-1 0 96-15,-1 2 32 0,-2 3 0 0,-2-4 0 0,-1 4 656 16,-1-2 144-16,-2 4 32 0,-3 3 0 0,0-2 832 0,-5 2 192 16,-1 2 16-16,1 0 16 0,-2 0 32 15,-2 0 0-15,-1 3 0 0,-2 1 0 0,2 0 352 16,-2 3 80-16,0-1 16 0,1 2 0 0,5-1 64 0,0-3 32 16,3 2 0-16,1 0 0 0,0-1-272 0,2-1-48 15,1-2-16-15,2 1 0 0,0 1-464 0,1-3-112 0,2 3-16 16,-1 2 0-16,1 1-384 0,0 0 128 0,0 3-128 0,0-6 0 15,1 3 0-15,1-3 0 16,1-3 0-16,2 2 0 0,0-2-256 0,3-3-64 16,3-2-32-16,0-2 0 15,1-2-480-15,1 0-80 0,1-4-32 0,-1-3 0 16,0 0-720-16,3-5-128 0,0 0-48 0,0-6-12528 0</inkml:trace>
  <inkml:trace contextRef="#ctx0" brushRef="#br1" timeOffset="48956.34">14398 7956 21183 0,'0'3'1888'0,"0"-3"-1504"0,0 0-384 0,-1 0 0 15,1 0 4352-15,1 0 816 0,2 0 144 0,2 0 48 0,2 0-4080 0,4 0-832 16,5-3-144-16,4-1-48 16,4 4-656-16,0-2-144 0,4-1-32 0,1 2 0 15,1 1-688-15,2-2-144 0,-1-1-16 0,-1 2-9376 16,-2-3-1872-16</inkml:trace>
  <inkml:trace contextRef="#ctx0" brushRef="#br1" timeOffset="49167.88">14413 8278 43311 0,'-2'7'1920'16,"1"-3"384"-16,1 1-1840 0,2-4-464 0,2-1 0 0,2-1 0 0,3 1 0 0,5 0 0 15,11-5 0-15,12 1 0 16,8-6-944-16,4 0-224 0,2-1-48 0,-4 1-10864 0,-1 0-2160 0</inkml:trace>
  <inkml:trace contextRef="#ctx0" brushRef="#br1" timeOffset="49573.57">15357 7968 40543 0,'-10'4'3600'0,"0"-1"-2880"0,3-2-576 0,3 1-144 0,0-2 624 0,-2 3 80 16,-8-2 32-16,-7 5 0 15,-7 0-1728-15,-4 3-352 0,-2-3-64 0,2 2 0 16,2-2-1088-16,2 0-192 0,0 3-64 0,0-2 0 15,4 2 1360-15,3 1 272 0,1-2 48 0,3 2 16 0,3-2 2400 0,2 0 464 16,3-2 112-16,3 1 0 0,2-1-416 0,2 0-96 0,2-2 0 0,2-1-16 16,3 2-1216-16,2-1-176 0,3 2-176 0,3-2 48 31,2 0-720-31,1 1-144 0,2 2-32 0,3 2 0 0,0-2 576 0,1 3 128 0,-1 1 0 0,0 5 16 31,-1 0-592-31,-1 3-128 0,-3 1-32 16,-5 1 0-16,-4 2 80 0,-2 2 16 0,-3-3 0 0,-2-1 0 0,-4 1 2080 0,-1-2 416 0,-2-1 96 0,-2-1 16 0,-1 0 608 15,1-4 128-15,1 0 32 16,-1-3 0-16,-1 3-1472 0,0-8-304 0,2 3-48 0,-1-4-16 31,0 0-896-31,3-2-176 0,0-3-32 0,0 0-11168 0,2 0-2224 0</inkml:trace>
  <inkml:trace contextRef="#ctx0" brushRef="#br1" timeOffset="50024.25">15535 8072 28559 0,'2'7'2544'0,"0"-4"-2032"15,-2 1-512-15,-2-2 0 0,1 2 2784 0,0 0 464 0,1 1 80 16,-1 5 32-16,-2 6-2608 0,-1 4-528 0,1 7-96 0,-1 2-128 31,-1 5-256-31,3-2-128 0,0-4-48 0,2-2 0 0,2-1 112 16,1-3 32-16,2 1 0 0,3-2 0 0,0-5 560 0,1 0 112 15,0-4 32-15,0 1 0 0,1-6-112 0,0-3-32 16,1-2 0-16,-1-2 0 0,0-2-272 0,1-2 128 16,2-3-128-16,0-6 0 15,2 1-368-15,0-4-176 0,2 0-32 0,1-3-16 16,0-3-768-16,2-3-160 0,-2 0-16 0,1-1-16 16,-3 2-112-16,0 0-32 0,-1 1 0 0,-3 0 0 15,-1 4 928-15,-1 0 176 0,0 3 32 0,-2 0 16 0,-2 6 896 0,-1 1 176 0,-3 3 48 0,1 2 0 16,-3 4 832-16,0-2 160 0,-1 4 32 0,-2 1 16 15,1 1-256-15,0-1-48 0,0 0-16 0,1 1 0 16,1 2-544-16,0-4-112 0,1 3-32 0,3 1 0 0,-1 1-240 16,3 1-48-16,3 1-16 0,0 4 0 0,2 2-80 0,1 3-16 15,1 3 0-15,0 1 0 16,0 1-208-16,-1 2 0 0,2 0 128 0,-3-3-128 0,0 0 0 0,-1 1 0 16,0-2 0-16,-2-2 0 15,1-3-160-15,0-1-32 0,-1 1 0 0,1-6 0 16,-2-1-1344-16,0-5-256 0,-1-1-64 0,0-3-14608 0</inkml:trace>
  <inkml:trace contextRef="#ctx0" brushRef="#br1" timeOffset="50520.35">16271 8096 35935 0,'-4'15'3200'16,"0"-5"-2560"-16,0-2-512 0,3-4-128 0,1 0 1280 0,0 2 256 0,-1 9 32 0,-3 4 16 0,2 7-1008 0,1 2-208 0,1-2-48 0,1-8 0 16,0-2-640-16,1-7-128 0,0-2-16 0,-1-1-16 15,0-3-464-15,-1-3-80 0,1 1-32 0,-1-2 0 0,0 1 624 0,0-3 128 0,0 0 32 0,-1-6 0 16,1 2 960-16,0 7 192 0,-1-25 32 0,2 10 16 16,0-2-416-16,2-2-64 0,1-3-32 0,1-3 0 15,1-1-112-15,1-1-32 0,2-3 0 0,1-1 0 16,2 1-272-16,2 4 128 0,0 1-128 0,0 8 0 0,0 4 0 0,-2 3-176 15,0 4 0-15,1 1 0 0,0 5 176 0,1 3 256 16,0-1-64-16,-1 4-16 0,1 2-32 0,-1 0 0 16,2 2 0-16,-1 3 0 0,-2-1-144 0,1-1 0 15,-1 4 0-15,-1-1 0 0,1 3 0 16,1 0 0-16,0 4 144 0,1 1-144 0,1 3 0 0,1-1 0 0,1 4 0 0,1 1 0 16,0 2 0-1,-1-3 0-15,2-2 0 0,-3-1 0 16,0-3-560-16,-2 0-128 0,-2-1-16 0,-1-1-17664 15</inkml:trace>
  <inkml:trace contextRef="#ctx0" brushRef="#br1" timeOffset="63101.28">11128 8921 2751 0,'-2'-2'256'0,"2"0"-256"0,2-2 0 0,-2 4 0 0,1 0 560 0,-1-2 64 16,1 2 16-16,0 0 0 0,1-3-640 0,0 2 0 0,1-1 0 0,-1 2 0 0,-1 0-512 0,-1 0 0 0,0 0-16 0,-1 3 0 0,-3 2 1136 0,1-1 224 0,-2 2 64 0,-1 0 0 16,-1 0 1248-16,0 1 256 0,-2 0 48 0,-1 2 16 15,-1-2 0-15,0 2 0 0,0-2 0 0,-1 2 0 16,2 0-336-16,-3 0-64 0,1 1-16 0,-3-1 0 15,2 1-832-15,-2 2-160 0,-3 1-32 0,0 0-16 16,-2 1-704-16,-1 1-144 0,0-2-32 0,-1 2 0 0,-2 1-128 16,1 0 0-16,-1 3 0 0,0-4 0 15,1 1-128-15,1 0-64 0,2 0-16 0,0 0 0 16,3-1-960-16,1-4-192 0,3 0-48 0,1-1-8000 16,4-4-1600-16</inkml:trace>
  <inkml:trace contextRef="#ctx0" brushRef="#br1" timeOffset="63884.8">10680 8746 22111 0,'-2'-3'1968'0,"-1"-2"-1584"0,2 3-384 0,1 2 0 0,0 0 1072 0,0 0 128 0,-3 0 16 0,1-2 16 0,-2 2-384 0,2 0-80 0,-1 6 0 0,5 3-16 0,1 4-48 0,5 2 0 16,4 5 0-16,5-1 0 16,6 0 0-16,5 2-16 0,7-1 0 0,7 2 0 0,7 4 64 0,7 2 16 0,2 4 0 0,-2-4 0 15,-8-6-464-15,1 4-96 0,1 2-16 0,-2 0 0 16,-4 0-752 0,-1 1-144-16,-6 1-48 0,-6 0 0 0,-6 5-1664 0,-2 2-336 0,-6-3-64 0,-2 3 0 15,-5-3 192-15,-3-2 64 0,-2-1 0 0,-1-2-5920 16</inkml:trace>
  <inkml:trace contextRef="#ctx0" brushRef="#br1" timeOffset="64319.01">11601 9227 31327 0,'4'15'1392'0,"-1"-5"272"0,0 2-1328 0,1-2-336 0,0-4 0 16,-1-2 0-16,5 5 1136 0,2 3 144 0,6 8 48 0,2 5 0 0,3 3-384 0,-1-2-80 0,-5-1-16 0,-1-3 0 0,-3 3-576 0,-4-3-112 15,-3 0-32-15,-2-2 0 0,-1-1-544 0,-3 3-112 0,-3 6-32 0,-4 1-16496 0</inkml:trace>
  <inkml:trace contextRef="#ctx0" brushRef="#br1" timeOffset="65097.43">17597 7617 23951 0,'2'-2'2128'0,"-1"-2"-1696"0,0 2-432 0,0 2 0 16,1-4 960-16,0 1 96 0,3 0 32 0,1-3 0 15,4-4-1712-15,1 0-336 0,2-3-64 0,-2 5 0 32,-1 0-1072-32,-2 0-208 0,-2 1-32 0,-2 4-6048 0,-1 0 6720 15,-3 3-2176-15,-2 0 3568 0,1 0 272 0,-1 3 0 0,-1-2 0 16,-1 4 0-16,1 1 0 0,-2 0-128 0,0 2 128 16,0-2 1536-16,0 3 320 0,-1-2 80 0,-2 2 48 15,1-3-144-15,-2 1-48 0,2 2 0 0,-1-5 32 16,2 2-1104-16,0-4-208 0,2 2-64 0,1-2 48 0,0-2-160 0,2 2-16 15,1-2-16-15,0 0 32 16,0 0-608-16,1-2-128 16,0 0-32-16,1 2 32 0,0-4-496 0,-2 4-112 0,0 0-16 0,0 0 48 0,0 0 720 0,0 0 256 15,15-12-144-15,-13 9 144 0,0 2-128 0,-2-1 128 16,0 2-208-16,1 0-6976 16</inkml:trace>
  <inkml:trace contextRef="#ctx0" brushRef="#br1" timeOffset="65193.67">17618 7596 2751 0,'7'-1'128'0,"-7"1"16"0,0 0-144 0,0 0 0 0,0 0 0 0,0 0 0 0,0 0 208 15,0 0 16-15,1 0 0 0,-1-2 0 0,0 2-224 0,0 0 0 0,0 0 0 0,0 0 0 0</inkml:trace>
  <inkml:trace contextRef="#ctx0" brushRef="#br1" timeOffset="65914.12">17533 7562 6447 0,'-2'-4'576'0,"-1"1"-576"0,2 2 0 0,0-1 0 0,-1 2 3360 0,2 0 560 0,0 0 112 0,0-3 32 0,-1 3-2080 0,1-1-432 0,0 1-80 0,0 0 0 0,0 0-496 0,0 0-80 15,0 0-32-15,22 7 0 0,-12-4 896 0,4 1 176 0,3 1 48 0,4-2 0 0,4 3-752 0,5 1-144 0,3 3-16 0,0 2-16 16,3 0-768-16,-1 6-160 0,1 3-128 0,-2 3 192 0,0 5-192 0,-3 0 0 16,-2 6 0-16,-1 2 0 0,-4-2-160 15,-1 1-16-15,-4 1 0 0,1-1 0 0,-3-2 176 0,1 0 0 16,-2-8 0-16,0-2-128 0,1-1 128 0,1-4-128 16,-2 1 128-16,0-3-128 0,0 3 128 0,0-5 0 15,-1-1 0-15,0-2 0 0,-3-2 0 0,0-1 0 16,-1 3 0-16,-2-2 0 15,0 0-928-15,-3-2-160 0,-1 2-16 0,-1-2-16 16,-3 0-1248-16,-4 0-256 0</inkml:trace>
  <inkml:trace contextRef="#ctx0" brushRef="#br1" timeOffset="66260.39">18322 7424 35007 0,'-1'-2'1552'0,"0"-1"320"0,-2 2-1488 0,2-1-384 0,0 2 0 0,1 0 0 0,0 0 320 0,-2-3-16 15,0 3 0-15,-1 0 0 16,-2 3-2096-16,-1 0-432 0,-2 6-80 0,-5 3 0 15,0 5 1440-15,-5 1 288 0,-1 4 64 0,-4 2 16 0,-1 4 1680 0,-4 6 336 16,1 0 64-16,0 1 16 0,-2 1 64 16,4 1 32-16,-1-3 0 0,1 1 0 0,3-3-752 0,1-2-160 0,0 0-16 0,1 2-16 15,1 0-576-15,-1 3-176 0,3-1 0 0,2-2 0 32,2-1-320-32,0 4-192 0,2 1-16 15,1 1-16-15,2-5-928 0,1 0-192 0,4-1-48 16,1-5 0-16,1-1-480 0,2-9-112 0</inkml:trace>
  <inkml:trace contextRef="#ctx0" brushRef="#br1" timeOffset="66928.81">18756 8250 43311 0,'-2'10'3840'0,"-1"-1"-3072"0,1-3-608 0,0 0-160 0,2-2-480 0,0 5-128 0,-1 7-32 0,-1 12 0 0,-2 7-2336 0,1 6-480 0,1 1-80 0,0-8-32 0,0-2-32 0,1-4-16 0,2-9 0 0,1-4-2560 15,1-5-512-15</inkml:trace>
  <inkml:trace contextRef="#ctx0" brushRef="#br1" timeOffset="67368.9">18577 6862 34095 0,'-18'6'1504'0,"6"-5"320"0,1 2-1456 0,3-1-368 0,4-1 0 0,1 2 0 16,1-3 848-16,-2 1 112 0,-4 4 0 0,1-1 16 16,2 4-576-16,4-1-112 0,5 2-32 0,5-1 0 15,8 4 32-15,2 3 0 0,9 1 0 0,2 6 0 16,5 3-160-16,6 4-128 0,6 9 192 0,5 3-192 16,2 7 0-16,1 0 0 0,1 5 0 0,-1 0 0 15,1 1-352-15,-3-4-128 0,0 1-32 16,-1-3 0-16,-3-1-576 0,-2 2-128 0,-3 0-32 15,-6 3 0-15,-3-1 496 0,-6 1 112 0,-4-2 0 0,-5 5 16 16,-4-2 624-16,-6 7 0 0,-7 6 224 0,-5 4-64 0,-6 0 160 0,-3-7 48 16,-2-6 0-16,-3-3 0 15,-4-1-752-15,-1-5-160 16,1-1-32-16,-3-2 0 0,-3 2 1600 0,-2 1 320 0,1-1 64 0,1-4 16 0,0-4-1424 16,3-7 0-16,-1-4-256 0,2-7-15600 15</inkml:trace>
  <inkml:trace contextRef="#ctx0" brushRef="#br1" timeOffset="73056.77">17110 7178 25791 0,'0'3'2304'0,"-1"-3"-1856"0,1 0-448 0,0 0 0 0,0 0 2288 0,1-3 352 0,0 3 80 0,2 0 16 0,2-2-1760 0,1 1-336 0,1 1-80 0,1-3-16 0,-2 3-736 0,0 0-128 0,-1 3-48 0,-1-3 0 15,0 6 224-15,-3-3 144 0,-1 5-192 0,1 1 192 16,-1 3 0-16,1 0 224 0,2 6-16 16,-1 3 0-16,2 7 576 0,1-3 112 0,1 3 32 0,1 1 0 15,1 3-576-15,2 0-112 0,-2 9-32 16,2 0 0-16,1 3-208 0,-1 3 0 0,1 10 0 0,-1 6 0 0,-1 4 0 0,-3 6 0 16,-1-4 0-16,-4 10 0 15,1 9 0-15,-5 2 0 0,-1 7 0 0,-3-12 0 0,-2-6 0 0,-1-6 0 16,1-10-160-16,0-8 160 15,2-8 0-15,0-3 192 0,5-6 0 0,2-5-16 0,2-6 144 0,5-9 16 16,0-4 16-16,7-8-12752 0,-2-6-2544 16</inkml:trace>
  <inkml:trace contextRef="#ctx0" brushRef="#br1" timeOffset="73619.82">20095 7367 43311 0,'-4'4'3840'0,"1"0"-3072"0,0 1-608 0,2 2-160 0,0 2-768 0,0 2-192 0,-2 10-48 0,-1 11 0 0,-1 18-608 0,1 16-128 0,0 11-32 0,0 5 0 0,3-7 608 0,1 1 112 0,2-2 32 0,1-2 0 0,-1-2 1152 0,2-3 256 0,1-2 32 0,1-8 16 0,-1-4 992 0,0-7 208 16,0-3 32-16,-1-5 16 0,-2-9-1344 0,-1 2-336 16,-1-6 0-16,-1-2 0 15,0 2-2272-15,-3-9-528 0,2-1-96 0,-2-8-10720 0</inkml:trace>
  <inkml:trace contextRef="#ctx0" brushRef="#br1" timeOffset="74058.39">19819 7280 41471 0,'-3'0'3680'0,"0"-3"-2944"0,3 2-592 0,1-2-144 16,2 1 400-16,1 1 48 0,2-5 16 0,5-3 0 15,6-3-704-15,6-2-144 0,6-2-16 0,2 0-16 16,1 3 224-16,0 1 32 0,2 2 16 0,-2 4 0 0,-2 0 144 0,-3 6 0 16,-2 0 0-16,-3 2-128 0,-1 6-64 0,-3 0-16 15,0 5 0-15,-5 0 0 0,1 3 64 16,-5 3 16-16,0 3 0 0,-4-2 0 0,0 1 128 0,-1 1-128 0,0 1 128 15,-2-4-128-15,1 2 128 16,0-1 0-16,1 1 0 0,0 1 0 0,0 1 0 0,-1-4 0 0,1 4 0 0,-2-1 0 16,1 3 0-1,-2-3 0-15,-2 3 0 0,-3-1 0 0,-1 0 0 0,-5 1 0 16,-1-3 0-16,-2 0-128 0,-5 0 128 0,-3 1-208 16,-2-1 80-16,-3-1 128 0,0-1 160 0,-3 1 160 15,1-5 16-15,-2-4 16 0,4-1-96 0,-1-2-32 0,0 1 0 0,1-4 0 16,0 0-224-16,4-2 176 0,2-2-176 0,1-4 160 15,3 1-352-15,2-5-80 0,1-1-16 0,2 1-11808 16,2-4-2368-16</inkml:trace>
  <inkml:trace contextRef="#ctx0" brushRef="#br1" timeOffset="74484.6">21209 7134 28559 0,'-5'3'2544'0,"-1"-3"-2032"0,0 3-512 0,1-3 0 0,1 0 2512 0,2 1 416 0,-2 2 80 0,-3 0 0 0,-7 6-2688 15,-2 1-528-15,-2 5-112 0,-2 2-32 0,-3 8-688 0,1 1-144 0,1 7-32 0,-1-1 0 0,2 3 480 0,-1 0 96 0,0 5 0 0,0 5 16 0,-1 6 896 0,0-1 176 16,1 7 48-16,-2 3 0 0,1 0 800 0,-1 1 176 0,-2 2 16 15,0-3 16-15,4-4-720 0,-1 5-144 0,-2 5-16 16,3 4-16-16,4-1-448 0,5-5-160 0,2-2 0 16,4-4 144-16,7-2-144 0,4-8 0 0,5-1 0 0,4-6 0 15,5-3 0-15,8-3 0 0,8-7 0 0,4 1 0 16,7-3-272-16,-1-2-96 0,-1-5-16 0,6 1-17504 16</inkml:trace>
  <inkml:trace contextRef="#ctx0" brushRef="#br1" timeOffset="74836.33">21666 8033 40543 0,'-20'18'3600'0,"3"-3"-2880"0,-2-2-576 0,5-4-144 15,7-1 736-15,2-2 112 16,-2 4 32-16,-9 7 0 0,-8 12-880 0,-8 7 0 0,-4 7-128 15,0-1 0-15,2 1-432 16,0-5-80-16,1 1 0 0,-2-2-16 0,-1-2-416 0,0-3-80 0,2-4 0 0,0-3-16 31,3-3 368-31,2-2 80 0,3-7 16 0,2-4-9744 16,6-3-1952-16</inkml:trace>
  <inkml:trace contextRef="#ctx0" brushRef="#br1" timeOffset="75053.39">21196 7985 50687 0,'7'18'2240'0,"-3"-6"464"0,0-2-2160 0,-2 0-544 0,1-4 0 0,0 1 0 0,3-1 192 16,3 6-64-16,7 8 0 0,8 8-128 15,3 3-480-15,5 4-208 0,0-3-32 16,-1 3-16-16,-3-3-128 0,-2 2-32 0,-1 1 0 0,-4 0 0 15,-2 3 64-15,-4-1 0 0,-2-2 0 0,0 1 0 16,-2 1-176-16,-1-3-16 16,-1-4-16-16,1-3 0 0,1-4-2128 0,1-7-416 0</inkml:trace>
  <inkml:trace contextRef="#ctx0" brushRef="#br1" timeOffset="75351.72">22132 8652 47919 0,'2'21'2112'0,"0"-8"448"0,-2-3-2048 0,1-3-512 0,0-2 0 0,1-4 0 16,2 2-512-1,1 3-224-15,3 4-32 0,4 2-16 0,3 2-672 0,0 1-128 16,-1-3-16-16,0 0-16 0,-2 1-2928 0,0 0-592 0,-3 0-112 0,-1-1-32 16</inkml:trace>
  <inkml:trace contextRef="#ctx0" brushRef="#br1" timeOffset="75835.03">22067 6957 27647 0,'-6'7'2448'0,"0"-2"-1952"0,0-1-496 0,2-2 0 16,3 0 3216-16,2 0 560 0,0 1 96 0,-1 0 32 15,3 4-3376-15,2 0-656 0,4 4-144 0,3 3-32 32,5 2-416-32,3 2-96 0,4 5-16 0,4 1 0 0,3 5 992 0,5 3 192 0,5 5 32 0,2 3 16 15,5 3 208-15,1-2 32 0,1-1 16 0,3 1 0 16,0 1-208-16,-1-3-64 0,-2-1 0 0,-3-1 0 0,-4 0-256 0,-3 2-128 0,-5-1 128 16,0 3-128-1,-2 1 128-15,0 1-128 0,-1 2 128 0,-5-1-128 0,-4-3 0 0,1 6 0 0,-2 7 0 16,-2 6 0-16,0 4 0 0,-5 5 0 15,-4-2 0-15,-5-2-176 0,-4 0 176 0,-4-3 0 16,-4-2 0-16,-7-3 0 0,-2 0 144 16,-3-4-144-16,-3-2 192 0,-1-3-192 0,-1-5 0 0,-1-3-352 15,-4-1 48-15,-2-4-12384 16,-1-5-2480-16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9-11-14T17:42:38.381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7030A0"/>
    </inkml:brush>
    <inkml:brush xml:id="br3">
      <inkml:brushProperty name="width" value="0.05292" units="cm"/>
      <inkml:brushProperty name="height" value="0.05292" units="cm"/>
      <inkml:brushProperty name="color" value="#00B050"/>
    </inkml:brush>
    <inkml:brush xml:id="br4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9102 9590 2066 0,'0'0'45'0,"-4"-3"10"0,1-3 1 0,3 6 3 0,0 0-47 0,0 0-12 0,0 0 0 0,0 0 0 16,0 0 0-16,0 0 0 0,0 0 0 0,0 0-11 16,0 0 11-16,0 0-13 0,0 0 5 0,3 16 8 15,1-7 0-15,-4 7 0 0,7-4 0 0,-4 7 0 16,1 3 0-16,3-3 0 0,-4 3 0 0,4 3 0 0,0 0 0 0,4 9 12 16,-4-5 0-16,-3 8 0 0,3 7-2 0,0 0 0 15,-4 0 0-15,1 3 0 0,-1-3 23 16,-3 0 5-1,0 0 1-15,-3-7 0 0,3 7-23 0,-4-9-4 0,1 12 0 0,3-13-1 16,-4 1-11-16,1 2 0 0,3-5 0 0,-4-4 0 16,4-9-20-16,-3 0 0 0,3-4 0 0,0-12 0 15,0 7-55-15,0-10-10 16,0 0-3-16,-4-10-804 0</inkml:trace>
  <inkml:trace contextRef="#ctx0" brushRef="#br0" timeOffset="562.27">8975 9374 1670 0,'-11'-6'74'0,"11"6"15"0,-3 0-71 0,-1 0-18 0,-7-3 0 0,4 3 0 15,7 0 83-15,0 0 13 0,0 0 2 0,0 0 1 16,0 0-79-16,0 0-20 0,7-7 0 0,4 7 0 16,3-9 0-16,-7-1 0 0,11 1 0 0,-1 0 0 15,1-1 0-15,3 4-11 0,0-3 2 0,1 5 0 16,2-5 9-16,5 3 12 0,-5-4-2 0,1 1-1 15,7 9-9-15,-8-6 0 0,1 3 0 0,0-4-11 16,-1 7 19-16,5 0 3 0,-8 0 1 0,-4 7 0 0,5-7 16 16,-8 3 3-16,3 3 1 0,-2 3 0 15,-1 1-7-15,-4-1-1 0,1 1 0 0,-1 5 0 16,1-5-12-16,0 5-4 0,-1-2 0 0,1 3 0 16,-1 2-8-16,-3 1 0 0,4-3 0 0,-8 3 0 15,12 6 0-15,-15-6-17 0,3-1 4 0,4 1 1 16,-7-3 0-16,0 9 1 0,0-6 0 0,-3-7 0 0,-4 4 2 15,-4 3 0-15,0-3 0 0,-3-7 0 0,-3 7 9 16,-1-4 11-16,-3-2-3 0,0-1 0 0,0 0 12 0,-4-2 1 16,4 2 1-16,-11 0 0 0,4-2-22 0,3-4 0 15,-3 3 0-15,0-6 0 0,-1 3 0 0,5-3 0 16,-1 7-9-16,4-7 9 16,0 0-39-16,3 0-3 0,0 3-1 0,1-3 0 15,3 0-35-15,3 0-7 0,0 0-2 0,4 6 0 16,0-6-79-16,4 0-16 0,3 0-3 0,0 0-426 0</inkml:trace>
  <inkml:trace contextRef="#ctx0" brushRef="#br0" timeOffset="1077.79">10185 9186 1378 0,'0'0'61'0,"0"0"13"0,0 0-59 0,0 0-15 15,0 0 0-15,0 0 0 0,0 0 22 0,0 0 2 16,-7 3 0-16,0 3 0 0,-4 4-24 0,4-10 0 15,0 9 0-15,-4-3-8 0,4-3 46 0,-3 4 10 16,3-4 1-16,-4 6 1 0,0 7 3 0,1-7 1 16,-1 1 0-16,1-1 0 0,-8 7-19 0,4 0-4 15,0-4-1-15,0 7 0 0,-4 6 3 0,0-6 1 16,1 6 0-16,-1 3 0 0,-3-9-4 0,3 12-1 16,1-9 0-16,-1 10 0 0,0-4-4 0,1 0-1 15,-1 0 0-15,4-3 0 0,3 10-16 0,1-7-8 16,-1 0 8-16,1 7-8 0,3-1 11 0,0 10-3 0,0-6-8 15,0 6 12-15,-1 0-12 0,5-1 0 0,-1-5 0 16,1 0-10-16,-1 3 10 0,4-13 0 0,-3 6 0 16,3-6 8-16,3 7-8 0,1-7 9 0,-1 0-9 0,1-3 10 15,-1 10-10-15,5-10 0 0,-1 3 9 0,0-6-9 16,3 3 8-16,1-6-8 0,3 6 8 0,4-9-8 16,-1 3 8-16,1-7-8 0,-1 4 10 0,5 0-10 15,2-4 0-15,-3-2-8 0,1 5-1 0,-5-5 0 31,4-1-37-31,-3 7-7 0,0-7-2 0,-4 1 0 0,0 5-57 16,0-5-12-16,-3 2-3 0,-1-6-423 0,-3 4-85 0</inkml:trace>
  <inkml:trace contextRef="#ctx0" brushRef="#br0" timeOffset="2187.96">10664 9612 576 0,'18'0'51'0,"-18"0"-41"0,0 0-10 0,0 0 0 15,0 0 149-15,0 0 28 0,0 0 6 0,0 0 1 16,0 0-115-16,0 0-22 0,0 0-5 0,0 0-1 16,-3 3-7-16,3-3-2 0,0 0 0 0,0 10 0 15,-4-1 2-15,1 1 0 0,-5 5 0 0,5-5 0 16,-1 5-13-16,-3-2-2 0,-7 6-1 0,7 3 0 15,0-3 21-15,-3-1 4 0,-8 7 1 0,0-3 0 16,1 3 4-16,-1 4 2 16,7-4 0-16,-6 3 0 0,-11 7-26 0,10-7-6 0,11-3-1 15,-4 3 0-15,-10 7-17 0,7-7 0 0,3-3 8 0,1 0-8 16,-4 0 0-16,0-3 0 0,-4 3 0 0,4-6 0 16,3-3-19-16,-3-4 3 0,-3 4 0 0,2-1 0 31,5-5-48-31,-1-1-10 0,1-6-2 0,-1-3 0 15,1 0-112-15,2-3-22 0</inkml:trace>
  <inkml:trace contextRef="#ctx0" brushRef="#br0" timeOffset="2549.56">10255 9606 1382 0,'0'0'61'0,"0"0"13"0,-3 0-59 0,3 0-15 15,0 0 0-15,0 0 0 0,0 0 137 0,0 0 25 0,0 0 5 0,7 0 1 16,0 9-140-16,3-2-28 0,1 2 0 0,0 1-12 16,6-1 12-16,1 10-10 0,-8-4 10 0,8 4-10 15,3 0 10-15,-3 6 0 0,-4-6-9 0,0 9 9 16,4 0 0-16,-4 4 0 0,4-4-9 0,-8 0 9 15,-3 0 19-15,4 7 7 0,3-10 2 0,0 3 0 16,-7 7-14-16,4-7-2 0,-1-3-1 0,1 3 0 16,3 0 6-16,-4-2 2 0,-2-1 0 0,2-7 0 15,4 8-11-15,-3-8-8 0,-4 1 9 0,3 6-9 16,5-6 0-16,-5 0 0 0,-6 0 0 0,-4-4-10 31,0 4-35-31,7-9-7 0,0 8-2 0,-4-8-546 0,-6-4-110 0</inkml:trace>
  <inkml:trace contextRef="#ctx0" brushRef="#br0" timeOffset="3301.4">10820 10255 345 0,'-11'3'15'0,"11"-3"4"0,0 0-19 0,0 0 0 0,0 0 0 0,0 0 0 15,-3 0 264-15,3 0 48 0,0 0 11 0,0 0 1 16,0 0-256-16,0 0-51 0,10 0-17 0,1 0 10 16,-1 7 2-16,-10-7 1 0,7-7 0 0,8 7 0 15,2 0 13-15,-3 0 2 0,-14 0 1 0,11 0 0 16,6 0-3-16,1-3-1 0,-11 3 0 0,4 0 0 15,-1 0-1-15,1 0-1 0,3 0 0 0,-3 3 0 16,3-3 1-16,-4 0 0 0,-3 7 0 0,-7-7 0 16,0 9-1-16,0-6 0 0,4 6 0 0,3-2 0 15,-4 2-3-15,1 1 0 0,-8-1 0 0,4 0 0 16,4 7-2-16,0-7-1 0,-12 1 0 0,5-1 0 16,3-2-17-16,-4-4 10 0,-3 3-10 0,0-3 8 15,0 3-8-15,0 4-11 0,7-10 3 0,-7 0 0 16,-7 6 8-16,3-3 0 0,11-3 0 0,0 0 0 15,-7 0 0-15,0 0 0 0,4 0 0 0,3 0 0 0,0 0 0 16,0 0 0-16,0 0 0 0,0 0-8 0,10 0-12 0,-10 0-1 16,0 0-1-16,0 0 0 0,0 0 11 0,0 0 3 15,0 0 0-15,0 0 0 0,0 0 8 0,7 6 0 16,8-2 0-16,-8 2 0 0,-7-6 0 0,10 3 0 16,1-3 0-16,-1 6 0 0,1-3 0 0,-8 7 0 15,-3-10 0-15,8 6 0 0,6-3-23 0,-11 10 1 16,-6-10 0-16,6 6 0 0,4 1 22 0,-3-1 0 0,-8-3 0 15,-3 4 0-15,7-1 13 0,-3 1 1 0,-1-1 0 16,-3-3 0-16,-7 4-6 0,3-1-8 0,8 1 11 0,-4-1-11 16,-7 0 8-16,3-2-8 0,8 2 0 0,-1 0 0 15,1 1 12-15,-8-1-12 0,-7 7 12 0,4-4-12 16,7-2 0-16,-3-1 0 0,-5 7 0 0,5-7-12 16,3 1 12-16,0-1 0 0,-4-3 12 0,1-2-12 15,-5 2-26 1,8-6-12-16,7 0-2 0,-10 0-544 0,-4 0-108 0</inkml:trace>
  <inkml:trace contextRef="#ctx0" brushRef="#br0" timeOffset="3723.19">11352 9901 1555 0,'0'0'138'0,"0"0"-110"0,0 0-28 0,0 0 0 16,11 0 88-16,-11 0 12 0,0 0 2 0,7 0 1 15,7 0-103-15,0 0-10 0,-7 0-7 0,4 0-2 16,-11 0 19-16,14 0 0 0,7 0 0 0,-7 0 0 16,-14 0 0-16,11 0 0 0,10 0 11 0,-3-3-11 15,-4 6 16-15,0-3-3 0,4 0-1 0,-1 0 0 16,1 0-12-16,-4 0 0 0,-3 6 0 0,3-6 0 15,0 3-14-15,3-3-9 0,-10 0-1 0,4-3-1 16,0 3-132-16,3-6-27 16,-4 6-4-16,-10 0-2 0</inkml:trace>
  <inkml:trace contextRef="#ctx0" brushRef="#br0" timeOffset="4004.36">11289 10108 1638 0,'0'0'72'0,"0"0"16"0,0 0-71 0,0 0-17 0,0 0 0 0,0 0 0 15,0 0 45-15,0 0 6 0,10 0 1 0,1-3 0 16,3-4-52-16,4 7 0 0,-8 0-9 0,8 0 1 31,3 0-29-31,0-3-6 0,-3-3-1 0,3 3 0 16,0-3 0-16,1 2 0 0,-1 4 0 0,0-6 0 15,-4 6 10-15,5 0 2 0,-1 0 0 0,-4 0-388 0,-6 6-76 0</inkml:trace>
  <inkml:trace contextRef="#ctx0" brushRef="#br0" timeOffset="4606.72">12344 9750 172 0,'0'0'16'0,"0"0"-16"0,0 0 0 0,0 0 0 15,-4 0 364-15,-3 0 69 0,7 0 15 0,0 0 2 16,0 0-361-16,-3 0-72 0,-1 0-17 0,4 0 0 16,-7 0 9-16,0 0 0 0,0 7 0 0,0-7 0 15,0 3-9-15,-4 3-11 0,1 3 3 0,-4-2 0 16,-1-4-11-16,1 6-1 0,0-3-1 0,0-2 0 15,-4 5 37-15,4-3 7 0,-3 4 1 0,3-7 1 16,-4 3 5-16,7 3 1 0,1-9 0 0,-1 7 0 16,1-4 40-16,-1 3 8 0,11-6 1 0,0 0 1 15,-7 0-106-15,7 0-22 0,0 0-4 16,0 0-1-16,0 0 41 0,0 0 11 0,0 0 0 0,0 0 0 0,0 0-20 0,11 3 0 16,-1-3 0-16,4 10 0 0,0-10 20 0,-3 6 0 15,3-6 0-15,0 9 0 0,0-2-13 0,0-4 1 16,0 6 1-16,-3-3 0 0,3 4 11 0,-3-1 0 15,3-6 8-15,-4 7-8 0,-2 2 0 0,2 1 0 0,-3-4 0 16,0 7 0-16,-3-7 0 0,3 7 0 0,-4-3-8 16,1-4 8-16,-4 7 0 0,0-7 0 0,0 1 0 15,0-1 11-15,0 0 5 0,0 1 0 0,-4-1 1 0,1 4 0 16,-4-10-3-16,3 6-1 0,-3 1 0 0,0-4 0 16,0 3-13-16,-4-6 0 0,1 4 0 0,-4 2 0 15,0 1-14-15,-4-1-6 0,0 0 0 0,4 1-1 31,-7-4-11-31,3 3-1 0,1 1-1 0,6-4 0 16,-3-3-14-16,4 4-4 0,-1-4 0 0,4-3 0 0,-4 0-6 16,11 0-2-16,-3-3 0 0,-1-4-612 0</inkml:trace>
  <inkml:trace contextRef="#ctx0" brushRef="#br0" timeOffset="5171.34">12541 9857 1332 0,'0'0'59'0,"0"0"12"0,0 0-57 0,-7 0-14 0,4 6 0 0,-4-6 0 16,0 3 61-16,0 7 10 0,3-10 1 0,-3 6 1 15,3 3-37-15,-3-2-8 0,7 2-2 0,-3-6 0 16,-4 7-11-16,3-4-3 0,1 3 0 0,3 1 0 15,-7-1-12-15,7 7 0 0,-4-4 0 0,4 4 0 16,-3 3 26-16,-1 0 2 0,1-4 1 0,-1 4 0 16,0 6 15-16,1-6 2 0,-1 0 1 0,1 0 0 15,3-4-24-15,0 4-5 0,0-3-1 0,3-4 0 16,1-2-6-16,-1-4-2 0,5 3 0 0,-1-2 0 16,-7-7-9-16,14 3 10 0,0-3-10 0,-4 0 10 15,5-3-10-15,2-4-12 0,-3 1 2 0,4 3 1 16,-4-13 0-16,0 7 0 0,4 0 0 0,-4-10 0 15,0 9 9-15,0-5 12 0,0-4-2 0,0 0-1 16,-3 0 4-16,-1-6 1 0,5 6 0 0,-5 0 0 16,1-6-5-16,-1 7-1 0,-3 2 0 0,4-3 0 15,-4 3-8-15,0 4 10 0,4-4-10 0,-8 7 10 0,4-1 9 16,-3 4 1-16,-1-3 1 0,-3 9 0 0,0 0-5 0,0 0 0 16,0 0-1-16,0 0 0 0,0 0-15 0,0 0 9 15,0 0-9-15,0 9 8 0,0 4-8 0,0-1 0 16,0 4 9-16,0-4-9 0,0 10 16 0,0 0 0 15,0 3-1-15,0 4 0 0,0-11 2 0,0 8 1 16,0 2 0-16,4-6 0 0,-4 0-18 0,3-4 8 16,-3-2-8-16,4 3 0 0,-1-3 12 0,1-7-12 15,-1 7 12-15,1-7-12 16,0-6-38-16,-4-3-14 0,0 0-4 0,3 10 0 16,-3-10-41-16,7 6-9 0,-7-6-2 0,0 0 0 15,7-6-71-15,0 3-14 0,0-4-3 0,-3-2-1 0</inkml:trace>
  <inkml:trace contextRef="#ctx0" brushRef="#br0" timeOffset="5718.08">13060 9829 748 0,'0'0'33'16,"0"0"7"-16,0 0-32 0,0 0-8 0,0 0 0 0,0 0 0 0,0 0 234 0,3 9 45 16,-3 0 9-16,0 1 1 0,7-1-231 0,-3-2-46 15,-4-7-12-15,3 9 0 0,5 0 0 0,-5 1 0 16,1-1 0-16,-1-3 8 0,-3 4 0 0,4-1-8 16,-1 1 12-16,1-1-4 0,-4 1 20 0,3-4 3 15,1 3 1-15,-4 1 0 0,0-1 22 0,-4-6 5 16,4 10 1-16,4-4 0 0,-1-6-25 0,-3-3-5 15,0 0-1-15,0 0 0 0,0 0-9 0,0 0-3 16,0 0 0-16,0 0 0 0,0 0-5 0,0 0-2 16,0 0 0-16,7-3 0 0,-3-6-10 0,-1-4 10 15,8 4-10-15,-4-1 10 0,-3 1-10 0,-1-4 0 16,1-2 9-16,3-1-9 0,0 3 10 0,0-2-2 16,0-1-8-16,3 7 12 0,-3-4-4 0,4 4-8 15,-4-1 11-15,0-2-11 0,4 9 0 0,-4-4 0 16,0 4 0-16,3-3-12 0,-2 6 25 0,2 0 6 0,-3 0 1 15,4 0 0-15,-4 6-20 0,3-6-14 0,1 0 2 16,0 3 1-16,-4 4 19 0,3-4 3 0,1 3 1 0,-4 3 0 16,3 1-23-16,1-1-4 0,-4 7-1 0,0 0 0 15,4-4 38-15,-8 7 7 0,4-3 2 0,-3 3 0 16,-1 9-14-16,1-6-2 0,-4 0-1 0,3 3 0 16,-3-6-14-16,0 6 11 0,0-7-11 0,0 1 10 15,4 0-10-15,-4-3 0 0,3 3 9 0,1-10-9 16,-1 0 0-16,-3 7 0 0,4-7 0 0,0-2 0 31,-4-7-34-31,0 0-2 0,0 0 0 0,7 3 0 0,-7-3-144 0,0 0-30 16,0 0-6-16,0 0-669 0</inkml:trace>
  <inkml:trace contextRef="#ctx0" brushRef="#br0" timeOffset="7036.01">13402 9060 288 0,'0'0'25'0,"0"0"-25"0,0 0 0 0,0 0 0 0,0 0 229 0,0 0 41 16,-3 4 8-16,3-4 2 0,0 0-180 0,0 0-36 15,0 0-8-15,0 9 0 0,0-3-16 0,0-6-2 16,3 10-1-16,1-1 0 0,3 0-9 0,3 1-1 15,1-1-1-15,-1-2 0 0,4 2-14 0,4 0-2 16,0 1-1-16,6-1 0 0,-2 1 12 0,2 5 3 16,1 1 0-16,0 3 0 0,6-7-12 0,1 13-3 15,0 0 0-15,3 1 0 0,-3 5-1 0,-4 3-8 16,0 4 12-16,-3 6-4 0,0 6 23 0,-4-3 4 16,-3-3 1-16,-4 3 0 0,0-3-23 0,0 6-4 15,-3-6-1-15,-1 3 0 0,4-3 4 0,-3 3 0 16,-4-3 0-16,0 0 0 0,4 6 0 0,-4-3 0 15,3-3 0-15,-3 3 0 0,-3-3-12 0,3 0 0 0,-7 3 0 16,3-6 0-16,1-4 0 0,-8-2 0 0,1-1-10 16,-4-6 10-16,3 1 0 0,-6-1 18 0,-1 3-2 15,0-9-1-15,-3 3-5 0,4-6-1 0,-8 6 0 0,0-6 0 16,1-3-9-16,-1-4-11 0,1 4 3 0,-1-7 0 31,-3 1-57-31,0-1-11 0,-1 0-3 0,1-9-812 0</inkml:trace>
  <inkml:trace contextRef="#ctx0" brushRef="#br0" timeOffset="8290.04">14506 9813 288 0,'0'0'25'0,"0"0"-25"0,0 0 0 0,0 0 0 15,0 0 238-15,7 0 42 0,-7 0 9 0,0 0 2 32,0 0-195-32,0 0-38 0,0 0-8 0,0 0-2 0,0 0-12 0,0 0-4 0,0 0 0 0,0 0 0 15,0 0 13-15,0 0 3 0,11 0 0 0,-4 6 0 16,4-3-29-16,-1-3-6 0,4 7-1 0,0-7 0 15,4 0 13-15,0 0 3 0,3-7 0 0,0 7 0 0,0-3 0 0,0 3 0 16,7-6 0-16,-3 6 0 0,0 0-16 16,0-3-4-16,-1 3 0 0,-3 0 0 0,1 0-8 15,-5 0 0-15,-3 0 0 0,0 0 0 0,-3 0 0 0,0 0-17 16,-11 0 4-16,0 0 1 16,7 3-59-16,-7-3-11 0,0 0-2 0,0 0-732 15</inkml:trace>
  <inkml:trace contextRef="#ctx0" brushRef="#br0" timeOffset="8794.08">14499 10045 576 0,'0'0'51'0,"0"0"-41"16,0 0-10-16,0 0 0 0,0 0 305 0,0 0 59 15,0 0 12-15,0 0 3 0,0 0-287 0,0 0-58 16,0 0-11-16,0 0-3 0,11 6-12 0,-4-6-8 15,0 0 8-15,3 0-8 0,5 3 0 0,-1-3 0 0,0 0-12 0,0 7 4 16,7-7 8-16,0 0 0 0,0 0 0 0,1 0 8 16,2 0 9-16,4 0 3 0,-3 6 0 0,3-6 0 15,1 0-7-15,-1 0-1 0,0 0 0 0,-3 0 0 16,3 0-12-16,-3-6 0 0,3 6 0 0,-3 0 0 31,-1-7-36-31,-3 7 0 0,1-3 0 0,-1-3-569 0,0 6-115 0</inkml:trace>
  <inkml:trace contextRef="#ctx0" brushRef="#br1" timeOffset="14138.6">16577 9060 702 0,'0'0'31'0,"0"0"6"0,0 0-29 0,7-6-8 0,-7 6 0 0,7 0 0 16,-7 0 48-16,0 0 9 0,4-3 2 0,-4 3 0 15,0 0 4-15,0 0 1 0,7-6 0 0,-7 6 0 16,0 0 13-16,0 0 3 0,0 0 1 0,0 0 0 15,0 0-7-15,0 0-2 0,-7 0 0 0,-4-3 0 16,4 3-14-16,-4 0-3 0,1 0-1 0,-1 0 0 16,1 3-24-16,-1-3-5 0,-7 0-1 0,4 6 0 15,0-6-8-15,-3 3-3 0,-1 3 0 0,0-6 0 16,4 4-13-16,-7 2 0 0,3-6 0 0,-6 3 0 16,-1-3 0-16,4 6 0 0,-4 0 0 0,0-2 0 15,1 2 10-15,3-3-1 0,-4 6 0 0,4-2 0 16,-4-4-9-16,4 6 0 0,-4-2 0 0,4 2 0 15,-4-3 0-15,1 4 0 0,-1-7 0 0,0 6-11 0,1 1 11 16,-1-4 0-16,0 3 0 0,0-2 0 0,4-4 14 16,4 6-2-16,-1-3 0 0,4-3 0 0,-7 4-1 0,7-4-1 15,0-3 0-15,3 9 0 0,0-9 18 0,1 0 4 16,3 0 1-16,0 7 0 0,7-7-33 0,-11 0 0 16,4 0 0-16,7 0 0 0,-3 3 9 0,3-3-9 15,-8 6 0-15,8-6 9 0,-7 6-9 0,7-6 0 16,0 0 0-16,0 0 0 0,0 3 0 0,0-3 0 15,4 10 0-15,3-4 0 0,0-3 0 0,0-3 0 16,7 10 11-16,0-10-11 0,0 0 17 0,4 6-2 16,0-6-1-16,3 0 0 0,0 0 8 0,4 0 2 15,-1 0 0-15,1 0 0 0,3-6-3 0,-3 6 0 0,0 0 0 16,3 0 0-16,-3 0-21 0,3 0 0 0,0 0 0 16,-3 0 8-16,-1 0-8 0,1 0 0 0,3 6 0 0,1-6 0 15,-5 0 0-15,5 0 9 0,2 0-9 0,-6 0 10 16,0 0-10-16,-4 0 0 0,4 0 9 0,-4 0-9 15,0 3 8-15,4 3-8 0,-8-6 8 0,4 0-8 16,-3 7 0-16,3-4 0 0,-3 3 0 0,-1-3 0 16,-2-3 0-16,-1 6 0 0,0-3 0 0,-4 4 0 15,1-4 0-15,0-3 0 0,-4 9 0 0,0-2 0 16,0-7 0-16,-7 0 0 0,3 3 0 0,-3-3 0 16,4 6 0-16,-4-6 8 0,0 9-8 0,0 1 0 15,0-10 8-15,-4 9-8 0,-3-3 10 0,0 4-10 16,0-1 8-16,-4 1-8 0,4-1 0 0,-3-3 9 15,-1 7-9-15,-3-4 0 0,4-2 0 0,-1 2 8 0,-3 0-8 16,0 1 0-16,0-1 0 0,-4 1 0 0,4-1 0 16,-7 7 0-1,3-7 0-15,-3 7 8 0,3 3-8 0,-3-4-11 0,-4-2 3 0,1 6 0 16,-4-4 8-16,-1 4-8 0,1 0 8 0,0-3-8 16,0 2 8-16,3-2 0 0,-3-3 0 0,3-4-8 15,0 7 8-15,1-1 0 0,6-2 0 0,-3 3 0 0,0-1 0 16,-1-2 0-16,5 6 0 0,-4-4 0 0,3 4 0 15,0-3 0-15,1 3 0 0,-1 0 0 0,4-1 0 0,0-2 0 16,-4 0 0-16,1-4 0 0,-1 7 0 0,0 3-8 16,4-9 8-16,0 5 0 0,0-8 0 0,0 5 0 15,3-5 0-15,1 6 0 0,-1-7 0 0,4 0 0 16,4 1 8-16,-4-4-8 0,7-6 13 0,0 0-1 16,0 0-1-16,0 9 0 0,0-9-11 0,0 10 0 15,0-7 9-15,0-3-9 0,7 9 0 0,-4 1 0 16,-3-10 0-16,7 6 0 0,4 3 0 0,-4 1 0 15,0-1 0-15,3-2 0 0,-3-4 0 0,4 6 0 0,7-3 0 0,-4-3 8 16,3 4-8-16,1-7 0 0,0 9 8 0,3-9-8 16,4 0 29-16,3 6 2 0,0-6 0 0,4 0 0 15,0 0-31 1,-1 0 0-16,-2 0 0 0,6 0 0 0,0 0 10 0,0 0 2 16,-3 0 1-16,3 4 0 0,4-4-13 0,-7 6 0 0,0-3 0 15,-4-3 0-15,0 6 0 0,0-3 0 0,1-3 0 16,-1 7 0-16,-4-4-10 0,1-3 2 0,-4 0 0 15,1 6 0-15,-1-6-13 0,0 0-3 0,-4 0 0 0,5 0 0 16,2 0 0-16,-2 0 0 0,-1 0 0 0,3 0 0 31,1-6-17-31,0 6-4 0,-1 0-1 0,-2 0 0 16,-1 0-97-16,0 6-19 0,-3-6-4 0,-4 0-438 0,-4 0-88 0</inkml:trace>
  <inkml:trace contextRef="#ctx0" brushRef="#br1" timeOffset="14937.65">16189 10713 1220 0,'0'0'54'0,"0"0"11"0,0 0-52 0,4-9-13 15,-4 9 0-15,3-7 0 0,1-2 35 0,3 6 4 16,-7 3 1-16,3-7 0 16,1 4-64-16,-4 3-13 0,0 0-3 0,0 0 0 0,0 0 40 0,0 0 0 0,0 0 0 0,0 0 0 15,0 0 14-15,0 0 10 0,0 0 3 0,0 0 0 16,0 0 38-16,0 0 8 0,0 0 2 0,0 0 0 16,-4 0 18-16,4 0 4 0,-7 0 1 0,7 0 0 15,0 0-21-15,0 0-4 0,-7 3-1 0,4 4 0 16,3-7-36-16,-4 3-8 0,0 3-2 0,1 4 0 15,-4-1-26-15,3 0 0 0,1 7 0 0,-4-3 0 16,0 9 0-16,0-4 0 0,-4 1 0 0,-3 9-11 16,3-9 11-16,-6 6 0 0,-1 4 0 0,-3-4 0 15,0 0 0-15,0-3 0 0,-1 3 0 0,-2-6 8 16,3-4-8-16,-1 1 0 0,5-4 0 0,-1-2 8 16,0-1-8-16,8-2 0 0,3-4-11 0,0 3 11 15,-4-6-45 1,4 0-3-16,7 0-1 0,-7 0 0 0,0-6-187 0,4-4-36 0,-8-9-8 15,0 1-2-15</inkml:trace>
  <inkml:trace contextRef="#ctx0" brushRef="#br1" timeOffset="15269.12">15840 10732 1152 0,'0'0'102'0,"0"0"-82"16,0 0-20-16,0 0 0 0,0 0 212 0,7 0 37 15,3 0 8-15,-3 6 2 0,8-3-214 0,-1 3-45 16,3 4 0-16,-3-1-10 0,4 1 10 0,-4 5-8 16,4-2 8-16,-4 3-8 0,0 2 8 0,0-2 0 15,0 3 0-15,-3 0 0 0,-1 0 0 0,-3-4 0 16,1 10 0-16,-1-12 0 0,0 6 24 0,0-4 6 15,-4 4 2-15,4-3 0 0,0-7 6 0,0 10 2 16,0-10 0-16,4 1 0 0,-4 6-27 0,0-7-5 16,0 0 0-16,4 1-8 0,-4-1 0 0,0 1-22 15,0-1 3-15,0-3 1 16,0-6-111-16,4 10-23 0,-4-10-4 0,0 0-692 0</inkml:trace>
  <inkml:trace contextRef="#ctx0" brushRef="#br1" timeOffset="15897.74">16351 11070 345 0,'0'0'31'0,"0"0"-31"0,0 0 0 0,0 0 0 16,0 0 300-16,4 0 55 0,-1-9 10 0,1 0 3 15,3-1-269-15,0 4-54 0,-4-3-10 0,5-1-3 16,-1 1-32-16,0 6 0 0,0-7 0 0,0 4-12 0,0-3 22 0,0 2 5 15,0 7 1-15,-7 0 0 0,3-3 9 0,-3 3 3 16,8-6 0-16,-1 6 0 0,0-3-7 0,-4 3-1 16,4 0 0-16,0-7 0 0,0 7-2 0,4 0-1 15,-4 0 0-15,4 7 0 0,-1-7-6 0,1 3-2 16,-4-3 0-16,3 6 0 0,-3-3 3 0,4 4 1 16,-4-7 0-16,-3 9 0 0,-1 0-5 0,1 1 0 15,-1-1-8-15,1 1 12 0,-4-1-12 0,0 7 8 16,-4-7-8-16,4 7 0 0,-3-4 0 0,-4 4 0 15,3 0 0-15,-3-4 0 0,3 4-9 0,-6-7-2 16,-1 10 0-16,4-3 0 0,0 3-4 0,0-10-1 0,-3 10 0 16,-1-10 0-16,0 7 8 0,1-7 8 0,-4 10-13 15,3-10 5-15,-3 7-7 0,0-6-1 0,0-1 0 0,0 0 0 16,0 1 16-16,3 5-12 0,4-11 12 0,-4 11-12 16,1-5 22-16,-1-1 5 0,1 1 1 0,3-1 0 15,3 0-32-15,0 1-7 0,4 2-1 0,0-9 0 16,8 7 16-16,-1-4 8 0,-4 4-10 0,8-7 10 15,-1 3 0-15,1-3 0 0,3-3 11 0,0 0-3 16,4 0 12-16,3 6 2 0,4-6 1 0,3 0 0 16,-4 0-23-16,5 0 0 0,-5 0 0 0,5 0 8 15,-5 0-8-15,1 0-16 0,0 0 4 0,-1 3 0 16,-2 4-132-16,-1-7-26 16</inkml:trace>
  <inkml:trace contextRef="#ctx0" brushRef="#br2" timeOffset="20992.89">17822 9189 748 0,'0'0'67'0,"0"0"-54"0,0 0-13 0,0 0 0 16,0-9 116-16,0 9 21 0,0 0 4 0,0 0 1 16,-3-10-62-16,3 10-12 0,-4 0-2 0,4 0-1 15,-7-3-16-15,7 3-3 0,0 0-1 0,0 0 0 16,-3-6 4-16,3 6 1 0,0 0 0 0,0 0 0 16,0 0 11-16,0 0 3 0,0 0 0 0,0 0 0 0,3 9-32 15,4 1-7-15,-3-4-1 0,3 3 0 0,-4 1 4 0,4-1 1 16,-3 0 0-16,0 10 0 0,-1-9-29 0,1 12 0 0,-1-4 0 0,1 1-10 15,3 9 10-15,-7 7 14 0,3-7-3 0,1 7-1 16,-8 2 8-16,4-2 2 0,0 6 0 0,-3-4 0 16,3 1-10-16,0-4-2 0,0 4 0 0,0-4 0 15,0-5-8-15,0 2 0 0,3-3 9 0,-3 0-9 16,0-2 12-16,4-1-1 0,-1-3-1 0,1-4 0 0,-4 23-2 16,0-28-8-16,0 2 8 0,0 4-8 15,0-3 0-15,-4-7 0 0,1 10 0 0,-1-9-19 0,1 5-2 16,-4-2-1-16,0-4 0 15,-4 7-14-15,4 3-2 0,0-10-1 16,0 7 0-16,0-7 11 0,3-3 3 0,1-2 0 0,3-4 0 16,0 0-15-16,0 0-2 0,0 0-1 0,0 0 0 15,0 0-106-15,3-10-22 0</inkml:trace>
  <inkml:trace contextRef="#ctx0" brushRef="#br2" timeOffset="21666.59">17727 9133 230 0,'0'0'10'0,"0"0"2"0,0 0-12 0,0 0 0 16,-7-7 0-16,7 7 0 0,-7 0 153 0,7 0 28 15,-7 0 6-15,7 0 1 16,-7-3-196-16,7 3-40 0,-4-6-7 0,4 6-1 0,-3-3 88 0,-1-4 19 16,4 7 3-16,0-9 1 0,0 9 39 0,0-3 8 15,4-7 2-15,-1 4 0 0,1-3-12 0,3 3-1 16,0 2-1-16,0-2 0 0,-3-3-21 0,3 6-4 15,0-4-1-15,3 4 0 0,-3-3-33 0,0-4-7 16,0 4-2-16,4 6 0 0,-4-9-22 0,4 9 8 16,-1-3-8-16,1-4 0 0,-1 7 12 0,5-3-1 15,-1-3-1-15,0 6 0 0,3-3 7 0,-3-3 2 16,4 6 0-16,3-4 0 0,0 4 2 0,8 0 1 16,-1 4 0-16,0 2 0 0,4-3-7 0,0 6-2 15,-1 1 0-15,-2-4 0 0,2-3 3 0,-2 7 0 0,-1 5 0 0,0-5 0 16,0-1-8-16,-3 7 0 0,-4-1-8 15,-3-2 12-15,-1 6-4 0,-3-3-8 0,1 2 11 0,-5 1-11 16,-3 6 0-16,4-6 0 0,-8 0 0 0,1 0 0 16,-1 3 0-16,1-4 0 0,-4 1 0 0,-4 0 0 15,4-3 9-15,-3-4-9 0,-4 4 0 0,0 3 9 16,3-10-9-16,-6 7 12 0,3 0-12 0,-4-4 12 16,4-2-12-16,-7-1 10 0,3 0-10 0,-3 7 10 15,0-7-10-15,-4 1 0 0,1-4 9 0,-4 3-9 16,3 1 0-16,-3-1 0 0,0 1 0 0,-4-1 8 15,0-3-8-15,-7-2 0 0,4 2 0 0,0-6 0 16,-4 3 0-16,8-3 0 0,-1 0 0 0,0 0-8 16,1 0 8-16,-1-3 0 0,4-3 8 0,-1 6-8 0,5 0 0 15,-1-4 0-15,4 4-12 0,0 0 4 16,3 4-15-16,1-4-2 0,3-4-1 16,0 4 0-16,0 4-83 0,0-4-17 0,7 0-3 0,0 0-719 15</inkml:trace>
  <inkml:trace contextRef="#ctx0" brushRef="#br2" timeOffset="22289.48">19008 8938 1335 0,'0'0'59'0,"0"0"13"0,0 0-58 0,0 0-14 0,0 0 0 0,0 0 0 16,0 0 54-16,0 0 8 0,0 0 2 0,0 0 0 0,0 0-64 0,10 6-20 15,-10-6 0-15,0 0 0 0,0 0 10 0,0 0 2 16,4 4 0-16,-4-4 0 0,0 0 28 0,0 15 7 16,0-5 1-16,-4 5 0 0,-3-5 32 0,4 2 6 15,-4 4 2-15,0 3 0 0,-4 0-7 0,0-4-1 16,1 4 0-16,-4 0 0 0,3 6-34 0,-3-6-7 15,0 0-2-15,0 3 0 0,0-1-5 0,0 5-2 16,-1-8 0-16,1 7 0 0,0-6-10 0,0 6 10 16,0-3-10-16,0 3 10 0,0 0 17 0,3 1 3 15,-3-4 1-15,4 3 0 0,-1 3-31 0,0-3 0 16,4 9 0-16,-3-5 0 0,3-1 13 0,0-3-3 16,-4 3-1-16,0 7 0 0,4-7 21 0,4 6 4 15,-4-5 1-15,0 5 0 0,0 4-12 0,3-4-3 16,4-6 0-16,-3 7 0 0,3-7-20 0,3 7 0 0,1-1 0 15,6-6 8-15,-3-3-8 0,4 1 0 16,-1-8 0-16,5 7 0 0,2-3 0 0,-3-6 0 0,4 3 0 16,0-10 0-16,-1 7 0 0,-3-4 0 0,4 4 0 0,0-6 0 31,-1-1-44-31,1 7-9 0,-4-7-3 0,0 0 0 16,0 1-99-16,-3 6-20 0,-1-7-4 0,1-6-1 15,0 3-52-15,3-2-10 0,7-4-2 0,0-4-1 0</inkml:trace>
  <inkml:trace contextRef="#ctx0" brushRef="#br2" timeOffset="23054.88">19639 9286 1206 0,'0'0'53'0,"0"0"11"16,0 0-51-16,0 0-13 0,0 0 0 0,0 0 0 0,0 0 32 0,0 0 3 15,7-3 1-15,-7 3 0 0,0 0 4 0,0 0 2 16,0 0 0-16,0 0 0 0,0 0-15 0,0 0-3 16,0 0-1-16,-7 9 0 0,0-5-3 0,-3 2 0 15,6 3 0-15,-3 1 0 0,3-1 8 0,-3 7 0 16,-3-4 1-16,-1 4 0 0,-3 0 7 0,0-4 2 16,-4 7 0-16,1 6 0 0,-1 0 14 0,-3 0 4 15,3 3 0-15,-3-2 0 0,0 5-12 0,0-6-3 16,3 3 0-16,0-3 0 0,1 4-21 0,-1-1-4 15,1 3 0-15,2-3-1 0,-2 1-15 0,-1-4 9 16,4 9-9-16,0-12 8 0,3 3-8 0,1 0 0 16,-4 0 0-16,3-3 0 0,4-6-13 0,-4 3-2 15,-3 0 0-15,4-4 0 16,3 4-17-16,0-9-3 0,-4-1-1 0,8 0 0 16,-5 1-1-16,8-4-1 0,-3 3 0 0,3-9 0 15,0 0-10-15,0 0-1 0,0 0-1 0,0 0-506 0,7-9-100 0</inkml:trace>
  <inkml:trace contextRef="#ctx0" brushRef="#br2" timeOffset="23398.55">19244 9267 1900 0,'-3'-9'169'0,"3"9"-135"15,0 0-34-15,0 0 0 0,-8 0 82 0,8 0 10 16,0 0 1-16,0 0 1 0,0 0-71 0,0 0-15 16,4 9-8-16,0 7 10 0,-1-3-10 0,4 2 0 15,0 10 0-15,4-3 0 0,-4 0 0 0,0 0 0 16,3 3 0-16,1 4 0 0,-4 5-8 0,7-6-4 16,-3 7-1-16,-1-7 0 0,1 3 22 0,0 1 5 15,3-7 1-15,-4 9 0 0,1-6 6 0,-1 1 2 16,1-4 0-16,0 3 0 0,-1-3-2 0,1 3 0 15,-1-3 0-15,-3 0 0 0,4-3-2 0,-4 4-1 16,4-8 0-16,-4-2 0 0,0 9-18 0,0-6-11 16,3 0 2-16,-6 0 0 0,3-4 9 0,-4-2 0 0,4 2-9 15,-3-5 9 1,3-1-54-16,-3 1-6 0,-4-1-2 0,3-3 0 16,-3-6-163-16,0 0-33 0,0 0-6 0,0 0-457 0</inkml:trace>
  <inkml:trace contextRef="#ctx0" brushRef="#br2" timeOffset="24058.41">19756 9998 1324 0,'0'0'118'0,"0"0"-94"16,0 0-24-16,0 0 0 0,0 0 119 0,0 0 19 16,0 0 4-16,0 0 1 0,10 0-89 0,1 0-18 15,3-6-3-15,0 6-1 0,-3 0-22 0,6 0-10 16,-3 0 8-16,0 0-8 0,1 0 18 0,-5 0-2 15,4 0 0-15,-3 0 0 0,3 0-16 0,-4 0-19 0,-2 6 4 16,-1-6 1-16,-7 0 14 0,0 0 0 0,3 9 12 0,1-2-12 16,-4-7 20-16,0 9-4 0,-4 0 0 0,4 1 0 15,-3-7 9-15,-1 6 2 0,1-2 0 0,-1 2 0 16,0 1-9-16,1-4-2 0,-1-3 0 0,1 6 0 16,-1 1-16-16,1-4 0 0,-4-6 0 0,0 9 0 15,3-2-11-15,-3-4-5 0,4 6-2 0,-4-9 0 31,0 7-10-31,3-4-3 0,0 6 0 0,1-9 0 0,3 0 4 16,0 0 1-16,0 0 0 0,0 0 0 0,0 0 26 0,0 0-8 0,0 0 8 0,0 0 0 16,0 0 0-16,0 0 11 0,0 0-1 0,7 6 0 15,0-6-10-15,0 3 8 0,4 4-8 0,-4-7 8 16,0 9-8-16,3-3 0 0,-3-2 0 0,0 5 0 0,1-3-11 16,2-3 3-16,-3 7 0 0,0-4 0 15,0 3-19-15,0 1-3 0,0-1-1 16,-3 1 0-16,-1-1 19 0,1 0 12 0,-4 4-13 0,0-10 5 0,0 7 32 0,0-1 6 15,0 0 2-15,0 1 0 0,0-4 0 0,0 3 0 16,0 1 0-16,0-4 0 0,0 4-20 0,-4-7-3 16,4 6-1-16,0-3 0 0,-3 4-8 0,3-1 0 15,-4 1 0-15,-3-4 0 0,0 3-15 0,0-6-5 16,-3 7 0-16,-1-4-1 0,0 4 9 0,-3-1 3 16,-3-3 0-16,3-3 0 0,-4-3 9 0,4 0 0 15,-4 7-9-15,4-14 9 16,-4 7-39-16,4-3-3 0,0-3-1 0,4-3 0 0</inkml:trace>
  <inkml:trace contextRef="#ctx0" brushRef="#br2" timeOffset="24448.95">20295 9659 1555 0,'0'0'138'0,"0"0"-110"16,0 0-28-16,11 0 0 0,-1 0 125 0,1 0 20 15,-4 0 4-15,4 7 1 0,-1-7-116 0,1 3-23 16,-1-3-11-16,1 6 10 0,3-3-10 0,-3-3-9 16,3 6 9-16,0-6-13 15,-3 4-23-15,6-4-4 0,1 0 0 0,-4 0-1 16,4 0-3-16,-4 0-1 0,0 0 0 0,0 0 0 15,-4 0-15-15,1 0-4 0,0 0 0 0,-4 0 0 16,0 0-124-16,3 0-26 0,1 0-5 0</inkml:trace>
  <inkml:trace contextRef="#ctx0" brushRef="#br2" timeOffset="24839.47">20271 9882 1944 0,'0'0'86'0,"0"0"18"0,0 0-84 0,0 0-20 16,0 0 0-16,0 0 0 0,0 0 42 0,10 3 4 16,-10-3 1-16,0 0 0 0,11 6-39 0,-4-6-8 15,-7 0 0-15,7 0 0 0,-7 0-12 0,10 0 2 16,1 0 0-16,0 0 0 0,-1 0 10 0,1 0 0 16,-1 0 0-16,1 0 0 0,0 0 0 0,3 7 0 15,-4-4 10-15,8-3-10 0,-8 0 0 0,5 6 0 16,2-6 0-16,-3 0 0 15,4 3-43-15,-4-3-11 0,4 0-2 0,-1 0-1 16,-3-3-135-16,1 3-26 0,2-6-6 0,1 6 0 0</inkml:trace>
  <inkml:trace contextRef="#ctx0" brushRef="#br2" timeOffset="25578.33">21110 9550 748 0,'0'0'33'0,"4"-7"7"0,-4 7-32 0,7 0-8 0,-4-9 0 0,-3 9 0 16,0 0 244-16,0 0 48 0,0 0 8 0,0 0 3 15,0 0-237-15,0 0-47 0,0 0-10 0,0 0-1 16,0 0-8-16,0 0-10 0,0 0 10 0,-3 9-13 31,-4 1-21-31,0-1-4 0,-4 1-1 0,1-1 0 0,-1 0 27 0,0 7 12 0,-3-7-10 0,0 1 10 16,0-1 28-16,0 1 12 0,0-4 3 0,0 3 0 15,3-2-5-15,1-4-1 0,-1 6 0 0,4-3 0 16,-4-2-20-16,8 2-4 0,-4-3-1 0,0 3 0 16,3-3-20-16,4-3-5 0,0 0-1 0,0 0 0 31,0 0-16-31,0 0-3 0,0 0-1 0,0 0 0 0,0 0 22 0,7 7 4 0,-7-7 8 0,11 3-13 16,3 3 13-16,-4 3 8 0,1-9 0 0,-4 7-8 15,4-4 10-15,-1-3-10 0,1 0 8 0,-4 6-8 0,4-3 0 0,-1 4 0 16,4-4 0-16,0-3 0 0,-3 6 0 0,3-3 0 15,4 3 0-15,-4 4 0 0,0-4 0 0,0-3 0 16,0 3 0-16,0 4 0 0,-3-7 0 0,-1 3 0 16,-3 4 0-16,0-1 0 0,-7 0 0 0,4 7 12 15,-8-3 0-15,1-4 0 0,-1 7 5 0,-3-1 2 0,0-2 0 16,-3 3 0-16,-4 3-19 0,7-4-16 0,-4-2 4 16,0 2 0-16,1 1 1 0,-1-7 1 0,1 1 0 0,-1-1 0 31,4 1-27-31,0-10-6 0,0 9-1 0,0-9 0 15,3 6-93-15,4-6-19 0,-10-6-4 0,3 6-1 0</inkml:trace>
  <inkml:trace contextRef="#ctx0" brushRef="#br2" timeOffset="26125.08">21421 9678 1940 0,'0'0'86'0,"0"0"18"0,0 0-84 0,0 0-20 16,-4 0 0-16,4 0 0 0,-7 0 33 0,7 0 3 15,0 0 0-15,0 0 0 0,0 0-36 0,-3 6-12 16,-4 4 0-16,3-7 0 16,0 13-27-16,-3-7-5 0,4 0 0 0,-4 7-1 0,3-3 30 0,-3 2 7 15,4 4 8-15,-4-3-13 0,3-4 49 0,-3 10 11 16,4-9 1-16,-1 6 1 0,0-4-13 0,1 1-2 15,3-7-1-15,0 4 0 0,0 3 0 0,0-7 0 16,3 1 0-16,1-1 0 0,0-3-25 0,-1-3-8 16,1 7 0-16,-4-10 0 15,0 0-20-15,10 0-7 0,-10 0-1 0,7 6-1 0,4-6 19 0,-4 0 10 0,3 0-10 16,-2 0 10-16,2-6 0 0,1 3 0 0,-1-4 0 16,1 4 0-16,-4-3 0 0,3-3 15 0,-2-1-2 15,2 1 0-15,-3 2 7 0,4-2 0 0,-4 0 1 16,0-1 0-16,0-2-10 0,4-4-3 0,-4 0 0 0,0 7 0 15,7-10-8-15,-7 3 0 0,0 7 0 0,3-4 0 16,-3 7 0-16,-3-3 0 0,3-1 0 0,-7 10 0 16,0 0 0-16,0 0 0 0,0 0 11 0,0 0-11 15,0 0 21-15,0 0-1 0,0 0-1 0,0 0 0 16,0 0-11-16,0 0-8 0,0 0 12 0,0 0-12 16,0 10 8-16,0-1-8 0,0 7 0 0,0-7 0 15,4 1 0-15,-1 8 0 0,-6-8 0 0,3 9 0 16,3-4 0-16,-3 4 0 0,7-3 0 0,-7 3 0 15,0-4 0-15,0-2-11 0,4 3 11 0,-1-7-10 0,-3 10-10 16,4-10-3-16,-1 1 0 0,1-1 0 16,3-3-49-16,-7-6-9 0,0 0-3 0,0 0 0 15,7 0-135-15,-7 0-27 0,0 0-6 16,0 0 0-16</inkml:trace>
  <inkml:trace contextRef="#ctx0" brushRef="#br2" timeOffset="26598.6">21749 9785 518 0,'0'0'46'0,"0"0"-37"16,0 0-9-16,0 0 0 0,-4-10 250 0,4 10 48 0,7 0 10 15,-7 0 1-15,0 0-238 0,0 0-48 0,7 0-10 0,-7 0-1 16,0 0 15-16,0 0 3 0,4 10 1 0,3-1 0 16,4-3-15-16,-4 7-4 0,-7-4 0 0,3 7 0 15,4-7 10-15,-3 7 2 0,-4-6 0 0,0-1 0 16,3 0 11-16,-3 1 2 0,4-1 1 0,-8 1 0 15,-3-4-10-15,7-6-3 0,4 3 0 0,-4-3 0 16,0 0 6-16,0 0 1 0,0 0 0 0,0 0 0 16,0 0-16-16,0 0-4 0,0 0 0 0,0 0 0 15,10 0-4-15,-3-9-8 0,0 5 11 0,-3-5-11 16,3 0 10-16,0-4-10 0,-7 4 8 0,4-4-8 16,-1-3 0-16,1 7 8 0,3-10-8 0,-4 4 0 0,-3 2 0 0,4-3 0 15,6 1 0-15,1-4 0 0,-4 0 8 16,0 3-8-16,4-2 8 0,-1 5-8 0,4-3 32 0,-3 1 0 15,-4 5 1-15,3 1 0 0,5-4-17 0,-1 1-3 16,-7 9-1-16,3-7 0 0,1 10-12 0,0-6 8 16,-4 6-8-16,0 0 0 0,0 0 0 0,0 6 0 15,3 4 0-15,-3-1 0 0,-3 7-16 0,3-4 4 16,4 4 1-16,-1 0 0 0,-3 2 11 0,0-5 16 16,4 3-4-16,-1 2-1 0,5 1-11 0,-5-3 0 15,-3 3 0-15,0 0 0 0,7-4 0 0,-3 4 0 16,-8-3 0-16,1-4 0 0,-1 4-12 0,5 0 12 15,-5-4-10-15,-3 4 10 16,-3-7-131-16,3 1-20 0,3-7-4 0,-3-3-488 0,-3 12-97 0</inkml:trace>
  <inkml:trace contextRef="#ctx0" brushRef="#br2" timeOffset="27004.76">22465 10098 1094 0,'0'0'97'0,"0"0"-77"16,0 0-20-16,0 0 0 0,0 0 271 0,0 0 50 15,0 0 11-15,10 7 1 0,1-4-285 0,-4 3-56 0,-7 3-12 16,7 1-3-16,0-1 14 0,0 1 9 0,-3 5-12 0,-1 1 12 16,-3-3 0-16,0 2 0 0,4-2 8 0,-4 2-8 15,-4 4 0-15,4-3 0 0,4 3 0 0,-1 0 0 16,-6-1 0-16,3-2 14 0,0 3-2 0,0 0-1 15,0 0-3-15,-4 2 0 0,-3-2 0 0,4-6 0 16,3 3-8-16,-4 2 0 0,-6-8 0 0,3-1-11 31,3 1-77-31,-3-4-16 0,0 3-4 0,-4-9-787 0</inkml:trace>
  <inkml:trace contextRef="#ctx0" brushRef="#br2" timeOffset="27679.24">23527 9151 1447 0,'0'0'64'0,"0"0"13"0,0 0-61 0,0 0-16 0,0 0 0 0,0 0 0 16,0 0 80-16,0 0 12 0,0 0 4 0,0 0 0 0,0 0-67 0,0 0-13 15,0 0-2-15,0 0-1 0,0 0-1 0,0 0 0 16,0 0 0-16,0 0 0 0,-7 10 22 0,0-4 4 16,-4 3 1-16,-3 1 0 0,3-1-13 0,-3 7-2 15,0-4-1-15,-3 7 0 0,2-3-7 0,-2 9 0 16,-1 3-1-16,4 0 0 0,0 1-15 0,-4 5 9 15,1 1-9-15,-5 2 8 0,5-2 12 0,-4 9 3 16,-1-7 0-16,5 4 0 0,-1-3-23 0,1-4 0 16,-1 4 0-16,0-4 0 0,1 1 0 0,-1-1 0 15,4-2 0-15,0-7 0 0,3 3-12 0,1-3-8 0,-1 0 0 16,4-12-1 0,0 2-19-16,0-5-3 0,3-1-1 0,-3-3 0 15,7-6-168-15,0 0-35 0,0 0-6 0,-3-34-2 0</inkml:trace>
  <inkml:trace contextRef="#ctx0" brushRef="#br2" timeOffset="27977.37">23065 9123 2073 0,'0'0'184'0,"0"0"-147"0,0 0-29 0,0 0-8 0,0 0 76 0,3 3 15 15,-3 4 2-15,4 8 1 0,3-2-94 0,0 2-20 16,0-2-3-16,3 12-1 0,1 0 14 0,3 3 10 16,0 1-13-16,4 2 5 0,-4 0-4 0,4 4 0 15,3-1 0-15,-4 1 0 16,1 2-20-16,3-2-4 0,-3 3 0 0,-4-4-1 0,0 1 37 0,0-7 0 16,0 6 0-16,0 1 0 0,-3-7 28 0,0 0 3 15,-1 0 1-15,1-3 0 0,3 4-24 0,-4-4-8 16,1 0 0-16,3-6 0 0,0 9 0 0,-3-12 0 15,-1-4 0-15,5 4 0 16,-5-1-197-16,1-11-39 0,6 5-8 0,-6-9-2 0</inkml:trace>
  <inkml:trace contextRef="#ctx0" brushRef="#br2" timeOffset="28492.87">23650 9935 2214 0,'0'0'48'0,"0"0"11"0,4-6 1 0,3 3 3 0,0 3-51 0,3-6-12 16,1-4 0-16,0 10 0 16,3-9-52-16,0 6-12 0,-4-4-4 0,5 1 0 15,-5 3 26-15,4 3 5 0,-3 0 1 0,-1 0 0 0,-3 0 19 0,-7 0 4 16,8 0 1-16,-1 0 0 0,-7 0 12 0,0 0 0 16,0 0 0-16,3 9 0 0,-3 7 0 0,-3-7 0 15,-1 1 0-15,-3-1 0 0,3 1 0 0,-3-1 15 16,-3 1-3-16,3-1-1 0,-4 0-11 0,4 7 0 15,0-7 9-15,-4 1-9 0,1-1 9 0,3 7-9 16,-4-7 12-16,1 1-12 0,3-1 0 0,-4 7 0 16,4-4 0-16,-4-2-12 0,4 5 12 0,-3 4 0 0,-1-9 0 15,1 5-9-15,3 4 9 0,-1-9-10 0,5 5 10 16,-4-2-10-16,3 2 23 0,4-5 5 0,0-1 1 0,0-2 0 16,0 2 6-16,4-6 2 0,3 3 0 0,-4-3 0 15,-3-3-19-15,11 7-8 0,0 2 8 0,-4 1-8 16,3-4 0-16,1-3 0 0,3 6 0 0,-3 1 0 15,-1-4 0-15,1 3 0 0,-1 1-8 0,1-4 8 32,-1 4-46-32,-2-7-5 0,-1 6-1 0,0-9 0 0,0 6 6 0,0-2 1 0,-7-4 0 0,7 6-460 15,0-6-92-15</inkml:trace>
  <inkml:trace contextRef="#ctx0" brushRef="#br2" timeOffset="28867.79">24130 9587 2530 0,'0'0'56'0,"0"0"11"0,7-6 2 0,0 6 3 0,-7 0-58 0,7-3-14 0,4 3 0 0,-1 0 0 31,1 0-24-31,3 0-7 0,-3 0-1 0,3 0-1 16,0 0-2-16,3-6 0 0,1 6 0 0,0 0 0 15,-1 0-23-15,1 0-5 0,0 0-1 0,-1 0 0 16,-3-4 28-16,4 4 6 0,-4 0 1 0,0 0 0 16,-3 0-4-16,-4 0-1 0,4 0 0 0,-11 0-524 0,0 0-105 0</inkml:trace>
  <inkml:trace contextRef="#ctx0" brushRef="#br2" timeOffset="29120.78">23999 9794 691 0,'0'0'61'0,"0"0"-49"0,0 0-12 0,11 0 0 15,0 0 356-15,3 0 69 0,3 0 14 0,1-3 2 16,3-3-360-16,4 6-72 0,0-3-9 0,-1-4-12 31,5 1-29-31,-1 3-6 0,3-3-1 0,-2 3 0 16,-5-4-17-16,8-2-4 0,-4 9-1 0,-3-3-503 0,0-4-101 0</inkml:trace>
  <inkml:trace contextRef="#ctx0" brushRef="#br2" timeOffset="29607.51">25132 9465 57 0,'0'0'0'0,"0"0"0"0,0 0 0 0,0 0 0 0,0 0 0 0,0 0 0 15,-7-3 426-15,0-3 80 0,7 6 16 0,0 0 3 16,-7-4-417-16,7 4-83 0,-4 4-17 0,4-4-8 16,0 0 0-16,-10 0 0 0,3 6 8 0,-4-3-8 15,4 6 0-15,-4 7 0 0,1-7 0 0,-1 7 0 16,4-3 24-16,-3 2 4 0,-5 4 0 0,-2 0 0 16,-1 6 16-16,1-6 3 0,-5 0 1 0,1 6 0 15,0-6-18-15,0 6-3 0,0-7-1 0,0 1 0 16,3-3-12-16,0 3-2 0,4-4-1 0,0-2 0 15,3 3-11-15,1-1-11 0,-1-2 3 0,4-4 0 16,4 1-49-16,-4-4-10 16,7-6-1-16,0 0-1 0,0 0-170 0,0 0-33 15,0 0-8-15</inkml:trace>
  <inkml:trace contextRef="#ctx0" brushRef="#br2" timeOffset="29873.07">24765 9528 2300 0,'0'0'102'0,"0"0"21"0,0 0-99 0,0 0-24 16,0 0 0-16,0 0 0 0,0 0 47 0,0 0 4 15,0 0 1-15,0 0 0 0,7 0-52 0,0 6-25 0,0-3 2 0,4 10 1 16,3-4 10-16,0 4 3 0,-3-4 0 0,3 0 0 16,0 7 9-16,0 3 0 0,4-3-9 0,-1-4 9 15,-6 4 0-15,3 3 0 0,4-4-9 0,-4 4 9 16,-4 0 0-16,1-3-10 0,-1-4 10 0,1 10-8 15,0-3 8-15,-1-7 0 0,-3 4 0 0,0 0 8 32,0-4-31-32,4-2-5 0,-1 5-2 0,1-5 0 15,0 5-152-15,-1-11-30 0,4 5-7 0,-3-9-1 0</inkml:trace>
  <inkml:trace contextRef="#ctx0" brushRef="#br2" timeOffset="30390.9">25255 9898 345 0,'0'0'31'0,"0"0"-31"0,0 0 0 0,0 0 0 0,0 0 287 0,0 0 51 16,0 0 10-16,0 0 3 0,0 0-191 0,0 0-39 15,4-7-7-15,-1-2-2 0,1 3-45 0,3-4-10 16,-3 7-1-16,3-3-1 0,0-4-44 0,3 1-11 16,-3 0 0-16,4 2 0 0,-4-2 0 0,4 0-9 15,-1 5 9-15,-3-2-13 0,4 6 5 0,-4-3 8 16,-7 3-13-16,0 0 5 0,0 0 8 0,0 0 11 15,0 0-3-15,7 3 0 0,-7-3-8 0,7 10 0 16,-4-1 9-16,1 0-9 0,-1 1 0 0,-3 5 0 16,4-5 0-16,-4-1 0 0,-4 1 0 0,4-1 0 15,0 7 0-15,-3-7 0 0,-1 7 15 0,1-7-2 16,-4 1 0-16,0 9 0 0,-4-10-13 0,4 10-16 0,-3-10 3 16,-1 7 1-16,0-1-6 0,-3-2-1 0,4 3 0 15,-1-7 0-15,1 7 7 0,-1-7 0 0,4 1 1 0,0-1 0 16,0 0 11-16,3 1 0 0,-3-1 0 0,4-2 0 15,-1-4 0-15,4 6 9 0,0-3-9 0,0 4 10 16,0-10-10-16,0 6 10 0,0-6-10 0,0 3 10 16,4 7-10-16,3-1 0 0,3-9 9 0,-3 9-9 15,11-9 0-15,-4 10 0 0,4-10 0 0,-1 6 0 16,1-6-13-16,3 0 2 0,4 0 1 0,0 0 0 16,-4 0-144-16,0 0-29 0,0 0-5 0</inkml:trace>
  <inkml:trace contextRef="#ctx0" brushRef="#br2" timeOffset="31070.05">25090 8581 1846 0,'0'0'40'0,"0"0"9"0,0 0 2 0,0 0 1 0,0 0-41 0,0 0-11 0,0 0 0 0,0 0 0 15,0 0 19-15,0 0 1 0,0 0 1 0,7 0 0 16,-7 0-12-16,7 0-9 0,3 0 12 0,1 0-12 16,-1 9 16-16,1-3-4 0,3 4-1 0,0 5 0 15,4-2 10-15,-4 6 3 0,4-4 0 0,-1 11 0 16,4-5 1-16,4 5 1 0,0 2 0 0,3 3 0 16,4-3-1-16,3 1 0 0,0 8 0 0,4-2 0 15,-4-1-25-15,1 1 8 0,-1 2-8 0,4-2 0 16,-4 9 19-16,0-7-2 0,-3 1 0 0,0 6 0 15,0 0 14-15,-4 0 2 0,4 0 1 0,-4 3 0 16,4 6-8-16,-8-3-2 0,1-3 0 0,-4-3 0 16,-3 3-24-16,-1-3 0 0,1 6 0 0,-7-6 0 15,-1-3 0-15,-3 3 0 0,4-4 0 0,-8-2 0 16,-3 0 0-16,-3 2 0 0,-1-5 0 0,1-4 0 0,-4 4-9 16,0-7-1-16,-4-3 0 0,0 3 0 0,-3-12 10 0,0 9 0 15,-3-12 0-15,-1 2 0 16,-3-5-109-16,0 5-20 0,-1-5-4 15,-6-7-839-15</inkml:trace>
  <inkml:trace contextRef="#ctx0" brushRef="#br0" timeOffset="36322.71">14714 12569 172 0,'0'0'16'0,"0"0"-16"0,0 0 0 0,0 0 0 15,0 0 184-15,0 0 35 0,0 0 6 0,0 0 2 16,0 0-103-16,0 0-21 0,0 0-4 0,0 0-1 15,0 0-28-15,0 0-6 0,0 0 0 0,0 0-1 16,0 0-7-16,0 0-2 0,0 0 0 0,0 0 0 16,0 0-10-16,0 0-1 0,0 0-1 0,0 0 0 15,0 0-20-15,0 0-4 0,0 0-1 0,0 0 0 16,0 0-5-16,0 0-2 0,0 0 0 0,0 0 0 16,0 0 0-16,0 0 0 0,0 0 0 0,0 0 0 15,0 0 6-15,11 0 2 0,-4 0 0 0,4 0 0 16,-1 0-5-16,-3 0-1 0,0 0 0 0,4-3 0 15,-1-3 13-15,5 6 3 0,-5 0 0 0,4 0 0 0,0 0-28 16,-3 0 0-16,3-3 0 0,-3 3 0 0,3 0-13 16,-4 0-8-16,4 0-2 0,-3 3 0 15,0-3-17-15,-1 0-4 0,1-3-1 16,-1 3 0-16,4 0-12 0,-3 0-3 0,3 0 0 0,0 0 0 16,4-6 26-16,0 6 5 0,3 0 1 0,0-7 0 15,4 4 28-15,-1-3 0 0,1 6 0 0,0-3 0 0,-1-4 0 0,-2 7 0 16,-5-3 0-16,1-3 0 0,-1 6-25 0,1-3 1 15,-4 3 0-15</inkml:trace>
  <inkml:trace contextRef="#ctx0" brushRef="#br0" timeOffset="37771.31">14651 12917 921 0,'0'0'82'0,"0"0"-66"15,0 0-16-15,0 0 0 0,0 0 244 0,0 0 46 16,-4-3 9-16,4 3 1 0,4-6-213 0,3 3-43 16,-4-3-9-16,5-1-2 0,2 4-24 0,1-3-9 0,3 6 0 0,-4-3 9 15,1-3-9-15,0 6 0 0,3-4-12 0,0 4 12 16,0 0-9-16,0 4 9 0,4-4 0 0,-1 0 0 15,-3 0 0-15,4 6 9 0,0-6 1 0,-1 0 0 16,1-6 27-16,3 6 6 0,-3 0 1 0,-1 0 0 16,1 0-12-16,0-4-1 0,-4 4-1 0,0-6 0 15,0 6-30-15,0 0 0 0,-3-3 0 0,-1-3-10 32,1 6-122-32,-4 0-25 0,-7 0-5 0</inkml:trace>
  <inkml:trace contextRef="#ctx0" brushRef="#br1" timeOffset="43803.02">16739 12140 1191 0,'0'0'26'0,"0"0"6"0,0 0 0 0,7 0 2 0,-7 0-34 0,7 0 0 0,-7 0 0 0,0 0 0 16,7-7 0-16,1 7 0 0,-1 0 0 0,-7 0 0 16,0 0 11-16,0 0-2 0,10-3 0 0,-10 3 0 15,0 0 33-15,0 0 6 0,0 0 2 0,0 0 0 16,0 0 12-16,0 0 2 0,0 0 1 0,0 10 0 16,-3-7-23-16,-1 9-5 0,1-8-1 0,-4 5 0 15,3-3 13-15,-3-3 3 0,0 4 0 0,-4-4 0 16,1-3 0-16,3 6 1 0,0-6 0 0,-4 0 0 0,0 3-18 15,1-3-4-15,-1 0-1 0,1 0 0 0,-4 0-17 16,-1 6-3-16,1-6-1 0,0 0 0 0,0 0-1 16,0 4 0-16,-4 2 0 0,1-6 0 0,-1 0-8 0,-3 0 12 15,0 6-12-15,0-3 12 0,-1-3-4 0,1 7-8 16,4-4 12-16,-1 3-4 0,-3-3-8 0,-4-3 10 16,4 6-10-16,0-2 10 0,-4 2-10 0,4 3 0 15,0-9 0-15,0 10 0 0,-1-10 9 0,5 6-9 16,-1-3 10-16,4-3-10 0,-4 0 12 0,4 0-3 15,0 0-1-15,0 6 0 0,4-12 1 0,-5 6 0 0,5 0 0 16,-1 0 0-16,1 0 6 0,3 0 1 0,0 0 0 16,-1 0 0-16,1 0 0 0,0 0 0 0,7 0 0 0,0 0 0 15,-3 0-16-15,3 0 11 0,0 0-11 0,0 0 10 16,0 0-10-16,0 0 0 0,0 0 0 0,0 0 0 16,10 6 0-16,-3 4 0 0,-3-7 0 0,3 3 0 15,4-3 0-15,-1 3 0 0,-3 1 8 0,4-4-8 16,-4 3 0-16,4-3 8 0,-1 4-8 0,1-4 0 15,-4-3 0 1,3 6 8-16,8-3-8 0,-4-3 0 16,0 0 11-16,4 6-3 0,-1-6-8 0,8-6 12 0,0 6 0 15,0 0 0-15,-4-3 0 0,3 3 0 16,1 0-2-16,-4-6-1 0,4 6 0 0,3 6 0 0,-3-6-9 16,0 3 0-16,3-3 0 0,-4 6 8 0,-2-2-8 15,-1-4 0-15,4 0 0 0,-1 6 0 0,-3-6 0 0,4 3 12 16,3 3-12-16,1-6 12 0,-1 0-12 15,0 0 0-15,0 0 0 0,0 0 0 0,4 0 0 0,-4 0 0 16,-6 0 0-16,2 6-11 0,-3-2 11 0,1-4 0 16,-8 6 0-16,0-3 0 0,-4-3 0 0,1 6 0 15,-4-3 0-15,-7-3 0 0,0 10 0 0,4-4 0 16,-4-6 0-16,0 3-8 0,-4 4 8 0,4 2 0 16,-4-3 0-16,4-6 8 0,0 3-8 0,-3 7 0 0,-4-4 0 15,3-3 0-15,1-3 0 0,-1 10 0 0,-3-10 10 16,-3 6-10-16,3-3 0 0,-4 3 0 0,-3 1 0 0,0-4 0 15,0 6 0-15,0-3 0 0,-8 4 0 0,1-7 0 16,0 3 0-16,-4 4-10 0,4-1 2 0,0 0 0 16,0 1 8-16,0-1 0 0,0 1 0 0,-1-4 0 15,1 3 0-15,0 7 0 0,-4-4 0 0,4-2 0 16,-3-1 0-16,2 4-13 0,-6-1 5 0,3-2 8 16,-3-1-8-16,4 7 8 0,-1-7 0 0,0 10 0 15,-3-9 0-15,3 5 0 0,1 1 12 0,-1-4-4 0,-3 4-8 0,3-3 0 0,7-4 0 0,1 7-11 16,-5-7 11-16,8 1-12 0,0-1 12 0,0 0-12 15,0 4 12-15,3-4 0 0,-3-6 0 0,7 7 0 16,-3-1 0-16,-1 1 0 0,4-1 0 0,0-3 0 16,-4 4 0-16,4-1 14 0,4 1-2 0,-4-1 0 15,0-3-12-15,3-3-18 0,1 10 4 0,-1-10 1 16,-3 6 13-16,7-9 0 0,0 0 0 0,-3 10 0 16,3-10 0-16,0 6 0 0,-4 4 0 0,4-10 0 15,0 0 0-15,0 0 0 0,0 0 12 0,0 0-12 16,7 3 19-16,0 3-3 0,0 3-1 0,0-9 0 0,0 10-15 15,4-10 9-15,-4 9-9 0,4-9 8 0,-1 6-8 0,1-2 8 16,-1-4-8-16,4 9 8 0,-3-3-8 0,3-3 0 16,0 4 0-16,0 2 8 0,4-3-8 0,-4-3 0 15,0 4 0-15,4-4 8 0,-1 3-8 0,1-3 0 16,0 4 0-16,-1-7 8 0,1 3-8 0,3-3 12 16,0 0-12-16,0 0 12 0,4 0-12 0,3 0 8 15,-3 0-8-15,0 0 8 0,-1 0-8 0,-6 0 0 16,3 0 0-16,0 6 0 0,-3-6 0 0,0 3 0 15,-8-3 0-15,4 6 8 0,1-6-8 0,-5 7 0 16,1-7 0-16,-1 3-11 0,1-3 11 0,-1 0-13 16,5 0 5-16,-1 0 8 0,0 0 0 0,0 0 0 0,0 0 0 15,4-3 0-15,-4-4-9 0,3 7 9 0,1 0-12 16,0 0 12-16,-4 0-22 0,0-6 2 0,0 6 1 0,-3-3 0 31,-4 3-86-31,3 0-18 0,-10 0-3 0,0 0-602 0,0 0-120 0</inkml:trace>
  <inkml:trace contextRef="#ctx0" brushRef="#br1" timeOffset="44455.75">16506 13541 633 0,'0'0'28'0,"0"0"6"0,0-9-34 0,-3 3 0 16,3 6 0-16,3-3 0 0,-3-4 103 0,4-2 13 15,0 6 4-15,-1-3 0 16,1 2-147-16,-1-2-29 0,-3 3-5 0,0 3-2 0,7-6 63 0,-7 6 23 0,0 0-1 0,0-10 0 16,4 4 60-16,-4 6 12 0,0 0 2 0,0 0 1 15,0 0 20-15,0 0 4 0,0 0 1 0,0 0 0 16,0 0-30-16,0 0-5 0,0 0-2 0,0 0 0 16,0 0-29-16,0 0-5 0,0 0-2 0,0 0 0 15,-11 6-18-15,4-6-4 0,0 3-1 0,0 4 0 16,0-1-11-16,-4-3-3 0,1 7 0 0,-4-4 0 15,3 3 10-15,-3 4 2 0,-4-7 0 0,4 13 0 16,4-3 6-16,-5-4 2 0,-2 4 0 0,-1 3 0 16,-6-1-17-16,2 7-3 0,1-6-1 0,-4 0 0 15,1 6-11-15,-1 3 0 0,-3-2 0 0,3 2 0 16,0-3 0-16,-3 0 12 0,4-3-12 0,-1 3 12 16,0-6-12-16,0-4-11 0,4 4 3 0,0-3 0 15,4-4-19-15,2-2-3 16,-2-4-1-16,6-3 0 0,1 4-35 0,3-7-7 0,-1 0-2 15,5-7 0-15,-4 4-177 0,3-6-35 0,-3-10-7 0,7 0-2 16</inkml:trace>
  <inkml:trace contextRef="#ctx0" brushRef="#br1" timeOffset="44783.81">16044 13504 2026 0,'0'0'90'0,"0"0"18"0,0 0-86 0,0 0-22 0,0 0 0 0,0 0 0 16,0 9 20-16,4-6 0 0,3 7 0 0,0-4 0 16,0 10-20-16,0-4-12 0,4-2 2 0,-4-1 0 15,3 7 10-15,1 3 0 0,-1-1 0 0,1-2-8 16,0 3 8-16,3 0 14 0,-4-4-3 0,4 4-1 15,-6 0 35-15,6-3 7 0,-4-4 2 0,1 4 0 16,-4 0-23-16,3-4-5 0,1 4-1 0,0-1 0 16,-1-2-17-16,-3 6-8 0,4-3 8 0,-1-1-8 15,-3-2 0-15,1 2-9 0,2 4 0 0,-3-9 0 16,-3 8-53-16,3-8-10 16,-4-1-3-16,-3 7 0 0,4-10-160 0,-4-6-32 15,10 13-6-15,-10-13-2 0</inkml:trace>
  <inkml:trace contextRef="#ctx0" brushRef="#br1" timeOffset="45612.59">16633 13990 1609 0,'0'0'71'0,"0"0"15"0,0 0-69 0,0 0-17 0,0 0 0 0,0 0 0 15,0 0 23-15,0 0 1 0,0 0 0 0,0 0 0 16,0 0 7-16,0 0 1 0,0 0 1 0,0 0 0 15,0 0 14-15,0 0 2 16,4-10 1-16,0 7 0 0,3-3-30 0,0-3-5 16,3 6-2-16,-3-4 0 0,4-2 3 0,-4 9 0 15,0-6 0-15,-7 6 0 0,0 0 8 0,7-4 1 16,-7 4 1-16,7 0 0 0,-7 0-10 0,0 0-1 16,0 0-1-16,0 0 0 0,0 0-5 0,7 10-1 15,-7-10 0-15,4 6 0 0,-4-6 0 0,3 3 0 16,1 7 0-16,-1-1 0 0,1 0-8 0,-1-2 0 15,-3-7 0-15,7 9 0 0,-7-6 0 0,0-3 8 0,4 7-8 16,-1 2 0-16,-3-9 8 0,0 6-8 16,0-6 8-16,0 0-8 0,0 0 14 0,0 0-2 0,7 3-1 0,-7 7 0 15,0-10-3-15,4 6-8 0,-4 3 12 0,-4 1-4 16,4-1-8-16,0 1 0 0,-3-1 0 0,-1 7 0 16,1-7 0-16,3 10 0 0,-4-10 0 0,-3 7 0 15,7-7 0-15,-3 7 0 0,3-3 0 0,-4-4 0 16,1 1 0-16,-1-1 0 0,1 7 0 0,3-7 0 15,-4-3 0-15,1 4 0 0,-1-7 8 0,1 6-8 16,-1-2 9-16,1-4-9 0,3-3 10 0,-8 6-10 16,5 3 0-16,-4-2-12 0,0-4 1 0,-4-3 0 15,4 6-1-15,-3-3-1 0,-5-3 0 0,5 0 0 16,-4 0 13-16,0 0 0 0,3 0 0 0,-3 0 0 16,0-3 0-16,3-3 0 0,1 3 0 0,-1-4 0 15,1-2 19-15,2 0-3 0,1 2-1 0,4 4 0 0,3 3-6 0,0 0-1 16,-4-9 0-16,1 2 0 0,3-2 5 0,0 9 1 0,3-3 0 0,-3 3 0 31,0 0-33-31,0 0-6 0,7-6-2 0,0-1 0 0,-7 7 19 0,8-3 8 0,2 3-8 0,1 0 8 16,-1-6 0-16,1 6 0 0,-1 0 0 0,1 0 0 15,3 6 0-15,-3-6 0 0,3 0 12 0,0 3-4 16,4 4 15-16,-4-7 3 0,0 9 1 0,3-3 0 16,1 4-15-16,0-7-4 0,-4 3 0 0,3 4 0 15,-2-1 11-15,2 0 1 0,-3 1 1 0,0-1 0 16,1 1-13-16,-1-1-8 0,0 0 8 0,-4 4-8 0,-3-1-11 15,4-2-6-15,-4-1-2 0,0 1 0 16,0 2-95-16,-3-2-19 0,3-7-4 0,0 3-532 16,0-3-107-16</inkml:trace>
  <inkml:trace contextRef="#ctx0" brushRef="#br0" timeOffset="99353.8">14531 15087 172 0,'0'0'16'16,"0"0"-16"-16,0 0 0 0,0 0 0 0,0 0 264 0,0 0 51 16,0 0 9-16,0 0 3 0,0 0-241 0,0 0-48 15,0 0-10-15,0 0-1 0,0 0 4 0,0 0 1 16,0 0 0-16,0 0 0 0,11 7 27 0,-4-7 5 15,-7 0 2-15,7 3 0 0,0-3-16 0,3 6-3 16,1-6-1-16,-1 0 0 0,5 0-18 0,2-6-3 16,1 6-1-16,-1-3 0 0,5 3-8 0,2-7-1 15,1 7-1-15,3 0 0 0,0-3-2 0,4-3 0 16,-4 6 0-16,1-3 0 0,-1 3-12 0,-3-6 8 16,-4 6-8-16,3-4 0 0,-2-2 10 0,-5 6-10 15,1 0 10-15,0 0-10 0,-1-3 0 0,-3 3-20 16,4 0 4-16,-4 0 0 0,4 0-7 0,-4 0-1 0,3 0 0 15,-2 0 0 1,-1 0-26-16,0 0-6 0,0 3 0 0,0-3-1 16,-3 0-15-16,-4 0-2 0,0 0-1 0,0 6-420 0,3-2-84 0</inkml:trace>
  <inkml:trace contextRef="#ctx0" brushRef="#br0" timeOffset="100152.47">14584 15310 831 0,'0'0'36'0,"0"0"9"0,0 0-36 0,0 0-9 15,0 0 0-15,0 0 0 0,0 0 14 0,0 0 1 16,-4 9 0-16,4-9 0 0,-3 7-15 0,-4-4 9 16,3 3-9-16,4-6 8 0,-7 6 29 0,7-6 6 15,0 0 1-15,0 0 0 0,-3 4 82 0,3-4 17 0,0 0 3 0,0 0 1 16,0 0-73-16,0 0-14 0,7 9-4 0,0-9 0 16,0 6 1-16,3-3 0 0,4 4 0 0,-3-4 0 15,7-3-10-15,-1 0-3 0,1 0 0 0,3 0 0 16,4 0-8-16,0 0-3 0,3 0 0 15,4 0 0-15,-4 0-7 0,3-3-2 0,1 3 0 0,-4 0 0 16,4-7-12-16,-4 7-2 0,4-3-1 0,-4-3 0 16,4 6-9-16,-4-3 0 0,1 3 0 0,-1-6 0 15,-3 6-12-15,-1 0-5 0,1 0-1 0,-7 0 0 16,-4 6-90-16,0-3-19 16,-7-3-3-16,0 6-480 0,-7-6-96 0</inkml:trace>
  <inkml:trace contextRef="#ctx0" brushRef="#br3" timeOffset="113730.53">16461 14924 403 0,'0'0'36'0,"0"0"-36"0,0 0 0 0,0 0 0 16,0 0 186-16,0 0 30 0,0 0 7 0,0 0 1 16,0 0-94-16,0 0-18 0,0 0-4 0,0 0-1 15,10 0-42-15,-10 0-8 0,11 0-1 0,-11 0-1 16,0 0-10-16,0 0-1 0,0 0-1 0,0 0 0 16,0 0-7-16,0 0-2 0,0 0 0 0,0 0 0 15,0 0 14-15,0 0 4 0,0 0 0 0,0 0 0 16,0 0-43-16,0 0-9 0,-7 7 0 0,0-4 0 15,3-3 0-15,-3 6 14 0,4-3-4 0,-4-3-1 16,3 6 13-16,-3-6 2 0,0 4 1 0,7-4 0 0,-4 6 4 16,1-3 1-16,3-3 0 0,-7 6 0 0,-4 4-17 0,4-7-3 15,0 9-1-15,4-2 0 0,-1-1-9 0,0 1 0 16,-3-1 0-16,-3 10 0 0,-1-4 0 0,1-2 0 16,-1 6 9-16,1 6-9 0,-5-6 0 0,1 6 0 15,4-6 0-15,-1 6 8 0,-3-6 0 0,3 6 0 16,4-7 0-16,0 8 0 0,0-5 4 0,4 5 2 15,-1-8 0-15,4 7 0 0,0 1-14 0,0-8 0 16,0 1 0-16,4 0 0 0,-1 0 0 0,1-4 16 16,3 4-4-16,0-3 0 0,0-3 8 0,0 2 0 15,4-5 1-15,-1 5 0 0,-3-5-8 0,7-1-1 16,4 0-1-16,-4 1 0 0,0-1-11 0,0 1 0 0,4-1 0 16,0-9 8-16,3 6 2 0,-4-2 0 0,1-4 0 15,3 0 0-15,0 0-10 0,-3 0 10 0,3 0-10 16,-7 0 10-16,4-10-10 0,0 10 10 0,-4-3-10 0,0-3 10 15,3-4-10-15,-2 7 10 0,-1-6-10 0,0-4 10 16,0 4-1-16,0-4 0 0,4-2 0 0,-1-1 0 16,1 3 6-16,0-2 1 0,-1-4 0 0,-3 0 0 15,4 0-4-15,-4 0 0 0,0-3 0 0,0 4 0 16,-3-4-4-16,-1 0 0 0,-6 9-8 16,3-2 12-16,-3-4-12 0,-1 3 8 0,1 4-8 15,-4-7 0-15,0-3 13 0,0 3-3 0,0 0-1 0,0 0 0 16,-4 0-9-16,1 1 10 0,-1-4-10 0,0 3 10 15,1 0-10-15,-1 3 0 0,-3 4 0 0,0-4 0 16,4 4 0-16,-4-4 0 0,0 0 0 0,0 7 0 16,0-1 0-16,-4-5 0 0,0 5 0 0,1 1 0 15,-1 0 0-15,1-1 0 0,-1 7 0 0,0-6 0 16,-3 2-11-16,-3 1 11 0,6 6-8 0,1-3 8 16,-5-3 0-16,1 6 0 0,4 0 0 0,-4-3-8 15,0-4 8-15,3 7 0 0,-3 0 0 0,0-3 0 16,0-3-17-16,0 6 1 0,-1 0 1 0,1 0 0 15,0 0-8-15,0-3-1 0,3 3-1 0,1 0 0 16,-1 0-3-16,1 0-1 0,3 0 0 16,3 0 0-16,4 0-90 0,0 0-17 0,0 0-4 0,0 0-604 15,0 0-121-15</inkml:trace>
  <inkml:trace contextRef="#ctx0" brushRef="#br3" timeOffset="114277.29">17057 15498 1648 0,'0'0'73'0,"0"0"15"0,0 0-70 0,0 0-18 15,0 0 0-15,0 0 0 0,0 0 75 0,0 0 11 16,0 0 2-16,0 0 1 0,0 0-7 0,7 6-2 16,-7-6 0-16,3 10 0 0,-3-10 12 0,7 6 1 15,-7-6 1-15,8 3 0 0,-8-3-22 0,3 10-5 16,1-1-1-16,3-3 0 0,-4-2-53 0,1 5-13 15,-4-3 0-15,-4 4 0 0,4-1 0 0,0-3 11 16,0-3-11-16,0 7 10 0,0-10-22 0,0 6-4 0,0-6 0 16,0 0-1-1,-3 9-37-15,-1-2-7 0,4-7-2 0,0 0 0 16,-3 3-17-16,3-3-3 0,0 0-1 0,0 0 0 16,0 0-112-16,0 0-24 0,0 0-4 0,0 0 0 0</inkml:trace>
  <inkml:trace contextRef="#ctx0" brushRef="#br3" timeOffset="115071.9">17614 14996 403 0,'0'0'36'0,"0"0"-36"16,0 0 0-16,0 0 0 0,0 0 232 0,0 0 39 15,0 0 8-15,4 0 1 0,-4 0-132 0,0 0-28 16,7-9-4-16,-4 3-2 0,1 3-37 0,-4 3-7 16,3-7-2-16,1 4 0 0,-4-3-12 0,3-3-4 15,-3 5 0-15,4-2 0 0,-4 6-26 0,0-9-6 16,3 6 0-16,-6-10-1 0,-1 10 21 0,1-6 4 15,-1 2 0-15,1-2 1 0,-1 6-26 0,-3-4-6 16,0-2-1-16,4 3 0 0,-8 3 10 0,4-4 2 16,4 4 0-16,-5-3 0 0,1 3 3 0,-3-3 1 15,-1 6 0-15,1 0 0 0,-1 0-16 0,0 0-2 16,1 0-1-16,-1 0 0 0,1 6-9 0,-1-3 0 0,-6 3 0 16,2 4 0-16,-2-1 0 0,-1 0-9 0,4 1 9 15,-4 6-10-15,1-7 10 0,3 10 0 0,-4-4 8 0,4-2-8 16,3 3 0-16,1 2 0 0,-1-2 0 0,4-3 0 15,0 2 0-15,3 1 0 0,1-3 0 0,-1 5 8 16,4-2-8-16,0 0 0 0,0-4 0 0,0 4 0 16,4 3 0-16,-1-10 8 0,1 7-8 0,0-4 8 15,3-5-8-15,0 2 0 0,3 1 0 0,-3-1 0 16,4-9 0-16,-1 6 9 0,8-3-9 0,-4-3 10 16,0-3 1-16,0-3 0 0,4 3 0 0,0-3 0 15,6-4-3-15,-2 1 0 0,-1-1 0 0,-4-5 0 16,5 5-8-16,-1-2 0 0,-4-4 0 0,5 7-11 15,-8-7 35-15,0 3 6 0,0-2 2 0,-4-1 0 16,1 3-32-16,0-2 0 0,-1 5 0 0,-3-5 0 0,0 2 9 16,-3-3-1-16,-1 1 0 0,1 5 0 0,-4-2-8 15,0-4 8-15,0 7-8 0,0-1 8 0,0 1-8 0,0 0 0 0,-4-1 0 0,1 4 0 16,-1-4 0-16,4 10 0 0,0-9 0 0,0 9 0 16,0 0 0-16,0 0 0 0,0 0 0 0,0 0 0 15,-7 9-12-15,4 1 0 0,-1-1-1 0,4 7 0 16,0 0 13-16,0-4 0 0,0 7 0 0,0-3 0 15,4 9 0-15,-4-3 0 0,0 0 13 0,0 6-4 0,0 0-9 16,0 0 0-16,0 4 0 0,0-1 0 0,0 10 0 16,-4-4 0-16,8 1 0 0,-8-3 0 0,4-1-8 0,-3 4 8 15,3-13 0-15,-4 3 0 0,4 0 0 0,0-3 0 16,0-6 0-16,4 0 0 0,-4-3 8 0,3 2-8 16,-3-8 0-16,4-1 8 0,-1 4-19 0,1-10-4 15,-4-3-1-15,0 0 0 16,0 0-123-16,0 0-25 0,0 0-4 0,3-3-593 15,1-10-119 1</inkml:trace>
  <inkml:trace contextRef="#ctx0" brushRef="#br4" timeOffset="121962.39">18207 15238 1659 0,'0'0'73'0,"0"0"16"16,0 0-71-16,0 0-18 0,0 0 0 0,0 0 0 15,0 0 58-15,0 0 8 0,0 0 2 0,0 0 0 0,-4 6-32 0,4-6-7 16,0 0-1-16,0 0 0 0,0 0 18 0,0 0 3 16,0 0 1-16,0 0 0 0,0 0-2 0,0 0 0 15,0 0 0-15,0 0 0 0,0 0-3 0,0 0-1 32,0 0 0-32,0 0 0 0,0 0-32 0,0 0-12 15,0 0 9-15,0 0-9 0,0 0 0 0,0 0-14 16,0 0 2-16,0 0 0 15,0 0-58-15,0 0-11 0,0 0-3 0,0 0 0 16,0 0-121-16,0 0-25 0,0 0-5 0,0 0-1 0</inkml:trace>
  <inkml:trace contextRef="#ctx0" brushRef="#br4" timeOffset="122926.35">18704 14906 1177 0,'0'0'52'0,"0"0"11"0,0 0-51 0,0 0-12 0,0 0 0 0,0 0 0 16,0 0 89-16,0 0 15 0,0 0 4 0,0 0 0 16,0 0-70-16,0 0-14 0,0 0-2 0,0 0-1 15,0-7-9-15,0-2-1 0,0 9-1 0,0 0 0 16,0-3 20-16,0 3 4 0,-3-7 1 0,3 7 0 16,0 0 9-16,0 0 1 0,0 0 1 0,-4-9 0 0,4 9 6 0,-3 0 2 0,3 0 0 0,-7 0 0 31,0 0-18-31,0 6-3 0,-4-3-1 0,4 4 0 0,0 2-18 0,-4 1-4 0,-3-1-1 0,0 0 0 0,0 7-9 0,3-3 12 15,-10 2-12-15,4 4 12 0,-1 0-4 16,4 0-8-16,0 6 12 0,-4 0-4 0,4-6-8 16,0 9 0-16,3-3 0 0,1 3 8 0,-1 0 4 15,0-2 0-15,4 2 0 0,4-3 0 0,-1 3 0 0,1 3 1 32,-1-2 0-32,4-1 0 0,4 0-5 0,-1-3-8 0,4 0 11 0,-3-6-11 0,3 0 13 0,-3 0-4 31,6 0-1-31,1-4 0 0,-1 4 3 0,4-10 0 15,1 7 0-15,-1-7 0 0,3 1 1 0,1-4 0 16,7-3 0-16,-4-3 0 0,3 7-4 0,-2-4 0 0,2-3 0 0,1-3 0 0,-4-4 0 0,0 7 0 16,-3-3 0-16,0-3 0 0,-1-4-8 0,-3 1 0 0,0 3 9 15,-3-7-9-15,3-2 21 0,-3-4 0 0,-1 3 0 16,1-3 0-16,0 0-5 0,-4-6-2 0,0 3 0 16,-4-9 0-16,4 3-4 0,-7 0-1 0,4-7 0 0,-1 7 0 15,-3-7-9-15,-3 1 0 0,3 6 0 0,-4-7 0 16,1 7 0-16,-1 3 0 0,1-3 0 0,-1 3 0 15,-3-4 0-15,4 4-9 0,-5 6 9 0,5 1 0 16,-4-1 0-16,3 3 0 0,-3-3 0 0,0 10 0 16,0-7-8-16,4 7 8 0,-4-1 0 0,3 7 0 31,-3-3-29-15,3 6 1-16,-3-6 0 0,7 6 0 0,-7 0-11 0,4 0-1 0,3 0-1 0,0 0 0 15,-7 6-15-15,7-6-4 0,0 0 0 0,-7 6 0 16,7-6-95-16,-4 3-19 0,4-3-4 0,-3 10-677 0</inkml:trace>
  <inkml:trace contextRef="#ctx0" brushRef="#br4" timeOffset="123392.33">19068 15523 1706 0,'0'0'76'0,"0"0"15"0,0 0-73 0,0 0-18 0,0 0 0 0,0 0 0 15,7 7 40-15,-7-7 5 0,7 3 1 0,0 3 0 16,-4-3 20-16,-3-3 4 0,0 0 1 0,0 6 0 16,0-6 22-16,4 4 5 0,-4-4 1 0,0 9 0 15,0 3-24-15,0-8-5 0,0 5-1 0,0-3 0 16,-4 4-37-16,1-1-7 0,3-6-1 0,0 10-1 15,-4-10-23-15,1 6 0 0,3 1 0 0,3-1 8 0,1-3-8 0,-4 4-12 16,-4-10 4-16,4 0 0 0,0 0-14 0,0 0-2 16,0 0-1-16,0 0 0 15,0 0-22-15,0 0-4 0,0 0-1 0,0-6 0 16,4-4-195-16,-1 1-39 0,8-20-8 0,-4 4-2 0</inkml:trace>
  <inkml:trace contextRef="#ctx0" brushRef="#br4" timeOffset="124129.7">19558 15031 633 0,'0'0'56'0,"0"0"-44"16,7 0-12-16,-7 0 0 0,0 0 72 0,4-6 12 0,-1-4 2 15,1 7 1-15,-1-3-70 0,1 3-17 16,-1-4 0-16,1-2 0 0,-1 0 54 0,-3 2 7 0,0 4 2 0,4-6 0 16,3-1 34-16,-4 4 7 0,-3-3 2 0,4-1 0 15,3 1-26-15,-3 3-4 0,-1 3-2 0,-3 3 0 16,-3-10-20-16,3 10-4 0,0 0-1 0,0-6 0 16,-8 3-26-16,8 3-6 0,0 0-1 0,-7-7 0 15,0-2 7-15,-3 9 1 0,-4 0 0 0,3 0 0 16,-3 0-6-16,0 0-1 0,0 6 0 0,-4-3 0 15,0 4-5-15,1-4-2 0,-1 6 0 0,1 1 0 16,-1-4-10-16,4 3 0 0,0 1 0 0,-4-1 0 16,4 1 15-16,3 5-3 0,-3-5 0 0,4 8 0 15,-1-2 0-15,0-3 0 0,-3 2 0 0,4 4 0 16,-1 0 0-16,1 0-1 0,-1 3 0 0,4-3 0 16,0-1 17-16,3 1 4 0,-3-3 1 0,4-4 0 15,3 4-20-15,0 0-4 0,0-7-1 0,3 4 0 16,1-7 4-16,-1 3 0 0,-3-9 0 0,11 10 0 15,0-10 0-15,3 6 0 0,0-6 0 0,0-6 0 0,4 6 16 16,-1-10 3-16,1 1 1 0,3 3 0 0,-3-7-32 16,3 4 0-16,-4-7 0 0,1 0 0 0,0 7 0 0,-1-4 0 15,-3-2 0-15,1-4 0 0,-5 10 12 0,1-7-3 16,-1-3-1-16,-3 3 0 0,0-2 5 0,0 5 1 16,-3-3 0-16,0 1 0 0,-4 2-5 0,0-3-1 15,0 7 0-15,0-7 0 0,0 7-8 0,-4 0 0 16,4-1 0-16,-4 1 8 0,4 6-8 0,0 3 0 15,-7-7 0-15,7 7 0 0,0 0 0 0,0 0 0 16,0 0 0-16,0 0 0 0,0 0-12 0,0 0 12 16,0 10-10-16,-3-1 10 0,-1 1 0 0,1 5 0 15,3-5 0-15,0 8 0 0,0 8 8 0,0-1-8 0,-4-3 0 16,4 6 0-16,0 6 8 0,-3-2-8 0,-1-1 0 16,4 4 0-16,0 2 0 0,-3 4 0 0,3-3 0 15,0-4 0-15,0 4 0 0,0-10 0 0,-4 6 0 0,4-2 0 16,0-4 0-16,0 0 0 0,0-3 0 0,4-6 0 15,-4 9 0-15,0-9 0 0,0-3 0 0,3 3 0 16,-3-1 9-16,0-8-9 0,0 6 0 0,0-7 9 31,4 0-80-31,-4-9-16 0,0 0-3 0,0 0-698 0,0 0-139 0</inkml:trace>
  <inkml:trace contextRef="#ctx0" brushRef="#br1" timeOffset="127961.05">20941 15078 1105 0,'0'0'48'0,"0"0"12"0,0 0-48 0,0 0-12 0,0 0 0 0,3-9 0 16,-3 5 56-16,0 4 10 0,0 0 2 0,0 0 0 16,7-6-45-16,-7 6-9 0,0 0-2 0,0-9 0 15,0 9 18-15,4-3 3 0,-4 3 1 0,0 0 0 16,0 0 42-16,0 0 8 0,0-7 1 0,0 7 1 16,0 0-17-16,0 0-3 0,0 0-1 0,0 0 0 15,0 0-12-15,0 0-2 0,0 0-1 0,0 0 0 16,0 0-19-16,0 0-4 0,7 10-1 0,-7-1 0 15,4-3 13-15,-4 4 2 0,0-1 1 0,0 1 0 16,3-1-22-16,-3 7-4 0,0-4 0 0,0 7-1 0,0 6 0 16,0-6 0-16,0 6 0 0,0 0 0 0,4-3-3 15,-1 3-1-15,-3 3 0 0,4-2 0 0,-1-1 10 16,1-7 3-16,-1 8 0 0,-3-8 0 0,4 1-24 16,-1 0 0-16,1-3 0 0,-4-4 0 0,3 4 0 0,1-7 0 15,-4 1 0-15,0-10 0 0,0 0-29 0,3 9-11 16,-3-9-1-16,0 0-1 0,0 0-29 0,0 0-5 0,0 0-2 15,0 0 0-15,0 0-88 0,0 0-18 0,0 0-3 16,-7-9-641-16</inkml:trace>
  <inkml:trace contextRef="#ctx0" brushRef="#br1" timeOffset="128369.45">20701 15319 1648 0,'0'0'36'0,"0"0"8"0,0 0 2 0,0 0 0 0,-4 7-37 0,4-7-9 0,0 0 0 0,0 0 0 16,0 0 33-16,0 0 5 0,0 0 1 0,8 0 0 16,-8 0 4-16,10 0 1 0,-10 0 0 0,11 9 0 15,3-9 37-15,-4 0 8 0,-3 6 2 0,4-2 0 16,3-4 9-16,0 0 1 0,0 0 1 0,4 0 0 16,0 0-14-16,3 0-2 0,4-4-1 0,3-2 0 0,-4 6-50 15,8-6-11-15,-4 3-1 0,4 3-1 16,0-7-14-16,3 4-8 0,-3-3 10 0,0-3-10 0,-8 6 8 15,5-4-8-15,-1 7 0 0,-3-3 0 0,-4-3 0 16,-4 6 0-16,-3 0 0 0,1 0 0 16,-1 0-20-16,-4 0-6 0,1 6-2 0,-1-3 0 15,1 4-125-15,-11-7-26 0,4 9-5 0</inkml:trace>
  <inkml:trace contextRef="#ctx0" brushRef="#br3" timeOffset="191659.45">17851 12309 651 0,'0'0'28'15,"0"0"8"-15,0 0-36 0,0 0 0 0,0 0 0 0,0 0 0 0,0 0 136 0,3-6 20 16,8 6 4-16,-8-3 0 0,-3 3-55 0,7-7-11 15,-3-2-2-15,-4 9-1 0,7 0-44 0,-7 0-9 16,0 0-2-16,0 0 0 0,0 0-17 0,0 0-4 16,0 0-1-16,0 0 0 0,0 0 3 0,7 0 1 15,0 0 0-15,-7 0 0 0,3 9 8 0,5 1 2 16,-5-1 0-16,1 4 0 0,3-1 1 0,-7-2 1 16,3 9 0-16,1-4 0 0,-1 1-5 0,-3 6-1 15,4 0 0-15,-1 6 0 0,1 0-2 0,-1 0-1 16,1 7 0-16,-4 3 0 0,7 2-5 0,-7-2 0 15,3 6-1-15,-3-6 0 0,4-4-7 0,0 4-8 0,-1-4 11 16,1 1-11-16,-4 2 15 0,3-2-4 0,1-1-1 16,-1 1 0-16,4-7-10 0,-3 0 0 0,-1-3 0 15,4-6 0-15,-3 6-10 0,-1-12 10 0,1 2-13 0,-1-5 5 32,4-1-16-32,-7 1-2 0,0-10-1 0,0 0 0 15,0 0-161-15,0 0-32 0,-7-29-6 0,4 1-2 0</inkml:trace>
  <inkml:trace contextRef="#ctx0" brushRef="#br3" timeOffset="192294.67">17784 12250 1548 0,'0'0'68'0,"0"0"15"0,0 0-67 0,0 0-16 16,0 0 0-16,0 0 0 0,0 0 57 0,0 0 8 15,0 0 2-15,0 0 0 0,0 0-49 0,0 0-10 16,0-10-8-16,0 7 12 0,0 3-4 0,7-6-8 0,-4-4 12 15,1 7-4-15,3-3 6 0,-4 0 1 0,4 2 0 0,0-2 0 16,4-3 31-16,0 6 6 0,-4-4 2 0,3-2 0 16,4 0-3-16,-3 5-1 0,3-2 0 0,0-3 0 15,0 2-18-15,4-2-3 0,3 0-1 0,-3-1 0 16,3 7-28-16,3-9 8 0,-2 8-8 0,2-5 0 16,-2 3 0-16,2 3 0 0,-3-4 0 0,4 4 0 15,0-3 0-15,-4 6 0 0,0 0 0 0,-3 0 0 16,3 6 0-16,0-3 11 0,0-3-11 0,0 10 10 15,-3-4-10-15,3 3 0 0,-3 1 0 0,3-1 0 16,-3 1-19-16,-4 5 4 0,3-2 1 0,-6 3 0 16,0 2 4-16,3 1 1 0,-4 3 0 0,1-3 0 15,-4 0 9-15,0 0 0 0,-4-1-9 0,1-2 9 16,3 3 0-16,-7 0 0 0,4-10 0 0,-1 7 0 16,-3 3 0-16,0-10 0 0,-3 10 0 0,3-10 0 15,-4 7 0-15,-3-7 0 0,0 1 0 0,-4 5 0 0,1-5 0 16,-4-1 0-16,0 1 0 0,-4-1 0 0,-3 0-27 15,3 1 3-15,-7-1 0 0,4 4 0 0,-3-1 6 16,-1-2 2-16,-3-1 0 16,3 1 0-16,0-1 16 0,1 7 0 0,-1-7 0 0,4 0 0 15,0-2 0-15,-1-4 0 0,1-3 0 0,4 6 0 16,-1-12 0-16,0 6 0 0,4 0 0 0,-3 0 0 16,2-3-46-1,1-4-12-15,7 4-2 0,0-3-1 0,0 3-124 0,4-3-25 16,-4 6-5-16</inkml:trace>
  <inkml:trace contextRef="#ctx0" brushRef="#br3" timeOffset="192934.87">19106 11986 230 0,'-3'-6'10'0,"3"6"2"0,0 0-12 0,0 0 0 0,0 0 0 0,0 0 0 16,0 0 216-16,0 0 40 0,0 0 8 0,0 0 1 15,0 0-207-15,0 0-42 0,0 0-8 0,0 0-8 16,0-10 44-16,0 10 3 0,0 0 0 0,0 0 0 16,0 0 13-16,0 0 4 0,-4-6 0 0,4 6 0 15,0 0-12-15,0 0-3 0,-3-3 0 0,3 3 0 16,0 0-32-16,0 0-6 0,-7 9-2 0,0-5 0 15,3 8-9-15,-3-2 0 0,0-1 0 0,-3 3 0 16,6-5 10-16,-3 12 3 0,-4-4 1 0,1-2 0 16,3 2 10-16,-4 4 3 0,1 0 0 0,-1 6 0 15,-3 0 2-15,-4-6 1 0,4 9 0 0,-4-3 0 16,1 4-14-16,3-1-4 0,-4-3 0 0,4 3 0 0,-4-3-4 16,4 3-8-16,0 7 11 0,0-7-11 0,0 4 9 0,0-1-9 15,3 0 0-15,1 1 9 0,-1 2-1 0,4 1 0 16,0-7 0-16,3 6 0 0,1-5 12 0,-1 5 3 15,1-6 0-15,3 7 0 0,0-10-23 0,3 3 0 16,-3-3 0-16,4-6 0 0,-1 9 11 0,4-9-3 16,1 6 0-16,2 0 0 0,1-6-8 0,-1 0 0 15,4 9 0-15,0-12 0 0,1 9 0 0,2-13 0 16,1 7 0-16,0-3 0 0,-1 3 0 0,1-10 0 0,3 7 0 16,0-7 0-16,0 1-27 0,0-4 3 0,-3-3 0 15,3 3 0 1,4-3-42-16,-4-3-8 0,-3 0-2 0,-1 7-527 0,1-7-105 0</inkml:trace>
  <inkml:trace contextRef="#ctx0" brushRef="#br3" timeOffset="193410.69">19724 12271 633 0,'0'0'28'0,"0"0"6"0,0 0-34 0,0 0 0 16,0 0 0-16,0 0 0 0,0 0 247 0,0 0 42 16,0 0 9-16,0 0 2 0,0 0-211 0,0 0-41 15,0 0-9-15,0 0-2 0,0 0-15 0,0 0-3 16,0 0-1-16,0 10 0 0,-4-1-5 0,-3 1-1 16,0-1 0-16,-3 7 0 0,3 3 7 0,-4-7 1 15,-3 13 0-15,-4-6 0 0,8 6 12 0,-4 3 4 16,-4 1 0-16,0 5 0 0,-3-6-6 0,0 13-1 15,3-3 0-15,-3-1 0 0,0 7-9 0,0-3-3 16,3-3 0-16,0-1 0 0,1-2-8 0,-1 2-1 16,4-5-8-16,4-4 12 0,-5 6-12 0,5-5 0 0,-1-4 0 15,4-3 0-15,0 3 0 0,0-10 0 0,4-2 0 0,-1-7 0 32,0 4-21-32,1-4-4 0,3-6-1 0,0 0 0 15,0 0-165-15,0-6-33 0,-4-23-6 0,1-5-2 0</inkml:trace>
  <inkml:trace contextRef="#ctx0" brushRef="#br3" timeOffset="193691.89">19297 12303 1324 0,'0'0'118'0,"0"0"-94"0,-4-3-24 0,4 3 0 16,-3-7 164-16,3 7 28 0,0 0 5 0,0 0 2 15,0 0-142-15,0 0-28 0,0 0-5 0,7 10-2 16,-4 5-22-16,5-5 0 0,2 9-12 0,-3-4 4 15,4 4 8-15,-1 6 0 0,1-3 0 0,0 10 0 16,3-4 11-16,0 6 1 0,-4 1 0 0,1-4 0 16,3 4-3-16,0-1 0 0,-3 1 0 0,3-4 0 15,0 4-1-15,0-1 0 0,0-6 0 0,-3 4 0 16,3-10 13-16,0 3 3 0,-3 3 0 0,3-3 0 16,-7 0-12-16,3-6-3 0,8 0 0 0,0-1 0 15,-4 1-9-15,0-3 0 0,0-7 0 0,4 1 0 16,-1-1-113-16,-6-3-15 15,3-2-4-15,-4-4-763 0</inkml:trace>
  <inkml:trace contextRef="#ctx0" brushRef="#br3" timeOffset="194323.97">19950 13005 864 0,'0'0'76'0,"0"0"-60"0,0 0-16 0,0 0 0 16,0 0 274-16,0 0 52 0,0 0 10 0,0 0 3 15,0 0-263-15,3-6-52 16,4 6-10-16,0-3-2 0,4-7-12 0,-1 4 0 15,-3-3 0-15,8 6 0 0,-1-4 0 0,3-2 0 0,-3 3 9 0,4 6-9 16,-4-10 24-16,7 10 0 0,-3-3 0 0,0-3 0 16,-1 6 8-16,1 0 3 0,0 0 0 0,-4 0 0 15,0 0-15-15,-4 6-4 0,4-3 0 0,-3-3 0 16,0 10-16-16,-4-10 8 0,0 6-8 0,-4 3 0 16,-3-9 0-16,4 10 0 0,-4-1 0 0,-4 1-9 15,1-1 9-15,-4 7-10 0,0-7 10 0,-4 7-10 16,0-4 10-16,-3-2-8 0,0 5 8 0,0-5-8 15,-4-1 8-15,4 1-12 0,7-1 12 0,-3 0-12 16,-1-2 12-16,1-1 0 16,6-3 0-16,-3 3 0 0,7-6 0 0,0 0 0 0,-4 3 0 15,4-3-8-15,0 0-8 0,0 0-2 0,0 0 0 16,0 0 0-16,8 0-1 0,-1 7 0 0,3-7 0 16,-3 3 0-16,4 3 19 0,-1-6 0 0,1 3 0 0,0-3 0 15,-1 10 0-15,1-10 0 0,-1 6-8 16,1 3 8-16,-4 1 0 0,0-1 0 0,0-3 0 0,0 7 0 15,-3-4 17-15,3 7-2 0,-4-6-1 0,-3 5 0 16,4-2-14-16,-1 2 9 0,-3 4-9 0,-3-3 8 16,3-4-8-16,0 4 0 0,-4 0 9 0,1-4-9 15,-1-2 0-15,-3 5 0 0,0-5-10 0,0-1 10 16,-4 7 0-16,4-7 0 0,0 1 10 0,-3-1-2 16,-1 1-8-16,1-4 8 0,-5-3-8 0,8 3 8 15,0-3-20-15,-3-3-4 0,-1 0-1 0,1 0 0 16,3-3-119-16,-1-6-24 15,-2-1-5-15,-1-5-664 0</inkml:trace>
  <inkml:trace contextRef="#ctx0" brushRef="#br3" timeOffset="194649.84">20535 12632 1994 0,'0'0'88'0,"0"0"19"0,0 0-86 0,0 0-21 0,0 0 0 0,0 0 0 15,0 0 62-15,11 0 8 0,-1 6 2 0,4-6 0 16,1 0-53-16,2 0-11 0,-3 0-8 0,8 0 12 15,-5-6-4-15,4 6 0 0,0 0 0 0,4 6 0 16,0-12-8-16,0 6 0 0,-1 0 0 0,4 0 8 16,-3 0-8-16,0 0 0 0,0 0 0 0,-4 0 8 15,3-3-8-15,-2 3 0 0,-5-6-10 0,1 6 10 32,3 0-27-32,-7-3 1 0,0-4 0 0,0 7 0 15,-3 0-122-15,3-6-24 0,-7 6-4 0</inkml:trace>
  <inkml:trace contextRef="#ctx0" brushRef="#br3" timeOffset="194962.28">20578 12845 1324 0,'0'0'118'0,"0"0"-94"16,0 0-24-16,0 0 0 0,0 0 208 0,7 0 38 16,7-6 7-16,0 3 2 0,0 3-206 0,0-6-41 0,4 6-8 0,-4-4 0 15,3 4 0-15,1-6 0 0,0 6 0 0,3 0 0 16,-7 0-9-16,0 0 9 0,-3 0 0 0,3 0 0 16,0 0-20-16,-4 0 2 0,1 0 1 0,0 0 0 31,-4 0-10-31,0 0-1 0,0 0-1 0,3 6 0 15,-3-6-4-15,1 4-1 0,2-4 0 0,-3 0 0 16,4 0-36-16,-4 0-7 0,3 0-2 0,4-4-701 0</inkml:trace>
  <inkml:trace contextRef="#ctx0" brushRef="#br3" timeOffset="195522.54">21639 12435 633 0,'0'0'56'0,"0"0"-44"15,0 0-12-15,0 0 0 0,7-7 201 0,-7 7 39 31,0-9 7-31,0 9 1 0,8 0-166 0,-8 0-34 16,0 0-6-16,0 0-2 0,0 0-19 0,0 0-4 0,0 0-1 0,0 0 0 0,-8 0 5 0,1 0 1 16,0 6 0-16,-3-3 0 0,-4 4-6 0,0-1 0 15,-1 3-1-15,1 1 0 0,0-1-15 0,-3 0 9 16,2 1-9-16,1-1 8 0,0 7 8 0,0-7 2 0,0 1 0 0,0-7 0 31,7 6 15-31,-4 4 3 0,1-10 1 0,-1 6 0 0,1 1-15 0,6-4-3 16,-3-3-1-16,3 7 0 0,-3-4-18 0,4 3 0 15,-1 1-8-15,4-1 8 0,0-9-16 0,4 6 2 16,3-3 1-16,-4 7 0 0,4-4-1 0,1-3 0 16,2 4 0-16,-3-1 0 0,4-3 2 0,3-3 0 15,-7 0 0-15,7 6 0 0,-3-3 12 0,3 4 16 0,0-4-3 16,-4 3-1-16,1-3-22 0,0 7-5 0,3-1-1 16,-4 4 0-16,-3-10 16 0,4 6 0 0,-1 7 0 0,-2-7 0 15,-1 1 0-15,-4 5 0 0,1-2 0 0,3-4 0 16,-4 1 0-16,-3 5 0 0,-3-5 8 0,-1 5-8 15,4-2 0-15,-3-4 0 0,-8 7 0 0,0-7-9 16,4 7-3-16,-3-6-1 0,-4-1 0 0,3 0 0 16,-3 1 1-16,0 5 1 0,0-5 0 0,3-7 0 15,-3 3-20 1,4 4-4-16,-1-4-1 0,4-3 0 0,7-3-108 0,-7-3-23 16,-7-10-4-16,14 13-1 0</inkml:trace>
  <inkml:trace contextRef="#ctx0" brushRef="#br3" timeOffset="196069.28">21915 12598 1267 0,'0'0'112'0,"0"0"-89"16,0 0-23-16,0 0 0 0,-7 0 258 0,7 0 47 15,0 0 10-15,0 0 1 0,0 0-261 0,0 0-55 16,-4 6 0-16,8 10-16 0,-1-4-2 0,-3-3-1 0,-7 1 0 0,7 6 0 15,7 9-4-15,-7-7-1 0,-7 1 0 0,3 0 0 16,1 6 14-16,-1-6 10 0,4 0-13 0,-3 0 5 16,-8-4 8-16,8 4 0 0,6-3 10 0,-6-7-10 15,-4 7 27-15,7-4-1 0,0-5 0 0,7 2 0 16,-4-6-2-16,4 7 0 0,-7-10 0 0,7 0 0 16,8 0 4-16,-8 0 0 0,-7 0 0 0,10 0 0 15,8-3-28-15,-4-4-14 0,0-2 2 0,-3-1 0 16,-4 1 12-16,7-7 0 0,-4 7 0 0,1-10 0 15,-4 7 0-15,4-4 0 0,3-3 8 0,0-6-8 16,-7 6 0-16,3 0 0 0,5 1 0 0,-1-4 0 16,-4 9 0-16,1-3 0 0,-4-2 0 0,3 8 0 15,5 1 16-15,-5-1 0 0,-6 4 0 0,-4 6 0 16,7-3-6-16,-7 3-2 0,0 0 0 0,0 0 0 16,0 0 2-16,0 0 0 0,0 0 0 0,0 0 0 15,0 0-10-15,0 0 0 0,0 0 0 0,3 3 0 0,-6 13 0 16,-1-7 0-16,4 1 0 0,0 8 0 0,4 1 0 15,-4 0 0-15,-4 3 0 0,4-3 0 0,4 0 0 16,-4-1 0-16,-4 1 0 0,1-3 8 0,3 3-8 0,3-4 0 16,-3-2 0-16,0 3 8 0,0-7-8 0,4 0 0 15,3 1 0-15,0-1 0 0,-7-9-12 0,7 7-5 16,3-4-1-16,1-3 0 16,-11 0-30-16,7 0-5 0,-7 0-2 0,14 0 0 15,4-10-18-15,-8 7-4 0,-6-3-1 0,3-4 0 16,7 1-94-16,-3-7-18 0,-11 4-4 0,3-4-523 0</inkml:trace>
  <inkml:trace contextRef="#ctx0" brushRef="#br3" timeOffset="196522.3">22423 12620 172 0,'-18'-7'8'0,"18"7"1"0,0 0-9 0,0 0 0 0,0 0 0 0,0 0 0 16,0 0 316-16,0 0 62 0,0 0 12 0,-7 0 2 15,0 0-301-15,7 0-61 0,0 0-12 0,0 0-2 16,0 10-4-16,0-1-1 0,0 0 0 0,3 1 0 15,1-1 20-15,3 7 4 0,-4 0 1 0,1-4 0 16,3 7 12-16,-7-3 2 0,-3 3 1 0,-1-1 0 16,4-2-15-16,-4 3-2 0,4-4-1 0,-7-2 0 15,0 3-1-15,0-7 0 0,7 1 0 0,-3-1 0 16,-8-3-12-16,8 4-4 0,3-10 0 0,0 0 0 16,0 0-16-16,0 0 10 0,0 0-10 0,7 6 8 0,3-6 9 15,-10 0 2-15,0 0 0 0,7-6 0 0,4-4-3 16,0 1 0-16,-8-7 0 0,4 4 0 0,0-10-8 0,4 3-8 15,-1 0 12-15,-6-6-12 0,-1 6 0 16,4-9 0-16,8 9 0 0,-5-6 0 0,-3 0 0 16,-3 6 0-16,6 7 0 0,1-4 0 0,-1 6 0 0,-2 1 0 15,-5 3 8-15,4 3-8 0,7-4 24 0,-7 7-3 16,-7 0 0-16,11 10 0 0,-1-4-21 0,-3-3 0 16,4 7 0-16,-4-1 0 0,-3 7 0 0,6-7 0 15,1 10 0-15,-4-3-12 0,-4 2 12 0,1 1 0 16,10-3 0-16,-7 9 0 0,0-6 0 0,-3 0 0 15,3-1 0-15,3 1 0 0,1 6 0 0,-4-6 0 16,-4 0 0-16,8-3 0 0,3 2 0 0,-3-2 0 16,-11-3 0-16,3 2 0 15,4-5-24-15,0-1-4 0,0 1 0 0,-7-10 0 16,0 0-202-16,0 0-41 0,25 0-8 0,-25 0-1 0</inkml:trace>
  <inkml:trace contextRef="#ctx0" brushRef="#br3" timeOffset="197942.69">23340 12077 806 0,'0'0'72'0,"0"0"-58"16,0 0-14-16,0 0 0 0,0 0 120 0,0 0 22 15,3-6 4-15,-3 6 1 0,0 0-83 0,0 0-16 16,0 0-3-16,0 0-1 0,0 0 3 0,0 0 0 16,0 0 0-16,0 0 0 0,0 0-9 0,0 0-2 15,0 0 0-15,0 0 0 0,0 0 26 0,0 0 5 0,0 0 1 0,0 0 0 16,7 6-10-16,-7-6-2 0,0 0 0 0,7 9 0 15,0-5-28-15,-7-4-5 0,4 12-2 0,-4-12 0 16,0 10-11-16,0-1-2 0,4 0-8 0,-1 1 12 16,1 9 9-16,-1-4 2 0,-3 4 0 0,4 6 0 15,-1-3-5-15,-3 13-1 0,4-7 0 0,-4 6 0 16,7 1-9-16,-7 9-8 0,3 3 12 0,-3-3-12 16,7 9 9-16,-3 0-9 0,-4 1 0 0,3-7 9 15,1 6-9-15,-1-3 0 0,1-3 0 0,-4-3 0 16,4-6 0-16,-1 6 0 0,-3-4 9 0,0-2-9 15,0-4 8-15,0-5-8 0,0-1 8 0,0-3-8 16,0 0 13-16,-3-3-1 0,3 0-1 0,-4 0 0 16,8-6-11-16,-4-4 0 0,0 4 0 0,0 3 8 15,0-4-8-15,0-5 12 0,-4 9-12 0,4-4 12 0,-4-2-12 16,4-7 0-16,-3 10-12 0,3-7 12 0,-4 1-15 16,4-1 5-16,0-6 1 0,0-3 0 15,0 0-24-15,0 0-5 0,0 0-1 0,0 0 0 16,0 0-58-16,0 0-12 0,0 0-3 0,0-9-849 0</inkml:trace>
  <inkml:trace contextRef="#ctx0" brushRef="#br3" timeOffset="198597.34">24243 12259 403 0,'3'-9'17'0,"-3"9"5"0,0 0-22 0,7 0 0 0,-3-10 0 0,3 10 0 16,-3-9 215-16,-1 6 38 0,4-4 8 0,-3-2 2 15,-1 9-179-15,1-10-35 0,-1 10-7 0,-3 0-2 16,0 0 8-16,0 0 2 0,0 0 0 0,0 0 0 0,0 0-14 0,0 0-4 16,0 0 0-16,0 0 0 0,-3 4 5 0,-4 11 1 15,3-5 0-15,-3 5 0 0,0-2 18 0,0 9 3 16,-4-10 1-16,4 7 0 0,-3 3-6 0,-1 0-1 15,1-3 0-15,-1 6 0 0,0 3-8 0,1 4-1 16,-4-4-1-16,3 6 0 0,1 1-35 0,-5-4-8 0,1 10 0 16,4-3 0-16,-4-4 0 0,3 4 0 0,-7-4 11 15,4 4-11-15,-3-4 8 0,-1 1-8 0,0-7 0 16,4 0 9-16,4 4-9 0,-4-10 0 0,3 3 0 0,-3-7 0 16,0 1 0-16,3-3 0 0,4 3 8 0,-3-4-8 31,3-5-19-31,-1-7-5 0,1 3-2 0,0-3 0 15,7-3-17-15,-3 0-3 0,-4 0-1 0,3-3 0 16,-3-3-56-16,4-3-11 0,-4-1-2 0,3 1-1 16,4-10-91-16,-3 3-19 0</inkml:trace>
  <inkml:trace contextRef="#ctx0" brushRef="#br3" timeOffset="198972.24">23851 12265 2041 0,'0'0'90'0,"0"0"19"0,-3 0-87 0,-4-9-22 16,0 9 0-16,7 0 0 0,0 0 52 0,0 0 7 16,0 0 1-16,0 0 0 15,0 0-80-15,0 0-16 0,0 0-4 0,0 0 0 0,0 0 23 0,10 3 4 16,-3 3 1-16,7-6 0 0,1 10 12 0,-8-1 0 15,3 0 0-15,1 1 0 0,-1 5 28 0,1 4 3 16,0-9 0-16,-4 9 0 0,7 6 12 0,-4-7 2 0,1 8 1 16,-1 8 0-16,1-6-8 0,0 7-2 15,3-1 0-15,-4-2 0 0,1 8-28 0,3-2-8 0,-3-4 0 16,3-5 0-16,-4 5 0 0,1-6 0 0,3 1 0 16,0-4-12-16,0 3 12 0,-3-3 0 0,3 0 0 15,-4-3 0-15,1 3 0 0,0-6 0 0,-1 6 0 0,1-6 0 16,-4 0 0-16,0-4 0 0,3 1 9 0,-2-3-9 31,-1-4-19-31,0 0-10 0,0 4-3 0,0-10 0 16,-7-3-106-16,0 0-22 0,3 6-4 0,-3-6 0 0</inkml:trace>
  <inkml:trace contextRef="#ctx0" brushRef="#br3" timeOffset="199561.21">24497 13043 1324 0,'0'0'118'0,"0"0"-94"15,0 0-24-15,0 0 0 0,0 0 118 0,-4-3 19 16,4 3 4-16,0-7 1 0,0-2-90 0,4 0-19 0,-1 2-3 0,4-2-1 16,4 6 3-16,-4-7 0 0,4 1 0 0,-1 3 0 15,1-4-2-15,3 1 0 0,-3 3 0 16,-4 3 0-16,3-4-2 0,1-2-1 0,-4 6 0 0,3-4 0 16,-3 4-10-16,-7 3-1 0,11-6-1 0,-4 6 0 15,4 0-15-15,-4 0 0 0,0 0 0 0,0 6 0 16,0-3 0-16,0 4 0 0,4-4 0 0,-4-3 0 15,-7 0 0-15,7 9 0 0,-4-2 0 0,1 2 0 16,-1-6 0-16,1 10 0 0,-4-10 0 0,0 6 9 16,0 7-9-16,-4-7 0 0,1 1 0 0,-4 8 0 15,0-8 0-15,0 6 0 16,-4-4-10-16,-3 4 10 0,3 3-10 0,-3-4 10 0,0 4-10 0,0-3 10 16,3-4-12-16,-3 4 3 0,4 3 1 15,3-10 0-15,-4 7 8 0,4-7-8 0,0 1 8 0,0-1-8 16,0 1 8-16,3-1 0 0,1-3 0 0,-1 4 0 15,4-7 0-15,0 3 0 0,0 3 0 0,0 1-12 16,4-1 12-16,-1 1 0 0,4-1 10 0,-3-3-10 16,-1 4 0-16,4-1 0 0,1 1 0 0,-1 5 0 15,3-12 0-15,1 7 0 0,-1-1-8 0,1-3 8 16,-1 4-17-16,5-1 3 0,-8-9 1 0,7 7 0 16,0-4-21-1,0-3-4-15,-3 0-1 0,-1 0 0 0,4 0-23 0,0-3-5 16,-3-4-1-16,3 7 0 0,-3-3-100 0,-1-3-20 15,15-4-4-15,-11 1 0 0</inkml:trace>
  <inkml:trace contextRef="#ctx0" brushRef="#br3" timeOffset="199953.97">25051 12598 1386 0,'0'0'61'0,"0"0"13"0,0 0-59 0,0 0-15 0,-7 0 0 0,7 0 0 15,0 0 43-15,0 0 5 0,0 0 2 0,0 0 0 16,0 0-50-16,0 0 0 0,0 0-9 0,7 0 1 16,3 6 20-16,1-6 4 0,-4 3 0 0,4-3 1 15,-1 6 50-15,4-6 9 0,0 0 3 0,-3 0 0 16,3 0 1-16,0-6 0 0,4 3 0 0,-1 3 0 0,-2 0-39 0,-1 0-7 16,3-6-2-16,1 6 0 0,0 0-32 15,-1-4 0-15,-3-2 0 0,4 6 0 31,0 0-38-31,-1 0-14 0,1 0-4 0,0 0 0 0,3 0-154 0,-4-3-31 0,12-6-7 16,-12 2 0-16</inkml:trace>
  <inkml:trace contextRef="#ctx0" brushRef="#br3" timeOffset="200282.04">25139 12820 1440 0,'0'0'128'0,"0"0"-103"0,0 0-25 0,0 0 0 16,0 0 187-16,0 0 32 0,0 0 6 0,0 0 2 31,0 0-255-31,0 0-52 0,0 0-9 0,7 0-3 15,4 0 41-15,-1 0 8 0,1 0 2 0,3 0 0 0,-4 0 27 0,1 0 6 0,3 0 8 0,-3-3-13 16,-1 3 25-16,1 0 6 0,-1 0 1 0,1 0 0 16,0 0-3-16,-4 0 0 0,3 0 0 0,-3 0 0 15,4 3-16-15,-4-3 0 0,4 0 0 0,3 6 0 16,-4-6 0-16,1 4-17 0,-1-4 1 0,5 0 1 16,-1-4-145-16,3 4-30 15,15-6-6-15,-7 3 0 0</inkml:trace>
  <inkml:trace contextRef="#ctx0" brushRef="#br3" timeOffset="200703.8">25986 12525 1594 0,'0'0'71'0,"0"0"14"0,0 0-68 0,0 0-17 0,3-3 0 0,-3 3 0 16,7-6 83-16,0 3 13 0,0-3 2 0,4 3 1 16,-4-4-64-16,0 7-13 0,-7 0-2 0,7-6-1 15,0 3-7-15,0-3-2 0,-7 6 0 0,0 0 0 16,7 0-10-16,-7 0 0 0,0 0 0 0,0 0 0 15,0 0 24-15,-3 6 4 0,-1 3 0 0,-3 1 0 16,-3-1 5-16,-5 7 2 0,1-4 0 0,0 4 0 16,4 3-7-16,-8 0 0 0,0 6-1 0,1-7 0 15,-1 8-10-15,0-8-1 0,1 1-1 0,-1 6 0 16,1-6-15-16,2 6 0 0,1-6 0 0,0 0 0 16,4-4 0-16,-5-5 0 0,5 9 0 0,3-10 0 15,-4 1-9-15,4-1-8 0,0-3-2 0,0 4 0 16,4-10-24-16,3 0-5 15,0 0 0-15,0 0-1 0,0 0-30 0,0 0-5 0,0 0-2 0,0 0-512 16,0-10-102-16</inkml:trace>
  <inkml:trace contextRef="#ctx0" brushRef="#br3" timeOffset="200997.51">25792 12507 2631 0,'0'0'58'0,"0"0"12"0,0 0 2 0,0 0 2 0,-7 6-59 0,7-6-15 16,0 0 0-16,0 0 0 15,0 0-18-15,0 0-6 0,0 0-2 0,0 9 0 0,3 1 16 0,1-7 10 16,3 6-12-16,0-2 12 0,0 2-13 0,0 7 4 16,3-7 1-16,-3 0 0 0,4 1 8 0,3-1 0 15,-3 7 0-15,3-4 0 0,-4 4 0 0,1-6 11 16,3 8-3-16,-3-2 0 0,-1-3-8 0,4 9 0 15,-3-10 0-15,-4 7 0 0,0-3 0 0,4 2-11 16,-1-2 3-16,4-3 0 16,-3 2-112-16,0 1-23 0,-4-3-4 0,3-4-1 15,4 7-96-15,0-7-19 0,4 7-4 0,-4-4-1 0</inkml:trace>
  <inkml:trace contextRef="#ctx0" brushRef="#br3" timeOffset="201513.02">26201 12961 1908 0,'0'0'84'0,"0"0"18"0,0 0-82 0,0 0-20 16,0 0 0-16,0 0 0 0,3-9-11 0,-3 9-6 16,0 0-2-16,7 0 0 0,0-6-4 0,1-4-1 15,-1 7 0-15,0-3 0 0,3 3 24 0,1-4 13 16,-4-2-1-16,3 9-1 0,-3-9 17 0,1 9 3 16,2-7 1-16,-3 7 0 0,-7 0 10 0,11-3 2 15,-4 3 1-15,-7 0 0 0,0 0-24 0,7 0-5 16,-7 0 0-16,7 0-1 0,-7 0-15 0,7 10 8 0,-7-10-8 15,7 6 0-15,-3-3 0 0,-1 6 0 0,1 1-8 0,-4-1 8 16,0 1-17-16,0-4 3 0,0 3 1 0,-4 7 0 16,1-3 13-16,-1-4 0 0,1 7-10 15,-5 2 10-15,1-2 0 0,0-3-11 0,-3 9 11 0,-1-4-8 16,1 1 8-16,-1 0 0 0,4-3 0 0,-4-4 0 16,1 4 0-16,3 3 11 0,0-4-3 0,0-5 0 15,3-1 8-15,4 1 0 0,-3-1 1 0,6 1 0 16,-3-1 5-16,7-3 1 0,-3 4 0 0,3-7 0 15,0 6-23-15,3 4-15 0,1-10 3 0,-4 6 0 16,0 1-7-16,4-1-1 0,-4-3 0 0,0-3 0 16,3 10-32-16,1-10-8 15,-4 7 0-15,4-4-1 0,-1-3-5 0,1 6-1 16,-1-2 0-16,1-4-449 0,-4-3-91 0</inkml:trace>
  <inkml:trace contextRef="#ctx0" brushRef="#br3" timeOffset="202335.94">26141 11873 1094 0,'0'0'97'0,"0"0"-77"16,0 0-20-16,0 0 0 0,0 0 168 0,0 0 29 15,0 0 7-15,0 0 0 0,0 0-143 0,10 10-29 0,1-10-5 0,-4 9-2 0,4-3 9 0,3 4 2 16,3-7 0-16,-2 9 0 0,2 1-13 0,4 3-3 16,0-4 0-16,1 10 0 0,2 0-4 0,1-3-2 15,-4 12 0-15,7-3 0 0,-3 7-3 0,7-1-1 16,-7-2 0-16,-1 9 0 0,4-4 14 0,-3 1 4 15,-4 3 0-15,4-4 0 0,0 1 16 0,-1 6 4 16,-2 0 1-16,-1 6 0 0,3-3-13 0,-2 0-4 16,-1-3 0-16,3 0 0 0,-2 0-15 0,-1-1-3 15,-4-5-1-15,5-3 0 0,-1 9 5 0,-7-7 1 16,0-2 0-16,-3 2 0 0,-1-2-19 0,1 2 0 16,-8-2 0-16,4-1 0 15,-7-5-22-15,0 2-8 0,-3-3-2 0,-1 0 0 0,-3-3 16 0,0-6 2 16,0 6 1-16,-7-3 0 15,3-6-32-15,-3 3-7 0,-7-3 0 0,0-4-674 0,-4-3-134 0</inkml:trace>
  <inkml:trace contextRef="#ctx0" brushRef="#br4" timeOffset="206691.21">27852 11889 979 0,'0'0'43'0,"0"0"9"0,0 0-41 0,0 0-11 15,-7 3 0-15,-4-3 0 0,11 0 187 0,0 0 35 16,-7 0 7-16,7 0 2 0,0 0-158 0,0 0-31 16,0 0-6-16,0 0-2 0,0 0-6 0,0 0-2 15,0 0 0-15,0 0 0 0,0 0-26 0,-3 9 0 16,3-9 0-16,-4 7 0 0,4-4 0 0,0 3 18 16,0 10-2-16,0-7 0 0,0 4 11 0,0 2 1 0,4 4 1 15,-4 0 0-15,0 6 4 0,0 0 1 0,0-3 0 16,0 13 0-16,0-7-10 0,0 13-1 0,0-4-1 15,-4 1 0-15,4 3-14 0,0-4-8 0,-3 7 8 0,-1-6-8 16,4 6 0-16,-4-3 0 0,1-1-12 0,3 1 4 16,-4-3 31-16,4-4 6 0,0 4 2 0,0-4 0 15,0 1-31-15,0-7-12 0,0-3 1 0,0-3 0 16,4 3 11-16,-4-6 0 0,0 6-9 0,-4-9 9 16,4-4 0-16,0 4 0 0,4-7 0 0,-4 1 0 31,0-10-29-31,0 0-8 0,0 0-2 0,0 0 0 0,0 0-162 0,-7-10-33 15,-7-5-6-15,0-7-2 0</inkml:trace>
  <inkml:trace contextRef="#ctx0" brushRef="#br4" timeOffset="207300.44">27707 11829 1713 0,'0'0'76'0,"-7"-9"16"0,-3 6-74 0,2-4-18 0,5-2 0 0,-1 3 0 15,-3 3 35-15,4-4 3 0,3-2 1 0,0 0 0 16,0 5-19-16,3-2-3 0,-3 6-1 0,7-9 0 15,0-1 4-15,1 10 0 0,-8 0 0 0,10-6 0 16,1 3 16-16,-4-3 3 0,-7 6 1 0,7-3 0 16,3 3 4-16,1 0 0 0,0-7 1 0,-1 7 0 15,1 7-12-15,-1-7-2 0,4 3-1 0,-3-3 0 16,0 0-16-16,-1 6-3 0,4-3-1 0,-3 3 0 16,3-6 4-16,-3 10 1 0,-1-10 0 0,4 9 0 15,-3-3-15-15,-1-2-15 0,1 5 3 0,3 0 1 16,-3-2 11-16,-1 8 0 0,4-2 0 0,-3 3 0 15,0-7 0-15,3 10-8 0,0-4 8 0,0-2 0 16,4 3 0-16,-4 3-10 0,3-4 10 0,1 4 0 16,-4 0-10-16,0 0 10 0,0-4-8 0,4 4 8 15,-4 0-16-15,-3-3 3 0,-8 2 0 0,4-2 0 0,4-3 13 16,-4-4 13-16,-4 7-2 0,1 3-1 0,-1-10-10 0,-3 7 0 16,0-7 0-16,0 10 0 0,-3-10-12 15,3 7 12-15,-7-3-10 0,0-7 10 0,0 13 0 0,-4-10 0 16,1 0 13-16,-5 1-4 0,1-4-9 0,0 3 0 15,-3 1 0-15,-1-4 0 0,0-3 0 0,1 7 0 16,-1-10 0-16,-3 9 0 0,3-9-8 0,1 10-4 16,-5-10-1-16,1 6 0 0,0-6-8 0,0 9-2 15,0-3 0-15,0-2 0 0,-1-4 23 0,5 9-11 16,-1-9 11-16,4 6-8 16,0-3-23-16,0-3-4 0,3 0-1 0,1 0 0 15,-1 0-91-15,0 0-18 0,4 0-4 0,0 0-391 0,0 0-79 16</inkml:trace>
  <inkml:trace contextRef="#ctx0" brushRef="#br4" timeOffset="207876.39">28885 11792 1854 0,'0'0'82'0,"0"0"17"0,0 0-79 0,0 0-20 15,0 0 0-15,0 0 0 0,0 0 10 0,0 0-2 16,0 0 0-16,0 0 0 15,0 0-32-15,0 0-8 0,0 0 0 0,0 0-1 16,0 0 13-16,-7 3 4 0,0 3 0 0,0 3 0 0,-3 1 16 0,-1-4 8 16,4 4-8-16,0-7 12 15,-4 6 55-15,1-3 10 0,-1 4 3 0,-3-1 0 0,0 7-18 0,0-7-3 16,0 1-1-16,0 9 0 0,0-10-25 0,-1 7-5 16,1-4 0-16,4 10-1 0,-4-3-15 15,3 0-2-15,-3 6-1 0,3-3 0 0,1 3-9 0,-1 3 0 16,1-3 0-16,-1 3 0 0,4 1 0 0,-4 5 0 15,4-9 0-15,-3 10 0 0,3-7 0 0,0 0 0 16,0 7 0-16,0-7 0 0,-4 6 0 0,4 1 0 16,-4-1 8-16,4 4-8 0,0 0 9 0,0-4-9 15,0 1 10-15,4 2-10 0,-1-5 8 0,4-1-8 16,0 0 0-16,0-3 9 0,4 1-9 0,-1-4 0 16,1-6 9-16,3 6-9 0,0-3 0 0,0-7-12 0,3 4 2 0,5 0 0 15,-5-3 10-15,4 2 0 0,4-8 0 0,-1 6 0 16,5-4 0-16,-1 4 0 0,4-7-10 0,-1 1 10 15,4-1-12-15,-3 0 4 0,0-2 8 0,0 2-13 32,3-9-23-32,-4 9-4 0,1-9 0 0,-7 7-1 15,-1-7-137-15,1-7-27 0,0 7-6 0,-4 0-1 0</inkml:trace>
  <inkml:trace contextRef="#ctx0" brushRef="#br4" timeOffset="208383.97">29510 12080 1872 0,'0'0'83'0,"0"0"17"0,0 0-80 0,0 0-20 15,-4-3 0-15,4 3 0 0,4-6 21 0,-4 6 1 16,0 0 0-16,0 0 0 15,0 0-56-15,0 0-11 0,0 0-51 16,0 0 56-16,0 0 0 0,0 0 1 0,0 0 0 0,-7 6 24 0,3-3 5 16,1 7 1-16,-1 2 0 0,-3-2 49 0,0-1 9 15,0 0 3-15,0 1 0 0,-4 5 20 0,1-2 4 16,-1 6 0-16,-3 6 1 0,0-6-19 0,-4 6-4 16,8 3-1-16,-8 0 0 0,1 4-16 0,-5-4-3 15,1 6-1-15,-3 1 0 0,2-4-20 0,-2 4-4 16,2-1-1-16,1 4 0 0,0-4-8 0,0 1-14 15,7-7 3-15,-4 0 1 0,4 4 10 0,4-4 16 0,-5-9-4 16,5 6-1-16,-1-7-11 0,4-5 0 0,-3 3 0 16,3-1 0-16,0-5-24 0,-1-7 2 0,1 3 1 0,4-3 0 31,3-3-90-31,-7 0-17 0,7 0-4 0,-7-3-769 0</inkml:trace>
  <inkml:trace contextRef="#ctx0" brushRef="#br4" timeOffset="208722.83">29058 12090 2210 0,'-7'-4'98'0,"4"-2"20"0,-1 3-94 0,4-3-24 0,-7-4 0 0,4 10 0 16,3 0 9-16,0 0-9 0,0 0 12 0,0 0-12 31,0 0-23-31,0 0-11 0,0 0-2 0,7 10-1 0,-4-1 23 0,4 7 5 0,4 0 1 0,-1-4 0 15,1 13 8-15,3-6 0 0,0 0 0 0,0 6 0 16,0 3 24-16,4-3 0 0,-4-6 0 0,-3 6 0 16,6 3 12-16,-6-3 2 0,3 4 1 0,-3-4 0 15,-1 3-10-15,1 0-1 0,-1 4-1 0,-2-1 0 16,2 3-3-16,-3-5-1 0,0 5 0 0,0-9 0 0,0 10-23 16,4-7 0-16,-1 0 0 0,5-3 8 15,-5 3-8-15,4 1 0 0,-3-7 0 0,-1-4 0 16,5 1-34-16,-1-3-8 0,-4-4-2 15,1 4 0-15,-1-6-28 0,1-1-7 0,-4 0-1 0,0-2 0 16,-3-4-92-16,-4-3-20 0,0 0-3 0,0 0-1 0</inkml:trace>
  <inkml:trace contextRef="#ctx0" brushRef="#br4" timeOffset="209672.92">29672 12874 1666 0,'0'0'74'0,"0"0"15"0,0 0-71 0,7-4-18 0,-3-2 0 0,3 3 0 16,-4-3 83-16,4 3 13 0,-3-4 2 0,3-2 1 15,0 9-79-15,4-6-20 0,-4-4 0 0,0 7 0 16,3-3 0-16,1 3 8 0,-1-4-8 0,-2 7 0 16,2-9 10-16,1 9-10 0,3-3 8 0,-4 3-8 15,1 0 20-15,-4 0-2 0,-7 0 0 0,7 3 0 16,0-3 0-16,-7 0 0 0,4 9 0 0,3 1 0 15,-4-1-18-15,1 1 0 0,-4-4 0 0,-4 10 0 16,1-4 0-16,-1-2 0 0,1 5-12 0,-4-5 3 16,0 5 9-16,-4-2-10 0,4-4 10 0,-4 7-10 0,1 0 10 15,-1-4 0-15,1-2 0 0,-5 5-8 0,5-5 8 16,-4 8-8-16,0-8 8 0,0 6-8 0,-1-7-2 16,1 7 0-16,-3-4 0 0,6-2 0 0,-3 5 10 15,3-5-12-15,1-1 12 0,-1 0-12 0,4 1 12 0,4-1 11 16,-4-2-3-16,3-4 0 0,4 3-8 0,0-6 8 15,0 0-8-15,0 9 8 0,0-9-8 0,4 10 0 16,3-1 0-16,0 1 8 0,0-4 2 0,0 3 0 16,0-6 0-16,3 4 0 0,-2 2 16 0,2-3 3 15,1-2 1-15,-1 5 0 16,4-3-45-16,-3-3-9 0,3-3-1 0,-3 7-1 16,3-4-8-16,0-3-2 0,0 0 0 0,0 0 0 15,0 0-99-15,-3 0-20 0,3-3-4 0,-4-4-581 0</inkml:trace>
  <inkml:trace contextRef="#ctx0" brushRef="#br4" timeOffset="210032.2">30120 12419 1864 0,'0'0'83'0,"0"0"17"0,-3 0-80 0,3 0-20 16,0 0 0-16,-4 6 0 0,4-6 85 0,0 0 14 15,0 0 2-15,0 0 1 0,4 10-60 0,3-1-12 16,0-9-2-16,3 0-1 0,4 6-27 0,1-6 0 15,2-6-14-15,-3 6 5 0,7 0 9 0,-3 0-10 16,3-3 10-16,0-3-10 0,1 6 10 0,-1 0 0 16,3-7 0-16,-2 4 0 0,-1 3 0 0,0 0 0 15,-3-6 0-15,3 6 0 0,-4 0-17 0,1 0-2 16,0-3 0-16,-1 3 0 16,1 3-47-16,-7-3-10 0,3 0-1 0,-4 0-532 15,-3 0-107-15</inkml:trace>
  <inkml:trace contextRef="#ctx0" brushRef="#br4" timeOffset="210359.78">30053 12648 1209 0,'0'0'108'0,"0"0"-87"0,0 0-21 0,0 0 0 16,0 0 223-16,0 0 40 0,7 0 8 0,0 3 1 15,4-3-232-15,-1 0-40 0,1 0-23 0,3 0 3 16,-3 0 20-16,3-3-8 0,3 3 8 0,-2 0 0 16,2 0-11-16,1 0 11 0,-1 0-10 0,1 0 10 15,3 0 0-15,0 0 0 0,-3 0 0 0,3 0 0 16,-3 0-15-16,0 0 3 0,-4-7 1 0,0 7 0 31,3-3-32-31,1 3-6 0,0-6-2 0,-4 6 0 16,3-3-29-16,1-3-5 0,0 6-2 0,-1-3 0 0</inkml:trace>
  <inkml:trace contextRef="#ctx0" brushRef="#br4" timeOffset="210778.12">31260 12444 1152 0,'0'0'51'0,"0"0"10"0,0 0-49 0,0 0-12 0,0 0 0 0,0 0 0 16,-4 0 248-16,4 0 48 0,0 0 8 0,-3-9 3 15,3 9-263-15,0 0-44 0,0 0-24 0,0 0 2 16,0 0-2-16,0 0 0 0,-7 0 0 0,7 0 0 16,0 0 24-16,-8 0 0 0,1 0-9 0,-3 9 9 15,3-9 24-15,0 9 8 0,-4 1 1 0,-3-1 1 16,3 7-2-16,-3 0 0 0,-3 2 0 0,-1 1 0 15,-3 6-16-15,0-3-4 0,0 10-1 0,-1-4 0 16,1 0-11-16,-3 0 0 0,-1 7-12 0,4-7 12 16,-4-3-16-16,4 3 5 0,0-3 1 0,3 0 0 15,0-6-24-15,8 0-5 16,-1-3-1-16,1-4 0 0,3-2-20 0,3-4-5 16,1-3-1-16,3-3 0 0,0 0-134 0,0 0-26 0,0 0-6 15,-4-12 0-15</inkml:trace>
  <inkml:trace contextRef="#ctx0" brushRef="#br4" timeOffset="211026.36">30942 12444 806 0,'0'0'72'0,"0"0"-58"15,0 0-14-15,0 0 0 0,0 0 477 0,7 9 93 16,-3 1 18-16,3-1 4 15,0 1-507-15,3 5-101 0,-3 1-21 0,4 3-4 16,0 0-9-16,-1 6-2 0,1-3 0 0,-1 3 0 16,1 0 16-16,0-6 4 0,-1 9 0 0,1-3 0 15,-4 0 1-15,0-3 1 0,0 0 0 0,-4-3 0 0,4-1 12 0,-3 1 2 0,0-9 1 0,-1 9 0 32,1-10-15-32,-1 7-3 0,1-7-1 0,-1 0 0 15,1 1-46-15,-1-1-10 0,1 7-2 0,-4-7-795 0</inkml:trace>
  <inkml:trace contextRef="#ctx0" brushRef="#br4" timeOffset="211544.3">31302 12908 230 0,'0'0'10'0,"0"0"2"0,0 0-12 0,0 0 0 16,0 0 0-16,0 0 0 0,4 0 416 0,-1-3 80 0,4-3 16 0,0 6 3 16,4-7-431-16,-1 4-84 0,1-3-20 0,3 6-2 15,0-3 14-15,0-3 8 0,4 2-10 0,-8-2 10 16,5 6 0-16,-5 0 18 0,8-3-2 0,-1 3-1 15,-2-6 33-15,-1 6 6 0,-4 0 2 0,8 0 0 16,-8 6-22-16,1-6-4 0,-4 3-1 0,0-3 0 16,0 0-11-16,-3 6-2 0,-4-6-1 0,0 0 0 15,3 10-24-15,1-7-5 0,-8 6-1 0,4 4 0 16,-7-4-4-16,0 1-1 0,0-1 0 0,4 4 0 16,-8-4 20-16,0 7-12 0,-3-1 12 0,0-2-10 31,4-4-24-31,-5 7-5 0,-2-7-1 0,3 7 0 0,0-3 26 0,0-7 5 0,-4 10 1 0,7-4 0 15,-3-6 8-15,4 4 0 0,-1-1 0 0,4 1 0 16,0-1 17-16,3-3 3 0,1 4 0 0,-1-1 0 16,4-6 5-16,0 7 2 0,4-4 0 0,3 3 0 15,0 1-27-15,0-1 0 0,4 1 0 0,-1-1 0 0,4 0 0 16,0-2 0-16,4 2 0 0,-4-3 0 16,7-2-30-16,-7 2-11 0,4-3-3 15,0-3 0-15,3 6-115 0,-3-6-23 0,3 0-5 16</inkml:trace>
  <inkml:trace contextRef="#ctx0" brushRef="#br4" timeOffset="212224.43">31429 11742 1915 0,'0'0'84'0,"0"0"19"0,0 0-83 0,0 0-20 16,0 0 0-16,0 0 0 0,0 0 22 0,0 0 0 15,0 0 0-15,0 0 0 0,0 0-12 0,7 6-2 16,4 3-8-16,-1-3 12 0,4-2 4 0,0 5 0 16,1-3 0-16,2-3 0 0,4 4 10 0,1 2 2 15,2 0 1-15,-3 7 0 0,4-3-12 0,0 2-2 16,-1 4-1-16,1 6 0 0,0-6-6 0,0 9 0 15,3 1-8-15,0 5 12 0,0 1-12 0,0 8 0 16,4-5 0-16,0 6 0 0,0-6 0 0,-4 6 0 16,-3-1-9-16,3 1 9 0,0-6 0 0,-3 6 12 15,-4 0-1-15,-3 0 0 0,3 6-11 0,-7-3-11 16,0 0 3-16,-3-3 0 0,-1 0 8 0,-3-10 0 16,0 10 0-16,0-9-8 0,-3-4 8 0,-1 3 0 0,1 1 0 15,-4-1 0-15,0 1 0 0,-4-4-8 0,4 4 0 16,-7-1 0-1,4-6-42-15,-4 1-8 0,-7-4-2 0,3 0 0 0,-7-6 60 0,-3 6 9 16,0-13 3-16,-4 4 1 16,-3 3-33-16,0-4-6 0,-4-2-2 0</inkml:trace>
  <inkml:trace contextRef="#ctx0" brushRef="#br3" timeOffset="-214592.29">3387 17496 1119 0,'7'6'49'0,"-7"-6"11"0,0 0-48 0,0 0-12 0,0 0 0 0,0 0 0 16,0 0 124-16,0 0 21 0,0 0 5 0,0 0 1 16,0 0-56-16,0 0-11 0,0 0-3 0,0 0 0 15,0 0-48-15,0 0-9 0,0 0-3 0,0 3 0 16,0-3-12-16,0 10-9 0,7-4 12 0,-7-6-12 16,0 0-25-16,0 9-12 0,0 1-3 0,0-10-544 15,0 0-108-15</inkml:trace>
  <inkml:trace contextRef="#ctx0" brushRef="#br3" timeOffset="-209268.28">22359 14987 871 0,'0'0'38'0,"0"0"9"0,0 0-38 0,0 0-9 16,0 0 0-16,0 0 0 0,11-9-8 0,-11 9-4 16,-4-7-1-16,4 7 0 15,0 0-118-15,0 0-23 0,0 0-5 0,0-3-1 0,-7-3 170 0,7 3 34 16,0 3 6-16,-7-6 2 0,0 2 123 0,7 4 25 15,0 0 4-15,0 0 2 0,-7-6-70 0,7 6-15 16,0 0-2-16,0 0-1 16,0 0-54-16,0 0-10 0,0 0-2 0,0 0-1 15,10 0-35-15,-10 0-8 0,-7 0 0 0,7 0-8 0,0 0 9 16,0 0-9-16,0 0 0 0,0 0 9 0,-7 0 31 0,7 0 7 16,0 0 1-16,-7-3 0 0,-3-3 8 0,6 6 1 15,4 0 1-15,0 0 0 0,-7 0-10 0,0-3-1 16,7 3-1-16,0 0 0 0,0 0-20 0,-3 3-4 15,-4-3-1-15,-1 0 0 0,8 0-7 0,-3 9-2 16,-4-3 0-16,-4-2 0 0,4 5-12 0,0 0 0 16,0-2 0-16,-3 2 0 0,-5 0 0 0,5 1 0 15,6-1 0-15,-3 7 0 0,-3-7 23 0,3 1-2 16,0 5 0-16,3-2 0 0,-7 6-13 0,1 3-8 16,-1-3 8-16,4-1-8 0,0 7 0 0,0-3 0 15,-3 4 0-15,2-1 0 0,5-7 0 0,-1 8 11 16,1-8-3-16,-1 1 0 0,4 6 20 0,0-6 3 0,4 0 1 0,-4-3 0 15,-4 2-20-15,4 1-3 0,7-3-1 0,-3-4 0 16,-4 4 0-16,3 3-8 0,8-10 12 0,-4 7-4 0,4-3-8 0,-4 2 0 16,3-5 9-16,1-1-9 0,3 0 0 0,0 1 8 15,-3-4-8-15,3 3 0 0,3-2 8 0,1-4-8 0,-7 6 10 16,-1-9-10-16,1 7 12 0,-1-7-4 0,8 0-8 16,-4 0 12-16,-7-7 6 0,7 7 1 0,8-3 0 0,-1-3 0 15,-7 3 1-15,3-4 1 0,5-2 0 0,-1 3 0 16,-4-4-21-16,1 1 0 0,-4 0 0 0,0-1-8 15,7-5 8-15,-6 2 0 0,-5-3 8 0,4 4-8 16,0-4 14-16,0-3-2 0,-3 0 0 0,-4-3 0 16,4 4 0-16,-4-1-1 0,3-6 0 0,1 6 0 15,-11-6-11-15,3 6 0 0,5 0 0 0,-1-6 0 16,-4 6 22-16,-3 1 9 0,0-1 1 0,4-6 1 16,-1 6-33-16,1-6 0 0,-11 6-15 0,7 0 5 15,3 0 10 1,-3 0 0-16,-3-6 0 0,-1 10 0 0,1-4 0 0,-1 0 0 15,4 0 0-15,-7 0 0 0,0 4 0 0,0-4 0 16,3 3 0-16,-3 7 0 0,-3-4 0 0,-1 1 0 16,1 2 0-16,-1 7 0 0,0-3 0 0,-3 3 12 15,0-3 0-15,0 6-1 0,3-4-24 0,-3-2-5 16,-3 6-1-16,3 0 0 0,3 0 19 0,-3 0 0 16,-4 0 0-16,1 0 0 0,3 0-14 0,-1 0 4 15,5 0 1-15,-4 6 0 16,-7-2-14-16,10-4-2 0,4 0-1 0,-4 0 0 15,-3 0-10-15,0 6-3 0,7-6 0 0,0 3 0 16,-4-3-27-16,1 9-6 0,3-9 0 0,0 7-1 16,7 2-116-16,-4 0-23 0,-6 1-5 0,3-1-415 0,7 1-82 0</inkml:trace>
  <inkml:trace contextRef="#ctx0" brushRef="#br3" timeOffset="-206290.09">22927 15523 2142 0,'0'0'95'0,"0"0"19"0,0 0-91 0,0 0-23 15,0 0 0-15,0 0 0 0,-7 0 83 0,7 0 12 16,0 0 2-16,0 0 1 0,0 0-62 0,0 0-12 16,0 0-2-16,7 0-1 0,0 0-13 0,0 0-8 15,-7 0 10-15,11 0-10 0,-1 0 0 0,-3 7 0 16,-7-7 0-16,7 0 0 0,0 0-9 0,-7 0-8 16,0 0-2-16,0 0 0 0,0 0-3 0,0 0-1 15,0 0 0-15,0 0 0 16,0 0-6-16,0 0-2 0,0 0 0 0,-7 3 0 15,-3-3-93-15,-1 0-20 0,4 0-3 0,0 0-738 0</inkml:trace>
  <inkml:trace contextRef="#ctx0" brushRef="#br3" timeOffset="-205400.84">23132 15003 1094 0,'0'0'97'0,"0"0"-77"0,7-7-20 0,-4-2 0 15,4 3 168-15,0 3 31 0,0-4 5 0,0-2 2 16,1 9-165-16,-1-3-33 0,0-3-8 0,0 2 0 0,0-2 18 0,0 3 2 16,0-3 0-16,0 6 0 0,3-10 20 0,1 10 4 15,-4-6 0-15,4 6 1 0,3-3-17 16,-4 3-4-16,5-6-1 0,-1 6 0 0,0 0 8 0,0-3 1 15,0 3 1-15,4 0 0 0,-1 3 0 0,-3-3 0 16,0 0 0-16,1 0 0 0,-1 6-4 0,0-3-1 16,0 3 0-16,0 4 0 0,-3-10-4 0,-1 9 0 15,1-3-1-15,-1-2 0 0,4 2-12 0,-3-3-3 16,0 3 0-16,-4-3 0 0,-7-3-8 0,7 0 12 16,-7 0-12-16,7 7 12 0,-7-7-12 0,0 0 0 15,0 0 0-15,3 9 0 0,-6 0 0 0,-1-2 0 16,-3 2-11-16,0-6 11 0,0 7 0 0,-7-1-10 15,0-3 10-15,0 4 0 0,0-1 0 0,0-3 0 0,-1 4 0 16,1-7 0-16,4 6 0 0,-1-9 0 0,1 7 0 16,6-7 0-16,4 0 0 0,0 0 0 0,0 0 0 15,0 0-10-15,0 0 10 0,0 0 9 0,0 0-1 16,0 0-8-16,0 0 0 0,0 0 0 0,0 0-12 0,4 9 3 16,3-3 9-16,0-3-10 0,0 7 10 0,-4-4-10 15,1 4 10-15,3-7 0 0,-4 6-9 0,4-3 9 16,-3 4 0-16,3-1 0 0,0-3 0 0,0 4 0 15,0-7 0-15,0 3-11 0,0-3 11 0,0 4-8 16,4-7 8-16,-4 9 0 0,4-9 8 0,-4 10-8 16,3-1 0-16,1-9 0 0,-1 9 0 0,1-2 0 15,3-4 0-15,-3 6 0 0,-4-3 0 0,3 1 0 16,1 2 0-16,-1-6 0 0,-2 7 0 0,-1-4 0 16,0-3 0-16,0 6 0 0,-4 1 0 0,1 2 0 15,-1 1 8-15,4-4-8 16,-3 1 8-16,-4-4-8 0,3 3 0 0,-3 1 0 0,4-1 0 0,-1 1 0 15,-3-1 0-15,0 0 0 0,0-2 0 0,-3 2 0 16,3-3 0-16,0-6 0 0,-4 4 0 0,1 5 0 16,-1-3 0-16,1 4 0 0,-4-7 0 0,3 6 0 15,-3 4 0-15,0-4 0 0,-3 1 0 0,2-1 0 16,-2 0 0-16,-1 1 0 0,-3-1 0 0,4 1 0 16,-1-1 0-16,-3 0 0 0,0 1 0 0,0-1 0 0,0 4 0 15,-4-4 0-15,0 1 0 0,1-7 0 0,3 6 0 16,3-3 0-16,-3-2 0 0,0-4 0 0,3 6 0 15,1-6 0-15,-1 0 0 0,4-6 0 16,0 6-94-16,3-10-17 0,1 1-3 0,-1-1-912 16</inkml:trace>
  <inkml:trace contextRef="#ctx0" brushRef="#br4" timeOffset="-196389.36">24462 14953 518 0,'0'0'23'16,"0"0"5"-16,0 0-28 0,0 0 0 0,0 0 0 0,0 0 0 15,0 0 193-15,0 0 34 0,0 0 6 0,0-10 2 16,0 10-171-16,3-9-35 0,-3 9-6 0,4-3-2 15,-4 3 27-15,3-13 4 0,-3 13 2 0,4-9 0 16,3 6-7-16,-7 3-2 0,0 0 0 0,3-7 0 0,-3 7-12 16,0 0-2-16,0 0-1 0,0 0 0 0,0 0 8 0,0 0 2 15,0 0 0-15,0 0 0 0,0 0-21 0,0 0-4 16,0 0-1-16,-7-3 0 0,7 3-5 0,-7 0-1 16,4 3 0-16,-4 4 0 0,-4-4-8 0,0 6 8 15,1-3-8-15,-1 10 8 0,1-3-8 0,-1-4 10 16,-3 7-10-16,3-7 10 0,1 10 7 0,-1-3 2 15,1-4 0-15,-1 4 0 0,1-1-5 0,2 4-1 16,-2 0 0-16,-1 0 0 0,4 0-13 0,0 6 0 16,0 3 0-16,4-3 0 0,-4 3 0 0,3-3 0 15,0 1 0-15,4 2 0 0,0 0 0 0,0-9 0 16,0 6 0-16,4 0 0 0,0-6 8 0,-1 0 0 16,1-1-8-16,-1-2 12 0,4 3-12 0,-3-3 0 0,3-4 0 15,-4 4 0-15,8-7 0 0,-1 7 0 0,-2-7 0 0,-1 1 0 16,0-1 10-16,3-6-1 0,4 10 0 15,0-10 0-15,-3 3-1 0,3-3 0 0,4-3 0 0,3 0 0 16,-7-3 10-16,7-3 2 0,-3 3 0 0,3-4 0 16,0 1 2-16,0-3 1 0,-3-1 0 0,0 1 0 15,3-4-15-15,-4-2-8 0,1-1 8 0,-4 7-8 16,0-10 17-16,0 3-1 0,1-3 0 0,-5 1 0 16,1-1-3-16,-1 0-1 0,-3-6 0 0,0 0 0 15,0 6 10-15,0-9 2 0,-3 3 0 0,0 3 0 16,-1 0-24-16,-3-6 0 0,0 9 0 0,0-6-12 15,0 3 21-15,-3 0 4 0,-1 0 1 0,0-3 0 16,1 9-6-16,-4-3 0 0,3 0-8 0,-3 1 12 0,0 2-12 16,0-3 0-16,0 3 0 0,0 4 0 0,0-4 0 15,0 7 8-15,0-1-8 0,0 1 9 0,0 3-9 0,-4-4-11 16,4 7 3-16,-3-3 0 0,3 3-4 0,-4-4 0 16,4 7 0-16,-4-3 0 0,1 3-3 0,3-6-1 15,-4 6 0-15,1 0 0 0,-1 0-5 0,0-6-2 16,1 6 0-16,3 0 0 15,0 0-11-15,0 6-2 0,3-6-1 0,4 0 0 16,0 0-12-16,0 0-3 0,0 0 0 0,0 0 0 16,0 0-188-16,0 0-39 0,0 0-7 0,7 9-2 0</inkml:trace>
  <inkml:trace contextRef="#ctx0" brushRef="#br4" timeOffset="-195466.9">23865 15219 691 0,'0'0'30'0,"0"0"7"0,0 0-29 0,0 0-8 15,0 0 0-15,0 0 0 0,0 0 168 0,0 0 33 16,7-6 7-16,1 3 0 0,-1 3-125 0,0-7-26 0,-4 4-5 0,-3 3 0 16,7 0 52-16,-7 0 12 0,0 0 1 0,0 0 1 15,0 0 2-15,0 0 1 0,7-6 0 0,-7 6 0 16,0 0-36-16,0 0-7 0,0 0-2 0,0 0 0 15,0 0-36-15,0 0-8 0,0 0-2 0,0 0 0 16,0 0-22-16,0 0-8 0,0 0 0 0,0 0 0 16,4-3 0-16,-4 3-10 0,0-6 0 0,0 6 0 31,-4-4-29-31,4 4-5 0,0-6-2 0,4 3 0 16,-1-3-56-16,1 3-11 0,3-4-3 0,-4 7-607 0,8-6-121 0</inkml:trace>
  <inkml:trace contextRef="#ctx0" brushRef="#br4" timeOffset="-194678.04">25001 15561 1094 0,'0'0'48'0,"0"0"11"0,0 0-47 0,0 0-12 16,0 0 0-16,0 0 0 0,0 0 259 0,0 0 49 16,0 0 11-16,0 0 1 0,0 0-251 0,0 0-50 0,0 0-11 0,0 0-8 15,0 0 9-15,0 0-9 0,0 0 0 0,0 0 9 16,0 0-9-16,0 0 0 0,0 0 0 0,0 0 0 16,0 0 0-16,0 0 0 0,0 0-10 0,0 0 10 31,0 0-43-31,0 0-2 0,0 0-1 0,0 0 0 15,0 0-130-15,0 0-25 0,0 0-6 0,7 0-1 0</inkml:trace>
  <inkml:trace contextRef="#ctx0" brushRef="#br4" timeOffset="-194192.7">25337 14877 2221 0,'0'0'48'0,"0"0"11"0,0 0 1 0,0 0 4 0,0 0-52 0,0 0-12 16,0 0 0-16,0 0 0 15,0 0-33-15,0 0-10 0,0 0-1 0,0 0-1 16,0 0 6-16,3 3 2 0,-3-3 0 0,7 10 0 0,-7-10 65 0,4 9 14 16,-1 1 2-16,1-1 1 0,-4 4 31 0,3-4 7 0,1 0 1 0,-1 4 0 15,-3-4-19-15,0 7-3 0,0 0-1 0,4-4 0 16,-4 4-27-16,3 3-6 0,-3 0 0 0,4-1-1 15,-4 4-12-15,3 0-3 0,1-3 0 0,-4 6 0 16,3 0-12-16,1 4 8 0,-4-4-8 16,3 3 0-16,1 0 0 0,3-3 0 0,-3 3 0 0,3-3 0 15,-4 4 0-15,4-4 0 0,0-6-8 0,0 6 8 16,4-7 0-16,-8 1 0 0,1-3 0 0,0-3 0 16,3-4-10-16,0 7-5 0,-7-7-1 0,3-3 0 31,-3 4-142-31,0-10-29 0,0 0-5 0</inkml:trace>
  <inkml:trace contextRef="#ctx0" brushRef="#br0" timeOffset="-184915.89">14799 17289 1004 0,'0'0'44'0,"0"0"10"0,0 0-43 0,0 0-11 0,0 0 0 0,0 0 0 15,0 0 80-15,0 0 15 0,0 0 2 0,0 0 1 16,0 0-77-16,0 0-21 0,0 0 8 0,0 0-8 15,0 0 0-15,0 0 0 0,0 0 0 0,0 0 0 0,-3 0 17 16,3 0 1-16,-8-7 0 0,8 7 0 0,0 0 6 0,0 0 2 16,-7 7 0-16,4-7 0 0,3 0 10 15,0 0 3-15,-7 0 0 0,7 0 0 0,0 0 21 0,0 0 4 16,0 0 0-16,0 0 1 0,0 0-32 0,0 0-6 16,0 0-2-16,0 0 0 0,0 0 2 0,0 0 0 15,0 0 0-15,0 0 0 0,-7 0-6 0,7 0-1 16,0 0 0-16,0 0 0 0,-7 3 7 0,3 3 1 0,4-6 0 0,-3 6 0 0,-1-2-28 0,4-4 0 15,0 0 0-15,0 0 0 0,0 9 0 0,0-9 0 16,0 0 0-16,0 0 0 0,0 0 14 0,0 0 7 31,0 0 2-31,7 0 0 0,4 6 15 0,-1-6 3 0,1 0 1 0,3 0 0 16,0 0-10-16,4 0-1 0,3 0-1 0,0-6 0 16,4 6 5-16,0-3 1 0,-1-3 0 0,4 6 0 15,1 0-24-15,-1 0-12 0,0 0 12 0,4 0-12 0,0 0 10 16,-1 0-10-16,1 0 8 0,0 6-8 0,-4-6 0 15,0 0 0-15,4 0 0 0,-4 0 0 0,0 0 0 0,1 0 0 16,-8 0 0-16,4-6 0 0,-8 6 13 16,1 0-2-16,-1 0-1 0,1-4 0 0,-7-2-10 0,-1 6 0 15,1-6 0-15,-1 6 0 0,-2 0 0 0,-8 0 0 16,7 0 0-16,-7 0 0 0,7 0-14 0,-7 0-5 16,0 0-1-16,0 0 0 15,0 0-35-15,0 0-7 0,0 0-2 0,0 0 0 16,0 0-46-16,0 0-10 0,0 0-1 0,0 0-1 15,-11 0-61-15,0 0-12 0,-10-3-2 0,4 3-515 0</inkml:trace>
  <inkml:trace contextRef="#ctx0" brushRef="#br0" timeOffset="-184118.89">14690 17593 748 0,'0'0'33'0,"0"0"7"0,0 0-32 0,0 0-8 0,0 0 0 0,0 0 0 16,0 0 28-16,0 0 4 0,0 0 1 0,0 0 0 15,7 0-33-15,-7 0 0 0,0 0 0 0,0 0 0 16,0 0 34-16,0 9 13 0,7-2 2 0,-7-7 1 15,0 0 37-15,0 0 7 0,0 0 2 0,7 3 0 16,-7-3 20-16,0 0 5 0,7 0 1 0,0 6 0 16,4-3-32-16,-4-3-6 0,0 0-2 0,0 6 0 15,3-2-4-15,-3-4-1 0,0 0 0 0,4 0 0 16,-4 0-19-16,4 0-4 0,-1 6-1 0,4-6 0 0,-3 0-13 16,-1 0-2-16,8 3-1 0,0-3 0 0,-4 0-21 15,4 0-4-15,-1 6 0 0,1-6-1 0,-1 0 10 16,1-6 3-16,0 6 0 0,3 0 0 0,0 0 4 0,0 0 2 15,-3 0 0-15,7 0 0 0,-4 0-30 0,-4 0 0 16,5-3 0-16,-1 3 0 0,-4 3-11 0,1 3 11 16,0-6-10-16,-4 6 10 0,3-2 0 0,-3-4 0 15,8 0-8-15,-8 9 8 0,3-9 0 0,-3 6 0 16,1-6 0-16,-1 3 0 0,0-3 9 0,-4 7-1 16,-3-7-8-16,4 0 12 0,-4 3-12 0,4-3 0 15,-11 0 0-15,7 0 0 0,0 0-10 0,-7 0-8 16,7 0-2-16,-7 0 0 15,0 0-7-15,10 0-1 0,-3 0-1 0,-7 0 0 16,11 0-2-16,-11 0 0 0,7 0 0 0,0 0 0 16,-7 0-4-16,0 0-1 0,7-3 0 0,0 3 0 15,-7 0-31-15,0 0-6 0,0 0-2 0,0 0 0 16,0 0-121-16,0 0-24 0,0 0-4 0</inkml:trace>
  <inkml:trace contextRef="#ctx0" brushRef="#br2" timeOffset="-154538.36">16958 17076 57 0,'0'0'0'0,"0"0"0"15,0 0 0-15,0 0 0 0,0 0 267 0,0 0 48 16,0 0 9-16,0 0 3 0,0 0-182 0,7 0-36 16,-7 0-7-16,0 0-2 0,0 0-14 0,0 0-3 15,0 0-1-15,0 0 0 0,0 0-18 0,0 0-3 16,0 0-1-16,0 0 0 0,-7-10-11 0,4 10-2 16,3 0-1-16,-4 0 0 0,-3 0-2 0,0 0 0 15,0 0 0-15,3 0 0 0,4 0-17 0,-7 10-4 16,-3-4-1-16,3-3 0 0,-4 6-10 0,0 1-3 15,1-1 0-15,-1-3 0 0,1 10-9 0,3-3 0 0,-4-4 0 0,0 7 0 16,-3-7 0-16,4 10 0 0,-1-3 0 16,4-4 0-16,-3 10 0 0,2-3 0 0,-2-7 0 15,3 10 0-15,0-3 0 0,0-6 0 0,3 12 0 0,1-6 0 16,-1 6 0-16,1-6 0 0,-1-4 0 0,1 7 0 16,6-6 0-16,-3 9 0 0,0-12 0 0,0 2 0 15,0 4-11-15,4-3 11 0,-1-4-8 0,1 4 8 16,-1 0 0-16,1-7 0 0,3 4 0 0,-4 2 0 15,4-5 0-15,-3-1 0 0,3 0 0 0,0 1 0 16,4-1 0-16,-4-2 0 0,3 2 0 0,4 0 0 16,0 1 0-16,1-10 8 0,-1 6 0 0,3-3 0 15,1-3-8-15,0 6 9 0,-1-6-9 0,1-6 10 0,-4 6-2 16,0 0-8-16,4 0 12 0,-1-3-4 0,-3-3 7 16,1-4 1-16,2 7 0 0,-3-3 0 0,0-3 12 15,4-1 4-15,-4 1 0 0,4-1 0 0,-1 1-10 0,-2-7-2 16,2 7 0-16,1-7 0 0,0 7 20 0,3-4 3 15,-4-2 1-15,1-1 0 0,0-3-27 0,-1 10-5 16,1-10 0-16,0 3-1 0,-4-3-3 0,0 10 0 16,0-7 0-16,-4 7 0 0,1-10 20 0,0 0 3 15,-8 0 1-15,8 1 0 0,-4-8-24 0,-4 8-8 16,1-7 0-16,-4 6 0 0,0-6 17 0,0 6-2 16,0-6-1-16,0 3 0 0,-7 0-6 0,3 3 0 15,-3 0-8-15,0 0 12 0,4 4-12 0,-8 2 0 16,4-2 8-16,0 5-8 0,-4-6 0 0,1 13 0 0,-4-6 0 15,3 3 0-15,0-4 0 0,1 7 0 0,-4-3 0 16,0 6 0-16,0 0 0 0,3 0-10 0,-7 0 10 0,4 0-8 16,-3 0 8-16,-1 0-12 0,-3 0 12 0,0 0-12 15,-1 0 12-15,1 0-8 0,4 0 8 0,-5 0-8 16,-2 0 8-16,3 0 0 0,3 0 0 0,0 0 0 16,-3-6 0-16,4 2 0 0,-1 4 0 0,4 0-8 31,0 0-17-31,3 0-3 0,-3 0-1 0,0 4 0 0,7-4-95 15,0 6-18-15,0-6-4 0,0 9-683 0,3-3-137 0</inkml:trace>
  <inkml:trace contextRef="#ctx0" brushRef="#br2" timeOffset="-154081.31">17660 17656 403 0,'0'0'36'0,"0"0"-36"16,0 0 0-16,0 0 0 0,0 0 240 0,4 9 40 15,-4-9 9-15,0 0 2 0,0 9-120 0,3-2-24 16,-3-7-5-16,4 3-1 0,-4-3-27 0,0 9-6 15,3-2 0-15,-3 2-1 0,0-9-21 0,4 9-4 16,-4 1-1-16,3-4 0 0,-3-6-23 0,4 9-5 16,-4-5-1-16,3 5 0 0,-3-3-39 0,0-6-13 15,0 0 8-15,0 10-8 0,0-1 13 0,0 0-1 16,0-9 0-16,0 0 0 0,0 0-12 0,0 0-16 16,0 0 3-16,0 0 1 0,0 0-42 0,0 0-8 0,0 0-2 0,-3-9 0 31,-4 6-142-31,3-6-29 0</inkml:trace>
  <inkml:trace contextRef="#ctx0" brushRef="#br2" timeOffset="-153193.83">18200 17032 1825 0,'0'0'40'0,"0"0"8"0,0 0 1 0,0 0 3 0,0 0-41 0,0 0-11 0,0 0 0 0,0 0 0 16,7-4 53-16,-7 4 9 0,0 0 2 0,0 0 0 16,0 0 3-16,0 0 1 0,0 0 0 0,0 0 0 15,0 0-4-15,0 0 0 0,0 0 0 0,-4-6 0 0,1 3-9 0,-4-3-3 16,-4 6 0-16,4-6 0 0,-3 6-32 0,-5 0-6 15,-2 0-2-15,-1 0 0 0,4 6-3 0,-4-6-1 32,-3 6 0-32,0-3 0 0,3 7-8 0,1-4 0 0,-1 3 0 0,4 1 0 15,-4-1 0-15,4 1 0 0,0-1 0 0,0 0 0 16,0 1 0-16,3-1 0 0,1 1-8 0,-1 2 8 16,4-3 0-16,4 1 0 0,-1-7 0 0,1 6 8 15,3-2-8-15,0-7-11 0,0 0 3 0,0 9 0 16,0 1 8-16,0-10 0 0,0 0 0 0,7 9 0 0,0-9 0 15,0 9 0-15,0-9 0 0,3 7 0 0,1-4 0 16,0 3 12-16,3-3-4 0,0 3 0 0,-4-6-8 0,4 10 0 16,4-4-11-16,3-3 11 0,4 7 0 0,0-1 0 15,-1 0 0-15,-2 1 0 0,2 6 0 0,-3-1-9 16,-3-2 9-16,0 2-8 0,-4 1 8 0,0-3 11 16,0 5-3-16,0-8 0 0,-3 6-8 0,-1 2 0 15,1 1 0-15,-1-3 0 0,1 3 12 0,0-4 0 16,-1 4 0-16,1-3 0 0,-4-4-12 0,0 7 0 0,0-9 0 15,-4 5 0-15,1 1 0 0,0-3 0 0,-1 2 0 0,-3-5 0 16,4 5 28-16,-8-2 3 0,4-4 1 0,-7 1 0 16,3 5-32-16,1-5 0 0,-1-1 0 15,-3 1 0-15,0-4 0 0,-3-3-13 0,-1 3 1 0,4 4 0 16,-7-10 12-16,3 6 0 0,-3-3 0 0,0-3 0 16,0 0 12-16,-4 0-2 0,1 0 0 0,-1-3 0 15,0-3-10-15,4 6 0 0,-3-10 0 0,3 10 0 16,0-9 0-16,3 3 0 0,-3 2 0 0,3-11 0 15,4 5 0-15,0 1 0 0,-3 0 0 0,2-1-11 16,1 1 11-16,0-7 16 0,4 7-4 0,3-1-1 16,-4 1-11-16,1-1 0 0,3 1 0 0,0 0 0 15,3-7 0-15,1 7 13 0,-1-7-1 0,1 6-1 16,6 1 2-16,-2-10 1 0,2 4 0 0,1 2 0 0,3-3 22 16,0-3 5-16,-3 4 1 0,6-4 0 0,1-6-26 15,-4 6-6-15,4 0-1 0,-1-6 0 0,1 6 0 16,-1-3 0-16,-2 0 0 0,2 4 0 0,-3-1-9 0,-3 0 0 15,-1 0 9-15,1-6-9 0,-4 9 0 0,0-2 9 16,-3-1-9-16,-4-6 0 0,3 6 8 0,-3 0-8 16,-3 0 0-16,3-6 0 0,-4 6-14 0,4 4-6 15,-3-4-2-15,-1 0 0 16,1 3-16-16,-1 4-3 0,1-4-1 0,-1 7 0 16,4-1-22-16,-4 4-4 0,4 6 0 0,0 0-1 15,0 0-121-15,0 0-24 0,0 0-5 0,4 6-813 0</inkml:trace>
  <inkml:trace contextRef="#ctx0" brushRef="#br2" timeOffset="-152709.55">18764 17013 403 0,'0'0'17'0,"0"0"5"0,0-10-22 0,0 4 0 15,0 6 0-15,0 0 0 0,0 0 125 0,-3-9 21 16,-1-1 4-16,4 10 1 0,0 0-70 0,0 0-13 15,0-3-4-15,0 3 0 0,0 0 50 0,0 0 10 16,0 0 1-16,0 0 1 0,0 0-13 0,0 0-2 16,0 0-1-16,0 0 0 0,0 0-21 0,0 0-4 15,0 0-1-15,0 0 0 0,7 3-6 0,-7-3-2 16,0 10 0-16,0 5 0 0,0-5-9 0,0 9-3 16,0-10 0-16,-3 10 0 0,3 3-21 0,-4 0-5 15,-3 3-1-15,4 0 0 0,-1 3-26 0,4 10-11 16,-3-4 8-16,-4 10-8 0,3-6 15 0,4 6-3 15,-4 0 0-15,1-1 0 0,3 1-1 0,0-6-1 0,0 0 0 16,0 2 0-16,0-11 8 0,3 8 2 0,1-12 0 16,0 4 0-16,-4-4-8 0,3 0-2 0,1-6 0 15,-1-1 0-15,-3-2-10 0,4-7 0 0,-4 1 0 0,0-10 0 32,0 0-89-32,0 0-23 0,0 0-5 0,-4-10-752 0,1 1-151 0</inkml:trace>
  <inkml:trace contextRef="#ctx0" brushRef="#br1" timeOffset="-149454.43">19939 17091 1447 0,'0'0'64'15,"0"0"13"-15,0 0-61 0,0 0-16 0,0 0 0 0,0 0 0 0,0 0 80 0,0 0 14 16,0 0 2-16,0 0 1 0,7 3-39 0,-7-3-8 16,0 0-2-16,7 0 0 0,-3 10 16 0,-4-10 4 15,3 6 0-15,1-3 0 0,-1 13-1 0,1-7 0 16,-4 7 0-16,-4-4 0 0,4 10-24 0,-3-3-5 15,6 3-1-15,-3 3 0 0,0 3-13 0,0 4-4 16,0-4 0-16,0 0 0 0,0-3-3 0,0-6-1 16,0 9 0-16,4-3 0 0,-4 1-6 0,3-4-2 15,1-1 0-15,-4-2 0 0,3 0-8 0,-3-6-11 16,0 2 3-16,0 1 0 16,0-7-38-16,4 1-7 0,-4-1-2 0,0-9 0 15,0 0-96-15,0 0-19 0,0 0-4 0,0 0-467 16,0 0-94-16</inkml:trace>
  <inkml:trace contextRef="#ctx0" brushRef="#br1" timeOffset="-149072.5">19766 17370 288 0,'0'0'25'0,"0"0"-25"0,0 0 0 0,0 0 0 16,0 0 372-16,0 0 70 0,7 0 14 0,0 7 2 0,4-4-306 0,-1-3-60 16,-3 6-13-16,4-6-3 0,0 0 26 0,-1 3 5 15,1-3 1-15,3 6 0 0,-3-6-10 0,3 3-2 16,3-3 0-16,-3 0 0 0,0-3-40 0,4 3-9 15,3 0-2-15,0-6 0 0,1 6-9 0,2-3-1 16,1-3-1-16,0 6 0 0,3-3-18 0,-3-4-4 16,-1 7-1-16,1 0 0 0,3 0-11 0,-3 0 0 15,3 0 0-15,-3 0 8 0,0-3-8 0,-1 3 0 16,1-6 0-16,0 6 0 16,-1 0-32-16,-3-6-4 0,4 2-2 0,-4 4 0 15,-3-6-57-15,0 6-11 0,-4-3-2 0,0-3-757 0,-4 6-151 0</inkml:trace>
  <inkml:trace contextRef="#ctx0" brushRef="#br2" timeOffset="-143059.9">21551 16997 1065 0,'0'0'47'0,"7"0"10"0,-7 0-45 0,7-9-12 16,4-1 0-16,-1 7 0 0,-2-3 52 0,-1 3 8 15,-7 3 1-15,7-7 1 0,0-2-6 0,-7 9-2 16,0 0 0-16,0 0 0 0,7-6 26 0,-7 6 6 16,0 0 1-16,0 0 0 0,0 0-9 0,0 0-2 15,0-3 0-15,0 3 0 0,-4-7-20 0,4 7-5 16,0 0-1-16,0 0 0 0,0 0-24 0,0 0-5 16,0 0-1-16,-7 7 0 0,0-4-3 0,0 3-1 15,0 3 0-15,0 1 0 0,0-1 9 0,-4 1 2 16,4 5 0-16,-3 1 0 0,3-3-10 0,-4 5-1 15,0-2-1-15,-3 0 0 0,4 3-15 0,-1-7 0 16,-3 13 8-16,3-6-8 0,1 0 0 0,-1 6 0 0,4-6 0 16,-3 6 0-16,3 0 0 0,0-3 0 0,3 3 0 15,1-6 0-15,-1 6 0 0,4-6 0 0,0 6 0 0,0-6 0 16,4-1 0-16,-1 7 0 0,1-6 0 0,-1 0 0 16,4-3 0-16,0 3 0 0,0-4 0 0,-3-2 0 15,3 3-10-15,0-7 10 0,3 0-8 0,1 1 8 16,0-1 0-16,-1-3 0 0,4-2 0 0,0 2 0 15,1-6 12-15,2 0 0 0,-3 0 1 0,7-6 0 16,4 2-4-16,-4-2-1 0,1-3 0 0,-1-1 0 16,10 1-8-16,-6-7 0 0,-7 7 9 0,-1-10-9 15,-2 6 0-15,2-2 0 0,4-4 0 0,-7 3 0 16,-3-3 31-16,0 1 8 0,3-7 1 0,0-1 1 16,-7 5-13-16,3-5-2 0,1 1-1 0,0-3 0 15,-1 9-2-15,-6-6-1 0,-1 0 0 0,-3 6 0 16,7-3-6-16,-7 0-2 0,-7 4 0 0,4-1 0 0,3 0-5 15,-7 3-1-15,0-2 0 0,-4-1 0 0,-3 3-8 0,7-3 0 16,3 4 0-16,-10 5 8 0,-3-2-8 0,2-4 0 16,8 6 9-16,0-5-9 0,-7 5 0 0,0 1 0 15,4 6-10-15,-1-7 10 0,4 4 0 0,-4-3-8 16,-3 2 8-16,0 4 0 0,4-3-10 0,-1 6 2 16,-3-3 0-16,0 3 0 15,3 0-17-15,4 3-3 0,-3-3-1 0,-1 6 0 16,-3-3-29-16,7 4-6 0,0-1 0 0,0-3-1 15,0 7-135-15,0-1-28 0,3 0-4 0</inkml:trace>
  <inkml:trace contextRef="#ctx0" brushRef="#br2" timeOffset="-142500.07">22193 17555 2336 0,'0'0'52'0,"0"0"10"0,0 0 2 0,0 3 1 0,-7 7-52 0,7-10-13 16,0 0 0-16,0 0 0 0,0 0 76 0,0 9 13 0,-7-2 3 0,7-7 0 16,7 9-37-16,-7 0-7 0,-7 1-2 0,4-4 0 15,3-6-5-15,0 9-1 0,0 1 0 0,0-1 0 16,-7 1-32-16,7-10-8 0,0 0 0 0,0 9 0 15,-4-3 0-15,4-6 0 0,0 0 0 0,0 0 0 16,0 0 0-16,0 0-12 0,0 0 4 0,0 0 8 31,7 0-154-31,-7 0-23 0,4-6-5 0,3-3-582 0,3 5-116 0</inkml:trace>
  <inkml:trace contextRef="#ctx0" brushRef="#br2" timeOffset="-141734.63">22613 16997 730 0,'0'0'32'0,"0"0"8"0,7-9-32 0,0 9-8 16,-7 0 0-16,0 0 0 0,4-10 132 0,-1 10 26 16,-3 0 5-16,0 0 1 0,4-9-61 0,-1 6-12 15,4-4-3-15,-7 7 0 0,0 0 0 0,0 0-1 0,4 0 0 0,3-3 0 16,0-3-33-16,-7 6-6 0,0 0-2 0,0 0 0 15,0 0 1-15,0 0 0 0,0 0 0 0,0 0 0 16,0 0 7-16,0 0 2 0,-11 6 0 0,4-3 0 16,0 4-10-16,0-4-2 0,0 6 0 0,0-2 0 15,-3 2-9-15,-1 0-3 0,4 1 0 0,-4 5 0 16,-3-5-32-16,4 2 0 0,-1 4 0 0,4 3 0 16,-4-3 0-16,1 2 0 0,-1 1 0 0,8 0 0 15,-1 6 0-15,-3-6 0 0,0 9 0 0,0-3 0 16,11-6 0-16,-4 6 0 0,-4 3 0 0,0-3 0 15,1 4 0-15,6-11 0 0,1-2 0 0,-4 3 0 16,-4 6 0-16,8-12 0 0,3 2 0 0,-3-5 0 16,-1 5 0-16,1-11 0 0,3 5 0 0,0-3 0 15,0 0 13-15,3-2-4 0,-3-4-1 0,8 0 0 16,-1 6 4-16,-4-6 0 0,1 0 0 0,3-6 0 0,0 6 15 16,4-10 3-16,-1 10 1 0,1-9 0 0,0 3-19 15,3 2-3-15,3-5-1 0,-2 0 0 0,-8 2-8 0,3-2 0 16,5-1 0-16,-5 10 0 0,-3-9 0 0,0 3 0 15,-3-7 0-15,0 4 8 0,-4-7 5 0,0 0 1 16,-4 4 0-16,1-4 0 0,3-3-6 0,-7 1 0 16,-4-1-8-16,-3-3 12 0,0 3 8 0,4-3 2 15,3-3 0-15,-4 0 0 0,-6 0-10 0,6 6-1 16,4-9-1-16,-7 9 0 0,-7-6-10 0,0 6 0 16,10 0 0-16,-3 0 8 0,-3 4-8 0,-1-1 10 15,4 4-10-15,0 2 10 0,3 1-10 0,-3-1-9 16,-7 4 9-16,4-3-13 0,6 2 13 0,-3 7 0 15,-4-3 0-15,1-3 0 16,3 6-30-16,-4 0 0 0,8-3 0 0,-8 3 0 0,1-6 30 16,-1 6 0-16,4 0 0 0,0 0 0 15,0 0-31-15,0 0 0 0,7 0 0 0,0 0 0 16,0 0-103-16,-7 0-21 0,0 0-4 0,7 0-618 0,0 0-124 0</inkml:trace>
  <inkml:trace contextRef="#ctx0" brushRef="#br2" timeOffset="-140861.12">23125 16969 518 0,'0'0'46'0,"0"0"-37"15,0 0-9-15,-7-3 0 0,-1 3 213 0,8 0 41 0,-7-7 8 0,7 7 2 0,0 0-152 0,0 0-31 16,-7 0-5-16,7 0-2 0,0 0 38 0,0 0 8 16,0 0 2-16,0 0 0 0,-3-3-52 0,3 3-10 15,0 0-3-15,0 0 0 0,-4 0-9 0,4 0-1 16,0 0-1-16,0 0 0 0,0 0 8 0,0 0 2 15,0 0 0-15,0 0 0 16,0 0 0-16,11 3 0 16,-4-3 0-16,0 7 0 0,4-4-41 0,-1-3-15 0,1 0 11 15,3 6-11-15,0-6 16 0,0 0-2 16,0 3-1-16,4-3 0 0,-1 0-4 0,1 0-1 0,0 0 0 16,-1 0 0-16,1 7 0 0,-4-7 0 0,4 3 0 0,-1-3 0 15,-2 9-8-15,-5-9 0 0,4 6 0 16,-3-2 8-16,-1 2-8 0,-3 3 0 0,4 1 9 15,-7-1-9-15,-1 0 0 0,-3-2 0 0,-3 2 0 0,-1 7 0 16,1-7 0-16,-5 1 0 0,-2-1 0 0,3 0 0 16,-7 1 0-16,3-1 0 0,1-3 0 0,-1 4 0 15,0-7 0-15,1 6 0 0,-4-2 0 0,3-4 0 16,1 3 0-16,-5 0 0 0,5-2 0 0,-1-4 0 16,1 6-16-16,-1-3 1 0,0-3 1 0,1 6 0 15,-1-6-2-15,4 3-1 0,-3-3 0 0,-1 7 0 16,4-7 2-16,7 0 1 0,-7 0 0 0,7 0 0 15,-4 3 14-15,4-3 12 0,0 0-3 0,0 0 0 16,0 0-20-16,0 0-4 0,0 0-1 0,0 0 0 0,4 6 16 16,-4-6-12-16,0 3 12 0,4 3-12 0,3 4 1 15,-4-1 1-15,4-9 0 0,0 10 0 0,0-10 10 16,0 9 8-16,0-3-8 0,4 4 11 0,-8-1-11 0,5-3 12 16,-1-2-12-16,0 5 12 0,0 0-12 0,0 1 0 15,0-1 0-15,0-3 0 0,3 4 0 0,-2-1 0 16,-5 1 0-16,4-1 0 0,0 7 0 0,0-7 0 15,-3 1 0-15,3-1 0 0,-4 0 0 0,1 7 0 16,-1-7 0-16,-3 10 0 0,4-9-14 0,-1 9 2 16,-3-4 0-16,0 1 0 0,0-4 12 0,0 4 16 15,0-6-3-15,4 5-1 0,-8-2-12 0,4-4-13 16,-3 1 2-16,-1-1 1 0,1 7 23 0,-4-7 5 16,0 0 1-16,3 1 0 0,-3-4-6 0,0-3-1 0,-3 7 0 15,-1 2 0-15,0-9-12 0,1 7 0 0,-4-4 0 16,3-3 0-16,-3 3 0 0,0-2 11 0,-4 2 0 0,4-3 0 15,0 3-11-15,3-6 0 0,-3 0 0 0,0 0 0 16,0 0 0-16,3 0 0 0,1 0 0 0,-4-6 0 16,3 3 0-16,-3-3-12 0,0 2 4 0,3-2 8 31,4-3-103-31,-3 6-13 0,-4-4-2 0,0-2-1072 0</inkml:trace>
  <inkml:trace contextRef="#ctx0" brushRef="#br0" timeOffset="-134919.47">24571 17217 403 0,'0'0'36'16,"0"0"-36"-16,0 0 0 0,0 0 0 15,0 0 134-15,0 0 20 0,0 0 4 0,0 0 1 16,0 0-73-16,0 0-14 0,0 0-4 0,0 0 0 0,0 0 32 0,0 0 7 16,0 0 1-16,0 0 0 0,0 0-13 0,7 3-3 15,0-3 0-15,-7 0 0 0,0 0-1 0,7 0-1 16,-7 0 0-16,0 0 0 0,7 0-32 0,-7 0-6 16,7 6-2-16,0-3 0 0,4-3-10 0,-4 6-1 15,4-6-1-15,-1 0 0 0,1 0 1 0,-1 0 0 16,1 0 0-16,-1 0 0 0,1 0-10 0,7 0-1 15,-4 0-1-15,7 0 0 0,-3 0-16 0,3 0-3 16,0 0-8-16,7 0 12 0,0 0-12 0,1 0 9 16,2 0-9-16,1 0 8 0,3 0-8 0,1 0 0 15,-5 0 9-15,-2 0-9 0,-5 0 0 0,1 0 0 16,0 0 0-16,-8 0-12 0,-3 0 12 0,1 0-10 16,-1 0 10-16,-7 0-10 0,-7 0-4 0,0 0-1 0,0 0 0 15,0 0 0 1,0 0-27-16,0 0-6 0,0 0 0 0,7-6-1 15,-7 6-111-15,0 0-23 0,0 0-4 0,0 0-471 0,3-3-94 0</inkml:trace>
  <inkml:trace contextRef="#ctx0" brushRef="#br0" timeOffset="-133116.49">24680 17530 172 0,'0'0'16'0,"0"0"-16"16,0 0 0-16,0 0 0 0,0 0 204 0,0 0 37 0,0 0 8 0,0 0 2 15,0 0-108-15,0 0-22 0,0 0-4 0,0 0-1 16,0 0-14-16,0 0-3 0,0 0-1 0,0 0 0 15,0 0 13-15,0 0 2 0,0 0 1 0,0 0 0 16,0 0-40-16,0 0-8 0,7 6-2 0,0-6 0 16,4 0 0-16,0 0 0 0,-1-6 0 0,1 6 0 15,3 0-32-15,4-6-6 0,-1 6-2 0,4 0 0 16,1-3 13-16,2-3 3 0,1 6 0 0,0 0 0 16,3-4-21-16,0 4-4 0,-3 0-1 0,3 0 0 15,4 0-14-15,-4 0 8 0,-3-6-8 0,-1 6 0 16,1 6 0-16,-4-12 0 0,0 6 0 0,-3-3 0 15,-4 3 0-15,4-6-12 0,-4 6 3 0,0-10 0 32,-3 10-21-32,-1-9-4 0,4 3-1 0,-7 2 0 0,0-2-26 15,4 3-6-15,-4-3-1 0,0 6 0 0,-7 0-119 0,7 0-24 0,-7 0-5 16</inkml:trace>
  <inkml:trace contextRef="#ctx0" brushRef="#br0" timeOffset="-131486.93">26681 17032 288 0,'0'0'25'0,"0"0"-25"0,0 0 0 0,0 0 0 16,0 0 222-16,0 0 39 0,0 0 8 0,0 0 2 15,0 0-204-15,0 0-41 0,0 0-8 0,0 0-2 16,0 0 66-16,0 0 13 0,0 0 2 0,0 0 1 16,0 0 24-16,0 0 5 0,0 0 1 0,0 0 0 15,0 0-34-15,0 0-6 0,0 0-2 0,0 0 0 16,0 0-35-16,-7-4-7 0,3-2-2 0,4 6 0 15,0 0-7-15,0 0-2 0,-14 6 0 0,0-2 0 16,3 5-33-16,-3-3 0 0,0-3 0 0,0 7 0 16,-4 6-18-16,4-7-10 0,0 0-3 0,0 7 0 15,3-3 31-15,-3 2 8 0,4 4 1 0,-4-3 0 0,3 3-9 0,4 6 0 16,-4-7 9-16,4 8-9 0,0-5 0 0,0 5-15 16,-3 2 3-16,2 6 0 0,1 1 12 0,0-1 0 15,0-2 0-15,0 2 0 0,0-9-8 0,4 3 8 16,-1-2-13-16,4 2 5 0,0-9 8 0,0 6 0 15,0-7 0-15,7-2 0 0,-3-6 0 0,3-1 0 16,0 7 0-16,3-4-8 0,1-6 8 0,3-2 12 16,4 2-2-1,3-6-1-15,4 0-9 0,-1 0 0 0,1 0 0 16,3-6 0-16,4 6 0 0,0-4 0 0,-1-2 0 16,1-3 0-16,0-1 27 0,-7 7 3 0,-1-9 1 0,1 2 0 15,-4 1-31-15,-3-4 8 0,0 4-8 0,-4-7 0 16,0 7 19-16,-4-7 1 0,1 7 0 0,-4-10 0 15,0 3 17-15,0 4 4 0,0-7 1 0,0-3 0 16,-3 3-23-16,-1-3-5 0,-3-9-1 0,4 9 0 16,-4-10-1-16,3 4 0 0,-3-6 0 0,0 6 0 15,0 2-12-15,0-2 0 0,0 3 0 0,0-3 0 16,-3 9 9-16,-1 0-1 0,-3 0 0 0,4-2 0 16,-4 8-8-16,-4-3-12 0,4 4 2 0,-4-4 1 15,1 7 9-15,-1-7 0 0,1 7-9 0,-4-1 9 0,3 1-11 16,-3-1 3-16,-4 4 0 0,4-3 0 0,0-1 8 15,-4 7 0-15,1-3-9 0,3-4 9 0,-1 1 0 0,1 3 0 16,0 3 0-16,4-4 0 16,-4 7-40-16,6-3 0 0,1-3 0 0,-3 3 0 15,3 3-18-15,0-6-4 0,7 6-1 0,0 0 0 16,0 0-156-16,0 0-31 0,-7 0-6 0,7 0-2 0</inkml:trace>
  <inkml:trace contextRef="#ctx0" brushRef="#br0" timeOffset="-131053.97">27206 17602 2124 0,'0'0'47'0,"0"0"9"0,0 0 3 0,0 0 0 0,-3 10-47 0,3-1-12 16,0 1 0-16,0-4 0 0,-7 9 51 0,3-2 8 15,1-4 1-15,-1 1 1 0,-3-1-1 0,3-2 0 16,1 2 0-16,-1 0 0 0,-3 1-43 0,0-1-9 16,7-9-8-16,0 0 12 0,-7 6-12 0,7-6 0 15,0 0 0-15,0 0 0 0,0 0-25 0,0 0-7 0,0 0-2 0,0 0 0 16,7-9-115-16,0 0-23 0,0-7-5 0</inkml:trace>
  <inkml:trace contextRef="#ctx0" brushRef="#br0" timeOffset="-130236.36">27862 16941 172 0,'0'0'16'16,"0"0"-16"-16,0 0 0 0,0 0 0 16,0 0 236-16,0 0 44 0,0 0 8 0,0 0 3 15,0 0-158-15,0 0-31 0,0 0-6 0,-3-7-2 0,3 7-18 0,0 0-3 16,-7-3-1-16,7 3 0 0,-7 0 15 0,7 0 2 16,0 0 1-16,-7-6 0 0,7 6 5 0,-4 0 1 15,4 0 0-15,0 0 0 0,-7-3-48 0,0 3-10 16,-4 3-2-16,4-3 0 0,0 6-7 0,-3-3-1 15,-4 4-1-15,0-4 0 0,-1 9-27 0,-2-2 0 16,-4-1 0-16,3 1 0 0,-7-7 0 0,4 12-20 16,0-5 3-16,3-1 1 0,-3 1 16 0,0-1 0 15,7-3 0-15,-4 4 0 0,4-7 0 0,0 9 0 16,0-2 0-16,3-1 0 0,-3-6 0 0,4 7 0 16,-1-1 0-16,4-3 0 0,0 4 0 0,0-1 0 0,0 1 0 15,0-1 0-15,3 0 0 0,4-9 0 0,0 0 0 0,0 7-10 16,0 2 10-16,0-9 0 0,0 0 0 15,4 10 0-15,-4-10 0 0,7 9 0 0,-4 0 0 0,8-2-8 16,-4-4-3-16,4 3 0 0,-1-3 0 0,8-3 0 16,-4 6 35-16,4-6 6 0,-1 4 2 0,8 2 0 15,0 0-32-15,3-3-15 0,-3-3 2 0,3 7 0 16,-4-4 13-16,1 6 0 0,0-3 0 0,-4-3 0 0,-3 4 0 0,-1-4 0 16,-3 3 0-16,0 4 0 0,-3-1 20 0,0 0-4 0,-4 1 0 15,0 5 0-15,0-5-1 0,-4-1-1 0,1 1 0 16,3 5 0-16,0-12-14 0,-3 13 0 0,-1-6 0 0,1-1 0 15,-1 7 0-15,1-4 0 0,-1-2 0 0,-3 5 0 16,0 1 0-16,0 3-10 0,0-10 2 0,0 10 0 16,-3-3 8-16,-1-4 0 0,1 4 0 0,-4 3 0 15,-1-4 0-15,-2-2-8 0,3 3 8 0,-4-1-8 16,4-5 8-16,-3 2 0 0,-5-5 0 0,5 2 0 16,-1 0 0-16,1-2 0 0,-4-4 0 0,3-3 0 15,0 0 0-15,1 0 0 0,-1 0 0 0,1 0-8 16,-1-10 8-16,1 7 8 0,-1-9-8 0,0 2 11 15,-3-2 1-15,4-4 0 0,-1-3 0 0,4 4 0 32,-4-7-4-32,4-3 0 0,0 6 0 0,4-6 0 0,-1 0 20 0,1 6 3 15,-1-10 1-15,4 4 0 0,0 7-32 0,4-8 0 16,-4-2 0-16,3 3 0 0,4 3 12 0,4-3-4 16,0 0-8-16,-1 3 12 0,1-3 3 0,3 0 0 15,3 0 0-15,5 3 0 0,-5-3 21 0,4 0 4 16,1 6 0-16,-5-9 1 0,4 3-25 0,-3 0-6 15,-4 3-1-15,4-4 0 0,-4 8-9 0,-4-1 0 16,1-6 0-16,0 9 0 0,-4-3 0 0,-4 7-14 16,4-4 5-16,-3 0 1 15,-1 7-68-15,1 0-14 0,-4-1-2 0,-4 1-1 16,4 9-85-16,0 0-17 0,-7-10-3 0</inkml:trace>
  <inkml:trace contextRef="#ctx0" brushRef="#br0" timeOffset="-129455.13">28233 16825 748 0,'0'0'33'0,"0"0"7"15,7 0-32-15,-4 0-8 0,-3 0 0 0,0 0 0 0,0 0 216 0,0 3 42 0,0-3 8 0,0 0 2 16,0 0-147-16,0 6-29 0,0 0-5 0,0-6-2 15,0 3-15-15,0-3-3 0,4 7-1 0,-4-4 0 16,7 3 2-16,-7-6 1 0,0 0 0 0,-4 3 0 16,8 4 0-16,-4-4 0 0,-7 3 0 0,7-3 0 15,0 3-6-15,0 4-2 0,0-1 0 0,-4 1 0 16,1-4-37-16,3 3-7 0,-7 1-1 0,3 5-1 16,-3-2-15-16,0 3 11 0,-3-4-11 0,3 4 10 15,-1 3-10-15,1-1 0 0,-3-2 0 0,-1 3 8 16,1-3-8-16,3-4 0 0,0 4 0 0,0-1 0 15,3-2 0-15,0 3 0 0,1-7 0 0,-1 1 0 16,1-1 0-16,3 0 0 0,0 1 0 0,0-10 8 16,-4 6 0-16,4-6 0 0,0 0 0 0,0 0 0 0,0 0 7 15,4 3 1-15,3 3 0 0,-7-6 0 0,3 10-3 0,-3-10 0 16,8 0 0-16,2 9 0 0,-3-2 2 0,7-4 0 16,-3-3 0-16,3 0 0 0,4 0-3 0,-1 0-1 15,4-3 0-15,1-4 0 0,6 7 1 0,0-3 0 16,0-3 0-16,4 0 0 0,-4 2-12 0,4 4 0 15,0-6 0-15,-1-3 8 0,5 6 0 0,-1-4 0 16,4 4 0-16,0-3 0 0,-4 6-8 0,0-9-9 16,0 9 9-16,-3 0-13 0,0-4 13 0,0 4 0 0,-8 0 0 15,-2 4-9-15,-5-4-5 0,1 0-1 0,-4 0 0 0,-3 0 0 32,-1 0-22-32,-3 0-5 0,0 0-1 0,-7 0 0 15,0 0-71-15,4-4-14 0,-1-2-4 0,1-3 0 16,-4 9-122-16,0-16-25 0</inkml:trace>
  <inkml:trace contextRef="#ctx0" brushRef="#br0" timeOffset="-128943">28885 16787 1152 0,'0'0'102'0,"0"0"-82"16,0 0-20-16,0 0 0 0,0 0 167 0,0 0 29 15,0 0 5-15,0 0 2 0,0 0-182 0,4-6-36 16,-4 6-7-16,0 0-2 0,0 0 24 0,0 0 15 15,0 0-3-15,0 0 0 0,0 0 25 0,0 0 5 16,0 0 1-16,0 0 0 0,0 0 21 0,0 0 4 16,0 0 0-16,0 0 1 0,0 0 6 0,0 0 1 15,0 0 0-15,-7 0 0 0,0 0-13 0,7 0-3 0,-7 6 0 16,7-6 0-16,-7 3-10 0,0-3-2 0,0 6-1 0,7-6 0 16,0 0-8-16,-7 4-2 0,0 5 0 0,-1-3 0 0,8-6-12 0,-3 10-2 15,-8-1-1-15,8 7 0 0,-1-4 3 0,1 4 1 16,-1 3 0-16,-3 9 0 0,-3 3-3 0,3 7-1 15,-8 6 0-15,5 3 0 0,-4-3-8 0,0 9-2 16,-4 10 0-16,0-10 0 0,8 4 2 0,-4 2 0 0,0-6 0 16,3 1 0-16,4-7-6 0,-4 3 0 0,1-6-8 0,3-6 12 15,0 5-12-15,3-5 0 0,-3-3 0 0,0-1 0 16,3-6-16-16,1 0-5 0,-1-2-2 0,4-8 0 31,0-2-100-31,0-7-20 0,0 1-4 0,0-10-1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8T16:48:21.258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32719 11294 33167 0,'-4'-15'2944'0,"1"1"-2352"0,0 6-464 0,1 4-128 0,2-1-1056 0,-4-3-224 0,-3-6-64 0,-4-10 0 0,-6-7-2336 0,-4-7-480 0,-5-3-80 0,-1 0-32 0,-2 3 3552 0,-1 3 720 0,4 1 0 0,-3 2 256 15,2 3-2352-15,0-2-464 0,0 3-112 0,-2 2 16 0,-1-3 3968 0,-5 1 800 16,-1 3 144-16,-2 3 48 0,-1-3-96 0,-3 5-16 16,-3 1 0-16,-7-2 0 0,-4 1-1216 0,-6-2-240 15,-6 3-48-15,-1-3-16 0,-2 3-544 0,3-1-128 16,0 2 0-16,-2 2 0 0,-1-2 0 0,-2 2 0 0,-1 0 0 16,0 0 0-16,1 0 544 0,1 1 80 0,2 4 16 15,-2-1 0-15,-2 2-192 0,-1 1-48 0,0-1 0 0,4-1 0 16,0 4 128-16,-1 1 32 0,-2-1 0 0,-2 4 0 15,-1-1-336-15,-1 3-64 0,-1 1-16 0,-1 5 0 0,-1-2-144 0,-3 6 0 16,-2 1 0-16,-1 2-176 16,2-2 176-16,3 3 0 0,8-1-144 0,-4 2 144 15,-5 4 736-15,1 1 224 0,1-3 32 0,2 4 16 0,6 1-128 0,-1-2-32 16,-2 6 0-16,3 1 0 16,4-1-592-16,1 3-128 0,0 2-128 0,4 1 176 0,2 3-176 0,1 1 0 0,4 0 144 0,2 1-144 15,4 1 192 1,2-3-16-16,2 3-16 0,1-1 0 0,4 1-160 0,1 2 0 15,3 2 144-15,-1 3-144 16,1 1 0-16,0 5 0 0,-3 3 0 0,1 2 128 0,2-2-128 0,0-2-128 16,0-1 128-16,1 4-192 15,3 0-176-15,2 3-32 0,2 0-16 0,1 2 0 0,6 3 416 0,-1 3 0 16,1 2 144-16,1 3-144 0,2-1 576 0,1 0 0 16,2 1 0-16,1 3 0 0,1 2-176 15,2-2-16-15,1-3-16 0,5 2 0 0,2-5-112 16,3 2-32-16,3 0 0 0,0-1 0 0,3-2 64 0,2-1 16 15,1-1 0-15,3 3 0 0,3 3-176 0,-1 1-128 16,3 3 144-16,0-6-144 0,0-4 224 0,4 6-48 16,5 5-16-16,3 2 0 0,4-1 16 0,1-1 0 0,3-2 0 0,5 2 0 15,4-2-176-15,5 0 0 0,7-2 144 16,2-2-144-16,1-3 128 0,3-3-128 0,6 1 128 0,6-2-128 16,8-2 224-16,2-3-32 0,6-2 0 0,2-2 0 15,1-5-192-15,3-1 0 0,7-4 0 0,-2-4 0 16,-3-7 0-16,1-4 0 0,2 1 0 15,2-3 0-15,1-2 0 0,-4-3-192 0,0-1 48 0,1-1 0 16,3-6 144-16,0 0-160 0,-4-1 160 16,2-6-160-16,3 0 160 0,1-4-208 0,3-4 80 0,-3-1 128 15,-2-2-240-15,1-3 80 0,3-6 16 16,-4-3 0-16,-10 3-96 0,0-4-16 0,0-3 0 0,-2-2 0 16,-1-2-192-16,-5-3-32 0,-3-5-16 15,-4 0 0-15,-1-3 208 0,-4-5 32 0,-2 1 16 0,-4-7 0 0,-6 2 416 16,0-3 80-16,2-8 0 0,0-2 16 0,2-5 0 0,1-4 0 15,1-4 0-15,0 0 0 16,-7 5-720-16,1 0-160 0,0-4-32 0,1 0 0 16,-1-2 144-16,0-1 32 0,-2 0 0 0,-5 0 0 0,-8 10 592 0,-5 1 128 15,-4 1 32-15,-5-1 0 0,-3-2 752 0,-6-2 160 0,-6-1 16 16,-5-5 16-16,-6 2-512 16,-3-5-96-16,-7 2-32 0,-4-3 0 0,-4-1-208 0,-4 1-64 0,-4-2 0 0,-3-7 0 15,-5-8-320-15,-3-1 0 16,-2-6 0-16,-1 3 0 0,-1 0-272 0,3 1-80 15,3 2-16-15,3 3 0 0,4 4 368 0,3-3 208 16,0-1-16-16,2-1-16 0,0 5 320 0,0 3 64 16,-1 4 16-16,-3 7 0 0,1 4-576 0,-4 2 0 15,-4 1 0-15,-3 3 0 0,-3 4-192 0,-4 5-64 16,-4-1 0-16,-7 2 0 16,-8 5-304-16,-11-3-64 0,-10 0-16 0,-13-1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8T16:49:26.543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5971 12043 24879 0,'3'-2'2208'0,"-2"-2"-1760"15,0 1-448-15,-1 1 0 0,1 1 1520 0,-1 1 208 0,2-3 64 0,1 2 0 0,2-2-3392 0,3-3-656 0,3 3-144 0,1-4-32 0,2 2-208 0,-1 1-48 0,2 1-16 0,0-3 0 16,1 2 1856-16,0-2 368 0,3 1 80 0,-2 0 16 0,0 3 2288 0,2-2 464 16,0 1 80-16,0 0 32 0,2 0 0 0,0 0 0 15,3 0 0-15,1 3 0 0,1 0-1216 0,1 0-240 0,1 0-64 0,2 3 0 16,2-2-704-16,3 1-128 0,-2 2-128 15,3-2 144-15,0 2-352 0,0-1-80 0,3-1-16 0,1 2 0 16,-2-3 112-16,2 2 32 0,3 0 0 0,0 2 0 16,2-1 160-16,-2 0 0 15,2 1 0-15,-3-4 128 0,-2 1-128 0,2-1 0 16,3-1 0-16,1 0 0 0,1 0 0 0,0-1 192 0,-3 1-32 16,3 0-16-16,1-2 144 0,1 2 32 15,0-1 0-15,-1 1 0 0,2 0-320 0,-1-3 128 0,2 1-128 16,2 0 0-16,2 2 192 0,0-2-192 0,3-1 192 0,2 2-192 0,-1-1 336 0,2-2-32 15,-3 2-16-15,0-2 0 16,2 0-288-16,2 2 128 0,3-1-128 0,-2 2 0 0,-3 1 128 0,0-3-128 31,-1 0 0-31,-2-2 0 0,-5 4 0 0,-2-4 0 0,2 3 0 16,-2 2 0-16,-3 0 0 0,-4 0 0 0,-1 0 0 16,-3-2 0-1,-1 1-320-15,-4-2-80 0,0 1-16 0,-3 0 0 0,-2 0-1472 16,0 2-288-16,-3 0-64 0,1 0-16 0</inkml:trace>
  <inkml:trace contextRef="#ctx0" brushRef="#br0" timeOffset="26614.37">6717 11872 21183 0,'-1'4'1888'0,"-2"-1"-1504"0,3 0-384 0,-1 0 0 0,0-3 1008 0,-2 3 128 0,0 4 16 0,-4-4 16 0,-1 4 112 0,-3-1 0 0,-1 0 16 0,0-5 0 0,-1-1 0 0,-2-4 0 0,-1 1 0 0,-2-6 0 0,1-1-704 0,-3 0-144 0,-2-2-16 0,-3-2-16 16,-1-1-256-16,-2 2-160 0,-3 1 192 0,-4-3-192 16,-4 5 0-16,-6-3 0 0,-3 6 0 0,-6-2-192 31,-6-1-208-31,-3 4-48 0,-2 0 0 0,-2-3 0 0,-1 6 448 0,-8-3 0 0,-6 2 144 0,-8 4-144 0,-1 2 400 15,-1 3-16-15,5 0-16 0,-4 3 0 0,0 0-80 0,1 2-16 0,3-1 0 0,5-2 0 32,10 2-144-32,4 1-128 0,3-2 144 0,7-3-144 15,4 2 0-15,5-2 0 0,9 1 0 0,4 0 0 0,7-1 0 16,6 3 0-16,4 1 0 0,4 1 0 0,6 2 0 16,1 1 128-16,4 4-128 0,2 2 0 0,3 3 0 0,2 3 0 15,2 3 0-15,2 3 0 0,3 5 0 0,1 5 0 16,4 1 0-16,0 7 0 0,2 4 0 15,-1 4 0-15,3 4 0 0,-2-1 0 0,-1-3 0 16,0 9 0-16,-2 4 0 0,-1 6 0 0,1 3-128 16,-3 0 128-16,-1 3 0 0,-4-2 0 0,2 4-128 0,-2 5 128 15,-3 5 0-15,2-11 0 0,-1-14 0 0,1 10 0 16,1 13 0-16,-2 3 0 0,0-2 0 0,-2 1 0 16,1-3 0-16,-2 5 0 0,0 1 0 0,-2 2 0 0,0 1 0 0,-3-6 0 0,0-11 352 15,-2 12 32-15,-4 13 0 16,-2-2 0-16,-3-1-144 0,-4 1-32 0,-2 6 0 15,-2-3 0-15,-1-3-208 0,-4 3 128 0,-2 4-128 16,-1-6 0-16,3-8 0 0,-1-5-336 0,3-2 48 16,2-10 16-16,1 0 48 0,4-7 16 0,0-2 0 0,2-3 0 15,1-4 208-15,1-5-192 0,4-2 192 0,0-4-192 16,2-7 192-16,0-5 0 0,4-1 0 0,2-8 160 16,-1-6 224-16,2-2 64 0,3-1 0 0,-1-3 0 15,2-3-32-15,-1-3 0 0,1 0 0 0,0-4 0 0,1-2-208 16,-1-1-32-16,1-3-16 0,0-1 0 0,3-3-32 0,2 1 0 15,3-3 0-15,0-3 0 0,3 0-128 0,7-1 0 16,11-7 0-16,10-2 0 0,5 0 192 16,5-6-64-16,7 1 0 0,6-2 0 0,1-2 128 15,6-1 0-15,6 1 16 0,0-3 0 16,2 6-272-16,-1 0 160 0,2 1-160 0,-5 2 128 0,-1 1-128 0,-5 4 0 16,-1 2 0-16,-3 0 0 0,-2 3-256 0,-3 2-48 15,1 3 0-15,-3-1-18800 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8T16:51:26.70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8574 2649 16575 0,'-5'-4'1472'0,"0"1"-1168"0,3 3-304 0,1 0 0 15,1 0 752-15,-2-1 80 0,-1 1 32 0,-3-2 0 16,-2-1-864-16,-2 2-208 0,-2 1-32 0,-1 0 0 31,0 1-592-31,-3 2-112 0,-2 0-16 0,0 2-16 0,-1 0 464 0,-3 0 112 0,0 1 16 0,-3 1 0 16,-1 0 240-16,-1 2 144 0,-1-2-160 0,-2 2 160 15,0 1 0-15,-1 0 0 0,2 2 0 0,-2 3 0 0,1 2 0 0,2 2 0 16,2 3 0-16,1 0 0 16,5-1 0-16,2-2 0 0,0 1 0 0,1 2 0 0,1 0 0 15,-1 4 0-15,-1 1-128 0,2-3 128 16,4-3 0-16,-3 1 0 0,-2 3 0 0,-1 1 0 16,-1 0 0-16,-3 1-144 0,3-1 144 0,-2-4-128 15,1 0-32-15,1-1 0 0,2-1 0 0,0-1 0 0,2-1 160 0,1-2-192 16,2 0 192-16,2-3-192 15,0 0 576-15,3 0 128 0,1-1 0 0,-1-2 16 0,2 5 416 0,0-3 80 16,1 2 0-16,0 4 16 0,-2-2-752 0,2 3-160 16,-1-3-128-16,1-2 192 15,-1 4-1184-15,0 1-224 0,-1 3-64 0,-1-2 0 16,1 1-1152-16,-1-3-224 0,2-2-48 0,1-6-16 16,0-1 1424-16,1-3 272 0,1-2 64 0,-1 0 16 0,2-4 2096 15,0 0 432-15,0 0 80 0,-1-4 0 0,0 0 512 0,-1-1 112 16,1-1 16-16,-2 0 0 0,1-2-352 0,-2 2-64 0,1-4-16 0,-2-1 0 15,1 0-704-15,-1-1-144 16,1-4-16-16,-2-2-16 0,3 1-480 0,-1 1-112 0,1-5-16 0,1 1 0 16,1-1-128-16,1 1-16 15,-1 2-16-15,1-2 0 0,1 3-224 0,0-1 0 16,0 0 0-16,0 2-160 0,0 0 160 0,0 0 0 0,-1 3 0 16,0 1 0-16,0 0 240 0,-1 2 16 0,1 1 16 15,-1 2 0-15,-1 2 560 0,1 1 96 0,-2 0 32 0,1 2 0 16,0 4-304-16,0-2-48 0,0 4-16 0,-1 2 0 15,1 4-592-15,0 2-336 0,-1 4 32 0,3 3 16 16,-1 0-336-16,2 0-64 0,2 2-16 16,0-1 0-16,3-4 368 0,0 3 64 0,3-1 16 0,1-2 0 15,1 3 256-15,1-3 0 0,-1-4 0 0,-1 2 0 0,1-4-192 16,-1 1 192-16,-1-1-192 0,0 0 192 0,0-2-160 0,1 2 160 16,-2 0-128-16,1-1 128 0,-2 1 0 0,0-4-128 15,-1 0 128-15,-1 0 0 16,-1-1 0-16,0 0 0 0,-1 1 0 0,1-2 0 0,-1 0 0 0,0 1 0 15,0-4 0-15,-1 1 0 16,2 0-992 0,-1-2-272-16,4-2-48 0,3-1-10160 0</inkml:trace>
  <inkml:trace contextRef="#ctx0" brushRef="#br0" timeOffset="1410.57">9858 2645 22111 0,'-11'-3'1968'0,"3"3"-1584"0,5 0-384 0,3 0 0 0,1 0 576 0,-1 0 48 0,-1 0 0 15,-3 0 0-15,0 0-1600 0,2 3-320 0,3-3-64 0,4 1-16 0,1 0 368 0,3 3 80 0,1-4 16 0,3 4 0 0,2 0 624 0,2 0 128 0,3 0 32 0,2 2 0 0,4-2 480 0,4 2 96 16,5 0 32-16,2 1 0 0,2 0 160 0,2 2 48 16,2 3 0-16,1 2 0 0,-2 3-496 0,-2-1-192 15,0 6 128-15,-3 1-128 0,-3 1 0 0,-4 2 0 16,-1 3 0-16,-3 0 0 0,-3 8-256 0,-3 1-16 15,-3 1-16-15,-3 7 0 16,-4 2-832-16,-4 5-160 0,-3 4-48 0,-2 0 0 16,-2-6 176-16,2-1 48 0,1-5 0 15,3-4 0-15,1-7 816 0,3-5 288 0,2-3-192 0,2-1 192 0,1-3 1664 16,1-4 416-16,-1 2 96 0,-1-5 0 0,1 1-176 0,-3 0-32 0,-1 0-16 16,-1-1 0-16,-3 1-1360 0,-4 1-272 0,0 1-48 0,-4-2-16 15,-1 0-256-15,-3 0 0 0,-3 0 0 16,-1-1 0-16,0 1 0 0,-2-2 0 0,-1-2 0 0,1 0 0 0,1-3 480 15,2 1-16-15,2-6 0 16,2-1 0-16,1 0 448 0,3-3 96 0,2-3 16 16,0 0 0-16,3-4 224 0,0 0 48 0,1-2 16 15,-2-1 0-15,2-2-624 0,-1 0-128 0,-1-2-32 0,-1-1 0 16,-1 3-400-16,-1-2-128 0,-2-1 0 0,-2 2 0 16,-2-2 192-16,0 3-192 0,-3-2 192 0,0 2-192 15,1 2 176-15,-2-3-176 0,0 4 160 0,0-4-160 16,1 1 0-16,3-1 0 0,0 0 0 0,1-3 0 0,3 1 128 15,0-1-128-15,2 0 0 0,0 1 0 0,3 1 128 0,-1 2-128 16,3 0 0-16,0 5 144 16,0 0-480-16,0 2-112 0,0 4 0 0,0 1-16 15,0 3-416-15,0 1-80 0,0 2 0 0,0 1-16 16,-1-1-112-16,0 2 0 0,3 0-16 0,-2 0 0 16,0 2 80-16,-2-2 0 0,2 3 16 0,-1-4 0 15,-2 2 752-15,1 1 256 0,-2-1-144 0,2-2 144 0,-2 2-288 16,1 1 32-16,0-2 0 0,-1 0 0 15,1 0-192-15,1 2-48 0,-2 0 0 0,0 0 0 16,-1 1 176-16,-1 3 48 0,0-2 0 0,-3 4 0 16,-1-2-112-16,-1 3-32 0,0-1 0 15,-2-4 0-15,1 5 416 0,-1-5 144 0,0-1 0 0,-1 1 0 0,0 0 384 0,1-3 80 16,0-1 16-16,1-3 0 0,0 1 336 0,-1-2 80 16,2-1 16-16,-1 1 0 0,0-1-80 0,0-1-16 0,1-2 0 0,-2 0 0 15,1-2-192-15,-1-1-32 0,2 2-16 0,-1-4 0 16,-2 0 192-16,1-1 48 0,-1 0 0 0,-1-3 0 15,0 2-336-15,0-2-64 0,-1-1-16 0,0 0 0 16,0 1-128-16,0 0-32 0,0-1 0 16,1-3 0-16,0 2-96 0,2 0-32 0,1-1 0 15,2 2 0-15,1-1-256 0,1 1 0 0,0 2 0 0,3 0 0 16,0-2-560-16,3 1-208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8T16:52:40.9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987 11817 39615 0,'5'21'3520'0,"1"-5"-2816"0,0-7-560 0,0-2-144 0,3-3-240 0,5 4-80 0,8 11 0 0,12 7-16 0,16 5-2160 0,9-5-448 0,9-7-64 0,1-7-32 0,2-11 3040 0,-1-5 368 0,2-6 192 0,0-5 32 0,-4-4-592 0,-1-7 0 0,-2-3 0 0,2-5 0 0,3-1 0 0,1-5-192 15,1-2 192-15,-3 0-192 0,-4 1 448 0,-1-2 96 0,-1-1 16 0,1-3 0 0,0-2 0 0,0-6 0 0,1-3 0 0,-2-3 0 0,-3-2 624 0,-3-2 128 0,-1 0 32 16,-2 0 0-16,2-6-128 0,-3-1 0 16,2-1-16-16,-3-6 0 15,-3-2-592-15,-3-1-112 0,-3-1-32 0,-1 0 0 0,0 2-48 0,-1-2-16 16,0-1 0-16,-3 1 0 0,-1 0 0 0,-3 2 0 0,-4 1 0 0,-2-1 0 15,-5 4-208 1,-1-5 0-16,-2 3 0 0,-1-3 0 0,-3-4 0 0,-4 1 0 0,-4-3 0 0,-2 3 0 0,0-1 0 16,0 5 0-1,2 0 0-15,-1 4-160 0,0 6-16 0,1 2 0 16,-1 2 0-16,-1 0 0 0,3 4 176 0,1 0-208 16,1 4 80-16,3 2 128 0,-2 9-144 0,2 1 144 15,2 0 0-15,1 2 0 0,-1-2-144 0,3 5 144 0,-1 4 0 16,0 1-144-16,-1 4 144 0,-2 3 128 0,0-3-128 15,-3 5 176-15,0-3-176 0,-2 3 0 0,-1-2 0 0,-3 5 0 16,-1 0 0-16,-1 3 0 0,-3 2 0 0,-1-2 0 16,0 4-304-16,0-1 64 0,-1 3 16 0,-1 4 0 15,0-3-288-15,-1 4-64 0,0 0-16 0,0 1 0 16,2 3 224-16,0 0 48 0,0 1 16 0,1 1 0 0,1 1 304 0,1 3 0 16,1-4 0-16,-1 4 0 0,1-2 192 0,-1 1-48 15,-1 1-16-15,1-2 0 16,-1 3 192-16,0-2 16 0,-2 0 16 0,0 2 0 0,-2 0-48 0,-1-2-16 15,4 2 0-15,0 0 0 16,0 0-80-16,-24-7-16 0,15 7 0 0,-1-3 0 16,2 3-192-16,-2-4 144 0,-3 4-144 0,2 2 128 0,-1 0-128 15,-1 4 0-15,0 0 0 0,-2 2 0 0,-1 4-176 0,-3 3-64 16,0 2-16-16,-4 4 0 0,1-1 80 0,-3 2 16 16,-1 1 0-16,0 0 0 0,2-1 160 0,-1-2 0 15,1-4 0-15,6-1 0 0,2-5 0 0,6-4 0 16,4-2 0-16,4-4 0 0,1 0 0 0,2-4 0 15,2 1 0-15,1-4 0 0,3-1 0 0,1-2 0 0,1-3 0 16,3 1 0-16,-1 0-240 0,0-2-16 16,2-1 0-16,0-1 0 15,0 3-128-15,3-6-48 0,3 0 0 0,1 0 0 16,0 0-320-16,-1 1-64 0,2-2-16 0,-1 2 0 0,1 2 496 0,0 3 80 0,-1 0 32 0,-1 4 0 16,-1-1 368-16,-2 1 80 0,0 3 16 15,-1 2 0-15,-1-1 464 0,-3 4 80 0,0-2 32 0,-1 6 0 16,1-2-304-16,-1 4-64 15,1 1-16-15,0 4 0 0,-1-2-16 0,0 3 0 16,1 5 0-16,1 2 0 0,1-2-128 0,-1 7-32 0,2-1 0 0,-1 4 0 16,3 7-256-16,0 3 128 0,3 3-128 0,2 0 0 31,0 6-704-31,4-1-240 0,3-2-48 0,3 3-16080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8T16:54:10.5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8505 12758 31327 0,'-19'-4'2784'0,"6"-2"-2224"0,3 3-560 0,6 3 0 0,3-2-640 0,-5-2-256 0,-7-2-32 0,-6-1-16 0,-4-6 512 0,2 2 112 0,7 4 0 0,4 1 16 15,3 2 688-15,5 1 144 0,2 6 32 0,1-3 0 0,4 4-240 0,3 4-32 0,-1 2-16 0,2 2 0 0,1 5-272 0,-1 1 0 16,0-1 0-16,-3 4 0 15,-1 2-1280-15,-4 1-304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8T16:59:01.988"/>
    </inkml:context>
    <inkml:brush xml:id="br0">
      <inkml:brushProperty name="width" value="0.05292" units="cm"/>
      <inkml:brushProperty name="height" value="0.05292" units="cm"/>
      <inkml:brushProperty name="color" value="#FFC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9008 11573 15663 0,'5'0'1392'0,"-4"-1"-1120"0,-2 1-272 0,0-3 0 0,0 3 4848 0,-2-2 912 0,0 1 176 0,-2-2 32 0,-3 0-4992 0,-2-4-976 0,-2 4-240 0,-4-4-16 0,-1 5-2048 0,-6-2-384 0,-1 2-96 0,-6-2-16 16,-3 4 1328-16,-6 0 272 0,-5 1 48 0,-6 2 16 0,-3 3-720 16,-4-2-160-16,-2 4-32 0,-6 0 0 0,5 0 1424 0,-2-1 288 15,-1 0 48-15,-6-1 16 0,-3 0 1456 0,-2 1 288 16,1-1 64-16,1 0 16 0,5-2 432 0,3 1 64 0,1-4 32 0,-1 1 0 16,2 1-176-1,3-2-48-15,3 1 0 0,5-2 0 0,5 0-1040 0,6-2-224 0,4 1-32 0,0 1-16 16,4-3-384-16,1 3-160 0,4-2 128 0,-1 4-128 15,4 2 144-15,1 2-144 0,1 3 160 0,2-2-160 16,1 4 0-16,1 3 0 0,2-2-208 16,1 7 64-16,2-2-256 0,2 4-48 0,0 2-16 15,3-1 0-15,1 0 64 0,2 3 16 0,0 1 0 0,2 5 0 0,1 3 240 16,1 8 144-16,-1 11-160 0,1 4 160 16,-1-2 0-16,-1 5 0 0,0 8 0 0,-1 2 0 15,1-9 0-15,1 9 0 0,1 8 0 0,-3 1 0 16,1 4 528-16,1 2 0 0,-2-3 0 0,1 7 0 0,-1 6 48 0,-1 11 0 15,-1 9 0-15,-2 4 0 16,1-14-368-16,-1 12-64 0,0 10-16 0,-2-5 0 0,1-8-128 0,-1 0 0 16,-1 1 0-16,0-3 0 0,0-7 208 15,-3 3 64-15,1 6 16 0,0-4 0 0,0-8-288 0,2 5 0 16,2-2 0-16,2 2 0 0,0 0 0 0,5-6 0 0,1-6 0 16,1-3 0-16,1 2 208 0,1-5-64 15,0 0-16-15,-1-4 0 0,0-3 256 0,-1-2 64 16,1 1 0-16,-2-5 0 0,1 0-320 0,-2-10-128 15,0-5 128-15,0 0-128 0,-1 0 0 0,1 0 0 0,1-4 128 16,-3-4-128-16,2-2 0 0,-2-4-144 0,0-3 144 16,2-8-208-16,-2-5 208 0,0-3 0 0,-1-3 0 15,2-3 0-15,-1-2 160 0,-1-4 32 0,1 0 0 0,1-1 0 16,-1-1 0-16,0-3 16 0,2-1 0 0,0 0 0 16,1-4-80-16,2-4 0 0,1 2-128 15,1-3 192-15,2 1-32 0,1-4-16 16,3-1 0-16,0-1 0 0,2 0-144 0,0-2 160 0,3-3-160 15,-1 0 160-15,3-1-160 0,3 0 0 0,1-1 0 16,1 1 0-16,3-3 0 0,5 3 0 0,3 1-144 0,3-1 144 0,4 1-128 16,6 0 128-16,3 3-192 0,4 2 192 15,2 3-256-15,-1 1 64 0,1-2 16 0,6 4 0 16,7-2 176-16,3 4-192 0,1-3 192 0,-3 4-192 0,-1 1-80 0,-5 0-32 16,-3 4 0-16,-5 3 0 31,-4-3-208-31,-2 3-32 0,0 5-16 0,-1-2 0 0,-1 0 32 0,1 0 0 0,0-3 0 15,0 2 0-15,-1-2 960 0,-1-4 192 0,1 0 32 0,-1-3 16 0,-1-1-64 0,1 0-16 16,-2-1 0-16,-1 2 0 0,0-2-400 0,-2 1-64 16,-1-2-128-16,1 1 176 0,-3 2-176 0,-1 1 0 15,-2 1 0-15,-1-3 128 16,-5 1-480-16,-2-1-96 16,-4-1-32-16,-3 0 0 0,-3-2 480 0,-4-2 0 0,-3 0 0 0,0-2 0 15,-3-2 0-15,-1-5 288 0,-3-1-32 0,-2-3-16 0,-1-3-48 0,-2-5 0 16,0 2 0-16,-2 2 0 0,1-2 48 0,-1-3 0 0,-1-6 0 0,1-7 0 15,0-3-112-15,0-6-128 16,3 2 176-16,2-3-176 0,1 0 176 0,1-1-176 16,2 1 160-16,1-1-160 0,1 0 176 0,-1 0-176 15,3-4 192-15,-4 3-192 0,0 2 128 0,0-6-128 0,-2-8 0 16,-2-4 0-16,-1-1 208 0,-1-8-64 0,-1-1-16 0,-2-6 0 0,0-6 160 0,-2-7 32 31,-1-7 0-31,2-5 0 0,3 7-128 0,1-11 0 16,2-10-16-16,3-2 0 0,3 4-48 0,1-7 0 0,1-4 0 15,0 5 0-15,4 7-128 0,-5 4 0 0,-1 4 0 0,-3 8 0 16,-1 3 0-16,-4 3-272 16,-2-2 64-16,-3 4 16 0,-3-1 0 0,-3 3 16 15,1 5 0-15,0 1 0 0,-2 0-48 0,-1-1-16 0,0-2 0 16,-1-2 0-16,3 5 96 0,-1-5 16 0,0-1 0 16,3 1 0-16,3 5 128 0,3 2 0 0,2 2 0 0,2 0 0 15,2 2 0-15,2 3-128 0,-1 3 128 0,-1 8-128 16,1 3 128-16,-2 4 0 0,0 4 0 0,-3 1 0 15,1 4-192-15,-3 9 0 0,-3 5 0 0,0 7 0 16,-1 3-48-16,0 5-16 0,2 4 0 0,1-1 0 16,1 5-240-16,1 1-48 0,3 2-16 0,0-1 0 15,3 4-880-15,2 0-176 0,4-1-48 0,5 4-13968 16</inkml:trace>
  <inkml:trace contextRef="#ctx0" brushRef="#br1" timeOffset="35724.61">10600 11360 41471 0,'-11'-2'3680'0,"1"-1"-2944"0,4 2-592 0,2 1-144 0,1 0 0 0,-4 0-192 0,-8-2 32 0,-10-2 16 0,-9 0-2240 0,-10-2-448 0,-1 0-96 0,-5 0-16 15,-3-3 336-15,-4 2 64 0,-3-2 16 0,-6 2 0 0,-3-2 2288 0,-3-1 464 16,-3 6 96-16,-6-2 0 0,-3 1 1600 15,-7 4 304-15,-7-4 64 0,-2 4 16 0,1-2-864 0,-2 0-160 16,-3 3-48-16,3-3 0 0,6 2-944 0,1-2-288 0,4 1 128 16,0 1-128-16,-1 1 176 0,5 0-48 15,1 0 0-15,3-3 0 16,0 3 0-16,2 0 0 0,0 3 0 0,4-2 0 0,6 5-128 0,0 0 0 0,4 3 0 0,0-2-176 16,2 3 176-16,2 1 0 0,4-1 0 15,4-2-128-15,4 0 128 0,3-1 0 0,5 1 0 16,2 2 0-16,5-4 0 0,0 4 0 0,4 0 0 15,1 0 0-15,4 2 240 0,0-2 16 16,3 1 16-16,1 3 0 0,1-2-272 0,2 1 0 16,1 3-176-16,1 0 176 0,3-1-416 0,-2 1 32 0,-2 2 0 0,0 6 0 15,-2 1 0-15,1 1 16 0,1 1 0 0,1 1 0 16,0 1 224-16,1-3 144 0,2 0-192 16,1 1 192-16,2 1 416 0,2 1 192 15,3-3 32-15,1 0 16 0,3 5 0 0,1 1 0 0,3 5 0 0,2 1 0 16,3 5-400-16,2 6-96 0,2 1-16 0,-1 5 0 15,1 2-144-15,-1-2-256 0,0 3 64 0,-3-4 16 16,-2-1-112-16,-2 1-32 0,-1 3 0 0,-2 2 0 0,-2 2-48 16,-1-2-16-16,1-1 0 0,-1-2 0 0,1-4 240 0,0-2 144 15,4-6-192-15,-2-3 192 0,2-5 224 0,1-3 160 16,0 0 16-16,1 1 16 16,-1-4 288-16,-1-2 48 0,0 3 16 0,0-3 0 15,-2 1-576-15,0-1-192 0,-2-2 144 0,0 1-144 0,1-1 0 0,-3 0 0 16,-1 2 0-16,0-6 0 15,0 0 128-15,1-3-128 0,1-6 128 0,-1 2-128 0,-1-3 192 0,1 2-64 0,-1-2 0 16,1-2 0-16,0 3-128 16,0-5 128-16,2 2-128 0,-1-4 128 0,2 1-128 0,0-4 0 15,2 0 0-15,0 0 0 0,2-1 0 0,0 0 128 0,4 1-128 0,0-2 0 16,2 1 0-16,4 1 128 16,2-3-128-16,6 0 0 0,5 0 0 0,5 0 0 15,6 0 0-15,5 0 0 0,4 0 0 0,3 0 0 16,6 1 128-16,2 2-128 0,3-1 0 0,-2 2 128 0,-3-2-128 0,2 2 128 15,4 0-128-15,5-1 0 16,2 6 0-16,-1-7 0 0,-8 5 0 0,9-4 0 0,6 4-144 0,7-1 144 16,2 0 0-16,1-2 0 0,2-2 0 15,3 3 0-15,0 0 0 0,6 1 0 0,3 2 176 0,0-3-176 0,-2-1 0 0,1 1-144 16,2 2-16 0,1 0 0-16,0-1-32 0,-5 3-16 0,-3-3 0 15,2 4 0-15,1 4 80 0,-4-3 128 0,-8-1-208 0,-6-3 80 16,-4 4 128-16,1-1 0 0,1 2 0 0,0-2 0 15,-9 0 0-15,1-1 176 0,0 1-176 0,-4-4 192 16,-2 1 32-16,-4-2 16 0,-2 1 0 0,-2-2 0 16,-1 2-240-16,0-4 128 0,1 2-128 0,-2-4 0 15,-5 2 0-15,1-2 0 0,2 0 0 0,-3-2 0 16,0 2 0-16,-5 0-208 0,-6-2 32 0,1 2 16 0,-4 0-80 16,-2-4-16-16,-5 4 0 0,-4-5 0 0,-3 4 256 0,-3-3 0 15,-1-1 0-15,-3 2 0 16,-2-3 144-16,-1 2 128 0,-1-2 32 0,0-3 0 0,-1 5 16 15,0-6 16-15,2 1 0 0,-1-4 0 0,2 1-128 0,-1-4-16 16,4-3-16-16,0-1 0 0,0-1-176 0,3-1 0 0,1 2 0 0,-2-3 128 16,-2 1-128-1,1-1-176-15,-2 1 48 0,-3 0 0 0,0 0 0 16,-3 2 0-16,-2 4 0 0,1-3 0 0,-3-3 128 0,-1-7 128 16,0-3-128-16,-2-1 176 0,-2-2 96 0,-2-3 32 15,-1-4 0-15,-2-4 0 0,-3-2-112 0,-1-7 0 16,0 0-16-16,1 3 0 0,4 2-176 0,-2-6 0 15,1-8 144-15,2-2-144 0,3-4 0 0,4 1 0 16,5 2 0-16,4 1 0 0,3-5 0 0,4 2 0 0,1-4 0 16,1-1 0-16,-2 3 0 0,-1 6-192 0,-3 4 64 0,-1 4 0 15,0 7-128-15,-2-5 0 0,-3 4-16 16,-2 4 0-16,0 4 144 0,-2-3 128 0,2-6-192 0,-3 4 192 16,-1 1 0-16,1 5 0 0,-1 1 0 0,0 1 0 15,-1 5-192-15,0 3 0 0,-2 0 16 0,2-2 0 16,1 2 176-16,0 0 0 0,0 0 0 0,0-2 0 15,3 2 0-15,-2 0 0 0,1 7 0 0,-1-3 0 0,2 2 0 16,-3-1 0-16,0 5 0 0,-1 2 0 0,-2 1 0 0,0 3 0 16,-4 1-176-1,0 2 176-15,-3 3-240 0,-4-1 48 0,0 3 16 0,-5 2 0 16,-3 2 176-16,-2 2-128 0,-3-1 128 0,-1 3-128 16,-3 3 128-16,-3-1 0 0,0 2 0 0,-6 0 0 15,-2 2 0-15,-4 0 0 0,-2 0 0 0,-4 1 0 0,-2-1 0 16,-3-3 0-16,-2 6 192 0,0-3-64 0,4 0 128 15,-6 1 48-15,-2 0 0 0,0-1 0 0,1 3-176 16,3-5-128-16,1 2 192 0,3 0-192 0,2 0-128 0,2 0-144 16,2-2-32-16,-8-4-18128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11-21T16:56:04.480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7030A0"/>
    </inkml:brush>
    <inkml:brush xml:id="br3">
      <inkml:brushProperty name="width" value="0.05292" units="cm"/>
      <inkml:brushProperty name="height" value="0.05292" units="cm"/>
      <inkml:brushProperty name="color" value="#00B0F0"/>
    </inkml:brush>
    <inkml:brush xml:id="br4">
      <inkml:brushProperty name="width" value="0.05292" units="cm"/>
      <inkml:brushProperty name="height" value="0.05292" units="cm"/>
      <inkml:brushProperty name="color" value="#FFC000"/>
    </inkml:brush>
    <inkml:brush xml:id="br5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10736 7453 5519 0,'10'-9'496'0,"-4"2"-496"0,0 1 0 0,-1 3 0 0,-3 1 3472 0,1 0 608 0,-1 2 112 0,3-2 32 16,4-2-3616-16,1-2-608 0,0 0-336 0,-2 2 32 31,-1 4-128-31,-4 0-16 0,-3 1-16 0,-2 2 0 0,-2 1 1520 0,-2-1 304 0,-3 3 64 0,-1 3 16 16,2-2 448-16,-2 5 96 0,1-2 0 0,-1-2 16 15,3 2-240-15,-1 0-48 0,1 2-16 0,1-2 0 16,1-1-496-16,0 1-112 0,0 2 0 0,1-1-16 15,1 4-752-15,-1-1-128 0,0 3-48 0,-1 3 0 32,-1 0-144-32,-1 3 0 15,-2 1 0-15,-2 3 0 0,0-1 0 0,-3 2 0 0,1 1 0 0,-2-3 0 0,-1-2 0 0,-2-1 0 0,1-2 0 16,-3-2 0-16,2-3 0 0,-1-1 0 0,-1-4 0 0,3 1 0 0,1-5 288 16,1-1-32-16,1-2 0 0,2-2 0 0,0-2 0 15,1-2 0-15,-2 1 0 0,2-6 0 0,1 4-256 0,-1-6 0 16,1 3 0-16,-1-3 0 0,0 2 0 0,1 1 0 15,-1-3 0-15,1 2 0 0,-1-2 128 0,1 1-128 16,1-1 192-16,-1 0-192 0,2-1 160 0,-1-2-160 16,0 2 128-16,1-5-128 0,2 1 0 0,-1-3 128 15,3 0-128-15,0-2 0 0,1-2 208 0,2 1-32 16,2 1-16-16,1-4 0 0,1 5-160 0,1-1 160 16,2-1-160-16,-1 2 160 0,1 3-160 15,-1 1 0-15,1 5 144 0,1-4-144 0,-1 5 0 0,0 0 0 16,1 3 0-16,1 1 128 0,-1 1 0 0,3 3 16 0,1-3 0 15,3 3 0-15,2 0-144 0,1 3 0 16,-1 3 144-16,4 0-144 0,1 2 0 16,1 4 128-16,1 4-128 0,-1 3 0 0,-1 0 0 0,1 6 0 0,-1 0 0 15,-2 3 128-15,-1 1-128 0,0-3 176 0,-5 1-176 0,1-1 192 16,-2 0 16-16,-2-5 16 0,0-1 0 16,-1-4 0-16,-2 2 0 0,-1-4 0 15,0 1 0-15,1-2 0 0,-2 2-224 0,1-5 0 16,-1 0 0-16,1-1 0 15,0-3 0-15,3-3 0 0,-1 1 0 16,5-4 0 0,3-1-672-16,6-3-176 0,8 2-48 15,7-7 0-15</inkml:trace>
  <inkml:trace contextRef="#ctx0" brushRef="#br0" timeOffset="1">11518 7061 22111 0,'-1'0'1968'16,"-1"1"-1584"-16,1 2-384 0,1-3 0 0,0 2 1712 0,0-2 256 0,-2 4 48 0,1-3 16 0,0 4-816 0,0 1-144 0,-1 0-48 0,2 4 0 0,2-2-640 0,-1 3-128 0,0-1-16 0,2 2-16 15,0 2-224-15,0 2 176 0,-1 2-176 0,1 1 160 16,0 3 240-16,1 3 48 0,0 1 16 0,-1 2 0 16,4 1 320-16,-2 1 64 0,1 0 16 0,0 5 0 15,0 8-256-15,0 2-48 0,1-1-16 0,-4 1 0 16,1-2-272-16,-2 8-48 0,1 3-16 0,-1-3 0 16,1-7-80-16,1-5 0 0,1-5-128 0,-2 0 192 15,2-6-192-15,-1-4 144 0,1 0-144 16,-1-5 128-16,-1 1-128 0,0-2 0 0,0-3 144 0,0-5-144 15,-2-3 0-15,0-2 0 0,1-1 0 0,-2-4-192 16,0 0-192-16,-2-4-32 0,1 2-16 0,0-4 0 16,-2-1-1200-16,0-5-240 15,-2-2-48-15,-1-4-14224 0</inkml:trace>
  <inkml:trace contextRef="#ctx0" brushRef="#br0" timeOffset="2">11432 6912 35935 0,'-5'-6'1600'0,"0"3"320"0,0 0-1536 0,1-1-384 0,3 4 0 0,0-2 0 0,1 2 320 16,-1 0-16-16,-1-4 0 0,1 2 0 15,1-1-304-15,3 2-224 0,2-2 32 0,1 0 16 16,2 0 176-16,4 2 0 0,1-1-144 0,3-2 144 0,4 1 336 16,1 0 144-16,3 0 32 0,0 0 0 15,2-2-64-15,0 1-16 0,0 3 0 0,0-2 0 0,-2 1-160 16,-1 2-16-16,-1 0-16 0,-1 2 0 0,0 1-112 15,-2 0 0-15,0 1-128 0,-2 2 192 16,-1 3-192-16,0-2 0 0,1 2 0 16,-1 1 0-16,-2 0 0 15,1 2 0-15,0 0-208 0,1 1 64 16,2 3 144-16,2 2 0 0,2 2 0 16,2-1 0-16,-1 3 0 0,0-3 0 15,-2 0 0-15,-3 0 0 0,-2-1 0 0,-2 2 0 0,-2-1 0 0,-2 1 0 16,-2 1 0-16,-4-3 0 0,-1 2 0 15,-4 0 0-15,-4 1 0 0,-4-5 0 0,-1 2 0 0,-3-2 0 0,-2-2 176 0,-4 1-48 16,-2-3 0-16,-4 1 0 0,-2-2-128 0,-2 0 128 0,0-4-128 0,-3 2 128 16,0-2-128-16,-2 2 0 0,2-5 0 0,0 1 128 0,1-2-128 0,3-1 0 0,2-2 0 15,2 0 0-15,3-2 0 0,2-1 0 0,0 0 0 16,2 1 0-16,1 2 0 0,0-1 0 16,-1 1 0-16,4 0 0 15,-1 1-496-15,2 1-16 0,1-1-16 0,0 2 0 16,3-1-816-16,2 0-176 0,1 0-16 0,1-2-9216 0,3 3-1824 15</inkml:trace>
  <inkml:trace contextRef="#ctx0" brushRef="#br0" timeOffset="3">12405 6898 28559 0,'-1'-7'1264'0,"-2"4"272"0,1-1-1232 0,1 1-304 0,1 0 0 0,1 3 0 0,-1-3-160 0,1 2-96 0,-1-5 0 0,1 0-16 0,3 0 272 0,1-1 0 0,1 1 0 0,2 0 0 16,-1 0 0-16,2 0 320 16,-1 2-32-16,1 0-16 0,0-1-48 0,-1 4-16 0,-1-1 0 0,-3 2 0 15,0 0-208-15,-1 2 0 0,-3-1 0 0,-2 4 0 16,1 0 0-16,-3 1 0 0,-2 3 0 0,-1 0 144 15,-2 1 624-15,-2-1 112 0,-1 5 16 0,-2 1 16 16,1 1 240-16,-1 0 64 0,-2 3 0 16,0-1 0-16,0 4-176 0,3-6-16 0,3 1-16 15,-1 1 0-15,1 4-560 0,2 1-128 0,0-2 0 16,2 1-16-16,0 4-304 0,1 2 160 0,1 1-160 0,1-1 128 16,1 1-128-16,-1-3 0 0,0 1 0 0,-1-4 0 0,1 4 0 15,-3 2 0-15,1-1 0 0,-2 5 0 16,1-3 176-16,-1 6 0 0,-2 1 0 0,1 2 0 0,-2 3 32 15,1 4 16-15,0 2 0 0,2-1 0 0,2-6-224 16,4 1 144-16,3-4-144 0,3 0 128 0,3-3-128 0,1-4 0 16,5 0 0-16,1-3 0 0,3-2 0 15,3-1 0-15,3 3 0 0,1-2 128 16,-2-1-128-16,1-2 0 16,-2 1 0-16,0-2 128 15,-1-2-464 1,-2-1-112-16,-2-3 0 0,-1 0-16 15,-1-1 32-15,-1-2 16 16,0 0 0-16,0-1-11840 16,1-2-2368-16</inkml:trace>
  <inkml:trace contextRef="#ctx0" brushRef="#br0" timeOffset="4">13169 7109 32255 0,'0'-4'2864'0,"0"2"-2288"0,2 1-576 0,-2-1 0 0,1 2 448 0,0-1 0 0,0-1-16 0,2-2 0 15,0 0-432-15,1 2-192 0,0-2 0 0,-2 2 16 0,1 2 176 16,-2 2 0-16,-1 2-144 0,-4 2 144 0,1 4 240 0,-5 5 112 15,0 1 32-15,-5 4 0 0,-2 7-96 0,-1 1-16 16,-4 8 0-16,-2 2 0 0,0-1 272 0,-2-2 48 16,1 1 16-16,-3 1 0 15,-2 4 160 95,-3 1 48-110,1 1 0 0,-1-1 0 0,1 2-432 0,1-4-96 0,-1 2-16 0,3-3 0 15,2 0-144-15,4-3-128 0,-1-5 144 0,3-5-144 0,3-1 0 0,1-3 0 0,5-6 0 0,1-2 0 0,2-3 0 16,1-1 0-16,1-7 0 0,2 0-160 0,-1-3-832 0,1-3-160 0,0-3-48 0,-1-1-16032 0</inkml:trace>
  <inkml:trace contextRef="#ctx0" brushRef="#br0" timeOffset="5">12688 7093 37775 0,'-5'0'3360'0,"0"0"-2688"0,3 2-544 0,1-2-128 0,2 2 1376 0,0 0 240 16,0-1 48-16,2 4 16 0,3 5-1280 0,5-1-256 16,8 4-144-16,2 0 160 0,3 0-448 0,2 5-96 15,2 4 0-15,-2 2-16 16,0 6 400-16,-3-1-128 0,-3 5 128 0,-3 1 0 15,-2 3-128-15,-3 0 128 0,-2 4-128 0,-2-2 128 16,-1 2 0-16,-2 2 0 0,0 0 0 0,0-3 0 16,-1 1 0 77,-1-2 0-93,1-2 0 0,2-3 0 0,0-3 0 16,3-1 0-16,2-2 0 0,0-1 0 0,0-2-176 0,3-7 176 0,-2 2-208 0,2-5 80 0,0 0-768 0,-2-3-160 0,2-1-32 0,-2 1-16448 0</inkml:trace>
  <inkml:trace contextRef="#ctx0" brushRef="#br0" timeOffset="6">13428 7735 42383 0,'-2'2'1872'0,"-1"-2"400"0,-1 0-1824 0,2 1-448 0,-1-1 0 0,2 3 0 16,0-3-528 0,-3 1-208-16,-1 2-32 0,0 0-16 0,1 2-208 15,1-1-32-15,-1 2-16 0,3-2 0 0,1 0 672 0,1 1 144 0,0 1 32 0,2-3 0 16,0 4 192-16,1-1 192 0,1 0-48 0,0 0 0 15,1 0 752-15,0-2 128 0,0 2 48 0,1-3 0 16,1 0-416-16,0-1-80 0,-1 0 0 0,2-2-16 0,-1 3-352 16,1-3-64-16,0 0-16 0,1 0 0 0,0 0-128 0,1 0 0 15,0-3 0-15,1-1 0 0,1 1 0 0,0-2 0 16,2 1 0-16,0-2 0 0,1 0 0 0,0-2-224 16,0 2 80-16,1-3 16 15,-1 1-432-15,1 0-80 0,-3 2 0 0,0 0-16 16,-4 2-736-16,0 2-144 0,-2 2-16 0,-1-3-9088 15,-2 6-1824-15</inkml:trace>
  <inkml:trace contextRef="#ctx0" brushRef="#br0" timeOffset="7">13633 7646 18591 0,'-1'0'400'0,"0"0"96"16,-1 1 16-16,1-1 16 0,0 2-528 0,1-2 0 0,0 3 0 0,-1-2 0 0,1 5 2288 0,0 3 336 0,0 1 80 0,0-1 16 15,1 2-192-15,0 3-32 0,2 3-16 0,-1-1 0 0,2 5-1040 0,-2-2-208 16,2 1-32-16,0 1-16 0,-1 2-688 15,0-5-144-15,0 4-32 0,1 1 0 0,-1-1-320 16,-1 3 0-16,-2 1 0 0,0 2 128 0,0 0-128 16,-2 1 0-16,-2-1 0 0,1 1 0 15,0-1 0-15,-2 3 0 0,1-2 0 0,0-1 0 0,3-2-368 16,1-4 16-16,0-2 0 0,3-5 0 16,0-2-592-16,1-1-112 0,1-5-32 0,1-1-16224 15</inkml:trace>
  <inkml:trace contextRef="#ctx0" brushRef="#br0" timeOffset="8">14228 8015 23951 0,'-5'-2'2128'0,"1"0"-1696"0,3 2-432 0,1 0 0 15,1 0-2304-15,-1 0-560 0,0-2-96 0,-1 0-32 16,1-2-256-16,0 2-48 0,2-1-16 0,1 2 0 0,1-2 3040 0,-1 2 592 16,2 1 128-16,-1-2 32 0,0 2 1376 0,-2 2 288 15,1-2 48-15,-2 1 16 0,-1 6 544 0,-1-4 128 16,-2 6 0-16,1 0 16 0,-1 1 16 0,-1-1 0 0,1 4 0 15,-1-1 0-15,0 4-1040 0,2 0-208 16,1 0-32-16,-1 3-16 0,2 1-1216 0,2 1-240 16,1 2-160-16,0 2 192 0,0 2-192 0,1 0 0 0,1 3 0 15,0-3 0-15,1 0 0 0,-1-2 0 0,1-3 0 0,-1 1 0 16,2 0-160-16,-3-1-16 16,1-1 0-16,-2-2 0 0,-2-3-336 15,-1 3-64-15,-2-3 0 0,-3-4-16 0,0-1 320 0,-3-2 64 0,-3 0 16 16,-2-2 0-16,-1-1-816 15,-2-2-144-15,-1 1-48 0,1-4-12944 0</inkml:trace>
  <inkml:trace contextRef="#ctx0" brushRef="#br0" timeOffset="9">14814 7653 5519 0,'2'-4'496'0,"-2"1"-496"0,0 0 0 0,0 1 0 0,0 2 4992 16,0 0 912-16,0 0 176 0,0 0 48 0,0 0-3824 0,0-1-768 0,2 1-160 0,-2 0-32 15,0 0-1072-15,0 0-272 0,0 0 0 0,26 0 0 16,-15 0 0-16,2-5 128 0,2 1-128 16,4-2 0-16,0-2 480 0,5 0-16 0,1 0 0 0,-1-3 0 15,4 1-160-15,-4 0-48 0,2 2 0 0,-3-2 0 0,-6 4-128 0,-2-2-128 16,-3 2 144-16,-1 0-144 16,-2 0 256-16,-4-4-32 0,-1 3-16 0,-2-1 0 15,-2 0 160-15,-1 0 16 16,-2-2 16-16,-3 0 0 0,-1 1 48 0,-3-1 16 0,-1 1 0 0,-3-3 0 15,-1 3-288-15,-1-1-176 0,-1 1 192 0,-3 2-192 16,0-3 0-16,-2 3 0 0,2 1 0 0,-1 4 0 0,3-1-192 16,-2 6-64-16,0-1 0 15,0 4 0-15,2 1 256 0,2 0 0 16,0 5-160-16,2-2 160 0,3 3 240 0,1 2 112 0,3-4 32 16,-1 4 0-16,3-3-208 0,0 4-48 0,2-2 0 0,-1 3 0 0,1 0-128 15,1 4 128-15,1-1-128 0,-1 2 128 0,2 5-128 16,2 2 0-16,-1-1 0 0,1 4 128 15,2-2-128-15,1 4 160 0,0-5-160 16,1 2 160-16,-1-5-160 0,1 1 0 16,2-1 144-16,-2-1-144 0,3-3 0 0,-2 1 0 0,2-5 0 0,-1-2 0 15,0-3 0-15,0-6-160 0,3 2 16 0,2-7 0 16,2-1-1296-16,1-2-256 0,1-5-48 0,2 0-14544 0</inkml:trace>
  <inkml:trace contextRef="#ctx0" brushRef="#br0" timeOffset="10">15494 7924 1839 0,'-5'-3'160'0,"1"0"-160"0,2 0 0 0,-1 3 0 16,2 0 2368-16,0 0 448 0,1 0 96 0,-1 0 16 0,-1 0-496 0,0 0-112 0,1 0-16 0,1 3 0 15,0-3 112-15,1 3 16 0,0 0 0 0,2 1 0 0,0-1-96 0,0 2-16 0,2 0 0 0,-1 0 0 16,-1 1-1136-16,2 1-224 0,-1-1-64 0,0-1 0 0,-1 3-592 0,0 5-128 16,-1-1-32-16,-2 4 0 0,0 3-144 0,-1 0 0 15,-1 6 0-15,-3 1 0 0,0 3 0 0,-2 2 0 16,4-2 0-16,-5 2 128 0,3 0-128 0,-1-2 128 0,1-4-128 16,0-2 128-16,2-1 0 0,-1-3 0 15,3-3 0 1,1-2 0-16,0-4-128 0,2-6-176 0,2 0 48 15,1-5 0-15,2-2-752 0,2-4-144 0</inkml:trace>
  <inkml:trace contextRef="#ctx0" brushRef="#br0" timeOffset="11">15879 8035 29487 0,'-2'0'2624'0,"2"-2"-2112"0,2 2-512 0,-2 0 0 0,1 0 576 0,-1-1 0 0,1 1 0 16,0-3 0-16,2 1-1200 0,-2-2-224 0,1 3-48 0,-2 1-16 15,0 0 288-15,0 0 64 0,0 0 16 0,0 0 0 16,0 0 96-16,0 0 32 0,-18-9 0 0,13 7 0 0,2 0 608 15,0 0 112-15,0-2 16 0,2 2 16 0,0-2 576 0,1 0 112 16,0 2 32-16,0-2 0 0,1 2-304 16,-1-1-64-16,1 2-16 0,2 1 0 0,-1-3 144 0,1 3 16 15,-1 0 16-15,2 0 0 0,-2 3-400 0,2-2-64 16,-1 2-32-16,-1 0 0 0,1 2-352 0,-2 3 0 0,0-5 0 16,0 4 0-16,0-1 0 0,1 0 0 15,-2 0 0-15,0-2 0 0,0-2 0 0,0 1 0 16,0-2 0-16,0-1 0 0,1 0 176 0,-1-1 64 0,0 1 16 15,0-3 0-15,0 1 144 0,1 1 48 0,-1 1 0 0,0 0 0 16,0 0-448-16,0 0 0 0,0 0 0 0,0 0 0 31,0 0-320-31,0 0-112 0,0 0-16 0,0 0 0 0,-4 18-144 16,4-14-48-16,-1-1 0 0,0 0 0 0,1-3 320 0,-1 1 64 0,1-1 16 0,0-1 0 16,1 1-256-1,-1-3-48-15,1 1-16 0,0 1-14064 0</inkml:trace>
  <inkml:trace contextRef="#ctx0" brushRef="#br0" timeOffset="12">15911 8263 5519 0,'-2'0'496'0,"0"-3"-496"0,0 2 0 15,0 1 0-15,1 0 4032 0,1 0 704 0,0 0 128 0,-1 0 48 0,-2-2-1328 0,1 2-256 0,-1 0-48 0,2-4-16 0,-1 4-1424 16,0-3-304-16,2 1-48 0,-1-2-16 0,2 3-912 15,1-4-192-15,0 1-48 0,1 1 0 16,0 0-624-16,2-1-128 0,-1 1-16 16,1 1-16-16,-1 1-608 0,-1 1-112 15,0 0-32-15,-1 0 0 0,0 1 768 0,-2 2 128 0,1 1 48 0,-2-2 0 16,-1 2 544-16,0 1 112 0,-1-1 32 0,1-1 0 0,-2 1 80 0,2 1 16 16,-2-1 0-16,2-2 0 0,0 2-720 0,1-4-144 15,1 2-32-15,1-4-16000 0</inkml:trace>
  <inkml:trace contextRef="#ctx0" brushRef="#br0" timeOffset="13">16334 7895 22111 0,'-3'-2'1968'0,"2"2"-1584"0,1-2-384 0,0 0 0 0,1 2 2048 15,-1-2 320-15,0-1 64 0,0 0 0 0,1-1-1072 0,1-2-208 0,0 0-64 16,1 2 0-16,-1 1-656 0,2 1-144 0,-2 2-32 0,2 1 0 16,0 0-256-16,-2 3 0 0,1 1 0 0,-2 1 0 15,-1 0 0-15,-1 4 0 0,-2 0 0 0,-2 0 0 16,0 5 0-16,-2-3 0 0,-1 4 0 0,-2 4 0 15,-1-1 336-15,0-1 64 0,1-4 16 0,-1 2 0 16,0 2 272-16,0-3 48 0,0-1 16 16,2-2 0-16,2-3-304 0,2 1-48 0,1-4-16 15,3-2 0-15,0 2-384 0,2-5 128 16,0 0-128-16,3-1 0 0,-2 2 0 0,3-4 0 0,0 4 0 0,3-4 0 16,-2 1 0-16,2 0 0 0,1 1 0 0,2 0 0 0,2-3 0 15,0 2 0-15,1 1 0 0,2-2 0 0,2-1 0 16,0 2 0-16,-5 1 0 0,2-2 0 0,2 2 0 15,1-3 0-15,2 2 0 0,-2-2 0 0,-1 1 0 0,1 1-192 16,-3 1 32-16,-1-3 16 16,0 2-528-16,-2 1-96 15,1-3-32-15,-2 1 0 0,0 1-352 0,-1-2-64 16,1 0 0-16,-1 0-16 0,0-1-224 0,0-2-32 0,0 3-16 16,-1-2-11888-16</inkml:trace>
  <inkml:trace contextRef="#ctx0" brushRef="#br0" timeOffset="14">16723 7829 17503 0,'-5'7'768'0,"0"-3"176"0,-1 1-752 0,2 1-192 0,2-2 0 0,-1-1 0 0,1 4 624 0,-3 2 80 0,-2 8 32 0,-5 5 0 16,0 5 208-16,-2 1 32 0,1 1 16 0,-1-1 0 15,-1 1 1440-15,-1-1 272 0,0 1 64 0,-1 0 16 16,1 2-848-16,0-5-160 0,1 1-48 0,3-4 0 0,0 1-1184 15,4-4-240-15,2-1-48 0,2-3-16 16,0 0-240-16,2-4 0 0,0 1 128 0,2-1-128 0,0-1-160 0,2-2-80 16,-1-3-16-16,1 0 0 15,1-3-1872-15,2-2-384 0,1 1-80 0,0-2-12592 16</inkml:trace>
  <inkml:trace contextRef="#ctx0" brushRef="#br0" timeOffset="15">16329 6593 29487 0,'-3'0'2624'0,"2"0"-2112"0,2 0-512 0,0-2 0 0,2 2 304 0,-1 0-48 15,1-1-16-15,2-2 0 0,2 1-80 0,2-2-16 16,3 2 0-16,-1-2 0 0,3 1 400 0,-2 2 80 16,1 1 16-16,0 0 0 0,0 0 64 0,-1 4 32 15,2-2 0-15,-1 4 0 0,2 2-320 0,2 2-64 16,3 5-16-16,0-2 0 0,3 6 48 0,2 2 16 15,1 1 0-15,4 6 0 0,4 5-256 0,2-2-144 16,1 1 160-16,0-1-160 0,-1-3 160 0,4 4-160 16,3 3 160-16,2 3-160 0,0 3 208 15,0 0-48-15,-3-2-16 0,-2 2 0 0,-5 2-144 16,-4 0 0-16,-5 1-192 0,-5 2 192 0,-5 0 0 0,-3-1 192 0,-6 6 0 16,-2-3 0-16,-1-1 32 0,-3-2 16 0,-2 3 0 15,-2 1 0-15,-2 6-64 0,1-7-16 0,-1 2 0 16,1-4 0-16,-2-5-160 0,1 1 192 0,1-3-192 0,-1 1 192 15,0 1-64-15,0 0 0 0,0 0 0 0,-2-3 0 16,1-2 48-16,-3-2 0 0,2-2 0 0,-3-4 0 16,-1-2-48-16,-2-5 0 0,1-1 0 15,-3-5 0-15,1-5-128 0,0-1-176 0,-1-2 48 0,-5-7-18976 16</inkml:trace>
  <inkml:trace contextRef="#ctx0" brushRef="#br0" timeOffset="16">22927 967 24879 0,'-10'6'2208'0,"1"0"-1760"0,4 0-448 0,3-3 0 0,1 1 752 16,-2-2 64-16,-3 5 16 0,-5 3 0 16,-3 6 128-16,-2 5 48 0,0 2 0 0,0-3 0 15,2 2-800-15,0 0-208 0,0-1 0 0,0 1 0 0,0 1 272 0,-2 1-16 16,-1 2-16-16,-1 0 0 0,-1 1 848 0,0-1 192 16,0-1 16-16,-1-3 16 0,0-3-736 15,2-2-128-15,-3 2-48 0,1-1 0 0,2 1-96 16,-2-3-32-16,0 0 0 0,0-1 0 0,0-1-272 15,1 0 0-15,1-4 0 0,2-4 0 16,0 2 0-16,1-6 0 0,2-2 0 0,2-3 0 16,2-6 0-16,3-3 0 15,2-4 0-15,2-1-144 0,2-5 144 0,0 0 0 0,2-3 0 16,1-1 0-16,0-1 0 0,1-1 0 0,1-1 0 0,0 1 0 16,1 2 0-16,1 1 0 0,1 5 0 0,-1-2 0 15,3 3 0-15,1 0 0 0,3 0 0 16,-1 3 0-16,-1 4 192 0,2-3-16 15,5 1-16-15,5-2 0 0,3-2-32 16,2 1 0-16,2 1 0 16,-1 4 0-16,0 2-128 0,-2 1 0 15,-2 6 0-15,-1-2 0 0,0 4 0 0,-3 2 0 0,-1 1 0 16,-3 4 0-16,1 1 0 0,-2 1 0 0,-1 6 0 16,-1-2 0-16,-1 1 0 0,-2 3 0 0,2 2 0 0,-2 2 0 15,2 2 224-15,-1 3-32 0,2 1-16 0,-1 1 0 16,-1 2-32-16,1-1 0 0,-2 1 0 15,1-1 0-15,-1-2-144 0,-1-1 0 16,1 1 0-16,0 2 0 16,0-3 0-16,0 1 0 15,-1 2 0-15,-1 1 0 0,0 2 0 16,-1-2 0-16,-2 2 0 16,1-6 0-16,-2-2 0 0,1-5 0 15,0-5-192-15,1-4-12128 16,2-4-2432-16</inkml:trace>
  <inkml:trace contextRef="#ctx0" brushRef="#br0" timeOffset="17">23214 839 3679 0,'-1'-2'320'0,"-1"2"-320"0,2 0 0 0,0-2 0 0,-1 2 0 16,1 0 128-16,-1-2-128 0,-2 0 0 0,1-2 0 0,-2 0 0 15,0 2 0-15,2-2 0 0,1 2-128 0,0-1 128 16,-1 0-128-16,2-1 128 0,0 1 0 0,2 0 0 16,-1 0 0-16,1-1 0 0,-1 1 208 0,2 0 80 15,-2 0 16-15,0 0 0 0,1 3 496 0,-2-2 96 16,0 0 32-16,0 2 0 0,1 0-48 0,-1 0-16 0,0 0 0 0,0 0 0 15,0 0 48-15,0 0 16 0,0 0 0 0,0 0 0 16,0 0-288-16,0 0-64 0,0 0-16 16,0 0 0-16,0 0-80 0,0 0-16 0,0 0 0 15,0 0 0-15,0 0-80 0,0 0-32 0,0 0 0 0,-19 13 0 16,16-10 16-16,-2 0 0 0,0 1 0 0,-1 2 0 16,-1 0-160-16,1 0-16 0,-1 2-16 0,-1 0 0 15,1 0 304-15,-2 0 64 0,1 2 16 0,-1-4 0 16,0 3 0-16,1-4 0 0,-2 4 0 15,1-3 0-15,0 0-336 0,0 0-64 16,-3 0-16-16,1 2 0 16,0-2-144-16,0 0 0 0,-1 0 0 0,-2 3 0 15,0-3 0-15,2 2 0 0,-2 0 0 0,1 2 0 0,-1-1 0 0,1 1 0 16,2 0 0-16,-1 0 0 0,4-2 0 0,3 2-176 16,2-1 176-16,5 1-11440 0</inkml:trace>
  <inkml:trace contextRef="#ctx0" brushRef="#br0" timeOffset="18">23789 1124 27647 0,'2'1'2448'0,"1"-1"-1952"0,-1 0-496 0,1-1 0 0,-1 1 544 0,1-3 16 0,3 3 0 16,2-2 0-16,7-2 736 0,4 1 160 0,2-4 16 0,2 1 16 0,2 0-816 0,0 0-160 0,0 0-48 0,2 2 0 0,2-2-256 0,0 2-48 0,1 2-16 0,-2 2 0 0,2 0-144 0,-2 0 0 0,-1 2 0 16,-1 2-176-16,-1-2-400 0,-3-1-96 15,-2 2-16-15,-1-2-15056 0</inkml:trace>
  <inkml:trace contextRef="#ctx0" brushRef="#br0" timeOffset="19">23888 1402 38703 0,'-5'-2'1712'16,"2"-1"352"-16,2 3-1648 0,2 0-416 0,1 0 0 15,0 0 0-15,0 0 256 0,2 0-16 0,4 0-16 0,1 0 0 0,5-1 32 0,3 1 16 16,2-3 0-16,2 1 0 0,2 1-272 0,2-2 0 0,2 3 0 0,2 0-11936 0,2 3-2448 0</inkml:trace>
  <inkml:trace contextRef="#ctx0" brushRef="#br0" timeOffset="20">26450 455 16575 0,'2'-10'1472'0,"0"4"-1168"0,0-2-304 0,-1 6 0 0,2-2 352 0,-2 4 16 16,0-2 0-16,3-2 0 0,0-2 80 0,2-4 32 15,0 1 0-15,1-1 0 0,1 4 768 0,-3-2 160 16,1 4 16-16,-1-2 16 0,0 3-304 0,0 2-64 0,-2-2-16 15,1 3 0-15,0 3 144 0,0 1 16 0,-1 2 16 0,1 0 0 0,0 0-256 16,-1 4-48-16,0 2-16 0,1 2 0 0,-2 1-528 16,2 1-96-16,-2 3-32 0,2 3 0 0,-2 3-80 15,0 1-32-15,0-2 0 0,-2 5 0 16,1 3 384-16,-2 2 80 0,0 2 16 0,-3 4 0 16,1-2-624-16,-4 1 0 0,1-1 0 0,-1-1 0 15,-1-2 0-15,1-3 0 0,-1 0 0 16,2-4 0-16,1 3 0 0,0-5 0 0,2 1 0 15,0-4 0-15,1-4-320 0,2-4 32 0</inkml:trace>
  <inkml:trace contextRef="#ctx0" brushRef="#br0" timeOffset="21">25095 1438 23951 0,'-7'2'2128'0,"2"0"-1696"0,3-1-432 0,2 0 0 0,0 2 416 0,0-3 0 0,-1 1 0 0,-2 4 0 0,1 1 720 0,-1-2 144 0,5 3 16 0,0-1 16 0,4 3-224 16,4-3-32-16,5 2-16 0,3 0 0 0,7-2 48 0,6 1 0 16,7-1 0-16,11-2 0 0,8-1-128 0,7 2-32 15,13-1 0-15,7 0 0 16,8 1-368-16,7-4-80 15,3-1-16 1,8 0 0-16,7-1-64 0,3-2-16 0,-6-1 0 0,7 2 0 0,8-2-48 0,1 2-16 0,-3-2 0 0,2 4 0 0,-1 4-128 16,-5-2-48-16,-10 2 0 0,-4 0 0 15,0 4-144-15,2 0 0 0,1 3 0 0,-2 0 0 16,-5 0 0-16,-5 1 0 16,-4 2 0-16,-3-2 128 0,-3 4-576 0,-4-3-112 15,-7 0-16-15,-5 0-19296 0</inkml:trace>
  <inkml:trace contextRef="#ctx0" brushRef="#br0" timeOffset="22">25221 2044 35935 0,'-3'-5'3200'0,"1"4"-2560"0,2 2-512 0,0 1-128 15,1-2 688-15,0 3 112 0,0-2 32 0,1 4 0 16,0-1-544-16,3 3-96 0,0 4-32 0,1 3 0 16,0 2 80-16,2 5 16 0,-1 3 0 0,-1 4 0 15,2 5-256-15,-4 6 0 0,-1 5 128 0,-4 3-128 16,0-2 160-16,-5-1-16 0,-3 3 0 0,-2 0 0 16,0-5-144-16,-4-1 0 0,0 0 0 0,-1-5 128 15,2-2-128-15,1 1 0 16,2-4 0-16,1 0 0 0,4-5-304 0,1-4-80 15,3-3-32-15,1-3 0 0,2-6-1648 0,1-2-336 16</inkml:trace>
  <inkml:trace contextRef="#ctx0" brushRef="#br0" timeOffset="23">25155 1912 27647 0,'-2'-9'2448'0,"0"2"-1952"16,4 4-496-16,-1-1 0 0,0 2 1056 15,2-2 112-15,-1-4 32 0,2-6 0 0,3-5-496 0,1-3-112 16,2 4-16-16,-2 4 0 0,2 3 560 0,0 3 96 16,0 5 32-16,1 0 0 0,0 3-624 0,2 0-112 0,0 0-16 0,2 6-16 15,1 1-320-15,1 0-176 0,1 4 192 0,0-1-192 16,1 4 0-16,-1-2 0 15,1 3 0-15,-2-3 0 0,-1 2 128 0,2-2-128 0,0 1 144 0,1-1-144 16,-1-2 0-16,3 0 0 0,3-2 0 16,0 2 0-16,4-2 0 0,-2 0 0 15,1 1-128-15,-2 1 128 0,-1 0 0 0,-3 0 0 16,-2 2 0-16,-4 0 0 0,-5 1 0 0,-4-1 0 0,-3 2 0 0,-1 2 0 16,-4 2 0-16,-5 2 0 0,-4 1 0 0,-4 1 0 15,-2-3 0-15,-3-1 144 0,-2 2-144 0,-4-4 128 16,-1-1-128-16,-2-1 0 0,-1-2 0 0,0 1 0 15,-1-4 0-15,-2 0 128 0,1-1-128 0,0-2 0 16,0 0 0-16,-1-4 0 0,3 2 0 0,0-4-176 0,2-2 176 0,1-2-208 16,2-2 80-16,3 0 128 15,3-1-960-15,3 1-64 16,2 2 0-16,5 1-16 0,0 0-1680 0,4 0-336 16</inkml:trace>
  <inkml:trace contextRef="#ctx0" brushRef="#br0" timeOffset="24">26266 1857 30399 0,'-3'-6'1344'0,"2"4"288"0,-2-2-1312 0,2 1-320 0,1 3 0 0,0 0 0 0,0-2 496 0,0 1 16 0,0-2 16 0,0-1 0 15,0 1 272-15,0 0 48 0,0 0 16 0,0 0 0 16,0 1-672-16,-1 2-192 0,0 2 0 0,-2 1 128 16,0 3 304-16,-4 0 64 0,2 4 16 0,-2 0 0 15,-2 3 160-15,-1 2 32 0,1-1 16 0,-3 1 0 0,1 3-240 0,-2-1-48 16,-2 7-16-16,-1-2 0 0,1 0-192 0,0 4-32 31,-1 0-16-31,-1 8 0 0,-3 2 112 0,-4 7 32 0,0 4 0 0,-1 4 0 16,0 3-160-16,0 0-32 0,2 3 0 15,1 0 0-15,3 0-128 0,3-1 0 0,5-6 0 0,5 1 0 16,3-6 0-16,5-3 0 0,1 1 0 0,3-7 0 0,2-3 0 16,2-1 0-16,3-1 0 0,3-5 0 0,2 3 0 15,2-5 0-15,1 0-192 16,2 1 192-16,1-3-496 15,3-1 32-15,4-1 0 0,1-4-12112 0,4 0-2416 16</inkml:trace>
  <inkml:trace contextRef="#ctx0" brushRef="#br0" timeOffset="25">26298 2578 35007 0,'0'4'3120'0,"0"-4"-2496"16,1 2-496-16,0-2-128 0,0 0 256 0,2 0 16 0,-1 0 16 0,3 2 0 0,3 0 464 0,0 1 80 16,5-2 32-16,0 1 0 0,2-2-608 0,3 0-112 15,-1-2-16-15,1 1-128 0,3-2 320 0,0 1-64 16,2 0 0-16,-1-3 0 0,1-1-48 0,0 2-16 16,0-4 0-16,1 0 0 0,-2-1-192 0,-1-1 128 15,0 1-128-15,-2-1 0 0,-1-2 0 0,-1-1 0 16,-1 0 0-16,-1 0 0 0,-1-1 0 15,-3 0 0-15,-1-2 0 0,-4 1 0 0,0 1 0 16,-3 2 0-16,-4 0 0 0,-4 2 0 0,-2-1 0 0,-4 1 0 16,-2 2 0-16,-3 0 0 0,-2 4 0 15,-1-1 0-15,-4 4 0 0,1 1 0 0,-2 1 0 0,1 4 0 0,-2-1 0 16,2-1 0-16,-2 6 0 16,2-3 0-16,-2 4 0 0,1 0 0 15,3 2 0-15,-1 1 0 0,0 3 0 0,-2-1 144 16,2 4-144-16,-1 0 0 0,2 1 0 0,-1 1-176 15,3 1 176-15,0 0 0 0,6-2 0 0,0 2 0 0,1 3 256 16,3 0 0-16,2-3-16 0,2 2 0 0,4-1-80 0,2-1-16 16,3-2 0-16,3 2 0 0,3-3-144 15,3-1 0-15,5-1 0 0,2-4 0 0,2 2 0 0,3-5-224 16,2-1 48-16,5-3 16 0,2-3-336 0,4 1-64 16,-1-4-16-16,1 0 0 0,3 0-1888 0,1-2-384 15</inkml:trace>
  <inkml:trace contextRef="#ctx0" brushRef="#br0" timeOffset="26">27093 2913 37775 0,'-1'0'3360'0,"1"0"-2688"0,0 0-544 0,1 1-128 0,0-1 528 0,-1 3 80 0,1-3 16 0,2 2 0 16,0 2-496-16,2 0-128 0,2 5 0 0,0-2 0 15,0 3 0-15,1 2 0 0,-1 3 0 0,-1-1 0 0,2 2 0 0,-3 2-240 16,1 3 64-16,-1 2 16 16,-1-4-992-16,-1 2-192 0,0 2-32 0,-2-4-16 15,-1 0-800-15,-1-3-176 0,0-1-16 0,-2-4-10528 16</inkml:trace>
  <inkml:trace contextRef="#ctx0" brushRef="#br0" timeOffset="27">28005 2582 14735 0,'-3'-3'1312'0,"0"2"-1056"16,3 1-256-16,0 0 0 0,1 0 960 15,-1 0 144-15,0 0 32 0,0 0 0 0,2 0 640 0,-1 0 128 16,1 0 16-16,-2 0 16 0,0 0-128 0,0 0-16 16,25 6-16-16,-15-2 0 0,1-1-304 0,2 0-64 15,1-2-16-15,4 2 0 0,-1-3-496 0,3 0-80 16,0 0-32-16,1-4 0 0,-2 2-400 0,0-2-64 0,1 0-32 0,-1-4 0 15,3 1-288-15,-3-2 0 0,0-1 0 16,-2-3 0-16,-2 1 0 16,-1 2 0-16,-2-2 0 0,-2-1 0 0,-1 3 0 0,-3-2 0 15,-3 0 0-15,-1 2 0 0,-4 0 0 0,0 1 0 0,-4 2 0 16,-3 1 0-16,-2-1 128 0,-3 1-128 16,0 1 192-16,-5 2-192 0,-2 1 192 15,-1 0-192-15,-3 2 192 0,-1 0-192 16,0 0 0-16,-1 2 0 0,-2 2 0 15,2 0 0-15,1 0 0 0,1 2 0 0,2 2 0 0,-1 0 0 16,1 3 0-16,2 3 0 0,1 2 160 0,2 2-160 0,0 1 0 16,2 3 0-16,3 0 0 0,-1 3 0 0,3 1 0 15,2-1 208-15,3 3-16 0,1-2-16 0,5-1-48 16,0 1-128-16,3 1 192 0,2-4-64 0,2 2-128 0,4 0 0 16,0-5 0-16,4-2 0 0,2-2 0 0,2-1 0 0,2-1-192 15,1-6 192-15,3 0-992 16,0-2-80-16,1-3-16 0,1-2-16656 0</inkml:trace>
  <inkml:trace contextRef="#ctx0" brushRef="#br0" timeOffset="28">28641 2905 11055 0,'-6'2'976'0,"1"-2"-784"0,0 1-192 0,2-1 0 0,2 3 4912 0,1-3 928 0,1 0 192 0,-1 0 48 15,0 0-4592-15,0 0-912 0,4 0-176 0,0-3-32 16,3 2 80-16,2-4 0 0,1 0 16 0,1 0 0 0,3-1-32 0,-1 2-16 16,2-2 0-16,0 0 0 0,1 2 96 15,1 1 32-15,-1-2 0 0,-1 3 0 0,-1 2-192 16,-3 0-32-16,0 2-16 0,-2 0 0 0,-3 2-304 16,-2 1 160-16,-1 0-160 0,-3 1 128 0,0 3-128 15,-1-2 0-15,-3 4 0 0,-2 1 0 0,0 2 0 0,-1-2 0 16,-2 4 144-16,-1-1-144 15,0 1 0-15,-1 2 0 0,0-1 0 0,0 0 0 16,1-2 0-16,1 1 0 0,1 3 0 0,0-3 128 16,3 0-128-16,1-1 0 0,2 1 0 15,1-4 0-15,1 4 0 0,1-2 176 0,0 1-176 16,2-3 192-16,-1 2-64 0,2-4 0 0,1 2 0 0,1 0 0 0,1 1-128 16,2-3 0-16,0-2 0 0,1 2 128 0,1-2-128 15,1 0-224-15,0-2 48 0,1-2 16 16,0 0-1200-16,4-3-240 0,0 3-64 15,0-4-14992-15</inkml:trace>
  <inkml:trace contextRef="#ctx0" brushRef="#br0" timeOffset="29">29657 2633 20271 0,'-5'-3'1792'0,"2"3"-1424"0,0 0-368 15,3 0 0-15,0 0 592 0,0 0 48 0,-1-1 16 0,-1 1 0 0,-2 0 1488 0,1-3 288 16,3 3 64-16,2-2 16 0,0 1-768 0,3-2-144 15,2 1-48-15,2-2 0 0,2 0-640 0,3 1-128 16,3-4-16-16,2 1-16 0,3 0-496 0,2-3-112 16,1 2-16-16,3-3 0 0,-1 1-128 0,0-3 0 0,-1 2 0 0,0 0 0 15,-2-1 0-15,-3 0 0 0,-3 2 0 16,-1-1 0-16,-2 1 0 0,-4 0 0 0,-2-1 0 16,-3 4 0-16,-1-4 0 0,-2 4 0 0,-3-4 0 0,-3 4 0 15,-2-3 0-15,-1 3 0 0,-3 0 0 0,-1 2 0 16,-1-2-160-16,-2 3-112 0,-3 0-32 0,0 3 0 15,-3 0 160-15,-1 0 144 0,0 2-208 0,1 2 80 16,-1 2 128-16,-1 0 0 0,1 4 0 16,-1 0 0-16,0 5 0 0,0 1 0 15,1 0 128 1,-1 0-128-16,0 5 240 0,0 2-32 16,1 2 0-16,2 4 0 15,1-3 0-15,0 1 0 16,6 1 0-16,1-2 0 0,5-1-32 15,2 1-16-15,2-5 0 16,3 1 0-16,3-2-160 0,2-1 0 16,3-3 0-16,3 0 0 0,0-1 0 0,6-2-176 15,-1 0 16-15,2-1 0 0,1 0-896 0,3-2-176 16,0 0-48-16,1-1 0 0,1 1-736 0,-1-4-160 16,-2 0-16-16,2-2-11680 0</inkml:trace>
  <inkml:trace contextRef="#ctx0" brushRef="#br0" timeOffset="30">30413 2913 10127 0,'1'-5'896'0,"0"2"-704"0,2-1-192 0,-1 1 0 0,2 2 5248 0,0 0 1024 16,0 0 208-16,2-2 48 0,4 2-4768 0,4-5-944 0,4 1-192 0,3 1-48 0,0 0 96 0,-1 2 16 15,-1 1 0-15,0 1 0 0,-2 0-688 0,-1 0 0 0,-2 0 0 0,-2 0 0 0,-2 3 0 16,-2-1 0-16,-2 3 0 0,-4-4 0 0,-1 4 272 0,-4 1-16 16,-2-1-16-16,-4 4 0 0,1-3 32 0,-4 2 16 15,0-3 0-15,0 4 0 0,-2-3-128 0,-1 3-32 16,2-4 0-16,-1 1 0 0,2-1-128 0,2-1-176 0,1-1 48 16,2 0 0-16,2-1 128 0,2 0 0 0,2 0 0 0,2-2 0 15,2 0-144-15,2 1 0 0,1 1 0 0,1-1 0 16,1 1-208-16,2-1-32 0,1 2-16 0,-1 1 0 15,-1-2 400-15,1 4-128 0,3-2 128 0,-1 5 0 16,2 1 0-16,-2-2 0 0,0 3 0 0,0 0 0 16,0 2 0-16,-1 0 0 0,0 0 0 0,0 3 128 15,0-3-128-15,-1 2 0 0,-1 1 0 0,-2-1 0 16,-2-4 0-16,-1 2 0 0,-3-1 0 0,-1 0-128 16,-2 1 128-16,-1-1 0 0,-2 1 0 0,-1-2 0 15,-2 4 384-15,-2-3 48 0,-3 0 16 0,0 1 0 16,-3-2 16-16,-2 0 16 0,1-1 0 0,-4 0 0 15,1-2-320-15,-2 2-160 0,0-2 160 0,-2 0-160 16,1 0 0-16,-1 0-128 0,1-1-16 0,-1-1-12128 16,3-3-2416-16</inkml:trace>
  <inkml:trace contextRef="#ctx0" brushRef="#br0" timeOffset="31">31661 2630 28559 0,'0'0'2544'0,"0"0"-2032"0,1 0-512 0,0 0 0 0,-1 0 576 0,1 0 32 0,1-1 0 0,1 1 0 0,1 0 1152 15,1-3 224-15,2 1 64 0,1 1 0 0,2-3-1440 0,-2 1-288 16,3 1-48-16,1-2-16 0,1 2-112 0,2-2-16 16,0 0-128-16,2-1 192 0,-1 2-192 0,2-1 0 15,-2-2 0-15,0 2 0 0,-1-1 0 0,-2-1 0 0,1 1 0 16,-2-1 0-16,-2 0 0 0,-1 0 192 16,-1-1-48-16,-1-3-16 0,-3 4 160 0,0-2 32 15,-3 0 0-15,-1 0 0 0,-1 1-128 0,-4-1 0 16,0 0-16-16,-2 2 0 0,-3 0-176 0,-1 2 0 15,-3-1 0-15,-2 2 0 0,-1 1 0 0,-3 4-192 0,-2 0 0 16,-2 2 16-16,0 2-16 0,-1 3-16 16,-1-2 0-16,-1 3 0 0,-1 1 208 0,1 3-144 0,0-2 144 15,2 4-128-15,1-1 128 0,1 1 0 16,4 0 0-16,1 0 0 0,5-2-160 0,-1 1 160 16,3-1-192-16,1 2 192 0,3-2 128 0,0 2 144 0,3 0 32 0,0 3 0 15,1-1-112-15,3 1 0 0,0 1-16 16,3 1 0-16,-2-4-176 0,3 0 192 0,-1 3-192 15,4-4 192-15,0-1-192 0,0 1 0 0,3-2 0 0,3 1 128 16,0-3-128-16,3-2 0 0,2-3 0 16,1-1 0-16,4 1-688 0,0-2-160 0,1-2-48 15,2 1 0-15,0-4-2272 0,-2 2-464 0</inkml:trace>
  <inkml:trace contextRef="#ctx0" brushRef="#br0" timeOffset="32">32096 2908 36863 0,'-6'3'3264'0,"-2"-1"-2608"16,3 2-528-16,3-2-128 0,-1 0 0 0,-2 0-224 0,-2 4 48 0,-5 2 16 15,-6 3-96-15,-3 2-32 0,-1 4 0 0,1-1 0 16,1 0-608-16,2-1-128 0,0-2-32 0,4 2 0 15,1-3 1056-15,5-2 224 0,0 0 32 0,3-1 16 16,3 1 672-16,2-4 128 0,2 3 16 0,3-5 16 0,3 1-320 16,1-1-64-16,5-1-16 0,2 0 0 15,3 0-448-15,3 0-80 0,3 0-32 0,2-2 0 32,-1 2-720-32,2-2-128 0,4 4-48 0,1-5 0 0,-1 1-912 0,-3-1-192 15,0 0-48-15,-2-1 0 0,-2-2-528 0,-2 0-96 16,-3-4-32-16,-4 1-8160 0</inkml:trace>
  <inkml:trace contextRef="#ctx0" brushRef="#br0" timeOffset="33">32268 2923 38703 0,'-5'4'1712'15,"1"2"352"-15,2 0-1648 0,0 0-416 0,1-2 0 0,0 0 0 0,1 2 608 16,-3 5 32-16,1 3 16 0,0 7 0 0,-1 5-112 16,1 2-32-16,-1 1 0 0,3-1 0 15,0-3-512-15,1-2 0 0,1 0 0 0,0-2 0 16,1-3-752-16,0-1-144 0,0 1-48 0,-1-5-11168 0,2 1-2240 16</inkml:trace>
  <inkml:trace contextRef="#ctx0" brushRef="#br0" timeOffset="34">32306 2003 28559 0,'-1'0'2544'0,"1"0"-2032"0,0 1-512 0,1-1 0 0,2 0 384 0,-3 3 0 0,2-3-16 0,2 2 0 0,1 2 880 0,1-2 176 0,1 2 48 0,2 2 0 15,0-2-480-15,1 2-96 0,-1 3 0 0,3 3-16 16,0 2-256-16,2 4-48 0,3 2-16 16,3 7 0-16,2 2-256 0,3 3-48 0,3 4-16 0,3 1 0 15,-1 1-240-15,2 3 128 0,1 0-128 0,1 3 0 0,-1 0 0 16,-2 0 128-16,1 1-128 0,-4-4 0 0,-2-3 304 16,-1-2 16-16,-3 1 0 0,-1 0 0 0,-2-4-32 15,-4 2 0-15,-2-2 0 0,-3-3 0 0,-2 1 96 16,-5 0 0-16,-1-1 16 0,-5 2 0 0,-2 1-400 0,-3-1 0 15,-2 5 128-15,-3-2-128 0,-1-3 0 0,-3-2 0 16,3 1 0-16,-5 0 0 0,1-2-304 16,-2 2 16-16,-1-2 0 15,0-3 0-15,1-2-288 16,-1-3-64-16,0 2-16 16,0-4 0-16,0 0 48 0,0 0 16 15,1-3 0-15,-1-3 0 0,-1 0-1792 16,-3-4-368-16</inkml:trace>
  <inkml:trace contextRef="#ctx0" brushRef="#br0" timeOffset="35">28149 1609 23951 0,'-1'2'2128'0,"2"2"-1696"0,1-4-432 0,1 0 0 0,1 0 592 0,-1 2 48 0,3-2 0 0,3 2 0 0,7 2 576 0,4-2 128 16,5 0 32-16,1 1 0 0,1-2-736 0,1-1-160 0,1 0-32 0,-1 0 0 0,1-1-272 15,0 1-176-15,1-3 192 0,0 3-192 0,-1-2 512 16,1 0 0-16,2 2 0 0,2-2 0 0,0 2 224 0,3-4 32 15,0 4 16-15,-1 0 0 0,1 0-368 16,0 0-80 31,-2 0-16-47,1 0 0 0,1 0-144 0,3 2-48 0,0 0 0 0,2 0 0 16,4 0 0-16,2 3 0 0,2-4 0 0,1 4 0 0,0-4 96 0,3 2 16 0,-2 0 0 0,2 0 0 0,0-2-240 0,4 1 128 0,3-2-128 0,-3 0 0 0,2 0 192 0,-4 0-64 0,-1 0-128 0,-1 0 192 15,3-2-192-15,4 1 0 0,2-2 0 16,0 0 0-16,1-1 0 0,-1 1 128 0,0 3-128 0,-1-2 0 15,-3 2 0-15,2 0 0 0,1 2 0 0,-2-2 0 16,0 3 0-16,-5-2 128 0,-1 3-128 16,-2-2 0-16,0 1 320 0,-1 0-48 15,3 0 0-15,0-3 0 0,-2 0-272 0,0 0 160 16,0 0-160-16,-1-3 128 0,-3 3-128 0,0-2 0 16,3 1 0-16,-3-2 0 0,-1 3 128 0,2-2-128 0,0 1 192 15,-1 1-64-15,-2 0-128 16,-4 0-144-16,-4 0 144 0,-3 0-208 15,-3 0 208-15,-4 1 0 0,-2 1 0 0,-1-2 0 0,-3 3 0 16,-1-3 0-16,-1 1 0 0,0-1 0 0,-1 0 256 0,1 0-48 0,0 0-16 0,1-1 0 16,1 1-48-16,1-3-16 0,-1 1 0 0,1 1 0 15,2-2-128-15,0 2 0 0,1-2-192 0,0 3 192 16,0-2 0-16,-2 1 0 0,1 1 0 0,1-3 0 0,-1 3 0 16,0 0 0-16,-1-2 0 0,0 2 0 0,-3-2 0 0,-1 2 0 15,-2 0 0-15,1-2 192 0,-3 2-192 0,0 0 0 16,0-2 0-16,-1 2 0 0,0-2 0 0,-2 2-144 15,2 0 144-15,0 0-208 0,0 2 208 0,0-2 0 16,-1 0 0-16,1 0 0 0,0 2 0 16,1-2 0-16,-1 0-128 0,-1 0 128 0,-1 0 0 15,0 2 0-15,-1-2 0 0,-1 0 0 0,0 0-144 0,2-2 144 16,-4 2-128-16,3-2 128 0,-3 0-336 0,1 0 16 0,0-1 0 0</inkml:trace>
  <inkml:trace contextRef="#ctx0" brushRef="#br1" timeOffset="39">4872 9521 36863 0,'-5'-1'3264'0,"2"1"-2608"16,-1 0-528-16,3 0-128 0,2 0 448 0,0 0 48 15,3 0 16-15,0 0 0 16,2 0-3520-16,2 0-704 0,2 1-144 0,0 2-32 16,-1-3-112-16,-2 1-32 0,-3 1 0 0,-2 1 0 15,-2 1 1808-15,-3-2 368 0,-3 2 64 0,-4-2 0 0,-1 2 4432 16,-3-2 880-16,-2 3 192 0,-3-2 16 0,1-1 592 0,-2 2 112 15,-2-1 32-15,-2 0 0 0,1 0-2288 0,-4 0-448 16,-1 4-80 0,0-4-32-16,-1 3-992 0,1 1-208 0,0-4-32 0,0 2-16 0,4 0-368 15,-1 0 0-15,1 1 0 0,2 1 0 16,-1-1 192-16,0 1-48 0,1-1 0 0,1 3 0 16,0 1-144-16,1 0 0 0,1-2 0 0,-1 2 0 15,0 0 0-15,3-1 0 0,1 1 0 0,1-3 0 0,1 2 160 0,1 0-160 16,0-2 192-16,2 2-192 0,2-3 0 0,2 0 0 0,1-1 0 15,2 1 0-15,2-1 176 0,2 1-176 0,2-2 160 16,3-2-160-16,2 3 224 0,3 0-48 0,4-1-16 0,1 0 0 16,3 1-16-16,2 0 0 0,2 0 0 15,1 1 0-15,1-3-144 0,0 4 0 0,-1-1 0 0,1-2 0 16,-1 2 0-16,-2-3 0 0,0 2 0 16,-2-1 0-16,-2-1 0 15,-3-3 0-15,1 1 0 0,-3 1 0 16,2-2 0-16,-3 1 0 0,1 2 0 15,-1-1 0-15,0-2 208 0,2 0 16 0,0 0 0 16,3 0 0-16,1-2 48 0,1 1 16 16,2 1 0-16,0 0 0 0,-1 1-128 0,0 1-32 0,-2 0 0 0,-1 0 0 15,-1 2-128-15,-2 1 0 0,-2 1-160 0,-1 0 160 0,-4 2 0 16,-1 0-144-16,-4-2 144 0,-1 2 0 0,-4 1 0 0,-2 0 0 16,-1 1 0-16,-3 0 0 0,0-1 0 0,-4-1 0 0,-2 6 0 15,-4-2-128-15,-2 2 128 0,-1 2 0 0,-1 1 0 16,-1 0 0-16,-1 1 0 0,0 2 0 0,-2 2 0 15,1-2 0-15,2 1 0 0,4-3 0 0,1 5 0 0,1-3 0 0,0 4 0 16,2-1 0-16,-2-1 0 0,2 0 0 0,2-3 0 16,-1-1 0-16,-1 4 0 0,0-2-128 15,0-4 128-15,0 3 0 0,0-1 0 0,-2 1 0 0,3 1 0 16,0-2 0-16,-1 1 0 0,0-2 0 0,1 0 0 0,0-1 0 0,0 1 0 16,1-1 0-16,1 0 0 0,-3 0 0 0,3 2 0 15,-1-2 0-15,1 3 0 0,2 1 0 0,1 1 0 0,2-3 0 16,3 2 0-16,3-1 0 0,3-6 0 15,3 0 0-15,2-1 0 16,3-3 0-16,5-2 0 16,3-1 0-16,-1-3 0 0,6-2 0 15,2-1 0-15,4-1 0 0,4 1 128 16,2-3 0-16,-1 1 0 0,0 1 0 0,0 1-128 16,-2 0 144-16,-1 1-144 0,-1-1 160 0,-1 2-160 0,-1-2 0 15,0 0 0-15,1 0 0 0,1-2 0 0,4 1 128 16,2-2-128-16,2-1 128 0,5 1-128 0,2-2 0 0,3 1 0 15,1 0 0-15,0 2 0 0,-3-2 0 0,-1-2 0 0,-3 2-176 16,-8-2 176-16,0 1-208 0,-1-1 80 0,-5 1 128 16,-4 0-592-16,-6 1 0 15,-6 2 0-15,-6 1-12368 16,-5 1-2464-16</inkml:trace>
  <inkml:trace contextRef="#ctx0" brushRef="#br1" timeOffset="40">4391 11155 36863 0,'-3'-5'3264'0,"0"4"-2608"0,1-2-528 0,0 2-128 0,2 2 768 0,0-1 128 16,-1-1 32-16,-3-2 0 0,2 0-752 0,-3 0-176 15,1 3 0-15,1-2 0 0,-2 4 0 0,0 1 0 16,0 0 0-16,-3 4 0 0,0 0 0 0,-5 4 0 16,0 3 0-16,-3 1 0 0,-3 4 0 0,-1 0 0 15,2-1 0-15,-2 0 0 0,0-1 0 0,2 0 0 16,-1-1 0-16,2-1 0 0,1 1 256 0,1-1-64 15,3-4 0-15,-1 4 0 0,-2 1-192 0,-1-1-160 16,1-1 32-16,1-2 0 16,1 0-1632-16,1-2-320 0</inkml:trace>
  <inkml:trace contextRef="#ctx0" brushRef="#br1" timeOffset="41">3887 11295 38703 0,'-5'-4'1712'0,"0"4"352"0,0-3-1648 0,2 2-416 0,3 1 0 15,0 0 0-15,2 0 0 0,0 0-192 0,1 0 0 0,3 0 16 16,2 0-208-16,-8 0-32 0,26 0-16 0,-8 4 0 16,2-3 432-16,1 4 0 0,1 1 0 0,3 2 0 15,-1 1 256-15,3 3-32 0,-3 0 0 0,-1 2 0 16,1 0-224-16,-3 2 0 0,-2-2 0 0,-1 2 0 0,-1 3 0 0,-2-4 0 15,-2 1 0-15,-2-3 0 0,0 2-192 0,-2 1-96 16,-1 0-16-16,0 0 0 16,0-1-2288-16,1 1-464 15,1-3-80-15,0-1-9872 0</inkml:trace>
  <inkml:trace contextRef="#ctx0" brushRef="#br1" timeOffset="42">4713 11474 41471 0,'-9'6'1840'0,"2"-2"368"0,-1 2-1760 0,3-2-448 0,4-2 0 0,1 2 0 0,0-1 0 0,-1 6 0 0,0 1 0 0,1 5 0 31,2 5-944-31,3-2-64 0,2-2-16 0,1 0 0 0,1-3-960 16,-1-1-208-16,0 0-48 0,-2-2 0 15,0 3 192-15,-2-3 16 0,-1-4 16 0,0 0-9072 0</inkml:trace>
  <inkml:trace contextRef="#ctx0" brushRef="#br1" timeOffset="43">6320 9426 23951 0,'2'0'2128'0,"-2"0"-1696"0,1 0-432 0,-1 0 0 15,1 0 752-15,0 0 64 0,2 0 16 0,0-2 0 0,2 0-320 0,2 2-64 0,-1 0-16 0,-1-2 0 16,0 2-144-16,-3-3-32 0,1 3 0 15,-3-1 0-15,-2 1-64 0,-1 1 0 0,-2 2-16 16,-3-3 0-16,-2 4 464 0,-3 0 112 0,-3 0 16 0,-5 2 0 16,-4 2 80-16,-2 0 32 0,0-1 0 0,-6 1 0 15,-1 2-128-15,-1 3-32 63,3-4 0-63,-1 1 0 0,-2-1-208 0,-1 1-32 0,3 0-16 0,1-4 0 0,2 3-208 0,1-2-32 0,5-1-16 15,-1 0 0-15,3 1-208 0,2-5 0 0,4 2 0 0,2-1 0 0,6 0 0 0,1-2 0 0,4 2 0 0,2-1 0 0,3-1 0 16,0 2 0-16,5 3 0 0,1 0 0 0,3 0 0 0,3 1 0 0,3 0 0 16,3 2 0-16,4 1 0 15,2-2 0-15,1 0 0 0,2 0 0 0,2 2 0 0,0 0 0 0,1 2 0 16,1-3 0-16,-1 1 0 0,-4-4 0 0,-1 2 0 0,-1-3 0 16,0 2 0-16,0-3 0 0,-1 1 0 0,-1 1 0 0,0-3 0 15,0 4 0-15,2-4 0 0,0 4 0 0,-3-1 0 0,1 0 0 16,-2 0 0-16,-1 0 0 0,0-2 0 0,-2-2 0 0,-3 0 0 15,-2 0 0-15,0 1 0 0,-2-3 0 0,-2 1 0 0,-1 1 0 16,-3 0 0-16,-1 0 128 0,-1 1-128 16,-2 0 0-16,-2 1 0 0,-2 1 0 0,-2 1 0 15,-2 0 0-15,-3 4 0 0,-4 0 0 16,-2 0 0-16,-5 0 0 0,-1 1 0 16,-5 0 0-16,-2 4 0 0,-5-3 0 15,5-2 0-15,-4 0 0 16,-3 2 0-16,-2 1 0 0,-2 3 0 0,0 0 0 15,5 0 192-15,-2 0-48 0,-1 3-144 16,1-1-144-16,1 4 144 0,3-3-208 0,1 1 208 0,3 1 0 16,0-3 192-16,2-2-192 0,2 4 176 0,1-1-176 0,5-1 160 15,-1-2-160-15,5 1 0 0,-1-1 0 0,2 0 0 16,2 2 0-16,0-2 144 0,2 3-144 0,1-1 128 16,2 0-128-16,1 0 0 0,1 1 0 0,3 3 0 15,-1-3 0-15,1-1 0 0,2-1 0 16,1-2 0-16,0-2 0 0,2-1 0 0,1-2 0 0,2 0 0 15,4-4 0-15,3-2 0 0,2 1 0 0,4-2 0 16,2-3 128-16,3 3 16 0,1-3 0 0,3 0 0 0,2 0 0 16,2 0-144-16,-1 0 160 0,1 0-160 0,0 0 160 15,2 0-160-15,-4 1 0 0,-1 2 0 0,-1-2 0 0,1 4 0 0,-2-2 0 16,-2 1 0-16,-1-1 0 0,-1 0 0 16,-3 1 0-16,-3 1 0 0,1-1 0 0,-2-2 0 0,-1 2 0 15,-1-2 0-15,0 0 0 0,0 0 0 0,-2-2 0 0,2 0 0 16,-1-2 0-16,1 0-320 0,1 0 48 0,1-2 16 0,2-1-12208 15,-3 2-2432-15</inkml:trace>
  <inkml:trace contextRef="#ctx0" brushRef="#br1" timeOffset="44">6184 11179 43311 0,'2'4'3840'0,"-4"-4"-3072"0,0 0-608 0,-1 0-160 0,1 1 0 0,1 2-192 0,-1-1 32 15,0 2 16-15,-3 2-288 0,-1 3-48 0,-3 7-16 0,-2 0 0 0,-3 3 144 16,-2 3 32-16,-3 0 0 0,-5 0 0 0,-2 2 0 0,-2 1 16 0,-3 2 0 0,0-1 0 0,-1-1 608 15,1 1 112-15,1-2 32 0,3-1 0 0,2-4 0 0,4 0 16 16,4-3 0-16,1-4 0 0,1 1-304 0,0-3-160 0,4-2 160 0,-1-3-160 16,-1 0-304-1,1-5-144-15,1 0-48 0,-2-5 0 16,2 1-2032-16,0-3-416 0</inkml:trace>
  <inkml:trace contextRef="#ctx0" brushRef="#br1" timeOffset="45">5638 11319 13535 0,'3'-6'288'0,"0"2"64"0,-1-1 16 0,0 4 16 0,-1-1-384 16,0 2 0-16,0-3 0 0,2 2 0 0,2-4 3280 0,3 0 576 0,4 0 112 0,0 1 32 0,2 4-2064 15,0 0-400-15,1 3-96 0,1 3-16 0,0 2-256 0,2 4-48 16,-1 0-16-16,0 2 0 0,1 4-672 0,-2-2-144 16,0 5-32-16,-1-3 0 0,-1 3-256 0,0-3 0 15,0 2 128-15,-2-4-128 0,-2 3 240 0,-1-3-16 16,-3 0 0-16,-1-1 0 0,-2-3-32 0,0 0-16 15,-1-2 0 1,1-2 0-16,-1 0-176 0,2-5 0 0,1-2 0 16,2-2-17600-16</inkml:trace>
  <inkml:trace contextRef="#ctx0" brushRef="#br1" timeOffset="46">6403 11525 35935 0,'-2'0'3200'0,"0"-3"-2560"0,1 3-512 0,2-4-128 0,1 4 1056 0,-1-5 192 0,3 0 32 16,2-3 16-16,4-2-1808 16,3-2-384-16,2-3-64 0,1 4 0 15,2-1 320-15,-4 3 80 0,1 1 16 0,-2 2 0 0,-2 0 544 0,-1 3-128 16,-3 3 128-16,0-2 0 0,1 4 0 0,-2 1 0 0,0-2 0 0,-1 1 144 16,-1 5 144-16,1-5 32 0,-3 4 0 0,2 2 0 15,-3 0-64-15,0 0 0 0,1 2 0 0,-4 1 0 0,1 2-256 16,-1 2 0-16,-2-1 0 0,-2 4 0 0,-2 1 0 15,-1 1 0-15,-1 1 0 0,-3-1 0 16,5-4 0-16,-3-2 0 0,1 3 0 0,0-5 0 16,0 2 176-16,1-5 80 15,3 0 0-15,1-2 16 0,1 2 288 0,2-3 48 16,1 3 16-16,1-2 0 0,2 2-320 0,2-2-64 16,0 3-16-16,4 1 0 0,2-1-224 0,2-2 128 0,2 3-128 0,1-4 0 15,2 2 128-15,3-2-128 0,2 0 0 0,2-2 144 16,3-2-144-16,0-3 128 0,3 1-128 0,0 1 128 0,0-4-256 15,0-2-64-15,1-3-16 0,-3-1 0 16,1-5-896-16,-1 0-176 0,0-6-48 0,-1-1-15632 16</inkml:trace>
  <inkml:trace contextRef="#ctx0" brushRef="#br1" timeOffset="47">7653 9359 19343 0,'0'4'1728'0,"2"-4"-1392"0,-2 2-336 0,1-2 0 0,0 2 1536 16,0 0 256-16,3-2 32 0,1 4 16 0,1-2-1072 0,3 2-192 0,-1-2-64 0,1 1 0 16,-3-3-80-16,2 0-32 0,-2 0 0 0,-2 0 0 0,-1 0-128 0,0-3-16 0,-3 3-16 0,-1 0 0 0,-2 0 656 0,-2 0 128 15,-2 0 16-15,-3 0 16 0,-4 3-352 0,-2-3-80 0,-5 0-16 0,-4 1 0 16,1 2-384-16,-5 0-80 0,-3 0-16 15,-3 1 0-15,2-2-128 0,0 4 0 0,0-2 0 16,3-2 0-16,0 2 288 0,3 2 80 0,2 0 16 0,1 1 0 16,1 0 16-16,2 2 16 0,2-2 0 0,2 2 0 15,2-2-208-15,2 2-32 0,0 0-16 0,3-2 0 16,3 2-160-16,1-3 0 0,1 0 0 0,1-1 0 0,3 0 0 16,0-1 0-16,2-1 0 0,1 2 0 0,2-1 144 0,1 0 0 15,2 2 0-15,3 0 0 16,1 0 16-16,4 0 0 0,1 2 0 0,3 0 0 0,1 1-160 15,3 1 0-15,2-3 144 0,1 2-144 0,0 0 0 0,0 1 0 16,1 0 0-16,-1-2 0 0,0 2 0 0,-1-2 0 16,1 4 0-16,-2-2 0 0,1 1 0 0,-1-1 0 15,-1 0 0-15,-1-2 0 0,1 2 0 0,-4-4 128 16,1 2-128-16,-1 0 128 16,-2-1-128-16,-1-1 0 0,0 0 0 0,-2 1 0 15,-2 2 0-15,-1-3 0 0,0 4 0 0,-2-1 0 16,0 1 0-16,-2 0 0 0,-2 2 0 0,-1-2 0 0,-3 2 0 15,-2 1 0-15,-2 3 0 0,-4-4 0 0,1 0 0 0,-4 2 0 16,-3-2 0-16,-1 1 0 0,-1-1 0 0,-5-1 0 0,-3 7 0 0,-5-5-128 16,0 3 128-16,-2-1 0 0,-1 1 0 15,-1 3 0-15,-2-2 0 0,0 2 0 0,2-1 0 16,2-2 0-16,2 0 0 0,1-1 0 0,1 4 0 0,1-3 0 16,3-3 0-16,-1 2 0 0,4-2 160 15,0 0-160-15,3-3 192 0,1 0-64 0,3 1-128 0,-1 1 192 16,1-2-192-16,0 0 0 0,1 4 0 0,-1-3 0 15,3 1 0-15,-3 2 0 0,3-2 0 0,-1 2 0 16,0 1 0-16,-1 1 0 0,2-1 0 0,-1-2 0 16,1 2 0-16,2-1 0 0,1-2 0 0,1 0 0 15,1 1 240-15,3-6-48 0,1 2-16 0,2-3 0 0,2 0 0 16,2-2 0-16,5 2 0 0,3-2 0 0,3-2-176 16,4 2 128-16,2-2-128 0,4 2 128 0,3-1-128 15,3-2 128-15,3 4-128 0,2-4 128 0,-1 5-128 16,3-3 0-16,1 3 0 15,-2-2 0-15,-1 2-128 0,-2 0 128 16,-1 4 0-16,-2-4 0 0,-3 0 0 16,0 0 0-16,-1 1 0 0,1-1 0 0,0-2 0 15,1-4-176-15,1 2 176 0,0-2-128 16,3-2-144-16,-2-1-32 0,2 2 0 0,-3-2 0 0,0 1-240 16,-1 1-48-16,-3-2-16 0,-1 1-11520 0,-3 0-2304 15</inkml:trace>
  <inkml:trace contextRef="#ctx0" brushRef="#br1" timeOffset="48">7859 11367 40543 0,'-4'-1'3600'0,"1"1"-2880"0,2 0-576 0,1 0-144 0,0 0 208 0,0 0 16 16,-1 0 0-16,-2 1 0 0,0 2-224 0,0 3 0 16,0 0-144-16,-1 2 144 0,0 3 0 0,-2 2 0 15,-1 2 0-15,-5 1 0 0,1 0 0 0,-5 3 0 16,-6 3-128-16,-8 4 128 0,-2 3 0 0,-5-3 0 0,-3 1 0 15,1-4 0-15,1 0 0 0,3-5 0 0,2-2 0 0,3-3 0 16,4-1 192-16,4-3 16 16,3-2 16-16,4-2 0 0,3-4-224 0,2-2 0 15,1-2 0-15,3-3-12384 16,1-4-2480-16</inkml:trace>
  <inkml:trace contextRef="#ctx0" brushRef="#br1" timeOffset="49">7556 11244 46991 0,'7'15'2080'0,"-4"-5"432"0,-3-1-2000 0,-2 0-512 16,1-1 0-16,1-5 0 0,1 6 128 0,1 3-128 0,1 10 0 0,3 4 0 31,6 5-768-31,1 0-240 0,3 1-48 0,2-3-16 0,1 1 752 0,1-3 160 0,1 1 32 15,-2-2 0-15,-1-1-672 0,-2 0-128 16,0-6-32-16,-5 0 0 0,-1-3-1120 16,-2-4-224-16</inkml:trace>
  <inkml:trace contextRef="#ctx0" brushRef="#br1" timeOffset="50">7960 11599 46991 0,'2'6'2080'0,"0"-4"432"0,-2-2-2000 0,0 0-512 0,1-2 0 0,1 1 0 16,3 1-400-16,3-4-176 0,7-1-48 0,4 1 0 15,7-2-960-15,0 0-192 0,2 2-32 0,-5 0-16 16,-2 2 928-16,-1 2 192 0,-3 0 48 0,-3 1 0 0,-3 4 656 0,-2-1 0 0,-2 2 0 0,-2 3 0 15,0-3 752-15,-3 4 80 0,1 0 0 0,-3 0 16 16,-1-2-192-16,-2 2-32 0,1-4-16 0,-2 2 0 16,-1 0-320-16,-1 1-64 0,0 1-16 0,-2 0 0 15,0-1-208-15,-2 0 0 0,1 1 0 0,-1 0 0 32,0 0 0-32,0 1 0 0,0 0 0 0,0 0 0 15,-1 2 0-15,0-6 0 16,0 2-128-16,1-3 128 0,2-2-256 15,-1 0 64-15,0 2 16 16,2-4 0-16,2 2 176 0,1-4 0 16,3 2 0-16,1-2 0 0,1 0 0 0,3 0 0 0,3 0 0 0,2-2 0 15,2 2 0-15,3 0 0 0,4 0 0 0,2-3 0 0,1 3 0 0,1 3 0 0,4-1-176 0,0 2 176 0,3 2-496 0,-1 0 0 16,3 2 0-16,-3 1 0 0,-3 3 144 0,-1-2 32 0,-3 2 0 0,-4 2 0 16,-1 1 320-16,-5-2 0 0,-2 2 0 0,-4 1 0 15,0-4 608-15,-3-2 96 0,1 3 0 16,-2-3 16-16,-1 4-144 15,-1 4-48-15,-2-1 0 16,1 0 0-16,-1-1-208 0,-2 2-64 16,0-2 0-16,-2 0 0 0,-2 0 0 0,1 0-16 15,-3-1 0-15,-3 1 0 0,0 0-240 0,-2 0 0 0,0-1 0 0,-2-4 0 16,0 0-224-16,0-1-96 0,-3 0 0 0,1-4-12624 16,-1-3-2528-16</inkml:trace>
  <inkml:trace contextRef="#ctx0" brushRef="#br2" timeOffset="51">8852 9514 17503 0,'-2'-3'1552'0,"0"3"-1232"0,-1-2-320 0,1 2 0 15,1 0 1744-15,-1 0 304 0,1 0 48 0,-1 0 16 0,-2 2-1664 0,-1-2-320 16,-1 0-128-16,1 0 0 0,1 3 0 0,2-3 0 16,0 0 0-16,1 1-192 0,2 2 1104 0,2 0 240 15,1 2 32-15,-1 3 16 0,4 1 64 0,0 6 16 0,0-1 0 16,2 4 0-16,1 5-192 0,1 1-48 0,0 2 0 0,0 7 0 16,0 0-256-16,-2 2-48 15,-1 3-16-15,-4-2 0 0,1 1-272 0,-2 4-48 16,-2 0-16-1,-2 3 0-15,0-3-64 0,-2 5 0 16,-1 3-16 0,0 2 0-16,-1 2-304 0,-2-5 0 15,1-3 128-15,3-5-128 16,-1-1 0-16,4-2 0 0,1-5 0 16,0 3 0-16,3-1 0 0,1-2 0 0,0 2 0 15,0-4 0-15,1-3-144 0,-1-5 16 0,1 0 0 0,-1-8 0 16,-1-2-208-16,-2-3-48 0,1-4 0 0,-1-3-11888 15,-1-4-2384-15</inkml:trace>
  <inkml:trace contextRef="#ctx0" brushRef="#br2" timeOffset="52">8703 9451 6447 0,'-2'0'576'16,"-1"0"-576"-16,3 0 0 0,0 0 0 0,1 0 1728 0,-1-3 256 0,-1 3 32 0,0-3 16 0,0 0 832 0,1-1 160 15,0 1 48-15,2-2 0 0,1 1-368 0,0-2-64 0,2 0-16 0,3-2 0 0,0 2-816 0,2-3-160 0,1 2-48 0,4-2 0 0,0 1-1072 0,2 0-208 0,2 0-64 0,0 0 0 16,0 3-256-16,1 1 0 0,0-2 128 16,0 5-128-16,-1 1 0 0,1-2 0 0,1-1 0 0,-1 3 0 31,2-1 0-31,-1 1 0 0,3 0 0 0,1 4 0 0,-1-2 0 0,0-1 0 0,-1 5 0 15,1-2 0-15,0 5 0 0,-1-3 0 16,-1 4 0-16,0 2 0 0,1-2 0 0,-2 5 0 16,2-3 0-16,-1 4 0 0,1 1 0 0,-2-1 0 0,1 0 0 15,-2 2 0-15,-4-4 0 0,0 2 0 0,-1 1 0 16,-4-1 0-16,0-2 0 0,-2 1 0 0,-1 1 0 0,-3 2 0 16,0-2 0-16,-4 3 0 0,-1-3-128 0,-2 0 128 15,-1 0 0-15,-3-1 0 0,0-1 0 0,-3 1 0 16,1-2 0-16,-5 2 0 0,3-5 144 0,-3 2-144 15,-2-1 240-15,-1-2-48 0,-1 0-16 0,1-3 0 0,-3-1-176 0,-1 0 0 16,-3-4 144-16,-1 1-144 0,1 1 0 0,-5-3 0 16,-2 4 0-16,-4-4 128 15,2 0-128-15,0 0 128 0,0 0-128 16,0 0 128-16,2-4-368 0,1 1-64 16,2 0-16-16,4-3-18112 0</inkml:trace>
  <inkml:trace contextRef="#ctx0" brushRef="#br2" timeOffset="53">10516 9145 19343 0,'0'-1'1728'0,"0"-1"-1392"0,0-1-336 0,1 3 0 16,0 0 1088-16,1 0 160 0,-1-1 32 0,1 1 0 15,2-3-1968-15,-1 2-384 0,0 2-80 0,-3 2 0 16,0 3 320-16,-2 0 80 0,-3 0 16 0,0 4 0 16,-3 0 1504-16,0-1 320 0,-1 2 48 0,-2 0 16 0,0 3 1536 0,-1-2 304 0,-2 2 64 15,-1 1 16-15,1-3-784 0,0 0-160 16,0 2-16-16,-1 1-16 0,3-5-1408 0,-4 2-288 0,-2 2-48 0,-1 2-16 16,0 1-336-16,-1 0 144 31,1 4-144-31,0-1 0 0,2 1 144 0,-2 3-144 0,1 3 0 0,-1 1 144 0,3 1-144 15,-1 3 0-15,1 4 0 0,0 3-176 0,-1 2 176 0,4 1 0 0,-1 1 0 16,2-1 0-16,2-1 0 0,1 0 0 0,2 4 0 0,1 2 0 16,2 1 0-16,0 5 0 0,3-1 0 0,-1 4 0 0,0-3 0 15,0 1 0-15,2-6-144 0,-1-1 144 0,2-3-192 16,0 0 48-16,3 1 0 0,2-3 0 0,4-1 144 16,3-4 0-16,5 1 0 0,2-6-128 0,2-1 0 15,3-6 0-15,1-3 0 0,1-6-17696 16</inkml:trace>
  <inkml:trace contextRef="#ctx0" brushRef="#br2" timeOffset="54">11127 9976 8287 0,'-4'-2'736'0,"-1"1"-592"0,1 1-144 0,1 1 0 0,-1 0 6080 15,2 3 1200-15,-1-3 224 0,-2 4 48 0,-4 1-5376 0,0 4-1072 0,-3 2-208 0,1 1-64 32,1 0-1584-32,-1 0-320 0,1-1-64 0,-1 2-16 15,0 1 336-15,-2-3 64 0,-2 4 16 0,-3 3 0 0,0 0 544 0,-3 0 192 16,-3 4 0-16,-2 2-144 0,2 0 144 0,-2 0 224 16,2-6-48-16,2 1-16 0,0 1 1056 0,-1-2 224 15,1-2 32-15,2 2 16 16,1-1-672-16,1 1-144 0,1-3-32 0,1 0 0 15,2-1-640 1,2-2-352-16,2 0 32 0,1-7 16 16,3 0-2128-16,1-2-448 0,3-2-64 15,1-4-11280-15</inkml:trace>
  <inkml:trace contextRef="#ctx0" brushRef="#br2" timeOffset="55">10454 10182 27647 0,'-2'-9'2448'0,"-1"4"-1952"0,2 0-496 0,1 4 0 0,1 1 2256 16,0-3 368-16,-1-3 64 0,3 0 0 0,1-4-2176 0,2 4-512 16,2 0 0-16,2 2 0 15,4 1-352-15,1 3-96 0,2 3-32 0,3-2 0 16,2 5 480-16,0 3-144 0,2 1 144 0,1 0 0 0,-2 5 0 0,-1-2 0 16,-1 6 0-16,-1-1 0 0,-1 1 0 0,-3 3 272 0,-1 0-32 15,-1 1-16-15,-1 1 480 0,-3-1 80 16,-2 3 32-16,1-4 0 0,-3 0-320 0,0 0-64 0,2 3-16 15,0-3 0-15,-1-6-288 0,1-1-128 16,3 3 0-16,3-1 128 0,3-1-128 16,2 0 0-1,1 0 0-15,2 0 0 0,-1-1-640 16,1-1-64-16,-2-2-16 0,-1 0-10928 16,-1 1-2176-16</inkml:trace>
  <inkml:trace contextRef="#ctx0" brushRef="#br2" timeOffset="56">11288 10661 43311 0,'-4'0'3840'0,"0"2"-3072"0,0-2-608 0,3 0-160 0,2 2 128 0,-1-2-128 0,-1 3 192 0,0 1-64 15,1 3-640-15,2 4-128 0,2-1-16 0,2 2-16 16,0 4-80-16,1 4-16 0,-1 2 0 0,-2 3 0 15,-3 0 256-15,-1 3 64 0,-3 1 0 0,-3 3 0 16,-1 5-256-16,-2-5-32 0,2-4-16 0,-1 1 0 16,1-3-80-16,-1-1 0 0,2-3-16 0,2-4-13520 0</inkml:trace>
  <inkml:trace contextRef="#ctx0" brushRef="#br2" timeOffset="57">12476 10109 12895 0,'1'6'1152'0,"-2"-5"-928"0,0 1-224 0,-2 1 0 0,1 1 6208 16,-1-2 1216-16,-1 2 224 0,0 0 48 0,-5 5-5760 0,-3 6-1152 0,-2 1-224 0,2 0-48 16,0 3-512-16,0 3 0 0,1-1 0 0,-1 2 0 0,0-4 0 0,0 6 0 0,-4-1 0 0,-1 3 0 0,-3 1 0 0,-2 2-128 15,-2-2 128-15,-2 3 0 0,0-2 0 0,-1 2 0 0,0-3 0 0,2-4 0 0,3-2 0 0,2-5 0 16,4-3 0-16,4-4 0 16,3-5-368-16,3-8-64 0,2-1-16 0,2-8-17856 15</inkml:trace>
  <inkml:trace contextRef="#ctx0" brushRef="#br2" timeOffset="58">11991 10116 43311 0,'-4'-5'3840'0,"-1"3"-3072"0,1 2-608 16,1-3-160-16,3 6 1184 0,1-3 208 0,2 3 32 0,0 1 16 15,4 5-2272-15,3-1-448 0,4 2-80 0,5 6-32 32,6 0 608-32,-1 3 112 0,4 3 32 0,-1 3 0 0,0 1 640 0,-3 2 0 0,-2-2 0 0,-1 2 0 15,-1 1 0-15,-2 0 0 0,-1-2 0 0,1-1 0 16,0 2 336-16,2-3 0 0,-3-2 0 0,1 1 0 16,-1-4-144-16,0-2-48 0,1 2 0 0,-1-1 0 31,1-1-400-31,-1-1-64 0,0 1-32 0,-2 2-18464 0</inkml:trace>
  <inkml:trace contextRef="#ctx0" brushRef="#br2" timeOffset="59">12826 10643 36863 0,'0'0'1632'0,"-1"0"336"0,-1 0-1584 0,2 0-384 0,0 0 0 15,2 0 0-15,-1 0 0 0,3-3 0 0,0 2 0 16,5-1 0-16,5-5-192 0,4 1-112 0,5-4-16 15,1-2-16-15,5-2 880 0,2 0 176 0,2-3 48 0,0 1 0 16,1 0-400-16,-1 1-80 0,-2 6-16 0,-2-1 0 16,-5 4-96-16,-4 1-32 0,-5 5 0 0,-4 2 0 15,-4 4 64-15,-2 3 16 0,-3 4 0 0,-5 4 0 16,-2 1-96-16,-5 1 0 0,-3 3-128 0,-5 3 192 47,-3 1-192-47,-3 2 176 0,-4 1-176 0,-2 1 160 0,-1 3-160 0,1-5 0 0,0 2 0 0,3-3 0 15,2-2 0-15,3-3 0 0,5 0 0 0,1-6 0 0,3 3 0 16,3-3 0-16,2 0 0 16,2-2 0-1,-1 0 0-15,4 0 0 16,-1 1 0-16,1 1 0 16,3-4 0-16,2 1-176 0,-1-1 48 15,1-2 0 1,2-3 128-16,0 4-128 0,1-1 128 15,0 3-128-15,0-2 128 0,1 1 0 0,0 1 0 0,1-1 0 16,2 0 0-16,0-3 0 0,1 1 0 0,1 0 128 0,2-4-736 0,2 0-144 16,3-2-16-16,-1-4-16640 0</inkml:trace>
  <inkml:trace contextRef="#ctx0" brushRef="#br2" timeOffset="60">14320 10064 20271 0,'2'-5'1792'0,"-2"0"-1424"0,-1 3-368 0,0-2 0 0,-1 4 4512 0,2-2 832 0,-1 2 160 15,0-3 48-15,0 2-5008 0,-3-2-992 0,0 3-208 0,0 0-48 0,-2 4-1472 16,1 5-320-16,-2 1-48 0,-2 4-16 0,-2 3 2000 0,-1 2 400 0,-3 6 160 0,-2 3-128 0,-3 5 1536 0,-2 1 304 16,-3 3 64-16,1 2 16 0,0-5-160 0,0 1-32 15,2 0 0-15,2-3 0 0,4-4-864 0,1 1-176 16,4-3-48-16,1-4 0 0,3-1-304 15,1-3-64-15,2-2-16 0,1 2 0 0,3-1-416 16,0-3-96-16,2 1 0 0,-1 1-16 16,1-4-2032-16,0-1-416 15</inkml:trace>
  <inkml:trace contextRef="#ctx0" brushRef="#br2" timeOffset="61">13949 10074 48831 0,'0'2'4352'0,"0"0"-3488"0,-2 0-688 0,4 1-176 15,0 4 512-15,3-3 64 0,4 7 0 0,2 2 16 16,7 6-1872-16,6 6-368 0,3 3-80 15,1-2 0-15,3 0 1088 0,-1 1 240 0,-1-4 32 0,-4 0 16 16,1 4 352-16,-1-4 0 0,-4 1 128 0,-2 2-128 16,-1-1 0-16,-2 1 0 0,-2 0-224 0,-3-1 80 0,0-3 144 15,-1-1-128-15,0 1 128 0,2-2-128 16,1-1-624-16,-1-3-112 0,3-4-32 16,0 0-17328-16</inkml:trace>
  <inkml:trace contextRef="#ctx0" brushRef="#br2" timeOffset="62">14806 10580 43311 0,'7'0'1920'16,"-1"-3"384"-16,0 2-1840 0,0 1-464 0,1-2 0 0,-1 2 0 0,3-3-432 15,4 2-176-15,9-4-32 0,8 0-16 0,5 0-560 16,-1 1-96-16,-2 1-32 0,-6 3 0 0,-3 1 1056 0,-7 4 288 0,-5 2 0 0,-6 3-128 16,-3 2 480-16,-4 3 96 0,-3 1 32 0,-5 0 0 15,-2 1-160-15,-3-1-48 0,-1-2 0 0,-4 3 0 16,0-4-144-16,0-1-128 0,2 1 144 0,0-3-144 15,5 1 0-15,3-7 0 0,3-1-208 0,2 0 64 16,2 0-176-16,2-5-16 0,3 2-16 0,1-1 0 16,2-3-768-16,2 2-160 0,1-1-16 0,0-1-16 15,2 2 240-15,-1 1 48 0,2-2 16 16,-1 3 0-16,0 0 1136 0,-2 3 208 0,4 0 48 0,-3 4 16 0,1-1 384 0,0 0 80 16,1 1 16-16,0 2 0 0,1 1-512 0,0-1-112 15,-1-3 0-15,1 4-16 0,1 0 272 0,-1-2 64 16,-1 2 16-16,-1 0 0 0,0 0 240 15,-1 2 32-15,-3 1 16 0,-1-1 0 16,-1 4-320-16,-3 3-64 0,-2-2-16 16,-2 0 0-16,-1 3-480 0,-3-1 128 0,-3 3-128 0,-3 3 0 15,-1-3 176-15,-3 0-16 0,-1 4 0 0,-3-1 0 0,0-2-160 0,-1 1 0 16,-1-1 144-16,-2 0-144 0,-1-1 0 0,-1-4 0 16,-1-2 0-16,-1-1 0 15,0-5-512-15,-2 0-192 0</inkml:trace>
  <inkml:trace contextRef="#ctx0" brushRef="#br2" timeOffset="63">16812 9599 20271 0,'-2'-2'1792'0,"0"-1"-1424"15,2 2-368-15,0 1 0 0,0-3 304 0,0 3-16 0,0-3 0 0,-2-1 0 0,2-2-512 0,0 0-96 16,2 0-32-16,-2-1 0 0,1 2 176 0,0 0 48 0,0 3 0 0,0-2 0 0,2 2 128 0,-2 2 0 15,0-3 0-15,1 3 0 0,-1-1 240 0,-1 1 80 16,1 1 0-16,-1-1 16 0,1 3 832 0,-1-3 176 16,-1 2 16-16,1-1 16 0,-1 2 128 0,-2-1 32 15,2-2 0-15,-3 2 0 0,4-2 16 0,0 0 16 0,0 0 0 0,0 0 0 16,-21 8-464-16,16-4-80 0,1-1-32 0,-1 0 0 16,0 0-704-16,0 3-144 0,-1 0-16 0,1 1-128 15,-4 2 0-15,1-1 0 0,1 4 0 16,-2 0 0-16,0 2 128 0,-3 3-128 15,0 5 0-15,-3 4 0 0,-1 5 0 0,-1 4 0 0,-2 3 0 16,-2 1 0-16,-1 1 224 0,-2 1-64 0,-3 5-16 0,-2 0 0 0,-1 2 0 16,-5-1 0-16,-2 0 0 0,-1 1 0 15,2-3 48-15,-2-2 16 0,1-5 0 0,-2 1 0 0,0-1 48 16,0 0 0-16,0-1 0 0,2 1 0 0,2-6-128 0,0-3 0 16,2 2-128-16,2-5 192 15,3 1-192-15,3-4 0 0,1-4 0 16,5-2 0-16,3-3 0 0,2-5 0 0,4-2 0 15,1-3 0-15,3-1 0 0,1-3-320 0,2-4 64 16,-1 1 0-16,3-4-640 16,-2-2-112-16,2 0-16 0,0-1-17168 15</inkml:trace>
  <inkml:trace contextRef="#ctx0" brushRef="#br2" timeOffset="64">15915 9603 8287 0,'1'-3'736'16,"-2"2"-592"-16,1-1-144 0,-2 2 0 0,2 0 3264 0,0-3 608 0,0 3 128 0,0 0 32 0,2-1-1616 0,-2 1-320 15,1 0-64-15,-1 0-16 0,0 0-656 0,0 0-128 16,0 0-16-16,0 0-16 0,21 6 224 0,-17-2 48 16,1 2 16-16,0-2 0 0,0 2-800 0,-1 0-176 15,3 3-16-15,-1-2-16 0,1 3-192 16,1 1-32-16,-1 5-16 0,3 0 0 0,0 3-112 0,2 3 0 15,2 4-128-15,1 0 192 204,0-1-192-204,2 1 0 0,3 2 0 0,1 3 0 15,-2-6 0-15,2 3 0 0,4 2 0 0,1 3 0 0,1 6 160 0,1-1-16 0,-1 0 0 0,-1 6 0 0,-2 3 16 16,-3-3 0-16,-1 2 0 0,-2 0 0 0,-2-2-32 0,-2 1 0 0,0-3 0 0,-2 1 0 0,1-2-128 0,-2 0 0 15,0-3 144-15,1-2-144 0,0-2 0 0,-1-3 0 0,0 0 0 0,0-5 0 0,-1-1 0 0,0-3 0 0,1 1 0 0,-1-5 0 0,0-1-272 0,0-2-128 0,-1-2-32 16,0-4 0-16,0 1-704 0,-2-7-144 0,1 1-16 0,-2-4-16464 0</inkml:trace>
  <inkml:trace contextRef="#ctx0" brushRef="#br2" timeOffset="65">16924 10592 10127 0,'0'4'896'0,"-1"-4"-704"0,-1 0-192 0,0 0 0 0,1 2 5648 0,-1-2 1104 15,0 2 224-15,-1 0 32 0,1 4-5584 0,-3-2-1104 0,1 5-320 0,1-2 0 16,-1 2-704-16,0 1-240 0,2 2-48 0,-3 0-16 0,1 1 1552 0,-2 0 304 0,0 2 64 0,-2 1 16 15,0 0 96-15,-1 3 32 0,1-3 0 0,2 0 0 16,0-1-528-16,1-2-96 0,1 0-32 0,1-3 0 16,2-2-160-16,1 0-48 0,0-2 0 0,2 0 0 15,2-3-192-15,2-2 144 0,1 1-144 0,4-2 128 0,2 0-128 16,2 0 0-16,1-2 0 0,0 2 0 16,0-1 0-16,2-2 0 15,1 3 128-15,1-2-128 0,0 0 0 0,-2 2 0 16,1 0 0-16,-3 0 0 15,0 0 0-15,-1-2 0 0,-2 1 0 0,1-2 0 0,-3 1 0 0,-1 0 0 0,1 0 0 0,-2-2 0 16,-1 2-304-16,-2-2 16 0,2 2 0 0,-2-2 0 16,0-2-1552-1,0 2-304-15</inkml:trace>
  <inkml:trace contextRef="#ctx0" brushRef="#br2" timeOffset="66">17212 10570 26719 0,'-9'-3'1184'0,"2"1"240"0,1 1-1136 0,1 1-288 0,2 0 0 0,2 0 0 0,0 0 0 0,-2 0 128 0,-2 3-128 0,0 0 0 15,2 1 640-15,0-1 0 0,3 6 16 0,1-3 0 16,1 6 816-16,0 2 176 15,1 5 16-15,-2-1 16 0,0 6-608 0,-1 3-128 0,0 8-32 16,-4-3 0-16,2 5-160 0,-3-1-48 0,-1 1 0 0,0 1 0 16,-3 4-384-16,-1 4-96 0,-1 0-16 31,0 4 0-31,-2 6-208 0,-1 1 0 0,0 3 0 0,-2 0 0 0,-1 0 0 0,0-5 0 0,3-2 0 16,0-5 0-16,4-5-240 0,1-8-32 15,6 0-16-15,2-7-11936 0,2-2-2368 16</inkml:trace>
  <inkml:trace contextRef="#ctx0" brushRef="#br2" timeOffset="67">17552 10706 6447 0,'6'-4'576'0,"-1"2"-576"0,0-1 0 0,-1 2 0 0,-2 1 1776 0,-1 0 240 16,2-2 48-16,2 2 16 0,1-3-1840 0,1 2-368 0,1 1-80 15,-3 0-16-15,-3 4 1120 0,0-1 240 16,-4 3 32-16,1 1 16 0,0-1 1584 0,0 2 320 16,-1-3 64-16,4 4 16 0,0-3-304 0,3 3-64 0,1-3-16 15,5 4 0-15,2 2-1696 0,3 2-320 16,4-2-80-16,3 4-16 0,2 3-496 0,-2-1-176 0,-1 2 0 15,-2 0 144-15,1 4-144 0,-3 1 0 16,-2 4 0-16,-4-1 0 16,-2 2-304-16,-5 1-80 0,-3 0-32 0,-3-1 0 15,-5-2 32-15,-3-3 16 0,-2-3 0 0,-2-3 0 0,-1-1 368 16,-2-2 0-16,1-3 160 0,-1-4-160 16,0 0-416-16,-1-5-192 0,-2 0-32 0,0-4-16016 0</inkml:trace>
  <inkml:trace contextRef="#ctx0" brushRef="#br2" timeOffset="68">18300 10080 28559 0,'-1'0'2544'0,"0"0"-2032"0,-1 0-512 0,1 0 0 0,1 0 544 0,-1 0 16 0,0 3 0 16,-3-3 0-16,1 1-1392 0,0 1-256 0,-2 0-64 0,2 0-16 0,1-2 1616 0,1 3 320 0,1-3 64 16,1 0 0-16,1-3 256 0,4 1 64 0,2 0 0 0,3-1 0 15,1-2-96-15,3 1-16 0,5-2 0 0,0 0 0 0,-2-2-304 0,3 2-64 16,3-3-16-16,1-1 0 0,-2 4-480 0,-1-4-176 16,-1 2 0-1,-1 0 144-15,-4 2-144 16,-2-3 0-16,-2 3 0 0,-1-1 0 0,0 1 0 0,-2-3 0 0,1 2 0 0,-3 0 0 0,1 1 0 0,-2-2 0 15,0 1 0-15,-1 1 0 0,-1 0 0 0,0 0 0 0,-1-2 0 16,-1 2 0-16,-1-2 256 0,-4 0 0 16,1-2 16-16,-4 2 0 0,-1-1-80 0,0 2-32 15,-2-3 0-15,-3 3 0 0,-2-1-160 0,-2 2 0 0,-2 2 0 16,-3 0 128-16,-3 4-128 0,-2 0 0 0,0 4 0 16,0 0 0-16,2 4 0 0,-2 0 0 0,-4 7 0 0,3 1 0 15,2 0 0-15,3 2 128 0,2 5-128 16,1-1 0-16,5 3 0 0,1-2 128 0,5 2-128 0,1-1 0 0,4-1 0 15,1 1 0-15,5 2 0 0,1 0 0 16,1 2 0-16,0 0 0 0,1 0 0 0,0 1 0 16,1-3 0-16,-2-1 0 0,0 1 0 15,0-5 0-15,-2 1 0 0,0 0 0 16,1-5 128-16,1 2-128 0,0-3 0 0,1-1 0 16,0-5 0-16,2-2 0 15,0 0-224-15,4-2-80 0,1-3-16 16,3-3 0-16,3-3-1504 0,1-1-304 15</inkml:trace>
  <inkml:trace contextRef="#ctx0" brushRef="#br2" timeOffset="69">18892 10649 31327 0,'-6'12'2784'0,"0"-5"-2224"0,-1-3-560 0,2 1 0 0,2-3 3472 0,3 0 592 16,0 4 112-16,-1 1 32 15,1 1-3904-15,2 6-784 0,5 2-160 0,1 2-16 16,3 1 48-16,-1-2 16 0,1 4 0 0,-1-1 0 16,-2 1 352-16,-3-2 80 0,-2 7 16 0,-3-4 0 0,-2 0-48 0,-2 3 0 15,-2-3 0-15,-3 0 0 0,1 1 192 0,-3-1-160 16,-1-2 160-16,1-3-160 15,1-1-368-15,2-6-80 0,2-4-16 0,1-3-10976 0,2-5-2208 16</inkml:trace>
  <inkml:trace contextRef="#ctx0" brushRef="#br2" timeOffset="70">19606 10190 43311 0,'-3'-2'3840'0,"3"-1"-3072"0,2 2-608 16,0 1-160-16,1-2 0 0,1-2-224 0,3-1 48 0,3-3 16 0,4-1-368 0,4-6-80 16,0-1-16-16,2 2 0 0,-1-1 208 0,-2 2 32 0,0 2 16 0,-2 1 0 0,-1 0 368 0,-1 0-176 15,0 1 176-15,0 2-128 0,0 1 448 0,-1-3 80 16,0 1 32-16,1 0 0 0,-2-1-144 0,0-1-32 15,-1 3 0-15,-2-4 0 0,1 3-256 16,-3-2 128-16,-1-1-128 0,-2 4 0 0,-2-3 160 16,-1 1-160-16,-2-1 128 0,-5 1-128 15,-1 0 128-15,-5-1-128 0,0 0 0 78,-5 1 128-78,1 1-128 0,-3 3-256 0,-3 2 64 16,-3 3 16-16,1 3-272 0,-2 2-64 0,0 3-16 0,-1 2 0 0,3 5 384 0,-1 1 144 0,1 4 0 0,1 1-144 0,5 3 272 0,2-1 64 0,3 1 16 0,2 0 0 16,3 2 144-16,0 3 32 0,2 2 0 0,2-3 0 0,2 0-128 0,1 3 0 0,2 2-16 0,1-1 0 0,3-1-112 0,-2-3 0 0,3-2-128 0,1-4 192 15,2-1-192-15,-1-1 144 0,2-1-144 0,-1-6 128 0,2 2-128 0,0-3 0 16,1 0 0-16,0-1 0 0,2 1-416 16,-2-5-16-16,-1 2 0 0,0-5 0 15,1 2-480-15,0-2-112 0,0 2 0 0,-1-4-16 16,2 2-1456-16,-1-1-304 0,2-2-48 15,-2 1-10960-15</inkml:trace>
  <inkml:trace contextRef="#ctx0" brushRef="#br2" timeOffset="71">20018 10494 43311 0,'-12'-2'3840'0,"5"2"-3072"0,2 0-608 0,4 0-160 15,1 0-768-15,-1-1-192 0,-3 1-48 16,-4 0 0-16,1-3 64 16,0 1 16-16,2 1 0 0,2-2 0 0,3-1 32 15,1 4 0-15,2-2 0 0,-1 1 0 0,2 1 896 0,-1 0 144 0,2 0 48 0,-2 0 16 0,-3 0 912 16,0 0 176-16,0 0 48 0,0 0 0 16,0 0-560-16,23-7-96 0,-19 7-32 0,3 0 0 0,3 2-256 0,-1-2-48 15,5 2-16-15,2-2 0 0,4 0-112 16,1 0-32-16,1 3 0 0,-1-3 0 15,1 3-48-15,1-1-16 0,0 3 0 0,-1 1 0 0,-1 4-128 16,-2-4 160-16,-2 4-160 0,-3-2 160 0,-3 2-160 0,-4 3-176 16,-3-4 48-16,-3 4 0 0,-3 0-192 15,-3 2-16-15,-4 1-16 16,-3 0 0-16,0 1 144 16,-2 1 16-16,-2 1 16 0,1 3 0 15,2-2 176-15,0 2 0 0,2 3 0 0,1-1 0 16,1-1 0-16,2-4 0 0,1 2 0 0,0-3 0 0,1-1-160 0,0 0 160 0,0 2-192 0,-1-1 192 15,-2-1-672-15,1-1-32 0,-2-2 0 0,-1 0 0 16,0 1 176-16,0-4 16 0,1 0 16 0,-1-1 0 16,1-1-144-16,0-2-16 0,3 2-16 0,0-3 0 15,1-2 80-15,4-1 16 0,1 0 0 0,4-2-14064 0</inkml:trace>
  <inkml:trace contextRef="#ctx0" brushRef="#br2" timeOffset="72">20088 11031 8287 0,'-2'-2'736'0,"0"-1"-592"0,1 2-144 0,0-2 0 16,0 3 2784-16,1 0 528 0,0 0 96 0,0 0 32 0,-2 0-3120 0,2 0-608 0,-1 0-128 0,1 0-32 0,0 0 1584 0,0 0 304 15,0 0 64-15,0 0 16 0,0 0 224 0,0 0 48 0,0 0 16 16,0 0 0-16,0 0-928 0,0 0-192 16,0 0-48-16,0 0 0 0,0 0-256 0,0 0-64 0,0 0-16 15,0 0 0-15,0 0 128 0,0 0 16 0,0 0 16 0,0 0 0 16,0 0 48-16,0 0 16 16,0 0 0-16,-12 19 0 0,6-18-128 0,-2 4-16 0,1-1-16 0,-2 0 0 15,0 1 32-15,0-1 16 0,-1 1 0 0,0-1 0 16,0-1-160-16,1-2-48 0,2 1 0 0,1-2 0 15,1 0-48-15,0 0-16 0,1-2 0 16,2-2 0-16,0 0 16 0,1 1 0 16,0-3 0-16,1 1 0 15,0-2-160-15,1 1 0 0,-1-1 0 16,1 1 0-16,1-3-176 0,-2 2 176 0,1 0-128 16,0-1 128-16,0 0-192 0,-1-2 64 0,2 2 0 0,-1-2 0 0,0 0 128 15,1-2 0-15,1-1 0 0,1 1 0 16,-1 0 0-16,1-1 0 0,1 3-144 15,1 0 144-15,-1 4 0 0,1 0 0 16,-2 2 0-16,1 2 0 16,1 2 0-16,0 0 0 15,2 0 0-15,-1 2 0 0,3 4-192 16,0-2 192-16,0 4-160 0,-1-2 160 0,-1 2-160 0,0 1 160 16,0 1-160-16,1 0 160 0,-3 2 0 0,0 2 0 0,-1 1 0 15,-1-3 0-15,0 0 0 0,-2-2 160 0,2 0-160 16,0-1 128-16,0-2-128 0,1-1 128 0,2 3-128 15,0-4 128-15,0 4-128 0,3-3 0 16,0 3 0-16,1-2 0 0,0 2 0 0,2 1 0 0,-1-1 0 0,1 4 0 0,-1-5 0 0,-1 2-224 16,-1 0 80-16,-1-1 16 0,-2-3-624 0,-1 1-112 0,-2-3-32 15,-2 1 0-15,1-4-1600 0,-3 2-336 0</inkml:trace>
  <inkml:trace contextRef="#ctx0" brushRef="#br2" timeOffset="73">20761 10165 15663 0,'-1'0'1392'16,"-1"0"-1120"-16,2-2-272 0,0 2 0 0,2 0 2432 0,-2-1 416 0,1 1 96 15,2-3 0-15,2 1-1872 0,2-2-384 0,2 0-80 0,1-2-16 0,2 3 272 0,-1-2 48 16,0 1 16-16,-1 0 0 0,0 2-624 0,1-2-128 0,-1 1-32 16,1 0 0-16,1 0-144 0,-1 2 0 0,3-4 0 0,-2 4 0 15,2-4 400-15,-1 1 160 16,1 1 16-16,0-2 16 0,-1 0 256 15,1 0 48-15,-1-3 16 0,1 2 0 0,0-3-416 16,-2 2-96-16,2-4-16 188,-3 1 0-188,1 3-224 0,-2-5-160 0,0 3 192 0,-3-1-192 0,-1 0 128 0,-2-3-128 0,0 1 0 0,-4 2 0 0,-1-2 0 0,-2-2 0 0,-2 2 0 0,-2-1 0 0,-1 1 208 0,-2 2-64 15,-2-1-16-15,-3 4 0 0,-1 0 112 0,-2 1 16 0,-1 4 0 0,-2 1 0 0,3-2-256 0,-5 3 128 0,2 3-128 0,0-3 0 0,1 1 128 16,3 1-128-16,1 4 0 0,1 1 0 0,4-1 160 0,0 6-160 0,2 1 160 0,1 0-160 0,0 2 0 15,2 1 0-15,-1 10 0 0,-2 2 0 0,2 3 0 0,-2 4 0 0,3 3 0 0,0-2 0 0,1 4 0 0,3-6 128 0,2 0-128 0,2-3 0 0,4-5 272 0,-1-4-32 0,3-4-16 0,1 1 0 16,1-7-224-16,0 1 0 0,1-3 0 0,1-4 0 0,2 0-224 0,-1-5-144 0,2 0-16 0,1-1-11936 0,2-1-2384 0</inkml:trace>
  <inkml:trace contextRef="#ctx0" brushRef="#br2" timeOffset="74">21064 10450 30399 0,'0'0'1344'0,"0"-3"288"0,0 2-1312 0,1 1-320 16,1 0 0-16,1-2 0 0,1 2-960 0,1 0-272 16,3-4-48-16,3 2-16 0,4-2 1120 0,0 1 176 0,-1 0 144 0,-1 3-16 15,0-3 1280-15,-4 6 256 0,1-2 48 0,-2 1 16 16,-3 2-192-16,1 1-48 0,-2 1 0 0,-1-2 0 0,1 2-464 0,0-2-112 15,-1 2-16-15,0-4 0 16,2 5-608-16,-1-4-128 0,1 1-32 0,-2 2 0 0,1-2-128 0,-2 1 0 16,1 1 0-16,-3-2 0 0,0 2 0 0,-1 1 0 15,-1 5 0-15,-1-3-176 0,-1 4 176 0,0 0 0 16,-1 0 0-16,0-3 0 16,-1 2 0-16,1-3-128 0,-1 1 128 0,1-4 0 0,0 0-192 15,0 0 64-15,2-2 0 0,-1-3 0 16,1 2 128-16,1-1 0 15,1-2-144-15,1 0 144 0,1 0 0 0,0 0 0 16,3 1 0-16,1 2 0 0,0-3 0 0,2 2-192 0,2 2 32 0,-1-2 16 0,2 2-16 0,0-1 0 16,3 0 0-16,-2 3 0 0,1-2-32 0,-1 2-16 15,0 1 0-15,-1-1 0 16,1 0-304-16,-3 0-64 0,-3 4-16 0,-2-3 0 0,1 2 432 16,-3 1 160-16,1 0 0 0,-4 1-144 0,2-1 768 0,-2 0 144 15,-1 2 48-15,1 0 0 0,-2-2-176 0,1 3-48 0,-2-1 0 16,1 2 0-16,0 1-368 0,-1-3-80 0,-1 4-16 15,1 0 0-15,-1 0 0 0,1-1 0 0,0-1 0 0,1 0 0 16,-1-2-128-16,-1-1 0 0,1 0 0 0,-1 0 0 16,1-1 0-16,-2 0 0 0,-1-2 0 15,1-1 0-15,-3 2 0 0,1-5 0 0,-1 2 0 0,1-2 128 16,-1-1-128-16,-1-1 0 0,2-2 0 16,-1 0 0-16,3-2-400 0,-1-2-176 15,3-1-16-15,0-1-17696 0</inkml:trace>
  <inkml:trace contextRef="#ctx0" brushRef="#br2" timeOffset="75">21684 10241 43311 0,'-3'1'1920'0,"0"-1"384"0,2 0-1840 0,1 0-464 0,3-1 0 16,-1 1 0-16,3 0 0 0,1-3-192 0,6 0 16 0,5-3 0 0,4-4-336 0,2 1-80 0,2-1-16 0,-3-2 0 0,0-1-240 0,-3 1-48 0,-3 2-16 0,-2 0 0 0,-2-2 352 0,-3 2 80 0,-2-2 16 0,-2 2 0 0,-1-1 656 0,-4 1 144 0,0 0 32 0,-3 0 0 0,-1-2 272 0,0-1 64 0,-1 3 16 15,-2-2 0-15,0-2-176 0,0 2-32 0,-2 1-16 0,-1 0 0 16,0 2-272-16,0 2-48 0,-1 0-16 0,0 1 0 15,0 1-160-15,1 2 0 0,0-1 0 16,1 4 0-16,-1-3 0 0,1 3 0 0,-1 3 0 16,-1 1 0-16,-2-1 0 0,0 3 0 15,-2 3 0-15,-1 1 0 0,0 5 0 0,-2 1 0 16,2 1 0-16,0 4 0 0,1-2 0 0,2 1 0 0,2 2 0 16,2-1 0-16,4-1 0 0,1-1 0 0,2 5 0 0,2-2 0 15,1 0 0-15,3 1 0 16,3-1 144-16,1 0-144 0,1 1 128 15,4-5-128-15,-1-1 128 0,2-2-128 0,1-1 0 16,-2-3 0-16,3-1-192 0,0-4 64 0,-1 0-400 0,0-2-80 0,0-4-16 16,-1 0 0-16,-1 0-1328 0,2-3-272 0,-1 0-48 15,-1-1-13024-15</inkml:trace>
  <inkml:trace contextRef="#ctx0" brushRef="#br2" timeOffset="76">22059 10374 40543 0,'-12'4'1792'0,"2"1"384"0,0-1-1744 0,3-2-432 0,3 2 0 0,1-3 0 16,1 4 480-16,-4-1 16 0,-2 5 0 0,0 0 0 0,0 4-800 0,2-1-144 0,4 2-48 0,2 1 0 0,2-2-992 16,-1 0-208-16,2-1-32 0,0-2-16 0,1 2 224 0,0-4 48 0,0 0 16 0,-1-2 0 0,0 1 1696 0,-1-1 336 15,2-2 64-15,0-1 0 0,-1 0 832 0,4-1 144 16,0-2 48-16,4 0 0 0,1 0-992 0,5 0-192 15,0 0-32-15,1 0-16 0,2-2-432 0,1-1-272 16,3 2 32-16,-2-4 16 16,1 1-1072-16,-2 1-224 15,-1-4-32-15,0 1-8816 0,-1-4-1744 0</inkml:trace>
  <inkml:trace contextRef="#ctx0" brushRef="#br2" timeOffset="77">22262 10391 44223 0,'-7'21'1968'0,"-1"-5"400"0,1 2-1904 0,0-7-464 0,5-2 0 0,1 0 0 15,0 1 128-15,-3 8-128 0,0 11 0 0,-1 9 144 16,1 9-880-1,2 1-176-15,2-6-48 0,-1-2 0 0,-2-6 192 0,0-2 16 0,-1-2 16 0,-4-3 0 16,1 2 16-16,-4-4 0 0,0 3 0 0,-3-2 0 0,2 0 720 16,-2-1 240-16,2-1 0 15,-1-4 0-15,4 0-704 16,0-5-144-16</inkml:trace>
  <inkml:trace contextRef="#ctx0" brushRef="#br2" timeOffset="78">22137 8939 36863 0,'-5'-4'3264'0,"1"2"-2608"0,3-1-528 0,2 3-128 16,1 0-1200-16,-2-1-272 0,-2-2-48 0,1 0-16 15,-3-3-64-15,3 3 0 0,0-1-16 16,1 2 0-16,-1 4 3152 0,1-2 640 0,1 2 128 0,0 3 32 0,4 1-656 0,0 0-128 16,1 1-16-16,2 6-16 0,2-3-752 0,1 4-128 0,-1 0-48 15,4 2 0-15,4 1-192 0,0 3-32 16,3 2-16-16,3 3 0 0,4 4-80 16,2 3-16-16,2 0 0 62,1 5 0-62,2 1-256 0,1 3 128 0,2 4-128 0,2 3 0 0,-1 1 0 0,0 2 0 0,-1 0 0 0,0 8 0 0,0 4-320 16,-6-1 0-16,-4 4-16 0,-6-1 0 0,-6-2 336 0,-6 1 0 0,-5-3-144 0,-3-2 144 0,-4-2 512 0,-4-4 144 0,-1-4 48 0,-3-2 0 15,-1-5-224-15,-3-1-32 0,0-1-16 16,-3 1 0-16,0 4-432 0,-4-2 0 16,0-1 0-16,-4-1 0 0,-3 0-176 0,-3 1-16 15,-4 1 0-15,-3-5 0 0,-2-3-544 16,-6-7-112-16,-3 1-32 0,-7-4 0 15</inkml:trace>
  <inkml:trace contextRef="#ctx0" brushRef="#br0" timeOffset="79">1991 10263 3679 0,'-2'0'320'0,"-1"0"-320"0,1 0 0 0,0 0 0 0,1 0 864 16,-1 1 96-16,-2-1 32 0,-1 0 0 0,-2 3 2432 0,1-3 480 16,2 0 112-16,1 2 16 0,2-2-848 15,4 0-176-15,0 0-16 0,3 0-16 0,3 0-944 0,2-2-192 16,3-1-48-16,1 2 0 0,3-1-976 0,2-1-208 15,1 2-32-15,0 1-16 0,0-2-416 0,0 0-144 16,0 1 0-16,0 1 144 0,-1-1-144 0,0 1 160 16,-2 0-160-16,1-3 160 0,-1 2-160 15,1 1 0-15,1-2 144 0,-1-1-144 0,3 2 128 0,0-4-128 16,4 1 128-16,2-2-128 0,1 0 128 16,-1 0-128-16,-1 0 128 0,0-1-128 0,1 2 0 0,-2 0 0 15,-2 2 0-15,0-3 0 16,-2 2-624-16,-1-1-144 0,-2 1-16 0,-3 0-16 15,-4 2-2640-15,-2-2-528 0,-3 4-96 16,0-3-9216-16</inkml:trace>
  <inkml:trace contextRef="#ctx0" brushRef="#br0" timeOffset="80">2096 10614 42383 0,'-2'-3'1872'0,"-1"0"400"0,2 1-1824 0,1 0-448 16,3 2 0-16,0 0 0 0,1 0 0 0,2 0 0 0,3-2 0 0,3 2 0 0,3-2 0 0,2 0 0 0,2 0 0 0,-1-1 0 15,1 2-448-15,1 1-16 0,0 0-16 0,-2 0 0 16,-1 1 176-16,-1 2 48 0,-1-1 0 0,-1 2 0 0,0 2 640 0,-2-3 144 16,0 0 32-16,-1 1 0 0,2-1-240 15,-1 0-64-15,0 0 0 0,3-3 0 0,0 0-256 0,1-3 0 16,3 0 0-16,3-1 0 62,4-1-240-62,0-1-144 0,0 0-48 0,2-2 0 0,5-1-752 0,0 0-160 0,0-1-16 0,-1 0-16 16,-2 1-1072-16,-3 0-224 0,-2 5-32 0,-3-1-10608 0</inkml:trace>
  <inkml:trace contextRef="#ctx0" brushRef="#br0" timeOffset="81">3637 10026 11055 0,'1'0'976'0,"0"0"-784"0,2 0-192 0,-2 0 0 0,0 0-176 15,-1 0-80-15,2 0 0 0,0-3-16 0,1 3 416 0,-2 0 96 0,0 0 16 0,-1 0 0 0,0 0 2096 0,0 0 416 16,0 0 96-16,0 0 16 0,0 0 224 0,0 0 48 16,-20 8 16-16,18-6 0 0,-2 1-1440 0,2 3-272 15,-2 0-64-15,-1 0-16 0,0 4-1056 16,0 0-192-16,-1 2-128 0,0 2 128 15,-2 1-128-15,1-2 0 0,-3 6 0 0,0-1 0 16,-2 2 304 0,-1 1 144-16,0 5 16 0,0-1 16 0,2 0 32 0,-1 1 0 15,2 0 0-15,-1-2 0 0,2 1-192 16,1-3-48-16,-1 2 0 0,1-2 0 0,4 2-272 16,-1-2 0-16,0-2 128 0,0-2-128 0,0 2 0 0,-1-1 0 15,-2-1 0-15,-2 1 0 0,0 0 0 0,-3 0 0 0,-1 1 0 0,-2-2 0 0,0-2 0 0,-3-1 0 16,2-4 0-16,0-2 0 0,0-3 0 0,-1-2 0 0,1-2 0 15,1-4 0-15,1-2 128 0,-1 1-128 16,2-4 144-16,2-1-144 0,0-2 0 0,2-3 0 16,-1 1 0-16,1-2 0 0,0-2 0 0,1 2 0 15,0 0 0-15,2-2-160 0,0 1 160 0,0 1 0 0,1 0 0 0,0-3 0 16,2 1 0-16,1 2 0 0,0 0 0 0,1-2 0 16,0 4 192-16,2-3 0 0,0 2 16 0,0 2 0 15,2-4-32-15,-1-1-16 0,1 0 0 16,1 0 0-16,1 0-160 0,-1 1 0 0,1 2 0 15,0 0 128-15,1 1-128 0,-2 0 0 16,2 2 0-16,-1-2 128 16,0 3-128-16,1 1 0 0,0 2 0 0,-2 0 0 0,2 2 0 15,-1-1 0-15,0 4 0 0,-1-2 0 0,1 3 0 0,1 0 0 0,-1 0 0 0,1 0 0 16,-2 3 0-16,1-3 0 0,-1 1 0 0,0 2 0 0,0-3 0 16,-1 2 0-16,1-1 0 0,-1 2 0 0,1-1 288 15,2 2-32-15,1-3 0 0,0 4 0 0,3-4-128 16,-1 2-128-16,2-1 192 0,1 2-192 0,0-4 240 15,2 3-64-15,0-3-16 16,2 1 0-16,-1 1-160 0,0-2 0 0,-1 0-160 16,-2 0 160-16,2 3 0 0,-4 0 0 0,1 1 0 0,-1 2 0 15,0-2 0-15,-2 5 0 0,-1-3 0 0,-1 4 0 0,1-2 0 0,-1 2 0 0,0 0 0 16,0 0 0 0,0 2 256-16,0-3-64 15,0 2-16-15,1 0 0 0,3-1-176 0,0 0 192 0,-1-1-192 16,2 1 192-16,0-3-48 0,-1 2 0 0,1-3 0 0,-1 0 0 15,0 2-144-15,-1 3 0 0,-1-1 0 0,0 3 0 0,-2 5 0 0,-1-2 0 16,0 3 0-16,-2 0 0 0,-1-1 320 16,-1 0 0-16,0 0-16 0,2-2 0 0,-2-1-304 15,1-2 0-15,0-1 128 0,2-2-128 0,0-3 0 16,2 2 0-16,1-5 0 0,3-1 0 0,0 2 0 16,1-5 0-16,1 0 0 0,0-2 0 15,1-2-224-15,1 0-160 16,0 2-16-16,2-1-16 0,1 2-768 0,-1 1-160 15,1 1-16-15,-2 4-18288 0</inkml:trace>
  <inkml:trace contextRef="#ctx0" brushRef="#br0" timeOffset="82">2079 13159 36863 0,'-4'-3'3264'0,"3"0"-2608"0,2-3-528 0,0 6-128 15,1 0-4368-15,-2-4-912 0,0 1-176 0,-2-4-48 0,2 1 4512 0,-2-3 992 0,-3 6 0 0,-2-1 0 32,-3 3-3696-32,0 2-848 0,-3 3-160 0,1-1 0 0,-1 4 9056 0,0 1 1824 0,3-1 352 0,2 2 96 15,3-2-1952-15,3 2-400 0,5-2-80 0,4 0-16 16,6 2-2768-16,5-6-544 0,6 1-112 0,4-4-32 16,6-1-384-16,1-3-80 0,5-1 0 15,2-2-16-15,0-2-240 0,-1 2 0 0,-2-2 0 16,-1-1 0-16,-4 4 0 0,-2 0 0 0,-2 6 0 0,-7-4 0 15,-3 2-224-15,-2-5 16 0,1 5 0 0,0-2 0 0,-2 2 16 16,-1 1 0-16,0-3 0 0,-2 1 0 0,0 3 192 0,-2-3-192 16,-1 3 192-16,-1-3-18336 15</inkml:trace>
  <inkml:trace contextRef="#ctx0" brushRef="#br0" timeOffset="83">1960 13693 43311 0,'-12'0'1920'0,"3"0"384"16,3 0-1840-16,4-2-464 0,4 2 0 0,2 0 0 0,1 2-1024 0,3-2-288 16,5 3-64-16,6-3-16 0,5 0-144 0,3 1-48 0,0 2 0 0,-1-3 0 0,2 3 2256 0,-4 0 448 0,1-2 96 0,-1 4 0 15,-1-5 128-15,-1 4 32 0,2-2 0 0,-2-1 0 0,2 2-672 16,-1-3-128-16,2 0-16 0,2 0-16 0,3-6-352 0,1 2-64 16,-1-5 0-16,1 3-128 15,0 2 0-15,3-4 0 0,0-2-192 0,2 0 48 16,-1 0-752-1,-2-2-128-15,-1 2-48 0,0-1-11280 0,1 1-2272 16</inkml:trace>
  <inkml:trace contextRef="#ctx0" brushRef="#br0" timeOffset="84">3883 13033 42383 0,'-6'0'3776'0,"0"0"-3024"0,0 3-608 0,3-2-144 16,1 1 496-16,-2 1 64 0,-5 1 16 0,-3 2 0 16,-4 1-1360-16,-3 4-272 0,-2 2-48 0,0 3-16 15,-1 1-64-15,-3 4-16 0,-1 1 0 0,-1 7 0 16,0 2 192-16,-2 1 48 0,0 2 0 0,-1 1 0 16,2 0 960-16,-1-1 320 0,2 5 0 0,0-7 0 15,3-4 832-15,2-2 160 0,0 1 32 0,1-1 16 0,1-5-544 0,3 2-112 16,-1-7-32-16,3-3 0 15,2-4-368-15,0-3-80 0,0 0-16 0,1 1 0 16,-1-6-208-16,0-2 0 0,0-2 0 16,1-3 0-16,-1-4 0 0,1-2 0 15,2-1-144-15,-1-5 144 0,1-2-128 0,2-2 128 0,-1-3 0 0,0-1-144 16,2-5 144-16,1-1-160 0,2 0 160 0,3-3-160 0,3 0 160 0,3 1 0 0,2 3 0 16,5 0 0-16,1 3 0 0,2 4 0 15,4 6 0-15,-2 4 0 0,-1 5 0 0,1-1-160 16,2 4 160-16,-2 0 0 0,0 2 0 0,0 2 192 0,1-1 0 15,-2 3 0-15,1 0 144 0,-2 0 32 16,1 3 0-16,2-1 0 0,-1 5 112 0,2 0 32 0,0 3 0 16,1 2 0-16,1 3-192 0,1 1-16 0,4 6-16 0,2 1 0 15,0 1 0-15,0 2 0 0,2-1 0 0,0 1 0 16,-3 2 32-16,-1 1 16 16,0 2 0-16,-3-3 0 0,-3-2-112 0,-2-1-32 15,-2-3 0-15,-3 2 0 0,0-1 0 0,-2-3 0 16,-1-1 0-16,-2-1 0 0,1-2-192 0,-2 0 0 0,0-2 0 0,-4 1 0 15,1-3-224-15,-2 0-144 0,0 2-16 0,-2 2-21216 16</inkml:trace>
  <inkml:trace contextRef="#ctx0" brushRef="#br1" timeOffset="85">4958 12780 22111 0,'0'-5'1968'0,"1"3"-1584"0,1 0-384 0,2 1 0 16,0 1-768-16,-1-3-256 0,4-3-32 0,1-3-16 15,3 0-1872-15,1-1-384 0,-4 0-80 0,-2 0-16 0,-3 4 3744 0,-4 0 736 16,-4 1 160-16,-3 3 16 0,-2-3 2864 0,-1 4 576 0,-2-3 128 15,-2 2 0-15,-2-1-1152 0,-1 2-224 0,1-1-48 16,-2-1-16-16,1 2-2352 0,2 1-480 0,1 1-80 0,0 2-32 16,0 3-288-16,-1-4-128 0,-2 3 128 0,-1 0-128 15,-1 2 160-15,-1-4-160 0,-1 6 192 16,-3-3-192-16,-1 4 192 0,-1-4-64 16,1 2 0-16,-1 0-128 0,-2 0 192 0,1 3-64 0,0-4 0 15,-1 2-128-15,1 1 256 0,2-3-48 0,1 2-16 16,1-3 0-16,5 0-192 0,1 0 144 0,2 2-144 15,3 0 128-15,2-1-128 0,3-1 0 0,2 0 0 16,2 0 0-16,4 0 0 0,3-2 0 0,2 2 0 16,2 0 0-16,4 1 0 0,3-4 0 0,2 3 128 0,2 1-128 15,3-1 192-15,3 0-64 0,2 0 0 0,2-2 0 0,1 0-128 0,-1-2 192 16,4 2-192-16,-1-4 192 0,-1 2-192 16,0-2 192-16,-1 0-192 0,-1 2 192 0,-6 0-192 0,-1-2 0 15,-3 0 0-15,1 2 128 0,-2 2-128 0,-2 0 0 0,1 1 0 16,-2-1 0-16,-1 2 0 0,2-3 0 0,-1 4 0 15,1-5 0-15,-1 4 0 0,1-2 0 16,4 2 0-16,-2-2 0 0,-1 0 0 16,3 1 0-16,-1-4 0 0,1 1 0 0,1 1 144 0,-3-3-144 0,0 1 160 15,-2 1-160-15,-1-2 128 0,-4 2-128 0,-3 0 0 16,-3 1 144-16,-2 0-144 0,-3 4 0 0,-3-1 0 16,-2 0 0-16,-4 1 0 0,-2 2 0 0,-3 3 0 15,-4-2 128-15,-2 3-128 0,-2-1 0 0,-3 0 144 0,-2 4-144 16,-1 0 0-16,-1 1 0 0,1 2 0 0,-2 2 0 15,1 2 0-15,-1-4 0 16,2 2 0-16,-1-2 0 0,-1 1 0 0,0 2 0 0,0 3 0 16,-2-3 0-16,-1 4 0 15,0 1 0-15,0-1 0 0,1-1 0 0,2 1 0 16,-1-1 0-16,1 3 0 0,0 0 0 0,4 1-160 16,3-6 160-16,6 2-192 0,2-3 192 15,2 1-176-15,6-1 176 16,1-1-160-16,2-1 160 0,4-2 0 0,1 1 0 0,3-6 0 0,0 3 0 0,2-1 0 0,1-1 0 15,3 1 0-15,1-3 0 0,0 4 0 0,1-2 0 0,1 2 0 0,1-1 0 0,-1 1 0 16,2-1 0-16,1 1 128 0,1 1-128 16,1 0 0-16,0 3 0 0,2-1 0 0,1-1 0 0,1-2 0 15,0 3 0-15,1-3 0 0,1-4 0 0,2 2 240 0,1-5-64 16,1-2-16-16,3 2 0 0,1-6 80 0,1 0 16 16,1-2 0-16,1-1 0 0,-1-1-256 0,-1-2 0 15,-2 0 0-15,1-4 0 0,4 4-144 16,-3-3-80-16,-4 3-16 0,-1-1 0 15,1 2-304-15,-2-2-64 0,0 4-16 0,-3 0 0 16,-1 0-112-16,-2 1-32 0,-3 2 0 0,1-3-17936 0</inkml:trace>
  <inkml:trace contextRef="#ctx0" brushRef="#br1" timeOffset="86">6472 12790 30399 0,'0'0'2704'0,"0"0"-2160"0,2 0-544 0,-2 0 0 16,1 0-304-16,-1 0-160 0,1-3-48 0,-1 3 0 15,0-1-176-15,-2-2-32 0,-2 3-16 0,4 0 0 0,0 0 1136 0,-27-3 240 0,12 3 32 0,-4 1 16 16,0 1 352-16,-4 1 80 0,-1 1 16 0,-4-2 0 16,0 4-272-16,-3-2-48 0,1 2-16 0,-2 0 0 15,0 0-32-15,-1 2-16 0,-1 2 0 0,-5 2 0 16,-3 1-144-16,-3-1-32 47,1 1 0-47,0 0 0 0,5-2-336 0,0-1-80 15,4 0-16-15,0-2 0 0,3 0 48 0,1 0 16 0,1-1 0 0,4-1 0 0,3-1-208 0,2 0 0 0,2 1-144 0,1 0 144 0,3 0 0 0,-1 2 0 0,2 0-128 16,2 2 128-16,1 0 0 0,3 3 0 0,2-4 0 0,4 4 0 0,0-1 0 16,5 1 128-16,2-1 0 0,3-1-128 0,2 1 256 0,4 1-48 15,4-1-16-15,3 0 0 0,4-2-64 16,4-1-128-16,2-2 176 0,2 0-176 16,3-4 176-16,1 0-176 15,1-1 160-15,-1-2-160 0,-1 2 0 0,-6 0 128 16,-4 0-128-16,2 0 0 0,1 0 0 0,-2 2 0 0,-1 0 0 0,-3-2 0 15,0 2 128-15,-1-2-128 0,0 2 0 0,3-2 144 0,0 1 128 0,1-3 32 16,2 0 0-16,-1 0 0 0,-1 1-144 0,1 2-32 16,-2 0 0-16,-1 0 0 0,-3-2-128 0,-4 2 0 15,-1-1 0-15,-5 4-176 0,-1-2 176 0,-4 2 0 0,-2 0 0 16,-3-2-128-16,0 2-64 0,-3 3 0 0,-3-2 0 0,-1 2 0 16,-2 1 192-16,-2 0 0 0,-2 2-144 15,-4-2 144-15,-1 2 0 0,-4 3 0 16,0-1 128-16,-3-2-128 0,2 4 176 0,-2-1-48 0,-2 1-128 15,1 3 192-15,-3 0-192 0,1 0 0 0,2-2 0 16,-2 2 0-16,0 2 0 0,-4-1 0 0,-1 2 0 0,-3 3-160 16,1-1 160-16,-3 2 0 0,-1 3 0 15,1-3 0-15,0 1 0 0,1-1 0 0,1-1 0 0,0-3 0 16,4 0 0-16,0 0 0 0,3-3 0 16,2 0 0-16,1 0 0 0,5-3 144 0,2 0-16 0,3-3-128 15,2-1 192-15,2-3-192 0,4 1 192 16,1-3-192-16,2 2 0 15,3-3 0-15,2-2 0 0,1 2 0 0,3-2 0 0,3 2 0 16,2 0-176-16,2 3 176 0,3-2 0 0,2 2-128 0,3 1 128 0,4-4 0 16,1 2 0-16,1 0 192 0,3 0-16 0,3-1-16 0,4-1-16 0,0-1 0 15,2 0 0-15,0-4 0 0,2 1-144 0,-2-2 0 16,2-3-160-16,-1 3 160 16,3-3-128-16,-2 1 128 15,-4 1 0-15,-4-2-144 0,-2 2 144 0,4 1 0 16,11-5-144-16,7 1 144 0,3 0-448 15,-4 4 0-15,-4-2-16 0,-5 2 0 16,-3-2-208-16,-4 2-32 0,-1-2-16 0,-5 2-17664 0</inkml:trace>
  <inkml:trace contextRef="#ctx0" brushRef="#br1" timeOffset="87">7986 12934 25791 0,'-10'0'1152'0,"1"0"224"16,2 0-1104-16,1 0-272 0,1 0 0 0,2 0 0 0,0 0 976 0,-2 0 144 0,-4 0 32 15,-1 0 0-15,0-2-864 0,3-1-160 0,2 2-128 0,2-4 144 0,1 1 256 0,2 1 48 0,-1-4 16 0,-2 4 0 0,1-3-288 16,-3 3-176-16,-1-1 192 0,-4 4-192 0,-3-2 176 0,-3 4-176 15,-5-2 160-15,-1 4-160 0,0-1 640 16,-4 3 16-16,-3 0 16 0,-3 4 0 0,-1 0-192 78,-2 2-32-78,-1 4-16 0,0-2 0 0,2 1 208 16,0-3 64-16,2 0 0 0,4-2 0 0,2 0-192 0,-1-4-16 0,2 1-16 0,0-1 0 0,4 0-288 0,3-2-64 15,-1-2-128-15,2-1 192 0,1-1-192 0,0 3 0 0,0-3 0 0,1 0 0 0,2 0 0 0,2 2 0 0,1-1 0 0,3 2 0 0,1 3 128 0,2-2 0 16,2 2-128-16,3 0 192 0,3 3-48 0,2-2-16 0,4 2 0 0,4 1 0 0,4-1-128 0,4 0 0 16,5 1 0-16,3 0 0 0,3 3 0 0,3-4 0 0,4 1 0 0,-2 1 0 15,2 1 0-15,-2-1 0 0,-1 1 0 0,-1-2 0 16,-1-3 0-16,-3 2 0 0,-1-5 0 0,-2 2 0 16,-2-2 192-16,-1-2 16 0,-2 2 0 0,-2 1 0 15,0 1-208-15,-1-2 0 0,-3 2 128 16,-3-5-128-16,-2 4 0 0,-3-1 128 0,0-2-128 15,-3 2 0-15,0 2 128 0,-2-2-128 16,-2 0 0-16,-1-2 0 0,-2 4 0 0,-3-2 0 0,-2 2 0 16,-4 3 0-16,-2-3 0 0,-4 4 0 0,-3 0-176 0,-6 2 176 15,-2 0-368-15,-2 1 48 0,-2 0 16 0,-1 2 0 0,-2 1 160 16,-3 3 144-16,-1-2-208 0,-2 4 80 0,0-1 128 0,2 2 0 16,-1 3 0-16,1 0 0 15,-2 1 176-15,1 2-48 0,0 1 0 16,3-5 0-16,3 5-128 0,3-7 192 0,5-2-192 15,3 1 192-15,3-1-192 0,5-2 0 0,3 1 0 16,2-3 0-16,5-3 160 0,0 2-160 0,5-2 192 0,0 0-192 0,2 2 144 16,-1-1-144-16,2 2 0 0,2 0 144 0,-1 2-144 0,1 1 0 15,2 3 0-15,2-2 0 0,0 1 0 0,4 1 0 16,2 0 160-16,4-3-160 0,3-3 256 16,3 0-48-16,4-3-16 0,3-1 0 15,6-2 320-15,0-4 64 0,-5 0 16 0,9-3 0 0,6-2-144 16,4-2-16-16,0 1-16 0,-1-5 0 0,2 1-224 0,-5 0-64 15,-1-2 0-15,-6 4 0 16,-2-2-576-16,-6 4-128 0,-2 0-32 0,-5 0 0 16,-4-3-288-16,-5 3-64 0,-3 3-16 0,-4 1-18336 15</inkml:trace>
  <inkml:trace contextRef="#ctx0" brushRef="#br3" timeOffset="89">9010 13052 23039 0,'-1'-3'2048'0,"-2"2"-1648"0,2-1-400 16,0 2 0-16,1-3 2288 0,-2 2 368 0,1 1 80 0,-1-5 16 0,-1 1-768 0,0 0-128 0,0 2-48 0,-1 1 0 0,2 1-1040 0,1 0-224 0,-1 1-32 15,2 1-16-15,0 0-368 0,2 0-128 0,-1 2 0 0,1 1 0 0,-2-5 208 0,0 0-48 16,0 0-16-16,14 23 0 0,-9-10 32 0,0 3 0 16,2 5 0-16,-1 4 0 0,2 3 16 0,-2 5 16 15,0 4 0-15,-1 2 0 0,-1 4 48 0,-2-2 0 16,0 1 0-16,-1 1 0 0,-1 2-256 15,1 3 0-15,-1 3 0 0,1-2 0 16,1-4 0-16,-1-1 0 16,0-3 0-16,-1-3 0 0,-1-3 0 15,0 0 0-15,-1-3 0 0,2-4 0 0,0 1 0 0,0-3 0 0,0 1 0 0,2-4 0 16,-1-2-256-16,-1-5 64 0,1-3 16 16,0-3 0-16,-1-7-368 0,0 0-80 15,-1-3-16-15,0-4-17984 0</inkml:trace>
  <inkml:trace contextRef="#ctx0" brushRef="#br3" timeOffset="90">8782 13074 6447 0,'3'-6'576'0,"-3"0"-576"0,1 2 0 16,-1 1 0-16,1 1 3872 0,0 1 672 0,1 1 128 0,0-4 16 0,3-2-3296 0,1-3-672 0,2-1-128 0,0 0-16 15,2 2-784-15,-2-2-160 0,-1 0-16 0,-2 4-16 16,-1 0 944-16,-2-1 192 0,1 1 32 0,-1 2 16 16,-1-2 1072-16,1 4 192 0,0-4 64 15,1 2 0-15,-1-2-480 0,3 0-96 0,1-1 0 16,3 0-16-16,1-2-784 0,2 1-160 0,3 0-16 0,1 2-16 16,3-4-320-16,-1 4-64 0,3-4-16 0,0 4 0 15,0-3-144-15,-2 1 0 16,-1 3 0-1,-3 2 0-15,0-1 0 0,-3 4 0 16,-1-2 0-16,-2 2 0 16,0 2 0-16,-3 0 0 0,0 3 0 0,0-2 0 15,1 1 0-15,-1 0 0 0,1 4 0 0,2-1 0 16,-1-1 128-16,4 0 0 16,1 1 0-16,2 0 0 0,2-1-128 0,2 2 0 0,1 0 0 15,-1 0 128-15,1 5-128 0,-1-3 0 0,-2 3 0 16,-2 2 0-16,-4-1 0 0,-2 1 0 0,-2-2 0 0,-2 5 0 15,-2-1 0-15,-2 0 0 0,-2 0 0 16,-3 0 0-16,0 1 0 0,-3-2 0 0,-1 0 0 0,-2 2 0 0,2-2 240 0,-2-3-48 16,1 0 0-16,2-3 0 0,2 1-192 0,-1-4 144 0,2 2-144 0,-1-3 128 0,0 4-128 0,-1-4 0 15,-2 0 0-15,0 2 0 0,-3 0 0 0,-2 0 0 0,1 0 0 0,-2-2 0 16,1 2-256-16,-3 1 80 0,-2-1 16 0,-3-2 0 0,0 2 160 16,-1 0 0-16,0 2 0 0,-1-3 0 15,2-1 0-15,2-3 0 0,0 1 0 0,3-1 0 0,1-1 0 16,3-1 0-16,1 2 0 0,2-1-128 15,0 2-336-15,2 0-64 0,1 2-16 0,0 0-11872 16,2-2-2384-16</inkml:trace>
  <inkml:trace contextRef="#ctx0" brushRef="#br3" timeOffset="91">10073 12767 20271 0,'-2'0'1792'0,"-1"0"-1424"0,0 0-368 0,0 3 0 0,1-3 3008 0,0 1 512 16,0 1 128-16,-3 0 0 0,-2 3-1824 0,-2 1-368 0,-2-2-80 0,0 2-16 15,0 0-1104-15,-1-2-256 16,1-1 0-16,0 0 0 0,0 3 0 0,1-4 0 0,-1 5 0 16,0 0 0-16,0 2 0 0,-2 1 0 0,1 2 0 0,0 2 0 15,-1 0 0-15,0 5 128 0,-5 3-128 16,2 2 128-16,-1 0 320 0,0 5 80 0,-2 2 16 15,1 1 0 1,-2 0-128-16,1 3-32 0,1-1 0 16,0 1 0-16,4 0-144 0,1-4-48 0,3-2 0 0,2 2 0 0,0-2 0 0,0-3 0 15,0 2 0-15,-1 3 0 0,2 4-192 0,-3-1 176 0,0 1-176 0,0-2 160 0,-1 2-160 0,0-2 0 16,1 2 0-16,0-3 0 16,3-1 0-16,-1 1 0 0,2-4 0 0,1 2 0 15,4-1 192-15,2-2 64 16,1 1 16-16,1-2 0 0,5 1 112 0,2 1 0 15,1-1 16-15,4-2 0 16,1-2-240-16,2 2-160 16,3-1 192-16,0-1-192 0,-1-7 160 0,0 2-160 15,1 0 128-15,0-1-128 0,0-1-256 0,-4 0-128 16,-1 3-16-16,-2-6-16 0,-1 3-64 0,-3-1-16 0,0 1 0 16,-1-3 0-16,1-1 128 0,0 0 32 0,2 2 0 15,2-4 0-15,4 2-224 0,1-6-32 0,-3 1-16 0,4-5 0 0,6 2-848 16,3-4-160-16,1 0-48 0,-2-3-14352 15</inkml:trace>
  <inkml:trace contextRef="#ctx0" brushRef="#br3" timeOffset="92">10532 13551 5519 0,'-2'0'496'0,"0"0"-496"0,1 0 0 0,0 0 0 15,0 0 688-15,-1 0 32 0,-1 3 16 0,-2-2 0 0,-3 1 688 0,-2 2 144 16,-1 2 32-16,-1-2 0 0,1 2 1024 0,-2-1 224 15,2 3 32-15,0-2 16 0,1 0-320 0,0 3-64 16,3-3-16-16,0 1 0 0,0-1-560 0,1 1-112 0,0-1-32 0,1 1 0 16,-1 2-912-16,-2 0-192 0,1 2-48 15,-3 0 0-15,0 2-176 0,-2 3-32 0,-4 3-16 0,-2 0 0 16,0 0-128-16,-3 2-32 16,0-1 0-16,-1-1 0 0,-2 3-96 15,-1 0-32-15,2 0 0 0,-1-3 0 0,2 1 16 0,4-2 0 16,0-2 0-16,6-3 0 0,2-5-144 0,1 2 0 15,3-3 0-15,1-4 0 16,2 0-576-16,-1-3-80 0,0 0-32 0,2 0-12368 16,-2-3-2464-16</inkml:trace>
  <inkml:trace contextRef="#ctx0" brushRef="#br3" timeOffset="93">10010 13478 29487 0,'-1'0'2624'0,"1"-2"-2112"0,0 2-512 0,0 0 0 0,1 0 2432 0,0 0 368 15,2 2 80-15,2 0 0 0,2 3-2400 0,6 1-480 0,1 1 0 0,4 5-208 0,2 1-96 0,-1-1-16 16,0 7 0-16,1-2 0 0,-2 4 816 0,1 4 144 15,2 1 48-15,-4 0 0 0,2 1-208 0,-3 1-32 16,0-2-16-16,0-1 0 0,0 1-176 0,0-4-16 16,0-2-16-16,0 1 0 0,0 4-224 0,2-5 0 15,-4 2 0-15,2-2 0 32,1 1-368-32,-1-3-160 0,2 2-48 0,1 1 0 0,-2-1-2016 0,0-4-416 15,-1 0-64-15,-1-1-32 0,0 1-544 16,-3-4-96-16</inkml:trace>
  <inkml:trace contextRef="#ctx0" brushRef="#br3" timeOffset="94">10813 14019 41471 0,'-3'10'1840'0,"1"-4"368"0,-1 0-1760 0,2 0-448 15,1 0 0-15,0-2 0 0,1 0 384 0,1 6-16 16,1 7 0-16,2 5 0 0,3 7-368 0,1-1-192 15,1 1 32-15,0-1 0 0,-2-2-96 0,-5-1-32 16,0-2 0-16,-3-1 0 0,-4 2 128 0,-1-2 32 16,-1-4 0-16,0-2 0 0,-2-2 128 0,1-1 0 15,1-3 0-15,1-7 0 16,1 2-608-16,2-5-192 0,3-5-32 0,1-1-16480 0</inkml:trace>
  <inkml:trace contextRef="#ctx0" brushRef="#br3" timeOffset="95">10836 12745 8287 0,'-10'1'736'0,"3"-1"-592"0,-1 0-144 16,5 0 0-16,2 0 5184 0,-1 0 992 0,2-1 208 0,-1 1 32 0,1-4-4608 0,3 2-912 0,3-2-192 0,2 2-48 0,5-1-448 15,2 2-80-15,2 2-128 0,3 2 176 16,1-1 464-16,0 4 80 0,2 1 32 0,1 2 0 16,-1 1-160-16,1 4-16 0,-1 1-16 0,1 3 0 15,-2 0-192-15,1 5-48 0,1 1 0 0,1 4 0 0,1 3-48 0,2 4-16 32,3 5 0-32,4 5 0 0,3-1 0 0,5 3-16 15,5 4 0-15,3-4 0 16,1-1 16-16,-1-3 16 15,2-5 0-15,-5 0 0 0,-1 1-16 16,-7-2 0-16,-6 0 0 16,-3 2 0-16,-5-1-128 0,-5 3-128 15,-6-3 192-15,-6 5-192 0,-4-1 160 0,-4-1-160 0,-6 4 128 16,-5-1-128-16,-5 0 176 0,-3-2-48 0,-6-2-128 16,-3 2 192-16,-3 2-192 0,-3-3 176 0,-3-1-176 0,-1-1 160 15,-1-1-160-15,-1-7-176 0,3-5 48 0,-1-5-19744 0</inkml:trace>
  <inkml:trace contextRef="#ctx0" brushRef="#br4" timeOffset="97">12117 13131 40543 0,'2'0'3600'0,"0"0"-2880"0,0 0-576 0,1 0-144 0,1 2 0 16,-1-2 128-16,4 4-128 0,1-1 128 15,6 4-1280-15,-1-1-272 0,1 4-48 0,-2 2-16 16,-3 1 336-16,-3 3 64 0,-3 2 0 0,-3 2 16 0,-4 5 1664 0,1 3 336 15,0 3 64-15,-1 4 16 0,2 1 576 16,0 7 112-16,4 3 32 0,0 4 0 0,2 6-1152 16,1-1-208-16,1 1-48 0,3-6-16 0,-1-2-304 15,2-3 0-15,0-1 0 0,1-1 0 0,1-2 0 0,-2-6 0 16,0-3-160-16,-2-4 160 16,-3-5-784-16,-4 1-48 0,-1-4 0 0,-5-4-11152 15,-1-3-2240-15</inkml:trace>
  <inkml:trace contextRef="#ctx0" brushRef="#br4" timeOffset="98">12039 12950 40543 0,'8'-10'1792'0,"-3"4"384"0,1-2-1744 0,-1 1-432 0,0 4 0 0,-1 0 0 16,2 2 128-16,4-5-128 0,4-7 0 0,5-1 128 15,1 0-960-15,0-1-208 0,-4 2-48 16,-2 3 0-16,-1 3 816 0,-3 3 272 0,-2 0-192 0,0 4 192 16,-1 0 896-16,-1 0 256 0,2 2 64 0,0 2 16 0,1 0-720 15,1 2-160-15,2 0-32 0,3 3 0 0,4-2-192 0,1 2-128 16,-1-2 128-16,2 4-128 0,-1-1 128 0,-1 3-128 187,-1-1 160-187,-2 2-160 0,-1 0 0 0,-2 6 0 0,-5-4 0 0,0 3 0 16,-3 3 0-16,-3 3 0 0,-3 3 0 0,-2-2 0 0,-3-1 0 0,-3 1 0 0,-2 2 0 0,-2-3 0 16,-2 4 208-16,-1-7 0 0,0 0 0 0,-2-3 0 0,4-3 176 0,-2-4 16 0,2-2 16 0,-1-3 0 0,3 2 16 15,-1-5 0-15,2 1 0 0,1-4 0 0,-1-1-432 0,0-1 0 0,-1-2 0 0,-2-1 0 0,-1-2-208 0,0 0-128 0,-1 0-32 16,-2 0 0-16,0 0-256 0,-1-1-48 0,-1 1-16 0,1 2 0 0,1 1 96 0,-1 0 16 0,3 3 0 0,0 3-11696 0,3 3-2320 0</inkml:trace>
  <inkml:trace contextRef="#ctx0" brushRef="#br4" timeOffset="99">12998 12688 21183 0,'1'-6'944'0,"-1"2"192"0,-1-1-912 0,1 4-224 0,0 1 0 16,-2 1 0-16,2 2 272 0,-2-1 16 0,0 4 0 0,-3 4 0 0,-3 4 160 0,1 4 16 0,-3 1 16 0,0 3 0 0,-1 1 1536 0,0-1 304 0,-2 3 64 0,-2 3 16 0,2-2-256 0,-3 2-48 0,0 1-16 0,-3 2 0 16,-1 1-1216-16,-2 3-240 0,-1 0-48 0,-2 5-16 0,-1 1-192 0,0 1-48 0,0 1 0 15,3-3 0-15,0 0-176 0,3 1-144 0,2 4 192 0,3 2-192 16,3 0 256-16,4 1-64 0,2 3-16 0,5-2 0 0,2 2-176 0,3-4 128 15,1-3-128-15,0-3 128 0,1-2-128 16,-2-1 0-16,1 0 0 0,-3-1 0 16,1-1-208-16,-2 1 80 0,-1 2 128 0,-1-5-208 0,-1-2 48 0,1 2 16 0,1-2 0 15,0-4 0-15,3-5-32 0,0-4 0 0,3 0 0 16,3-7 0 0,1-3-192-16,4-2-32 0,2-4-16 0,2-3-12000 0,2-3-2384 0</inkml:trace>
  <inkml:trace contextRef="#ctx0" brushRef="#br4" timeOffset="100">12980 13640 28559 0,'-3'3'2544'0,"0"-3"-2032"0,2 0-512 0,2 0 0 0,2 0 752 0,-1 0 48 0,1 1 16 0,3-1 0 0,2 3-624 15,4-3-192-15,2 0 0 0,2 0 0 0,2 0 176 16,-1-3-176-16,2 2 160 0,-1-2-160 0,2 2 976 0,-1-1 112 16,-2-2 0-16,-2 1 16 0,0 3 192 0,-3-3 48 15,0 0 0-15,-1 1 0 0,-1 1-800 0,-1-4-160 16,0 1-16-16,-1 0-16 0,1-2-192 0,1 0-32 15,0-3-128-15,-2-1 192 0,2 0-64 0,-2 0-128 16,0-2 176-16,-1 0-176 0,-4 4 160 0,1-3-160 0,-3-1 128 0,-2 2-128 16,-3 0 0-16,-3 0 128 15,-2 1-128-15,-4 2 0 0,-4-2 0 0,-2 6 0 0,-2-3 0 16,-3 3 0-16,-1 2-128 0,-1 2-64 16,-2 4-16-16,2 1 0 0,1 2 208 15,2 0 0-15,2 2-160 0,2 0 160 16,3 0 0-16,3 2 0 0,1 3 0 0,4-2 0 15,3 3 0-15,2 0 0 0,3 2 0 16,2 0 128-16,1 3 64 0,2-3 16 0,3 2 0 0,-2 0 0 16,1 1-208-16,-1-3 0 0,1 2 0 0,-2 2 0 0,-2-3 0 0,1 3 0 15,-2-2 0-15,-2 2 0 0,0 3 0 0,-1 0 0 16,-1 1 0-16,-2-2 0 0,0 1 128 0,2-5-128 0,1 0 0 0,-1-3 0 16,5-3 160-16,-1-2-160 0,3-3 160 0,0-5-160 15,3 1 0-15,-1-3 0 0,4-4 0 0,2 0 0 16,0-2-192-16,3-2-128 0,4-3-16 0,1 0-12352 15,0 1-2480-15</inkml:trace>
  <inkml:trace contextRef="#ctx0" brushRef="#br4" timeOffset="101">13558 13917 43311 0,'-1'2'3840'0,"1"0"-3072"0,0-2-608 0,-2 1-160 0,2 2-368 16,-1-1-96-16,0 4-32 0,-2 4 0 0,1 4-112 0,-3 4-32 0,0 5 0 16,-1-1 0-16,1 0 240 0,-1 3 32 0,1 1 16 0,0 1 0 0,0-2 560 15,0 1 112-15,0 2 32 0,1-2 0 0,1 1 80 16,-1-4 16-16,0-4 0 0,2-4 0 0,-2 1-448 0,3-6-144 16,0-2 0-16,1-3-17872 15</inkml:trace>
  <inkml:trace contextRef="#ctx0" brushRef="#br4" timeOffset="102">14169 12846 36863 0,'-2'9'3264'0,"2"1"-2608"0,2-4-528 0,-1 0-128 0,0 1-176 0,2 4-64 16,0 10-16-16,1 8 0 15,3 17-192-15,2 6-64 0,1 7 0 0,0-2 0 0,0-4 880 0,-2-1 160 16,0-2 48-16,-2-3 0 0,-1-3 704 0,-1 1 128 16,-1-7 48-16,-1 7 0 0,-2 5-560 0,-2 4-96 15,1-4-32-15,0-5 0 0,0-4 0 0,1-7 0 16,1-2 0-16,1-4 0 0,2-2-400 0,0-4-96 0,1 3-16 15,0-6 0-15,0 0-256 0,-2-1 0 0,1-1 0 0,-1-1 0 32,-1-4-688-32,-1 0-192 0,1-2-32 0,-4 0-16 15,0-1-496-15,-3 1-112 0,0-4 0 0,-5 4-16704 16</inkml:trace>
  <inkml:trace contextRef="#ctx0" brushRef="#br4" timeOffset="103">15048 13440 33167 0,'-1'0'2944'0,"-1"-2"-2352"0,2-1-464 0,0 2-128 0,2 1 496 0,-1-3 80 16,1-3 0-16,2-1 16 15,1-2-1744-15,2-1-368 0,1-2-64 0,-1 2-16 16,-1 4 768-16,-1 0 128 0,-2 3 48 0,-2 6 0 0,-3-2 1168 0,-2 5 224 16,-2 3 48-16,-4-1 16 0,-3 6 1056 0,0 2 224 15,-1 0 32-15,-2 5 16 0,-2 1-912 0,-1 3-192 16,2-1-48-16,-5 3 0 0,-6 5-464 0,-1 4-112 15,-2 1-16-15,1-3 0 0,2 1-112 16,2-3-16-16,2-3-16 0,2-3 0 16,3-3-240-16,2-1 0 0,2-2 0 15,2-1 0-15,0-7 0 0,1 2-160 0,1-2 32 0,0-3 0 16,2-4-352-16,0 0-64 0,2-4-16 0,-1-2 0 0,2-4-1168 16,0-3-224-16</inkml:trace>
  <inkml:trace contextRef="#ctx0" brushRef="#br4" timeOffset="104">14733 13497 43311 0,'0'1'3840'0,"-2"2"-3072"0,1-3-608 0,1 1-160 15,0 0 608-15,1 0 96 0,1 2 0 0,0 3 16 0,4 1-720 16,2 2 0-16,4 3-160 0,3 1 32 0,3 0-192 0,1 2-48 15,3 1 0-15,-1 3 0 0,1 3 368 0,0 0 0 16,-1 7 0-16,-2-1 0 0,-1 4 0 0,-2-1 0 16,-3 1 0-16,0 1 0 0,-2-1 0 0,-3-1 0 15,-1-3 0-15,-1 1 0 16,-1-1-192-16,0-3 192 31,1-2-192-15,1-2 192-16,1-5-880 0,2-3-48 0,1-1-16 0,2-6-11440 0,2 0-2288 31</inkml:trace>
  <inkml:trace contextRef="#ctx0" brushRef="#br4" timeOffset="105">15472 14069 40543 0,'3'19'1792'0,"-3"-5"384"0,0-2-1744 0,0-5-432 0,0 0 0 0,1-3 0 0,-1 0 624 0,1 6 32 15,0 9 16-15,2-1 0 0,0 4-480 0,0-3-192 16,-1-3 176-16,0-4-176 0,-2 0 0 15,-2-4 0-15,1 1-176 0,-1-4 176 16,-2 1-960-16,-1 0-64 0,-1-1 0 16,0-4-16992-16</inkml:trace>
  <inkml:trace contextRef="#ctx0" brushRef="#br4" timeOffset="106">15343 12628 31327 0,'-1'1'2784'0,"1"1"-2224"0,1-2-560 0,1 0 0 16,0 3 1584-16,2-3 208 0,2 3 32 0,3-1 16 16,6 3-752-16,4 1-160 0,5-2-32 0,1-1 0 15,-1 2-368-15,2 0-80 0,0 0 0 0,0 2-16 16,-1 3-304-16,0 3-128 0,1 3 128 0,-2 5-128 16,0 1 0-16,-2 7 0 0,-2-3 0 15,0 7 0-15,2 5 0 0,0 7 192 0,2 5-192 0,-2 7 192 16,-1 3-192 109,0 0-144-110,-1 3 144-15,-3-2-208 0,-2-2 464 0,0-2 112 0,-2-5 16 0,0 1 0 0,-2 3 208 0,0-2 48 0,-1 0 16 0,-1-9 0 0,-1 0-256 0,0-4-48 0,0-4-16 0,-3-1 0 16,0-2-336-16,-2 0 0 0,-2 0 0 0,-2 0 0 0,-3 5 0 0,-4-1 0 0,0 3 0 0,-6 0 0 16,-1 4 0-16,-2-3 0 0,-1-4 0 0,0-5 0 0,2-4 0 0,-1-1 192 0,-2 1-64 0,1-3 0 0,3-4 128 0,0-4 48 0,1-4 0 0,3-5 0 0,0-6-800 0,1-4-144 0,-1-10-48 15,-4-9 0-15</inkml:trace>
  <inkml:trace contextRef="#ctx0" brushRef="#br5" timeOffset="107">23235 6084 911 0,'-4'0'0'0,"0"-3"0"0,2 3 0 0,-1-2 0 0,2 1 704 0,1 1 48 0,0 0 16 0,-1-3 0 15,-2 1-640-15,1-2-128 0,-2 0 0 0,1-2 0 16,-2 0 0-16,0 2 0 0</inkml:trace>
  <inkml:trace contextRef="#ctx0" brushRef="#br5" timeOffset="109">16381 12985 43311 0,'-1'4'3840'0,"-1"-4"-3072"0,2 0-608 0,0 2-160 15,2-2-896-15,-1 1-224 0,0 4-32 0,0 0-16 0,2 4 848 16,1 3 160-16,-1 7 160 0,2 1-208 0,-1 1 208 0,1 5-144 15,-1 5 144-15,1 7-128 0,-2 3 128 0,2 1 0 16,0 5 0-16,-1-3 0 0,1 1 0 0,-3-2 144 16,-2 3-144-16,0 0 160 0,-2 2 32 0,-2-4 0 15,-1 0 0-15,-2-2 0 16,1 1-16-16,-3-7 0 0,1-5 0 0,1-3 0 16,1 1 112-16,0-4 32 15,1 0 0-15,1-5 0 0,2 1-320 16,2-9 128-1,2-2-128-15,2-2 0 16,2-3-256-16,1-5-144 0,3-5-48 16,0-3-17536-16</inkml:trace>
  <inkml:trace contextRef="#ctx0" brushRef="#br5" timeOffset="110">16214 12698 34095 0,'4'-9'3024'0,"-2"2"-2416"0,1 1-480 0,0 0-128 0,1-1 1792 0,0 5 320 16,2-2 80-16,4-2 16 0,6-1-1792 15,6-6-416-15,5 1 0 0,6-2 0 0,-1 3-256 16,-3 4-48-16,0 1-16 0,-4 2 0 0,-3 4 96 0,-2 0 16 15,-2 4 0-15,-3-1 0 0,0 1 208 0,-2 2 0 16,1 3 0-16,-2 1-144 0,2 2 144 0,0 4 256 16,0 0-64-16,1 3-16 0,1 3-176 15,-1 0 192-15,0 3-192 0,0-3 192 203,-3 1-192-203,1 1 0 0,0-1 0 0,-2 3 128 0,0-5 0 0,1-2-128 0,-3 1 192 0,1-1-64 0,-1-5-128 0,-2 3-144 16,0-1 144-16,-4-4-208 0,1 4 208 0,-3-4 0 0,-1 1 144 0,-2-2-144 0,-2 0 336 0,-2-1-16 0,-3 2-16 0,-3-2 0 0,-2 3-48 0,-4-4-16 0,-5 4 0 0,-1-1 0 0,-3 1-240 0,-4-2 0 0,-3 4 0 0,0-7-160 0,0 0 160 0,1 4-192 0,3 7 192 0,0-7-192 0,4-5 192 0,3-3 0 16,2-1 0-16,0-3 0 0,2-3 144 0,1 2 16 0,3-2 0 0,0 0 0 0,3-1-160 0,-1-1 0 0,2 1 0 0,3 1 0 0,1-4-464 0,3 1-80 0,1 2-16 15,2-2-11920-15,2 4-2368 0</inkml:trace>
  <inkml:trace contextRef="#ctx0" brushRef="#br5" timeOffset="111">17455 12607 32255 0,'2'-4'1424'0,"-2"-2"304"0,0 2-1392 0,-2-1-336 0,2 4 0 0,0-2 0 0,0 1 128 0,0 1-128 16,-1-6 160-16,-1 4-160 15,-2 0-1136-15,-1 1-320 0,-1 7-64 0,-3-2-16 0,1 7 1344 0,-4 3 192 0,0 3 192 16,-1 2-32-16,-4 5 1744 0,-2 5 336 0,-1 0 80 16,-2 5 16-16,-2 0-688 0,1 0-144 0,-1 4-32 0,-1 1 0 15,1 1-720-15,-2 4-160 0,1-1-16 16,0 2-16 0,2 0-192-16,2 0-48 0,0 1 0 15,3 2 0-15,4 1-16 16,0-2-16-16,3 0 0 0,1 0 0 15,2-4 0-15,2 5 0 0,0 0 0 0,0-3 0 0,2 5-288 0,1-6 0 0,3 1 0 16,0-5 0-16,3-1 0 0,1-1 0 0,0-2 0 0,2-3 0 0,0 2 0 16,1-4 0-16,2 0 0 0,1-3 0 15,1 4 0-15,1-6 0 16,2 1 0-16,2-2 0 0,0 1-256 16,3-3-96-16,1-2-32 15,-1-1 0 1,5-1-336-16,-1-2-80 15,3-2-16-15,0-4 0 0,0 1-720 16,1-5-128-16,1 0-48 0,-4-2-15312 0</inkml:trace>
  <inkml:trace contextRef="#ctx0" brushRef="#br5" timeOffset="112">17959 13412 45151 0,'-4'1'4016'0,"0"-1"-3216"0,3 0-640 0,1 0-160 0,0 2 0 0,0-2 0 0,-1 0 0 0,-2 3-176 0,0 0-544 15,-2 4-112-15,0-1-32 0,-1 4 0 0,-2 3 544 0,-2 2 128 0,-1 4 0 0,-2 3 16 0,-4 4 176 0,-1-1 0 0,-3 3 128 16,-3 1-128-16,0 3 432 0,-5-4 16 0,0 1 0 0,-4-1 0 16,0-2-16-16,1-1 0 0,1-1 0 0,1-4 0 15,4-1-304-15,3-1-128 0,4-5 128 0,3-1-128 16,4-2 0-16,3-4 0 0,3 0 0 0,1-4-176 16,4-2-416-1,2-2-96-15,2 0-16 0,-1-4-12064 0,3-3-2416 16</inkml:trace>
  <inkml:trace contextRef="#ctx0" brushRef="#br5" timeOffset="113">17557 13451 43311 0,'-1'3'1920'0,"-2"-3"384"0,1 0-1840 0,-1-3-464 0,2 6 0 16,0-3 0-16,-1 0 0 0,2 0 0 0,-1 2 0 0,2-1 0 15,3 4-464-15,-4-5-144 0,0 0-32 0,27 14 0 0,-14-8 496 16,2 4 144-16,1 2 0 0,3 7 0 0,2 1 0 0,1 4 0 16,-1 5 0-16,-2-1 144 0,0 4 256 0,-3 2 48 15,-1-2 16-15,-3-1 0 0,-3-5-272 0,-2-1-48 16,-1-8-16-16,-1 4 0 0,0 1-128 0,0-3 0 16,0-3 0-16,0-4 0 15,3 1 0-15,-1-2-144 0,2 0 144 0,2-5-208 16,1 1-640-16,3-4-128 0,4 1-32 15,-1-7 0-15</inkml:trace>
  <inkml:trace contextRef="#ctx0" brushRef="#br5" timeOffset="114">18091 13900 38703 0,'0'2'3440'0,"-1"-4"-2752"0,0 1-560 0,2-4-128 0,0 4 624 0,3-3 80 0,1-1 32 0,1-2 0 15,6-6-1440-15,4-2-272 0,5-2-64 0,3 2-16 0,-2-1-176 0,-2 6-48 0,-3 2 0 0,-1 1 0 0,0 4 1584 0,-2 3 304 0,-2 2 64 0,-1 2 16 0,-1 0 240 16,-2 2 48-16,-1 0 16 0,-1 0 0 16,1 3-352-16,-4-2-80 0,1 6-16 0,-3-5 0 0,2 3-544 15,-5 2 0-15,1 2 0 0,-3 1 0 16,1 0 192-16,-5 2-64 15,0 7 0-15,-5 2-128 0,0 2 0 0,-3 2 0 16,1-1 0-16,-4 3-144 16,1 4 144-16,-1-5 0 0,1 0 0 0,0-5 0 15,3-5-160-15,3-5 160 16,1-1-192-16,0-7 192 0,2 1 0 0,1-3 304 0,0 1-48 0,2-2 0 0,1-2-64 16,1 2 0-16,2 0-16 0,-1 4 0 0,3-1-176 0,0 1 0 0,4 0 0 0,0 2 0 0,-1 1 0 0,2-4 0 15,3 4 0-15,-2 0 0 0,0-1 0 0,2-5 0 16,0 3 0-16,2-2 0 0,0-1 0 0,0-4-144 15,2 0 0-15,1-3 0 16,0 0-1200-16,2-6-256 0,2-1-32 0,1-2-15280 0</inkml:trace>
  <inkml:trace contextRef="#ctx0" brushRef="#br5" timeOffset="115">18761 12660 12895 0,'-3'22'1152'0,"-1"-6"-928"0,1 0-224 0,2-4 0 0,1-3 5840 0,1-3 1136 16,1 2 208-16,0 7 48 0,3 8-5040 15,2 8-1008-15,5 1-208 0,0 2-32 0,0-5-256 0,1 2-48 16,0 4-16-16,0-1 0 0,0 6-384 0,0 3-80 15,-1 2-16-15,-1 4 0 0,-1 2-16 0,-4 0 0 32,0-3 0-32,-3 3 0 0,-2 2 112 0,-3 0 16 0,-1-2 0 0,-2-1 0 0,-2 2-256 0,-2-2 144 0,0-2-144 15,1-5 128-15,2-7-128 0,-1-3 128 0,4-4-128 16,-1-6 128-16,3-2-128 0,-2-1-176 0,2-4 48 0,0-5 0 31,1-3-576-31,1-4-96 0,0-4-32 0,2-2-18992 0</inkml:trace>
  <inkml:trace contextRef="#ctx0" brushRef="#br5" timeOffset="116">19726 13309 20271 0,'2'2'1792'0,"-1"1"-1424"0,-1-2-368 0,0 2 0 0,0-3 3552 0,0 2 640 16,0-2 128-16,-1 4 32 0,0-1-2944 0,-1 6-592 0,-2-1-112 0,-2 3-32 16,-2 2-176-16,0 2-48 0,-5-1 0 0,-2 4 0 15,-1 1-32-15,-4 3-16 0,-1 0 0 0,-3 4 0 16,-2 5 128-16,-4-1 32 0,0 3 0 0,0-1 0 0,-3-1 112 15,1 1 32-15,0-1 0 0,0-5 0 16,3-1-352-16,2-3-64 0,4-6-16 94,3 1 0-94,3-5-528 0,3-6-128 0,4 0 0 0,4-6-16 0,1-2-704 15,3-8-144-15,0 0-32 0,4-5-17664 0</inkml:trace>
  <inkml:trace contextRef="#ctx0" brushRef="#br5" timeOffset="117">19350 13280 32255 0,'6'3'2864'0,"-3"-1"-2288"0,-1-2-576 0,0 2 0 0,1 0 2384 0,-1 1 368 0,2-2 80 15,1 4 16-15,2 5-2080 0,5 3-432 0,2 6-80 0,1 2 0 0,1 5-256 0,-1-1 0 0,0 3 0 0,0 0 0 0,-2 1 0 0,0 1 0 0,-1 0 0 0,-2-1 0 0,2-1 0 16,0 1 0-16,-1-1 0 0,0-3 0 0,0-2 0 0,-1 0 0 0,-1-2 0 0,-2-1 0 31,2-2-736-31,-2-2-96 0,2-1 0 0,-2-4-17552 0</inkml:trace>
  <inkml:trace contextRef="#ctx0" brushRef="#br5" timeOffset="118">19984 13846 41471 0,'5'12'1840'0,"-1"-3"368"0,0 1-1760 0,-1-3-448 16,1-2 0-16,-2 0 0 0,1 3 128 0,2 5-128 0,4 5 128 0,-1 8-128 0,1 0 160 16,-4 2-160-16,-3-2 192 0,-2-2-192 0,-1-2 224 0,-3-2-64 15,-1 1-16-15,-2-1 0 0,-2-1-144 0,-1-1 0 16,-1-2 0-16,0 0-176 0,0-1-160 0,0-5-48 0,2 0 0 16,2-4-18048-16</inkml:trace>
  <inkml:trace contextRef="#ctx0" brushRef="#br5" timeOffset="119">19969 12489 33167 0,'-6'-2'2944'0,"1"0"-2352"0,2 2-464 0,0-2-128 0,3 2 1104 0,0 0 208 15,0 0 32-15,1 0 16 0,1 2-2288 0,0-2-464 0,3 0-80 0,-5 0-32 16,0 0 1504-16,23 4 288 0,-13-1 64 0,0-3 16 0,0 0 864 0,1 3 176 0,0 1 48 0,1 2 0 0,-1 3-560 15,1 1-96-15,3 2-32 0,1 4 0 0,1 3-112 0,3 3-16 0,4 0-16 0,0 4 0 0,3 0-304 16,3 1-48-16,4 3-16 31,-1 1 0-31,2 1-256 0,-3 1 0 16,-3 2 0-16,3 1 0 0,2 5 0 0,-2 3 0 0,-1 0 0 0,-1 0 0 0,-2 1 0 0,-1-1 0 0,-3-2 0 16,-2 1 0-16,-2-4 0 0,-5-1 0 0,-4-1 0 0,-5 4 0 15,-2 4 0-15,-6 3 0 0,-1 1 0 0,-5-1 0 0,0 2 0 0,-2-2 0 16,-3-3 0-16,0-2 0 0,-1-1 256 0,1-1-64 15,-1-4-16-15,0-2 0 0,2-2-16 0,-2-2 0 16,1-3 0-16,-1-2 0 0,-1-4-160 0,1-1 0 16,-3-2 0-16,-1-3 0 0,-1-2-288 15,-3-2-96-15,-4-3 0 0,-1-3-16 16,-3-2-320-16,-2-4-64 0,-4-4-16 0,-5-8-18400 16</inkml:trace>
  <inkml:trace contextRef="#ctx0" brushRef="#br4" timeOffset="121">21055 12704 24879 0,'-1'3'2208'0,"1"0"-1760"0,0 1-448 0,1-1 0 0,-1-2 1568 0,1 4 224 0,1 1 64 0,0 4 0 16,2 2 208-16,1 4 48 0,1 3 16 0,-1 1 0 0,0 1-1120 0,0 5-240 0,1-2-32 0,0 6-16 16,0 1-368-16,2 5-80 0,-1 3-16 0,0 2 0 0,1 4-112 15,-1 3-16-15,1 0-128 0,-3 2 192 0,2-3-192 16,-4 3 0 78,-1 1 0-94,-1 0 0 0,-2 2 0 0,0 1 0 0,-2 3 0 0,1-2 0 0,1-2 0 0,-1-6 0 0,1-3 0 0,1-5 0 0,3-7 0 0,-2-1 0 15,0-5 0-15,0-4 0 0,1-1-288 0,-1-5 0 0,0-1 0 0,0-4-12288 0,-1 0-2464 0</inkml:trace>
  <inkml:trace contextRef="#ctx0" brushRef="#br4" timeOffset="122">20969 12568 34095 0,'-13'-6'1504'0,"4"0"320"0,2-2-1456 0,3 3-368 0,3 4 0 0,1-1 0 16,1-2 688-16,1-2 64 0,0-4 16 0,1-2 0 0,3-3-640 0,2 1-128 16,2 3 0-16,3 1 0 0,1 3 128 0,3 1 48 15,-3 1 0-15,2 0 0 0,3 2 720 0,1-1 160 16,2 0 32-16,2 2 0 0,0 0-512 15,2 2-112-15,1 2-16 0,2-2 0 0,-1 4-288 0,1 0-160 16,-1 2 160-16,1 3-160 0,-2 0 0 16,0 0 0-16,0 5 0 0,-1-2 0 0,-1 2 0 0,0 0 0 15,-2 3 0-15,-2-3 0 16,0 2 0-16,-2 1 0 0,-3 1 0 0,-4-1 0 0,-1 2 0 16,-2 2 0-16,-2 1 0 0,-2 1 0 0,-1-4 0 0,-3 6 0 15,1-3 0-15,-6 3 0 0,0-3 0 16,-5 7 0-16,0-7 0 0,-5 4 0 0,-2-1 0 15,-3-1-128-15,0 0 128 0,-5 1 0 0,2-7 0 16,-4 4 0-16,-1-2 0 16,-4-1 0-16,0-1 0 0,1-4 0 15,2 1 0-15,-3-3 0 0,-3-1 0 0,0 0 0 16,-1-4 144-16,3-4-144 0,0 0 0 0,2-6 0 16,0-3 0-16,5-3 0 0,2 0-128 0,1-4 128 0,0 0-160 15,1-3 160-15,5-1-752 0,1-1-48 0,2 2-16 0,5 3-11376 16,2 1-2272-16</inkml:trace>
  <inkml:trace contextRef="#ctx0" brushRef="#br4" timeOffset="123">22315 12445 22111 0,'-7'1'1968'0,"2"-1"-1584"0,0 2-384 0,1-2 0 0,3 0 3200 0,0 0 544 0,-1 0 112 0,1 0 32 0,-3 0-2736 0,1-2-528 0,-2 1-112 0,-1 1-32 15,1-3-480-15,-3 3 0 0,2 0 0 0,-3 0 0 16,2 3 0-16,-3 0 0 0,-2 3 0 0,-1 1 0 16,0 3 256-16,-1 2-32 0,2 0-16 0,-2 2 0 15,1 4 336-15,-2 3 64 0,-1 3 16 0,0 3 0 16,-3 2-336-16,0 3-64 0,0 2-16 15,-2 2 0-15,1 4-80 0,0-6 0 16,0 5-128-16,1-1 192 0,-1-3-64 16,1 3-128-16,1 3 176 0,-1 0-176 15,2-1 0-15,1 2 0 0,1-1 0 0,3-2 0 16,0 1 0-16,4 1 0 0,2-2 0 0,1-2 0 0,1 1 0 16,3-3 0-16,1-3 0 0,1 2 0 0,3 1 0 15,-1 0 0-15,3-1 0 0,2-2 0 0,-1-1 0 0,2-2 0 16,1-1 0-16,0 1 0 0,2-3-272 0,-1 0-64 15,3-2-16-15,-1-1 0 0,2-2-2016 16,1 1-416-16</inkml:trace>
  <inkml:trace contextRef="#ctx0" brushRef="#br4" timeOffset="124">22303 13276 30399 0,'-11'3'2704'0,"2"1"-2160"0,5-2-544 0,3-2 0 0,2 0 1024 16,-1 0 80-16,-3 4 32 0,-2-1 0 0,-2 0-1392 0,5 0-256 16,1-3-64-16,3-3-16 0,3 3-1520 0,1-3-288 0,2 0-64 15,-1 1-16-15,1 0 1776 0,-1 0 336 0,0 2 80 0,1 0 16 0,0 0 2256 0,-1 0 448 16,0 0 80-16,0 0 32 0,2 0-368 0,-1-3-80 16,0 6-16-16,1-3 0 0,1 0-1264 0,0 0-256 15,1 0-48-15,1 0-16 0,1 0-368 0,0-3-128 16,1 2 0-16,2-2 144 0,-1 0-144 15,1-3 0-15,0 0 0 0,0 0 0 0,-1-1 0 0,-2 0 0 16,2 1 0-16,-2 0 0 0,-2-3 0 16,0 1 0-16,-3 2 144 0,0 0-144 15,-1-3 176-15,-2 2-48 0,-1-2 0 0,-2-1 0 16,-2 1-128-16,-1-3 128 0,-3 1-128 16,0 3 128-16,-3-2-128 0,-1 0 0 0,-3-1 0 15,-1 3 0-15,0 0 144 0,-3 1-144 16,0 4 160-16,-2-1-160 0,1 4 128 0,-3 0-128 15,2 4 0-15,-1-2 144 0,0 4-144 16,0-1 0-16,0 4 0 0,1 0 0 0,1 2 0 0,0 1 0 0,1 1 0 16,1 1 0-16,0 5 0 0,0-2 0 0,2 2 0 0,-2 1 0 15,-1 1 0-15,2 1 0 0,-1 0 0 0,2 0 0 16,1 1 0-16,1-1 0 0,2 3 0 0,2-3 0 16,4 3 0-16,-1-3 0 0,4 1 0 15,2 1 0-15,2-2 0 0,2-5 0 16,2 1 0-16,3-2 0 0,3 0 0 15,2-4 0-15,1 1 0 0,0-2 0 16,1-3 0-16,2 2 0 0,0 0 0 0,2 1 0 16,1-1-160-16,1 0 160 0,-2-1-208 0,1 1 80 15,-1 2-720-15,-1-6-144 0,1 4-32 0,-1-4-16576 16</inkml:trace>
  <inkml:trace contextRef="#ctx0" brushRef="#br4" timeOffset="125">22989 13661 21183 0,'-1'4'1888'0,"-2"-1"-1504"0,1-2-384 15,1-2 0-15,1 1 4912 0,0-3 912 0,1-1 176 0,1-1 32 0,3-2-4976 0,1-5-1056 0,4-1 0 0,3 0-256 0,0 0-208 0,1 1-48 0,0 2-16 0,-1 1 0 0,1 1 400 0,1 3 128 0,1 2 0 0,0 0 0 0,0 3 0 0,-1 1 0 0,-1 1 0 0,-1 4 0 0,-1 1 0 0,-3 3 0 0,-2-2 0 0,-4 2 0 0,-2 2 0 0,-4 0 0 0,-3 2 0 0,-4 0 0 0,1 1 0 0,-5-2 0 0,-2 5 0 0,-4-1 0 0,-1 0 0 0,-4 1 0 0,-1 0 0 0,-2 1 0 16,1-1 0-16,-1-2 0 0,0 1 0 0,0-4 0 0,0 2 0 16,2 1 0-16,3-1 0 0,2-2 0 0,4 2 0 15,3-4 0-15,2 2 0 16,2-3 0-16,1 1 256 0,4-1 16 0,3-2 0 16,0 2 0-16,4 0-272 0,1 0 0 15,2-1 128-15,3 1-128 0,2-2 0 0,3 2 0 0,5 0 0 16,1-3 0-16,2 2 0 0,2-3 0 0,1 3 0 0,1-4 0 15,0 1 0-15,0-1 0 0,-2-1 0 0,2-4-144 16,-2 2-304-16,0-2-64 0,-2-2-16 0,-2-1-17312 0</inkml:trace>
  <inkml:trace contextRef="#ctx0" brushRef="#br4" timeOffset="126">23362 12666 35935 0,'0'0'1600'0,"0"0"320"0,0 4-1536 0,0-4-384 0,2 2 0 0,-1-1 0 0,0 4 224 0,2 3-32 16,2 4 0-16,1 3 0 0,1 7 832 0,-1 4 144 16,2 3 48-16,-1-1 0 0,1 3-560 0,-1 1-96 15,2 3-32-15,-1-1 0 0,0 5-176 0,-1-2-32 16,-1 1-16-16,1 3 0 0,-1 1-80 0,-1-1-16 16,1 1 0-16,-1 1 0 0,-1 2-208 0,-1-1 0 15,1 1 0-15,-2-2 0 0,1-2 0 0,1-3 0 16,-1-2 0-1,2-3 0-15,1-1 0 16,1-6 0-16,1-1 0 16,1-6 0-16,0-3-320 0,-2-3 0 0,2-2 0 15,-1-4-19200-15</inkml:trace>
  <inkml:trace contextRef="#ctx0" brushRef="#br4" timeOffset="127">24177 13147 26719 0,'2'0'2368'0,"-2"-3"-1888"0,0 3-480 16,0-1 0-16,1 1 2496 0,0 0 384 0,2 0 96 0,0-2 16 15,3-1-4048-15,2 2-800 0,2-1-176 0,0 0-16 16,0 0 240-16,-3 2 48 0,-1 0 16 0,-1 2 0 0,0 2 1744 15,-3 0 464-15,0 2 48 0,-2 3 0 0,-2 0 1712 0,-2 4 336 16,-4 0 80-16,-2 4 16 0,-2 0-912 0,-3 3-176 16,-1-2-32-16,-3-2-16 0,1 3-960 15,-4 1-192-15,-2-2-48 0,-1 1 0 0,-2 0 64 16,0-2 16-16,-3 1 0 16,3-4 0-16,1 1-112 0,-4-2-32 0,1 2 0 15,-3 1 0-15,1-1-400 0,2-2-96 0,2 0-16 0,2-6 0 16,3-1-320-16,4-1-80 0,0-5-16 0,5-5-11744 15,0-2-2336-15</inkml:trace>
  <inkml:trace contextRef="#ctx0" brushRef="#br4" timeOffset="128">23750 13195 20271 0,'-3'15'1792'0,"1"-9"-1424"0,0-6-368 0,1 4 0 15,1 1 4560-15,1-1 848 0,2-3 160 0,-1 1 48 16,4 4-4064-16,2 1-800 0,4 3-176 0,2 2-16 15,2 0-272-15,-1 1-48 0,2 0-16 0,0 3 0 16,3 3 32-16,0 2 0 0,0 1 0 0,1 0 0 16,0 2-256-16,0 1 0 0,1-4 0 0,-1 1 0 15,1-2 0-15,1-1 0 0,-2-1 0 0,-2-2 0 16,1 0 0-16,-1-2-192 0,-2 0 48 0,-1-1 0 31,-2-3-928-31,-2 2-176 0</inkml:trace>
  <inkml:trace contextRef="#ctx0" brushRef="#br4" timeOffset="129">24501 13663 29487 0,'-1'5'2624'0,"0"-2"-2112"16,0 1-512-16,1-2 0 0,1 0 1408 0,0 0 160 15,0 2 32-15,2 2 16 16,-1 6-4624-16,1 3-944 0,-1 3-176 0,-1 3-32 0,1 1 4544 0,-4-2 896 0,0 2 192 0,0 0 48 16,-1 0 1440-16,1-1 304 0,-1 2 48 0,2-5 16 15,0 2-2016-15,1-1-400 16,1-6-80-16,0-2 0 0,3-1-832 0,-2-6-256 0</inkml:trace>
  <inkml:trace contextRef="#ctx0" brushRef="#br4" timeOffset="130">24336 12372 11055 0,'5'0'480'0,"0"0"112"0,-1 0-464 0,0 0-128 16,0 0 0-16,-2 1 0 0,2 1 1360 0,2 1 256 16,5 0 48-16,4 5 16 0,3 3 1808 0,-1 0 352 0,1 4 80 15,0 4 16-15,0-1-1312 0,0 4-272 0,1 4-48 0,2 3-16 16,3 2-1472-16,1 3-304 0,3 2-48 0,3 1-16 16,1 3-320-16,3-1-128 0,2 2 0 0,1-2 0 15,-1-4 128-15,4 5-128 0,2 4 0 0,1 5 144 16,-2-1-144-16,-2 4 0 0,1 2-160 15,-4-1 160-15,-3 4 0 0,-5-5 0 0,-3 1 0 0,-3-2 0 16,-9 0 0-16,-4 2 192 0,-5-2-16 16,-6-1 0-16,-6 1 144 0,-4-4 48 0,-6 1 0 0,-6-1 0 15,-3 2-112-15,-2-4-32 0,-5 4 0 0,-2-2 0 16,-1-5-224-16,-3-2 176 0,0 1-176 0,-3-4 160 0,-3-3-160 16,1-3 0-16,2-3 0 0,0-9-13008 15,-3-3-2720-15</inkml:trace>
  <inkml:trace contextRef="#ctx0" brushRef="#br5" timeOffset="132">25780 12875 13823 0,'-3'-3'1216'0,"1"0"-960"0,0 0-256 0,0 2 0 0,2-1 4624 0,0 2 880 0,2 0 192 0,-2 0 16 16,1 0-4128-16,0 0-832 0,0 0-176 0,-1 0-16 16,0 0 32-16,0 0 16 0,18 24 0 0,-12-11 0 15,-1 3 48-15,0 3 16 0,1 6 0 0,0 4 0 16,-1 3-144-16,0 6-16 16,-1 5-16-16,-2 4 0 0,1 4-304 0,-3 0-48 15,-2-1-16-15,-1 4 0 0,-2-6-128 110,-2 5 0-110,-1-1 0 0,-1 0 0 0,-1-4 0 0,2-3 0 0,-1-2 0 0,0-7 0 0,-1 1 0 0,2-5 0 0,-1-3 0 0,0-5 0 15,2-4-208-15,0-1-80 0,-1-7-16 0,1-5-18624 0</inkml:trace>
  <inkml:trace contextRef="#ctx0" brushRef="#br5" timeOffset="133">25577 12746 33167 0,'-5'-13'2944'0,"1"0"-2352"15,4 6-464-15,2 2-128 0,0 1 1040 0,1-2 192 16,0-8 48-16,2-9 0 0,4-4-624 0,3-4-112 0,4 2-32 16,0 3 0-16,3 5-128 0,1 2-48 0,1 3 0 15,1 3 0-15,2 1 16 0,-1 2 0 0,2 1 0 16,1 3 0-16,1 2-32 0,1 2 0 0,3 4 0 0,0 2 0 15,1 2-320-15,1 3 128 0,-1 2-128 0,-1 1 0 16,0 3 0-16,-3 1 0 16,0 0 0-16,-2 5 128 15,0 2-128-15,-2 0 0 0,-3 4 0 16,-3 3 0-16,-3 1 0 16,-4 0 0-16,-1-1 0 0,-5 0 0 15,-2 0 128-15,-5 1-128 16,0-2 128-16,-3-1-128 0,-2-3 0 0,-5 1 0 0,1-2 0 0,-3 1-128 15,-3-1 128-15,-1-3 0 0,-2 1 128 0,-1-4-128 0,-1-1 128 0,-2-1-128 0,0-4 128 0,0-2-128 0,-1-1 288 16,2-5-16-16,3 1 0 0,-1-5 0 0,1-2-80 0,1-2 0 0,0-4-16 0,0 0 0 16,2 2-176-16,0-3 0 0,1-1 0 0,1 1 0 15,0-4-368-15,0 1-48 16,3-1-16-16,1 4 0 0,2-1-384 0,0 0-80 16,2 4 0-16,2 1-11584 0,1 3-2304 0</inkml:trace>
  <inkml:trace contextRef="#ctx0" brushRef="#br5" timeOffset="134">27018 12192 43311 0,'-3'3'1920'0,"1"-3"384"0,-1 0-1840 16,2 1-464-16,0 1 0 0,1 1 0 0,0-2-1216 0,-1 4-352 0,-2 3-64 0,-1 1-16 0,2 6 1424 0,-4-1 224 0,0 2 160 0,-3 1-32 0,0-1 496 0,-3 3 80 16,-3 1 32-16,-1 2 0 0,-3 0-80 15,-2 4-16-15,-1 5 0 0,-3 0 0 0,-1 5-96 16,2 1-32-16,1 1 0 0,0 3 0 0,1 1-208 0,-1 4-48 16,2 2-16-16,-1 3 0 0,2 0-240 15,-1-2 0-15,0 5 0 0,0 0-160 16,3-4 160-16,-1 2 0 15,4 4 160-15,3-5-160 16,2-1 0-16,4-3 0 0,2-1 0 16,3 1 0-16,3 0 0 0,2 0 0 15,2-3 0-15,3 1 0 0,2-3 0 16,4-1 0-16,2-2-128 0,3 0 128 16,4-7-192-16,2-4 64 0,2-3 128 0,3-3-208 0,1-3-304 0,4-3-48 15,3 0-16-15,5-4 0 0,-3 1-336 16,2-3-80-16,3 0-16 0,-1-2-16976 0</inkml:trace>
  <inkml:trace contextRef="#ctx0" brushRef="#br5" timeOffset="135">27415 12871 25791 0,'-2'1'1152'0,"0"2"224"16,-1-3-1104-16,1 2-272 0,1-2 0 0,0 2 0 0,-1 0 2032 0,-1 1 336 0,-2 0 80 15,0 3 16-15,-3 1-576 0,1 2-112 0,-1 1-32 0,2-1 0 0,0 3-880 0,1-2-176 0,1 3-48 16,-1-3 0-16,3 2-80 0,-2 2-32 0,2 0 0 0,-3 2 0 15,1 3-16-15,-2 1-16 0,0 2 0 0,-3 3 0 16,-1 4-496-16,-2 2 0 0,-2 2 0 0,-2 1 0 16,-2 3 0-16,-5-2 0 0,1 3 0 15,-1-1 0-15,-2-3 0 0,0-1 0 0,0-4 0 16,3-4 0-16,0-2-144 0,2-5 144 16,2-2-208-16,2-6 80 0,1-1-576 0,0-8-128 15,1-2 0-15,2-3-12400 0,2-4-2464 0</inkml:trace>
  <inkml:trace contextRef="#ctx0" brushRef="#br5" timeOffset="136">27031 12944 39615 0,'-1'-4'1760'0,"0"2"352"0,0-2-1680 0,1 4-432 16,0-2 0-16,1 2 0 0,0 0 400 0,2-3 0 15,0 2 0-15,2-1 0 0,3-1-176 0,0 2-32 16,1 1-16-16,1 1 0 0,-2 2 160 0,2 3 48 0,2 0 0 15,-1 4 0-15,0 2 80 0,1 4 32 16,3 5 0-16,-1 2 0 0,2-1-160 0,-2 4-16 16,4 2-16-16,-1 1 0 0,0-3-48 0,-2 1-16 0,-1-1 0 15,-2-1 0-15,2-3-96 0,-3 3-16 16,0-3 0-16,0 0 0 16,0-2-128-16,0 1 0 0,-1 1 0 0,1 0 0 15,1 1 0-15,-1-5 0 0,0-1-192 16,-1 0 192-16,0 0-608 0,0-1 0 0,-1-2 0 15,-1-2-12944-15,-1 0-2576 16</inkml:trace>
  <inkml:trace contextRef="#ctx0" brushRef="#br5" timeOffset="137">27727 13342 25791 0,'0'0'2304'0,"0"0"-1856"0,2 2-448 0,-1-2 0 0,1 0 1776 16,2 0 256-16,2 2 48 0,3-2 16 0,3 0-928 0,4 0-176 0,4 2-32 15,0-2-16-15,2 0-128 0,-2 2-32 0,0 0 0 0,-2 1 0 0,0-2-144 0,-2 4-48 0,0-1 0 16,-4 2 0-16,-1 0-176 0,-2 0-32 0,0 0-16 0,-3 2 0 0,-1 2-240 0,-2-2-128 0,0-2 128 0,-1 2-128 16,-2-2 0-16,0 3 0 0,-1-3 0 0,-1-2 0 0,-2 2 0 0,-1 0 0 15,1 0 0-15,-2-2 0 0,0 2 0 0,0-2-160 16,0 1 160-16,-2 1 0 0,2-2 0 16,-1 2 0-16,-1-3 0 0,1 4 0 0,1-1 0 0,1-2 0 15,0-1 0-15,2 2 0 0,2-5 0 0,1 1-128 16,1 2 128-16,3-3 0 0,0 0 0 0,2-3 0 0,1 2 0 15,2 1 0-15,1-2-208 0,1 2 16 0,-1-1 0 16,1 1 0-16,0 1 192 0,-1 1 0 0,1 2 0 16,1 0-144-16,-2 1 144 0,1 1 0 0,-1 1 0 15,1 2 0-15,2 1 0 0,-2-2 0 0,1 4 0 16,-1-1 0-16,-1 0 0 0,0 0 0 0,-1 3 0 16,0-2 0-16,-2 0 0 0,-2 1 0 0,-1 0 0 0,-2 0 128 15,-1-1 64-15,-2 0 32 0,-1 1 0 0,-2 0 0 16,0-3-48-16,-3 1-16 0,-2 3 0 0,-1-2 0 15,-2-2-16-15,-3 3 0 0,-1-4 0 0,-1 4 0 16,-3-1-144-16,-1 1 0 0,-1-4 0 0,-1 1 0 16,2-1 0-16,-2 1 0 0,-1-3 0 0,1 2 0 0,1-3 0 15,2 0 0-15,1 0 0 0,1-3 0 0,2 1 0 16,2-4 0-16,0-3 0 0,2-1 0 16,1 1-560-16,1-2 16 0,0-1 0 0,1-2-12144 15,2-2-2432-15</inkml:trace>
  <inkml:trace contextRef="#ctx0" brushRef="#br5" timeOffset="138">28640 12473 43311 0,'-4'4'3840'0,"2"-2"-3072"0,-1 2-608 0,3-2-160 0,0 2 432 0,2 2 48 0,-2 0 16 16,0 8 0-16,2 7-496 0,2 3 0 0,3 3 0 0,1 2-160 0,0 2 160 0,1 1 144 0,0 6-16 0,1-4-128 15,-1 5 384-15,0 1-16 16,0 2-16-16,-1 3 0 0,-1 2 32 0,0 2 0 0,-1 3 0 0,-2 1 0 16,0-2-384-16,-3-1 0 0,-1 0 0 15,-4-1 0-15,-1-2 0 0,-1 0 0 0,-3-3 0 0,1-2 0 16,-1-1 0-16,3-6-128 0,-3-5 0 16,2-4 0-16,1-3-112 0,-1-4-16 0,1-1 0 0,0-5 0 15,0-3-944-15,0-5-192 16</inkml:trace>
  <inkml:trace contextRef="#ctx0" brushRef="#br5" timeOffset="139">29579 12863 35935 0,'-4'9'3200'0,"-1"0"-2560"0,-1-3-512 0,2-2-128 0,2 0 1792 0,0-2 352 0,1 2 64 0,-3 2 16 16,-2 4-1648-16,-2 5-336 0,-2 1-64 0,-3 5-16 15,0 1-160-15,-3 2 0 0,-3 3 0 0,-4 5 0 16,-3 0 0-16,-4 2 0 0,-1 1 0 0,-2-2 0 16,-4 1 0-16,-3 1 0 0,2-1 0 0,-1-3 128 0,3-1-128 0,1-3-144 15,2-5 144-15,4-3-208 16,4-5-464-16,2-5-96 0,2 0 0 16,2-8-11872-16,3-1-2368 0</inkml:trace>
  <inkml:trace contextRef="#ctx0" brushRef="#br5" timeOffset="140">29156 12900 42383 0,'2'9'1872'0,"-2"-2"400"0,0 3-1824 0,1-4-448 0,1 0 0 0,0 0 0 0,2 0 512 0,2 4 0 16,4 9 0-16,6 3 0 0,5 4-16 0,5 2 0 15,2 1 0-15,1-3 0 0,1-1-304 0,-1-3-48 16,-2-1-16-16,-1-4 0 0,-2 2-128 0,-1-1 0 15,-2-2 0-15,-2 0 0 0,-2 3 0 0,-2-3 0 16,-1 3 0-16,-4-3 0 16,-2 2-704-16,-3 1-80 0,-4 1-16 0,-1-2-19008 0</inkml:trace>
  <inkml:trace contextRef="#ctx0" brushRef="#br5" timeOffset="141">29809 13365 29487 0,'2'1'2624'0,"-1"-1"-2112"0,2-1-512 0,-1 1 0 0,2-4 2656 15,1 1 416-15,1 1 96 0,3-2 16 0,6-2-2480 16,3-4-512-16,7-2-192 0,2-1 176 0,2 3-176 0,-2 1 0 16,-1-3 0-16,-2 5 0 0,1-2 0 0,-4 6 0 15,-1-1 0-15,-5 2 0 0,-3 4 0 0,-2-1 0 16,-4 4 0-16,-3 1 0 0,-2 1 192 0,-4 0-32 16,0 3-16-16,-5 1 0 0,1 3 112 0,-4 0 0 15,-2 4 16-15,-1-2 0 0,-2 2-144 0,-4 1-128 16,-1 1 144-16,-5 1-144 0,-4 3 0 0,-2 0 0 15,-1 3 0-15,-1-1 0 0,4-1 0 0,2-2 0 16,2 1-192-16,1-2 192 0,3 0 0 16,4-2 0-16,1 0 0 0,5 1 0 0,3-3 0 15,3 0 0-15,4 0 0 0,2-2 0 0,2-1 0 16,3-2 224-16,3-1-64 0,3-1-16 0,1 0 112 0,4-3 32 0,3 0 0 16,2 0 0-16,2-3 16 0,3-2 0 0,1 1 0 0,1 0 0 15,-1 1-304-15,1-2 0 0,1 1-176 16,-2 1 176-1,1 1-816-15,-2-1-48 0,-1 0-16 0,-1 1-18288 0</inkml:trace>
  <inkml:trace contextRef="#ctx0" brushRef="#br5" timeOffset="142">30082 11989 35935 0,'-14'0'1600'0,"6"0"320"0,-1 0-1536 0,4 0-384 15,4 2 0-15,1-1 0 0,0 0-832 0,-1 2-256 0,-1 0-32 0,2 4-16 0,3 1 1616 0,2 2 320 16,2 0 64-16,2 4 16 0,3 0 432 0,2 0 96 0,1 3 0 0,1 3 16 15,3 2-608-15,0 4-128 0,1 2-32 0,2 1 0 16,2 2-80-16,2 4-32 0,3-3 0 0,3 3 0 16,2-2 16-16,0 5 0 0,5 3 0 15,0 4 0 1,2 3-240-16,0 1-64 0,-3 2 0 0,-1-3 0 16,-3 0-96-16,-3-4-32 15,-4-3 0-15,-1-1 0 16,-3 2-128-16,-2-3 0 0,-2 4 0 0,-6-2-176 0,0 1 400 0,-6-1 80 0,-3-1 16 15,-3-1 0-15,-3-2-64 0,-3-2-16 16,-3 3 0-16,-2-4 0 0,-1 2-48 0,-1 1 0 16,-3-2 0-16,0 1 0 0,-2 1-192 0,0-1 0 0,-3 1 0 0,0 0 0 15,0-1 0-15,1-1 0 0,1-5 0 16,0 0 0-16,-1-3 0 16,2-4 0-16,-1-1 0 0,2-2 0 15,0-2 0-15,1-4 0 0,-1 1 0 0,2-3 0 16,1-2-640-16,0-1-80 0,-1-2-16 0,2-1-13712 0,-2 0-2736 0</inkml:trace>
  <inkml:trace contextRef="#ctx0" brushRef="#br5" timeOffset="143">31505 13425 50687 0,'-6'3'4496'0,"1"0"-3600"0,0 0-704 0,4-3-192 0,1 1 384 0,2 2 32 16,1-3 16-16,-1 2 0 0,3 2-192 0,3-1-48 0,2 4 0 0,1 1 0 15,1-2-192-15,0 2-208 0,1-2 32 0,-2 3 16 0,-1-3-160 0,-2-1-16 16,0 1-16-16,-2-1 0 16,-2-1-736-16,-2-1-128 0,-2 0-48 0,0-1-20176 15</inkml:trace>
  <inkml:trace contextRef="#ctx0" brushRef="#br5" timeOffset="144">32263 13440 44223 0,'-8'-2'1968'0,"3"-2"400"0,1 1-1904 0,1 3-464 0,3-2 0 0,0 2 0 15,0 0-512-15,-1 0-192 0,0-1-32 0,-3 1-16 16,0 0-144-16,0 1-48 0,-1 1 0 0,-2 5 0 16,1-1-1040-16,-1 0-224 0,1 0-32 0,-1 1-12464 0</inkml:trace>
  <inkml:trace contextRef="#ctx0" brushRef="#br5" timeOffset="145">32548 13523 41471 0,'-34'16'3680'0,"7"-6"-2944"0,1-2-592 0,10-5-144 0,7-2 3280 15,7-1 624-15,-1 0 128 0,-5 0 32 16,-6-1-4432-16,-2 0-880 0,1-3-176 16,4 0-48-16,6 1-1040 0,4 3-224 0,5-3-32 0,2 1-17024 15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8T17:01:46.409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17506 15271 41471 0,'-9'-9'3680'0,"2"0"-2944"0,2 4-592 16,2-1-144-16,2 4-144 0,-3-5-64 0,-4-5-16 0,-5-8 0 0,-3-4-1488 0,-1-5-288 0,1 3-64 0,0 1-16 0,0 6 928 0,-3 0 176 0,1 3 32 0,-5 4 16 0,0 3 672 0,-6 3 128 0,-1 2 128 0,-6 4-192 15,-4 3 1264-15,-4 0 240 0,-6 6 48 0,-2 1 16 16,4-3 0-16,-6 3 0 0,-5 1 0 0,-4 2 0 0,-2-3-736 16,-4 2-128-16,-1 0-48 0,-1 2 0 0,-6 1-224 0,-3 1-48 15,-4 1-16-15,-5 2 0 0,-2 5-176 0,-1-1 0 16,0 3 0-16,-1 1 0 16,-1 5 0-16,-2 3-192 0,2-1 64 0,-3 5 128 15,0 5-336-15,-5 7 48 0,-2 6 16 0,-3 6 0 16,-3 10-160-16,0 5-16 0,1 4-16 0,5 0 0 15,11-5-48-15,1 4-16 0,3 5 0 0,3-6 0 16,6 2 976-16,6-4 208 0,7-2 48 0,4-4 0 0,7 1-224 0,7 0-32 16,4-3-16-16,6 2 0 0,4-3-304 0,5-1-128 15,4 4 128-15,4 1-128 0,4 2 0 0,6 1 0 16,6-3 0-16,6-4 0 0,3 2-176 0,4-2-64 16,3-5-16-16,2 2 0 0,4-1 80 0,2-7 16 15,-1-2 0-15,3-5 0 0,2 3 160 0,2-3 224 16,3-1-48-16,3 0-16 0,2-4-160 0,2-3 0 0,2-8 0 0,6-1 0 15,4-4 240-15,7-3 16 0,6-1 0 16,5-4 0-16,-1-6-128 0,6 1 0 0,9-3-128 0,3 0 192 16,7-2-32-16,0 1-16 0,0-3 0 0,0 2 0 15,-1 3-144-15,5-2 0 0,4 0 0 16,2 3 0-16,-2-1 0 0,-3-2-144 0,-5 2 144 0,1-5-208 0,4 0 0 0,-5-1 0 16,-6 0 0-16,-2 1 0 31,-4-3-624-31,0-1-112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8T17:02:44.012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30329 10814 36863 0,'-16'2'3264'0,"2"-2"-2608"0,8 0-528 15,4 0-128-15,0 0-688 0,-3 0-160 0,-5 0-48 0,-8-2 0 0,-4 2 48 0,-2-3 0 0,2 2 0 0,3 1 0 0,6-2 848 0,3 2 208 0,4 0 32 0,1 0 0 0,4 0 1488 0,2 0 320 0,4 0 48 0,1 2 16 0,4-2-1168 0,3 4-240 16,6-2-32-16,6 0-16 16,4 0-304-16,8 1-64 0,8-3-16 0,11-3 0 15,5-1-144-15,15 2-128 0,12-2 144 0,11 2-144 16,8-2-256 0,12-2-128-16,11 2-48 0,8 2 0 0,7-2-1680 0,0 1-320 0,-2 3-80 0,-6 0-16 15,-6 0-864-15,-10 0-160 0,-7 3-32 0,-9 1-16 16,-7-2 4848-16,-11-2 976 0,-9 1 192 0,-12 2 32 0,-5-2 816 0,-8 4 176 15,-5-4 16-15,-6 2 16 0,-5-3-2112 0,-6 2-416 16,-6-2-96-16,-6 0-16 0,-5 0-336 0,-5-2-80 0,-4 2-16 16,-4 0 0-16,-3 0-400 0,-6 0-176 15,-4 0 16-15,-7 2 0 0,-8-2-192 0,-7 0-32 16,-8 1-16-16,-12 2 0 0,-11-3 96 0,-14 4 32 16,-14 1 0-16,-11-2 0 0,3 1 128 0,-13 0 144 15,-8 1-208-15,-5-2 80 0,6 1 128 0,-2 1 0 16,0-4 0-16,3 3 0 0,6-2 0 0,7 1 0 15,6-3 0-15,8-3 128 0,9 6-128 0,9-3 0 16,12-3 0-16,11 1 0 0,13 1 0 0,10-3-128 0,11-1 0 16,8 1 0-16,9 1-64 0,9-4-16 0,11 5 0 0,9-5 0 15,13 0 0-15,11 1 0 0,8-2 0 0,10-2 0 16,14 3 432-16,13-1 96 16,9 2 0-16,6 1 16 0,3 2-80 0,0-1 0 0,-1 4-16 15,-6 0 0-15,-11 0-48 0,-4 4 0 0,-6-1 0 16,-9 0 0-16,-9 4 0 0,-11-4-16 0,-9 1 0 0,-10-2 0 15,-10 2 160-15,-9 1 48 0,-9-1 0 0,-7 0 0 0,-8-2 96 0,-8 2 32 16,-9-1 0-16,-7 2 0 0,-8 2-272 0,-8-4-48 16,-6 1-16-16,-13 0 0 15,-10-2-176-15,-10 2 0 0,-7 1 0 0,-6-5 0 16,4-3-352 0,-1 0-48-16,4-2-16 0,2-3 0 0,4 0-480 0,8-5-80 0</inkml:trace>
  <inkml:trace contextRef="#ctx0" brushRef="#br0" timeOffset="12475.45">32474 7560 10127 0,'4'0'896'0,"-2"-2"-704"0,0 2-192 15,-1 0 0-15,-1 0 1088 0,1 0 192 0,0-3 48 0,2 2 0 0,2-1-16 0,-1-2 0 0,-2 2 0 0,1 0 0 0,-2 0-768 0,0-1-160 0,-2 2-16 0,0 1-16 0,-1 0-352 0,0 0 0 0,-1 0 0 0,0 0-128 16,3 0 256-16,0 0 48 0,0 0 16 0,0 0 0 16,0 0 1024-16,0 0 224 0,0 0 32 0,0 0 16 15,0 0-496-15,0 0-96 0,-16-12-32 0,14 13 0 16,1 1-608-16,-1-2-112 0,-1 3-16 0,-1-2-128 0,1 4 560 16,-2-4 0-16,1 4 0 0,-1-3 0 15,0 1 240-15,-1 2 48 0,2-1 16 0,-1 0 0 0,-1 2-656 0,1 0-208 16,1 0 128-16,-2 0-128 0,1 3 0 0,0-3 0 15,0 2 0-15,-1-2 0 0,1 0 0 16,2 0 0-16,-2 0 0 0,1-2 0 0,-1 0 0 16,1-2 0-16,-1 2 0 0,2-2 0 0,-1 1 256 0,0-3 112 15,1 0 16-15,-2 1 0 0,1-2 272 0,0 1 64 16,0 0 16-16,0-3 0 0,0 3-416 0,-1-2-96 16,-1 1-16-16,1 1 0 0,-1 0-208 0,-1-3 0 15,1 3 0-15,1 0 0 0,-1-2 0 0,-1 2 0 16,-1 0 0-16,1 0 0 0,-2-1 0 0,0 1 0 15,0 0 0-15,-3-3 0 0,1 1 0 0,0 0 0 16,-2-1 0-16,-1 0 0 0,0-3 0 0,1 2 0 0,-1-2 0 16,1 0 0-16,0 0 192 0,-2 0 0 0,-3-1 0 15,-4 1 0-15,-2-1-192 0,-3 1 128 0,-2-1-128 16,-3 1 0-16,-2 0 128 0,-2 2-128 0,-3-1 0 0,1 2 144 16,0-1-16-16,1 1-128 0,-3 3 192 15,1-3-64-15,0 3-128 0,2 0 192 0,0 0-192 0,1 0 192 16,2 0-192-16,-1-3 0 0,3 3 0 0,2-3 0 15,2-1 0-15,2 1 0 0,2-3 176 0,3 2-176 16,3 0 176-16,0-1-176 0,1 0 192 0,0 1-192 0,1 0 256 0,0 2-48 16,2-2-16-16,0 2 0 15,3 2-192-15,0 0 0 0,1 0 0 0,3 0 0 16,-1 0 0-16,5 0 0 0,-1 0 0 0,4 2 0 16,0-2 0-16,0 4 0 0,2-2 0 0,2-1 0 15,1 4 144-15,0-1-16 0,1 2 0 0,0 0 0 16,2 1-128-16,-1 3 0 0,-1-3 0 0,1 2 0 15,-1 3 0-15,-1-2 0 0,-2 5 0 0,1-2 0 16,-3 3 0-16,1 3 0 0,-1 0 0 0,-1 0 0 0,1 6 0 0,-1 0 0 16,1 1 0-16,-1 2 0 0,0 3 0 0,0 1 0 15,0 0 0-15,-1 3 0 0,1 0 0 0,-1 2 0 16,-2 5 0-16,0-1 0 0,-1 3 0 0,-1-1 0 16,-1 2 0-16,1-4 0 0,0-3 0 0,0-3 0 0,0-3 0 15,1-1 0-15,3-3 240 0,0-2 16 0,2-1 0 16,0-2 0-16,3 0-256 0,1-2 128 0,1-3-128 15,0 0 0-15,2-4 0 0,-1 0 128 0,2-3-128 0,-1 0 0 16,1-2 128-16,-1 0-128 16,0-3 176-16,-2 1-176 0,-1-1 256 0,-1 1-64 15,-1-1-16-15,-2 0 0 0,-1 0 80 0,-1 0 0 16,-2 0 16-16,-1 1 0 0,-1 3-80 0,0-4-32 0,-1 4 0 0,0-4 0 0,1 0-160 16,-1 0 0-16,1 0 0 0,1-2 0 15,1 0 224-15,0-4 16 0,2 2 0 0,2-1 0 16,0 2-240-16,2-3 144 0,1 2-144 15,2-2 128-15,1 0-128 0,3-2 0 0,1 2 0 0,4 0 128 16,2 0 48-16,3 0 0 0,5 0 0 0,1 0 0 16,2 0-176-16,3 2 0 0,3 2 0 0,0-1 0 15,5 0 0-15,0 0 0 0,4 0 0 0,1 1 0 16,-4-1 0-16,1 0 0 0,1 0 0 0,-1 1 0 0,-1-2 0 16,-2 2 0-16,0-1 0 0,-2 4 0 0,1-5 0 15,0 2 0-15,0 0 0 0,-2-2 0 0,0 2 0 0,-3-2 0 16,-2 2 0-16,-3 2 0 15,-1-3 0-15,-3 3 0 0,-1-3 0 0,-2 4 0 0,-1-4 0 0,-1 3 0 16,1 3 0-16,-2-1 0 0,-1 0 0 0,-1 0 0 16,-1 0 0-16,-2 1 0 0,-1-4 0 15,-1 1 0-15,1 3 0 0,-1-6 0 0,-1 2 0 0,-2 0 0 16,1 0 0-16,-2-3 0 0,0 0 0 0,-1 0 0 16,0-2 0-16,-1 0 0 0,-1 0 0 0,0-2 0 15,-2 2 0-15,1-4 0 0,-2-1 0 0,0 0 0 16,0-1 0-16,-1-5 0 0,0 0 240 0,0-1 16 15,-2-4 0-15,1-2 0 0,1-2-32 0,-1 1 0 16,1-6 0-16,1-4 0 0,0 1-64 0,1 0-16 16,2-7 0-16,-1 0 0 0,2-2-144 0,1-2 0 15,0-1 0-15,1-2 0 0,2 1 0 0,-4-1-144 16,3-1 144-16,-2 1-208 0,0-1 208 0,-2-2 0 0,0 1 0 0,-1-3 0 16,-2-2 0-16,0 2 0 0,0-2 0 0,-2 1 0 15,-2-1 0-15,0 2 0 0,1 3 0 0,-1 4 0 16,1 4 0-16,1 4 0 0,1 4 0 0,-1 3 0 15,1 3 0-15,0 3 0 0,1 3 0 0,1 4 0 16,0-2 0-16,1 2 0 0,-1 1 0 0,1 3 0 16,1 0-144-16,-2 4 16 0,0 0 0 0,-1 2 0 0,2 1-112 0,-2 1-16 15,0 1 0-15,-2-1 0 16,1 2-96-16,0 0-32 0,0 0 0 0,-1-2 0 16,0 2 384-16,2-2 0 0,0 0 0 0,0 0 0 15,0 0-160-15,0 0 160 0,0 0 0 0,-21 7-144 16,17-7 144-16,-1 1 0 0,0 1 0 0,0-2 0 15,-1 3 0-15,0 1 0 0,-1-3 0 0,-2 1 0 0,0 2 0 16,-1 1 0-16,0-1 0 0,-1-2 0 0,0 2-128 0,0 0 128 16,-1-1-128-16,-1 0 128 0,0 0 0 0,-1 0-160 15,-1-1 160-15,-1 2 0 0,-1-4 0 0,0 0 0 16,-4 3 0-16,-3-6 0 0,-2 1 0 0,-4-2 0 16,1-2 0-16,-3-2 0 0,-3 0 0 0,-2-2 0 15,-3 0 0-15,1-3 0 0,-5 1 0 0,1 0 0 16,0 2 0-16,-2-2 0 0,3 2 0 0,-1 1 0 0,0 3 0 0,-2 2 0 15,1 4 0-15,1 0 0 0,2 3 0 0,1-2 0 16,3 5 0-16,2 0 0 16,3-2 0-16,1 1 0 0,3-1 0 0,3-2 0 0,2 2 0 15,-1-3 0-15,2 0 0 0,1 3 0 0,0-4 0 0,2 1 0 16,2 2 0-16,1-3 0 0,1 2 0 0,0-2 0 0,4 0 0 0,0 0 0 16,1 1 0-16,1-1 0 15,2 3 0-15,0-3 0 0,0 0 0 0,3 2 0 16,-1-2 0-16,0 4 0 0,1-4 0 0,0 2 0 15,2 2 0-15,-1 2 0 0,2 0 0 0,0 1 0 16,0 0 0-16,1 5 0 0,0 1 0 0,1-1 0 16,0 4 0-16,1 3 0 0,1-2 0 0,1 4 0 15,1-2 0-15,0 3 0 0,1 0 0 0,0 0 0 16,1 3 0-16,2 4 0 0,1-1 0 0,0 4 0 16,-2-1 0-16,2 5 0 0,1 1 0 0,1 8 0 0,-3-1 0 15,3 3 0-15,-2 1 0 0,1 1 0 16,0-2 0-16,0-3 0 0,2-1 0 0,0-4 0 0,-1-2 0 15,1-3 0-15,-2 2 0 0,0-1 0 0,-1 2 0 0,-3-2 0 16,-1-1 0-16,-2 2 0 0,-1-1 0 0,-3 2-128 16,-2-1 128-16,-1-2 0 0,-1 1 0 0,-1-4 0 15,-1-3 0-15,0-4 0 0,-1-2 0 16,1-1 0-16,-1-5 0 0,1 3 144 0,-2-7-144 0,1 2 0 16,1-4 0-16,-2-1 0 0,1 0 0 0,1-5 0 15,-1 1 0-15,1-1 0 0,1-2 0 0,2-4 0 16,-1 2 0-16,1-4 0 0,1 1 272 0,-1-3 32 15,3-3 0-15,0 2 0 0,2-3-176 0,0-1-128 16,2 1 192-16,2 0-192 0,1 0 0 0,2 0 0 16,2-1 0-16,3 1 0 0,1 3 0 0,2-2 0 15,4 2 0-15,2-2 0 0,5 3 0 0,3 0 0 0,1 2 0 0,5 1 0 16,7 0 0-16,8-1 0 16,6 4 0-16,7-2 0 0,3 2 0 0,0 2 0 0,-3-2 0 15,-4 0-144-15,-7-2 16 0,-2 2 0 0,-1-4 0 0,-3 2 0 16,-2-1 128-16,-3-1 0 0,0 4 0 0,-2-3 0 15,-2-1 0-15,-4 2 0 0,-2-2 0 0,-5 1 0 16,-3 0 0-16,-3 0 0 0,-2 0 0 0,-4 0 0 16,-1 1 0-16,-3 2 0 0,-2 0 0 0,-3 2 0 15,0 2 0-15,-4 1-208 0,1 1 80 0,-3 1 128 16,0 2-384-16,-1 1 64 0,-1 0 0 0,0-2 0 16,1 0 320-16,-1 0 0 0,0 0-144 0,-1 1 144 15,1-3 0-15,0-3 0 0,1 2 0 0,-1-5 0 0,1 0 0 0,0 0 0 16,1-2 0-16,0-4 0 0,0-3 0 0,1-1 0 15,-1-2 0-15,0-2 0 0,1-4 176 0,2-5 80 16,-1-5 32-16,-1-4 0 0,2-5 32 0,-2-5 0 16,2-5 0-16,0-4 0 0,-1-2-112 0,0-4-16 15,1 3 0-15,-2-2 0 0,1 4-192 0,-2-1 0 16,0-2 0-16,-1 5 0 0,0 0 0 0,-1-1 0 16,-2 3 0-16,1-2 0 0,-2 6 0 0,-1 2 0 0,0 3 0 15,-1 3-160-15,0 1 160 0,0 3-128 0,1 1 128 0,0 5-128 16,0-1 128-16,1 3 0 15,0 2 0-15,1-3 0 16,0 7-432-16,2-4-48 0,-1 3-16 16,0-1 0-16,1 2-224 0,0 2-48 0,-2-3-16 0,1 3 0 15,1 0-16-15,-3 1 0 0,1 3 0 0,-1 1 0 16,0 4-896-16,-1 1-176 0</inkml:trace>
  <inkml:trace contextRef="#ctx0" brushRef="#br0" timeOffset="13510.29">31938 8083 11055 0,'1'3'976'0,"0"-1"-784"0,0 0-192 0,1-2 0 0,0-2 1072 0,-1 4 160 0,3-2 48 0,0 0 0 0,2 0 880 0,1-2 176 0,0 0 32 0,0-5 16 0,0 0 256 0,0-1 48 16,0-5 16-16,-1 1 0 0,0 0-832 0,0-2-160 0,1-2-48 0,-2-3 0 0,1 1-832 0,-1-2-160 0,0-2-32 0,-2-3-16 15,1-1-320-15,-1-1-64 0,-1-2-16 0,-2-3 0 16,-1-5-224-16,0-2 144 16,-2-2-144-16,1 0 128 0,-1 3 0 0,-1-1 0 0,2 2 0 0,-2-1 0 15,1 3-128-15,-1 1 0 0,0 3 0 0,0 1 0 16,1 3 0-16,0 1 0 0,1 1 0 0,1 2 0 16,1 2 0-16,-2 1 0 0,4 4 0 0,-1 1 0 15,0 1 0-15,0 2 0 0,0 1 0 0,1 3 0 16,-1-2 0-16,-1 4 0 0,1 0 0 0,-1 0 0 0,-1 2 0 15,1 2 0-15,-1-2 0 0,-1 4 0 0,1-2 0 16,-1-2 0-16,1 4 0 0,-2 0 0 0,2-3 0 0,-2 3 0 16,2 0 0-16,0 0 0 0,-2 3 0 15,2-3 0-15,-1 1-144 0,-1 2 144 0,1-1 0 0,1-1-160 16,-2 2 160-16,2-1-128 0,0 2-32 0,-2-2 0 16,2 2 0-16,-2 2 0 0,1 0 160 15,-2 1 0-15,1 3 0 0,-1-1 0 0,-1 4 0 0,-3-1 0 16,2 4 0-16,-1 0 0 0,-2 3 0 0,1-1 0 15,-2 0 0-15,0 3 0 0,0-3 0 16,0-2 0-16,1-2 0 0,2-2-128 0,1-2 128 0,0-1 0 0,2-5 0 16,1-1 0-16,1 0 0 0,-1-3 0 15,2 0 0-15,0-3 0 0,1 2 0 0,-1-4 0 0,1 0 0 0,0-1 128 16,0 0-128-16,1-5 0 0,0 0 0 0,0-2 0 16,3-2 0-16,-1 2 0 15,2-3 0-15,-1-3 0 0,3 3 0 0,0 0 0 0,2-3 0 0,-1 3 0 16,3 0 0-16,-1 4 0 0,0 0 0 15,-1-1 0-15,0 5 0 0,-1 0 0 0,0 2 0 0,-1 0 0 16,-1 0 0-16,0 2 0 0,1 0 0 0,-4 2-128 16,2-1 128-16,-2 3 0 0,0-1 0 0,-1 1 0 15,0 0 0-15,-1 0 0 0,2 1 0 16,-2 2 0-16,2-1 0 0,-2 2 0 0,1 2 0 0,0 0 0 0,0 2 0 16,-1 0 0-16,0-2 0 0,1 4 0 0,0 0 0 0,-2-1 0 15,1 1 0-15,1 0 0 0,-1-2 0 0,0 0 0 16,0 0 0-16,2-1 0 15,1-1 0-15,-1 0 0 0,2 1 0 0,1 2 0 0,2 1 0 0,0 2 0 16,2 1 128-16,3-1-128 0,0 4 0 0,3 0 0 16,0 3 0-16,2-3 0 0,-1 0 0 0,-1-2 0 15,0 0 0-15,0-1-192 0,-2-1 192 16,0-2-160-16,-5-4 160 0,0 2-160 16,-1-2-432-16,-2-1-96 0,-3 0-16 15,-1 1-11376-15,-1-1-2272 0</inkml:trace>
  <inkml:trace contextRef="#ctx0" brushRef="#br0" timeOffset="14830.79">31514 8271 26719 0,'2'-6'2368'0,"-1"1"-1888"0,0 4-480 0,-1-1 0 0,2 2 960 0,-1 0 112 16,0 0 16-16,0 0 0 0,3-3-880 0,0 2-208 0,-2 1 0 0,1-4 0 0,-2 3-1040 0,-1 0-256 0,-1-2-48 0,-3 2-16 0,0-1 272 0,-2-1 64 0,-1 2 16 16,-3-2 0-16,-3 3 1520 0,-1-2 288 0,-4 1 64 0,-4 1 16 0,-3-3 384 0,-3 1 80 15,-4 0 0-15,-2 2 16 0,1 0-96 0,0 0-32 16,-1 0 0-16,2 0 0 0,2 0-80 0,2 2-32 0,0 0 0 15,0-2 0-15,2 3-480 0,0 0-112 16,2 1-16-16,-1 1 0 0,0 0-512 0,-1 0 0 0,0 1 0 0,2-2 0 16,-2 2 0-16,1-4 0 0,1 2 0 15,2-3 0-15,2 1 192 0,3-2-192 0,-2-2 192 16,3 1-192-16,0 1 304 0,1-4-48 0,2 2-16 0,0-2 0 0,4 2-240 16,0-2 128-16,3-1-128 0,2 4 0 0,2-2 144 15,2 3-144-15,0 0 128 0,2 3-128 16,3-2 0-16,1 2 0 0,4 3 0 0,2-3-176 0,3 4 176 0,5 1 0 15,5 0-144-15,4 0 144 16,5 0 0-16,3 0 0 0,1-4-144 0,3 1 144 16,2-1-192-16,3 0 32 0,0-2 0 0,-3-1 0 0,-1 2-32 15,-6-3-16-15,-4 0 0 0,-6 0 0 0,-6 2 208 16,-4-2 0-16,-4-2 0 0,-3-1 0 0,-3 0 0 0,-3-1 160 0,-2 0 0 0,-1-2 0 16,-1 0 32-1,-3-4 0-15,-2 1 0 0,-2 1 0 0,0-2-192 0,-3 0 0 16,-4-4 0-16,-4 2 128 0,-2-1-128 0,0 1 0 15,-1 2-160-15,-4-2 160 0,-4 2-128 0,-1 1 128 16,-1-1 0-16,0 2-144 0,-1 2 144 0,-1-1 0 16,1 6 0-16,-2-3 0 0,1 6 0 0,-1 0 0 15,2 2 0-15,-1-2 0 0,2 4 0 0,0 1 0 0,0-1 0 0,2-1 0 16,5 1 0-16,1-1 0 0,-1-1 0 0,3 2 0 16,3-5 0-16,3 2 0 0,4-1 0 0,2-2 0 15,2 1 0-15,5 2 0 16,0-3 0-16,2 0 0 0,2 0 0 0,3 0 128 0,2-3-128 15,1 2 0-15,6-1 0 0,0-2 0 0,4 0 0 16,1-2 128-16,3 1 0 0,4 1 16 0,2-2 0 16,0 0 0-16,0 2-144 0,1-2-144 0,-4 0 144 15,0 0-208-15,-3-1 208 0,-3 1 0 0,0 3 0 0,-3-4 0 0,-3 4 0 16,0-4 0-16,-1 4 0 0,-2-3 0 16,0 1 256-16,-1-2-64 0,0 3-16 0,-1-5 0 15,-1 3-48-15,1-1-128 0,-2 0 192 0,1-2-64 16,0 3-128-16,-1-4 0 0,-1 4 0 0,-1 0 0 15,1 0 0-15,-2 0 0 0,1-1 0 0,-3 4 0 0,0-1 0 16,-1 4 0-16,-1-2 0 0,-1 2 0 0,-2 2 0 0,0-1-144 16,-4 4 144-16,1 0 0 0,-4 4-160 15,0 1 160-15,-3 2-128 0,0 0 128 0,1 2-224 0,-1 1 32 16,-3-3 16-16,2 2 0 0,1 1 176 0,1-3 0 16,-2 0-144-16,1 2 144 0,2-4 0 0,0 0 0 15,0 1 0-15,1-1 0 0,1 0 0 0,1-2 0 16,0 3 0-16,0 2 0 0,0-2 0 0,2 3 0 15,-2-2 0-15,1 0 0 0,0 1 0 0,1-1 0 0,0-1 0 16,3 0 0-16,1-3 0 0,0-2 0 0,3 0 0 16,-1 0 0-16,2-2 0 0,2 2 160 15,0-3-32-15,2 0-128 0,1 1 208 0,1 1-64 16,0-1-16-16,3 2 0 0,1 0-128 0,1 0 0 0,4 0 0 0,1 4 0 16,3-2 0-16,4-2 0 15,1 3 0-15,2-2-176 0,3-1 176 0,-1-1 0 0,2-4 0 16,0 2 0-16,-3-3 0 0,-1-3 0 15,1 2 0-15,0-5 0 0,0 3 0 0,-1-4-128 0,2 1 128 16,-2 0 0 0,0-3-1152-16,-1 3-160 0,0-2-32 0,1 2-15920 0</inkml:trace>
  <inkml:trace contextRef="#ctx0" brushRef="#br0" timeOffset="15670.15">32114 8048 19343 0,'0'-7'1728'16,"0"-1"-1392"-16,2 4-336 0,-2 2 0 0,0 0 1392 0,0-1 208 0,1-6 32 0,0-3 16 0,0-8 208 0,-1-2 32 0,2-6 16 0,-4 2 0 0,1 2-624 0,0-1-112 0,0 1-16 0,-2 0-16 0,1-2-496 0,-1-3-112 0,2 1-16 0,0-1 0 0,0-2-144 0,-2 3-48 15,2 0 0-15,-3-3 0 16,2 1-64-16,-1-1-32 0,-2 1 0 0,2 0 0 0,-2 1-80 0,-2 3-16 16,2-2 0-1,-2 3 0-15,1-2-128 0,-2 3 128 0,0-1-128 0,0 3 128 16,-2 2-128-16,3 2 128 16,0 6-128-16,-1-1 128 0,2 7-128 0,1 2 0 0,1 1 0 0,-1 3 0 15,3 0 0-15,-2 1 0 0,2 4 0 0,-1-2 0 16,2 1-320-16,0 0 64 0,1 1 16 0,0 1 0 15,1 0 80-15,2-2 16 0,-1 2 0 0,1 0 0 16,0-2 144-16,2 2 0 0,0 0 0 0,0-2 0 16,1 2 0-16,0-3 0 0,1 0 0 0,-2 1 128 15,1 1-128-15,-1-1 0 0,-2-1 0 0,1 1 0 0,0 2 0 16,-3 3 0-16,0 1 0 0,-2-1 0 0,0 3 0 0,-3 2 0 16,-1-1 0-16,-2 4-128 0,-1 0 128 0,-2 1 0 15,1 2 0-15,-1-4 0 0,0 0-304 0,0-1 32 16,0-2 0-16,0 0 0 0,0-1 272 0,3-3 0 15,-1-2-128-15,0 2 128 0,0-3 0 0,1 0 224 16,-2 2-32-16,-1-2-16 0,2 0 80 0,-2 0 0 0,0 0 16 16,0-2 0-16,0 2-272 0,1-2 0 0,2-1 0 0,2-3 0 15,1 0 160-15,2 0-32 16,-1-7 0-16,3 1 0 0,0-1 112 0,2-4 16 16,0 1 0-16,2-4 0 0,1-1-256 0,0-1 128 15,0 0-128-15,1-2 0 0,1-1 0 0,1-1 0 16,0-1 0-16,1 1 0 0,1-2 0 0,1 0 0 0,0 0 0 15,3-6 0-15,-1 5 0 0,2-4 0 0,0 3 0 0,0 3 0 16,-2 1 0-16,1 2 0 0,0 4 0 16,-3-1 0-16,0 3 0 0,-1 2 0 0,0 0 0 0,-2 0 0 15,1 2 0-15,0-2 0 16,-3 4 0-16,1 0 0 0,-1 2 0 0,-1 1 0 0,0 1 0 16,-1 2 0-16,0 5 0 0,-1-1 0 0,0 3 0 15,-1 2 0-15,2 3 0 0,-1-2 0 0,-1 5-128 0,2-4 128 16,-1 1-256-16,2-1 16 0,2-1 0 0,0 0-11792 15,3-1-2368-15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8T17:05:03.088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brush xml:id="br1">
      <inkml:brushProperty name="width" value="0.05292" units="cm"/>
      <inkml:brushProperty name="height" value="0.05292" units="cm"/>
      <inkml:brushProperty name="color" value="#FFC000"/>
    </inkml:brush>
    <inkml:brush xml:id="br2">
      <inkml:brushProperty name="width" value="0.05292" units="cm"/>
      <inkml:brushProperty name="height" value="0.05292" units="cm"/>
      <inkml:brushProperty name="color" value="#0070C0"/>
    </inkml:brush>
    <inkml:brush xml:id="br3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1292 8405 42383 0,'0'2'3776'0,"1"2"-3024"0,2 0-608 0,-1 0-144 0,2 1 224 0,0 2 16 0,1 5 0 0,3 9 0 0,5 11-448 0,2 11-96 0,-1 10-16 0,0 7 0 0,0 8-64 0,-6 3 0 15,0 1-16-15,-5 2 0 16,0-1-288-16,-2 1-48 0,-2 0-16 0,0-2 0 0,-1-5 432 0,0-7 96 15,-1-4 16-15,0-8 0 0,-1-3 208 0,-1-5 0 16,0-5-160-16,-1-7 160 0,1-5-192 0,-1-8 48 0,1-6 0 0,0-5-16176 16</inkml:trace>
  <inkml:trace contextRef="#ctx0" brushRef="#br0" timeOffset="463.4">843 8219 46079 0,'-6'-4'4096'0,"2"-3"-3280"0,3 1-656 0,4 4-160 16,0-2 0-16,4-1 0 0,0-2 0 0,7-8 0 15,7-3-496-15,10-4-16 0,11 0-16 0,7 1 0 0,4 2 160 0,2 6 48 16,-1 0 0-16,0 4 0 0,2 2 64 0,1 1 0 15,2 2 16-15,1 2 0 16,-1 2-160-16,-6-2-48 0,-3 4 0 0,-6-2 0 16,-4 2-48-16,-6 5-16 0,-4 3 0 0,-4-1 0 0,-1 5 384 15,-3 5 128-15,0 2 0 0,1 5-144 0,-2 2 144 0,-2 3-128 16,0 7 128-16,-3-3-128 0,0 6 128 0,-5-5 0 16,-3 1 0-16,-3-3 128 0,-3 1-128 0,-3-3 192 15,-2-4-64-15,-2-3 0 0,-2-1-128 0,-4 0 176 0,-2-1-176 16,-3-5 192-16,1-2-64 0,-6-1 0 15,-2 1 0-15,-4-3 0 0,3-2 0 16,-3 0 0-16,-3-1 0 0,-1 0 0 0,-1-2-128 0,-1 0 0 16,1-5-160-16,1 2 160 0,2-1 0 0,2-1 0 0,0-3 0 0,1 0 0 15,4 0-192-15,0 0 16 0,2 0 0 0,0 3 0 32,3 1-992-32,-1 2-208 0,4 3-32 0,-1 1-16 15,1 0-1408-15,3 0-288 0,0 1-48 0,3-1-8784 0</inkml:trace>
  <inkml:trace contextRef="#ctx0" brushRef="#br0" timeOffset="851.27">2671 7861 41471 0,'-1'-9'1840'0,"-2"3"368"0,2 0-1760 0,0 2-448 0,0 2 0 0,1 0 0 0,0 2 144 0,0-2-144 16,-2 1 160-16,0-1-160 0,-1 4-1200 0,-2 5-336 0,-2 2-64 0,-3 3 0 0,-2 8-592 0,-3 0-112 0,-5 4-32 0,-1 2 0 15,3-3-272-15,-7 5-48 0,-7 7-16 0,-4 6 0 0,-1 2 3440 0,2 1 704 16,2 1 128-16,1 3 16 0,3 4 1728 0,2 0 352 15,6-5 64-15,-3 6 16 0,2 10-1904 0,1 4-368 16,3 3-80-16,1 3-16 0,1 3-768 16,3-1-144-16,2 1-48 0,2-3 0 0,4-13-320 0,4 3-128 15,3 0 0-15,3-3 0 0,4-6 128 0,2-7-128 0,1-2 0 16,3-9 0-16,3-2 0 0,-1-5 0 0,3-2 0 0,1-5 0 16,1-3 0-16,0-3 0 0,2 0-144 0,-1-6 144 31,2 2-512-31,1-2-16 0,0-1 0 0,1-3 0 0,3 0-928 0,-1 1-176 0,4-7-32 0,-1 3-15360 15</inkml:trace>
  <inkml:trace contextRef="#ctx0" brushRef="#br0" timeOffset="1217.18">3048 8297 14447 0,'3'0'320'0,"-3"0"64"0,0 0 0 0,1 3 32 0,-1-2-416 0,1 2 0 0,-1 0 0 0,1 3 0 16,-1 4-1312-16,2 5-352 0,-2 1-64 0,-2 0 0 0,1 0 688 0,-3-1 144 0,1 1 16 15,-2-2 16-15,-2 1 3536 0,0-3 704 16,1-2 144-16,-2 2 16 0,2-2 1264 0,-2-1 256 0,0 5 64 16,0-2 0-16,0 0-2688 0,-1 4-512 15,-2 4-128-15,-2 5 0 0,-2 3-1120 0,0 3-224 0,-1 5-32 16,-1 5-16-16,-1 2-400 0,0 2 0 16,-1-1 0-16,2-2 0 15,-2 2-448-15,1-2-192 0,-1 1-16 0,0-5-16 16,0 1-192-16,-1-2-32 0,-1-3-16 0,0 1 0 15,-1-3-752-15,-2-1-128 0,-2-3-48 0,3-4-13392 0</inkml:trace>
  <inkml:trace contextRef="#ctx0" brushRef="#br0" timeOffset="1483.96">2479 8645 45151 0,'-1'4'4016'0,"0"2"-3216"0,1 0-640 0,2-4-160 15,1 3 192-15,0 4 16 0,2 3 0 0,3 11 0 0,3 9-368 0,5 9-80 16,3 6-16-16,0 3 0 0,2 3 256 0,2-1 0 0,-2-1 0 0,0 1 0 16,0 0 0-16,1 1-144 15,-1 0 16-15,-1-2 0 16,-2-6-256-16,0-5-64 0,-1 1 0 0,0-2 0 15,-2-7-96-15,0-1-32 0,-1-5 0 0,-2-7 0 16,0-1-1280-16,-1-7-256 0</inkml:trace>
  <inkml:trace contextRef="#ctx0" brushRef="#br0" timeOffset="1850.24">3361 9591 45151 0,'-5'18'4016'16,"0"-4"-3216"-16,1-3-640 0,4-7-160 0,2 0 176 0,-2 4 0 0,0 11 0 0,0 9 0 0,0 7-1424 0,2 1-288 0,1-5-48 0,-1-9-16 15,-1-4-3456-15,0-8-688 0</inkml:trace>
  <inkml:trace contextRef="#ctx0" brushRef="#br0" timeOffset="2344.57">3298 7576 43311 0,'-6'2'3840'0,"1"0"-3072"15,4-2-608-15,-1 3-160 16,4-3-800-16,-2 1-192 0,0 5-32 0,-3-1-16 16,1 5-16-16,0 0 0 0,1 2 0 0,2 4 0 15,3-1 1056-15,0 1 176 0,3 1 48 0,3 4 16 0,2 2 320 0,3 5 64 16,1 1 16-16,4 2 0 0,1 3-192 0,3 4-48 0,3 7 0 0,1 0 0 0,1 2-400 0,5 9 128 31,5 5-128-31,1 6 0 0,3 5 0 0,-3-6 0 16,0 1 0-16,-4-4 0 0,-2 0 0 0,2 4 0 15,1 5 0-15,-2-2 0 0,-2-4 272 0,-4-3-16 16,-3-5-16-16,-4-2 0 0,-3-5 160 0,-3 0 48 16,-3 2 0-16,-2-2 0 0,-3 2-320 0,-3-5-128 15,-3-1 128-15,-2-3-128 0,-1 0 128 0,-5 1-128 0,-2-1 0 16,-3-2 128-16,0 2 16 0,-2-4 0 0,-2 1 0 16,-1 1 0-16,0-1-144 0,-1-6 0 0,1-4 0 15,-1-3 128-15,0-2-128 0,-1-6-144 0,0-2 144 0,1-5-208 16,-1-6-320-1,0-7-64-15</inkml:trace>
  <inkml:trace contextRef="#ctx0" brushRef="#br1" timeOffset="5524.29">1114 10881 32255 0,'-4'3'2864'0,"1"0"-2288"0,0 1-576 0,1 0 0 0,1 0 2048 0,-1-1 320 0,0 3 48 0,1 1 16 16,-3 8-1872-16,0 5-368 0,-1 5-192 0,2 3 192 0,-1 1-192 0,4 3 0 0,1 2 0 0,4 7 0 0,1 4 0 0,3 8 0 0,2 1 0 0,0 6 0 0,1 1 0 0,2 7 0 0,2 5 0 0,-1 6 0 15,1 3 0-15,-4-2 0 0,0-8 0 16,-5-5 0-16,0-1-336 0,0-5 0 0,-1-1 0 16,-3-7 0-16,1-9-576 15,-1-6-112-15,-2-3-32 0,-1-10 0 0,1-3-752 0,2-6-160 0</inkml:trace>
  <inkml:trace contextRef="#ctx0" brushRef="#br1" timeOffset="6004.73">710 10668 30399 0,'-22'-16'2704'0,"10"7"-2160"0,5 1 2432 0,5 3 480 16,2 2 112-16,2 3 16 16,0-4-3392-16,5 2-688 0,1-7-128 0,6 2-16 0,4-5 192 0,7-1 64 0,2 3 0 0,2 0 0 15,0 2 384-15,4-2 0 16,0 4 0-16,0 2 0 0,2 1 0 0,0 1 0 16,1 4 0-16,-1 2-128 0,2 2 128 0,-1 3 0 0,1 1 0 0,2 5 0 0,0 2 0 0,3 4 0 15,0 5 0-15,-1 2 0 0,-1 3 0 0,-4 4-160 16,-3 3 160-16,-5 3 0 0,-2-5 0 0,-3 2 0 15,-2 3 0 1,-5-4 0-16,-1-2 0 0,-3-3 0 0,-1-1 0 0,-1 1 0 0,-3-3 0 0,-2-5 0 16,-1 2 0-16,-4-3 0 15,-1-2 128-15,-2-5 16 0,-3 0 16 0,-1-4 0 0,-2-2 192 0,-2 0 32 0,-1-4 16 16,-3 3 0-16,0-6-160 16,-4 4-48-16,-2-4 0 0,-3 0 0 15,-2 0-192-15,-3 0 0 0,-2 1 0 0,0 2 0 0,1-2-272 16,-3 2 48-16,0 0 16 0,1 0 0 15,1 1-320-15,1 2-64 16,4-3-16-16,0 3 0 0,4-3-800 0,1 2-176 0,2-2-16 16</inkml:trace>
  <inkml:trace contextRef="#ctx0" brushRef="#br1" timeOffset="6483.32">2199 10424 17503 0,'-5'0'1552'0,"-2"0"-1232"0,1 0-320 0,1 0 0 0,2 2 4928 0,0-2 912 0,1 2 192 16,-5 1 48-16,-2 1-5088 0,-4 5-992 0,-3 0-240 0,-1 4-16 0,1 2-416 0,0-1-80 0,0 4-16 0,1 1 0 0,-3 3 608 0,1 4 160 0,-1 5 0 0,0 4 0 15,1 3 368-15,-2 3 144 0,3 5 16 0,-1 3 16 0,2-4 224 0,0 5 32 16,-1 10 16-16,1 0 0 15,2 0-512-15,0 3-112 0,4-3 0 0,0 1-16 0,3 2-32 16,0 2 0-16,2-6 0 0,0 4 0 0,2 3-144 0,0 2 160 16,2 0-160-16,0-2 160 0,2-3-160 15,-1-5 160-15,1-5-160 0,5 3 160 0,0 1-160 0,3-3 128 0,2-1-128 0,1-2 128 16,1-3-128-16,4-3 192 16,-1 2-192-16,3-9 192 0,1 3-192 0,1-6-192 15,3-4 32-15,1-5 16 0,0-4 144 0,2-7 0 16,4-2 0-16,1-4 0 0,0-3-384 0,3-2 16 15,2-3 0-15,0-1-11920 16,0 2-2368-16</inkml:trace>
  <inkml:trace contextRef="#ctx0" brushRef="#br1" timeOffset="9949.64">2670 11111 17503 0,'3'-3'1552'16,"1"1"-1232"-16,-1 0-320 0,-1 2 0 0,1-2-928 0,0 1-240 0,5-2-48 0,2 0-16 0,3-4-256 0,1 2-48 0,-1 0-16 0,-1 3 0 15,-3-2 1824-15,-2 2 368 0,-1 2 80 0,-3-3 16 0,0 3 1856 0,-2 0 368 0,0 3 80 0,-1-1 16 0,-2 2-624 0,-1-3-128 0,0 4-32 0,-2-1 0 0,-3 0-928 0,0 1-192 16,-2-2-48-16,-4 3 0 0,-1-3-512 0,-2 1-96 16,-1-1-32-16,-5 0 0 0,1 1-304 0,-1-1-160 15,-2 2 160-15,-1-4-160 0,0 6 208 0,1-5-48 16,-1 4-16-16,0-2 0 0,1 0 320 0,1 1 64 0,1-2 16 0,1-1 0 15,1 3-48-15,1-4-16 0,2 1 0 0,-1 2 0 16,1 1-320-16,0-1-160 16,1-1 160-16,4 4-160 0,3-1 0 0,1 0 0 15,2 0 0-15,2 1 0 0,2 2-144 0,-1 1 144 0,3 2-208 16,-1 1 80-16,2 0-64 0,0 0 0 0,2 2 0 0,1 1 0 16,-1-3 192-16,2 2 0 0,0 4 160 0,-1-2-160 15,1 4 240-15,-2-1-48 0,2 1-16 0,-1 1 0 16,-1 0-176-16,-1 3 0 0,1 1 0 0,-4 0 0 15,1 1 0-15,-1 2 0 0,-1-3 0 0,1 2 0 0,0-3 0 16,1-3 0-16,0 3 0 0,1-3 0 0,0 0 368 0,0-2-16 16,0-1 0-16,-1-1 0 0,1-2-176 0,-1 3-48 15,-1 1 0-15,0-4 0 0,-1 5-128 0,1-4 0 16,-1 4 0-16,0-2 0 0,-2 0 0 0,1 0 0 16,0-1 0-16,2 0-176 0,-1-2 176 0,3-1 0 15,2-2 0-15,0-2 0 0,4-1 0 0,2 0 0 16,0-1 0-16,3-3 128 0,3 0 48 0,0 2 16 0,4-5 0 0,1 2 0 15,2-1-192-15,1 0 160 16,2-1-160-16,0 2 160 0,1-3-160 0,0 0 0 16,-1 1 0-16,0-3 0 0,-1 3-224 0,0-3-32 15,-2 0 0-15,-3 0 0 16,1 0-272-16,-2-2-64 0,0 1-16 0,0-4 0 16,-3 3-64-16,0-3-16 0,0 2 0 0,-2-1 0 15,-1-2-1744-15,-1 2-368 0</inkml:trace>
  <inkml:trace contextRef="#ctx0" brushRef="#br1" timeOffset="10216.78">2210 11801 42383 0,'-4'0'1872'0,"2"-2"400"0,0 0-1824 0,4-1-448 0,0 2 0 0,3-1 0 0,1-2 0 0,5-2-336 0,8-4 48 0,7-2 16 16,7-4-688-16,2 1-128 0,3 1-16 0,-2 2-16 0,1 2-544 0,-4 4-96 0,-2-1-32 0,-3 5 0 0,-2 2 96 0,-7 2 16 0,-1 2 0 15,-5 2 0-15,-2 2-320 0,-3 0-64 0,-1 1-16 0,-1-1 0 16,1-2-512-16,0 0-96 0,2-4-32 0,2-2 0 0,4 2 1888 0</inkml:trace>
  <inkml:trace contextRef="#ctx0" brushRef="#br1" timeOffset="10834.29">3225 11762 21183 0,'-4'3'1888'0,"1"-3"-1504"0,-1 0-384 0,1 0 0 16,2 0 3264-16,0 0 592 0,0 0 112 0,-1 1 32 0,-1 2-3120 0,-2-3-624 0,1 2-128 0,-1 2-128 0,0 2-576 15,0 1-192-15,0 2-64 0,-1 0 0 0,0 2 640 0,0 0 192 0,-2 2 0 0,0 0-160 0,-1 0 928 0,0 2 192 0,-1 1 48 16,1 0 0-16,0 3-32 0,-1-3 0 0,1 3 0 15,3 0 0-15,-1 0-464 0,2 2-80 0,2-1-32 0,0 2 0 16,1 3-176-16,0 1-32 0,2 2-16 16,-1 1 0-16,1 2-176 0,1 1-144 15,3-1 144-15,2-3-208 0,1-2-16 0,1-4 0 16,1 1 0-16,1-5 0 0,2-2 224 0,0 3 0 0,-1-7 0 16,-1 0 0-16,1-2 128 0,-2-2-128 0,-2 0 0 15,1-1 0 1,-2-4-288-16,0 3-160 0,-1-3-48 0,-1 1 0 0,-1-2-1040 15,1-2-192-15,-2 0-64 0,2-2-13872 0</inkml:trace>
  <inkml:trace contextRef="#ctx0" brushRef="#br1" timeOffset="11100.4">2864 12141 41471 0,'-1'7'1840'0,"-2"-4"368"0,1-2-1760 0,2 1-448 0,0-2 0 0,1 0 0 0,0-2 0 0,3 1 0 15,2 1 128-15,4-3-128 16,5 1-1264-16,5-2-272 0,1 0-64 0,2 1-16 16,1-2 864-16,0 1 176 0,2 1 48 0,0 2 0 0,-2-1 288 15,-2 2 64-15,0 2 16 0,-2-1 0 0,0 4-464 16,-4-5-80-16,-1 4-32 0,-4-1 0 15,0-3-1616-15,-1 1-320 0,-1 1-64 0,-2-2-16 0</inkml:trace>
  <inkml:trace contextRef="#ctx0" brushRef="#br1" timeOffset="11872.79">3889 10469 31327 0,'-1'4'2784'0,"-1"-2"-2224"0,2 2-560 0,2-2 0 16,-1 2 768-16,0-2 64 0,3 6 0 0,0 4 0 0,2 4-640 0,2 4-192 0,2 4 128 0,-1-2-128 0,0 0 576 16,-2 0 48-16,-1 1 16 0,-2 1 0 0,-2 2-128 0,-2 3 0 0,0 2-16 0,-2 5 0 0,-1 1-176 0,1-2-16 15,1 4-16-15,-3 7 0 0,2 10-288 0,0 11 160 0,1 4-160 0,2 4 128 0,3-2-128 0,1 0 0 16,2-5 0-16,1-4 0 0,1-1-192 0,-1-6 192 0,2-2-192 0,-1-6 192 0,2-2 0 16,-1-7 0-16,1-9 0 0,-1-5 0 0,-2-5 0 15,1-5 0-15,-2-4 0 0,0-2 0 0,-1-4-384 16,-1-3-16-16,-1-2 0 0,-1-2-16720 15</inkml:trace>
  <inkml:trace contextRef="#ctx0" brushRef="#br1" timeOffset="12783.97">4980 10921 8287 0,'-2'0'736'0,"2"0"-592"0,0 0-144 0,0-2 0 0,2 2 848 0,-2 0 144 0,1-1 32 16,0-2 0-16,0 3 800 0,2-3 160 0,-1 3 48 0,-2 0 0 0,0 0-176 0,0 0-48 0,0 0 0 0,0 0 0 0,13 16 96 0,-13-4 16 0,0 4 0 0,-3 3 0 0,1 3-528 0,-5 0-112 0,1 7 0 0,-4 6-16 16,-2 6-528-16,-4 6-96 0,0 1-32 0,-1 2 0 15,-1-6-352-15,0 3-80 0,-1 0-16 16,1 4 0-16,-2 0-160 0,0 0 0 0,0 0-192 0,0 3 192 15,1-1 0-15,-2 0 0 0,-2 4 0 0,2-6 0 16,0-1 0-16,2-5 0 0,0-7 0 0,2-1 0 16,-1-2 0-16,2-7 0 0,2-4 0 0,2-3 0 0,5-8-208 0,2-3 80 15,1-5 128-15,3-5-208 16,1-2-1456-16,0-7-272 0</inkml:trace>
  <inkml:trace contextRef="#ctx0" brushRef="#br1" timeOffset="13153.02">4485 10940 43311 0,'-5'-2'1920'0,"0"0"384"0,1 2-1840 0,2-2-464 16,1 2 0-16,1 0 0 16,0 2-928-16,0-2-288 0,0 4-48 0,0 0-16 15,1 2-832-15,1 3-192 0,2 0-16 0,1 1-16 0,0 3 2336 0,1-1 256 0,2 4 144 0,-1 0 48 16,3 3 1376-16,-1 3 288 16,0 0 48-16,3 4 16 0,0 3-1088 0,0 4-224 0,3 3-32 0,1 5-16 15,2 1-512-15,1 4-112 0,2-1 0 16,0 5-16-16,3-3-176 0,2 3 0 0,2 7 0 0,3 1 128 15,0-1-128-15,0-1 0 0,0-8 0 16,-1-4 0-16,-2-5-432 0,-1 1 48 16,-1-4 0-16,-5-6 0 15,-3-6-48-15,-4-1 0 0,0 3 0 0,-3-3 0 16,-2-5-1504-16,-3 1-304 0</inkml:trace>
  <inkml:trace contextRef="#ctx0" brushRef="#br1" timeOffset="13988.15">5571 11655 35007 0,'-5'3'3120'0,"0"2"-2496"0,2-3-496 0,2 0-128 15,1-1 432-15,-2 4 64 0,-2 1 16 0,-1 4 0 0,-2 9-960 0,-1-2-192 0,2 4-48 0,1 2 0 0,0-1 432 0,1 0 64 0,3-2 32 0,-1 5 0 0,0 5 1344 16,-1 3 272-16,0 4 48 0,-1-1 16 0,0 1-496 0,0 1-112 0,-1 3-16 0,1 0 0 0,3-1-224 0,0 0-48 0,-1 0-16 0,4-8 0 0,1-1-288 0,2-3-64 0,2-4-16 0,1-3 0 0,2-2-448 16,2-3-96-16,5 1-16 15,0-5 0 1,0-3-96-16,3-3-32 0,2-3 0 15,-1-3 0-15,-2 0-192 0,1-3-64 0,2-6 0 0,-1 2-17600 16</inkml:trace>
  <inkml:trace contextRef="#ctx0" brushRef="#br1" timeOffset="14249.74">5365 12146 46991 0,'-3'12'2080'0,"-1"-3"432"0,2-3-2000 0,0-5-512 0,2 2 0 0,0-3 0 0,3 0 0 0,0 0 0 15,4 2 0-15,4-1 0 32,6 2-976-32,4-3-240 0,4-4-64 0,2-1 0 0,3 0 768 0,1-1 160 15,0-3 32-15,-1 1 0 0,0 0 112 0,-4 2 16 0,-1 0 16 16,-3 0 0-1,-2 2-400-15,-3 0-64 0,0 2-32 0,-2-2 0 16,-1-1-1680-16,-3 1-336 0,1-2-64 0,1-4 0 0</inkml:trace>
  <inkml:trace contextRef="#ctx0" brushRef="#br1" timeOffset="14771.68">5316 10371 41471 0,'7'0'1840'0,"-2"0"368"0,1 0-1760 0,-1 0-448 16,-1 0 0-16,0 0 0 0,2 0 0 0,4 0-144 0,7 3 0 0,8 0 0 0,6 5-1280 0,4 0-256 0,2 1-48 0,0 1-16 0,-1 2 1232 0,-1-1 256 0,3 7 64 0,0-2 0 0,-2 4 448 0,2 4 80 0,0 5 32 0,2 5 0 0,-2 2 448 0,1 5 80 0,-1 6 32 15,2 4 0-15,-2 2-336 0,1 4-64 16,1 0-16-16,-2-3 0 0,-1 1-224 0,1 6-48 0,0 9-16 0,-6-4 0 16,-5 1-80-16,-6-4-16 0,-3-3 0 0,-6-2 0 15,-2-4 80-15,-5 6 16 0,-4 5 0 0,-4-2 0 16,-1-1 32-16,-5-3 0 0,-2 1 0 0,-2-2 0 15,0-5-64-15,-2 0 0 0,-1-5 0 0,0-1 0 16,0-6-192-16,0-5 0 0,2-1-192 16,-1-8 192-16,3-1-144 0,-1-8 144 0,2 1 0 0,0-9-144 15,3-4-256 1,-2-6-48-16</inkml:trace>
  <inkml:trace contextRef="#ctx0" brushRef="#br2" timeOffset="22555.48">817 13952 12895 0,'-5'0'1152'0,"0"0"-928"0,3 0-224 0,1 0 0 0,1 2 2800 15,-1-2 512-15,-3 2 96 0,-1-2 32 0,2 3-512 0,5 0-112 0,4 1 0 0,1-2-16 0,6 5-1360 0,0-4-272 0,3 6-48 0,0-2-16 0,2 2-624 0,0 3-128 0,1 0-32 0,-1 5 0 0,0 0-320 0,-5 4-160 16,0 5 16-16,-5 5 0 0,-2 4 144 0,-2 4 0 0,-3 7 128 0,-3-1-128 31,-1-3 320-31,-3 5 0 0,0 1 0 0,-1 4 0 16,-1 2 0-16,2-3-16 0,1 2 0 0,1-1 0 0,2-1 32 15,1-2 16-15,2-2 0 0,0-2 0 16,2-3-224-16,-1 1-128 0,1-2 160 0,-2 1-160 0,0 1 0 0,0-1 0 16,1 1-176-16,-2-1 176 15,-2 2-704 1,1-2 0-16,-1-4-16 0,-3-1 0 0,-3 2-816 0,0-11-176 16,-1-3-16-16,-1-8-16 0,1-5 480 0,1-3 112 0,0-5 0 0</inkml:trace>
  <inkml:trace contextRef="#ctx0" brushRef="#br2" timeOffset="23091.49">780 13861 44223 0,'-15'-6'3936'0,"4"2"-3152"16,5 1-624-16,4 0-160 0,0 0 0 0,-1 0 128 0,-6-4-128 0,-3-5 128 16,-2-3-1456-16,3-1-288 0,2 0-64 0,6 0-16 15,4 1 800 1,3 2 144-16,0 3 48 0,3 0 0 0,0 4-160 0,0-3-32 16,2 3 0-16,1 2 0 0,1 0 1744 0,3 2 352 0,3-2 64 0,0 4 16 0,2-2-448 15,-1 2-96-15,5-4-16 0,-2 1 0 16,2 1-304-16,1 1-64 0,-1 1-16 0,0 0 0 0,-1 1-208 0,0 4-128 0,-1-1 160 15,0 4-160 1,4 0 0-16,0 4 128 0,0-2-128 0,4 5 0 0,1-3 0 0,2 4 0 0,-1-3 0 0,0 3 0 16,0-3 0-16,-2 6 0 15,0-3-144-15,-6 2 144 0,-3 2-336 0,-3 1 16 16,-2 3 16-16,-1 3 0 0,-4 3 112 0,-3 1 0 16,-2-3 16-16,-4 3 0 0,-1-1 368 0,-2 1 64 15,-2-1 0-15,-1-1 16 0,0-1 48 0,0-2 16 16,0-1 0-16,1-5 0 0,1-4-144 0,0-1-16 15,2-3-16-15,-1-2 0 0,0 0-16 0,0-4 0 0,1 0 0 16,-4 0 0-16,1 1-144 0,-2-1 0 0,-2-2 0 0,-2 2 0 16,1-3-208-16,-4 1 80 0,-3 1 128 0,-1-1-208 15,-3 2 208-15,-2-2 0 16,-4 2 144-16,-1-2-144 0,-2 0 0 0,1 3 0 0,-1-1-128 16,3-2 128-16,5 2-256 0,-2-3 48 0,-2 1 16 15,-1 1 0 1,3 1-384-16,2-2-64 0,1 0 0 0,3-2-16 15,2-1-1008-15,2-1-208 0,2 0-48 0</inkml:trace>
  <inkml:trace contextRef="#ctx0" brushRef="#br2" timeOffset="24414.45">2034 13562 23039 0,'-4'-2'2048'0,"1"0"-1648"0,1-1-400 0,2 3 0 0,0 0-944 0,-1-1-272 16,0 1-48-16,-1-5-16 0,-2 0 416 0,1 0 80 0,3-1 16 0,-1 2 0 0,2-2 272 0,2 0 64 0,-2 2 16 0,0-2 0 0,1 2 1680 0,-2 2 336 0,1-2 64 0,-1 2 0 0,0-2-128 0,0 2-48 16,-1-1 0-16,-1 2 0 0,1-2-80 0,0 2 0 15,0-1-16-15,-1-1 0 0,0 3-176 0,-1 0-16 16,1 0-16-16,-1 0 0 0,1 3-288 0,0-1-64 0,-2-1-16 16,0 3 0-16,0 1-224 0,-1 1-32 0,0 0-16 15,-2 1 0-15,1-1-288 0,-2 4-48 16,0 2-16-16,-3 2 0 0,0 1-16 0,-3 2-16 0,0 4 0 15,0 1 0-15,-3 0-160 0,3 3 128 0,-4 1-128 0,1 0 128 16,-2 2-128-16,1 3 128 0,1 2-128 0,-2 4 128 16,3 1-128-16,-1 5 128 0,1 8-128 0,2 3 128 0,3 7-128 15,1 2 128-15,3 6-128 0,-1-6 128 16,2 0-128-16,0-6 0 0,0 4 144 0,-1-1-144 16,0 6 0-16,0 1 0 0,-2 6 0 0,0-2 0 15,-1-1 0-15,2-3-192 0,0-1 32 0,1 0 0 16,1 1 160-16,2-3-160 0,0-2 160 0,4-5-160 15,1-7 160-15,3 1 144 0,4-6-16 0,0-3-128 0,6-2 192 0,2 1-64 16,1-2 0-16,5-5-128 0,4 1 128 0,5-7-128 0,6-2 0 0,6-5 0 31,1-1-144-31,9-5-96 0,5-3-16 0,8-4 0 16,2-2-560-16,4-4-112 0,3-4-32 0,2-2 0 16</inkml:trace>
  <inkml:trace contextRef="#ctx0" brushRef="#br2" timeOffset="29341.22">3002 14054 35007 0,'-6'1'3120'0,"0"1"-2496"0,0 1-496 15,1-3-128-15,1 1 1216 0,3 2 208 0,0-3 48 0,-4 2 16 0,-3 2-1776 0,0-2-352 0,-2 3-80 0,0 0-16 0,1 1-176 0,-1 2-48 0,0 0 0 0,-1 5 0 0,-2 3 768 0,-2 2 192 0,-2 5 0 0,-3 0 0 0,0 8 128 0,-4 1 48 16,1 5 16-16,-4 4 0 16,0 1 448-16,-4 3 112 0,0 4 16 0,-4 3 0 15,-1 7-464-15,0 1-96 0,2-3-16 0,2 0 0 16,3-5-192-16,2-3 0 0,1 2 0 0,4-7 0 0,2-3 0 0,0 1 0 16,2-2 0-16,0-4 0 0,2-2 0 0,1-3-160 15,3-5 32-15,1-6 0 16,1-3-1392-16,1-6-272 0,1-2-48 0,2-5-8288 0,1-2-1664 15</inkml:trace>
  <inkml:trace contextRef="#ctx0" brushRef="#br2" timeOffset="29761.48">2346 14174 43311 0,'-6'0'1920'0,"1"0"384"0,1-3-1840 0,1 3-464 0,3 0 0 16,2 0 0-16,0-2-1248 0,1 1-352 0,2-4-64 0,2 0 0 31,3 0-1728-31,0 1-320 0,1 4-80 0,-2 0-16 0,-1 4 3280 0,-2 2 656 0,1 4 128 0,-2 2 16 16,-1 4 1440-16,1 5 272 0,3 1 64 0,-1 3 16 15,2 4-944-15,1 0-192 0,1 6-32 0,1 0-16 16,1 3 16-16,0 5 16 0,2 2 0 0,0-1 0 16,-1-2-512-16,-1 4-96 0,2 5-32 0,0-3 0 15,0 3-272-15,-1-4 0 0,0-9 0 0,-2 3 0 16,2 0-256-16,-2-3-64 0,3 0-16 0,0-1 0 15,0-1-320-15,-1-2-64 0,-1 0-16 0,1-2 0 16,-2-1 304-16,-1-5 64 0,0-1 16 0,0-3 0 16,1-4-1696-16,-4-1-320 0,2 3-80 15,-1-5-16-15</inkml:trace>
  <inkml:trace contextRef="#ctx0" brushRef="#br2" timeOffset="32487.37">4473 14839 26719 0,'2'2'2368'0,"-1"1"-1888"0,1-3-480 0,-1 0 0 0,0 0 3024 0,0 0 512 0,2 1 112 0,2 2 0 0,1-3-3120 0,4 2-528 16,1-2-304-16,1 4 48 0,-1-4 16 0,-1 2 16 0,0 0 0 0,-1 0 0 0,-1-1 752 0,2 2 160 0,-1-1 16 0,2-1 16 0,2 2-288 0,0-3-64 0,1 0-16 0,2 0 0 0,0 0-192 0,1-4-32 0,0 2-128 0,1-2 192 0,0 0-192 0,1-1 0 0,-2-1 0 0,-1 0 0 0,-1 2-256 0,0-2 0 0,-3 0 0 0,-2 0 0 16,0 0 0-16,-2-1 0 0,-4 2 0 0,0-3 0 15,-1 2-128-15,-2-1 0 0,0-2-16 0,-3-1 0 0,-2 0 192 0,-1 1 32 16,-4-3 16-16,1-2 0 16,-2 5-192-16,-3-3-32 0,-1 2-16 0,-4 0 0 31,2-2-400-31,-6 2-80 0,-4 1-16 0,-2 1 0 0,-1 4-272 0,3 3-64 0,1 1-16 0,-3 3 0 15,0 5 480 1,-3 3 80-16,1 3 32 0,0 0 0 0,3 4 1056 0,2 0 224 16,6 3 32-16,1-1 16 0,5-1-144 0,1 0-16 0,4 2-16 0,-1 2 0 15,4-1 192-15,0 0 32 0,4 1 16 0,1 1 0 16,1-1-96-16,4 2-32 0,3 4 0 0,2-1 0 0,2 3 240 0,5-2 48 0,4-1 16 0,4 1 0 31,6 0-384-31,2-2-80 0,6 2 0 0,1-6-16 0,5 2-304 16,-2-6-128-16,0-3 0 0,0-6 128 0,-1 0-128 0,-4-4-256 15,-1-1 64-15,0-2 16 16,-1 0-912-16,-4-3-176 0</inkml:trace>
  <inkml:trace contextRef="#ctx0" brushRef="#br2" timeOffset="32917.51">3281 15091 21183 0,'-7'3'1888'0,"1"0"-1504"0,-1-3-384 0,1 3 0 0,1-3 4624 0,1 0 864 0,0 0 160 0,-4 1 48 0,-4 2-5696 0,-2-1-1280 0,-1 3-176 0,1 1-32 0,3 5-912 0,0 0-176 0,1 7-48 0,-1 4 0 0,1 4 3264 0,-1 2 640 16,0 5 128-16,1 4 16 0,0-5-48 0,0 6-16 0,0 5 0 0,0 0 0 16,2 0-752-16,0-1-160 15,1 5-16-15,1-4-16 0,1-1-288 0,2 1-128 16,3-3 0-16,0-7 128 16,4-7-1200-16,0-6-240 0</inkml:trace>
  <inkml:trace contextRef="#ctx0" brushRef="#br2" timeOffset="33359.14">5478 15236 45151 0,'2'10'2000'0,"-2"-4"416"16,-1 0-1936-16,0-2-480 0,0-2 0 0,1-2 0 0,0 2 0 0,-2 3-208 15,0 1 16-15,2 1 0 16,0 2-1168-16,2 3-240 0,2 4-32 0,0 4-16 16,1 1 112-16,-1 5 32 0,0 4 0 0,0 4 0 0,-1 6 2224 0,-2 2 448 15,0 5 96-15,0-3 16 0,1 3-704 0,0-2-128 0,2-3-16 0,-1-5-16 31,1-6-912-31,2-7-176 0,1-3-32 0,-1-5-16 16,1-6-1136-16,1-2-240 0</inkml:trace>
  <inkml:trace contextRef="#ctx0" brushRef="#br2" timeOffset="34133.28">5296 13345 35935 0,'-1'4'3200'0,"0"-4"-2560"0,1 1-512 0,1 2-128 0,0-1 896 0,2-2 144 0,0 4 48 0,5 2 0 0,2 0-640 0,3 4-112 16,6 2-16-16,1 1-16 0,1-1-144 0,2 2-32 0,2 2 0 0,1 2 0 0,0 3-128 0,0 2 128 0,0 5-128 0,2 2 128 0,-1 7-128 0,3 1 0 15,1 9 144-15,0 1-144 0,1 7 0 0,1 2 0 0,1 2 0 0,0 2 0 16,3 2 0-16,4 2 0 16,4 2 0-16,2-1-192 0,2 0 192 0,2-3 0 0,2 2 0 0,-2-3 0 0,-3 1 144 0,-5 1-144 15,-6-3 192-15,-6 0-192 0,-5-3 192 0,-6 2-192 0,-4-1 192 0,-5 3-192 0,-3 6 0 0,-6 0 0 0,-3 4-240 0,-5-2 80 0,-3 2 160 16,-6-2 128-16,-2 5-128 0,-5-1 176 0,-1 1 0 0,-1-5 0 0,-1-4 0 15,-1 0 0-15,1-6-16 0,1-6 0 0,0-4 0 0,3-9 0 0,2-6 80 16,2-3 16-16,1-2 0 0,0-6 0 0,1-3 32 0,3-5 16 0,2-3 0 16,0-3 0-16,1-4-304 0,-1-6 0 15,2 0-208-15,-3-6 80 32,-3-7-480-17,-2 1-96-15,0-8 0 0,-4-5-16 0,0-1-736 0,-4-11-144 0,-5-3-16 0,-2-5-16 16</inkml:trace>
  <inkml:trace contextRef="#ctx0" brushRef="#br2" timeOffset="36693.61">3703 13599 32255 0,'-3'-3'2864'0,"-1"2"-2288"16,2-2-576-16,0 0 0 0,2 3 1568 0,0-3 208 0,-2 0 32 0,-2-4 16 0,2-1-1632 0,-2 0-192 0,3 2-288 0,0 4 64 0,1-2 224 0,0 4 208 0,1 1-32 0,0 4-16 0,-1 3 48 0,0 4 16 0,1 3 0 0,-1 7 0 15,1 6 32-15,-1 5 16 0,0 9 0 0,0 3 0 16,2 6-16-16,0 0-16 0,3 3 0 0,0 9 0 15,4 7 16-15,-1 5 16 0,3 8 0 0,-1 0 0 16,-2-5-144-16,-3 4-128 0,0 6 144 0,-2 4-144 16,0-6 0-16,-1-2 0 0,-2-7 0 0,-1-8 0 15,0-8 208-15,0 4 0 0,-2 8 0 0,1-2 0 0,3-2 304 16,0-8 48-16,2-2 16 0,-1-6 0 0,3-2-416 16,0-4-160-16,0-5 128 0,-1-5-128 15,-1-8-272-15,0-7-144 0,-2-5-32 0,2-6-19344 16</inkml:trace>
  <inkml:trace contextRef="#ctx0" brushRef="#br3" timeOffset="72791.13">8321 10564 11967 0,'3'-2'1072'0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8T17:09:01.754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3115 11134 49759 0,'-11'-5'4416'0,"1"-1"-3520"0,1 1-720 0,3 1-176 0,-1 1 384 0,-6-4 64 0,-8-7 0 16,-13-6 0-16,-15-11-688 0,-12-5-128 0,-10-5-16 0,-4 0-16 0,-6-3-112 0,-5-1 0 0,-2-2-16 0,-5 7 0 15,2 4-640-15,-5 5-128 0,-5 9-32 0,-5 6 0 0,-3 9-1712 16,-2 9-352-16,-6 6-64 0,7 5 0 16,10-1 576-16,10 2 112 0,11-2 16 0,13-3 16 0,14-6 4048 0,15 0 800 0,14-3 176 0,10-5 16 0,11 1 608 15,8-5 112-15,8 2 32 0,10-5 0 16,8-1-2544-16,17-3-512 0,19-6 0 0,16-3-17856 16</inkml:trace>
  <inkml:trace contextRef="#ctx0" brushRef="#br0" timeOffset="520.83">8312 10832 43311 0,'-1'0'1920'16,"0"-2"384"-16,-1-2-1840 0,0 1-464 0,-1 0 0 0,2-1 0 0,-1-2 336 0,-2-2-16 0,-1-6-16 0,0-5 0 0,0-2-688 0,3-1-144 0,3 2-32 0,3 2 0 0,4-1 560 16,5 2-128-16,6 2 128 0,7-4 0 0,8 6 0 0,7-3-128 0,6 5 128 0,2 1 0 0,4 2-288 15,0 6 48-15,-1-2 16 0,-3 5 0 0,-9 4 224 0,-1 2 0 16,-3 0 0-16,-4 3 0 15,-6 1 0-15,-5-1 0 0,-3 0 0 0,-3 2 0 0,-4 1 0 0,-3-4 0 16,-5 4 0-16,-3-3 0 16,-1 0 208-16,-5 2 48 0,-3-3 0 0,-4 2 0 15,-5 0 144-15,-5 1 48 0,-7-2 0 0,-7 2 0 0,-9 0-240 16,-9-1-32-16,-10 1-16 0,-12-2 0 0,-8-4-336 16,-15 2-64-16,-10 0-16 0,-18 2-19264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8T17:11:29.258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3601 6796 6447 0,'-4'-7'576'0,"-1"-2"-576"0,1 3 0 0,1 0 0 0,0 2 4480 0,2 2 768 16,-1-2 176-16,-3-2 16 0,-3-7-3488 0,-3-3-704 0,-3 0-144 0,-2-2-16 0,0 4-880 0,-2 2-208 0,-4 0 0 0,-4 3 0 15,-4 1-1120-15,-7 2-272 0,-4 0-48 0,-7 3-16 16,-8 6 368-16,-6-2 64 0,-6 4 0 0,-1 1 16 0,-1 0 496 0,-2 1 80 0,0-4 32 16,-1 0 0-16,-1-3 1216 0,1 0 240 0,-1 0 48 0,1 0 16 15,1 0 928-15,4 1 192 0,3-1 48 0,3 0 0 16,4 0-1168-16,3 0-224 0,5 2-64 0,4-2 0 15,5 2-336-15,3 3-80 0,3-4-16 0,2 4 0 16,0-1-208-16,3 3-64 0,-3 2 0 0,1 0 0 0,0 4-128 0,0-1 0 16,0 4-192-1,-2-1 192-15,5 1-336 0,0 0 48 0,3-3 16 0,2-1 0 16,0 2 272-16,3-5 0 0,1 3-128 0,3-5 128 0,1 2 160 0,2-3 96 16,2 0 0-16,1 1 16 0,1 0 400 0,3-1 80 15,2-2 16-15,1 1 0 0,3-1-320 16,-1 3-48-16,2 1-16 0,0 0 0 0,0 3-384 15,2 2 0-15,-2 4 0 0,1 0 0 0,0 3 0 0,-1 2 0 16,1 3 0-16,-1 3 0 0,-1 4-240 0,0 3-128 16,1-1-16-16,-1 1-16 0,1-3 96 0,0-3 32 0,-2-1 0 15,2-6 0-15,-1 3 272 0,0-3 0 0,0 1 0 0,-2-4 0 16,1 2 0-16,-2-1 0 0,-1 1 0 16,0-1 0-16,-1 0 0 0,0 1 128 0,0-3-128 0,-2 2 0 15,2 1 368-15,-1-3-32 0,0 0 0 16,1 1 0-16,1-1-192 0,0-1-144 0,3 1 192 0,-2-2-192 15,3 2 0-15,0 5 0 0,-1 0 0 0,1 4-192 16,1 3 192-16,-1 5 0 0,1 5 0 0,-3 5 0 16,2 4 0-16,-2 12 0 0,-1 12 0 0,-2 6 0 15,-2 4 0-15,-2 1 0 0,-1-1-128 0,0-5 128 32,4-8-656-32,0 0-96 0,2 3-16 0,2-7 0 15,0-5 192-15,1-5 16 0,-1-9 16 0,0 4 0 0,0 3 544 0,-1 0 144 0,1 2 16 0,-2-6 0 0,2 2 416 0,-2-1 64 16,2-5 32-16,-1-5 0 15,2 1-96-15,0 2-32 0,2 3 0 0,2 6 0 16,0 2-320-16,3 2-64 0,0 0-16 0,0-4 0 0,2 1-144 16,-2-1 0-16,1-2 0 0,-1 0 0 15,-1 2-352 1,0 1-48-16,-2 3-16 0,-2-4 0 0,1-2-416 0,-3-9-96 16,-1-5-16-16,0-8 0 0,2-10 496 0,-2-4 112 0,2-7 16 0,0-2 0 15,-1-4 1648-15,1-2 336 0,0 0 64 0,0-2 0 0,-1-2-1136 0,1 0-224 0,0-1-48 16,1-1-16-16,-1 3-304 15,1-4 128-15,0 0-128 0,0 2 0 0,1 1 0 16,0 1-192-16,2 0 0 0,-2 3 0 16,1 0-224-16,2 0-32 0,0 4-16 0,1 1 0 15,0-2 16-15,1 4 16 0,1-1 0 0,-1 1 0 16,2 2 48-16,-1-3 0 0,1 0 0 0,-1 0 0 16,-1-2-800-16,2 0-160 0,2 1-16 0,4-4-16 15</inkml:trace>
  <inkml:trace contextRef="#ctx0" brushRef="#br0" timeOffset="1479.6">1172 10469 38703 0,'-22'0'3440'0,"6"0"-2752"0,8 0-560 0,6-3-128 0,1 3-2512 0,-5-2-544 0,-8-2-96 0,-8-2-32 0,-5-1 2896 0,2-6 576 0,5 1 112 0,6-3 32 0,6 1-1024 0,5 0-208 0,7 0-32 0,3 2-16 15,2 4 1984-15,2 0 400 0,4-2 64 0,5 1 32 16,3 2 272-16,5-5 48 0,4 1 16 0,6 3 0 0,4-2-1296 0,6 1-256 15,8 2-48-15,7-2-16 16,7 0 96-16,2 2 0 0,4-3 16 0,-6 1 0 0,-2 3-192 0,6-1-32 0,7-2-16 0,-1 0 0 16,4 0-224-16,0 1 0 15,2 2 0-15,1-4-18880 0</inkml:trace>
  <inkml:trace contextRef="#ctx0" brushRef="#br0" timeOffset="5798.27">3175 15341 26719 0,'-14'-4'2368'0,"0"-2"-1888"0,3 2-480 0,3 2 0 0,0-2-1072 0,-7 2-304 0,-15-8-64 0,-20-2-16 0,-20-1 272 0,-11 0 48 0,-6 4 16 16,2 6 0-16,2 6 384 0,1 3 80 0,2 0 16 0,-5 4 0 0,-6 0 1200 0,5 2 240 15,3 3 48-15,1-2 16 0,2-2 2240 0,2 4 448 0,1 1 96 0,5 0 0 16,2 2-2048-16,3-2-432 0,3 3-80 0,7-7 0 15,10 1-960-15,4-2-128 0,5 0-160 0,4-4 160 32,3 2-832-32,4 1-64 0,4-4 0 0,3 1 0 15,1 2-128-15,6-3-16 0,3 1-16 0,1 0 0 16,4 2 352-16,3-1 80 0,2 2 16 0,2 0 0 0,3 2 928 0,3 1 192 0,2 0 48 0,1 3 0 16,4 2-416-16,1 2-144 0,2-1 0 0,1 4 144 15,0 4 336-15,0-2 64 0,1 3 16 0,0 5 0 16,-1 4-192-16,0 2-48 0,-2-1 0 0,-1 9 0 15,3 9-128-15,-2 4-48 0,-1 3 0 0,-1 0 0 16,-1-2-144-16,-2-4 0 0,0 0 0 0,1-6 0 16,-1-4 224-16,2 1 160 0,1 2 48 0,-2 4 0 0,1 5 48 15,-2-2 16-15,-2-3 0 0,-1-1 0 0,-3-4-496 0,-1 8 0 16,-1 6 0-16,-3 6 0 0,-1 4 0 0,-4 6 0 16,-3-2 0-16,-2-3 0 15,-1-10-512-15,-1-1 0 0,-1-2 0 16,-1-6 0-16,2 0 704 15,1-11 128-15,2-3 48 0,0-2 0 0,2-5 864 0,0-3 176 0,2-2 48 0,-1-7 0 0,0 1-1056 16,0-2-208-16,0 4-32 0,0-3-16 0,2 2-144 0,-1-2 0 16,0 2 0-16,4-7 0 0,1 1 0 0,3-3 0 15,1 3 144-15,3-2-144 0,0 1 256 16,2 0 0-16,2 1-16 0,3-1 0 0,3-1-240 0,1-1 0 0,4-2 0 0,1 0 0 16,4-2 0-16,2-4 192 0,3-1 0 0,9-3 0 15,6 1-192-15,9-4 0 16,6-3 128-16,6 2-128 0,7-5-192 0,0 0-64 15,3-7-32-15,3 1-17824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8T17:13:08.953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31201 12053 42383 0,'-5'-10'3776'0,"1"4"-3024"0,3 0-608 0,0 2-144 0,-1 1 0 0,0-3 0 0,-4-4 144 0,-4-8-144 0,-4-7 0 0,-6-5 0 0,-3-3 0 0,-4 1 0 0,-3 1 128 0,-2 1-128 0,-4-1 128 0,-5 2-128 0,-3 0 0 0,-5 1-240 0,-1 3 48 0,-5 0 0 0,0 3-144 0,-6 0-32 0,-4 0 0 0,-5-1 0 0,-3 2 368 15,-2 2 0-15,-2-4-144 16,-1 2 144-16,-2 1 0 0,-5-2 0 0,-4 4 128 0,-5-1-128 0,0-1 208 0,-8 1-48 16,-8-2-16-1,-5 1 0-15,-3 1 176 0,-7-3 48 0,-3 3 0 0,-5-5 0 16,-6 1-192-16,-10-3-48 0,-10-2 0 0,-4 0 0 15,0-1 0-15,-7 1 0 0,-3-1 0 0,-6-3 0 16,-4 4-128-16,-4-1 0 0,4 4 0 0,4-1 0 16,6 5 0-16,-5 3 0 0,-5 1 0 0,1-2 0 0,5 3 128 15,-6 0 0-15,-2 1 0 0,-6-1 0 0,1 4-128 16,-9-2 0-16,-3-1 0 0,-3 3 0 16,-2 4 128-16,3 2 0 0,4 0 0 0,2 2 0 0,3 2 0 15,-4 2 0-15,-3-3 0 0,-2 6 0 0,-1-1 0 0,-2 3 0 16,1 4 0-16,-1 1 0 0,10 1-128 0,-9 5 0 15,0 0 0-15,1 3 128 0,-1 3-128 0,7 1 0 16,8 5 0-16,7 0 0 0,19-2-208 0,-1 5 80 16,3 7 128-16,-5 1-208 0,-2 8 208 0,1 3 0 0,2 7 0 0,5 3-144 0,6 1 144 15,7 2-128 1,4 0 128-16,9 4-128 0,7 1 128 0,-2 9 0 0,0 6 0 0,5 1 0 0,7 1 0 0,4 7 0 31,3 3 0-31,2 6-128 0,5 3 128 0,4 0 0 16,9-9-144-16,3 7 144 0,2 2 0 0,9-2 0 0,8-2 0 0,8-2 0 15,6 0 0-15,3 4 240 0,0 6-64 0,7 2-16 16,4-2-160-16,5 5 0 0,6 5 0 16,4-2 0-16,2-6-192 0,4 14 192 0,1 8-192 15,3-1 192-15,5-5-176 0,3 3 176 0,4 3-128 0,6-2 128 16,4-10 0-16,5 10 0 0,5 6 144 0,5-3-144 16,7 0 192-16,3-3-192 0,4 2 192 0,6-6-192 15,2-7 0-15,7 3 0 0,9 1 0 0,4-5 0 16,1-4-288-16,8 0 32 0,4 0 16 0,6-8 0 0,1-7 48 15,6-3 16-15,5 0 0 0,6-5 0 0,4-2 16 0,2-7 0 16,0-6 0-16,9 4 0 0,8-1 16 0,3-4 0 16,1-2 0-16,4-6 0 0,3-2 0 0,6-4 0 0,3-2 0 0,3-4 0 31,3-5-256-31,14 0-48 16,10-2-16-16,0-3 0 0,-10-7-544 0,9-1-96 0,8 1-32 15,0-3 0-15,2-4 48 0,0 1 0 16,4-3 0-16,-1-3 0 0,-7 1 1216 0,5-5 256 0,-1-5 64 0,7-2 0 0,4-1 704 0,2-3 160 15,1-1 32-15,1-4 0 0,0-2-640 0,6-4-112 16,3 0-16-16,5-4-16 0,4-1-320 0,2 0-64 16,0-4-16-16,3 0 0 0,-3-4-160 0,2-3 192 15,-1-2-192-15,10-5 192 0,6-3-64 0,4-2 0 0,-1-1 0 16,2-1 0-16,4-1-128 0,-9-2 0 16,-5 1 0-16,-14 0 0 0,-11 4 0 0,7-3 0 15,7-1 0-15,-1-3 0 0,-4 2 0 0,-5-2 0 16,-8 3 0-16,-1-4 0 0,0-4 0 0,-4-2 192 15,-8-1-32-15,2-3 0 0,0 1-32 0,-5-7 0 0,-3-2 0 16,-6-6 0-16,0-1 0 0,-2-4 0 16,-4-7 0-16,-3-2 0 0,-4-2-128 0,-3-3 0 15,-2-4 0-15,-3-4 0 0,0-2 0 0,-2-3 0 0,-6 2 0 16,-8 0-176-16,-6-2 32 0,-6 1 0 0,-6-1 0 0,-7-6 0 16,-4-2 144-16,-10-1 0 0,-11 4 0 0,-6-3-128 15,-7-5 288-15,-10-5 64 0,-9-8 16 0,-8-5 0 16,-7-2-240-16,-5-5-192 0,-3 0 48 15,-8-8 0-15,-7-2-160 0,-8-8-16 0,-8-2-16 0,-10-3 0 16,-4 1 96-16,-10 6 32 0,-4 6 0 0,-6 1 0 0,-6 6-144 0,-1 8-32 16,0 10 0-16,-3 1 0 0,-7 0 384 0,-4 2 0 15,-8 3 0-15,-6-1 0 16,-6 2 416-16,-5 5 96 0,-3 5 32 0,-4 5 0 0,-7 4-128 16,-6-2-32-16,-6 5 0 0,-5 2 0 0,-1 5-256 15,-8 4-128-15,-9 2 128 0,-5 2-128 0,-6 4 128 0,-4 2-128 16,1 4 128-16,-15 2-128 0,-11 4 0 0,-8 5 0 15,0 3-224-15,-3 8 80 16,-5 11-1136-16,-8 3-208 0,-9 5-48 0,-11 8-16 0</inkml:trace>
  <inkml:trace contextRef="#ctx0" brushRef="#br1" timeOffset="46321.27">5344 5840 11055 0,'18'-11'976'0,"-2"1"-784"0,-3 2-192 0,-2 3 0 16,-1 0 480-16,6-3 48 0,14-7 16 0,16-7 0 0,10-4 864 0,0 1 192 0,-1 7 16 15,-11 8 16-15,-7 6-288 0,-8 8-64 0,-9 5-16 0,-8 7 0 0,-6 7 208 0,-8 8 64 0,-8 8 0 0,-10 4 0 16,-5 1 144-16,-8 7 48 0,-8 6 0 0,-11 8 0 0,-7 6-720 0,-10 4-144 16,-6 5-32-16,-4-5 0 15,-1-2-448-15,-5 0-112 0,-3 0-16 0,0-1 0 0,4 0-80 0,5-7-32 16,5-3 0-16,9-8 0 16,11-6-144-16,3-4 0 0,7-9 0 0,7-4 0 15,8-6-1296 1,8-6-352-16</inkml:trace>
  <inkml:trace contextRef="#ctx0" brushRef="#br1" timeOffset="46566.6">6272 5955 40543 0,'-24'15'1792'0,"5"-1"384"0,-3 2-1744 0,4 0-432 16,4-1 0-16,1 1 0 0,-6 4 256 0,-15 19-48 0,-22 24 0 16,-18 23 0-16,-14 15-208 0,-4 13 0 0,1 7 0 15,3 1 0-15,5-4-192 0,7-4 64 16,4-1 128-16,4-1-208 0,7-5 208 0,6-9 0 16,6-10 0-16,6-13 160 0,6-4-160 0,4-8 0 0,4-6-192 0,6-9-11904 15,3-9-2384-15</inkml:trace>
  <inkml:trace contextRef="#ctx0" brushRef="#br1" timeOffset="47056.85">7466 6073 38703 0,'-29'31'3440'0,"3"-5"-2752"0,7-5-560 0,7-5-128 0,2-3 496 0,-11 15 64 0,-20 22 16 0,-22 29 0 0,-15 19-400 0,-4 7-176 0,5 2 160 0,9-11-160 0,7-12 0 0,9-7 0 0,6-8 0 0,5-6-18192 16</inkml:trace>
  <inkml:trace contextRef="#ctx0" brushRef="#br1" timeOffset="47307.4">8228 5863 38703 0,'-6'4'3440'0,"-3"8"-2752"15,2-2-560-15,1 2-128 0,1 0 640 0,-4 8 80 16,-8 15 32-16,-12 22 0 0,-12 25-624 0,-9 16-128 0,-3 3 0 0,-1-3 0 16,-1-4-144-16,-6 1 144 0,-11 9-208 15,-3-1 80-15,1-12-400 0,1-7-80 0,1-4-16 0,4-4 0 32,3 2-784-32,4-5-176 0,7-6-16 0,2-3-13968 0</inkml:trace>
  <inkml:trace contextRef="#ctx0" brushRef="#br1" timeOffset="48168.08">8240 6293 23039 0,'5'-6'2048'0,"-1"2"-1648"0,-1 2-400 0,-3 4 0 0,0-1 1200 0,0 2 144 0,1-1 48 16,-1 3 0-16,-3 6-112 0,-3 9-32 0,-6 5 0 0,-7 7 0 0,-4 9-400 0,-8 9-80 0,-6 7 0 0,-9 13-16 0,-5 9-624 0,-6 10-128 0,-2-1 0 0,-8 3 0 16,-3 4-416-16,-3 3-32 0,0 0 0 0,2-9 0 15,5-14 0-15,6-11 0 0,6-4 0 0,-1-3 0 0,2-3 448 0,5-3 0 0,3-4 0 0,10-9-14208 16</inkml:trace>
  <inkml:trace contextRef="#ctx0" brushRef="#br1" timeOffset="48534.09">9954 5933 43311 0,'-12'10'1920'0,"0"-4"384"0,-2 3-1840 0,4 1-464 0,4-2 0 16,2 2 0-16,-2 6-144 0,-5 9-128 16,-8 17-32-16,-8 15 0 15,-5 15-448-15,-4 4-80 0,-2-3-32 0,-6-1 0 16,-5 1-400-16,-7 6-80 0,-9 6 0 0,-7 4-16 0,-1-1-704 15,-6-5-144-15,-4-1-32 0,-5-2 0 0,-2-2 768 16,2-5 160-16,3-4 32 0,5-6 0 0,7-5 1024 0,3-2 256 0,7-10 0 0,13-7 0 16,10-6-1104-16,12-9-224 15,13-8-32-15,11-6-6864 0</inkml:trace>
  <inkml:trace contextRef="#ctx0" brushRef="#br1" timeOffset="48802.78">10420 6536 42383 0,'-27'25'3776'0,"1"1"-3024"0,6-6-608 0,7-5-144 16,0 3 640-16,-10 8 80 0,-22 25 32 0,-21 21 0 16,-16 20-576-16,-6 6-176 0,5 1 0 15,7-2 0 1,4-8-640-16,4-7-256 0,5-4-32 0,2 1-18224 0</inkml:trace>
  <inkml:trace contextRef="#ctx0" brushRef="#br1" timeOffset="70392.43">9654 10757 1839 0,'-3'10'160'0,"1"-4"-160"0,-1 0 0 0,1 0 0 0,-1-2 2944 0,2 1 576 0,-1 0 96 16,-3 4 32-16,-3 6-2512 0,0 2-496 0,-1 4-112 0,0 1-16 0,2-3 176 0,1-2 16 0,1 0 16 0,1-1 0 0,0 0 704 0,2 1 144 0,-1 1 32 0,1-2 0 0,-1 6 64 0,1 1 0 0,-2 5 16 0,-1 7 0 0,0 7-896 0,-2 8-176 16,0 7-32-16,-2 5-16 0,0 1-400 0,-2 4-160 15,1 8 128-15,-3 11-128 0,-2 9 0 0,-1 3 0 0,2-3 0 16,-1 0 0-16,2 5 0 0,0 5 0 16,2 5-128-16,0-1 128 0,4-2 0 0,-1-12 0 0,3-4-144 15,3-14 144-15,-1-10 0 0,3-5 0 0,2-8 0 0,-1 3 0 16,0-4 0-16,-2 2 0 0,1-6 0 0,-3-3 0 15,1-3 0-15,-2-5 0 0,-1 1 0 0,0-5 0 16,-1 1 0-16,-1-4 0 0,-3-1 0 0,1 0-160 16,-1-4 160-16,2-3 0 0,0-2 0 0,1-5-128 15,1-4 128-15,-1-2 0 0,2-1 128 0,2-6-128 16,-1 0 512-16,2-3 48 0,-1-5 0 0,1-3 0 0,-2 0 304 16,0-6 64-16,0-1 16 0,-1-3 0 15,3 4-400-15,-3-2-80 0,1-6-16 0,-2 0 0 16,0 1-208-16,0-2-48 0,-2 4-16 0,0-2 0 15,0 1-48-15,0 1 0 0,-2 3 0 0,-1 0 0 0,0 0-128 16,-2-1 128-16,2 3-128 0,-1-1 128 0,-1 4-128 0,1-4 0 16,0 3 0-16,-1 2 128 0,2 0-128 0,1 0 0 15,-1 2 0-15,1 1 0 0,0 0 0 0,2 1 0 16,-1 1 0-16,0 1 0 0,2 0 0 0,-1 2 0 16,1 2 144-16,2 0-144 0,-1 4 0 0,1 2 0 15,-1 5 0-15,1 3 0 0,1 4 0 0,2 1 0 16,0 4 0-16,2 4 0 0,2-3 0 0,1 3 0 15,4 3 0-15,0 1 0 0,2-5 0 0,2 2 0 0,0-1 0 0,1-1 0 16,2-5 0-16,-2-3 0 0,1-4 0 0,-1-1 0 16,0-3 0-16,-2-4 0 0,0 0 0 15,0 0 128-15,2 0-128 0,3-2 0 0,1 0 128 0,0 0-128 16,2 0 176-16,0-2-48 0,2 0 0 0,-1-2 0 16,-1 0 64-16,2-4 16 15,2-2 0-15,0-4 0 0,-2 2 160 0,1-2 16 0,-1-3 16 16,1 1 0-16,-2-4-208 0,-2 1-64 0,-1 2 0 0,-1-3 0 15,-2-1-128-15,1 1 0 0,-3-2 0 0,-1-1 0 16,-3 0-304-16,0-5-32 0,-4-6-16 0,1-10-19296 16</inkml:trace>
  <inkml:trace contextRef="#ctx0" brushRef="#br1" timeOffset="136295.41">5714 13576 46991 0,'-12'-6'4176'0,"-1"3"-3344"0,3-2-656 0,4 5-176 0,0 2 128 0,-4 2-128 0,-7 2 192 0,-12 9-64 0,-5 8-1568 0,-8 18-320 0,-1 15-64 0,-3 11-16 0,-2 12-576 0,-7 18-112 0,-5 17-32 16,-13 10 0-16</inkml:trace>
  <inkml:trace contextRef="#ctx0" brushRef="#br1" timeOffset="136324.84">4492 15243 35935 0,'-90'119'1600'0,"59"-81"320"0,19-20-1536 0,8-13-384 0,2-2 0 0,-8 12 0 0,-20 24-1664 0,-11 17-416 0,-3 11-80 0,9-10-16 0,18-16 1792 0,16-21 384 16,14-18 0-16,13-14 0 0</inkml:trace>
  <inkml:trace contextRef="#ctx0" brushRef="#br1" timeOffset="136603.91">6092 14060 39615 0,'-42'38'1760'0,"7"-12"352"0,-1 3-1680 0,9-8-432 0,8-5 0 0,2-4 0 0,-9 8 256 0,-18 15-16 15,-21 18-16-15,-12 11 0 0,-1 5-224 0,8-6 0 16,7-2 128-16,8-5-128 16,5 0 128-16,1-1-128 0,2-1 176 0,0 3-176 0,0 3 128 0,-1 0-128 15,-2 6 0-15,-5-2 0 0,-1 5 128 0,0 3-128 0,1-5 144 16,0-1-144-16,-2 6 352 0,0-1-32 16,1 0 0-16,0-4 0 0,2 0-320 0,2-8 0 0,4-4 0 0,6-8 0 31,6-9-448-31,4-3 0 0,5-3 0 0,7-10 0 15,6-3-1008-15,8-7-208 0</inkml:trace>
  <inkml:trace contextRef="#ctx0" brushRef="#br1" timeOffset="137064.26">7790 14080 41471 0,'-11'-4'3680'0,"1"4"-2944"0,3 0-592 0,2 1-144 0,1 4 320 0,-4-1 48 0,-10 5 0 0,-11 7 0 15,-12 12-672-15,-10 10-128 0,-5 11-16 0,-3 8-16 0,0 8-1536 16,-6 6-304-16,-4 8-64 0,-6 8-16 16,-3 1-2880-16,1-1-576 0,3-6-112 0,6-5-32 15,6-7 3744-15,0 2 768 0,3-2 128 0,2-2 48 0,4-4 4128 0,3-4 832 16,7-8 176-16,4-7 16 0,6-5-1584 0,6-8-320 0,6-8-64 16,6-8-12768-16</inkml:trace>
  <inkml:trace contextRef="#ctx0" brushRef="#br1" timeOffset="137283.43">8106 14332 35935 0,'-18'38'3200'0,"3"-7"-2560"0,1-2-512 0,0-6-128 0,3-4 1952 0,0-1 368 15,-4 7 80-15,-12 20 16 0,-15 24-2144 0,-10 20-416 16,-3 6-96-16,2-6-16 16,5-7-336-16,0-3-80 0,-2-4-16 0,0-2 0 15,-4 0-1360-15,5-4-288 0,-1-2-48 16,7-7-8400-16,5-6-1680 0</inkml:trace>
  <inkml:trace contextRef="#ctx0" brushRef="#br1" timeOffset="137974.53">12608 13757 11967 0,'0'9'1072'0,"-3"-2"-864"15,-2 2-208-15,1-3 0 0,-3-1 5008 0,1 1 960 0,-4 3 192 0,-6 6 48 0,-10 12-4048 0,-13 14-816 0,-11 14-144 0,-10 14-48 0,-7 8-1504 0,-5 5-304 0,-3 7-64 0,-1-1-16 16,6-9-416-16,2 0-96 0,3-6-16 0,5-4 0 0,5-1 1264 0,6-5 256 0,4-4 64 0,6-2 0 0,2-6 800 0,5-4 160 16,6-6 48-16,3-3 0 15,4 4-2016-15,4-1-400 0,5 0-64 0,4-7-32 16,3-5-2768-1,4-7-544-15,4-6-112 0,3-7-5392 0</inkml:trace>
  <inkml:trace contextRef="#ctx0" brushRef="#br1" timeOffset="138201.01">13021 14206 35007 0,'-15'31'1552'16,"0"-5"320"-16,-1-2-1488 0,0-1-384 0,4-6 0 0,-1 0 0 0,-5 7 1168 0,-17 19 176 16,-20 30 16-16,-22 22 16 0,-13 15-912 0,2 0-176 0,1-8-32 15,6-1-16-15,0-3-240 0,5-2 0 0,4-2 0 16,5-6 0 0,6-7-544-16,8-6-160 0,6-6-16 0,5-6-16 0,3-3-672 15,5-12-128-15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8T17:18:10.555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FFC000"/>
    </inkml:brush>
  </inkml:definitions>
  <inkml:trace contextRef="#ctx0" brushRef="#br0">6881 9857 33167 0,'15'-6'2944'0,"-2"-1"-2352"0,-5 2-464 0,-3 3-128 0,0-2 704 0,5-2 112 0,11-5 16 0,10-5 16 0,9-4-656 0,-1-2-192 0,-5 3 0 0,-10 6 0 0,-5 0 128 0,-9 3-128 0,-4 4 160 0,-6 0-160 0,-4 1 0 0,-6 4 0 16,-3 1 0-16,-8 0 0 16,-7 1-272-16,-4 4-160 0,-4 1-16 0,-7 0-16 0,-8 4 144 0,-4 0 48 0,-8 3 0 0,-7 0 0 15,-4 2 128-15,-4-3 144 0,0-1-208 0,1-2 80 16,1 0-16-16,-5-2 0 16,-6 3 0-16,-3-4 0 0,-3-1 144 0,0-1 256 0,-1-2-64 0,-8 2-16 15,-6 2 320-15,-1 1 64 0,8-6 16 16,-6 4 0-16,-4 5-272 0,-1-4-48 0,-1-3-16 0,2 4 0 15,-2-1-240-15,1 0 0 0,-1 1 0 0,4 0 0 16,2-1 0-16,-2 2 0 0,0 2 0 16,5-1-160-1,10-5-352-15,-2 3-80 0,2 2-16 0,0-3 0 16,4-4 160-16,3 2 16 0,4-1 16 0,3 0 0 0,3 1 416 0,6-1-160 0,5 0 160 16,10-3 0-16,7 0 0 0,-2 0 272 0,1 0-16 0,1 0-16 15,5 0 208-15,5 0 64 0,5 0 0 0,4 0 0 0,4 0-16 16,4 3 0-16,2-2 0 0,4 1 0 15,2 1-48-15,3 1-16 0,1-2 0 0,3 3 0 16,1 0-288-16,1 1-144 0,2 2 160 0,2 0-160 0,0 2 0 0,1 2 0 16,1 2-208-16,0 1 64 0,3 1 16 0,-1 3 0 15,2 0 0-15,-1 6 0 0,3 0 128 0,0 3 128 16,2 4-128-16,-1 4 176 0,0 4-176 0,-1-2 0 16,2 7 0-16,-2-2 0 0,-1 1 0 0,-1 7 0 15,-1 6 0-15,0 4 0 0,-2 8 0 0,0-2 0 0,-2-2 0 0,-2-2 0 16,1 4 400-16,-1 4 0 0,-1 4 0 0,-1 2 0 15,1 4-32-15,-2-5-16 0,0-1 0 0,-3 4 0 16,2 4-208-16,-1 5-144 16,-1 1 192-16,2-7-192 0,-1-3 0 0,-1-3 0 15,0 2 0-15,-2 1 0 0,1 1 0 0,-1-1 0 0,2-9 0 0,-1-1 0 0,2-2 0 0,-2-1 0 16,3 1 0 0,-2-4 0-16,3 0 0 0,-1-5 0 0,2-3 0 0,1-13 0 0,0-4 0 0,2-3 0 15,-1 11 0-15,2 0 0 16,-2 1 0-16,2-4 0 0,0-1 0 15,2-5 0-15,-1-2 0 0,1-3 0 0,1-2 0 0,-1-2 0 16,2 1 0-16,0-5 0 0,1 1 0 0,0-3 0 16,1-3 0-16,0 0 0 0,3-3 0 0,-2 0 0 15,3-4 0-15,0 2 0 0,0 0 0 0,0-1-144 0,-1-3 144 16,1 2 0-16,0-2 0 0,-1 0 0 0,1-1 0 0,-2 0 0 16,2 1 0-16,0-1 0 15,-1-3 0-15,2-2 0 0,3 0 0 0,-2-1 0 0,3 0 128 0,2-1 0 16,2-1 0-16,0 2 0 15,2-3-128-15,2 0 144 0,3 0-144 0,2 0 160 0,2-3-160 0,2 2 0 16,0-1 0-16,4-1 128 16,1 2-128-16,1-1 0 0,3-2 0 0,-1 0 0 0,-1 4 0 0,2 0 0 15,1-2 0-15,1 4 0 0,1 2 0 0,-2 0 0 0,0-1 0 0,2 3 0 16,3 6 0 0,2-2 0-16,0 2 0 0,0 1 0 0,1-4 0 0,-1 1 0 15,-2-4 0-15,3 0 0 0,6 1 0 0,2-4 0 16,6 0 0-16,1-6 0 0,3 0 0 0,0-4 0 15,3-1 0-15,-1 0 0 0,1 0 0 0,1-1 0 16,2 2 0-16,0-3 0 0,-1 1 0 0,-1-1 0 0,-2 4 0 0,-1 2 0 16,1 2 0-16,-1 2 0 0,0 2 0 15,-2 2 0-15,-1-2 0 0,-2 5 0 0,-1 0 0 0,5 2 0 16,4 1 0-16,2-3 0 0,0 2 0 16,1-3 0-16,0-4 0 0,1 2 0 0,1 2 0 0,3-2 0 15,2 0 0-15,0-2-176 0,-6-2 176 0,2 0-128 16,0 0 128-16,0 3-128 0,0-3 128 0,-4 0-128 15,-5-3 128-15,-1 1-160 0,0 0 160 0,0 2-160 16,0 2 160-16,-1-2 0 0,2 2 160 0,-2-2-160 16,1 0 128-16,-2 3-128 0,-1-2 0 0,1 4 0 15,-3-2 320-15,4 4-48 0,3-1 0 0,-2-2 0 0,-7-2-144 0,5 2-128 16,7 2 192-16,2-2-192 16,-2 2 0-16,1-4 0 0,1-2 0 0,-1 0-144 15,-4-2-48-15,3 2-16 0,4 2 0 0,-1-2 0 16,-8-2 208-16,0 2-144 0,2-3 144 0,1 2-128 15,1 1 128-15,-2 0 0 0,-3 0 128 0,1 0-128 16,2-5 0-16,1 4 0 0,-1-3 0 0,0 2-128 0,-1 2 128 16,1-3 0-16,4 3 0 0,-3-1 0 0,-9-1 0 0,3-2 0 15,7 4 0-15,2 0 0 0,0 0 0 0,2-3 0 16,-4 3 0-16,1-3 0 0,1 0 0 0,-1 3-128 16,-2 3 128-16,-3 0 0 0,-1 0-240 0,-4 1 48 15,-1-2 0-15,-5-1 0 0,-3 4 192 0,1-1 0 16,-2 0 0-16,-1-1 160 0,2 4-160 0,-3-5 0 0,-5 0 0 15,1-2-176-15,1-2 176 0,5 0 0 0,4 0 0 16,0 0 0-16,0-2 0 0,-2 2 0 16,1-1 0-16,-2 2 0 0,1-3 0 0,-3 2 144 0,-5 2-144 0,-3-3 160 15,1 3 48-15,-1 3 16 0,1-1 0 0,-6-1 0 16,-4 2-224-16,2-1 0 16,1 2-144-16,0-3 144 0,-1 2 0 0,0-3 0 15,0 2-128-15,-1-2 128 0,-2 0 0 0,-1-2 0 0,-1-1 0 0,1 2-144 16,4-3 144-16,1-1 0 0,2 2 0 15,-2-3 0-15,-2-1 0 0,-1-1 0 0,-2 0 0 16,-3 2-128-16,-3-3 128 0,-2 2 0 0,-2 1 0 16,-2 0-128-16,-2 2 128 0,-1-2 0 0,-1 0 128 0,-4-1-128 15,0 4 0-15,0-6 144 0,2 2-144 16,0-2 0-16,1 0 0 0,0-1-144 0,0 1-16 0,1-1 0 16,-1 0-160-16,0-3-16 0,-1 5-16 0,-2 0 0 15,-3 0 128-15,-1 1 32 0,4 1 0 0,-2-1 0 16,0 1 464-16,-2-1 112 0,1-1 0 0,-3 0 16 15,0-3-16-15,-2 1-16 0,2 0 0 0,-4-2 0 0,1-1-16 16,-3-6 0-16,0-3 0 0,-1-1 0 0,-1-1-144 0,-1-5-16 16,-1-3-16-16,1-2 0 0,-1-1-176 15,1-3-176-15,1-6 48 0,-2 0 0 0,2-1 128 0,0-5 0 16,1-7 0-16,0-3 0 0,2 2 0 16,-2-1 128-16,1 2 0 0,1-6 0 0,-1-4-128 0,1 8 176 15,-2 6-176-15,2-6 192 0,-1-7-192 0,-1-4 0 16,1-3 0-16,2-2 128 0,-1 0-128 0,2-1 0 15,-1 2 0-15,2-1 0 0,3-5 0 0,-2 1 0 16,1 0 0-16,0 0 0 0,-2 7 0 0,-1-3 0 16,3-2-224-16,-4-2 80 0,1-3 144 0,-3 6-160 0,1 0 160 15,-1-2-160-15,0 2 160 0,-1-3-208 0,-1-1 80 0,0 4 128 16,-2 10-240-16,-1-1 80 0,-1 4 16 0,-1 4 0 16,-1 7-16-16,-1 3 0 15,-1 4 0-15,-4 1 0 0,1 5 160 0,-2 2-192 16,2 6 192-16,-3 5-192 0,0 0 192 0,0 4 0 0,2 1 128 0,-2 5-128 15,2 2 0-15,-1 2 0 0,-2 0 0 0,-3 2-192 16,0 1 16-16,0-1 0 0,0 4 0 16,-1-3 0-16,2 2 176 0,-1 3-208 0,-2-2 80 0,-1 4 128 15,1 2-224-15,-4 0 80 0,1 0 16 0,-5 3 0 16,1 2 0-16,-3 0 0 0,-1 4 0 0,-6-3 0 0,-1 6 256 16,-4-2 64-16,2 0 16 0,-1 2 0 0,-4 1-80 15,-2-1-128-15,-2 1 176 0,-2-1-176 16,-1-2 128-16,-1 0-128 0,-1-2 0 0,0 0 0 15,-2 0 0-15,0 0 0 0,1 1 0 0,-4-6 0 16,-3 3 0-16,-4-2 0 0,-1 1 0 0,-1-4 0 16,-1 3 0-16,0-3 0 0,1 1 0 0,-3-2 0 15,-1-3 0-15,-4 2 0 0,-2-2 0 0,-1 2 0 0,-2 1 0 16,-2-2 160-16,-4-1-160 0,2 2 128 0,8 1-128 0,-4 0 0 16,-3 1 0-16,-9-2-176 0,-9 1 176 15,-2 0 0-15,4 4 0 0,-3-2 0 0,-1-2 0 16,-5 1 0-16,-3 2 128 0,2 1-128 0,2-1 0 0,2 0 0 15,0-3 0-15,3-3-192 0,7 3 192 0,-2-1 0 16,-3-5 0-16,1 0-128 16,2 2-240-16,-2-2-32 0,2 0-16 15,-3-1 0-15,0-3-16 0,3 4 0 0,6-2 0 0,-3 0 0 0,-5 2 432 0,1-3-128 16,1 2 128-16,-1 1 0 0,-1 0 0 0,-1-3 0 16,0 5 144-16,4-2-144 0,8 4 384 0,-4 0-48 0,-5 0 0 0,1 2 0 0,4 2-208 0,4-2-128 15,6 2 160-15,-5 0-160 16,-3 1 0-16,2 0-160 15,2 3 0-15,-2 1-17120 0</inkml:trace>
  <inkml:trace contextRef="#ctx0" brushRef="#br1" timeOffset="45530.88">5381 10406 20271 0,'-4'-13'1792'0,"0"4"-1424"0,0 2-368 0,2 4 0 0,-1 3 880 0,-1-7 96 0,-3-4 32 0,-7-6 0 0,-3-2-16 0,-4-3 0 0,-1 6 0 0,-2-1 0 0,1 6 0 0,-1 0 0 0,1 3 0 0,-3-2 0 0,0 4-656 0,-3-3-128 16,-1 2-16-16,-3 1-16 0,-1 0 320 0,-2 1 64 16,-1 0 16-16,-5-1 0 0,-3-1-240 0,-4 2-32 15,-4 2-16-15,-5-1 0 0,-2 0-288 0,-3 3 0 16,-1 0 0-16,2 1 0 0,4 0 0 0,-3 1 0 0,-1 0 0 16,-1 3 0-16,5-4 0 0,3 4 0 15,5-1 0-15,4 2 0 0,3 2 192 0,2-1 64 16,2 4 32-16,2-4 0 0,2 1 0 0,2 2 0 0,-1-3 0 15,2 1 0-15,1 2 48 0,2-1 16 0,-1 0 0 0,3 1 0 16,-1-2 0-16,4 2 0 0,3-5 0 16,0 2 0-16,3-2-48 0,2-1-16 0,1 2 0 0,2-1 0 15,2-2-80-15,0 2-16 0,2-1 0 0,1-3 0 0,4 3-64 0,1-3 0 16,1 3-128-16,0-3 192 16,2 3-48-16,0-1-16 0,3 3 0 0,-2 1 0 0,3 1-128 0,-2 3 0 0,2 3 0 15,1 1 128 1,-1 2-128-16,-1 4 0 0,0-2 0 0,-1 1 0 15,0 0 0-15,-1 4 0 0,-1 5 0 0,-1 4 0 16,-2 0 0-16,-1 5 0 0,1 4 0 0,-4 0 0 0,2 1 0 16,-1 1 0-16,0 1 0 0,1 1 0 0,1-1 0 0,1 3 0 15,2 4 0-15,-1 6 0 0,2 6 0 0,2 4 0 16,0 3-144-16,2 8 144 0,1-1 0 0,1 7 0 16,-1 8 0-16,1 3 0 0,0 0 0 15,-1 3 0-15,-1-1 0 0,0 5 0 0,-2 3 0 16,0-4 0-16,1-1 0 0,-2-4 0 0,0-1 0 15,1 0 0-15,-1 3 0 0,1-4 0 0,1-5 0 0,-1 8 0 16,2 5 0-16,-2-1 0 0,3 3 0 0,2-5 0 16,0 2 0-16,2-3 0 0,2-1 0 0,1-2 0 0,2-6 0 15,-2-1 0-15,2-2 0 0,-1 2 176 0,2 1-32 16,0-4 0-16,-3-3-144 0,2 0 0 16,-2 2 0-16,-1 1 128 0,-2 3-128 0,-1-9 0 0,-2-1 0 0,-4-1 0 15,2-6 0-15,-4 3 0 16,0-1 0-16,-4-5 0 0,-1-1 0 0,-1-4 0 15,0 0 0-15,-2-2 0 0,0-2 0 0,-3 2 0 0,1 2 0 16,-1-2 0-16,0-5 0 0,2-2 0 0,0-6 0 16,2 1 0-16,-1 0 128 0,2-2-128 0,3 3 192 0,0-2-64 15,2 3 256-15,0-4 64 0,-1 0 0 0,4-5 0 16,-1-2-176-16,0-4-16 0,0-4-16 0,-1-1 0 16,2 0-48-16,-4-3-16 0,2-2 0 0,0-4 0 15,-1-3-176-15,0-1 128 0,-2 0-128 0,0-1 128 0,-1-1-128 16,-2 0 0-16,1-3 0 0,-1 0 0 0,-2-1 128 0,1 1-128 15,1-3 0-15,-1-2 128 0,2 2 32 0,2-4 0 16,0 1 0-16,1-4 0 0,2 0 64 16,1 1 16-16,0-2 0 0,2-1 0 0,0 2-240 0,2-3 0 15,2 0 0-15,0-4 0 0,2-1 0 0,1-1-128 16,2-2 128-16,3 2-208 0,0 0 80 0,2 0 128 16,1 0-208-16,2 2 80 0,4-2 128 0,2 2-192 15,1 2 192-15,3 2-192 0,0 3 16 0,3 0 0 16,0-1 0-16,0 3 0 0,2 0 48 0,3 1 0 15,3-2 0-15,1 2 0 0,3-2 128 0,2 0 0 16,2-2-144-16,2-2 144 0,-3-2-176 0,2 0 48 16,-2-1 0-16,0-2 0 0,1 4 128 0,0 1 0 15,-2 0 0-15,-3 0-128 0,-1 0 128 0,-3 1-192 0,-3 1 192 16,-2 2-192-16,-2 2 192 0,1 0 0 0,0 1 0 0,0 2-128 16,1 4 128-16,1-3-208 0,3 5 80 0,-4-3 128 15,1-2 0-15,-4 0 0 0,-2-2 0 0,-1 0 0 16,-1-2 176-16,0 0-48 0,1-2-128 15,-1-2 192-15,0 1-16 0,-4-2-16 0,1-2 0 0,0 1 0 16,1-5 32-16,-2 1 16 0,-1-2 0 16,-5 0 0-16,-2-2-208 0,-2 2 128 0,-3-3-128 0,-3 2 0 15,-2 1 160-15,-3-3-160 0,-1 1 160 0,-2-2-160 0,-3 0 192 16,-1-6-64-16,-2 1-128 16,0-1 192-16,-1-3 48 0,-1-1 0 0,1 1 0 0,2-6 0 15,0-1-48-15,4-1 0 0,-1 1 0 0,2-3 0 16,3-3 112-16,1-2 16 0,2-1 0 0,0-3 0 15,3 1-112-15,-2-4-16 0,2-1 0 0,-2 1 0 16,2 0-192-16,-3-2 0 0,0 1-144 0,-2-2 144 0,-3 5 0 16,-1-2 0-16,-2 3 0 0,-3-6 0 0,-1 0 0 0,-4-3 0 15,-1-1 128-15,-4-3-128 0,-3 0 448 0,0 1-32 16,2 3 0-16,-3-7 0 0,-3-9-64 0,-4-10-16 16,-1-12 0-16,-2 0 0 0,3 2-336 0,4 1 0 15,2 3 0-15,5 0 0 0,4 0 0 0,3 0-192 16,1 1 32-16,3 5 0 0,0 9-48 0,0 2-16 15,0 1 0-15,2 1 0 0,-1 3 48 0,-1 1 16 16,-3-2 0-16,-1 1 0 0,-1 0 160 16,-1 0 224-16,0 4-48 0,0-1-16 0,2-2 32 0,-2-2 16 0,1-3 0 15,0-2 0-15,2 0-208 0,2 0 128 0,0 0-128 0,0-4 0 0,3-2 128 16,-2 0-128 0,2-2 0-16,-1 0 0 0,3 8 0 0,-1-4 128 15,2 0-128-15,0 1 0 0,1 12 0 0,-2 1-256 16,0 2 48-16,-2 4 16 0,2 3 16 0,-2 2 16 15,-1 1 0-15,1 4 0 0,1 5 160 0,-2-1 0 16,2-4 0-16,-1-1 0 0,-1 0 0 0,2-2 0 0,1 0 0 16,0-3 0-16,0 1 0 0,2-4 0 0,0 7 0 0,-1-6 0 15,0 2 0-15,0-5 0 0,-1-3 0 0,1 2 0 16,-1 0 0-16,0-1 0 0,-1-3 0 0,1 2 0 16,-1 4 0-16,1-1 0 0,-1-3 0 0,1 0 0 15,0 4 0-15,-1 0 0 0,1 5 0 0,0 3 0 16,-2 0 0-16,1 3 0 0,0 3 0 0,-2 3-128 0,2 2 128 15,-1-1 176-15,0 5-48 0,0-5 0 0,-1 5-128 16,-2-2 0-16,2-2 0 0,-3 2 0 0,-2-2 128 0,0 0-128 16,-2 2 0-16,1 1 128 0,0-1-128 0,1 1-144 15,-1 3 144-15,0 0-208 0,2 1 208 0,0 1 0 16,0 1 0-16,0 1 0 0,2 0-288 16,-1 0 32-16,2 2 16 0,0-3 0 15,3 3-208-15,0 0-64 0,1 0 0 0,1-1 0 0,0 3 208 0,2-1 48 16,2-1 0-16,0 0 0 0,1 0-96 0,1 0-16 15,0 0 0-15,0 1 0 0,-1 3 48 0,0 1 16 16,0-2 0-16,-1 1 0 16,-1 2-464-16,1-2-80 0</inkml:trace>
  <inkml:trace contextRef="#ctx0" brushRef="#br1" timeOffset="47464.15">7281 11677 41471 0,'-4'-4'3680'0,"0"2"-2944"0,2-1-592 0,-1 2-144 15,2 1 0-15,-2-4 0 0,-5-2 144 0,-3 0-144 0,-5-6-352 0,-6-1-144 0,-4 3-16 0,-4 1-16 0,-3-4 48 0,-5 5 16 0,-6-2 0 0,-3 0 0 16,-4-1-336-16,-3 3-64 0,-4-2-16 0,-4 0 0 15,-4 2-256-15,-3-1-48 16,-3 3-16-16,1 1 0 0,3 2 1200 0,0 1 0 0,2 4 256 0,2 1-32 0,1 2 816 0,3 0 176 16,7-1 16-16,3-2 16 0,1 2 0 0,2 2 0 15,0 0 0-15,2-2 0 0,1 2-736 16,5-4-160-16,2 2-32 0,3 0 0 0,6-2-160 0,1 2-32 16,3-1-128-16,4 0 192 0,3 0-192 0,3 0 176 15,3 0-176-15,1-3 160 0,3 4-160 0,1-2 192 16,1 2-192-16,1 2 192 0,0 0-192 0,3 4 0 15,0 0 0-15,0 2 128 0,1 4-128 0,-1 3 0 16,-1-1 0-16,0 5 0 0,-1 3 0 0,0 2 0 0,-1 1 0 0,0 2 0 16,-1 1 0-16,0 0 0 15,0 5 0-15,2 1 0 0,0 6 0 0,3 0 0 0,1 2 0 16,3 3 128-16,4 2 160 0,0 0 32 16,2 2 0-16,0 4 0 0,1-3-80 0,1 3-16 0,0 6 0 0,-1 1 0 0,-1-1-224 0,-4 3 0 0,0 3 0 15,-2-2 0 1,-3 0 0-16,-2 2 0 0,-2 0 0 0,-4 4 0 15,-1 3 0-15,-3 0 0 0,1 0 0 0,-2 3 0 16,-2 4 0-16,0 1 0 0,0 1 0 0,2-4 0 16,3-6 0-16,3 0 0 0,2 1 0 0,4 1 144 15,4 4 368-15,3-5 64 0,4-3 0 0,2-7 16 16,-1 0-272-16,3-2-48 0,1-3-16 0,1-2 0 16,2 0-256-16,-2 2 128 0,2 0-128 0,-3-2 0 0,-1-5 0 15,-2 2 0-15,0-4-192 0,-2 7 48 0,-1-1-160 16,-4 4-16-16,-3 1-16 0,-3-5 0 0,-1-1 32 0,-2-3 16 15,-1-10 0-15,-2 3 0 0,-2-2 288 0,0 2 0 16,-2-5 0-16,1 1 144 0,-1-2 160 0,1-5 16 16,2-4 16-16,1-3 0 0,2 4-96 0,2-10-32 15,-1-2 0-15,2-2 0 0,1 3 48 0,0 0 0 16,1-2 0-16,0 1 0 0,1-4-32 0,-1 2 0 0,0-1 0 16,-1 1 0-16,0 1-224 0,-1 1 0 15,0-4 128-15,-2 4-128 0,1-1 0 0,-2 1 0 16,0-4 0-16,1 2 0 0,-2 2 0 0,0-4-160 15,1 0 160-15,0-3-192 0,3-2 192 0,0 1-128 16,1-1 128-16,0-2-128 0,2 0 128 0,1-2 144 16,0 2-16-16,2 0-128 0,3-1 272 0,0 1-48 0,4 0-16 15,-1-2 0-15,0 2-64 0,0-2-16 0,3 3 0 16,-2-5 0-16,2 1-128 0,-2 2 0 0,2 1 0 16,-1-1-176-16,0-2-64 0,0 2-16 0,3-2 0 0,-1 3 0 15,1-1 64-15,0-1 16 0,0-1 0 0,3-3 0 16,2 3 176-16,2-2-128 0,6-2 128 0,3 1-128 15,5 0 128-15,6-2 0 0,9 2 0 0,1-2-128 16,1 5 128-16,-5-5 176 0,4 2-48 0,7-2 0 16,5 2-128-16,1-3 0 0,-1 4 0 0,-2-1 128 0,-1 2-128 15,-4 3 0-15,-2 1 0 0,-5-1-176 16,-3 0 0-16,-3 1 0 0,-1 0 0 0,-3-1 0 0,-3-2-16 16,-1 2-16-16,0-2 0 0,-1-1 0 0,0-1 208 0,1-1 256 0,1-4-48 0,1 0-16 15,-2 0 224 1,1 0 32-16,2-4 16 0,-2 2 0 0,-1-4-240 15,-1-1-48-15,-4 1-16 0,-1 2 0 0,-4-1-160 0,-3 4 0 16,-3 1 0-16,-2 3 0 0,-2 0-128 0,-4-1-64 16,-1 3-16-16,-3-4 0 0,0 4-144 0,-2-4-32 15,-2 2 0-15,-1-1 0 0,-3 2 192 0,0-3 48 16,-1-1 0-16,0 0 0 0,0 5 144 0,2-5 128 16,-2-3-128-16,1 1 176 0,1-2 208 0,1 1 32 15,-3 3 16-15,0 0 0 0,8-26-176 0,-4 17-16 16,0-1-16-16,1-2 0 0,-3-7-96 0,2 1 0 15,-3 0-128-15,0-3 192 0,1-1-192 0,-4-7-128 16,1 1 128-16,0-4-208 0,-3-5 208 0,-1 1 0 0,0-5 0 16,-1-3 0-16,-2-3 0 0,-1-2 0 0,-1 0 0 15,0-5 0-15,0-2 288 0,0-5 0 16,3-3 0-16,1-8 0 0,2-1-16 0,0-3 0 0,3-6 0 0,0-1 0 16,1 8-272-16,1-11 128 0,0-1-128 0,1-2 0 0,-2 3 0 0,-2 1 0 15,0-4 0-15,-3 4 0 16,0 3 0-16,0 10 0 0,0 9 0 0,-4-7 0 15,-2-9 0-15,-1-7 0 0,-3 3 0 0,1-2 0 16,0 0 0-16,1-1 0 0,1 1 0 0,1-3 0 16,2-1 0-16,0 0 0 0,3-2 0 0,1 5 0 15,0 11 0-15,2-9 0 0,-1 0 0 0,1 2 0 0,1 3 0 16,-2 4-256-16,1 2 32 0,-4 1 0 0,0 1 224 0,-3 2 0 16,-1 2-160-16,-1 4 160 15,2 6 0-15,-3-3 0 0,0-3 0 0,-1 1 0 16,1 1 0-16,0 3 0 0,0 1 0 0,3 4 0 0,0 4-160 15,0-3 160-15,1-5-208 0,2-6 80 0,-1 2 128 16,2-2 0-16,1 4 0 0,4-2 0 0,2 6-160 0,2 3 0 16,3 2 0-16,3 2 0 0,3-2-160 0,3 5-16 15,1 4-16-15,-1 3 0 0,1 3-128 0,1 4-32 16,-1 3 0-16,0-1 0 16,0 7-96-16,-1 0-32 0,0 1 0 0,-1 1-13008 0,-2 4-2608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8T17:20:04.137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702 800 35007 0,'-7'2'3120'0,"2"1"-2496"0,4 1-496 0,1-2-128 0,0-1 0 0,-1 4-128 0,-1 3 128 16,-1 4-192-16,-1 7 192 0,0 4 0 0,5 5 0 0,1 3 0 0,1 2 0 0,2 0 0 0,0 2-128 0,1 3 128 0,1 6-592 0,0 7-48 0,2 6 0 15,-1 4 0-15,1 0 64 0,0 0 0 16,-1 0 0-16,0 2 0 0,0 0 576 0,0 6 0 0,0 6 0 0,-3-2 0 0,-1-6 0 0,-1 0 0 15,-1-2 0 1,-2 2 0-16,0 3 128 0,0-4 64 0,0 1 0 0,-2-6 0 16,-1-6 752-16,-2-6 144 0,-1-2 48 0,-1 0 0 0,-1 3 96 0,1 1 32 15,-1 0 0-15,3 2 0 16,2 1-656-16,1-1-128 0,2-4-32 0,2-11 0 0,-2-1-192 0,2 1-64 0,4 6 0 16,0 6 0-16,3 1-192 15,-1 3 0-15,0 1 0 0,-2-2 0 0,-1-3 0 16,-1-5 0-16,-1 2 0 0,-1-3 0 0,0 0 0 0,0-3 0 0,-1-3 0 0,-1 1 0 15,1-4 0 1,-2 2 0-16,1-4 0 0,-1 0 0 0,2-5 0 0,-2 1 0 16,-1-1 144-16,1-2-144 0,0-1 128 0,0 3-128 15,1-2 0-15,0-1 128 0,1 1-128 0,0-1 0 16,2 0 0-16,-1 2 0 0,2 0 0 0,0-1 0 0,1 1 0 0,-2 2 0 16,2-6 0-16,-1 2 0 0,-2-3 0 15,1-2 0-15,-1-2 0 0,0 1 0 0,-2-4 0 0,0-2 0 16,-2-3 0-16,1 0 0 0,0 1 0 0,-2-1 128 15,2-2 80-15,0 0 16 0,1 1 0 0,-1 1 0 16,1 2-224-16,0-2 128 0,1 4-128 0,0-2 0 0,2 3 0 16,-1 1 128-16,2 0-128 0,0-2 0 0,-1 3 0 0,1-1 0 31,0 3 0-31,-1-3 0 0,0-3 0 0,-2 3 0 0,0-1 0 0,-1-2 0 0,-1-1 0 16,-1-2 0-1,-1 0 0-15,1-4 0 0,-2 0 0 0,-1-2 0 0,0-2 0 0,0-2 0 16,0 0 0-16,-2 0 224 0,1-2-64 0,-2-2-16 0,2-2 112 0,-1-3 32 0,-2-1 0 15,-2 0 0 1,0-2-160-16,-2-1-128 0,3 0 192 0,-1-3-192 16,3 1 176-16,-1-3-176 0,1-1 160 0,2 3-160 0,0 2 176 0,1-4-176 15,1-1 192-15,1 0-192 0,-1-4 0 16,0 2 0-16,-1-2 0 0,2-2 0 16,-2-1 0-16,0-5 0 0,-3-1 0 0,1-3-144 0,0 1 144 0,-1 5-160 15,-1 1 160-15,1 3-160 0,0 3-16 0,0 2 0 16,-3 4 0-16,2 4 0 0,2 3 48 0,0 2 0 15,2 5 0-15,0 4 0 0,1 5-32 0,-1 2 0 0,2 7 0 16,2 2 0-16,2 6 160 0,3 3 0 0,1 1-144 0,3 5 144 16,4 1 0-16,1-2 0 0,3-3 0 0,0-1 0 15,-1-3 0-15,1-3 0 16,0 1 0-16,2-1 0 0,-1 0 0 0,0 0 0 16,3 1 0-16,0 1 0 0,1-1 0 0,-1-1 0 15,1-1 0-15,-3-1 0 0,-2-4 0 0,0-4 0 0,2 2-128 16,-2-3 128-16,0-5 0 0,2-2 0 15,1-3-144-15,2-2 144 0,0-3 0 0,1-2 176 16,0-5-32-16,-1-3 0 0,2-2 112 0,-4-6 0 16,1-1 16-16,-1-4 0 0,1-2 48 0,1-11 16 0,1-2 0 0,-1-6 0 15,-1-4-64-15,-3 1-16 0,-3 3 0 0,-6 0 0 16,0 1-256-16,-3-4 0 0,-4-2 128 0,-1-4-128 31,-1-6-448-31,-1-6-128 0</inkml:trace>
  <inkml:trace contextRef="#ctx0" brushRef="#br0" timeOffset="19194.6">1590 13109 15663 0,'-2'-2'1392'0,"0"0"-1120"0,4 0-272 16,-1-1 0-16,0 2 928 0,0-4 128 0,2 0 32 15,1-3 0-15,-1-2-832 0,2-3-256 0,1-2 160 0,1 2-160 0,-2 0 656 0,-2 0 48 0,1-2 16 0,-2 1 0 0,1 0 176 0,-1-2 48 0,0-1 0 0,-2 1 0 0,1-2-288 0,0 2-48 0,2-3-16 0,-2-1 0 31,3-1 96-31,-2 2 16 0,2-4 0 0,-1 1 0 0,0 4 256 0,1-7 48 16,-2 3 16-16,1-4 0 0,-2 3-288 0,-1-1-48 16,0-1-16-16,-1 0 0 0,-2 2-112 0,-1-2-32 15,1 3 0-15,-2-4 0 0,-1 3 32 0,-1-5 0 16,1 1 0-16,0-3 0 0,0-1-304 16,0-1-64-16,1-1-16 0,2-3 0 0,1-1 16 0,-1 1 0 15,2 1 0-15,1 1 0 0,1 3 32 0,2-5 16 0,0-1 0 0,2-4 0 16,0 3 16-1,0 0 0-15,0 3 0 0,-1-3 0 0,1 4-80 0,-3-1-16 0,1 3 0 16,-2 2 0-16,0 2 64 0,-2 0 16 0,1-1 0 0,-2 1 0 16,0 0 16-16,0 2 0 15,-2-2 0-15,-1 0 0 0,0-1-16 0,-2-3 0 16,1 1 0-16,-2-4 0 0,0-2 0 0,0-1 0 16,2 0 0-16,-1-1 0 0,2-1-240 0,-2 1 0 0,4 1 0 0,-1-2 0 15,2 2 192-15,-1 0-48 0,3-3-16 0,-1 2 0 0,0 1 80 0,-1-1 16 16,1 0 0-16,1 3 0 15,-1 3-96-15,0 1-128 0,-2 1 176 0,1 1-176 16,-1-2 160-16,0 1-160 0,-1 3 128 0,-2-4-128 16,-1 3 288-16,1 1-32 0,-2-3 0 0,0 2 0 15,2-2 0-15,-1 3 0 0,-1 2 0 0,2-2 0 0,0-1-256 16,1 1 0-16,1-1 0 0,0-2 0 0,2 2 0 0,1-6 0 16,0 3 0-16,-1-3 0 15,4 4 0-15,-2-1 0 0,1 1 0 0,0 2 0 16,1 0 0-16,1 1 0 0,-3-1 0 0,1 5 0 0,-1 1 0 15,0-1 0-15,0-2-128 0,-1-2 128 0,1 2 0 0,-1 0 0 16,1 2 0-16,-2-2 0 0,1 2 0 0,1 1 0 16,0-2 0-16,0-1 0 0,1 4 192 15,1-3-64-15,1 3 0 0,1-3-128 0,0 3 0 16,1-4 0-16,1 4 0 0,-1-3 0 0,1 5 0 0,0-1 0 16,0-1 0-16,1 2 0 0,-1-2 0 0,-2 1 0 15,0 2 0-15,0 2 0 0,-1 0 0 0,-2-1 0 16,0 1 0-16,-1 0 0 0,0 1 0 0,-2-3 0 15,-1 0 160-15,1 0-160 0,-1 0 160 0,0 1-160 16,0-1 192-16,1 0-192 0,-1 2 0 0,2-1 0 16,0-1 0-16,1-1 0 0,1 4 0 0,0-2 0 15,2-3 0-15,0 1 0 0,2 1 0 0,-1 1 0 0,1 0 0 0,-1 0 0 16,-1 2 0-16,1-2 0 0,0 1 0 16,-1 1 0-16,1 1 0 0,0-1 160 0,0 4-160 0,-2-4 128 15,2 3 16-15,-3 0 0 0,1-2 0 16,0-1 0-16,0-3 48 0,-1 1 16 0,1 0 0 0,-1-4 0 15,-1 1-48-15,1-4-16 0,0-1 0 16,1 1 0-16,-1-3-144 0,1 0 0 0,1 2 0 0,-1-5 0 0,1 5 0 16,-1 0 0-16,1-1 0 0,-2-2 0 0,1 1 0 15,0 0 0-15,-2 2 0 0,0 0 0 16,-2 3 0-16,1-1 0 0,-1-1 0 0,-2 3 0 16,-1-3 0-16,1 1 0 0,-1 0 0 0,-1-1 0 0,1 0 0 0,-1-1 0 15,1 1 0-15,-2-1 0 16,2-4 0-16,-1 0 0 0,1-1 0 0,0 1 0 15,1 2 0-15,1-3 0 0,1-1 0 0,1 1 0 16,1-1 0-16,1-2 0 0,-1 2 0 0,1 3 0 16,0-2 0-16,-1-2 0 0,2 5 0 0,-2 0 0 15,0-1 0-15,0 1 0 0,-2-3 0 0,1-1 0 0,0 1 0 0,-1 2 0 16,-1 3 0-16,-1-1 0 0,1-1 304 0,-2-1-32 16,0 1 0-16,0-2 0 0,-1-1-272 0,-1-5 0 15,2 2 0-15,1-1 0 0,0 0 0 0,0 1 0 16,2-5 0-16,-1-1 0 0,1-4 0 0,-1 2 0 15,2 2 0-15,-1 1 0 0,0-2 0 0,0 3 0 16,-1 0 0-16,0 1 0 0,-1 4 0 0,0-1 0 0,-1 3 0 0,0-1 0 16,-2-3 0-16,-3-2 0 0,0 1 0 15,-1 2 0-15,-1-1 0 0,-2 3 0 16,0-2 0-16,0 2 0 0,0 0 0 0,-1 0 0 0,4 2 0 0,0-2 0 16,1-3 0-16,1 0 0 0,3-6 0 0,4-2 0 0,0 1 0 0,5-3-256 15,1 0 80-15,2 1 16 0,0 1-192 16,1 1-32-16,1 1-16 15,0 0 0 1,1 0-240-16,0 0-64 0,1 3 0 0,0 0-14624 0,-1-1-2928 16</inkml:trace>
  <inkml:trace contextRef="#ctx0" brushRef="#br0" timeOffset="22851.12">3869 5661 32255 0,'-12'-10'2864'0,"1"0"-2288"0,2 4-576 0,4 1 0 0,1 4 960 0,-2-5 64 0,-9-4 32 0,-9-9 0 16,-10-3-2016-16,-8-5-416 0,-4 3-80 0,-2 2-16 0,-1 3 1856 0,-3 1 384 0,0 3 64 0,-3 4 0 16,0 2-1216-16,-5 3-256 0,-5 5-64 0,-4 5 0 15,-6-1 16-15,4 6 0 0,8-3 0 0,-2 4 0 0,0 6 384 0,-1 3 80 16,1 3 16-16,3-2 0 0,1 1 208 0,6-2 0 0,3 1 0 15,5-1 0-15,5-1 128 0,2 1-128 0,4-1 192 0,3 2-192 16,2-1 544-16,3-1 0 16,3 0 0-16,3 3 0 0,2-2-160 0,3 4-48 0,2-1 0 15,2 0 0-15,5-1-160 0,-1 2-48 0,3-1 0 0,2 2 0 16,4 5 240-16,0-1 32 0,1 1 16 0,1 5 0 16,1 11-96-16,1 12-32 0,2 13 0 0,-1 6 0 15,1 0-288-15,-1 4 128 0,0-3-128 0,-1 6 0 16,2 11 0-16,0-7 0 0,2-6 0 0,-1-11 0 15,3-11 0-15,0 2 0 0,3-1 0 0,0-3 0 16,-1 3 448-16,-1-2 0 0,0 1-16 0,-2-2 0 16,-3-4 16-16,-1 4 16 0,0 0 0 0,-4 3 0 15,-1 3 64-15,-2 2 16 0,0 3 0 0,-6 0 0 16,1-3-368-16,-3 7-176 0,-1 1 160 0,-4 1-160 0,-1 0 0 0,-2-7 0 16,4-4 0-16,-4-6 0 0,0-2 0 0,-1-5 0 15,2-2 0-15,0-4 0 0,2-7 224 0,0-1 0 16,1 1 0-16,3-3 0 0,0-1 96 0,2-5 0 15,2-2 16-15,2-1 0 0,3-3-160 0,2-3-48 16,2 3 0-16,4-4 0 0,4-2 64 0,2-3 16 16,2-3 0-16,7 0 0 0,9-2-384 0,7-2-80 15,7 1 0-15,7-6-18816 0</inkml:trace>
  <inkml:trace contextRef="#ctx0" brushRef="#br0" timeOffset="31327.29">8082 10154 19343 0,'1'2'1728'0,"-1"-2"-1392"0,0 1-336 16,2 2 0-16,-1-3 2992 0,0 2 528 0,2-1 96 0,-1 2 32 0,3 3-1920 0,1 1-384 0,2 6-80 0,0 2-16 0,1 3-848 0,-3 2-160 0,0 5-48 0,-1 1 0 0,-4 2-192 0,-1 3 176 0,-2 7-176 0,-3 0 160 0,-2 0-160 0,-5 4-144 15,-2 9 144-15,-4 8-208 0,-2 4 208 0,-2 4-176 16,0 2 176-16,-2-2-160 0,3 2 160 0,0-2 0 15,2 2 0-15,1-3 0 0,4-6 0 0,1-5 0 0,2-2 0 16,2-9-128 0,3-7-288-16,1-8-48 0,4-7-16 0,2-6-15552 0</inkml:trace>
  <inkml:trace contextRef="#ctx0" brushRef="#br0" timeOffset="31865.27">7986 10010 29487 0,'-4'0'2624'0,"0"0"-2112"15,3 0-512-15,1 0 0 0,0 0 1680 0,0 0 240 16,0 0 32-16,-1-2 16 0,0 2-1216 0,1 0-240 16,1-3-64-16,-1 3 0 0,0 0-16 0,0 0-16 15,20-7 0-15,-9 4 0 0,2 0-96 0,3-4-32 0,4 4 0 0,4-4 0 16,3-1 0-16,4 2 0 16,1-2 0-16,1 2 0 0,6 1-288 15,-5 1 128-15,-5 1-128 0,2 0 0 0,2 3 0 0,-2 3-192 16,-4 0 0-16,-1 4 0 0,0 1-16 0,-4 3 0 15,-2 4 0-15,-3 1 0 0,-2 3 208 0,-1 3-192 16,-2 3 192-16,-2 1-192 0,0 5 192 0,-3-2 0 16,1 3 0-16,-3-1-144 0,1 0 144 0,0-2 0 15,0-5 0-15,-1-1-128 0,1-3 128 0,-2-4 128 0,0 2-128 16,-3 1 176-16,0-3 80 0,-2 0 0 0,-1 0 16 16,-3-4 0-16,-3 4-272 0,-3-1 160 0,-1 1-160 15,-6 3 128-15,0-3-128 0,-4 4 0 0,-4-1 0 0,-3 3 0 16,-2-4 0-16,-3-1-192 0,0 1 32 0,0-5 16 15,-1 0 144-15,0-1-192 0,0-2 192 0,0-6-192 16,2 1 192-16,-1-5 0 0,2 0 0 0,1-3 0 16,0-1 0-16,3-2 0 0,2 0 0 0,4-3-128 31,4 2-896-31,3-3-192 0,4 1-16 0,3-3-15520 16</inkml:trace>
  <inkml:trace contextRef="#ctx0" brushRef="#br0" timeOffset="32305.92">9419 9754 43311 0,'1'-9'1920'0,"-1"3"384"16,0 3-1840-16,1-2-464 0,-1 1 0 0,0 3 0 0,2 1-528 0,-1-3-208 0,0-1-32 0,0 2-16 0,0-2 544 0,-2 4 240 0,-1 4-192 0,-3 2 192 15,-3 7-544-15,-3 3 16 0,-2 3 0 0,-5 6 0 16,0 1 80-16,-3 3 0 0,-1 4 16 0,-4 3 0 0,-3 5 784 0,-3 6 160 0,-4 3 16 0,-3 7 16 16,-4 0 144-16,1 2 16 0,-1 2 16 0,4-3 0 15,5-6-512-15,3 5-208 0,4 0 176 16,4 3-176-16,2 4 384 0,3-1-32 0,5 0 0 0,2-2 0 16,4-1-80-16,5-1-16 0,4 2 0 0,3-2 0 15,6 2-256-15,4-7 0 0,4 2 0 0,1-6 0 0,2-1 0 16,1-6-144-16,2 2 16 0,1-5 0 15,4-4-416 1,1-4-80-16,2-1-16 0,0-5 0 0,2-1-640 16,0-7-128-16,2 1-16 0,0-5-15344 0</inkml:trace>
  <inkml:trace contextRef="#ctx0" brushRef="#br0" timeOffset="33056.83">9995 10204 23951 0,'-4'4'2128'0,"1"-2"-1696"0,-1 5-432 0,0-5 0 16,2 2 2688-16,-1-1 448 0,1 4 80 0,-4 3 32 0,-3 7-1584 0,-5 6-304 0,0 8-64 0,-5 0-16 0,2 5-960 0,-3 1-320 0,-2 4 160 0,-4 3-160 0,-3 11 0 0,-2 4 0 0,0 2 0 0,0 3 0 0,-1 2 0 0,0-1-144 16,2-4 144-16,2-4 0 0,3-9 192 15,3-1 160-15,1-4 32 0,4-4 0 16,3-5-208-16,2-4-48 0,4-3 0 0,2-10 0 15,2-6-272-15,2-4-64 0,2-7-16 0,0-5-12080 16,1-5-2416-16</inkml:trace>
  <inkml:trace contextRef="#ctx0" brushRef="#br0" timeOffset="33365.65">10027 10089 35935 0,'3'14'1600'0,"-2"-2"320"0,1 1-1536 0,1-4-384 0,-1-2 0 0,1-1 0 16,-1 4 256-16,3 6 0 15,5 12-16-15,1 11 0 0,2 4 704 0,-1 1 144 16,-1 0 16-16,-1-2 16 0,0-2-672 0,-1 5-144 0,-1 0-32 0,-2 4 0 15,1 3-272-15,-2 4 0 16,-3 2 0-16,-1-3 0 0,-1 0 0 0,-2-5 0 0,1-3 0 0,-3 2 0 16,-1 4 0-16,0-5 0 0,0 2 0 0,0-6 0 15,1-6-240-15,1-3-48 0,0-7-16 0,1-8 0 16,-1-2-1104-16,2-5-208 0</inkml:trace>
  <inkml:trace contextRef="#ctx0" brushRef="#br0" timeOffset="33607.01">9730 10915 46991 0,'-9'10'2080'0,"0"-1"432"0,1-3-2000 0,5 0-512 0,2-5 0 0,1-1 0 16,0 3 128-16,0-1-128 0,0 2 0 0,0-1 0 15,2-2-544-15,3-1-208 0,4-1-32 16,3-4-16-16,4-2 0 0,4 0 0 0,3-3 0 0,5 1 0 0,1 0 352 16,5-1 64-16,0 3 0 0,3-1 16 0,0 0 368 0,3 0 0 15,2 2 0-15,0-3 0 16,0 1-464-16,-1 2-128 0,-2-4-32 16,1 1-16592-16</inkml:trace>
  <inkml:trace contextRef="#ctx0" brushRef="#br0" timeOffset="35047.91">10801 9878 26719 0,'-2'6'2368'0,"-1"-2"-1888"0,2-1-480 0,1 2 0 16,1-1 896-16,-1 0 96 0,0 6 16 0,0 8 0 0,0 7 0 0,2 5 0 0,1 7 0 0,2 1 0 0,1 5 144 0,2 3 16 0,-1 6 16 0,2 5 0 15,1 0-672-15,-4 0-144 0,0 0-32 0,-2 4 0 16,-2 7-336-16,-2 5 0 0,-2 3 0 0,-4 3 0 16,0 0 0-16,-4 0-128 0,-2 4 0 0,0-6 0 15,1-3-1136-15,0-11-208 0,1-9-64 0,1-5 0 16,2-5 704-16,1-4 144 0,2-6 32 0,3-5 0 15,1-6 1296-15,1-4 272 0,1-3 48 0,3-4-10752 16,3-8-2176-16</inkml:trace>
  <inkml:trace contextRef="#ctx0" brushRef="#br0" timeOffset="35395.14">11213 10217 29487 0,'-2'6'2624'0,"-1"-3"-2112"0,2 2-512 0,0-3 0 15,2 0 2240-15,0 2 320 0,2 0 80 0,0 4 16 16,3 5-1760-16,2 3-336 0,2 3-80 0,-2 5-16 15,4 2-464-15,-5 2 0 0,-1 7 0 0,0 0 0 16,-2 3 0-16,0 6 0 0,-3 3 0 0,-2 4-160 0,0 2 160 0,-3 2 0 16,0 2 0-16,-1-3 0 15,0 2 0-15,-1-4 0 0,0-5 0 0,0-3 0 0,1-1 0 0,-1-8 0 16,-1 0 0 0,2-9 0-16,2-4-544 0,-1-4-32 15,2-2 0-15,0-6-11040 0,4-3-2208 0</inkml:trace>
  <inkml:trace contextRef="#ctx0" brushRef="#br0" timeOffset="36014.57">11211 10156 23951 0,'0'0'2128'0,"0"0"-1696"15,0 1-432-15,0-1 0 0,1 0 2944 0,0 0 512 16,2 3 112-16,1-3 16 0,5 0-2064 0,3 0-416 16,5 0-80-16,2 0 0 0,2-3-768 0,3 2-128 0,1-1-128 0,1 0 144 15,0 1-144-15,-2 1 128 0,1 3-128 0,0 0 128 16,-3 3-128-16,0 3 0 16,0 1 0-16,-2 5 0 0,-1-2 0 0,-3 3 0 0,0 3 0 0,-4 0 0 15,1 3 0-15,-5 0 0 0,1-3 0 0,-4 0 0 16,-1 2-240-16,-4-1 80 0,0 0 16 0,-3-1 0 0,-1-1 144 15,0-2-208-15,-3 3 80 16,0-3 128-16,-2 0-128 0,-2 0 128 0,-1 0 0 16,-2 1 0-16,1-3 0 0,-3 1 0 0,-1-4 0 0,0 0 0 15,-1-1 0-15,-1-1-144 0,0 1 144 0,3-4 0 16,0 0-320-16,0-1 32 0,3 1 16 0,0-1 0 16,5-1 272-16,1-2-160 0,5-2 160 0,1 1-128 15,2-2 128-15,1 1 224 0,2 0-48 0,1-2-16 16,4-1-160-16,2 2 0 0,2 1 0 0,1-3 0 0,1 3-192 15,0 0 0-15,0 0-16 0,1 3 0 16,0-2-176-16,1 4-48 0,0-1 0 0,-1 3 0 16,1 2-208-16,-5 3-32 0,-1 1-16 15,-1 3 0-15,-1 2 688 0,-1 5 0 0,-2-1 208 0,-1-4-48 0,2 2 288 16,-3-4 64-16,0 3 16 0,1-3 0 0,1-1-208 0,1 2-32 16,-1 0-16-16,0-3 0 0,-1 2-48 15,-1-1-16-15,-3 1 0 0,0-4 0 0,-2 1-80 0,-2 0-128 16,0-3 176-16,-4 2-176 0,0-3 400 0,-2 3-16 15,-4 2-16-15,-2-2 0 0,-2 1-48 0,-3-1-16 16,-4-1 0-16,0 0 0 0,-1 1-96 0,-2-1-16 16,-3-1 0-16,-2 2 0 0,-2-2-192 0,0 0 0 0,-3 2 0 15,-2-3 0-15,4-2-272 0,2-1 0 16,2-2 0-16,4-4 0 16,3-1-544-16,2-5-96 0,6-1-32 0,3-2-10560 15,3-3-2112-15</inkml:trace>
  <inkml:trace contextRef="#ctx0" brushRef="#br0" timeOffset="36541.94">11507 9635 33167 0,'-1'0'2944'0,"1"0"-2352"0,0 0-464 16,1-1-128-16,2 1 1344 0,-1 0 240 0,3 0 48 0,3 0 16 0,2 1-1216 0,4 4-240 0,4-1-64 0,3 6 0 0,2 5-128 0,3 1 0 0,3 10 0 0,0-1 0 0,5 7 128 15,0-1-128-15,5 1 0 0,1 2 128 0,1 2-128 0,3 4 128 0,0 1-128 0,1 1 128 0,-1 1-128 0,-1 1 0 16,-2 2 0-1,-4 1 0-15,-3 4-128 0,-7-2 128 16,-2 0 0-16,-7 0 0 0,-1 2 0 0,-2 3 0 0,-2-1 0 0,-5 4 0 16,-3 1 128-16,-4 2 32 0,-3-1 16 0,-5-1 0 15,-2 2-176-15,-2-4 192 0,-4 1-192 16,0-2 192-16,0-2 64 0,-2-9 32 0,0 1 0 16,-1-4 0-16,1-4 48 0,-1-5 16 0,-2-4 0 0,0-4 0 15,0-3-208-15,-1-2-144 0,1-7 192 0,1-5-192 16,-1-3-320-16,0-5-160 15,-1-5-32-15,0-4-18304 0</inkml:trace>
  <inkml:trace contextRef="#ctx0" brushRef="#br0" timeOffset="36927.25">12619 10367 40543 0,'-5'7'1792'0,"1"-4"384"0,1 1-1744 0,1-1-432 0,2-2 0 0,0-1 0 0,2 0 704 0,0 0 64 0,2 0 16 0,3-1 0 15,4-2-448-15,3-3-80 0,3-2-32 0,2 0 0 0,4-2-368 0,1-2-80 0,1 2-16 0,-1 0 0 0,3 1-304 0,-1 3-64 0,3-2-16 0,-2 6 0 16,2 0-1152-16,-2 2-224 15</inkml:trace>
  <inkml:trace contextRef="#ctx0" brushRef="#br0" timeOffset="37205.68">12745 10640 9215 0,'9'7'816'15,"-3"-5"-656"-15,0 1-160 0,0-2 0 0,-1-1 6272 0,1-1 1232 16,3 1 240-16,5-3 64 0,9-3-5504 0,9 0-1088 15,9-3-208-15,2 2-48 0,2-5-736 0,-2 2-224 16,-1 0 128-16,-2 1-128 0,-2 2-240 0,-3 1-96 0,-3 1-32 0,-1 3-11536 16,0 0-2304-16</inkml:trace>
  <inkml:trace contextRef="#ctx0" brushRef="#br0" timeOffset="37815.18">14170 8952 36863 0,'0'3'3264'0,"0"1"-2608"0,0 1-528 0,0-1-128 0,0-2 1296 0,1 2 240 16,0 6 32-16,0 5 16 0,2 8-1088 0,1 5-224 0,-1 7-32 0,1 3-16 0,0 8-384 0,-1 5-80 0,1 0-16 0,1 3 0 0,0 0-64 0,0-3 0 15,-1-1-16-15,-3-6 0 0,1 1 112 0,-2-2 32 0,0-1 0 0,-1-1 0 31,-3 1-704-15,1-1-144-16,-2-4-32 0,-1-3 0 0,-2-5-1024 0,2-6-208 0,0-2-32 0,1-8-11616 0</inkml:trace>
  <inkml:trace contextRef="#ctx0" brushRef="#br0" timeOffset="38219.14">13979 8978 35007 0,'-1'-10'3120'0,"1"1"-2496"0,1 3-496 0,0 2-128 15,2 2 304-15,2-3 32 0,1-4 16 0,5-5 0 16,5-7-864 0,5-1-192-16,4 2-16 0,2-1-16 15,3 3 16-15,1 0 0 0,0 4 0 0,0-2 0 0,1 1 0 16,0 4 0-16,0-2 0 0,0 5 0 0,-1 1 720 0,0 4 0 0,0 3 128 0,-1 0-128 15,-1 2 832-15,0 4 48 0,-2 4 16 0,-1 3 0 16,-3 3-368-16,-2 6-64 0,-2 0-16 0,-3 3 0 0,-2 1-320 16,-2 2-128-16,-1 1 0 0,-2-1 144 15,-1-3-528-15,-3 1-96 16,-1-1-32-16,-4-3 0 0,-1 3 0 0,-4-3 0 0,-1 0 0 0,-2-5 0 0,0 2 512 0,-5 0 0 16,0-3 0-16,-3-2 0 0,-3 3 432 15,-2-1 176-15,-2-3 32 0,-2 2 16 0,-2-3 48 0,-1-2 0 16,-1 0 0-16,-2-1 0 0,1-2-80 0,1-2-16 15,1-1 0-15,1-2 0 0,2-4-432 0,2-2-176 16,2-1 128-16,1-2-128 0,4-2-160 0,-1-3-112 16,2-2-32-16,0 2 0 15,3-3-1232-15,2 1-256 0,2 5-64 0,2-4-12464 0</inkml:trace>
  <inkml:trace contextRef="#ctx0" brushRef="#br0" timeOffset="38618.48">15305 8522 38703 0,'-3'3'1712'0,"0"-2"352"0,-1 0-1648 0,1 1-416 0,1 0 0 0,-1-2 0 0,1 4 608 0,-3-2 32 0,-2 4 16 16,-6 4 0-16,-2 0-496 0,-2 5-160 0,-3 1 0 0,-2 6 0 0,-1 3 0 0,-2 5 0 0,0 7-160 0,-1 4 160 0,1 3-192 0,1 1 192 0,-1 2-192 0,-1 3 192 0,1 5 176 0,-1-1 144 15,0 3 48-15,-1 5 0 0,1 1-144 0,0-1-32 16,3 1 0-16,2-1 0 0,2 1-192 0,3-6-240 16,4-7 48-16,3 1 16 0,4-3-64 0,3-4-16 15,4-5 0-15,3-5 0 0,2-2-32 0,5-10-16 16,2-3 0-16,5-6 0 16,0-2-1040-16,3-7-192 0,1-3-64 0,4-2-14480 0</inkml:trace>
  <inkml:trace contextRef="#ctx0" brushRef="#br0" timeOffset="38931.1">15555 8885 43311 0,'-10'16'1920'0,"1"-6"384"0,2 2-1840 0,2-2-464 15,2-4 0-15,2 0 0 0,-2 2 0 0,-1 7-128 16,-4 7-16-16,-3 9 0 0,-1 5-64 0,-4 7-16 0,-2 1 0 16,0 3 0-16,-3 2 224 15,-2-2 0-15,1-3 0 0,-1 3 0 0,-3-5 0 0,2-1 0 16,1 0 144-16,0-9-144 0,6-1 208 15,1-6-48-15,4-3-16 0,1-6 0 16,3-4-656-16,3-5-128 0</inkml:trace>
  <inkml:trace contextRef="#ctx0" brushRef="#br0" timeOffset="39178.97">15718 8724 48831 0,'-3'22'2176'0,"1"-9"432"15,-2-1-2096-15,3-1-512 0,1-2 0 0,2-1 0 0,1 2 0 0,-1 9 0 0,2 9 0 0,2 11 0 16,2 5-416-16,-1 1-192 0,-1-1-32 0,0 3-16 31,-2 0-416-31,-4 1-80 0,-4 8 0 0,-2-2-16 16,-2 0 496-16,-5-2 96 0,0 1 32 0,-5-6 0 0,3-3 144 0,-3-5 16 0,-2 1 16 0,0-2 0 31,-2-3-608-31,1-4-128 0,0-5-32 0,0-1-15056 0</inkml:trace>
  <inkml:trace contextRef="#ctx0" brushRef="#br0" timeOffset="39377.1">15273 9477 47919 0,'2'6'2112'0,"1"-2"448"0,0-2-2048 0,3 1-512 16,1-3 0-16,0 0 0 0,3 0 192 0,6 0-64 0,10 1 0 0,10-2-128 16,7-2-192-16,3 0-160 15,-2-1-32-15,-3-1 0 16,-2-1-608-16,-5 2-128 0,-3-2-32 0,-6 0 0 16,-5 2-64-16,-3-2-32 0,-1 2 0 0,-2 2-16528 0</inkml:trace>
  <inkml:trace contextRef="#ctx0" brushRef="#br0" timeOffset="39915.01">16194 9622 39615 0,'1'3'3520'0,"0"0"-2816"0,2 1-560 0,-1-2-144 0,2-1 416 0,1 4 48 0,4 2 16 0,3 6 0 0,7 3-800 0,0 5-144 0,4 3-48 0,-4-2 0 0,-1 3-240 0,-6-3-48 0,-2-1-16 0,-4 1 0 31,-3-2 96-31,-6 2 16 0,-2-1 0 0,-5-1 0 0,0-1 496 0,-4-1 208 0,-4 2-176 0,-3-1 176 31,-1-3-976-31,-3-4-112 0,-2 2 0 0,-1-2-12816 0</inkml:trace>
  <inkml:trace contextRef="#ctx0" brushRef="#br0" timeOffset="40714.67">16888 8832 23039 0,'0'9'2048'0,"-2"-2"-1648"0,1-1-400 0,1 0 0 0,0 0 4160 0,0-2 768 0,1 5 128 0,1 4 48 0,1 12-4048 0,1 10-800 0,2 5-256 0,-1 5 128 0,1 6-816 0,0 2-144 0,-1 1-48 0,-1-3 0 31,-3-3-688-31,1-2-144 0,-2-2-16 0,-3-5-16 16,1-5 928-16,-2 1 192 0,0-7 48 0,-2 1 0 0,1-3 576 0,-1-6 0 0,1-3 0 0,-1-4-13440 16</inkml:trace>
  <inkml:trace contextRef="#ctx0" brushRef="#br0" timeOffset="41267.71">16808 8863 50687 0,'-2'0'2240'0,"1"-3"464"0,2-1-2160 0,3 2-544 0,1-1 0 0,0 2 0 16,3-1-1344-16,6-5-368 0,8-2-80 0,8-4 0 31,6 0 672-31,1-2 144 0,-1-1 16 0,-3 3 16 16,-3 0-176-16,-3 4-32 0,-4 0-16 0,-3 6 0 15,-4 3 576-15,-5 2 112 0,-1 4 32 0,-5 1 0 0,-1 2 1088 0,-4 4 208 16,-3 3 48-16,-2 4 16 0,-2 1-528 0,-2 1-96 16,-2 1-32-16,-2 1 0 15,-1-1-640-15,0 2-144 0,1-3-32 0,2-3 0 16,0 0-784-16,1-3-144 0,1 0-48 0,2-4 0 16,0-2-112-16,1-1-16 0,0-2-16 0,1-1 0 0,1-3 1440 0,2-2 240 15,-1 1 160-15,2-2-32 0,0-2 832 0,1 2 176 0,-1 0 16 0,1 0 16 16,0 0 336-16,1 0 64 0,1-1 16 0,1 1 0 15,2 0-592-15,1 1-112 0,0 1-32 0,3 1 0 0,2 1-848 16,1-2-160-16,2 3-32 0,2 1-16 16,1 0-768-1,2 3-160-15,-1-2-16 0,1 2-16 16,0 1 112-16,0 2 32 0,0 1 0 0,-2-1 0 0,-1 2 1024 0,-2 1 320 0,0 1 16 0,-5 2 0 16,0-2 944-16,-4 3 192 0,-1 1 48 0,-3-2 0 15,-1 1-544-15,-3-3-96 0,1 0-32 0,-3-3 0 0,-1 3-528 0,-3-1-96 16,-2 0-32-16,0 1 0 15,-3 0-192-15,0-2 176 0,-1 1-176 0,-1-3 160 0,1 0-160 16,-3 2 160-16,0-2-160 0,-2 5 160 0,-2-4-160 0,-2 4 0 16,0 0 0-16,-2-1 0 0,2-4 0 0,-2 2 0 15,-1 2 0-15,0-2 0 0,-3-1 0 0,3-3 0 16,0-2 0-16,2 0 0 0,4-6-288 0,4-4 64 16,2-2 16-16,5-6 0 15,1-2-1008-15,6-4-192 0</inkml:trace>
  <inkml:trace contextRef="#ctx0" brushRef="#br0" timeOffset="41764.42">17033 8322 35935 0,'-3'0'3200'0,"2"1"-2560"0,1-1-512 0,1 0-128 15,1 0 688-15,2 3 112 0,1-3 32 0,4 2 0 0,4-2-832 0,7 4 0 0,3-3-224 0,3 2 48 0,3 0 512 0,1 2 112 0,0 2 0 0,1 0 16 0,2 5-144 0,-1 1-48 0,0-1 0 0,-1 4 0 0,1 0-128 0,1 6-16 16,3 3-128-16,-1 1 192 0,-2 5-192 0,-1-1 128 16,-3 3-128-16,-2 2 0 0,-4 1 0 0,1 4 128 15,-4 5-128-15,-2 2 0 0,-2 0 192 0,-2 0 0 16,-2-1 0-16,-3-2 0 0,-2 0-32 0,-2-2-16 15,-1 3 0-15,-4 0 0 0,-2 1-144 0,-3-1 0 16,-4 1 0-16,-3-3 0 0,-3-2 0 0,-1-5 160 16,0 1-160-16,-3-2 160 0,0-3 0 0,-3 3 0 0,0-3 0 15,-3 1 0-15,1-4 64 0,-2-1 16 16,-2 0 0-16,1-4 0 0,0-3-240 0,0-1 0 16,1-4 0-16,0-4 0 15,1-6-656-15,2-2-80 0,-1-1-16 0,2-12-18256 0</inkml:trace>
  <inkml:trace contextRef="#ctx0" brushRef="#br0" timeOffset="42572.45">14329 9995 33167 0,'-25'3'2944'0,"6"-2"-2352"0,6-1-464 0,7 0-128 15,1 0 400-15,-5 0 64 0,-10-1 16 0,-12 1 0 0,-7-3-832 0,0 0-160 0,7-2-48 0,8 1 0 0,6 0 976 0,6 2 192 0,4 0 32 0,6 0 16 0,2-2 432 0,5 4 96 16,2-2 16-16,6 2 0 0,3 2-560 0,6-2-96 15,8 2-32-15,6 0 0 0,7-2-320 0,12-4-192 16,11-1 192-16,9-1-192 0,0-1 304 0,11-2-48 16,12-1-16-16,6 0 0 0,-3-5-240 0,10 4 176 0,13 3-176 15,3-2 160-15,1 0-160 0,0 5 0 0,2 5 0 0,3 0-176 16,-1 0-80-16,-2 5 0 0,0 6-16 0,-8 0 0 16,-12-3 80-16,4 6 32 0,3 6 0 0,-3-1 0 15,-10-6 160-15,7 2-192 16,7 1 192-16,-3-3-192 0,-7-6 192 0,-1-1 0 15,-2-1 0-15,0-4 0 0,1-1 144 0,-5-3 16 0,-5-4 0 0,-3 0 0 16,-3-2-160-16,-6-3-176 0,-2 0 48 16,-9-2-18160-16</inkml:trace>
  <inkml:trace contextRef="#ctx0" brushRef="#br0" timeOffset="43037.66">15085 10505 41471 0,'-4'8'3680'0,"2"2"-2944"0,0-4-592 0,4-2-144 15,-1 1 0-15,1 5 0 0,-1 6-160 0,2 10 160 0,1 14-656 0,1 10-48 0,-2 7 0 0,1 0 0 0,-3 4 208 0,-3 2 48 16,-3 0 0-16,-5 0 0 0,-1 5 160 0,-4 1 32 0,-2 0 16 0,-2-3 0 0,1-3 48 16,0-11 0-16,3-3 0 0,1-7 0 31,1-1-224-31,3-10-32 0,3-7-16 0,2-7-9776 0,2-7-1936 0</inkml:trace>
  <inkml:trace contextRef="#ctx0" brushRef="#br0" timeOffset="43448.16">14965 10454 43311 0,'3'2'1920'0,"0"-2"384"0,-1 0-1840 0,2-2-464 16,1 1 0-16,0-2 0 15,4 1-320-15,4-4-176 0,11-2-16 0,9-4-16 16,10-3 32-16,4-2 16 0,2 1 0 0,-5 1 0 16,-2 1-32-16,-6 2 0 0,-4 6 0 0,-5 1 0 15,-1 3-64-15,-3 2 0 0,-1 7-16 0,-4-1 0 0,-1 4 768 0,-3 2 144 0,0 7 48 0,-2-3 0 16,-2 4-96-16,-1 1-16 0,-2 1 0 0,-2 0 0 15,-1 0-256-15,-2 1 0 16,0 0 128-16,-4 1-128 0,1-2 0 0,-1-2 0 0,-2-1 0 0,-1 2-144 0,0-5 144 16,-2 3-192-16,-3-3 192 0,-3-2-192 15,0 1-144-15,-2-3-48 0,0 0 0 0,-2-2 0 16,-3 0-880-16,-1-1-176 0,-1-2-32 0,-3 2-16 31,2-3 800-31,-3 0 176 0,0-2 16 0,-3-2 16 0,1 0 1344 0,-3-2 272 0,0-2 48 0,0 0 16 16,3-4-560-16,0 0-96 0,4-4-32 0,1 0 0 15,2 1-1056 1,4-1-224-16,2 0-32 0,4 2-14032 0</inkml:trace>
  <inkml:trace contextRef="#ctx0" brushRef="#br0" timeOffset="43802.91">16289 10229 40543 0,'-9'9'1792'16,"1"-2"384"-16,0 2-1744 0,3-6-432 0,2 1 0 0,0 0 0 0,-2 2 0 0,-3 5 0 0,-7 6 128 0,-6 8-128 0,-4 6-576 0,-2 4-128 0,-3-1-48 0,-2 5 0 0,0 1 752 0,-3 5 0 0,-2 3 0 0,-2 8 0 15,-1 1 848-15,-1 0 64 0,3 0 16 0,2-3 0 16,3-1-176-16,4-2-48 0,4-3 0 16,4 0 0-16,3-1-368 0,4 0-80 0,6 0 0 0,0 0-16 0,4-1-400 0,4-3-80 15,4-4-16-15,2-2 0 31,4-5-352-31,4-1-80 0,1-5-16 0,4-2 0 16,4-1-432-16,3-3-80 0,0-4-32 0,1-4-10288 0,-1 0-2064 0</inkml:trace>
  <inkml:trace contextRef="#ctx0" brushRef="#br0" timeOffset="44118.9">16478 10782 43311 0,'-5'20'1920'0,"0"-8"384"0,2 4-1840 0,0-6-464 0,2-2 0 0,0 0 0 0,-1 3 192 0,0 6-64 31,-3 12-128-31,-1 8 192 0,-2 7-192 0,-1 1-160 16,-1-1 32-16,-1 0 0 0,-1 0 128 0,0 0 0 0,0-2 0 16,-3-5 0-16,2 1 0 0,0-6 0 0,2 3 0 0,0-7 0 0,2 1 0 0,0-5 0 15,3-4 0 1,0-4 0-16,1-1-320 0,0-9-48 0,3 0 0 0,-1-4-18496 0</inkml:trace>
  <inkml:trace contextRef="#ctx0" brushRef="#br0" timeOffset="44718.07">16389 10611 38703 0,'0'6'3440'0,"0"-2"-2752"0,0-4-560 0,0 0-128 0,1 0 1840 0,2-3 336 15,2 2 64-15,4-1 0 16,3-2-1856-16,8-2-384 0,6-4 0 0,5 1-160 15,2-1-608-15,0 1-112 0,0 2-16 0,-4 1-16 16,-3 4 272-16,-4-1 64 0,-2 3 16 0,-4 3 0 0,-3-1 400 16,-3 4 160-16,-2-2-128 0,-2 3 128 0,1 2 0 0,-4 4 0 0,1-1 0 0,-3 0 0 15,-1 4 0-15,-1 3 0 16,-1-3-160-16,-3 2 160 0,0 2-560 16,-4-1 0-16,0 3 0 0,-3-2 0 15,0 1 32-15,-3-1 0 0,-3-4 0 0,1 0 0 16,-1 0 320-16,0-4 64 0,1-1 16 0,-3-1 0 0,2 0 560 0,-1-4 112 0,-2 1 32 0,1-4 0 0,0 0-64 15,2 0-16 1,-1-3 0-16,2 0 0 0,2 3-352 0,2-3-144 0,0 0 128 16,3 0-128-16,0 1 0 0,2-1-320 0,2 3 48 0,2-3 16 31,1 2-720-31,3 2-144 0,4 0-32 16,2-1 0-16,3 2 528 0,2 1 112 0,5-2 0 0,3 2 16 0,2-2 496 0,2 2 240 15,3 0-32-15,3-2 0 0,2 2-16 0,-1 3-16 0,1-3 0 0,-1 1 0 16,-3 0-176-16,-2-1 0 0,-3 0 0 0,1 3 0 15,-2-2 416-15,-2 2 0 0,-1-3 0 16,-2 0 0-16,-3 2-96 0,0 0 0 0,-2-2-16 0,-1 2 0 16,-3 0-304-16,-2 2-224 0,-1 0 32 0,-3 3 16 15,-2-1-560-15,-3 2-112 16,-2 0-32-16,-4 3 0 0,-1-3 368 0,-3 0 80 16,-1 2 16-16,-2 0 0 0,-1 1 880 0,-2 1 176 0,0 0 48 0,-2-2 0 0,-2 0 432 15,2 0 96-15,0 2 0 0,1-6 16 0,2 2-480 0,-2-4-112 16,1 2 0-16,1-2-16 0,-1 0-288 0,-1-2-48 0,0 2-16 0,0-1 0 15,0-3-144-15,-2 0-128 16,2 1 144-16,0-6-144 0,3 1 0 0,-2-2-256 16,2-2 16-16,-1-2 16 15,2-5-496-15,-2-2-112 0,3-4 0 0,-3-4-16992 0</inkml:trace>
  <inkml:trace contextRef="#ctx0" brushRef="#br0" timeOffset="45281.61">16889 10137 40543 0,'1'3'3600'0,"0"-3"-2880"0,2 1-576 0,-1 2-144 0,1-3 288 0,0 2 32 0,4 2 0 0,1 0 0 0,6 4-320 0,2 2 160 0,2 2-160 16,2 2 128-16,0 5 0 0,4-1 0 0,0 4 0 0,2 3 0 0,3 1 176 0,-1 5 16 0,2 1 16 0,-1 3 0 0,-3-3-144 0,-1 5-48 15,-1-1 0-15,-2 7 0 0,-2 2-144 0,-4-1 0 0,-4 4 0 0,-3 2 0 16,-3-3 0-16,-4-3 0 15,-2 1 0-15,-1-1 0 0,-2-2 256 0,-2 4-16 16,0 2-16-16,-3-1 0 0,1 4 160 0,-2 0 16 16,2-3 16-16,-3-5 0 0,1-2-224 0,-2-6-64 15,1-1 0-15,-2-1 0 0,1-4 128 0,0-2 0 0,-2-1 16 16,1-5 0-16,1-1-80 0,-3-1-32 0,0-3 0 16,1-6 0-16,-1-2-304 0,-1-1-64 0,-1-4-16 15,-2-3 0 1,-2-3-608-16,-3-6-128 0,-5-5-32 0,-6-13-19216 0</inkml:trace>
  <inkml:trace contextRef="#ctx0" brushRef="#br1" timeOffset="52764.3">8118 12837 41471 0,'-1'0'3680'0,"-2"2"-2944"0,0-2-592 0,0 2-144 0,2 0 320 0,1-2 48 15,-1 4 0-15,-1-2 0 0,1 2-656 0,-1 5-128 0,-1-2-32 0,2 5 0 0,0 1-512 0,1 3-96 0,0 0-32 0,0 5 0 16,2 1 864-16,-1 4 224 0,3 5 0 0,-1 5 0 0,2 7 544 0,-2 6 192 16,3 5 32-16,-3 5 16 0,1 1-400 0,-3-3-64 15,-1 1-32-15,-1 5 0 0,-2 2-288 0,-1 0 0 16,1 0-208-16,-2-2 80 16,0-8-1392-16,0-2-272 0,0-9-48 0,-1-3-16 15,0-5 592-15,-1-5 112 0,1-3 32 0,-2-7-12864 0</inkml:trace>
  <inkml:trace contextRef="#ctx0" brushRef="#br1" timeOffset="53352.84">7930 12560 28559 0,'-6'1'2544'0,"0"-1"-2032"0,1 0-512 0,1 0 0 16,3 0 2880-16,1-1 464 0,0 1 112 0,0-1 0 0,1-2-2544 0,3 0-512 15,3-4-96-15,4 1-32 0,5-4-272 0,3 2 0 16,3 0 0-16,5-2 0 0,4-2-320 0,3 1 16 15,3 1 16-15,-3 2 0 16,1 2 288-16,-3 1 0 0,-1 4 0 0,-3 1 0 0,-2 1 0 0,-2 4 0 16,-1 3 0-16,-4 3 0 0,-4-4-160 0,-3 2-80 15,1 1-16-15,-2 6 0 0,0 2 128 0,-1 2 128 0,1 2-208 16,-3 3 80-16,2 1 128 16,-2 1-160-16,-2-4 160 0,-1 5-160 0,0 2 160 0,0 1 0 15,1-3 0-15,1 1-128 0,1-5 128 0,0 2-128 16,2-1 128-16,0 0-128 0,1-3 128 0,-1-2 0 15,1-2 0-15,1-2 0 0,0 0 0 0,0-1 0 16,1-1 0-16,-3-2 0 0,-1-3 0 0,-1 1 0 16,-2-3 0-16,-2 2 0 0,-3-3 176 0,-2 0-48 0,-2 2 0 15,-4-2 0-15,-2 3 320 0,-4-3 48 0,-5 1 16 0,-4 2 0 16,-3 1-240-16,-3-2-32 0,-3 2-16 0,-4-2 0 16,-3 3-224-16,-2-1 0 15,0-3 0-15,-2 2 0 0,0-1 0 0,-2 0 0 0,2-2-128 0,-2 0 128 16,-1 0-432-16,-1 4 32 0,4 0 0 15,3 1 0 1,-4 0-864-16,2 2-160 0,1-1-48 0,2 3 0 0,1-1-432 16,2-2-80-16,5-2-32 0,7-1 0 0,6-3 1616 0,4-6 400 0,6 0 0 0,3-3 0 0,3-3 880 15,5 0 256-15,3-2 48 16,7-6-14816-16</inkml:trace>
  <inkml:trace contextRef="#ctx0" brushRef="#br1" timeOffset="53953.06">9325 12400 18431 0,'-3'0'1632'0,"1"0"-1312"0,-1 0-320 0,2 0 0 0,0 0 2544 0,0 0 432 0,-3 0 96 0,-1 2 0 0,-2 0-1200 0,-2 1-240 0,0 0-48 0,-1 0-16 0,3 0-1088 16,-2 0-224-16,2 2-32 0,-2 0-16 0,1 1-32 0,-1 1-16 0,-1 2 0 0,0-3 0 0,0 4 400 0,2 0 80 0,0-1 0 0,1-2 16 15,1-1-336-15,-2 4-80 0,-2 3-16 0,-3 5 0 0,-2 4-224 16,0 3 0-16,-1 0 0 0,0 3 0 15,1 2 0-15,0 1 144 0,2 0-144 0,0 1 128 0,3 0 128 0,0 3 0 16,2-3 16-16,-2 3 0 0,1 2-16 0,1-2 0 0,-1 5 0 16,-1 2 0-1,1 1-80-15,1 3-32 0,-2 4 0 0,2-2 0 0,1 1-16 16,2 0 0-16,1-2 0 0,1 3 0 0,1 3-128 0,2 6 0 16,2 6 0-16,1-7 0 0,2-2-224 0,3-8-80 15,0-5-16-15,2-3 0 0,1-1 320 0,3 0-160 0,1-3 160 0,2 1-128 0,3-3 128 16,1-3 0-1,2-2 0-15,3-3 128 0,2-4-128 0,0 0-256 16,2-3 64-16,-2-6 0 16,-1 2-1328-16,-1-7-272 0,-2-3-48 0,-2-5-14496 0</inkml:trace>
  <inkml:trace contextRef="#ctx0" brushRef="#br1" timeOffset="54375.37">10001 12762 35935 0,'-2'6'3200'0,"-2"0"-2560"0,0 0-512 0,1 0-128 16,-1 0 928-16,1-2 160 0,0 2 48 0,-3 3 0 0,-3 7-592 0,-3 6-112 0,-1 4-32 0,0-1 0 0,0 3-400 0,1-3-256 0,-2 5 48 0,1 1 0 0,-2 3 64 0,-1 5 16 15,-2 3 0-15,0 7 0 0,-1 2 128 0,0 3 0 0,-1 2 160 16,1-2-160-16,1 1 384 0,-1 4-32 0,2-2 0 16,-1-4 0-16,4 2-64 0,-1-7-16 0,2-1 0 15,2-9 0-15,3-7-272 0,1-6 0 0,3-5 0 0,0-6 0 32,1-1-416-32,2-8-144 0,1-3-16 0,0-2-17856 15</inkml:trace>
  <inkml:trace contextRef="#ctx0" brushRef="#br1" timeOffset="54676.78">9907 12808 46991 0,'3'10'2080'0,"-2"-1"432"0,0 1-2000 0,2-3-512 0,-1 0 0 0,2-3 0 0,2 4-224 0,4 7-144 16,7 7-16-16,5 10-16 31,4 5-304-31,0 3-64 0,0 3-16 0,-5 2 0 0,-2 2 416 0,-4 3 96 0,-4 3 16 0,-2-2 0 16,-2 1 256-16,-2-2 0 0,-3 0 0 0,0-3 0 0,-2-1 448 0,-2 0 32 0,1-2 16 0,-1-2 0 16,0-3-304-16,1-2-64 15,1-5-128-15,0-5 192 16,1-5-640-16,1-3-128 15,-1-5-16-15,1-5-16 0,0 0-1104 0,-1-3-208 0</inkml:trace>
  <inkml:trace contextRef="#ctx0" brushRef="#br1" timeOffset="54882">9656 13600 43311 0,'4'2'3840'0,"0"1"-3072"0,-1-3-608 0,2 0-160 16,3 0 832-16,3-3 144 15,11 1 32-15,10-2 0 0,15 0-1008 0,8-8-208 0,4 0-48 0,-3-1 0 16,-6 1-704-16,-3 1-160 0,-6 2-32 0,-5 2 0 31,-4 2-2352-31,-3 4-464 0,-5-2-112 0,-1 3-16 0</inkml:trace>
  <inkml:trace contextRef="#ctx0" brushRef="#br1" timeOffset="55350.77">10864 12382 28559 0,'3'0'1264'0,"-3"0"272"16,1 0-1232-16,-1 0-304 0,0 0 0 0,0 2 0 0,1-2 848 0,-1 4 112 0,2 2 32 0,-1 2 0 15,-1 6 272-15,-1 6 48 0,-2 5 16 0,1 6 0 16,-1 4-144-16,-1 4-32 0,2 8 0 0,-1 6 0 16,1 0-320-16,0 4-80 0,-1 4-16 0,1-2 0 0,0-2-288 15,1 4-48-15,1 2-16 0,-1 0 0 0,1 1-384 16,-1-3 0-16,1-4 0 0,-3-2 0 0,2 2 0 15,-2-2 0-15,1-2 0 0,-2-3 0 0,-1 5 0 0,-2 1 0 16,-3 2-224-16,-1-3 80 16,0-3-464-1,0-5-96-15,1-3 0 0,1-6-16 0,2-4-336 16,0-5-64-16,3-3-16 0,0-4-10640 0,0-7-2112 0</inkml:trace>
  <inkml:trace contextRef="#ctx0" brushRef="#br1" timeOffset="55731.75">11324 12796 43311 0,'2'3'3840'0,"-2"3"-3072"0,0-3-608 0,0 0-160 0,0 2-512 0,0 4-144 0,1 3-32 0,0 10 0 16,0 10 48-16,-1 9 16 0,0 6 0 0,0 0 0 0,0 5 64 0,-1 1 16 0,1 2 0 0,-1-2 0 0,0 0 1216 15,-1-5 240-15,0 2 48 0,1-6 16 16,-2 1-192-16,-1-3-32 0,1-3-16 0,-2 0 0 16,-1-5-384-16,-1 1-80 0,0-3-16 0,1-3 0 15,0-1-256-15,1-6-144 0,0-3 16 0,0-3 0 16,1-6-1312-16,0-2-256 0</inkml:trace>
  <inkml:trace contextRef="#ctx0" brushRef="#br1" timeOffset="56398.41">11391 12742 43311 0,'0'0'3840'16,"1"0"-3072"-16,1 0-608 0,0 0-160 0,3-3 0 0,1 0-192 15,5-2 32-15,7-3 16 16,6 0-320-16,7-4-64 0,3 1-16 0,-1 1 0 16,0 0-384-16,-3 4-80 0,-4 0-16 0,-4 6 0 0,-2 3 1200 0,-3-2 224 0,-2 4 48 0,-4-2 16 15,1 0 240-15,-1 4 32 0,0 3 16 0,0 1 0 16,0 3-528-16,-1-4-96 0,0 5-128 0,-2-2 176 16,1 2-176-16,-3 1-256 0,-1-2 64 15,-2 1 16 1,-2-3-480-16,-1 2-112 0,-1 2 0 0,-4 2-16 15,-1-2 208-15,-3 3 32 0,-1-4 16 0,-2 1 0 0,-2 1 528 0,-2-2 128 0,1 1 0 0,-2-4 16 16,-2 1 128-16,-2-1 32 0,-1-1 0 0,0 0 0 0,1-1-96 0,-3 0-16 16,1-1 0-16,1 1 0 0,-1-3-192 15,3 2 0-15,2-3-192 0,3 0 192 0,4-3-320 0,2 0 32 16,3 1 16-16,1-1 0 0,1 0 64 16,3 0 16-16,1-2 0 0,0 4 0 15,1 1-576-15,2-1-96 16,1 4-32-16,2-3 0 0,1 3 0 0,2 0-16 15,2 1 0-15,1-1 0 0,0-2 912 0,0 2 400 0,1 1-16 0,1 0-16 0,1-4 288 16,0-2 64-16,0 4 16 0,-1-1 0 0,1-1 48 0,1 0 16 16,3 4 0-16,-1-4 0 0,2 1-496 0,1 2-112 15,-1 0 0-15,-1 1-16 0,-1 0-176 0,-1 2 0 16,-2 0 0-16,0 2 0 0,-2 4-176 0,-4 1-16 16,0-2 0-16,-3 4 0 0,0-2-48 0,-3 3-16 15,-1 2 0-15,-2-1 0 0,-1 3 256 0,-3-4-144 16,-1 3 144-16,-1-5-128 0,-2 1 544 0,-2-1 112 0,-1-4 32 15,-3-1 0-15,-1-2-112 0,-1-3 0 0,-2 1-16 16,-3-3 0-16,-2 0-272 0,-1 0-160 0,-4 0 192 0,0 0-192 16,-1 0 0-16,-1-4 0 0,-1 2 0 15,-2 0 0-15,1 1 0 0,1-4 0 0,0 2 0 0,-2-1 160 16,0 0 16-16,-2-2 0 0,0-1 0 0,2 2 0 0,1-3-176 0,2 0-144 16,3 0 144-16,2-4-208 15,3 2-400-15,2-2-80 0,3 2-16 0,2-2-16400 0</inkml:trace>
  <inkml:trace contextRef="#ctx0" brushRef="#br1" timeOffset="57434.55">12879 12878 28559 0,'1'0'2544'0,"0"-3"-2032"0,0 1-512 0,1 1 0 0,-1 1 1120 0,-1-4 128 0,2 1 32 0,2-5 0 0,1-2 144 0,-1-3 48 0,-1 0 0 0,0-2 0 0,-2 1-1024 0,-1-2-208 0,-2 4-48 0,-2 0 0 0,-2-1 48 16,0 1 0-16,-3 2 0 0,-1 1 0 0,1 2-32 0,-3 1 0 15,0 2 0-15,-3 2 0 0,0 2 0 0,-1 0 0 16,-1 6 0-16,-2 0 0 0,-2 1-208 0,-2 8 176 15,-3 4-176-15,-2 1 160 0,1 4-160 0,1 5 0 16,1-1 0-16,4 4 0 0,0 3-128 0,4 0-16 16,2 2 0-16,2 2 0 0,0 4 144 0,2-2 0 15,1 0 0-15,3-3 0 0,1 3 128 16,2-2 0-16,3 1 0 0,2-1 0 0,3-3 16 0,2 3 16 0,4-4 0 0,0-2 0 0,2 1 0 0,3-2 0 16,3 5 0-16,2-5 0 0,4 3-160 0,0-7 0 31,4 0 0-31,0-3 0 0,2-3-176 0,1-4-112 15,-3-3-32-15,1-9 0 16,-1-3-672-16,0-3-144 0,0-2-16 0,0-5-16272 0</inkml:trace>
  <inkml:trace contextRef="#ctx0" brushRef="#br1" timeOffset="59018.27">12187 13735 34095 0,'4'-6'3024'0,"0"2"-2416"0,-2 1-480 0,1 1-128 0,1 1 192 0,-1-2 32 0,6-3 0 0,2-1 0 0,3-2-224 0,0 0 0 0,-1 4-144 0,-3 3 144 0,-3 2 480 0,-1 4 192 0,-2 2 32 0,-1 4 16 16,-3 4 160-16,-2 3 16 0,1 5 16 0,-3 3 0 0,1-2-672 0,-4 4-240 0,1 2 144 0,-2-1-144 15,0-2-192-15,-2 1-128 0,-2 5-32 0,-3-2 0 32,-1 3-688-32,-1-4-144 0,-1-1-32 0,0-5 0 15,1-1-896-15,-2-6-176 0,3-4-32 0,-1-5-10928 0</inkml:trace>
  <inkml:trace contextRef="#ctx0" brushRef="#br1" timeOffset="59640.3">12677 12173 21183 0,'-5'7'1888'0,"1"-1"-1504"0,2-1-384 0,1-5 0 0,1 2 2752 0,-1 0 464 0,-2 4 112 0,1 4 0 0,-2 0-1776 0,4 2-352 0,2-3-80 0,5-3-16 0,1 1-944 0,3-4-160 0,3 3 0 0,3-2-160 16,1 2 160-16,0 0 0 0,1 2-144 0,0 3 144 16,2-1 288-16,0 0 128 0,0 5 32 0,0 1 0 15,3 0-128-15,2 4 0 0,2 4-16 0,3 1 0 16,4 5-304-16,1 1 0 0,0-3 0 0,2 1 0 16,7 5 0-16,-1 1 0 0,1 3 0 0,-3 3 0 15,0 3-448-15,-5 1 16 0,-3-2 0 0,-4 2 0 16,-3 3 96-16,-3-4 16 0,-6 0 0 0,0 0 0 0,-4 5 560 0,-1 1 112 15,-3 1 32-15,-3-2 0 0,-1-4 256 0,-3-2 64 16,-1-3 16-16,-4-1 0 0,-1-4-336 16,-3 3-64-16,-1 1 0 0,-6-1-16 0,1 0-48 0,-4-1-16 15,-1-1 0-15,-2-2 0 0,-2 0-32 0,0-4 0 16,-1 1 0-16,-2-5 0 0,-2 1-64 0,-1-3-16 16,0 0 0-16,-2-5 0 0,0-1-384 0,-1-2-96 0,-1-6-16 0,-2-6-18704 15</inkml:trace>
  <inkml:trace contextRef="#ctx0" brushRef="#br1" timeOffset="65631.1">14088 12953 28559 0,'0'10'2544'0,"-1"-4"-2032"0,0-2-512 0,-1 0 0 0,2-2 2592 0,0-2 416 0,0 1 96 0,0 1 16 0,2 1-2320 0,0 1-464 0,2-1-80 0,4 0-32 16,4-3-1024-16,2 0-208 0,4 0-32 0,3 0-16 0,2-3 864 0,1 0 192 0,3-3 0 0,-1 2 0 15,1 0 560-15,-1-2 112 0,-1 4 32 0,-1-2 0 16,0 4-896-16,1 0-160 0,-1 1-32 0,-1 2-16 16,-1 0-2400-16,0 2-464 0</inkml:trace>
  <inkml:trace contextRef="#ctx0" brushRef="#br1" timeOffset="65973.28">14094 13235 42383 0,'20'4'1872'0,"-8"-2"400"0,1 2-1824 0,-3-4-448 16,-2-2 0-16,1 0 0 0,2 0 448 0,10-2 0 15,14-2 0-15,10-4 0 16,7-1-816-16,-1 0-160 0,-1 2-48 0,-7-1 0 16,-7 0-1136-16,-5 4-224 0,-5 1-48 0,-4 4-16 15,-5 1-2288-15,-2 1-448 0</inkml:trace>
  <inkml:trace contextRef="#ctx0" brushRef="#br1" timeOffset="66974.4">15694 12436 33167 0,'-3'9'2944'0,"-1"-3"-2352"0,1-2-464 0,2-2-128 16,0 2 1408-16,0 2 256 0,-2 3 48 0,-2 7 16 0,2 6-1328 0,-1 4-256 0,3 3-144 0,2 2 160 0,0-2-736 0,2 6-128 0,0 3-48 0,0 2 0 15,0 1 384-15,-1 1 80 0,-2 1 16 0,-2-1 0 0,0 1 272 0,-2-4 144 0,-1-5-16 0,0 4 0 16,-2 3 592-16,-2-2 112 0,1 1 32 0,-2-1 0 0,2-2-544 0,1-4-96 16,0-2-32-16,-1-6 0 15,1-2-576-15,-1-2-128 0,2-2-32 0,0-7-16800 16</inkml:trace>
  <inkml:trace contextRef="#ctx0" brushRef="#br1" timeOffset="67538.93">15484 12372 41471 0,'1'1'1840'0,"1"-1"368"0,-1 0-1760 0,1-1-448 0,2-1 0 0,1-1 0 15,1 2 240-15,3-5-48 0,7-3 0 0,7-5 0 16,5-2-496-16,0 0-96 0,-2-1-32 0,-1 3 0 15,-1-1-224-15,-3 4-48 0,0 3-16 0,-1 4 0 0,-1 1 400 0,-1 3 64 16,2 4 32-16,-1 2 0 0,-1 3 224 0,1 3 0 16,-3-2 0-16,0 3 0 0,-2-3 0 0,-1 2 0 15,-1 2 0-15,1 0 0 0,-2 2 0 0,0-2 160 16,1 3-160-16,1-1 128 0,0 0-128 0,1 1 128 16,1-1-128-16,0-2 128 0,-2 3-128 0,-2-1 0 0,-1-4 0 0,-2 2 0 0,-1 0 0 0,-3 0 0 15,0 1 0 1,-3-2 0-16,-2 6 128 0,-3-3 0 15,-4 5 0-15,-1-1 0 0,-3-2 288 0,-2 1 48 0,-2-2 16 16,-2 1 0-16,0-1-160 0,-1-1-16 0,1 1-16 16,-2-3 0-16,1 1-144 0,1-5-16 0,0 0-128 15,0-2 192-15,1 0-192 0,-1-2 0 0,1-2 0 0,0-2 0 16,-2 0-128-16,-1-2 128 0,-1 0-192 0,-1-2 192 16,-2 0-448-16,1 0 0 0,-2-4 16 15,1 2 0-15,-1-1-368 0,-1 2-80 0,2-3-16 16,2 2 0-16,4-1-832 0,0 0-192 0</inkml:trace>
  <inkml:trace contextRef="#ctx0" brushRef="#br1" timeOffset="68414.27">16716 12002 29487 0,'-3'8'2624'0,"1"-3"-2112"15,-2-2-512-15,2 1 0 0,0-2 2048 0,1 1 320 0,-1 1 48 0,-3-1 16 0,-2 6-1472 0,-2 1-272 0,-4 2-64 0,-3 2-16 0,-1 4-608 0,-3 2-368 0,0 4 48 0,-2 2 16 16,-1 3 80-16,-2 5 16 0,-1 4 0 0,0 3 0 15,-1 6 352-15,1 1 80 0,-2 3 16 0,4 6 0 0,1-4 80 0,2 5 32 16,4 1 0-16,1-4 0 0,2-2-64 0,5-2-16 16,0-4 0-16,2 0 0 15,2-3 48-15,2-2 0 0,2 1 0 0,1-2 0 0,2 0-320 0,2-3 160 16,0-3-160-16,2 0 128 0,0-1-128 0,3-4 0 16,-1-2 0-16,4-2 0 15,-1-1-384-15,1 0 0 0,4 0 0 0,-2-6 0 16,-3-3-640-16,4 1-144 15,2-1-32-15,3 1-16080 0</inkml:trace>
  <inkml:trace contextRef="#ctx0" brushRef="#br1" timeOffset="68787.34">17103 12388 42383 0,'0'3'1872'0,"-1"0"400"0,-2-2-1824 0,2 2-448 0,0-1 0 0,-1-2 0 15,1 4 320-15,-1 0-16 0,-2 4-16 0,-2 2 0 32,-3 5-704-32,-2 3-144 0,-1 6-16 0,-5 2-16 15,-1 8-304-15,-4 6-48 0,-7 9-16 0,0 5 0 0,-7 3 752 0,1 2 208 0,0 1 0 0,1-3 0 16,2-1 672-16,1-1 256 0,2-4 48 0,2-7 16 16,4-1-464-16,0-4-80 0,2-1-32 0,3-6 0 0,0-3-416 15,4-7 0-15,1-5 0 0,2-1 0 16,3-8-1168-16,1-3-176 0,5-5-16 15,-3-7-16-15</inkml:trace>
  <inkml:trace contextRef="#ctx0" brushRef="#br1" timeOffset="69066.75">17121 12248 43311 0,'2'7'1920'0,"-2"-4"384"0,0 1-1840 0,0 0-464 0,1-2 0 0,-1 2 0 0,1 1 128 0,1 2-128 16,1 6 0-16,2 5 0 15,0 4-416-15,1 3-176 0,0 4-48 0,0-1 0 0,1 4 384 0,-1 3 80 0,-1-6 16 0,0 9 0 16,1 9 288-16,-1 9 64 0,1 5 16 0,-2-4 0 16,-1-4 240-16,-1-2 32 0,-2 6 16 15,-3-7 0-15,2-5-192 0,-2-3-48 0,0 1 0 0,-1-4 0 16,-2-2-256-16,1-3 0 0,-1-2 0 0,-2-6-144 15,1-1-368-15,-1-6-64 16,1-3 0-16,-2-3-12032 0,1-2-2416 0</inkml:trace>
  <inkml:trace contextRef="#ctx0" brushRef="#br1" timeOffset="69264.98">16761 12935 44223 0,'2'16'1968'0,"-2"-9"400"0,1 2-1904 0,0-6-464 0,2 0 0 0,-1-3 0 0,3 2 1024 16,4-2 96-16,4 4 32 0,8-3 0 0,7-1-960 0,2-1-192 15,5-5 0-15,-3 0 0 16,-1 2-768-16,-1-2-112 0,-3 2-16 0,-1 4-16 16,-5 0-96-16,-1 1-16 0,-3 3 0 0,-2 1 0 15,-1-1-592-15,-2 2-128 0</inkml:trace>
  <inkml:trace contextRef="#ctx0" brushRef="#br1" timeOffset="69544.67">17532 13188 31327 0,'4'19'2784'0,"-2"-6"-2224"0,-1 0-560 0,2-3 0 16,-1-4 2208-16,1-1 336 0,0 1 64 0,4 7 16 16,2 7-2096-16,3 7-400 0,1-1-128 0,-2 0 0 15,-1-2-752-15,-2-2-192 0,-3-2-32 0,-4-4-16 16,-2 3-560-16,-3-3-112 0,-2-2-32 0,-4-1 0 15,0-2 912-15,0 0 176 0</inkml:trace>
  <inkml:trace contextRef="#ctx0" brushRef="#br1" timeOffset="69853.45">17903 12441 28559 0,'3'-2'2544'0,"1"-2"-2032"0,-1 2-512 16,-2 2 0-16,1-3 2112 0,1 2 320 0,2 1 64 0,3-3 0 16,5 0-1584-16,0 3-320 0,0 3-64 15,-1 10-16-15,-1 3-384 0,-2 9-128 0,0 3 0 0,-3 7 0 16,-1 9 304-16,-2 3-48 0,1 8-16 0,-1-1 0 0,-2-1 192 0,0 0 32 15,0-2 16-15,-2-3 0 0,1-1 160 0,-1-3 48 16,-2-2 0 0,2-5 0-16,0-5-688 0,-2-4 0 0,2-6 0 15,1-2 0-15,0-1-688 0,-1-4-160 0,1-4-48 0,-3 0-17984 0</inkml:trace>
  <inkml:trace contextRef="#ctx0" brushRef="#br1" timeOffset="70457.17">17920 12319 35935 0,'3'10'3200'0,"-2"-4"-2560"0,0 0-512 0,2-3-128 0,-1-3 2240 0,2 0 416 16,1 0 96-16,5-3 0 0,6 1-2304 0,6-2-448 15,6-2-144-15,4-2 0 16,-2 0-608-16,0 0-112 0,-3 2-32 0,-2 1 0 0,-3 1 464 0,-2 4 96 16,0 0 16-16,-4 3 0 0,0 3 320 0,-3-2 208 15,2 2-16-15,-4 1-16 0,0 2 16 0,-1 0 0 0,0 1 0 0,-2 2 0 0,-2-2-192 0,-1 0 0 32,0 5 0-32,-3-4 0 0,-2 3 0 0,-1 3 0 15,-2-1-192-15,-3 0 192 0,-1 2-256 0,-4 1 80 0,-3 3 16 16,-3-3 0-16,-2 3-32 0,-1-2-16 0,1-2 0 15,-1-2 0-15,1 0-160 0,1-4-16 0,1-1-16 16,0-3 0-16,5-2 400 0,1-2 0 0,1 0 0 0,3-2 0 16,2-2 192-16,1 0 32 0,2 0 0 0,0 0 0 15,4-2-224-15,0 1 0 0,2 1 0 0,2-4 0 16,4 1-384-16,2 1 0 0,3 2-16 0,2 0 0 0,4 0 224 0,3 2 176 16,1-2-208-16,-1 3 80 15,2 4 128-15,0 0 128 0,0 1-128 0,0 0 176 16,-1 4-176-16,-2 0 0 0,0 2 0 0,-5 1 0 0,-2-2 0 0,-2 2 0 15,-3 1 128-15,-1-3-128 16,-3 3 224-16,-2 0 16 0,0 0 0 0,-2 0 0 0,-2 1 80 0,0 1 0 16,-1-2 16-16,-1 1 0 0,0-1-192 0,-1-2-144 15,0-2 192-15,-2 0-192 0,-1 4 192 0,-1-1-192 16,-1-1 192-16,-3 1-192 0,1-2 144 0,-2 2-144 16,-1-1 0-16,-3 1 144 0,-1 2-144 0,-2-1 192 15,-1 1-192-15,-4-3 192 0,1 2 128 0,0-1 48 16,-2-5 0-16,1 2 0 0,1-2-192 0,-1 0-48 0,0-1 0 15,1-3 0-15,-1-5-272 0,2 1-64 16,2-4-16-16,0-2 0 16,2-3-416-16,1 1-64 0,2-5-32 0,3-1-17600 15</inkml:trace>
  <inkml:trace contextRef="#ctx0" brushRef="#br1" timeOffset="71015.08">18831 11861 46079 0,'0'9'4096'0,"0"-3"-3280"0,2 0-656 0,0-2-160 0,1 5 352 0,0-2 32 0,2 8 16 0,5 10 0 15,4 11-704-15,3 10-144 0,4 14-16 0,0 7-16 0,-1 2 224 0,-2 4 64 0,-1 4 0 0,-4 4 0 16,-2 4 192-16,-2 2 0 0,-3 1 0 0,-1-7-144 16,-1-1 544-16,-1-5 112 0,0-2 32 0,-2-9 0 15,-1-4-96-15,0-10 0 0,0-3-16 0,-1-6 0 16,1-6-256-16,-1-6-48 0,-1 0-128 0,2-4 192 31,-1-6-608-31,1-3-128 0,0-1-32 0,0-7 0 0,0 0-608 0,-1-5-128 16</inkml:trace>
  <inkml:trace contextRef="#ctx0" brushRef="#br1" timeOffset="71498.61">19899 12457 39615 0,'-5'0'3520'0,"0"0"-2816"15,1 0-560-15,3-2-144 0,0-1 544 0,-2 2 80 0,-2-5 16 0,-2 0 0 32,-3-4-1664-32,-3-3-320 0,0 1-64 0,-1-1 0 15,1 0 240-15,-2 1 48 0,1 3 16 0,-2 2 0 0,-1 2 2208 0,-3 4 448 0,0 2 96 0,-1 5 16 0,0 3-640 0,0 4-128 16,1 5-32-16,1 1 0 16,0 6-496-16,0 3-112 0,1 2 0 0,1 5-16 15,1 3-240-15,-1 5 144 0,5 8-144 0,2-3 128 16,7 2-128-16,1-3-272 0,4-3 64 0,2-2 16 15,3-1 192-15,0-4 0 0,3 2 0 0,1-1 0 16,3-1 0-16,2-1 192 0,1-4-16 0,2-4 0 0,-1-4 16 16,3-2 0-16,1-4 0 0,3-4 0 0,1-1-192 15,1-7 0-15,2 0 0 0,-2-6 128 0,1 0-352 0,1-5-80 16,-1-1-16-16,1-1-12432 16,-3-3-2496-16</inkml:trace>
  <inkml:trace contextRef="#ctx0" brushRef="#br1" timeOffset="72065.57">19959 11787 43311 0,'-1'7'3840'0,"1"0"-3072"0,1-4-608 0,0 2-160 0,1-3-304 0,1 3-80 0,4 4-32 0,1 7 0 0,6 3 416 0,3 6 304 0,5-2-48 0,3 4-16 0,2-1 80 0,3 3 0 0,2-3 16 0,3 2 0 0,-1 1 48 0,2 2 16 16,0 3 0-16,-1-2 0 0,2 6-128 0,-1-3-16 15,1 5-16-15,-1-2 0 0,-3 3-240 0,0-1 176 16,1 3-176-16,-5 1 160 0,0-3-160 0,-6 1-176 16,-2-1 48-16,-3 2 0 0,-2 2-96 0,-4-1-16 15,-2 1 0-15,-4-1 0 0,-1 1 240 0,0 1-192 16,-1-2 192-16,0 2-192 0,-2 0 192 0,-2-2 0 16,0 5-160-16,-2-3 160 0,-3-3 0 0,-4-3 0 0,-2 1 0 15,-2-4 0-15,1-5 0 0,-3 1 0 0,-2-3 0 0,-3-1 0 16,0-3 0-16,-3 1 0 0,-6-1 0 0,-1-1 0 31,2-8-400-31,-1 0-16 0,-6 1 0 0,-2-3-19008 0</inkml:trace>
  <inkml:trace contextRef="#ctx0" brushRef="#br1" timeOffset="72782.07">15221 14001 39615 0,'3'-4'3520'0,"2"4"-2816"0,2-3-560 0,-3 3-144 0,1-2 256 0,3 1 32 0,7-2 0 0,8-1 0 0,11 1-160 0,8-3-128 0,6 3 144 0,1-1-144 0,1 2 224 0,3-1-48 16,9 6-16-16,3-6 0 0,1 3 288 0,3-1 48 16,7 1 16-16,5 0 0 0,7-2 32 15,6 1 16-15,7-2 0 0,7-1 0 0,9 2-432 0,3-2-128 16,-2 2 0-16,8-2 0 0,9 0 0 0,1-1 0 0,2 2 0 15,4-4 0-15,8 4 0 0,2-3 0 16,0-3 0-16,0 3 0 0,3 0 0 0,6-2 0 16,6-1 0-16,-2 0 0 0,2-1 0 0,-1 1 0 15,3 2 0-15,-3 0-144 0,-5-2 0 0,-4 2 0 16,0-1 0-16,-3 1 0 0,-3 0-32 0,-5 1 0 16,-4 0 0-16,-1 0 0 0,-1 3-96 0,-5-3-32 15,-4 2 0-15,-6-2 0 16,-2 2-144-16,-10-2-16 0,-7 4-16 0,-3-5-18144 0</inkml:trace>
  <inkml:trace contextRef="#ctx0" brushRef="#br1" timeOffset="73988.56">17058 14498 42383 0,'-2'8'3776'0,"-1"1"-3024"0,2-5-608 15,0-4-144-15,0 2 1200 0,1 2 208 0,-3 2 32 0,1 4 16 0,0 2-1216 0,2 2-240 0,2 2 0 0,1 3 0 0,1 3-832 0,1 5-64 0,-1 5-16 0,1 5 0 0,0 8 448 0,0-7 80 16,-3-6 32-16,2 7 0 0,-1 11 192 0,0 10 160 0,-1 3-208 0,-2-3 80 16,0 0-80-16,-3-3-16 0,-1-7 0 0,-2-8 0 31,0-2-272-31,-2-8-48 0,0-1-16 0,-1-4 0 16,1-3-1520-16,0-8-304 0</inkml:trace>
  <inkml:trace contextRef="#ctx0" brushRef="#br1" timeOffset="74450.42">16712 14468 43311 0,'0'6'1920'0,"0"-6"384"0,0 1-1840 0,0-2-464 0,1-1 0 0,0-2 0 0,3 0 288 0,2-4-32 15,5-7-16-15,6-5 0 16,4-6-768-16,5 1-160 0,0 1-16 0,-1 4-16 16,0 4-112-16,0 1 0 0,0 5-16 0,-2 1 0 0,1 6 592 0,0 1 112 15,1 4 144-15,1 0-208 0,0 2 336 0,1 2 64 16,0 0 0-16,-1 0 16 0,-1 4-48 0,-3-1-16 0,1 1 0 16,-2 0 0-16,-3-2 0 0,1 2 0 15,-1-2 0-15,2 0 0 0,2 1-144 0,1 1 0 0,-2-3 0 0,0 2 0 16,-2 1-160-16,0-2-64 15,-3 5-16-15,-4-3 0 0,-2 2-48 0,-2 2-16 0,-1 1 0 0,-4 4 0 16,-1 4 0-16,-3-2 0 0,-2-2 0 16,-2 4 0-16,-2 1 1056 0,-4 0 208 15,-1-1 32-15,-3 0 16 0,1-6-416 0,-2 2-80 0,-4-1 0 0,-1 1-16 0,0-3-304 0,0-4-64 32,3 0-128-32,-1-2 192 0,3-2-192 0,-1-2 0 0,-1-1 0 15,1-1 0-15,0-4 0 0,-2-3 0 0,1 2 0 0,-1-4 0 16,-2-3-416-16,-1 2 32 0,1-2 0 15,-3 0 0 1,1-3-576-16,-1 4-128 0,2-3 0 0,1 4-16 16,1-3-1072-16,3 3-192 0,1 2-64 0,4-2-11648 0</inkml:trace>
  <inkml:trace contextRef="#ctx0" brushRef="#br1" timeOffset="74867.98">18363 14064 40543 0,'-1'2'1792'0,"-2"2"384"0,1 0-1744 16,-1-2-432-16,2 2 0 0,0-4 0 0,-2 2 656 0,-2 4 48 0,-2 1 16 0,-4 2 0 0,-4 5-400 0,-1 1-64 0,-4-2-32 0,-2 6 0 0,-3 0-224 0,-2 5 0 0,-3 2 0 16,-2 5 0-16,-3 3 0 0,2 0 0 0,0 3 0 0,-1 2-160 0,1 5 160 0,1 3-128 0,2 6 128 0,3-1-128 15,2 1 128-15,4 1 0 0,2 0 0 0,5 2 0 16,0-6 0-16,4 1 272 0,3-6-32 0,2 5-16 15,2 1-48-15,3 2-16 0,4-2 0 0,2 0 0 16,3-1-160-16,2-5 0 0,1-2 0 0,3-5 0 0,0-3-208 16,1-3-32-16,0-1 0 0,0-5 0 15,-1-4-160-15,0-3-48 0,0-3 0 0,1-2 0 32,2-2-32-32,0-2-16 0,1-2 0 0,1-5-11728 0,0-2-2368 0</inkml:trace>
  <inkml:trace contextRef="#ctx0" brushRef="#br1" timeOffset="75187.06">18399 14526 42383 0,'1'9'1872'0,"-1"-7"400"0,-1 2-1824 0,1-2-448 0,1-2 0 0,0 0 0 0,0 2 384 0,2 0 0 15,1 4-16-15,2 4 0 16,1 4-800-16,2 7-144 0,-2 5-48 0,-1 7 0 0,-1 3 624 0,-1 7 0 0,-3 2 224 0,-2 2-64 16,-1 4 640-16,-3 3 128 0,-2-1 32 0,0-2 0 0,1-5-448 0,-2-3-64 15,2-5-32 1,0-3 0-16,2-4-416 0,2-5 0 0,-1-5 0 15,2-1 0 1,1-4-512-16,0-7-64 0,3 3-32 0,-2-9 0 0,1-1-736 16,1-4-128-16</inkml:trace>
  <inkml:trace contextRef="#ctx0" brushRef="#br1" timeOffset="75804.37">18389 14402 46991 0,'0'7'2080'0,"0"-5"432"0,0-1-2000 0,0-2-512 15,1 1 0-15,1-4 0 0,2 2 288 0,4-2-32 16,4-4-16-16,8-5 0 16,7 0-736-16,6-3-144 0,6 3-16 0,3 2-16 15,1 4 160-15,0 0 16 0,-1 5 16 0,-1 1 0 0,-3 1 352 0,-2 3 128 16,-1 1 0-16,-3 5-144 0,-2 1 144 0,-2 2 0 15,-1 0 0-15,-3 5 128 0,-2 1-128 16,-3 2 0-16,-2 1 0 0,-3-1 0 0,-4 2 0 0,-4 0 128 16,-3 3-128-16,-3-3 128 0,-2 0-128 0,-4 1 0 15,-4-5 0-15,-4 2 0 0,-3 1-192 0,-4-4-16 0,-1 1 0 0,-6-2 0 16,-2-3-32-16,-4 0 0 0,-2-1 0 0,-1-2 0 16,0 0 112-16,-2-1 128 15,-1-2-208-15,2-1 80 0,3-1 128 0,2-1 0 0,4-4 0 16,2 2 0-16,3-2 0 0,5-2 144 0,3 2-144 15,3-4 0-15,5 4 128 0,4-5-128 0,3 1 0 0,2 1 0 16,4-3 0-16,2-3-304 0,4 3 48 0,4-2 0 16,1 2-16-16,5-4 0 0,4 4 0 0,2-4 0 15,3 1-32-15,0 3 0 0,-4 0 0 0,1 2 0 16,2 2 304-16,1 1 0 0,-3 1-128 0,-1 1 128 0,0 3 0 16,-2 1 0-16,-2 1 128 0,-2 0-128 0,-2 4 320 0,-2 0-16 15,-1 0-16-15,-1 4 0 16,-3 0-288-16,-1 1-176 0,-4 1 32 0,-1 0 0 15,-2 4-64-15,-2 1-16 0,-2 1 0 0,-2 3 0 16,-2-2 224-16,0 2 192 0,-2 0-48 0,-2-5 0 0,-1 2 176 16,-3 0 48-16,-2 0 0 0,-3 1 0 0,-1 0-64 15,-1-3-16-15,-2 2 0 0,-1-3 0 0,0-1 16 0,1-4 0 16,-2 1 0-16,-1-2 0 0,-1 0-48 0,-2-3 0 16,-2-1 0-16,-2 0 0 0,0 1-256 0,-3-1-304 15,1-3 64-15,-2-2 16 16,0 2-432-16,1-4-96 0,3 2-16 0,4-4 0 15,1 0-1008-15,6-4-208 0,2-1-32 0,5-2-8752 0,6-2-1760 16</inkml:trace>
  <inkml:trace contextRef="#ctx0" brushRef="#br1" timeOffset="76164.33">19372 14104 43311 0,'0'0'3840'0,"0"0"-3072"0,1 0-608 0,0-2-160 0,1 2-432 0,0-1-112 0,2 1-32 0,2 0 0 0,3 0 576 0,0 1 0 0,3 5 0 0,-1 7 0 0,0 5 0 0,-3 8 128 0,-1 5-128 0,-4 7 192 0,0 7 400 0,-4 2 80 16,-2 6 16-16,-2 8 0 16,-2 5-48-16,-2 4 0 0,-1 3 0 0,-1-3 0 15,0-2-304-15,0-4-64 0,-2 6-16 0,2-5 0 0,3-1-256 0,1-3 0 0,3-2 0 0,1-5 0 16,3-4 0 0,0-5 0-16,3-4 0 0,-1-7 0 0,4 1-144 0,-1-7-96 0,3-2-16 0,-1-7 0 31,2-3-816-31,-1-7-160 0,0-5-48 15,0-5 0-15</inkml:trace>
  <inkml:trace contextRef="#ctx0" brushRef="#br1" timeOffset="76614.67">20277 14526 50687 0,'-3'0'4496'0,"0"-1"-3600"0,0-3-704 0,2-2-192 31,0 0-544-31,0-3-144 0,-3-3-16 0,-2-7-16 0,-3-4-704 0,-2-6-144 0,-1 5-32 0,-3 8 0 16,-1 6-1328-16,-3 7-272 15,-3 6-48-15,-5 9-16 0,-1 5 2112 0,-4 8 432 0,-1 7 80 0,-2 8 0 16,1 2 2656-16,4 1 528 0,4 2 96 0,3 3 32 0,1-1-1328 0,5 0-272 16,5-9-48-16,2 7-16 0,4 2-544 0,2-3-96 15,4 3-32-15,4-6 0 0,1-1 48 16,3-3 0-16,2-5 0 0,3-1 0 0,-1-2-160 0,2-1-32 15,2-4 0-15,2 0 0 0,2-3-192 0,2-4-256 16,3 0 48-16,1 1 16 0,1-1-160 0,0-3-32 16,3 1 0-16,1-2 0 15,1-1-96-15,1-2-32 0,2-1 0 0,1-5 0 0,1-1-1616 0,3 0-336 0</inkml:trace>
  <inkml:trace contextRef="#ctx0" brushRef="#br1" timeOffset="77174.98">20200 13994 6447 0,'6'3'576'0,"-2"-3"-576"0,0 0 0 16,-2 0 0-16,0 0 4672 0,-1 0 832 0,1 0 176 0,2 0 16 0,2 1-1888 0,4 2-384 0,1-1-80 0,3 2-16 0,-1 2-1920 0,4 1-384 0,0 2-64 0,0 3-32 0,2 1-224 0,0 3-64 0,4 2 0 0,0 2 0 0,2 6 0 15,1 3 0-15,2 1 0 0,1 5 0 0,-1 0-448 0,1 1-192 0,0 4 128 0,1 4-128 0,-2 4 0 0,0 3 0 0,-1 4 0 16,-2 2 0-16,-3 1 0 0,-1 2 128 0,-3-1-128 0,-3-2 192 16,-1 0-192-16,-3-3 0 0,-2-1 0 0,-3-1 0 0,0-2 336 15,-3-3 48-15,-3-3 0 0,-3-2 0 0,-2-1 128 16,-1-4 16-16,-3 3 16 0,-3-3 0 0,0 0-16 0,-5 1 0 16,0-3 0-16,-4 0 0 0,-1-2-336 0,-5 0-64 15,-2-3 0-15,-2-3-128 16,-1-1 0-16,-6-1-320 0,-5 0 32 0,-6-8 16 15,-5-1-928 1,-9-5-176-16</inkml:trace>
  <inkml:trace contextRef="#ctx0" brushRef="#br1" timeOffset="79135.32">1302 11803 25791 0,'-20'4'2304'0,"8"-2"-1856"0,2-2-448 0,5 0 0 0,5 0 3136 0,4-2 544 0,1 1 96 0,3-1 32 0,6-1-4256 0,10-1-832 0,10 0-192 0,12 2-16 0,11 2 1232 15,11 2 256-15,8-1 0 0,11 4 0 0,6-1 144 0,8 2-16 0,10 7-128 0,2-2 192 16,2 1-384-16,0 4-64 0,2 8-32 0,3-2 0 16,2 4-1376-16,7 5-288 0,7 4-48 0,3 3-16 15,-2 3 1088 1,9 3 224-16,9 2 32 0,0 3 16 0,0 0 512 0,2-4 144 0,3 0 0 0,-2-3 0 15,-6 1 736-15,-1-4 224 0,1-1 32 16,2-7 16-16,4 1 464 0,-9-7 80 0,-13-3 32 0,8 0 0 16,8 2 48-16,-4-3 16 0,-8 1 0 0,-8 0 0 0,-6-2-944 15,-13 1-192-15,-9 1-48 0,-9-3 0 0,-5 3-288 0,-11-6-176 16,-7 0 192-16,-8-1-192 16,-1 1 256-16,-9 0-64 0,-6 0-16 0,-6-1 0 15,-4-1-176-15,-8-2 192 0,-7-2-192 0,-7-4 192 16,-4 0-16-16,-8-3 0 0,-4-2 0 0,-4-2 0 0,-3 1 0 15,-3-6 0-15,-4 0 0 0,-6-6 0 0,-6-1 208 16,-8-9 64-16,-8-4 0 0,-3 1 0 0,1 0-448 16,-3-1 0-16,-3 1 0 0,0-3 0 0,2 0-192 0,1-3 16 15,4-2 16-15,-1 4 0 0,2-2 32 0,-1-1 0 0,1-2 0 0,-1 2 0 16,1-2-192 0,3 1-48-16,5 2 0 0,3 2 0 0,2 2 368 0,3 3-176 0,3-1 176 0,2 7-128 0,2-2 0 0,3 3 0 31,3 3 0-31,0 1 0 15,6 4-288-15,0 0-48 0,3 5-16 0,3 1 0 16,2 0-608-16,4 3-128 0,5 3-32 0,5 3 0 16,4 6-1104-16,5-1-208 0,4 4-64 0,3 1 0 15,1-3 976-15,3 3 192 0,0 0 48 0,4 5 0 0,2 1 1168 0,0 2 240 0,-2 3 0 16,0-1 0-16,-1 0 528 0,-5-1 0 16,-3-4 0-16,-3-2 0 0,3 4 1152 0,-2-1 240 0,2 0 32 0,-2 0 16 15,2 1-448-15,-3-2-96 0,1-3-16 0,-2 0 0 16,-2 0-832-16,-1 1-192 0,-2-3-16 0,-4 0-16 0,0 0-352 15,-2 0 0-15,-3 1 0 0,-2-1 0 16,0 3 0-16,-4 1 0 0,-1 2 0 0,-3 3 0 0,-2-3 128 0,-5 1-128 16,-3 5 160-16,-4-4-160 15,-3 5 464-15,-4-1 0 0,-4 4 0 0,-6-2 0 0,-3 3 352 0,-4 0 64 16,-1-1 16-16,-3-4 0 16,-5-3-256-16,-3-5-32 0,-5-3-16 0,-9-11 0 15,-7-6-400-15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20T16:11:47.36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24042 16041 20271 0,'-1'-2'1792'0,"-1"-1"-1424"0,0 1-368 0,1 2 0 0,0-2 2288 0,0 1 384 15,-2-2 80-15,-2-2 0 0,-1-1-1984 0,1 0-416 0,-1-3-80 0,-2 3-16 0,2 1-2176 0,-2 3-448 0,0-2-96 0,0 3-16 0,-1 1 384 0,-1 0 80 0,-2 0 16 0,-1 2 0 0,-2 1 1632 0,-1 0 368 0,-1 2 0 0,0-1 0 0,-1 1 880 0,0 1 128 0,1-3 16 0,-1 1 16 0,2 0-400 0,1 1-96 0,2-2-16 0,-1 0 0 0,4 0-400 0,-1-1-128 0,0 0 0 0,0-2 0 0,2 1 0 0,1-1-144 16,0 0-16-16,-1 0 0 0,1 0-144 0,-2 1-16 16,0 1-16-16,-1 0 0 0,-1 0 336 0,-2 2 0 15,0 0-144-15,-2 2 144 0,-2 0 304 0,-2-1 112 16,-2 1 32-16,1 0 0 0,0 0 112 0,-2-1 16 16,2 0 16-16,-1-2 0 0,0 1-464 0,-2-2-128 0,1-2 0 15,-3 0 0-15,0-1 0 0,0 0 0 0,0-3 0 16,-1 1 0-16,1-2 0 0,-4 2 0 0,0-2 0 15,0 1 128-15,-1-3 176 0,-3-1 32 0,0 1 16 16,-4 1 0-16,-1-2-144 0,-2 1-16 0,0 1-16 0,-1-1 0 16,0 2-176-16,-2 0 0 0,-2 3 0 0,-1 0 0 15,-1 0-288-15,-4 2-96 0,-1 2 0 0,-3 0-16 16,-2 0 240-16,-3 2 160 0,-1 1-192 0,2 1 192 16,1 1 0-16,-2-3 0 0,-1 0 0 0,0 4 0 15,-2-5 0-15,0 5 0 0,-1-5 0 0,2 4 0 16,3 0-128-16,0-1 128 0,2-1 0 0,-1-4 0 0,2 2 0 15,-1-1 0-15,-1-2 0 0,-2-2 0 0,3 2 0 0,2-3 0 16,3 2 0-16,-3-4 0 0,-1-1 192 0,-4-1 128 16,-6-1 48-16,-2 1 0 0,-3 1 240 0,-2-3 48 15,-4 2 16-15,-3-3 0 0,-1 2-384 0,-1 2-80 16,1 1-16-16,-2-1 0 0,0 0-192 0,0 1 0 16,-1 1 128-16,3 2-128 0,7-1 0 0,-1 1 176 15,2-2-176-15,0 3 160 0,4 1 160 0,0-2 48 16,-2 2 0-16,2 2 0 0,8-2-368 0,-2 0 144 0,1 3-144 15,0-1 0-15,-1 3 0 0,0 1 0 0,-3-1 0 0,2 1 0 16,1 1 0-16,-3 1 0 0,0 0 0 0,0 4 0 16,3-5 0-16,0 2 0 0,1-1-160 0,3 1 160 15,3-2 0-15,4 0 0 16,6-3 0-16,3 1 0 0,3 0 0 0,4-3 0 0,2 0 192 0,3 1-64 16,2-3 592-16,1 1 112 0,1 0 32 0,1 1 0 15,1 0-448-15,1-1-96 0,2 3 0 16,0-4-16-16,-2 2-304 0,3 1 0 0,0-2 0 0,4 0 0 0,-2 3-240 15,3-4-48-15,1 3-16 0,0 0 0 16,1 2-272-16,0-3-48 0,1 0-16 0,1 1 0 16,-1 2 384-16,1 0 64 0,0 1 0 0,2-1 16 15,0-1 176-15,1 3 176 0,1-3-48 0,2 1 0 16,1-1 416-16,1 1 80 0,0-3 16 0,1 2 0 16,3 1 16-16,-1 1 16 0,0 0 0 0,2 2 0 0,-1 0-528 0,0 1-144 15,0 1 0-15,-1 1 0 0,1 1 0 0,-1 3 0 16,-1-1 0-16,-1 3-192 0,0 4 192 0,-1 1 0 15,0 4-144-15,-4 5 144 0,0 3 0 0,-2 0 0 0,0 7 0 16,-3 5 0-16,0 6 0 0,-1 3 0 0,1 5 0 16,1-3 0-16,0 0 0 0,3-7 0 0,2-4 0 15,1 5 0-15,4-1 0 0,0 2 0 16,3-2 0-16,2-1 128 0,1-3 640 0,2-4 112 0,1-4 16 0,1 1 16 16,-1-7-544-16,1 4-112 0,2-2-32 0,-2 1 0 15,1 2-224-15,-2-1 0 16,-1 0 128-16,-2 0-128 0,0 1 0 0,-2-4 0 15,-1 2 0-15,-1-5 0 0,0-3 0 0,-2-4 0 0,1-1 0 0,-2-3 0 16,2-2 0-16,-1-2 0 0,1 1 128 0,2-3-128 0,-2-1 0 16,4-2 128-16,0-3-128 0,1 0 0 0,2-1 368 15,1 0-32 1,2-1 0-16,3-1 0 0,4 0-336 16,4-1 144-16,4-2-144 0,6 2 0 0,0-3 0 15,7 1 0-15,8-1 0 0,3 0 0 0,0 1 0 0,1 2 0 0,5-1 192 0,1 2-192 16,0 2 0-16,-1 0 0 0,1 4-160 0,1-3 160 0,-2 5-128 0,-3-3 128 31,1 4 0-31,2-4 0 0,5 0 0 0,3 0 128 0,2 1 0 0,1-1 0 16,3 0-128-16,2 0 0 0,3 0-192 0,5-3 192 0,4 0 0 0,5 2 0 15,3 0 0 1,0 1 192-16,4 0-192 0,3-2 0 0,3 3 0 0,1-1 0 0,-2-1 0 0,7 0 0 0,2 3-192 16,2 0 192-16,-1 0-320 0,-4 0 64 15,0 0 16-15,2 3 0 0,2-1-16 0,-3-6 0 0,-4-1 0 16,-3 0 0-16,-2 0 256 0,3-1 0 0,4-2 0 0,-1-1 0 15,5 3 0-15,-2-2 0 0,0 0 0 0,-2-3 0 16,-2 0 288-16,-3 0 0 16,-3-2 0-16,-4-2 0 0,-3-1-288 0,-1-1 128 0,-1-3-128 0,-4 3 0 31,-2 0 0-31,-2-2 0 0,1-3 0 0,-3 3 0 0,-7-1 0 0,-1 3 0 16,-2 1 0-16,0 1 0 0,4 4 0 0,-2-2 0 15,0-1 0-15,-3 2 0 0,-1 0 256 0,-1 1-16 16,2 1 0-16,-2 0 0 0,0-2-240 0,-3 0 0 15,-4-2 0-15,1 0 0 0,-1-1 0 0,-1 3 0 16,0-3 0-16,0 3 0 0,5-3-144 0,-2 0-80 16,-1-1-16-16,-2 0 0 0,-1 0 240 0,-3 3 160 15,-1-2-32-15,-3 3 0 0,-5-3 32 0,-2 3 0 16,-5 0 0-16,-2 1 0 0,-3 0-160 0,-4 0 128 16,-1 0-128-16,-4 0 128 0,0 0-128 0,-2 0 0 15,-1 1 144-15,0 0-144 0,-1 1 0 0,-1 0 128 0,0-2-128 16,-1 1 0-16,-2-1 0 0,4 0 0 0,-1 0 0 15,0-1-192-15,-3-3-144 0,1 2-48 0,-2-2 0 0,-1-1 0 16,-1 0 208-16,1-2 48 0,1-1 0 0,-1-2 0 16,-1-1 448-16,-1-1 112 0,1-3 16 0,0-2 0 15,-1-2-112-15,0-2-16 0,-1-1 0 0,0-4 0 16,-2-1-144-16,-1-3-48 0,-2-3 0 0,0-2 0 16,-2-2-128-16,2-3-144 0,-2 0 144 0,0-4-208 15,0-1 80-15,1-2 128 0,-1 0-208 0,1-3 80 16,1 1 128-16,-1 0 0 0,2 3 0 0,0-5 0 15,-1 0 0-15,1-5 0 0,2-2 0 0,-2 1 0 0,0 1 0 16,-1-1 0-16,1 1 0 0,0 4 0 0,1 1 0 0,-2-5 0 16,2-5 0-16,0-1 0 0,-1 8 0 0,0-3 0 15,0 6 0-15,-3 5 0 0,0 7-192 16,-1-1 64-16,-1-1 0 0,0 2 0 0,1 2 128 0,-2 1-208 16,4 1 80-16,-1 2 128 0,2 4-208 0,1 1 80 15,0 1 128-15,0 5-208 0,-1 3 208 0,0 2 0 16,-1 1 0-16,-2 4-144 0,0 0 144 0,-1 3 0 15,0 2 0-15,-3 1 128 0,2 2-128 0,-3 2 0 16,-2-2 128-16,-1 4-128 0,-2-1 0 0,-1 1 0 16,3 0 0-16,-3 0 128 0,-4 0-128 0,-6 0 0 15,-2-2 0-15,-2 2 0 0,0-2 0 16,-1 0 0-16,-1 0 0 0,-1-3 0 0,-2 0 0 0,0-1 0 16,0 1 0-16,-4-1 0 0,2 1 0 0,-5-1 0 15,-3 1 0-15,-3-1 0 0,-4 2 0 0,-4 0 0 0,-1 1 0 16,-2-1 0-16,0 1 0 0,-9 3 0 0,-7 5 0 0,-5-2 0 15,-2 3 0-15,1-1 0 0,3 0 0 0,3 1 0 16,5 3 0-16,0-3 0 0,6 3 0 0,0-3 0 16,3-1 0-16,3-3-256 0,5-4 32 15,-14-9 16-15</inkml:trace>
  <inkml:trace contextRef="#ctx0" brushRef="#br0" timeOffset="6939.73">8308 5669 5519 0,'7'-4'496'16,"-4"0"-496"-16,0 1 0 0,-2 1 0 0,0 0 3616 0,-1 2 624 0,1 0 128 0,1-2 32 0,-1-2-2368 0,0 0-480 0,-1 1-80 16,-1-1-32-16,-2 0-1200 0,-1 1-240 0,-3 0 0 0,0-1 0 0,-2 2-1152 0,-3 1-128 0,-2-4-32 0,-1 2 0 0,-2 0-784 0,-3 0-144 15,-1 1-48-15,-3-2 0 0,-4 1 1200 0,0 0 256 0,-2 2 32 0,2-1 16 0,-4 2 784 0,0-2 272 16,-2 2 0-16,-2 0 0 0,-1 0 640 0,-5 2 128 0,-5 0 32 0,-2-2 0 16,-4 0-496-16,-3 1-112 0,3 0-16 0,-2 1 0 15,-2 0 16-15,-2-1 0 0,0 3 0 0,-3-2 0 16,0 2-16-16,-3 1 0 15,-3 0 0-15,0-2 0 0,7 1-448 0,-1-1 0 0,-1-1 0 0,-3-2 0 16,0 0 0-16,-2 0 0 0,-4-2 0 0,0-1 0 16,3 2 0-16,1-3-128 0,0 2 128 0,-2-3 0 15,-3 1 0-15,-3 2 0 16,2-2 0-16,2 3 0 0,2 1 384 0,-2-4 64 16,-5 3 32-16,-3 1 0 0,1 1 112 0,-2 3 32 15,0-2 0-15,0 2 0 0,1 2-496 0,1-1-128 0,-3 1 0 0,7 0 0 16,3 2 0-16,7-3 128 0,3 0-128 0,2-4 0 15,4-1 0-15,1-1 0 0,2-1 0 0,1 1 128 0,1 1-128 0,3-4 0 16,1 3 0-16,5-2 0 16,4 0 0-16,-4-1 0 0,-5-1 0 0,-1 3 0 0,-2-3 0 0,2 4 0 15,0 1 128-15,1 0-128 0,3 0 240 0,0 1-32 16,-2 1 0-16,-1 1 0 16,-1-1-208-16,-2 2 0 0,1-3 0 0,-2 3-160 15,2-1 160-15,1 0 0 0,-1 0 0 0,4-1 0 0,1 1 352 0,2 0 96 16,1-1 32-16,1-1 0 0,0-1-224 0,0 1-32 0,0-1-16 0,-1 0 0 15,3 3 176-15,-1-3 48 0,1 0 0 0,1-3 0 16,1 2-240-16,-1-2-64 0,-2 1 0 0,2-2 0 16,2 2-128-16,-4-1 192 15,2 1-192-15,-2 2 192 0,-1 2-32 0,0 3 0 0,3-1 0 0,1 1 0 32,2 1-160-32,-1 3 0 0,1-2 0 0,0 0 0 0,2 1 0 0,1-2 0 0,5 0-144 0,1-1 144 15,4 0 0-15,2-2 0 0,3 0 0 0,1 0 0 0,2 1 224 16,1 0 48-1,2-1 16-15,-1 2 0 0,2 1 0 0,-1-1 0 0,3 1 0 0,0 2 0 0,-1 0-112 16,2-2-32-16,0 2 0 0,0 2 0 16,1-3-16-16,-2 4 0 0,3 3 0 0,0-2 0 0,0 1-128 0,2 3 0 15,-2 0 0-15,1 2 0 0,1 5 0 0,0-1 0 32,-1 8 0-32,-1 2 0 0,3-4-144 0,-3 7 144 15,-1 6 0-15,0 9 0 0,1 3 0 0,-3 2-128 16,1-1 128-16,0-1 0 0,0-4 0 0,-2 0 0 15,1 1 0-15,0-8 0 0,0-2 0 0,1-1 0 16,-1 0 0-16,1 0-160 0,-1-3 160 0,1-2 0 16,1-2 0-16,0-1 128 0,0-1-128 0,0 2 0 0,-1 3 0 0,1-2 0 15,-1-1 0-15,-1 0 0 0,-2 4 0 0,-1-1 0 16,3-2 0-16,-3-2 0 0,0 1 0 0,1-3 0 16,-1-4 0-16,1-2 0 0,0-1 0 0,0-2 128 15,2-5-128-15,-1 0 0 0,1-2 0 0,1-2 0 16,-2 1 0-16,2-3 0 0,0-1 0 0,2 1 128 15,1-6-128-15,0 1 144 0,2 0-144 0,1-4 160 16,0 1 656-16,2-1 128 0,2 0 16 0,2-1 16 16,2 1-352-16,0-4-80 0,5 3-16 0,1-2 0 0,3 1-336 15,1 1-64-15,2 1 0 0,2-3-128 0,3 6 0 16,2-2 0-16,3 1 0 0,2 3 0 0,3 4 0 0,2-4 0 16,1 1 0-16,0-4 0 0,1 2-256 0,3-4-48 15,2-2-16-15,-1 0 0 0,-2 1 320 0,4 0-128 16,3 1 128-16,5-2 0 0,5 0 0 0,4 1 0 15,4-3 0-15,-1 2 0 0,-4-4 0 0,-3 3 0 16,1 1 0-16,2 2 0 0,3 2 0 0,0 2 0 16,3 1 0-16,-1 0 0 0,-2-1 0 0,3 2 0 15,6 4 0-15,2-2 0 0,2 2 0 0,-5-2 0 16,-7-2 0-16,7-1 0 0,5-2 0 0,4 1 0 16,2 1 0-16,1-5 0 0,-1-1 0 0,0-4 0 15,1-1 0-15,0 1 0 0,-1 0 0 0,-3 0 0 0,1 0 0 0,-1-1 0 16,3 0 0-16,2 1 0 0,2 3 0 0,0-1 0 15,2 0 0-15,-8-3 0 0,-8 1 0 0,6 4 0 16,9-2 0-16,3 1 0 16,7-4 0-16,-5-3 0 0,-8 2 0 0,-1 0 0 0,4 1 0 0,-3-2 0 15,1-1 0-15,-4-2 0 16,0 2 0-16,-2 2 0 0,0 1 0 0,-1-1 0 0,0-1 0 0,-1 0 0 16,-8 2 0-16,3 0 0 0,1 1 0 0,-1 1 0 0,-1 2 128 15,-4-2-128-15,-4 2 0 0,-6-3 0 16,-2 2 0-16,-4 2 0 0,-1 0 0 0,-2-1 0 0,-1 4 0 15,-2-4 0-15,1 2 0 0,-2 0 0 0,-5-2 0 0,-1 1 0 16,-2 1 0-16,0 1 0 0,-1 1 0 0,-2 1 0 16,0 1 0-16,-2-2 0 0,0 2 0 0,2 1 0 15,-1-1 0-15,-1-1 0 0,0 1 0 0,-2-2 0 16,0 2 0-16,-4-3 0 16,-2 1 0-16,-3 0 0 0,-2-1 0 0,-2-1 0 0,-1 0 0 0,-3 0 0 15,-1 0 0-15,-1 0 0 0,-2 0 0 0,-1 0 0 16,-1 0 0-16,-1 0 0 0,-1 0 176 0,0-1 32 15,-3-1 16-15,1 0 0 0,-1 1-48 0,1-3-16 16,-2 2 0-16,1-3 0 0,2-1-160 0,0-3 0 0,-1 0 0 0,2-2 0 16,0-2 0-16,0-1 0 0,0-2 0 0,1-1 0 15,-1-4 0-15,0-3 0 0,0 1 0 0,-1-4 0 16,1-7 160-16,-3-2 0 16,2 0 0-16,-3-1 0 0,-1-2 80 0,-2-2 16 0,1-1 0 0,-3-4 0 15,0-3-256-15,-1-2 144 16,0 0-144-16,-1 4 128 0,0 4-128 0,-3-4 0 0,-1-5 0 0,-2 1 0 15,-2 1 128-15,0-1-128 0,0 4 0 0,0-1 128 16,3 7-128-16,1 3 0 0,2 2 0 0,0-3 0 16,0-4 0-16,1-1 128 0,1-2-128 0,-1 3 128 15,1 1-128-15,-1 0 0 0,0 1 0 0,1 4 128 0,-3 0-128 16,2 3 0-16,-1 6-160 0,0-2 160 0,-1 0-144 16,-1 3 144-16,1-1-128 0,0 3 128 31,0 3-720-31,0-1-64 0,1 6-16 0,-1 0-16736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20T16:12:57.24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15197 7148 37775 0,'-42'-22'3360'0,"11"7"-2688"0,2 5-544 0,8 6-128 0,8 2-320 0,6 4-80 0,-4 0-32 0,-10 3 0 0,-12 1-1440 0,-10 4-304 0,-4 3-48 0,-2 3-16 0,2 0 208 0,2-1 48 0,4 0 0 0,3 1 0 16,2-3 784-16,2-1 176 0,3 0 16 0,2-1 16 0,5-1 800 0,0 0 192 0,2-1 0 0,3 0 0 0,3-1 368 0,3 0 112 15,3-2 32-15,6 1 0 0,1-2-512 0,5 1 0 0,1-1-208 0,6 0 64 0,3 1-768 0,5-4-160 0,1 1-16 0,6-1-16 0,3-1 1104 0,2 0 0 0,1 2 272 0,4-3-48 0,4 0 688 0,1 1 144 16,-5-1 32 0,5-1 0-16,7 1-256 0,6-4-64 15,6 1 0-15,5 0 0 0,8 1-576 0,5-3-192 0,7-1 0 0,5 0 0 0,4-3 320 0,6 1-32 16,5 2-16-16,3-6 0 0,4 1-112 0,3 0-32 16,3 0 0-16,2 0 0 15,-3 0-128-15,5 0 0 0,1 1 0 16,0 1 0-16,0 1 0 0,-2 0 0 0,0 2 0 15,-2 1 128-15,-2-1-128 0,-4 1 0 0,-7 1 0 0,4-1 0 0,1-2-288 0,-4-1 16 16,-10 2 0-16,-4 1 0 31,-1-1-416-31,-3-3-80 0,0 2 0 0,-6 1-16 0,-8-3 784 0,-1 0 272 0,-3 1 0 0,-4 0 0 0,-5 2 1072 0,-5 0 192 16,-5 0 64-16,-4-2 0 0,-6 2-752 0,-6 1-144 0,-1-1-16 16,-6 0-16-16,-5-2-480 0,-5 2-192 0,-4 0 128 0,-5 1-128 15,-4-5 144-15,-4 3-144 0,-4-3 160 0,-6 3-160 31,-3-5 640-31,-8 1 16 0,-4-1 16 0,-8 1 0 0,-6 0-320 16,-9 0-64-16,-6-1-16 0,-7 1 0 0,1 0-272 0,-4-1 0 16,1 1 128-16,-2 0-128 0,-1-2 0 0,3 2 0 0,6 1 128 0,5-1-128 0,5 1 0 15,7 1 0-15,4-2 0 0,6 3 0 0,5 0 0 16,4 2 0-16,3 0 0 0,4 0 0 0,3 1 128 16,5-1-128-16,3 3 0 0,2 1 0 0,2 0 272 0,3 0 0 15,5 1 0-15,1 1 0 0,5 3-272 0,4-1 0 16,5 0 0-16,3 2 0 15,6 2-208-15,4-1-160 0,7 2-16 0,2 2-16 16,3 0 16-16,0 1 16 0,1-1 0 0,-2-1 0 0,-1 2 64 0,-2 1 16 16,-3 1 0-16,-3 2 0 15,-2 1 288-15,-5 1-128 16,-1-1 128-16,-5 1 0 0,-1 1 0 0,-5 0 0 16,-4 1 0-16,-1-1 0 0,-2 3 0 0,-1-4 0 0,-4 1 144 15,-2 0-144-15,-2 1 0 0,-4-1 0 0,-1 0 128 16,-3 1-128-16,-5 3 256 0,-4-4 32 0,-3 0 0 0,-4 1 0 15,-2-6 496-15,-4 2 112 0,0 0 0 16,-3 3 16-16,1-1 32 0,-4-3 0 0,-2 3 0 0,-3 0 0 16,-2 2-480-16,-3-5-80 0,-2 2-32 0,-3-1 0 15,-6 2-352-15,-4 1 0 0,-1-1 0 0,-4 0 0 16,-1-2-1104 0,-3 2-240-16,0 0-64 0,-9 1-14896 0</inkml:trace>
  <inkml:trace contextRef="#ctx0" brushRef="#br0" timeOffset="494.55">14343 7106 13759 0,'18'-22'304'0,"-5"7"64"0,-1-1 16 0,-2 6 0 0,-3 4-384 15,1 1 0-15,0-1 0 0,9-4 0 0,8-5 144 0,13-7-144 0,4-2 192 0,0 2-192 0,-3 2 0 0,-4 5-304 0,-4 2 48 0,-7 4 0 0,-2 3 0 0,-5 2 0 16,-5 3 0-16,-2 1 0 0,-5 0 16 0,-3 2 16 0,-2 2 0 0,-3 1 0 0,-5 4 1088 0,-3 2 224 0,-4 2 32 0,-6 5 16 16,-3 0 432-16,-7 5 96 0,-1-1 0 0,-3 1 16 15,-2 1-400-15,-5 3-64 0,-5 3-32 0,-3 2 0 16,1-1-240-16,-2 1-48 0,2-4-16 0,-1 0 0 16,2 0-112-16,1-4 0 0,3-2-16 0,2-5 0 0,2 0-224 15,3 1-32-15,3-2-16 0,2-1 0 0,4 1-352 16,3 0-128-16,7 1 0 0,6 2 144 0,6 0-144 0,9 5 128 15,5 1-128-15,11 1 128 0,8 0 128 0,11 0 32 16,9-2 0-16,10-3 0 0,10 0 272 0,7-3 48 16,10-1 16-16,2 0 0 0,0-3-272 0,2 1-48 0,1-3-16 15,-1 0-11472 1,-3-2-2288-16</inkml:trace>
  <inkml:trace contextRef="#ctx0" brushRef="#br0" timeOffset="5050.04">15035 15093 31327 0,'-3'-1'2784'0,"3"0"-2224"0,1 1-560 0,4-3 0 0,1 2 0 0,4 0 0 0,6-4 0 0,9 0 0 0,13-2-1552 15,11-3-432-15,11 0-64 0,4-3-32 0,9 0 960 0,6-2 192 0,8 1 32 0,-1 1 16 16,-10 4-912-16,7-2-192 0,7 0-48 0,3 1 0 0,1 4 1552 0,-4-2 304 16,-1 2 176-1,-3-4-192-15,2 4 2000 0,-1-3 400 0,2 6 80 0,-1-5 16 0,-1 0-528 0,0-2-112 16,-1 0 0-16,1 1-16 0,0 4-480 0,2 0-80 0,2 4-32 16,-2-5 0-16,-4 2-528 0,-3 2-96 15,-4-1-32-15,-1 1 0 0,-3-2-400 0,-5-1 0 0,-3 1 0 0,-8-1 0 16,-4 2 0-16,-4 0 0 0,-3 0 0 0,-5-1 0 15,-4 0 560-15,-5-1 16 0,-4 1 16 0,-4 0 0 16,-7 0 16 0,-3-4 0-16,-4 2 0 0,-5 0 0 0,-2 1-480 0,-4 1-128 0,-4-1 0 0,-4-3 0 15,-4 0 0-15,-4 1-192 0,-2-4 32 0,-8 0 0 0,-5-4 160 16,-4 2 0-16,2 4 0 0,-4-3 0 0,-5 0 0 16,1 0 192-16,0-1-64 0,9 2 0 0,7 1 208 15,-1-1 48-15,-2-2 16 0,1-2 0 0,1-1-16 0,2-2-16 16,4 2 0-16,4 1 0 15,4 1-368-15,2 1 0 0,5 1 0 0,1 1 0 0,3 1 0 0,2 2 0 16,1 2-192-16,1-2 64 0,2 3-96 0,3 1-16 31,2-1 0-31,3 0 0 0,3 4-64 0,3 1-16 0,1 1 0 0,2 2 0 0,-2-1 320 0,2 4 0 16,4-1 0-16,0 3 0 0,1 1 240 16,3 3-48-1,1 0-16-15,1 4 0 0,-1-1-176 0,-3-2 192 0,-6 0-192 0,4-1 192 0,5 3-16 0,-2 2 0 16,-9-6 0-16,1 1 0 0,3 5 16 0,4 1 0 0,-3 3 0 31,-1 3 0-31,-1-2 48 0,-1 4 16 0,-5 3 0 16,-4-1 0-16,-1 1-112 0,-6 1-16 0,-5 6 0 0,-4 4 0 15,-5 1 0-15,-6 2 0 0,-3-3 0 0,-4-3 0 16,-6 1-128-16,-4 0 0 0,-5-3 0 0,-5 0 0 16,-1-3 144-16,-4-3 0 0,1-1 0 0,-2-5 0 15,-2-4-144-15,0-3 0 0,-2 0 0 0,-3-3 0 16,-2-1-656-1,-6-3-224-15</inkml:trace>
  <inkml:trace contextRef="#ctx0" brushRef="#br0" timeOffset="5504.94">15472 14480 35935 0,'3'-7'1600'0,"0"0"320"0,-2-1-1536 15,0 3-384-15,1 2 0 0,-2 2 0 0,1-1 672 0,-1-2 64 0,1-1 16 0,0-1 0 0,-1 1-1216 0,-2 5-240 0,-2 6-64 0,-3 5 0 0,-4 5-256 0,-5 8-48 0,-4 5-16 0,-4 5 0 0,0-1 384 0,-4 3 80 0,0 2 16 0,-3-1 0 16,0 3 880-16,-1 0 176 0,0-3 48 0,-3 0 0 0,-1-1 336 16,7-7 80-16,5-4 16 0,-4 2 0 15,-7 7-64-15,-5 1-16 0,1 4 0 0,2-1 0 16,2-6-256-16,3 2-48 0,4-3-16 0,2-1 0 0,5-1-272 0,6-3-64 15,6-4-16-15,9-5 0 0,6 1-16 0,10-5 0 16,8 2 0-16,7-2 0 0,6-1 48 0,10 0 16 16,11 2 0-16,4-5 0 0,2 0-32 0,-5-1 0 15,-3-3 0-15,7-1 0 0,5-4-192 0,3 1 0 16,-3 0-192-16,0 1 192 16,1 0-880-16,-6 0-64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20T16:18:13.0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14297 6432 29487 0,'6'-27'2624'0,"0"-5"-2112"0,1 2-512 0,-3 7-12992 15</inkml:trace>
  <inkml:trace contextRef="#ctx0" brushRef="#br0" timeOffset="945.28">14405 5816 35935 0,'-8'-18'1600'0,"2"3"320"0,-1 0-1536 15,0 4-384-15,2 5 0 0,2 0 0 0,-2-3 576 0,-5-5 32 0,-6-7 16 0,-6-7 0 0,-3-2-496 0,-4-2-128 0,0 4 0 0,-3 3 0 0,-3-2 0 0,-3 3 0 0,-3 1-192 0,-7 0 64 0,-4 1-512 0,-6 2-112 0,-6 6-16 0,-7-3 0 0,-10 6 192 16,-5-1 48-16,-4 1 0 0,-6-2 0 0,-4 5 528 0,-6 0 0 0,-5 0 0 0,-1 0 0 0,1 2 736 0,-5 2 208 0,-4 2 32 16,-1 1 16-16,1-2-96 0,-4 6-32 0,-6 0 0 0,2 2 0 0,6 2-352 15,-3-1-80-15,1 4-16 0,0-3 0 0,4 0-224 16,0 0-64-16,-2 4 0 0,3-4 0 0,5 3-128 15,0-1 0-15,-3 7 0 0,-1 0 0 0,2-2 0 16,-5 5 0-16,-3 5 0 0,1-1 0 0,15-2 0 16,-9 5 0-16,-7 5-128 0,-5 0 128 0,-2 6-256 15,-2 3 32-15,-4 1 0 0,-1 6 0 0,2 1 224 0,1 4-192 16,3 1 192-16,6-1-192 0,4-3 192 0,-11 9 0 16,-6 8 0-16,-4 2 0 0,4 6 0 0,4-1 0 15,6 1 0-15,4 2 0 0,7-3 0 0,-1 7 128 16,0 5-128-16,7 0 0 0,13-15 192 0,2 7-192 15,2 4 192-15,2 3-192 0,7 2 128 0,5-5-128 16,8-3 0-16,8 0 0 0,6-2 0 0,2 4 0 0,5 5 0 16,5-1 0-16,2 0 0 0,4-3 0 0,4-1 0 0,3 4 0 15,0 2 128-15,3-1-128 0,4-1 0 0,1 1 0 16,2 3 0-16,-1 7 0 0,-1 8 0 0,1 0 0 16,-1-1 0-16,1 1 0 0,2 2 0 0,1 0 0 15,1 3 0-15,1-2 0 16,4-5 0-16,1 2 0 0,4 2 0 0,2-6 0 0,5-7 0 0,4 4 0 15,4 7 0-15,6-4 0 0,5 1 0 0,5-4 0 16,4-4 0-16,7 4 0 0,5 3 0 0,4-2 0 16,-2-12 0-16,8 8 0 0,7 9 0 0,4-1 0 0,3 0 0 15,2-1 0-15,3-2-160 0,0-1 160 0,1 0 0 16,0-3 0-16,4 0 0 0,-1 0 0 0,5-1 0 16,2 1 0-16,0 2 0 0,-3-4 0 0,-5-12 0 0,8 8 128 15,5 4-128-15,3-4 192 0,0 1-192 0,0-10-224 16,-6-9 48-16,10 3 16 0,10-3-16 0,6 2 0 15,5-2 0-15,-1-3 0 0,1-6 176 0,4-8 0 16,7 3 160-16,1-5-160 0,4 1 0 0,5-1 0 16,3 0 0-16,1-4 0 0,-3 1-128 0,4-7-128 0,4-2-32 15,5-1 0-15,3-3-48 0,0-4-16 16,-2-5 0-16,9-5 0 0,7-2 208 0,0-7 144 0,-2 1-192 16,-2-4 192-16,2-6 0 0,0-3 0 0,2-3 0 0,0-3 0 31,1 1-1088-31,1-6-96 0,3-5-32 0,-3-2 0 15,-9-3-176-15,7-4-32 0,4-6-16 0,1 0 0 0,4-4 784 16,-4-2 144 0,-3-5 48-16,-2-4 0 0,-6-2 464 0,-3-4 240 0,-2-1-32 0,-7-4 0 0,-5 0 560 0,-3-4 128 0,-4-3 0 0,-8-4 16 15,-5-6 224-15,-6 0 32 0,-3-1 16 0,-5-3 0 16,-4-4 0 0,-5-1 0-16,-1-1 0 0,-6-1 0 0,-5 4-448 0,-3-9-96 0,1-6 0 0,-6-2-16 0,-1-1-112 15,-3 0-32 1,-3-2 0-16,-4-6 0 0,-2-1-208 0,-5 0-32 0,-8 5-16 0,-3-4 0 0,0-6-224 15,-7-3 144-15,-2 1-144 0,-3-4 128 0,-3-6-128 0,-5-6 0 16,0-3 0-16,-4 2 0 0,-2 4-176 16,-7-1-64-16,0-3-16 0,-6 0 0 0,-1 1-96 15,-3-1-32-15,-6 9 0 0,-3-8 0 0,-3-4 176 0,-4 1 16 16,-4-2 16-16,-6-1 0 0,-3-3 176 16,-3 2-192-16,-5 2 192 0,-4 5-192 0,0 7 192 0,-6 3-208 0,-3-1 80 31,-7 0 128-31,-5-1 0 0,-7 1 160 0,-3-1 16 0,-3 3 0 0,3 6 16 0,-7-2 16 0,-2-2 0 15,-3 6 0 1,-1-1-208-16,2 11 0 0,8 11 0 16,-12-4 0-16,-10-5 0 0,-7-5 0 0,-6 4 0 15,-4 2 0-15,-1 7 0 0,-8 7-288 0,-5 4 64 0,-3 2 16 16,7 8-144-16,-2 3-32 0,-5 3 0 0,-2 5 0 16,3 4 384-16,-12 4-176 0,-5 4 176 0,-8 2-128 15,0 3-512 1,-10 4-80-16,-8 10-32 0,-10 4 0 0</inkml:trace>
  <inkml:trace contextRef="#ctx0" brushRef="#br0" timeOffset="14729.29">22708 8299 16575 0,'-15'-18'1472'0,"3"6"-1168"16,-1 0-304-16,4 6 0 0,2 1 2080 0,1 4 352 0,-1-4 80 0,-9-1 16 0,-9-3-2016 0,-10-3-384 0,-9-2-128 0,-6 3 0 15,-2 2 0-15,-3 7-160 0,-1 2 32 0,-2 1 0 0,-3 7 128 0,1 2-192 0,-2 4 192 0,-1 0-192 0,0 5 32 0,-1 2 0 0,-2 2 0 0,-3 1 0 16,1-2-16-16,1 0 0 0,3 4 0 0,7-2 0 0,6 0 176 0,3 5 0 0,3 4 0 0,7 3 0 0,5 1 576 0,4 3 112 15,6-1 16-15,4 7 0 0,4 6 144 0,7 0 48 16,4 0 0-16,5-2 0 0,7 0-640 0,4-4-112 16,7-2-16-16,5-4-128 0,7-1 0 0,6-4-256 15,8 2 32-15,2-4 0 16,2 1-288-16,4-4-64 0,3-5-16 0,5-1 0 16,5-2-192-16,5-9-48 0,3-7 0 0,3-6 0 0,4-3 448 0,5-3 64 0,3-5 32 15,-3-6 0-15,-2-6 288 0,-3-5 256 16,-3 0-64-16,-3-11 0 0,-1-2 304 0,-3 1 48 0,-6-2 16 0,0-5 0 15,-2-5 656-15,-4 0 144 0,-5-4 32 0,-4-1 0 16,-6 2-304-16,-5-5-64 0,-5-2-16 0,-5 0 0 16,-6 6-240-16,-7-1-64 0,-4 0 0 0,-9 1 0 15,-5 1-64-15,-8-2 0 0,-5 2-16 0,-7 2 0 16,-5 6-192-16,-8 3-48 0,-8-2 0 0,-8 5 0 16,-6 3-192-16,-7 2-64 0,-8 2 0 0,-8 5 0 15,-7-5-128-15,-4 5 0 0,-3 0 0 0,-3 1 0 0,-2 3 0 16,2 7 0-16,1 4 0 0,5 4 128 0,2 5-128 15,2 4-144-15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20T16:27:33.21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3566 4953 28559 0,'34'-26'2544'16,"-8"6"-2032"-16,-2 6-512 0,-4 2 0 0,-6 4 784 0,-1 2 64 0,7-2 16 0,13-9 0 0,21-9-864 0,11-5 0 0,3-2 0 0,-8 4-128 0,-12 6 128 0,-10 0 0 0,-8 7 0 0,-9 4-128 0,-5 1-16 0,-5 0 0 0,-4 2 0 0,-3 2 0 0,-4 2 144 0,-5 2 0 0,-2 1 0 0,-6 1-128 16,-6 2 288-16,-7 1 64 0,-8 2 16 0,-8 1 0 31,-5 1-608-31,-6 1-112 0,-4 2-32 0,-8 0 0 0,-8 2 112 0,-6-2 16 0,-3 0 0 0,-1 4 0 15,5 2 1152-15,-2 0 256 0,-3 1 32 0,0 0 16 16,-1 1 464-16,5 0 112 0,6-2 16 0,4 0 0 0,2 0-800 16,4-2-160-16,5 2-16 0,3-4-16 0,6 1-672 0,6-6 0 15,7-1-128-15,9-3 128 0,5-2-224 0,9-1 80 16,7 0 16-16,7-3 0 31,5 1-320-31,11-1-64 0,11-1-16 0,12-2 0 0,15 1 192 0,10-4 32 0,12 0 16 0,10 2 0 0,8-3 608 0,10 0 112 16,6 1 16-16,4 2 16 0,-2-2 0 0,2 3 0 31,-3 1 0-31,-7-2 0 0,-11 6-464 0,-7-2 0 16,-9 2 0-16,-13-3 0 0,-10 1 0 0,-16 0 0 0,-10-1 0 15,-12-1 0-15,-9 0 0 0,-10-3 0 0,-6 2 0 16,-13-3 0-16,-9-1 320 0,-11-2-48 0,-5 4 0 0,-9 0 0 16,-7 0 48-16,-16 2 16 0,-14-2 0 0,-4 3 0 15,7 1-144-15,-6 1-16 0,-4 4-16 0,1-2 0 16,7 4-160-16,8 2 0 0,9 1 0 0,6 1 0 15,7 3 0-15,2-2 0 0,2 2 0 16,-4-2-18992-16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  <a:ln/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CD4DC253-A9A5-4D90-B624-D5BA5845A987}" type="slidenum">
              <a:rPr lang="en-US" sz="1300"/>
              <a:pPr eaLnBrk="1" hangingPunct="1"/>
              <a:t>6</a:t>
            </a:fld>
            <a:endParaRPr lang="en-US" sz="1300"/>
          </a:p>
        </p:txBody>
      </p:sp>
    </p:spTree>
    <p:extLst>
      <p:ext uri="{BB962C8B-B14F-4D97-AF65-F5344CB8AC3E}">
        <p14:creationId xmlns:p14="http://schemas.microsoft.com/office/powerpoint/2010/main" val="436830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00DAEC-8020-4CF7-A90A-331E0EE17C26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5557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DE18D-B477-5540-A418-45080CBABEBE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0275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  <a:ln/>
        </p:spPr>
      </p:sp>
      <p:sp>
        <p:nvSpPr>
          <p:cNvPr id="4096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Arial" pitchFamily="34" charset="0"/>
                <a:ea typeface="ＭＳ Ｐゴシック" pitchFamily="34" charset="-128"/>
              </a:rPr>
              <a:t>Dan has some demo for this.</a:t>
            </a:r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9B9508E5-0874-424A-AC6D-A47A8201704D}" type="slidenum">
              <a:rPr lang="en-US" sz="1300"/>
              <a:pPr eaLnBrk="1" hangingPunct="1"/>
              <a:t>25</a:t>
            </a:fld>
            <a:endParaRPr lang="en-US" sz="1300"/>
          </a:p>
        </p:txBody>
      </p:sp>
    </p:spTree>
    <p:extLst>
      <p:ext uri="{BB962C8B-B14F-4D97-AF65-F5344CB8AC3E}">
        <p14:creationId xmlns:p14="http://schemas.microsoft.com/office/powerpoint/2010/main" val="3481097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00DAEC-8020-4CF7-A90A-331E0EE17C26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4840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00DAEC-8020-4CF7-A90A-331E0EE17C26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8913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00DAEC-8020-4CF7-A90A-331E0EE17C26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2375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00DAEC-8020-4CF7-A90A-331E0EE17C26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818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  <a:ln/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>
                <a:latin typeface="Arial" pitchFamily="34" charset="0"/>
                <a:ea typeface="ＭＳ Ｐゴシック" pitchFamily="34" charset="-128"/>
              </a:rPr>
              <a:t>Add conditional independence</a:t>
            </a:r>
            <a:r>
              <a:rPr lang="en-US" baseline="0" dirty="0">
                <a:latin typeface="Arial" pitchFamily="34" charset="0"/>
                <a:ea typeface="ＭＳ Ｐゴシック" pitchFamily="34" charset="-128"/>
              </a:rPr>
              <a:t> consequences here</a:t>
            </a:r>
            <a:endParaRPr lang="en-US" dirty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marR="0" lvl="0" indent="0" algn="r" defTabSz="9667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4DC253-A9A5-4D90-B624-D5BA5845A987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+mn-cs"/>
              </a:rPr>
              <a:pPr marL="0" marR="0" lvl="0" indent="0" algn="r" defTabSz="96678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55146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00DAEC-8020-4CF7-A90A-331E0EE17C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17364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Explain</a:t>
            </a:r>
            <a:r>
              <a:rPr lang="en-US" baseline="0" dirty="0"/>
              <a:t> </a:t>
            </a:r>
            <a:r>
              <a:rPr lang="en-US" baseline="0"/>
              <a:t>propto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00DAEC-8020-4CF7-A90A-331E0EE17C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57049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00DAEC-8020-4CF7-A90A-331E0EE17C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03970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00DAEC-8020-4CF7-A90A-331E0EE17C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28755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00DAEC-8020-4CF7-A90A-331E0EE17C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77168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00DAEC-8020-4CF7-A90A-331E0EE17C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27340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00DAEC-8020-4CF7-A90A-331E0EE17C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28038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00DAEC-8020-4CF7-A90A-331E0EE17C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35758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00DAEC-8020-4CF7-A90A-331E0EE17C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36863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00DAEC-8020-4CF7-A90A-331E0EE17C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5341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customXml" Target="../ink/ink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customXml" Target="../ink/ink5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customXml" Target="../ink/ink9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4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customXml" Target="../ink/ink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customXml" Target="../ink/ink17.xm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8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customXml" Target="../ink/ink2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ustomXml" Target="../ink/ink2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ustomXml" Target="../ink/ink22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3.xml"/><Relationship Id="rId5" Type="http://schemas.openxmlformats.org/officeDocument/2006/relationships/image" Target="../media/image150.png"/><Relationship Id="rId4" Type="http://schemas.openxmlformats.org/officeDocument/2006/relationships/image" Target="../media/image14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0.png"/><Relationship Id="rId4" Type="http://schemas.openxmlformats.org/officeDocument/2006/relationships/image" Target="../media/image13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0.png"/><Relationship Id="rId4" Type="http://schemas.openxmlformats.org/officeDocument/2006/relationships/image" Target="../media/image13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0.png"/><Relationship Id="rId4" Type="http://schemas.openxmlformats.org/officeDocument/2006/relationships/image" Target="../media/image1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0.png"/><Relationship Id="rId4" Type="http://schemas.openxmlformats.org/officeDocument/2006/relationships/image" Target="../media/image13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customXml" Target="../ink/ink24.xml"/><Relationship Id="rId4" Type="http://schemas.openxmlformats.org/officeDocument/2006/relationships/image" Target="../media/image130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customXml" Target="../ink/ink25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39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customXml" Target="../ink/ink26.xml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FE636-2041-422F-8CB5-C9D0E67AF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4481E-6746-AA22-DEB9-BBB1D5977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Warm-up</a:t>
            </a:r>
            <a:endParaRPr lang="en-US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91260959-8A29-2D88-E88F-018343F9FC8F}"/>
              </a:ext>
            </a:extLst>
          </p:cNvPr>
          <p:cNvSpPr txBox="1">
            <a:spLocks/>
          </p:cNvSpPr>
          <p:nvPr/>
        </p:nvSpPr>
        <p:spPr bwMode="auto">
          <a:xfrm>
            <a:off x="406400" y="1143000"/>
            <a:ext cx="10515599" cy="5562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Tx/>
              <a:buNone/>
            </a:pPr>
            <a:r>
              <a:rPr lang="en-US" sz="2800" kern="0" dirty="0">
                <a:solidFill>
                  <a:schemeClr val="accent1">
                    <a:lumMod val="75000"/>
                  </a:schemeClr>
                </a:solidFill>
              </a:rPr>
              <a:t>For the following Bayes net, write the query </a:t>
            </a:r>
            <a:r>
              <a:rPr lang="en-US" sz="2800" i="1" kern="0" dirty="0">
                <a:solidFill>
                  <a:schemeClr val="accent1">
                    <a:lumMod val="75000"/>
                  </a:schemeClr>
                </a:solidFill>
              </a:rPr>
              <a:t>P</a:t>
            </a:r>
            <a:r>
              <a:rPr lang="en-US" sz="2800" kern="0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US" sz="2800" i="1" kern="0" dirty="0">
                <a:solidFill>
                  <a:schemeClr val="accent1">
                    <a:lumMod val="75000"/>
                  </a:schemeClr>
                </a:solidFill>
              </a:rPr>
              <a:t>X</a:t>
            </a:r>
            <a:r>
              <a:rPr lang="en-US" sz="2800" kern="0" baseline="-25000" dirty="0">
                <a:solidFill>
                  <a:schemeClr val="accent1">
                    <a:lumMod val="75000"/>
                  </a:schemeClr>
                </a:solidFill>
              </a:rPr>
              <a:t>4</a:t>
            </a:r>
            <a:r>
              <a:rPr lang="en-US" sz="2800" kern="0" dirty="0">
                <a:solidFill>
                  <a:schemeClr val="accent1">
                    <a:lumMod val="75000"/>
                  </a:schemeClr>
                </a:solidFill>
              </a:rPr>
              <a:t> | </a:t>
            </a:r>
            <a:r>
              <a:rPr lang="en-US" sz="2800" i="1" kern="0" dirty="0">
                <a:solidFill>
                  <a:schemeClr val="accent1">
                    <a:lumMod val="75000"/>
                  </a:schemeClr>
                </a:solidFill>
              </a:rPr>
              <a:t>e</a:t>
            </a:r>
            <a:r>
              <a:rPr lang="en-US" sz="2800" kern="0" baseline="-25000" dirty="0">
                <a:solidFill>
                  <a:schemeClr val="accent1">
                    <a:lumMod val="75000"/>
                  </a:schemeClr>
                </a:solidFill>
              </a:rPr>
              <a:t>1:4</a:t>
            </a:r>
            <a:r>
              <a:rPr lang="en-US" sz="2800" kern="0" dirty="0">
                <a:solidFill>
                  <a:schemeClr val="accent1">
                    <a:lumMod val="75000"/>
                  </a:schemeClr>
                </a:solidFill>
              </a:rPr>
              <a:t>) in terms of the conditional probability tables associated with the Bayes net</a:t>
            </a:r>
            <a:r>
              <a:rPr lang="en-US" sz="2400" kern="0" dirty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pPr marL="0" indent="0">
              <a:buNone/>
            </a:pPr>
            <a:endParaRPr lang="en-US" sz="2400" kern="0" dirty="0"/>
          </a:p>
          <a:p>
            <a:pPr marL="0" indent="0">
              <a:buNone/>
            </a:pPr>
            <a:r>
              <a:rPr lang="en-US" sz="2800" i="1" kern="0" dirty="0">
                <a:solidFill>
                  <a:schemeClr val="tx1"/>
                </a:solidFill>
              </a:rPr>
              <a:t>P</a:t>
            </a:r>
            <a:r>
              <a:rPr lang="en-US" sz="2800" kern="0" dirty="0">
                <a:solidFill>
                  <a:schemeClr val="tx1"/>
                </a:solidFill>
              </a:rPr>
              <a:t>(</a:t>
            </a:r>
            <a:r>
              <a:rPr lang="en-US" sz="2800" i="1" kern="0" dirty="0">
                <a:solidFill>
                  <a:schemeClr val="tx1"/>
                </a:solidFill>
              </a:rPr>
              <a:t>X</a:t>
            </a:r>
            <a:r>
              <a:rPr lang="en-US" sz="2800" kern="0" baseline="-25000" dirty="0">
                <a:solidFill>
                  <a:schemeClr val="tx1"/>
                </a:solidFill>
              </a:rPr>
              <a:t>4</a:t>
            </a:r>
            <a:r>
              <a:rPr lang="en-US" sz="2800" kern="0" dirty="0">
                <a:solidFill>
                  <a:schemeClr val="tx1"/>
                </a:solidFill>
              </a:rPr>
              <a:t> | </a:t>
            </a:r>
            <a:r>
              <a:rPr lang="en-US" sz="2800" i="1" kern="0" dirty="0">
                <a:solidFill>
                  <a:schemeClr val="tx1"/>
                </a:solidFill>
              </a:rPr>
              <a:t>e</a:t>
            </a:r>
            <a:r>
              <a:rPr lang="en-US" sz="2800" kern="0" baseline="-25000" dirty="0">
                <a:solidFill>
                  <a:schemeClr val="tx1"/>
                </a:solidFill>
              </a:rPr>
              <a:t>1</a:t>
            </a:r>
            <a:r>
              <a:rPr lang="en-US" sz="2800" i="1" kern="0" dirty="0">
                <a:solidFill>
                  <a:schemeClr val="tx1"/>
                </a:solidFill>
              </a:rPr>
              <a:t>, e</a:t>
            </a:r>
            <a:r>
              <a:rPr lang="en-US" sz="2800" kern="0" baseline="-25000" dirty="0">
                <a:solidFill>
                  <a:schemeClr val="tx1"/>
                </a:solidFill>
              </a:rPr>
              <a:t>2</a:t>
            </a:r>
            <a:r>
              <a:rPr lang="en-US" sz="2800" i="1" kern="0" dirty="0">
                <a:solidFill>
                  <a:schemeClr val="tx1"/>
                </a:solidFill>
              </a:rPr>
              <a:t>, e</a:t>
            </a:r>
            <a:r>
              <a:rPr lang="en-US" sz="2800" kern="0" baseline="-25000" dirty="0">
                <a:solidFill>
                  <a:schemeClr val="tx1"/>
                </a:solidFill>
              </a:rPr>
              <a:t>3</a:t>
            </a:r>
            <a:r>
              <a:rPr lang="en-US" sz="2800" i="1" kern="0" dirty="0">
                <a:solidFill>
                  <a:schemeClr val="tx1"/>
                </a:solidFill>
              </a:rPr>
              <a:t>, e</a:t>
            </a:r>
            <a:r>
              <a:rPr lang="en-US" sz="2800" kern="0" baseline="-25000" dirty="0">
                <a:solidFill>
                  <a:schemeClr val="tx1"/>
                </a:solidFill>
              </a:rPr>
              <a:t>4</a:t>
            </a:r>
            <a:r>
              <a:rPr lang="en-US" sz="2800" kern="0" dirty="0">
                <a:solidFill>
                  <a:schemeClr val="tx1"/>
                </a:solidFill>
              </a:rPr>
              <a:t>) = 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37077D3-E550-0AC2-8107-4FE9DC163291}"/>
              </a:ext>
            </a:extLst>
          </p:cNvPr>
          <p:cNvGrpSpPr/>
          <p:nvPr/>
        </p:nvGrpSpPr>
        <p:grpSpPr>
          <a:xfrm>
            <a:off x="8356600" y="2324099"/>
            <a:ext cx="3429000" cy="1600200"/>
            <a:chOff x="1028700" y="4876800"/>
            <a:chExt cx="3276600" cy="1600200"/>
          </a:xfrm>
        </p:grpSpPr>
        <p:sp>
          <p:nvSpPr>
            <p:cNvPr id="23" name="Oval 62">
              <a:extLst>
                <a:ext uri="{FF2B5EF4-FFF2-40B4-BE49-F238E27FC236}">
                  <a16:creationId xmlns:a16="http://schemas.microsoft.com/office/drawing/2014/main" id="{18C24179-9FA9-4D11-A0A1-C3C1D0490B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31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algn="ctr"/>
              <a:r>
                <a:rPr lang="en-US" sz="2000" i="1">
                  <a:latin typeface="Calibri"/>
                  <a:cs typeface="Calibri"/>
                </a:rPr>
                <a:t>X</a:t>
              </a:r>
              <a:r>
                <a:rPr lang="en-US" sz="2000" baseline="-25000">
                  <a:latin typeface="Calibri"/>
                  <a:cs typeface="Calibri"/>
                </a:rPr>
                <a:t>2</a:t>
              </a:r>
            </a:p>
          </p:txBody>
        </p:sp>
        <p:cxnSp>
          <p:nvCxnSpPr>
            <p:cNvPr id="24" name="AutoShape 63">
              <a:extLst>
                <a:ext uri="{FF2B5EF4-FFF2-40B4-BE49-F238E27FC236}">
                  <a16:creationId xmlns:a16="http://schemas.microsoft.com/office/drawing/2014/main" id="{AB689EBD-F7F5-5FC6-7191-58FEB8486F68}"/>
                </a:ext>
              </a:extLst>
            </p:cNvPr>
            <p:cNvCxnSpPr>
              <a:cxnSpLocks noChangeShapeType="1"/>
              <a:stCxn id="23" idx="4"/>
              <a:endCxn id="33" idx="0"/>
            </p:cNvCxnSpPr>
            <p:nvPr/>
          </p:nvCxnSpPr>
          <p:spPr bwMode="auto">
            <a:xfrm>
              <a:off x="22098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5" name="Oval 64">
              <a:extLst>
                <a:ext uri="{FF2B5EF4-FFF2-40B4-BE49-F238E27FC236}">
                  <a16:creationId xmlns:a16="http://schemas.microsoft.com/office/drawing/2014/main" id="{94B77756-8CB6-14B2-0931-AB4F8E6932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87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algn="ctr"/>
              <a:r>
                <a:rPr lang="en-US" sz="2000" dirty="0">
                  <a:latin typeface="Calibri"/>
                  <a:cs typeface="Calibri"/>
                </a:rPr>
                <a:t>e</a:t>
              </a:r>
              <a:r>
                <a:rPr lang="en-US" sz="2000" baseline="-25000" dirty="0">
                  <a:latin typeface="Calibri"/>
                  <a:cs typeface="Calibri"/>
                </a:rPr>
                <a:t>1</a:t>
              </a:r>
            </a:p>
          </p:txBody>
        </p:sp>
        <p:cxnSp>
          <p:nvCxnSpPr>
            <p:cNvPr id="26" name="AutoShape 65">
              <a:extLst>
                <a:ext uri="{FF2B5EF4-FFF2-40B4-BE49-F238E27FC236}">
                  <a16:creationId xmlns:a16="http://schemas.microsoft.com/office/drawing/2014/main" id="{44E37FA9-773A-C5B5-F2B1-E29DFFEB1315}"/>
                </a:ext>
              </a:extLst>
            </p:cNvPr>
            <p:cNvCxnSpPr>
              <a:cxnSpLocks noChangeShapeType="1"/>
              <a:stCxn id="27" idx="6"/>
              <a:endCxn id="23" idx="2"/>
            </p:cNvCxnSpPr>
            <p:nvPr/>
          </p:nvCxnSpPr>
          <p:spPr bwMode="auto">
            <a:xfrm>
              <a:off x="15763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7" name="Oval 66">
              <a:extLst>
                <a:ext uri="{FF2B5EF4-FFF2-40B4-BE49-F238E27FC236}">
                  <a16:creationId xmlns:a16="http://schemas.microsoft.com/office/drawing/2014/main" id="{4A6092D6-CBD0-D12C-DB4B-C0E0AC2FFF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87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algn="ctr"/>
              <a:r>
                <a:rPr lang="en-US" sz="2000" i="1" dirty="0">
                  <a:latin typeface="Calibri"/>
                  <a:cs typeface="Calibri"/>
                </a:rPr>
                <a:t>X</a:t>
              </a:r>
              <a:r>
                <a:rPr lang="en-US" sz="2000" baseline="-25000" dirty="0">
                  <a:latin typeface="Calibri"/>
                  <a:cs typeface="Calibri"/>
                </a:rPr>
                <a:t>1</a:t>
              </a:r>
            </a:p>
          </p:txBody>
        </p:sp>
        <p:cxnSp>
          <p:nvCxnSpPr>
            <p:cNvPr id="28" name="AutoShape 67">
              <a:extLst>
                <a:ext uri="{FF2B5EF4-FFF2-40B4-BE49-F238E27FC236}">
                  <a16:creationId xmlns:a16="http://schemas.microsoft.com/office/drawing/2014/main" id="{9EA199AB-D092-ED68-C89F-FD4733BDA348}"/>
                </a:ext>
              </a:extLst>
            </p:cNvPr>
            <p:cNvCxnSpPr>
              <a:cxnSpLocks noChangeShapeType="1"/>
              <a:stCxn id="27" idx="4"/>
              <a:endCxn id="25" idx="0"/>
            </p:cNvCxnSpPr>
            <p:nvPr/>
          </p:nvCxnSpPr>
          <p:spPr bwMode="auto">
            <a:xfrm>
              <a:off x="12954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9" name="Oval 68">
              <a:extLst>
                <a:ext uri="{FF2B5EF4-FFF2-40B4-BE49-F238E27FC236}">
                  <a16:creationId xmlns:a16="http://schemas.microsoft.com/office/drawing/2014/main" id="{2535A4E3-2DA3-9E37-4644-CA9C19E24F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75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algn="ctr"/>
              <a:r>
                <a:rPr lang="en-US" sz="2000" i="1" dirty="0">
                  <a:latin typeface="Calibri"/>
                  <a:cs typeface="Calibri"/>
                </a:rPr>
                <a:t>X</a:t>
              </a:r>
              <a:r>
                <a:rPr lang="en-US" sz="2000" baseline="-25000" dirty="0">
                  <a:latin typeface="Calibri"/>
                  <a:cs typeface="Calibri"/>
                </a:rPr>
                <a:t>3</a:t>
              </a:r>
            </a:p>
          </p:txBody>
        </p:sp>
        <p:cxnSp>
          <p:nvCxnSpPr>
            <p:cNvPr id="30" name="AutoShape 69">
              <a:extLst>
                <a:ext uri="{FF2B5EF4-FFF2-40B4-BE49-F238E27FC236}">
                  <a16:creationId xmlns:a16="http://schemas.microsoft.com/office/drawing/2014/main" id="{0C89B920-A6EF-C2CC-F5CB-51EB439C7E0B}"/>
                </a:ext>
              </a:extLst>
            </p:cNvPr>
            <p:cNvCxnSpPr>
              <a:cxnSpLocks noChangeShapeType="1"/>
              <a:stCxn id="29" idx="6"/>
              <a:endCxn id="32" idx="2"/>
            </p:cNvCxnSpPr>
            <p:nvPr/>
          </p:nvCxnSpPr>
          <p:spPr bwMode="auto">
            <a:xfrm>
              <a:off x="34051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1" name="AutoShape 70">
              <a:extLst>
                <a:ext uri="{FF2B5EF4-FFF2-40B4-BE49-F238E27FC236}">
                  <a16:creationId xmlns:a16="http://schemas.microsoft.com/office/drawing/2014/main" id="{FFB7E3B3-952D-D648-9F4B-DF8FCDC8F8E4}"/>
                </a:ext>
              </a:extLst>
            </p:cNvPr>
            <p:cNvCxnSpPr>
              <a:cxnSpLocks noChangeShapeType="1"/>
              <a:stCxn id="23" idx="6"/>
              <a:endCxn id="29" idx="2"/>
            </p:cNvCxnSpPr>
            <p:nvPr/>
          </p:nvCxnSpPr>
          <p:spPr bwMode="auto">
            <a:xfrm>
              <a:off x="24907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32" name="Oval 71">
              <a:extLst>
                <a:ext uri="{FF2B5EF4-FFF2-40B4-BE49-F238E27FC236}">
                  <a16:creationId xmlns:a16="http://schemas.microsoft.com/office/drawing/2014/main" id="{72FEAAFF-5ED3-B100-D2A2-067FBCF830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19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algn="ctr"/>
              <a:r>
                <a:rPr lang="en-US" sz="2000" i="1">
                  <a:latin typeface="Calibri"/>
                  <a:cs typeface="Calibri"/>
                </a:rPr>
                <a:t>X</a:t>
              </a:r>
              <a:r>
                <a:rPr lang="en-US" sz="2000" baseline="-25000">
                  <a:latin typeface="Calibri"/>
                  <a:cs typeface="Calibri"/>
                </a:rPr>
                <a:t>4</a:t>
              </a:r>
            </a:p>
          </p:txBody>
        </p:sp>
        <p:sp>
          <p:nvSpPr>
            <p:cNvPr id="33" name="Oval 73">
              <a:extLst>
                <a:ext uri="{FF2B5EF4-FFF2-40B4-BE49-F238E27FC236}">
                  <a16:creationId xmlns:a16="http://schemas.microsoft.com/office/drawing/2014/main" id="{B9B693A0-71B4-C71B-05BE-747DD86243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31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algn="ctr"/>
              <a:r>
                <a:rPr lang="en-US" sz="2000" dirty="0">
                  <a:latin typeface="Calibri"/>
                  <a:cs typeface="Calibri"/>
                </a:rPr>
                <a:t>e</a:t>
              </a:r>
              <a:r>
                <a:rPr lang="en-US" sz="2000" baseline="-25000" dirty="0">
                  <a:latin typeface="Calibri"/>
                  <a:cs typeface="Calibri"/>
                </a:rPr>
                <a:t>2</a:t>
              </a:r>
            </a:p>
          </p:txBody>
        </p:sp>
        <p:sp>
          <p:nvSpPr>
            <p:cNvPr id="34" name="Oval 74">
              <a:extLst>
                <a:ext uri="{FF2B5EF4-FFF2-40B4-BE49-F238E27FC236}">
                  <a16:creationId xmlns:a16="http://schemas.microsoft.com/office/drawing/2014/main" id="{E24F2DDA-F6BC-0A9B-83E4-30CC1C9222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75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algn="ctr"/>
              <a:r>
                <a:rPr lang="en-US" sz="2000" dirty="0">
                  <a:latin typeface="Calibri"/>
                  <a:cs typeface="Calibri"/>
                </a:rPr>
                <a:t>e</a:t>
              </a:r>
              <a:r>
                <a:rPr lang="en-US" sz="2000" baseline="-25000" dirty="0">
                  <a:latin typeface="Calibri"/>
                  <a:cs typeface="Calibri"/>
                </a:rPr>
                <a:t>3</a:t>
              </a:r>
            </a:p>
          </p:txBody>
        </p:sp>
        <p:sp>
          <p:nvSpPr>
            <p:cNvPr id="35" name="Oval 75">
              <a:extLst>
                <a:ext uri="{FF2B5EF4-FFF2-40B4-BE49-F238E27FC236}">
                  <a16:creationId xmlns:a16="http://schemas.microsoft.com/office/drawing/2014/main" id="{0184D7A4-319D-1BBB-05F7-A9A173FEBA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19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algn="ctr"/>
              <a:r>
                <a:rPr lang="en-US" sz="2000" dirty="0">
                  <a:latin typeface="Calibri"/>
                  <a:cs typeface="Calibri"/>
                </a:rPr>
                <a:t>e</a:t>
              </a:r>
              <a:r>
                <a:rPr lang="en-US" sz="2000" baseline="-25000" dirty="0">
                  <a:latin typeface="Calibri"/>
                  <a:cs typeface="Calibri"/>
                </a:rPr>
                <a:t>4</a:t>
              </a:r>
            </a:p>
          </p:txBody>
        </p:sp>
        <p:cxnSp>
          <p:nvCxnSpPr>
            <p:cNvPr id="36" name="AutoShape 77">
              <a:extLst>
                <a:ext uri="{FF2B5EF4-FFF2-40B4-BE49-F238E27FC236}">
                  <a16:creationId xmlns:a16="http://schemas.microsoft.com/office/drawing/2014/main" id="{D94AFFDA-1042-5F2D-1EF5-50953DEAA94A}"/>
                </a:ext>
              </a:extLst>
            </p:cNvPr>
            <p:cNvCxnSpPr>
              <a:cxnSpLocks noChangeShapeType="1"/>
              <a:stCxn id="29" idx="4"/>
              <a:endCxn id="34" idx="0"/>
            </p:cNvCxnSpPr>
            <p:nvPr/>
          </p:nvCxnSpPr>
          <p:spPr bwMode="auto">
            <a:xfrm>
              <a:off x="31242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7" name="AutoShape 78">
              <a:extLst>
                <a:ext uri="{FF2B5EF4-FFF2-40B4-BE49-F238E27FC236}">
                  <a16:creationId xmlns:a16="http://schemas.microsoft.com/office/drawing/2014/main" id="{CA06BF46-3BD5-33BB-9631-8BC928235E86}"/>
                </a:ext>
              </a:extLst>
            </p:cNvPr>
            <p:cNvCxnSpPr>
              <a:cxnSpLocks noChangeShapeType="1"/>
              <a:stCxn id="32" idx="4"/>
              <a:endCxn id="35" idx="0"/>
            </p:cNvCxnSpPr>
            <p:nvPr/>
          </p:nvCxnSpPr>
          <p:spPr bwMode="auto">
            <a:xfrm>
              <a:off x="40386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20" name="Oval 75">
            <a:extLst>
              <a:ext uri="{FF2B5EF4-FFF2-40B4-BE49-F238E27FC236}">
                <a16:creationId xmlns:a16="http://schemas.microsoft.com/office/drawing/2014/main" id="{19FC5E5B-ED20-5BDA-F71B-C9F668962A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16928" y="2209799"/>
            <a:ext cx="762000" cy="7620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tIns="0" anchor="ctr"/>
          <a:lstStyle/>
          <a:p>
            <a:pPr algn="ctr"/>
            <a:endParaRPr lang="en-US" sz="2000" baseline="-25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0867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AI: Representation and Problem Solving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Hidden Markov Models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Instructors: Pat Virtue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 and http://ai.berkeley.edu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B056BB-646A-473C-A0FC-F551815A69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294" y="1994140"/>
            <a:ext cx="4177412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Warm-up</a:t>
            </a:r>
            <a:endParaRPr lang="en-US" dirty="0"/>
          </a:p>
        </p:txBody>
      </p:sp>
      <p:sp>
        <p:nvSpPr>
          <p:cNvPr id="17" name="Content Placeholder 2"/>
          <p:cNvSpPr txBox="1">
            <a:spLocks/>
          </p:cNvSpPr>
          <p:nvPr/>
        </p:nvSpPr>
        <p:spPr bwMode="auto">
          <a:xfrm>
            <a:off x="406400" y="1143000"/>
            <a:ext cx="10515599" cy="5562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Tx/>
              <a:buNone/>
            </a:pPr>
            <a:r>
              <a:rPr lang="en-US" sz="2800" kern="0" dirty="0">
                <a:solidFill>
                  <a:schemeClr val="accent1">
                    <a:lumMod val="75000"/>
                  </a:schemeClr>
                </a:solidFill>
              </a:rPr>
              <a:t>For the following Bayes net, write the query </a:t>
            </a:r>
            <a:r>
              <a:rPr lang="en-US" sz="2800" i="1" kern="0" dirty="0">
                <a:solidFill>
                  <a:schemeClr val="accent1">
                    <a:lumMod val="75000"/>
                  </a:schemeClr>
                </a:solidFill>
              </a:rPr>
              <a:t>P</a:t>
            </a:r>
            <a:r>
              <a:rPr lang="en-US" sz="2800" kern="0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US" sz="2800" i="1" kern="0" dirty="0">
                <a:solidFill>
                  <a:schemeClr val="accent1">
                    <a:lumMod val="75000"/>
                  </a:schemeClr>
                </a:solidFill>
              </a:rPr>
              <a:t>X</a:t>
            </a:r>
            <a:r>
              <a:rPr lang="en-US" sz="2800" kern="0" baseline="-25000" dirty="0">
                <a:solidFill>
                  <a:schemeClr val="accent1">
                    <a:lumMod val="75000"/>
                  </a:schemeClr>
                </a:solidFill>
              </a:rPr>
              <a:t>4</a:t>
            </a:r>
            <a:r>
              <a:rPr lang="en-US" sz="2800" kern="0" dirty="0">
                <a:solidFill>
                  <a:schemeClr val="accent1">
                    <a:lumMod val="75000"/>
                  </a:schemeClr>
                </a:solidFill>
              </a:rPr>
              <a:t> | </a:t>
            </a:r>
            <a:r>
              <a:rPr lang="en-US" sz="2800" i="1" kern="0" dirty="0">
                <a:solidFill>
                  <a:schemeClr val="accent1">
                    <a:lumMod val="75000"/>
                  </a:schemeClr>
                </a:solidFill>
              </a:rPr>
              <a:t>e</a:t>
            </a:r>
            <a:r>
              <a:rPr lang="en-US" sz="2800" kern="0" baseline="-25000" dirty="0">
                <a:solidFill>
                  <a:schemeClr val="accent1">
                    <a:lumMod val="75000"/>
                  </a:schemeClr>
                </a:solidFill>
              </a:rPr>
              <a:t>1:4</a:t>
            </a:r>
            <a:r>
              <a:rPr lang="en-US" sz="2800" kern="0" dirty="0">
                <a:solidFill>
                  <a:schemeClr val="accent1">
                    <a:lumMod val="75000"/>
                  </a:schemeClr>
                </a:solidFill>
              </a:rPr>
              <a:t>) in terms of the conditional probability tables associated with the Bayes net</a:t>
            </a:r>
            <a:r>
              <a:rPr lang="en-US" sz="2400" kern="0" dirty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pPr marL="0" indent="0">
              <a:buNone/>
            </a:pPr>
            <a:endParaRPr lang="en-US" sz="2400" kern="0" dirty="0"/>
          </a:p>
          <a:p>
            <a:pPr marL="0" indent="0">
              <a:buNone/>
            </a:pPr>
            <a:r>
              <a:rPr lang="en-US" sz="2800" i="1" kern="0" dirty="0">
                <a:solidFill>
                  <a:schemeClr val="tx1"/>
                </a:solidFill>
              </a:rPr>
              <a:t>P</a:t>
            </a:r>
            <a:r>
              <a:rPr lang="en-US" sz="2800" kern="0" dirty="0">
                <a:solidFill>
                  <a:schemeClr val="tx1"/>
                </a:solidFill>
              </a:rPr>
              <a:t>(</a:t>
            </a:r>
            <a:r>
              <a:rPr lang="en-US" sz="2800" i="1" kern="0" dirty="0">
                <a:solidFill>
                  <a:schemeClr val="tx1"/>
                </a:solidFill>
              </a:rPr>
              <a:t>X</a:t>
            </a:r>
            <a:r>
              <a:rPr lang="en-US" sz="2800" kern="0" baseline="-25000" dirty="0">
                <a:solidFill>
                  <a:schemeClr val="tx1"/>
                </a:solidFill>
              </a:rPr>
              <a:t>4</a:t>
            </a:r>
            <a:r>
              <a:rPr lang="en-US" sz="2800" kern="0" dirty="0">
                <a:solidFill>
                  <a:schemeClr val="tx1"/>
                </a:solidFill>
              </a:rPr>
              <a:t> | </a:t>
            </a:r>
            <a:r>
              <a:rPr lang="en-US" sz="2800" i="1" kern="0" dirty="0">
                <a:solidFill>
                  <a:schemeClr val="tx1"/>
                </a:solidFill>
              </a:rPr>
              <a:t>e</a:t>
            </a:r>
            <a:r>
              <a:rPr lang="en-US" sz="2800" kern="0" baseline="-25000" dirty="0">
                <a:solidFill>
                  <a:schemeClr val="tx1"/>
                </a:solidFill>
              </a:rPr>
              <a:t>1</a:t>
            </a:r>
            <a:r>
              <a:rPr lang="en-US" sz="2800" i="1" kern="0" dirty="0">
                <a:solidFill>
                  <a:schemeClr val="tx1"/>
                </a:solidFill>
              </a:rPr>
              <a:t>, e</a:t>
            </a:r>
            <a:r>
              <a:rPr lang="en-US" sz="2800" kern="0" baseline="-25000" dirty="0">
                <a:solidFill>
                  <a:schemeClr val="tx1"/>
                </a:solidFill>
              </a:rPr>
              <a:t>2</a:t>
            </a:r>
            <a:r>
              <a:rPr lang="en-US" sz="2800" i="1" kern="0" dirty="0">
                <a:solidFill>
                  <a:schemeClr val="tx1"/>
                </a:solidFill>
              </a:rPr>
              <a:t>, e</a:t>
            </a:r>
            <a:r>
              <a:rPr lang="en-US" sz="2800" kern="0" baseline="-25000" dirty="0">
                <a:solidFill>
                  <a:schemeClr val="tx1"/>
                </a:solidFill>
              </a:rPr>
              <a:t>3</a:t>
            </a:r>
            <a:r>
              <a:rPr lang="en-US" sz="2800" i="1" kern="0" dirty="0">
                <a:solidFill>
                  <a:schemeClr val="tx1"/>
                </a:solidFill>
              </a:rPr>
              <a:t>, e</a:t>
            </a:r>
            <a:r>
              <a:rPr lang="en-US" sz="2800" kern="0" baseline="-25000" dirty="0">
                <a:solidFill>
                  <a:schemeClr val="tx1"/>
                </a:solidFill>
              </a:rPr>
              <a:t>4</a:t>
            </a:r>
            <a:r>
              <a:rPr lang="en-US" sz="2800" kern="0" dirty="0">
                <a:solidFill>
                  <a:schemeClr val="tx1"/>
                </a:solidFill>
              </a:rPr>
              <a:t>) = 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8356600" y="2324099"/>
            <a:ext cx="3429000" cy="1600200"/>
            <a:chOff x="1028700" y="4876800"/>
            <a:chExt cx="3276600" cy="1600200"/>
          </a:xfrm>
        </p:grpSpPr>
        <p:sp>
          <p:nvSpPr>
            <p:cNvPr id="23" name="Oval 62"/>
            <p:cNvSpPr>
              <a:spLocks noChangeArrowheads="1"/>
            </p:cNvSpPr>
            <p:nvPr/>
          </p:nvSpPr>
          <p:spPr bwMode="auto">
            <a:xfrm>
              <a:off x="19431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algn="ctr"/>
              <a:r>
                <a:rPr lang="en-US" sz="2000" i="1">
                  <a:latin typeface="Calibri"/>
                  <a:cs typeface="Calibri"/>
                </a:rPr>
                <a:t>X</a:t>
              </a:r>
              <a:r>
                <a:rPr lang="en-US" sz="2000" baseline="-25000">
                  <a:latin typeface="Calibri"/>
                  <a:cs typeface="Calibri"/>
                </a:rPr>
                <a:t>2</a:t>
              </a:r>
            </a:p>
          </p:txBody>
        </p:sp>
        <p:cxnSp>
          <p:nvCxnSpPr>
            <p:cNvPr id="24" name="AutoShape 63"/>
            <p:cNvCxnSpPr>
              <a:cxnSpLocks noChangeShapeType="1"/>
              <a:stCxn id="23" idx="4"/>
              <a:endCxn id="33" idx="0"/>
            </p:cNvCxnSpPr>
            <p:nvPr/>
          </p:nvCxnSpPr>
          <p:spPr bwMode="auto">
            <a:xfrm>
              <a:off x="22098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5" name="Oval 64"/>
            <p:cNvSpPr>
              <a:spLocks noChangeArrowheads="1"/>
            </p:cNvSpPr>
            <p:nvPr/>
          </p:nvSpPr>
          <p:spPr bwMode="auto">
            <a:xfrm>
              <a:off x="10287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algn="ctr"/>
              <a:r>
                <a:rPr lang="en-US" sz="2000" dirty="0">
                  <a:latin typeface="Calibri"/>
                  <a:cs typeface="Calibri"/>
                </a:rPr>
                <a:t>e</a:t>
              </a:r>
              <a:r>
                <a:rPr lang="en-US" sz="2000" baseline="-25000" dirty="0">
                  <a:latin typeface="Calibri"/>
                  <a:cs typeface="Calibri"/>
                </a:rPr>
                <a:t>1</a:t>
              </a:r>
            </a:p>
          </p:txBody>
        </p:sp>
        <p:cxnSp>
          <p:nvCxnSpPr>
            <p:cNvPr id="26" name="AutoShape 65"/>
            <p:cNvCxnSpPr>
              <a:cxnSpLocks noChangeShapeType="1"/>
              <a:stCxn id="27" idx="6"/>
              <a:endCxn id="23" idx="2"/>
            </p:cNvCxnSpPr>
            <p:nvPr/>
          </p:nvCxnSpPr>
          <p:spPr bwMode="auto">
            <a:xfrm>
              <a:off x="15763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7" name="Oval 66"/>
            <p:cNvSpPr>
              <a:spLocks noChangeArrowheads="1"/>
            </p:cNvSpPr>
            <p:nvPr/>
          </p:nvSpPr>
          <p:spPr bwMode="auto">
            <a:xfrm>
              <a:off x="10287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algn="ctr"/>
              <a:r>
                <a:rPr lang="en-US" sz="2000" i="1" dirty="0">
                  <a:latin typeface="Calibri"/>
                  <a:cs typeface="Calibri"/>
                </a:rPr>
                <a:t>X</a:t>
              </a:r>
              <a:r>
                <a:rPr lang="en-US" sz="2000" baseline="-25000" dirty="0">
                  <a:latin typeface="Calibri"/>
                  <a:cs typeface="Calibri"/>
                </a:rPr>
                <a:t>1</a:t>
              </a:r>
            </a:p>
          </p:txBody>
        </p:sp>
        <p:cxnSp>
          <p:nvCxnSpPr>
            <p:cNvPr id="28" name="AutoShape 67"/>
            <p:cNvCxnSpPr>
              <a:cxnSpLocks noChangeShapeType="1"/>
              <a:stCxn id="27" idx="4"/>
              <a:endCxn id="25" idx="0"/>
            </p:cNvCxnSpPr>
            <p:nvPr/>
          </p:nvCxnSpPr>
          <p:spPr bwMode="auto">
            <a:xfrm>
              <a:off x="12954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9" name="Oval 68"/>
            <p:cNvSpPr>
              <a:spLocks noChangeArrowheads="1"/>
            </p:cNvSpPr>
            <p:nvPr/>
          </p:nvSpPr>
          <p:spPr bwMode="auto">
            <a:xfrm>
              <a:off x="28575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algn="ctr"/>
              <a:r>
                <a:rPr lang="en-US" sz="2000" i="1" dirty="0">
                  <a:latin typeface="Calibri"/>
                  <a:cs typeface="Calibri"/>
                </a:rPr>
                <a:t>X</a:t>
              </a:r>
              <a:r>
                <a:rPr lang="en-US" sz="2000" baseline="-25000" dirty="0">
                  <a:latin typeface="Calibri"/>
                  <a:cs typeface="Calibri"/>
                </a:rPr>
                <a:t>3</a:t>
              </a:r>
            </a:p>
          </p:txBody>
        </p:sp>
        <p:cxnSp>
          <p:nvCxnSpPr>
            <p:cNvPr id="30" name="AutoShape 69"/>
            <p:cNvCxnSpPr>
              <a:cxnSpLocks noChangeShapeType="1"/>
              <a:stCxn id="29" idx="6"/>
              <a:endCxn id="32" idx="2"/>
            </p:cNvCxnSpPr>
            <p:nvPr/>
          </p:nvCxnSpPr>
          <p:spPr bwMode="auto">
            <a:xfrm>
              <a:off x="34051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1" name="AutoShape 70"/>
            <p:cNvCxnSpPr>
              <a:cxnSpLocks noChangeShapeType="1"/>
              <a:stCxn id="23" idx="6"/>
              <a:endCxn id="29" idx="2"/>
            </p:cNvCxnSpPr>
            <p:nvPr/>
          </p:nvCxnSpPr>
          <p:spPr bwMode="auto">
            <a:xfrm>
              <a:off x="24907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32" name="Oval 71"/>
            <p:cNvSpPr>
              <a:spLocks noChangeArrowheads="1"/>
            </p:cNvSpPr>
            <p:nvPr/>
          </p:nvSpPr>
          <p:spPr bwMode="auto">
            <a:xfrm>
              <a:off x="37719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algn="ctr"/>
              <a:r>
                <a:rPr lang="en-US" sz="2000" i="1">
                  <a:latin typeface="Calibri"/>
                  <a:cs typeface="Calibri"/>
                </a:rPr>
                <a:t>X</a:t>
              </a:r>
              <a:r>
                <a:rPr lang="en-US" sz="2000" baseline="-25000">
                  <a:latin typeface="Calibri"/>
                  <a:cs typeface="Calibri"/>
                </a:rPr>
                <a:t>4</a:t>
              </a:r>
            </a:p>
          </p:txBody>
        </p:sp>
        <p:sp>
          <p:nvSpPr>
            <p:cNvPr id="33" name="Oval 73"/>
            <p:cNvSpPr>
              <a:spLocks noChangeArrowheads="1"/>
            </p:cNvSpPr>
            <p:nvPr/>
          </p:nvSpPr>
          <p:spPr bwMode="auto">
            <a:xfrm>
              <a:off x="19431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algn="ctr"/>
              <a:r>
                <a:rPr lang="en-US" sz="2000" dirty="0">
                  <a:latin typeface="Calibri"/>
                  <a:cs typeface="Calibri"/>
                </a:rPr>
                <a:t>e</a:t>
              </a:r>
              <a:r>
                <a:rPr lang="en-US" sz="2000" baseline="-25000" dirty="0">
                  <a:latin typeface="Calibri"/>
                  <a:cs typeface="Calibri"/>
                </a:rPr>
                <a:t>2</a:t>
              </a:r>
            </a:p>
          </p:txBody>
        </p:sp>
        <p:sp>
          <p:nvSpPr>
            <p:cNvPr id="34" name="Oval 74"/>
            <p:cNvSpPr>
              <a:spLocks noChangeArrowheads="1"/>
            </p:cNvSpPr>
            <p:nvPr/>
          </p:nvSpPr>
          <p:spPr bwMode="auto">
            <a:xfrm>
              <a:off x="28575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algn="ctr"/>
              <a:r>
                <a:rPr lang="en-US" sz="2000" dirty="0">
                  <a:latin typeface="Calibri"/>
                  <a:cs typeface="Calibri"/>
                </a:rPr>
                <a:t>e</a:t>
              </a:r>
              <a:r>
                <a:rPr lang="en-US" sz="2000" baseline="-25000" dirty="0">
                  <a:latin typeface="Calibri"/>
                  <a:cs typeface="Calibri"/>
                </a:rPr>
                <a:t>3</a:t>
              </a:r>
            </a:p>
          </p:txBody>
        </p:sp>
        <p:sp>
          <p:nvSpPr>
            <p:cNvPr id="35" name="Oval 75"/>
            <p:cNvSpPr>
              <a:spLocks noChangeArrowheads="1"/>
            </p:cNvSpPr>
            <p:nvPr/>
          </p:nvSpPr>
          <p:spPr bwMode="auto">
            <a:xfrm>
              <a:off x="37719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algn="ctr"/>
              <a:r>
                <a:rPr lang="en-US" sz="2000" dirty="0">
                  <a:latin typeface="Calibri"/>
                  <a:cs typeface="Calibri"/>
                </a:rPr>
                <a:t>e</a:t>
              </a:r>
              <a:r>
                <a:rPr lang="en-US" sz="2000" baseline="-25000" dirty="0">
                  <a:latin typeface="Calibri"/>
                  <a:cs typeface="Calibri"/>
                </a:rPr>
                <a:t>4</a:t>
              </a:r>
            </a:p>
          </p:txBody>
        </p:sp>
        <p:cxnSp>
          <p:nvCxnSpPr>
            <p:cNvPr id="36" name="AutoShape 77"/>
            <p:cNvCxnSpPr>
              <a:cxnSpLocks noChangeShapeType="1"/>
              <a:stCxn id="29" idx="4"/>
              <a:endCxn id="34" idx="0"/>
            </p:cNvCxnSpPr>
            <p:nvPr/>
          </p:nvCxnSpPr>
          <p:spPr bwMode="auto">
            <a:xfrm>
              <a:off x="31242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7" name="AutoShape 78"/>
            <p:cNvCxnSpPr>
              <a:cxnSpLocks noChangeShapeType="1"/>
              <a:stCxn id="32" idx="4"/>
              <a:endCxn id="35" idx="0"/>
            </p:cNvCxnSpPr>
            <p:nvPr/>
          </p:nvCxnSpPr>
          <p:spPr bwMode="auto">
            <a:xfrm>
              <a:off x="40386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20" name="Oval 75">
            <a:extLst>
              <a:ext uri="{FF2B5EF4-FFF2-40B4-BE49-F238E27FC236}">
                <a16:creationId xmlns:a16="http://schemas.microsoft.com/office/drawing/2014/main" id="{8C64A46B-F7E6-49D7-B823-CFE7BFD642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16928" y="2209799"/>
            <a:ext cx="762000" cy="7620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tIns="0" anchor="ctr"/>
          <a:lstStyle/>
          <a:p>
            <a:pPr algn="ctr"/>
            <a:endParaRPr lang="en-US" sz="2000" baseline="-25000" dirty="0">
              <a:latin typeface="Calibri"/>
              <a:cs typeface="Calibri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6904748-485B-4604-A76F-B7D0DB798BF1}"/>
                  </a:ext>
                </a:extLst>
              </p14:cNvPr>
              <p14:cNvContentPartPr/>
              <p14:nvPr/>
            </p14:nvContentPartPr>
            <p14:xfrm>
              <a:off x="245880" y="64800"/>
              <a:ext cx="11599560" cy="61808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6904748-485B-4604-A76F-B7D0DB798BF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6520" y="55440"/>
                <a:ext cx="11618280" cy="619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0F00AC16-3760-B454-1F70-F8983CE18863}"/>
                  </a:ext>
                </a:extLst>
              </p14:cNvPr>
              <p14:cNvContentPartPr/>
              <p14:nvPr/>
            </p14:nvContentPartPr>
            <p14:xfrm>
              <a:off x="6035040" y="2198160"/>
              <a:ext cx="3894480" cy="216864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0F00AC16-3760-B454-1F70-F8983CE1886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025680" y="2188800"/>
                <a:ext cx="3913200" cy="2187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88646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Reasoning over Time or Space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idx="1"/>
          </p:nvPr>
        </p:nvSpPr>
        <p:spPr>
          <a:xfrm>
            <a:off x="640976" y="1118796"/>
            <a:ext cx="9220200" cy="4419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Often, we want to </a:t>
            </a:r>
            <a:r>
              <a:rPr lang="en-US" sz="28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reason about a sequence</a:t>
            </a: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 of observations</a:t>
            </a:r>
          </a:p>
          <a:p>
            <a:pPr lvl="4">
              <a:lnSpc>
                <a:spcPct val="90000"/>
              </a:lnSpc>
            </a:pPr>
            <a:endParaRPr lang="en-US" sz="6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90000"/>
              </a:lnSpc>
            </a:pP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Speech recognition</a:t>
            </a:r>
          </a:p>
          <a:p>
            <a:pPr lvl="4">
              <a:lnSpc>
                <a:spcPct val="90000"/>
              </a:lnSpc>
            </a:pPr>
            <a:endParaRPr lang="en-US" sz="6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90000"/>
              </a:lnSpc>
            </a:pP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Robot localization</a:t>
            </a:r>
          </a:p>
          <a:p>
            <a:pPr lvl="5">
              <a:lnSpc>
                <a:spcPct val="90000"/>
              </a:lnSpc>
            </a:pPr>
            <a:endParaRPr lang="en-US" sz="6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90000"/>
              </a:lnSpc>
            </a:pP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User attention</a:t>
            </a:r>
          </a:p>
          <a:p>
            <a:pPr lvl="5">
              <a:lnSpc>
                <a:spcPct val="90000"/>
              </a:lnSpc>
            </a:pPr>
            <a:endParaRPr lang="en-US" sz="6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90000"/>
              </a:lnSpc>
            </a:pP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Medical monitoring</a:t>
            </a:r>
          </a:p>
          <a:p>
            <a:pPr>
              <a:lnSpc>
                <a:spcPct val="9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Need to introduce time (or space) into our models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8BE0E77-3230-1CDD-1DAA-E9337A0CE106}"/>
                  </a:ext>
                </a:extLst>
              </p14:cNvPr>
              <p14:cNvContentPartPr/>
              <p14:nvPr/>
            </p14:nvContentPartPr>
            <p14:xfrm>
              <a:off x="3417840" y="1726200"/>
              <a:ext cx="701280" cy="5212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8BE0E77-3230-1CDD-1DAA-E9337A0CE10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08480" y="1716840"/>
                <a:ext cx="720000" cy="540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Conditional Independence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902389"/>
            <a:ext cx="8077200" cy="315436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800" dirty="0">
                <a:ea typeface="ＭＳ Ｐゴシック" pitchFamily="34" charset="-128"/>
              </a:rPr>
              <a:t>Basic conditional independence:</a:t>
            </a:r>
          </a:p>
          <a:p>
            <a:pPr lvl="1">
              <a:lnSpc>
                <a:spcPct val="100000"/>
              </a:lnSpc>
            </a:pPr>
            <a:r>
              <a:rPr lang="en-US" sz="2800" dirty="0">
                <a:ea typeface="ＭＳ Ｐゴシック" pitchFamily="34" charset="-128"/>
              </a:rPr>
              <a:t>Past and future independent given the present</a:t>
            </a:r>
          </a:p>
          <a:p>
            <a:pPr lvl="1">
              <a:lnSpc>
                <a:spcPct val="100000"/>
              </a:lnSpc>
            </a:pPr>
            <a:r>
              <a:rPr lang="en-US" sz="2800" dirty="0">
                <a:ea typeface="ＭＳ Ｐゴシック" pitchFamily="34" charset="-128"/>
              </a:rPr>
              <a:t>Each time step only depends on the previous</a:t>
            </a:r>
          </a:p>
          <a:p>
            <a:pPr lvl="1">
              <a:lnSpc>
                <a:spcPct val="100000"/>
              </a:lnSpc>
            </a:pPr>
            <a:r>
              <a:rPr lang="en-US" sz="2800" dirty="0">
                <a:ea typeface="ＭＳ Ｐゴシック" pitchFamily="34" charset="-128"/>
              </a:rPr>
              <a:t>This is called the (first order) Markov property</a:t>
            </a:r>
            <a:endParaRPr lang="en-US" sz="2400" dirty="0">
              <a:ea typeface="ＭＳ Ｐゴシック" pitchFamily="34" charset="-128"/>
            </a:endParaRPr>
          </a:p>
          <a:p>
            <a:pPr lvl="1">
              <a:lnSpc>
                <a:spcPct val="100000"/>
              </a:lnSpc>
            </a:pPr>
            <a:endParaRPr lang="en-US" sz="2400" dirty="0">
              <a:ea typeface="ＭＳ Ｐゴシック" pitchFamily="34" charset="-128"/>
            </a:endParaRPr>
          </a:p>
          <a:p>
            <a:pPr>
              <a:lnSpc>
                <a:spcPct val="100000"/>
              </a:lnSpc>
            </a:pPr>
            <a:r>
              <a:rPr lang="en-US" sz="2800" dirty="0">
                <a:ea typeface="ＭＳ Ｐゴシック" pitchFamily="34" charset="-128"/>
              </a:rPr>
              <a:t>Note that the chain is just a (</a:t>
            </a:r>
            <a:r>
              <a:rPr lang="en-US" sz="2800" dirty="0" err="1">
                <a:ea typeface="ＭＳ Ｐゴシック" pitchFamily="34" charset="-128"/>
              </a:rPr>
              <a:t>growable</a:t>
            </a:r>
            <a:r>
              <a:rPr lang="en-US" sz="2800" dirty="0">
                <a:ea typeface="ＭＳ Ｐゴシック" pitchFamily="34" charset="-128"/>
              </a:rPr>
              <a:t>) BN</a:t>
            </a:r>
          </a:p>
          <a:p>
            <a:pPr lvl="1">
              <a:lnSpc>
                <a:spcPct val="100000"/>
              </a:lnSpc>
            </a:pPr>
            <a:r>
              <a:rPr lang="en-US" sz="2800" dirty="0">
                <a:ea typeface="ＭＳ Ｐゴシック" pitchFamily="34" charset="-128"/>
              </a:rPr>
              <a:t>We can always use generic BN reasoning on it if we truncate the chain at a fixed length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515" y="1200750"/>
            <a:ext cx="6790812" cy="149583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BCD4965-360E-DFA6-EFB7-AAED740538C8}"/>
                  </a:ext>
                </a:extLst>
              </p14:cNvPr>
              <p14:cNvContentPartPr/>
              <p14:nvPr/>
            </p14:nvContentPartPr>
            <p14:xfrm>
              <a:off x="2384280" y="669960"/>
              <a:ext cx="9500040" cy="52934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BCD4965-360E-DFA6-EFB7-AAED740538C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74920" y="660600"/>
                <a:ext cx="9518760" cy="53121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Markov Chain Models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628118" y="1162050"/>
            <a:ext cx="11277600" cy="5029200"/>
          </a:xfrm>
        </p:spPr>
        <p:txBody>
          <a:bodyPr/>
          <a:lstStyle/>
          <a:p>
            <a:pPr marL="0" lvl="1" indent="0">
              <a:lnSpc>
                <a:spcPct val="100000"/>
              </a:lnSpc>
              <a:buNone/>
            </a:pPr>
            <a:r>
              <a:rPr lang="en-US" sz="2800" dirty="0">
                <a:ea typeface="ＭＳ Ｐゴシック" pitchFamily="34" charset="-128"/>
              </a:rPr>
              <a:t>Value of X at a given time is called the </a:t>
            </a:r>
            <a:r>
              <a:rPr lang="en-US" sz="2800" dirty="0">
                <a:solidFill>
                  <a:srgbClr val="CC0000"/>
                </a:solidFill>
                <a:ea typeface="ＭＳ Ｐゴシック" pitchFamily="34" charset="-128"/>
              </a:rPr>
              <a:t>state</a:t>
            </a:r>
          </a:p>
          <a:p>
            <a:pPr lvl="1">
              <a:lnSpc>
                <a:spcPct val="100000"/>
              </a:lnSpc>
            </a:pPr>
            <a:endParaRPr lang="en-US" sz="2800" dirty="0">
              <a:ea typeface="ＭＳ Ｐゴシック" pitchFamily="34" charset="-128"/>
            </a:endParaRPr>
          </a:p>
          <a:p>
            <a:pPr lvl="1">
              <a:lnSpc>
                <a:spcPct val="100000"/>
              </a:lnSpc>
            </a:pPr>
            <a:endParaRPr lang="en-US" sz="2800" dirty="0">
              <a:ea typeface="ＭＳ Ｐゴシック" pitchFamily="34" charset="-128"/>
            </a:endParaRPr>
          </a:p>
          <a:p>
            <a:pPr lvl="1">
              <a:lnSpc>
                <a:spcPct val="100000"/>
              </a:lnSpc>
            </a:pPr>
            <a:endParaRPr lang="en-US" sz="2800" dirty="0">
              <a:ea typeface="ＭＳ Ｐゴシック" pitchFamily="34" charset="-128"/>
            </a:endParaRPr>
          </a:p>
          <a:p>
            <a:pPr marL="0" lvl="1" indent="0">
              <a:lnSpc>
                <a:spcPct val="100000"/>
              </a:lnSpc>
              <a:buNone/>
            </a:pPr>
            <a:endParaRPr lang="en-US" sz="2800" dirty="0">
              <a:ea typeface="ＭＳ Ｐゴシック" pitchFamily="34" charset="-128"/>
            </a:endParaRPr>
          </a:p>
          <a:p>
            <a:pPr lvl="1">
              <a:lnSpc>
                <a:spcPct val="100000"/>
              </a:lnSpc>
            </a:pPr>
            <a:r>
              <a:rPr lang="en-US" sz="2800" dirty="0">
                <a:ea typeface="ＭＳ Ｐゴシック" pitchFamily="34" charset="-128"/>
              </a:rPr>
              <a:t>Parameters: called </a:t>
            </a:r>
            <a:r>
              <a:rPr lang="en-US" sz="2800" dirty="0">
                <a:solidFill>
                  <a:srgbClr val="00A44A"/>
                </a:solidFill>
                <a:ea typeface="ＭＳ Ｐゴシック" pitchFamily="34" charset="-128"/>
              </a:rPr>
              <a:t>transition probabilities </a:t>
            </a:r>
            <a:r>
              <a:rPr lang="en-US" sz="2800" dirty="0">
                <a:ea typeface="ＭＳ Ｐゴシック" pitchFamily="34" charset="-128"/>
              </a:rPr>
              <a:t>or dynamics, specify how the state evolves over time (also, </a:t>
            </a:r>
            <a:r>
              <a:rPr lang="en-US" sz="2800" dirty="0">
                <a:solidFill>
                  <a:srgbClr val="00B0F0"/>
                </a:solidFill>
                <a:ea typeface="ＭＳ Ｐゴシック" pitchFamily="34" charset="-128"/>
              </a:rPr>
              <a:t>initial state probabilities</a:t>
            </a:r>
            <a:r>
              <a:rPr lang="en-US" sz="2800" dirty="0">
                <a:ea typeface="ＭＳ Ｐゴシック" pitchFamily="34" charset="-128"/>
              </a:rPr>
              <a:t>)</a:t>
            </a:r>
          </a:p>
          <a:p>
            <a:pPr marL="0" lvl="1" indent="0">
              <a:lnSpc>
                <a:spcPct val="100000"/>
              </a:lnSpc>
              <a:buNone/>
            </a:pPr>
            <a:endParaRPr lang="en-US" sz="1200" dirty="0">
              <a:ea typeface="ＭＳ Ｐゴシック" pitchFamily="34" charset="-128"/>
            </a:endParaRPr>
          </a:p>
          <a:p>
            <a:pPr lvl="1">
              <a:lnSpc>
                <a:spcPct val="100000"/>
              </a:lnSpc>
            </a:pPr>
            <a:r>
              <a:rPr lang="en-US" sz="2800" dirty="0">
                <a:ea typeface="ＭＳ Ｐゴシック" pitchFamily="34" charset="-128"/>
              </a:rPr>
              <a:t>Stationarity assumption: transition probabilities the same at all times</a:t>
            </a:r>
          </a:p>
          <a:p>
            <a:pPr marL="0" lvl="1" indent="0">
              <a:lnSpc>
                <a:spcPct val="100000"/>
              </a:lnSpc>
              <a:buNone/>
            </a:pPr>
            <a:endParaRPr lang="en-US" sz="1200" dirty="0">
              <a:ea typeface="ＭＳ Ｐゴシック" pitchFamily="34" charset="-128"/>
            </a:endParaRPr>
          </a:p>
          <a:p>
            <a:pPr lvl="1">
              <a:lnSpc>
                <a:spcPct val="100000"/>
              </a:lnSpc>
            </a:pPr>
            <a:r>
              <a:rPr lang="en-US" sz="2800" dirty="0">
                <a:ea typeface="ＭＳ Ｐゴシック" pitchFamily="34" charset="-128"/>
              </a:rPr>
              <a:t>Same as MDP transition model, but no choice of action</a:t>
            </a:r>
          </a:p>
        </p:txBody>
      </p:sp>
      <p:sp>
        <p:nvSpPr>
          <p:cNvPr id="22531" name="Oval 4"/>
          <p:cNvSpPr>
            <a:spLocks noChangeArrowheads="1"/>
          </p:cNvSpPr>
          <p:nvPr/>
        </p:nvSpPr>
        <p:spPr bwMode="auto">
          <a:xfrm>
            <a:off x="7880985" y="1988372"/>
            <a:ext cx="542842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400" baseline="-25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2" name="Oval 5"/>
          <p:cNvSpPr>
            <a:spLocks noChangeArrowheads="1"/>
          </p:cNvSpPr>
          <p:nvPr/>
        </p:nvSpPr>
        <p:spPr bwMode="auto">
          <a:xfrm>
            <a:off x="4680585" y="1988372"/>
            <a:ext cx="542842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400" baseline="-2500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cxnSp>
        <p:nvCxnSpPr>
          <p:cNvPr id="22533" name="AutoShape 6"/>
          <p:cNvCxnSpPr>
            <a:cxnSpLocks noChangeShapeType="1"/>
            <a:stCxn id="22534" idx="6"/>
            <a:endCxn id="22532" idx="2"/>
          </p:cNvCxnSpPr>
          <p:nvPr/>
        </p:nvCxnSpPr>
        <p:spPr bwMode="auto">
          <a:xfrm>
            <a:off x="4309027" y="2255072"/>
            <a:ext cx="371558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34" name="Oval 7"/>
          <p:cNvSpPr>
            <a:spLocks noChangeArrowheads="1"/>
          </p:cNvSpPr>
          <p:nvPr/>
        </p:nvSpPr>
        <p:spPr bwMode="auto">
          <a:xfrm>
            <a:off x="3766185" y="1988372"/>
            <a:ext cx="542842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22535" name="Oval 8"/>
          <p:cNvSpPr>
            <a:spLocks noChangeArrowheads="1"/>
          </p:cNvSpPr>
          <p:nvPr/>
        </p:nvSpPr>
        <p:spPr bwMode="auto">
          <a:xfrm>
            <a:off x="5594985" y="1988372"/>
            <a:ext cx="542842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400" baseline="-25000"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cxnSp>
        <p:nvCxnSpPr>
          <p:cNvPr id="22536" name="AutoShape 9"/>
          <p:cNvCxnSpPr>
            <a:cxnSpLocks noChangeShapeType="1"/>
            <a:stCxn id="22535" idx="6"/>
            <a:endCxn id="22538" idx="2"/>
          </p:cNvCxnSpPr>
          <p:nvPr/>
        </p:nvCxnSpPr>
        <p:spPr bwMode="auto">
          <a:xfrm>
            <a:off x="6137827" y="2255072"/>
            <a:ext cx="371558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37" name="AutoShape 10"/>
          <p:cNvCxnSpPr>
            <a:cxnSpLocks noChangeShapeType="1"/>
            <a:stCxn id="22532" idx="6"/>
            <a:endCxn id="22535" idx="2"/>
          </p:cNvCxnSpPr>
          <p:nvPr/>
        </p:nvCxnSpPr>
        <p:spPr bwMode="auto">
          <a:xfrm>
            <a:off x="5223427" y="2255072"/>
            <a:ext cx="371558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38" name="Oval 11"/>
          <p:cNvSpPr>
            <a:spLocks noChangeArrowheads="1"/>
          </p:cNvSpPr>
          <p:nvPr/>
        </p:nvSpPr>
        <p:spPr bwMode="auto">
          <a:xfrm>
            <a:off x="6509385" y="1988372"/>
            <a:ext cx="542842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400" baseline="-2500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cxnSp>
        <p:nvCxnSpPr>
          <p:cNvPr id="22539" name="AutoShape 12"/>
          <p:cNvCxnSpPr>
            <a:cxnSpLocks noChangeShapeType="1"/>
            <a:stCxn id="22538" idx="6"/>
            <a:endCxn id="22531" idx="2"/>
          </p:cNvCxnSpPr>
          <p:nvPr/>
        </p:nvCxnSpPr>
        <p:spPr bwMode="auto">
          <a:xfrm>
            <a:off x="7052227" y="2255072"/>
            <a:ext cx="828758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071DED6-0343-A7EF-D8B3-A087FF4B3441}"/>
                  </a:ext>
                </a:extLst>
              </p:cNvPr>
              <p:cNvSpPr txBox="1"/>
              <p:nvPr/>
            </p:nvSpPr>
            <p:spPr>
              <a:xfrm>
                <a:off x="2511206" y="2443779"/>
                <a:ext cx="117000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80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i="1" dirty="0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 dirty="0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800" i="1" dirty="0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800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071DED6-0343-A7EF-D8B3-A087FF4B34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1206" y="2443779"/>
                <a:ext cx="1170000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F557530-C526-F0EE-C708-F7D263A227F5}"/>
                  </a:ext>
                </a:extLst>
              </p:cNvPr>
              <p:cNvSpPr txBox="1"/>
              <p:nvPr/>
            </p:nvSpPr>
            <p:spPr>
              <a:xfrm>
                <a:off x="4360142" y="2824874"/>
                <a:ext cx="214924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00A44A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800" i="1" dirty="0" smtClean="0">
                              <a:solidFill>
                                <a:srgbClr val="00A44A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i="1" dirty="0" smtClean="0">
                                  <a:solidFill>
                                    <a:srgbClr val="00A44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 dirty="0" smtClean="0">
                                  <a:solidFill>
                                    <a:srgbClr val="00A44A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800" b="0" i="1" dirty="0" smtClean="0">
                                  <a:solidFill>
                                    <a:srgbClr val="00A44A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sz="2800" b="0" i="1" dirty="0" smtClean="0">
                              <a:solidFill>
                                <a:srgbClr val="00A44A"/>
                              </a:solidFill>
                              <a:latin typeface="Cambria Math" panose="02040503050406030204" pitchFamily="18" charset="0"/>
                            </a:rPr>
                            <m:t>∣</m:t>
                          </m:r>
                          <m:sSub>
                            <m:sSubPr>
                              <m:ctrlPr>
                                <a:rPr lang="en-US" sz="2800" b="0" i="1" dirty="0" smtClean="0">
                                  <a:solidFill>
                                    <a:srgbClr val="00A44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dirty="0" smtClean="0">
                                  <a:solidFill>
                                    <a:srgbClr val="00A44A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800" b="0" i="1" dirty="0" smtClean="0">
                                  <a:solidFill>
                                    <a:srgbClr val="00A44A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800" b="0" i="1" dirty="0" smtClean="0">
                                  <a:solidFill>
                                    <a:srgbClr val="00A44A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800" dirty="0">
                  <a:solidFill>
                    <a:srgbClr val="00A44A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F557530-C526-F0EE-C708-F7D263A227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0142" y="2824874"/>
                <a:ext cx="2149243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C1FFE80-BCC4-22A7-7F0E-90DE4F369E8C}"/>
                  </a:ext>
                </a:extLst>
              </p14:cNvPr>
              <p14:cNvContentPartPr/>
              <p14:nvPr/>
            </p14:nvContentPartPr>
            <p14:xfrm>
              <a:off x="792000" y="2682000"/>
              <a:ext cx="5983560" cy="26694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C1FFE80-BCC4-22A7-7F0E-90DE4F369E8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82640" y="2672640"/>
                <a:ext cx="6002280" cy="26881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4267200" cy="838200"/>
          </a:xfrm>
        </p:spPr>
        <p:txBody>
          <a:bodyPr/>
          <a:lstStyle/>
          <a:p>
            <a:r>
              <a:rPr lang="en-US" sz="2800" dirty="0">
                <a:ea typeface="ＭＳ Ｐゴシック" pitchFamily="34" charset="-128"/>
              </a:rPr>
              <a:t>States: X = {rain, sun}</a:t>
            </a:r>
          </a:p>
          <a:p>
            <a:pPr marL="457176" lvl="1" indent="0">
              <a:buNone/>
            </a:pPr>
            <a:endParaRPr lang="en-US" sz="2400" dirty="0">
              <a:ea typeface="ＭＳ Ｐゴシック" pitchFamily="34" charset="-128"/>
            </a:endParaRPr>
          </a:p>
          <a:p>
            <a:pPr lvl="1"/>
            <a:endParaRPr lang="en-US" sz="2400" dirty="0">
              <a:ea typeface="ＭＳ Ｐゴシック" pitchFamily="34" charset="-128"/>
            </a:endParaRPr>
          </a:p>
          <a:p>
            <a:pPr lvl="1"/>
            <a:endParaRPr lang="en-US" sz="2400" dirty="0">
              <a:ea typeface="ＭＳ Ｐゴシック" pitchFamily="34" charset="-128"/>
            </a:endParaRPr>
          </a:p>
        </p:txBody>
      </p:sp>
      <p:sp>
        <p:nvSpPr>
          <p:cNvPr id="28675" name="Oval 4"/>
          <p:cNvSpPr>
            <a:spLocks noChangeArrowheads="1"/>
          </p:cNvSpPr>
          <p:nvPr/>
        </p:nvSpPr>
        <p:spPr bwMode="auto">
          <a:xfrm>
            <a:off x="5853113" y="5057775"/>
            <a:ext cx="609600" cy="60960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Calibri"/>
                <a:cs typeface="Calibri"/>
              </a:rPr>
              <a:t>rain</a:t>
            </a:r>
          </a:p>
        </p:txBody>
      </p:sp>
      <p:sp>
        <p:nvSpPr>
          <p:cNvPr id="28676" name="Oval 5"/>
          <p:cNvSpPr>
            <a:spLocks noChangeArrowheads="1"/>
          </p:cNvSpPr>
          <p:nvPr/>
        </p:nvSpPr>
        <p:spPr bwMode="auto">
          <a:xfrm>
            <a:off x="7300913" y="5057775"/>
            <a:ext cx="609600" cy="609600"/>
          </a:xfrm>
          <a:prstGeom prst="ellipse">
            <a:avLst/>
          </a:prstGeom>
          <a:solidFill>
            <a:srgbClr val="FFCC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sun</a:t>
            </a:r>
          </a:p>
        </p:txBody>
      </p:sp>
      <p:cxnSp>
        <p:nvCxnSpPr>
          <p:cNvPr id="28677" name="AutoShape 6"/>
          <p:cNvCxnSpPr>
            <a:cxnSpLocks noChangeShapeType="1"/>
            <a:stCxn id="28675" idx="0"/>
            <a:endCxn id="28676" idx="0"/>
          </p:cNvCxnSpPr>
          <p:nvPr/>
        </p:nvCxnSpPr>
        <p:spPr bwMode="auto">
          <a:xfrm rot="5400000" flipV="1">
            <a:off x="6881019" y="4320381"/>
            <a:ext cx="1588" cy="1447800"/>
          </a:xfrm>
          <a:prstGeom prst="curvedConnector3">
            <a:avLst>
              <a:gd name="adj1" fmla="val -25800009"/>
            </a:avLst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678" name="AutoShape 7"/>
          <p:cNvCxnSpPr>
            <a:cxnSpLocks noChangeShapeType="1"/>
            <a:stCxn id="28676" idx="4"/>
            <a:endCxn id="28675" idx="4"/>
          </p:cNvCxnSpPr>
          <p:nvPr/>
        </p:nvCxnSpPr>
        <p:spPr bwMode="auto">
          <a:xfrm rot="5400000">
            <a:off x="6881019" y="4958556"/>
            <a:ext cx="1588" cy="1447800"/>
          </a:xfrm>
          <a:prstGeom prst="curvedConnector3">
            <a:avLst>
              <a:gd name="adj1" fmla="val 28800009"/>
            </a:avLst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679" name="AutoShape 8"/>
          <p:cNvCxnSpPr>
            <a:cxnSpLocks noChangeShapeType="1"/>
            <a:stCxn id="28676" idx="7"/>
            <a:endCxn id="28676" idx="6"/>
          </p:cNvCxnSpPr>
          <p:nvPr/>
        </p:nvCxnSpPr>
        <p:spPr bwMode="auto">
          <a:xfrm rot="5400000" flipV="1">
            <a:off x="7758113" y="5195887"/>
            <a:ext cx="230188" cy="103187"/>
          </a:xfrm>
          <a:prstGeom prst="curvedConnector4">
            <a:avLst>
              <a:gd name="adj1" fmla="val -212417"/>
              <a:gd name="adj2" fmla="val 472306"/>
            </a:avLst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680" name="AutoShape 9"/>
          <p:cNvCxnSpPr>
            <a:cxnSpLocks noChangeShapeType="1"/>
            <a:stCxn id="28675" idx="3"/>
            <a:endCxn id="28675" idx="2"/>
          </p:cNvCxnSpPr>
          <p:nvPr/>
        </p:nvCxnSpPr>
        <p:spPr bwMode="auto">
          <a:xfrm rot="16200000" flipV="1">
            <a:off x="5775325" y="5426075"/>
            <a:ext cx="230187" cy="103188"/>
          </a:xfrm>
          <a:prstGeom prst="curvedConnector4">
            <a:avLst>
              <a:gd name="adj1" fmla="val -249657"/>
              <a:gd name="adj2" fmla="val 478458"/>
            </a:avLst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681" name="Text Box 10"/>
          <p:cNvSpPr txBox="1">
            <a:spLocks noChangeArrowheads="1"/>
          </p:cNvSpPr>
          <p:nvPr/>
        </p:nvSpPr>
        <p:spPr bwMode="auto">
          <a:xfrm>
            <a:off x="8153400" y="4510087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>
                <a:latin typeface="Calibri"/>
                <a:cs typeface="Calibri"/>
              </a:rPr>
              <a:t>0.9</a:t>
            </a:r>
          </a:p>
        </p:txBody>
      </p:sp>
      <p:sp>
        <p:nvSpPr>
          <p:cNvPr id="28682" name="Text Box 11"/>
          <p:cNvSpPr txBox="1">
            <a:spLocks noChangeArrowheads="1"/>
          </p:cNvSpPr>
          <p:nvPr/>
        </p:nvSpPr>
        <p:spPr bwMode="auto">
          <a:xfrm>
            <a:off x="5638800" y="6048375"/>
            <a:ext cx="533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>
                <a:latin typeface="Calibri"/>
                <a:cs typeface="Calibri"/>
              </a:rPr>
              <a:t>0.7</a:t>
            </a:r>
          </a:p>
        </p:txBody>
      </p:sp>
      <p:sp>
        <p:nvSpPr>
          <p:cNvPr id="28683" name="Text Box 12"/>
          <p:cNvSpPr txBox="1">
            <a:spLocks noChangeArrowheads="1"/>
          </p:cNvSpPr>
          <p:nvPr/>
        </p:nvSpPr>
        <p:spPr bwMode="auto">
          <a:xfrm>
            <a:off x="6629400" y="4676775"/>
            <a:ext cx="533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>
                <a:latin typeface="Calibri"/>
                <a:cs typeface="Calibri"/>
              </a:rPr>
              <a:t>0.3</a:t>
            </a:r>
          </a:p>
        </p:txBody>
      </p:sp>
      <p:sp>
        <p:nvSpPr>
          <p:cNvPr id="28684" name="Text Box 13"/>
          <p:cNvSpPr txBox="1">
            <a:spLocks noChangeArrowheads="1"/>
          </p:cNvSpPr>
          <p:nvPr/>
        </p:nvSpPr>
        <p:spPr bwMode="auto">
          <a:xfrm>
            <a:off x="6629400" y="6200775"/>
            <a:ext cx="533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>
                <a:latin typeface="Calibri"/>
                <a:cs typeface="Calibri"/>
              </a:rPr>
              <a:t>0.1</a:t>
            </a:r>
          </a:p>
        </p:txBody>
      </p:sp>
      <p:sp>
        <p:nvSpPr>
          <p:cNvPr id="28685" name="AutoShape 14"/>
          <p:cNvSpPr>
            <a:spLocks noChangeArrowheads="1"/>
          </p:cNvSpPr>
          <p:nvPr/>
        </p:nvSpPr>
        <p:spPr bwMode="auto">
          <a:xfrm>
            <a:off x="5562600" y="3810000"/>
            <a:ext cx="6019800" cy="457200"/>
          </a:xfrm>
          <a:prstGeom prst="wedgeRectCallout">
            <a:avLst>
              <a:gd name="adj1" fmla="val -49866"/>
              <a:gd name="adj2" fmla="val -26079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dirty="0">
                <a:solidFill>
                  <a:srgbClr val="CC0000"/>
                </a:solidFill>
                <a:latin typeface="Calibri"/>
                <a:cs typeface="Calibri"/>
              </a:rPr>
              <a:t>Two new ways of representing the same CPT</a:t>
            </a:r>
          </a:p>
        </p:txBody>
      </p:sp>
      <p:grpSp>
        <p:nvGrpSpPr>
          <p:cNvPr id="28687" name="Group 1"/>
          <p:cNvGrpSpPr>
            <a:grpSpLocks/>
          </p:cNvGrpSpPr>
          <p:nvPr/>
        </p:nvGrpSpPr>
        <p:grpSpPr bwMode="auto">
          <a:xfrm>
            <a:off x="8839200" y="5029200"/>
            <a:ext cx="2133600" cy="1066800"/>
            <a:chOff x="2057400" y="3260725"/>
            <a:chExt cx="2133600" cy="1066800"/>
          </a:xfrm>
        </p:grpSpPr>
        <p:sp>
          <p:nvSpPr>
            <p:cNvPr id="28718" name="Rectangle 7"/>
            <p:cNvSpPr>
              <a:spLocks noChangeArrowheads="1"/>
            </p:cNvSpPr>
            <p:nvPr/>
          </p:nvSpPr>
          <p:spPr bwMode="auto">
            <a:xfrm>
              <a:off x="2057400" y="3260725"/>
              <a:ext cx="685800" cy="381000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sun</a:t>
              </a:r>
            </a:p>
          </p:txBody>
        </p:sp>
        <p:sp>
          <p:nvSpPr>
            <p:cNvPr id="28719" name="Rectangle 8"/>
            <p:cNvSpPr>
              <a:spLocks noChangeArrowheads="1"/>
            </p:cNvSpPr>
            <p:nvPr/>
          </p:nvSpPr>
          <p:spPr bwMode="auto">
            <a:xfrm>
              <a:off x="2057400" y="3946525"/>
              <a:ext cx="685800" cy="3810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rain</a:t>
              </a:r>
            </a:p>
          </p:txBody>
        </p:sp>
        <p:sp>
          <p:nvSpPr>
            <p:cNvPr id="28720" name="Rectangle 9"/>
            <p:cNvSpPr>
              <a:spLocks noChangeArrowheads="1"/>
            </p:cNvSpPr>
            <p:nvPr/>
          </p:nvSpPr>
          <p:spPr bwMode="auto">
            <a:xfrm>
              <a:off x="3505200" y="3260725"/>
              <a:ext cx="685800" cy="381000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sun</a:t>
              </a:r>
            </a:p>
          </p:txBody>
        </p:sp>
        <p:sp>
          <p:nvSpPr>
            <p:cNvPr id="28721" name="Rectangle 10"/>
            <p:cNvSpPr>
              <a:spLocks noChangeArrowheads="1"/>
            </p:cNvSpPr>
            <p:nvPr/>
          </p:nvSpPr>
          <p:spPr bwMode="auto">
            <a:xfrm>
              <a:off x="3505200" y="3946525"/>
              <a:ext cx="685800" cy="3810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rain</a:t>
              </a:r>
            </a:p>
          </p:txBody>
        </p:sp>
        <p:cxnSp>
          <p:nvCxnSpPr>
            <p:cNvPr id="28722" name="AutoShape 15"/>
            <p:cNvCxnSpPr>
              <a:cxnSpLocks noChangeShapeType="1"/>
              <a:stCxn id="28718" idx="3"/>
              <a:endCxn id="28720" idx="1"/>
            </p:cNvCxnSpPr>
            <p:nvPr/>
          </p:nvCxnSpPr>
          <p:spPr bwMode="auto">
            <a:xfrm>
              <a:off x="2743200" y="3451225"/>
              <a:ext cx="762000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723" name="AutoShape 16"/>
            <p:cNvCxnSpPr>
              <a:cxnSpLocks noChangeShapeType="1"/>
              <a:stCxn id="28718" idx="3"/>
              <a:endCxn id="28721" idx="1"/>
            </p:cNvCxnSpPr>
            <p:nvPr/>
          </p:nvCxnSpPr>
          <p:spPr bwMode="auto">
            <a:xfrm>
              <a:off x="2743200" y="3451225"/>
              <a:ext cx="762000" cy="685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724" name="AutoShape 17"/>
            <p:cNvCxnSpPr>
              <a:cxnSpLocks noChangeShapeType="1"/>
              <a:stCxn id="28719" idx="3"/>
              <a:endCxn id="28720" idx="1"/>
            </p:cNvCxnSpPr>
            <p:nvPr/>
          </p:nvCxnSpPr>
          <p:spPr bwMode="auto">
            <a:xfrm flipV="1">
              <a:off x="2743200" y="3451225"/>
              <a:ext cx="762000" cy="685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725" name="AutoShape 18"/>
            <p:cNvCxnSpPr>
              <a:cxnSpLocks noChangeShapeType="1"/>
              <a:stCxn id="28719" idx="3"/>
              <a:endCxn id="28721" idx="1"/>
            </p:cNvCxnSpPr>
            <p:nvPr/>
          </p:nvCxnSpPr>
          <p:spPr bwMode="auto">
            <a:xfrm>
              <a:off x="2743200" y="4137025"/>
              <a:ext cx="762000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8688" name="Text Box 12"/>
          <p:cNvSpPr txBox="1">
            <a:spLocks noChangeArrowheads="1"/>
          </p:cNvSpPr>
          <p:nvPr/>
        </p:nvSpPr>
        <p:spPr bwMode="auto">
          <a:xfrm>
            <a:off x="9829800" y="5181600"/>
            <a:ext cx="533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>
                <a:latin typeface="Calibri"/>
                <a:cs typeface="Calibri"/>
              </a:rPr>
              <a:t>0.1</a:t>
            </a:r>
          </a:p>
        </p:txBody>
      </p:sp>
      <p:sp>
        <p:nvSpPr>
          <p:cNvPr id="28689" name="Text Box 10"/>
          <p:cNvSpPr txBox="1">
            <a:spLocks noChangeArrowheads="1"/>
          </p:cNvSpPr>
          <p:nvPr/>
        </p:nvSpPr>
        <p:spPr bwMode="auto">
          <a:xfrm>
            <a:off x="9829800" y="4814887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>
                <a:latin typeface="Calibri"/>
                <a:cs typeface="Calibri"/>
              </a:rPr>
              <a:t>0.9</a:t>
            </a:r>
          </a:p>
        </p:txBody>
      </p:sp>
      <p:sp>
        <p:nvSpPr>
          <p:cNvPr id="28690" name="Text Box 10"/>
          <p:cNvSpPr txBox="1">
            <a:spLocks noChangeArrowheads="1"/>
          </p:cNvSpPr>
          <p:nvPr/>
        </p:nvSpPr>
        <p:spPr bwMode="auto">
          <a:xfrm>
            <a:off x="9829800" y="5943600"/>
            <a:ext cx="533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>
                <a:latin typeface="Calibri"/>
                <a:cs typeface="Calibri"/>
              </a:rPr>
              <a:t>0.7</a:t>
            </a:r>
          </a:p>
        </p:txBody>
      </p:sp>
      <p:sp>
        <p:nvSpPr>
          <p:cNvPr id="28691" name="Text Box 10"/>
          <p:cNvSpPr txBox="1">
            <a:spLocks noChangeArrowheads="1"/>
          </p:cNvSpPr>
          <p:nvPr/>
        </p:nvSpPr>
        <p:spPr bwMode="auto">
          <a:xfrm>
            <a:off x="9829800" y="5500687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>
                <a:latin typeface="Calibri"/>
                <a:cs typeface="Calibri"/>
              </a:rPr>
              <a:t>0.3</a:t>
            </a:r>
          </a:p>
        </p:txBody>
      </p:sp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6470411"/>
              </p:ext>
            </p:extLst>
          </p:nvPr>
        </p:nvGraphicFramePr>
        <p:xfrm>
          <a:off x="1219200" y="4495800"/>
          <a:ext cx="2220913" cy="184467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63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3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u="none" baseline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lang="en-US" sz="1800" b="1" i="0" u="none" baseline="-250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lang="en-US" sz="1800" b="1" baseline="-250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-1</a:t>
                      </a:r>
                    </a:p>
                  </a:txBody>
                  <a:tcPr marL="91410" marR="91410" marT="45736" marB="45736">
                    <a:lnL w="38100" cap="flat" cmpd="sng" algn="ctr">
                      <a:solidFill>
                        <a:srgbClr val="00A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A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u="none" baseline="0" dirty="0" err="1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lang="en-US" sz="1800" b="1" i="0" u="none" baseline="-25000" dirty="0" err="1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lang="en-US" sz="1800" b="1" i="0" u="none" baseline="-250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A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P(</a:t>
                      </a:r>
                      <a:r>
                        <a:rPr lang="en-US" sz="1800" b="1" i="0" u="none" baseline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lang="en-US" sz="1800" b="1" i="0" u="none" baseline="-250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|</a:t>
                      </a:r>
                      <a:r>
                        <a:rPr lang="en-US" sz="1800" b="1" i="0" u="none" baseline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lang="en-US" sz="1800" b="1" i="0" u="none" baseline="-250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lang="en-US" sz="1800" b="1" baseline="-250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-1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)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A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A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sun</a:t>
                      </a:r>
                    </a:p>
                  </a:txBody>
                  <a:tcPr marL="91410" marR="91410" marT="45736" marB="45736">
                    <a:lnL w="38100" cap="flat" cmpd="sng" algn="ctr">
                      <a:solidFill>
                        <a:srgbClr val="00A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sun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0.9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A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sun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L="91410" marR="91410" marT="45736" marB="45736">
                    <a:lnL w="38100" cap="flat" cmpd="sng" algn="ctr">
                      <a:solidFill>
                        <a:srgbClr val="00A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rain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0.1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A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rain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L="91410" marR="91410" marT="45736" marB="45736">
                    <a:lnL w="38100" cap="flat" cmpd="sng" algn="ctr">
                      <a:solidFill>
                        <a:srgbClr val="00A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sun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0.3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A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rain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L="91410" marR="91410" marT="45736" marB="45736">
                    <a:lnL w="38100" cap="flat" cmpd="sng" algn="ctr">
                      <a:solidFill>
                        <a:srgbClr val="00A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A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rain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A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0.7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A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A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9" name="Rectangle 3"/>
          <p:cNvSpPr txBox="1">
            <a:spLocks noChangeArrowheads="1"/>
          </p:cNvSpPr>
          <p:nvPr/>
        </p:nvSpPr>
        <p:spPr bwMode="auto">
          <a:xfrm>
            <a:off x="457200" y="2819400"/>
            <a:ext cx="47244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800" dirty="0">
                <a:ea typeface="ＭＳ Ｐゴシック" pitchFamily="34" charset="-128"/>
              </a:rPr>
              <a:t>Initial distribution: 1.0 sun</a:t>
            </a:r>
          </a:p>
          <a:p>
            <a:pPr lvl="2"/>
            <a:endParaRPr lang="en-US" dirty="0">
              <a:ea typeface="ＭＳ Ｐゴシック" pitchFamily="34" charset="-128"/>
            </a:endParaRPr>
          </a:p>
          <a:p>
            <a:r>
              <a:rPr lang="en-US" sz="2800" dirty="0">
                <a:ea typeface="ＭＳ Ｐゴシック" pitchFamily="34" charset="-128"/>
              </a:rPr>
              <a:t>CPT </a:t>
            </a:r>
            <a:r>
              <a:rPr lang="en-US" sz="2800" dirty="0">
                <a:solidFill>
                  <a:srgbClr val="00A44A"/>
                </a:solidFill>
                <a:ea typeface="ＭＳ Ｐゴシック" pitchFamily="34" charset="-128"/>
              </a:rPr>
              <a:t>P(</a:t>
            </a:r>
            <a:r>
              <a:rPr lang="en-US" sz="2800" dirty="0" err="1">
                <a:solidFill>
                  <a:srgbClr val="00A44A"/>
                </a:solidFill>
                <a:ea typeface="ＭＳ Ｐゴシック" pitchFamily="34" charset="-128"/>
              </a:rPr>
              <a:t>X</a:t>
            </a:r>
            <a:r>
              <a:rPr lang="en-US" sz="2800" baseline="-25000" dirty="0" err="1">
                <a:solidFill>
                  <a:srgbClr val="00A44A"/>
                </a:solidFill>
                <a:ea typeface="ＭＳ Ｐゴシック" pitchFamily="34" charset="-128"/>
              </a:rPr>
              <a:t>t</a:t>
            </a:r>
            <a:r>
              <a:rPr lang="en-US" sz="2800" dirty="0">
                <a:solidFill>
                  <a:srgbClr val="00A44A"/>
                </a:solidFill>
                <a:ea typeface="ＭＳ Ｐゴシック" pitchFamily="34" charset="-128"/>
              </a:rPr>
              <a:t> | X</a:t>
            </a:r>
            <a:r>
              <a:rPr lang="en-US" sz="2800" baseline="-25000" dirty="0">
                <a:solidFill>
                  <a:srgbClr val="00A44A"/>
                </a:solidFill>
                <a:ea typeface="ＭＳ Ｐゴシック" pitchFamily="34" charset="-128"/>
              </a:rPr>
              <a:t>t-1</a:t>
            </a:r>
            <a:r>
              <a:rPr lang="en-US" sz="2800" dirty="0">
                <a:solidFill>
                  <a:srgbClr val="00A44A"/>
                </a:solidFill>
                <a:ea typeface="ＭＳ Ｐゴシック" pitchFamily="34" charset="-128"/>
              </a:rPr>
              <a:t>)</a:t>
            </a:r>
            <a:r>
              <a:rPr lang="en-US" sz="2800" dirty="0">
                <a:ea typeface="ＭＳ Ｐゴシック" pitchFamily="34" charset="-128"/>
              </a:rPr>
              <a:t>:</a:t>
            </a:r>
          </a:p>
          <a:p>
            <a:pPr lvl="1"/>
            <a:endParaRPr lang="en-US" sz="2400" dirty="0">
              <a:ea typeface="ＭＳ Ｐゴシック" pitchFamily="34" charset="-128"/>
            </a:endParaRPr>
          </a:p>
          <a:p>
            <a:pPr lvl="1"/>
            <a:endParaRPr lang="en-US" sz="2400" dirty="0">
              <a:ea typeface="ＭＳ Ｐゴシック" pitchFamily="34" charset="-128"/>
            </a:endParaRPr>
          </a:p>
          <a:p>
            <a:pPr lvl="1"/>
            <a:endParaRPr lang="en-US" sz="2400" dirty="0">
              <a:ea typeface="ＭＳ Ｐゴシック" pitchFamily="34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1143000"/>
            <a:ext cx="5298851" cy="2266947"/>
          </a:xfrm>
          <a:prstGeom prst="rect">
            <a:avLst/>
          </a:prstGeom>
        </p:spPr>
      </p:pic>
      <p:sp>
        <p:nvSpPr>
          <p:cNvPr id="32" name="Rectangle 2">
            <a:extLst>
              <a:ext uri="{FF2B5EF4-FFF2-40B4-BE49-F238E27FC236}">
                <a16:creationId xmlns:a16="http://schemas.microsoft.com/office/drawing/2014/main" id="{552EDC1D-9CF4-42BC-AF3D-6F8351CDB8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Example: Markov Chain Weather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DC28C8B-CF4C-AD6B-5ACA-6E97C32A40AD}"/>
                  </a:ext>
                </a:extLst>
              </p14:cNvPr>
              <p14:cNvContentPartPr/>
              <p14:nvPr/>
            </p14:nvContentPartPr>
            <p14:xfrm>
              <a:off x="3274200" y="2345400"/>
              <a:ext cx="2576880" cy="40201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DC28C8B-CF4C-AD6B-5ACA-6E97C32A40A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64840" y="2336040"/>
                <a:ext cx="2595600" cy="40388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animBg="1"/>
      <p:bldP spid="28676" grpId="0" animBg="1"/>
      <p:bldP spid="28681" grpId="0"/>
      <p:bldP spid="28682" grpId="0"/>
      <p:bldP spid="28683" grpId="0"/>
      <p:bldP spid="28684" grpId="0"/>
      <p:bldP spid="28685" grpId="0" animBg="1"/>
      <p:bldP spid="28688" grpId="0"/>
      <p:bldP spid="28689" grpId="0"/>
      <p:bldP spid="28690" grpId="0"/>
      <p:bldP spid="2869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Example: Markov Chain Weather</a:t>
            </a:r>
            <a:endParaRPr lang="en-US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Initial distribution: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𝑠𝑢𝑛</m:t>
                    </m:r>
                    <m:r>
                      <a:rPr lang="en-US" i="1" dirty="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) = 1.0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What is the probability distribution after one step?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𝑠𝑢𝑛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 =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71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8996012" y="753736"/>
            <a:ext cx="609600" cy="6096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latin typeface="Calibri"/>
                <a:cs typeface="Calibri"/>
              </a:rPr>
              <a:t>rain</a:t>
            </a: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10443812" y="753736"/>
            <a:ext cx="609600" cy="609600"/>
          </a:xfrm>
          <a:prstGeom prst="ellipse">
            <a:avLst/>
          </a:prstGeom>
          <a:solidFill>
            <a:srgbClr val="FFCC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>
                <a:latin typeface="Calibri"/>
                <a:cs typeface="Calibri"/>
              </a:rPr>
              <a:t>sun</a:t>
            </a:r>
          </a:p>
        </p:txBody>
      </p:sp>
      <p:cxnSp>
        <p:nvCxnSpPr>
          <p:cNvPr id="7" name="AutoShape 6"/>
          <p:cNvCxnSpPr>
            <a:cxnSpLocks noChangeShapeType="1"/>
            <a:stCxn id="5" idx="0"/>
            <a:endCxn id="6" idx="0"/>
          </p:cNvCxnSpPr>
          <p:nvPr/>
        </p:nvCxnSpPr>
        <p:spPr bwMode="auto">
          <a:xfrm rot="5400000" flipV="1">
            <a:off x="10023918" y="16342"/>
            <a:ext cx="1588" cy="1447800"/>
          </a:xfrm>
          <a:prstGeom prst="curvedConnector3">
            <a:avLst>
              <a:gd name="adj1" fmla="val -25800009"/>
            </a:avLst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AutoShape 7"/>
          <p:cNvCxnSpPr>
            <a:cxnSpLocks noChangeShapeType="1"/>
            <a:stCxn id="6" idx="4"/>
            <a:endCxn id="5" idx="4"/>
          </p:cNvCxnSpPr>
          <p:nvPr/>
        </p:nvCxnSpPr>
        <p:spPr bwMode="auto">
          <a:xfrm rot="5400000">
            <a:off x="10023918" y="654517"/>
            <a:ext cx="1588" cy="1447800"/>
          </a:xfrm>
          <a:prstGeom prst="curvedConnector3">
            <a:avLst>
              <a:gd name="adj1" fmla="val 28800009"/>
            </a:avLst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AutoShape 8"/>
          <p:cNvCxnSpPr>
            <a:cxnSpLocks noChangeShapeType="1"/>
            <a:stCxn id="6" idx="7"/>
            <a:endCxn id="6" idx="6"/>
          </p:cNvCxnSpPr>
          <p:nvPr/>
        </p:nvCxnSpPr>
        <p:spPr bwMode="auto">
          <a:xfrm rot="5400000" flipV="1">
            <a:off x="10901012" y="891848"/>
            <a:ext cx="230188" cy="103187"/>
          </a:xfrm>
          <a:prstGeom prst="curvedConnector4">
            <a:avLst>
              <a:gd name="adj1" fmla="val -212417"/>
              <a:gd name="adj2" fmla="val 472306"/>
            </a:avLst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AutoShape 9"/>
          <p:cNvCxnSpPr>
            <a:cxnSpLocks noChangeShapeType="1"/>
            <a:stCxn id="5" idx="3"/>
            <a:endCxn id="5" idx="2"/>
          </p:cNvCxnSpPr>
          <p:nvPr/>
        </p:nvCxnSpPr>
        <p:spPr bwMode="auto">
          <a:xfrm rot="16200000" flipV="1">
            <a:off x="8918224" y="1122036"/>
            <a:ext cx="230187" cy="103188"/>
          </a:xfrm>
          <a:prstGeom prst="curvedConnector4">
            <a:avLst>
              <a:gd name="adj1" fmla="val -249657"/>
              <a:gd name="adj2" fmla="val 478458"/>
            </a:avLst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11352362" y="74811"/>
            <a:ext cx="7475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latin typeface="Calibri"/>
                <a:cs typeface="Calibri"/>
              </a:rPr>
              <a:t>0.9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8781699" y="1744336"/>
            <a:ext cx="7475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0.7</a:t>
            </a: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9772299" y="372736"/>
            <a:ext cx="7475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latin typeface="Calibri"/>
                <a:cs typeface="Calibri"/>
              </a:rPr>
              <a:t>0.3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9772299" y="1896736"/>
            <a:ext cx="7475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0.1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AF08943-25B0-4BD5-546D-F2D00582BB6A}"/>
                  </a:ext>
                </a:extLst>
              </p14:cNvPr>
              <p14:cNvContentPartPr/>
              <p14:nvPr/>
            </p14:nvContentPartPr>
            <p14:xfrm>
              <a:off x="3810960" y="1155240"/>
              <a:ext cx="4519080" cy="23148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AF08943-25B0-4BD5-546D-F2D00582BB6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801600" y="1145880"/>
                <a:ext cx="4537800" cy="2333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21059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Example: Markov Chain Weather</a:t>
            </a:r>
            <a:endParaRPr lang="en-US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Initial distribution: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𝑠𝑢𝑛</m:t>
                    </m:r>
                    <m:r>
                      <a:rPr lang="en-US" i="1" dirty="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) = 1.0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What is the probability distribution after one step?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𝑠𝑢𝑛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 =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?</a:t>
                </a:r>
                <a:endParaRPr lang="en-US" dirty="0"/>
              </a:p>
              <a:p>
                <a:endParaRPr lang="en-US" dirty="0"/>
              </a:p>
              <a:p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𝑠𝑢𝑛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  <m:sup/>
                      <m:e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𝑠𝑢𝑛</m:t>
                        </m:r>
                      </m:e>
                    </m:nary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                 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/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sepChr m:val="∣"/>
                            <m:ctrlP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𝑠𝑢𝑛</m:t>
                            </m:r>
                          </m:e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nary>
                    <m:r>
                      <a:rPr lang="en-US" b="0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0" dirty="0">
                  <a:solidFill>
                    <a:srgbClr val="00B0F0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                 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𝑠𝑢𝑛</m:t>
                        </m:r>
                      </m:e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𝑠𝑢𝑛</m:t>
                        </m:r>
                      </m:e>
                    </m:d>
                    <m:r>
                      <a:rPr lang="en-US" b="0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𝑠𝑢𝑛</m:t>
                        </m:r>
                      </m:e>
                    </m:d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                             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𝑠𝑢𝑛</m:t>
                        </m:r>
                      </m:e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𝑟𝑎𝑖𝑛</m:t>
                        </m:r>
                      </m:e>
                    </m:d>
                    <m:r>
                      <a:rPr lang="en-US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𝑟𝑎𝑖𝑛</m:t>
                        </m:r>
                      </m:e>
                    </m:d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                 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0.9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1.0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0.3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0.0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=0.9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446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8996012" y="753736"/>
            <a:ext cx="609600" cy="6096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rain</a:t>
            </a: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10443812" y="753736"/>
            <a:ext cx="609600" cy="609600"/>
          </a:xfrm>
          <a:prstGeom prst="ellipse">
            <a:avLst/>
          </a:prstGeom>
          <a:solidFill>
            <a:srgbClr val="FFCC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sun</a:t>
            </a:r>
          </a:p>
        </p:txBody>
      </p:sp>
      <p:cxnSp>
        <p:nvCxnSpPr>
          <p:cNvPr id="7" name="AutoShape 6"/>
          <p:cNvCxnSpPr>
            <a:cxnSpLocks noChangeShapeType="1"/>
            <a:stCxn id="5" idx="0"/>
            <a:endCxn id="6" idx="0"/>
          </p:cNvCxnSpPr>
          <p:nvPr/>
        </p:nvCxnSpPr>
        <p:spPr bwMode="auto">
          <a:xfrm rot="5400000" flipV="1">
            <a:off x="10023918" y="16342"/>
            <a:ext cx="1588" cy="1447800"/>
          </a:xfrm>
          <a:prstGeom prst="curvedConnector3">
            <a:avLst>
              <a:gd name="adj1" fmla="val -25800009"/>
            </a:avLst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AutoShape 7"/>
          <p:cNvCxnSpPr>
            <a:cxnSpLocks noChangeShapeType="1"/>
            <a:stCxn id="6" idx="4"/>
            <a:endCxn id="5" idx="4"/>
          </p:cNvCxnSpPr>
          <p:nvPr/>
        </p:nvCxnSpPr>
        <p:spPr bwMode="auto">
          <a:xfrm rot="5400000">
            <a:off x="10023918" y="654517"/>
            <a:ext cx="1588" cy="1447800"/>
          </a:xfrm>
          <a:prstGeom prst="curvedConnector3">
            <a:avLst>
              <a:gd name="adj1" fmla="val 28800009"/>
            </a:avLst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AutoShape 8"/>
          <p:cNvCxnSpPr>
            <a:cxnSpLocks noChangeShapeType="1"/>
            <a:stCxn id="6" idx="7"/>
            <a:endCxn id="6" idx="6"/>
          </p:cNvCxnSpPr>
          <p:nvPr/>
        </p:nvCxnSpPr>
        <p:spPr bwMode="auto">
          <a:xfrm rot="5400000" flipV="1">
            <a:off x="10901012" y="891848"/>
            <a:ext cx="230188" cy="103187"/>
          </a:xfrm>
          <a:prstGeom prst="curvedConnector4">
            <a:avLst>
              <a:gd name="adj1" fmla="val -212417"/>
              <a:gd name="adj2" fmla="val 472306"/>
            </a:avLst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AutoShape 9"/>
          <p:cNvCxnSpPr>
            <a:cxnSpLocks noChangeShapeType="1"/>
            <a:stCxn id="5" idx="3"/>
            <a:endCxn id="5" idx="2"/>
          </p:cNvCxnSpPr>
          <p:nvPr/>
        </p:nvCxnSpPr>
        <p:spPr bwMode="auto">
          <a:xfrm rot="16200000" flipV="1">
            <a:off x="8918224" y="1122036"/>
            <a:ext cx="230187" cy="103188"/>
          </a:xfrm>
          <a:prstGeom prst="curvedConnector4">
            <a:avLst>
              <a:gd name="adj1" fmla="val -249657"/>
              <a:gd name="adj2" fmla="val 478458"/>
            </a:avLst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11352362" y="74811"/>
            <a:ext cx="7475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0.9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8781699" y="1744336"/>
            <a:ext cx="7475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0.7</a:t>
            </a: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9772299" y="372736"/>
            <a:ext cx="7475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0.3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9772299" y="1896736"/>
            <a:ext cx="7475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0.1</a:t>
            </a:r>
          </a:p>
        </p:txBody>
      </p:sp>
    </p:spTree>
    <p:extLst>
      <p:ext uri="{BB962C8B-B14F-4D97-AF65-F5344CB8AC3E}">
        <p14:creationId xmlns:p14="http://schemas.microsoft.com/office/powerpoint/2010/main" val="27288173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Initial distribution: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𝑠𝑢𝑛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 =0.9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What is the probability distribution after the next step?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𝑠𝑢𝑛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 =</m:t>
                    </m:r>
                  </m:oMath>
                </a14:m>
                <a:r>
                  <a:rPr lang="en-US" dirty="0"/>
                  <a:t> ?</a:t>
                </a:r>
              </a:p>
              <a:p>
                <a:pPr marL="514350" indent="-514350">
                  <a:buAutoNum type="alphaUcParenR"/>
                </a:pPr>
                <a:endParaRPr lang="en-US" dirty="0"/>
              </a:p>
              <a:p>
                <a:pPr marL="514350" indent="-514350">
                  <a:buAutoNum type="alphaUcParenR"/>
                </a:pPr>
                <a:r>
                  <a:rPr lang="en-US" dirty="0"/>
                  <a:t>0.81</a:t>
                </a:r>
              </a:p>
              <a:p>
                <a:pPr marL="514350" indent="-514350">
                  <a:buAutoNum type="alphaUcParenR"/>
                </a:pPr>
                <a:r>
                  <a:rPr lang="en-US" dirty="0"/>
                  <a:t>0.84</a:t>
                </a:r>
              </a:p>
              <a:p>
                <a:pPr marL="514350" indent="-514350">
                  <a:buAutoNum type="alphaUcParenR"/>
                </a:pPr>
                <a:r>
                  <a:rPr lang="en-US" dirty="0"/>
                  <a:t>0.9</a:t>
                </a:r>
              </a:p>
              <a:p>
                <a:pPr marL="514350" indent="-514350">
                  <a:buAutoNum type="alphaUcParenR"/>
                </a:pPr>
                <a:r>
                  <a:rPr lang="en-US" dirty="0"/>
                  <a:t>1.0</a:t>
                </a:r>
              </a:p>
              <a:p>
                <a:pPr marL="514350" indent="-514350">
                  <a:buAutoNum type="alphaUcParenR"/>
                </a:pPr>
                <a:r>
                  <a:rPr lang="en-US" dirty="0"/>
                  <a:t>1.2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577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8996012" y="753736"/>
            <a:ext cx="609600" cy="6096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latin typeface="Calibri"/>
                <a:cs typeface="Calibri"/>
              </a:rPr>
              <a:t>rain</a:t>
            </a: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10443812" y="753736"/>
            <a:ext cx="609600" cy="609600"/>
          </a:xfrm>
          <a:prstGeom prst="ellipse">
            <a:avLst/>
          </a:prstGeom>
          <a:solidFill>
            <a:srgbClr val="FFCC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>
                <a:latin typeface="Calibri"/>
                <a:cs typeface="Calibri"/>
              </a:rPr>
              <a:t>sun</a:t>
            </a:r>
          </a:p>
        </p:txBody>
      </p:sp>
      <p:cxnSp>
        <p:nvCxnSpPr>
          <p:cNvPr id="7" name="AutoShape 6"/>
          <p:cNvCxnSpPr>
            <a:cxnSpLocks noChangeShapeType="1"/>
            <a:stCxn id="5" idx="0"/>
            <a:endCxn id="6" idx="0"/>
          </p:cNvCxnSpPr>
          <p:nvPr/>
        </p:nvCxnSpPr>
        <p:spPr bwMode="auto">
          <a:xfrm rot="5400000" flipV="1">
            <a:off x="10023918" y="16342"/>
            <a:ext cx="1588" cy="1447800"/>
          </a:xfrm>
          <a:prstGeom prst="curvedConnector3">
            <a:avLst>
              <a:gd name="adj1" fmla="val -25800009"/>
            </a:avLst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AutoShape 7"/>
          <p:cNvCxnSpPr>
            <a:cxnSpLocks noChangeShapeType="1"/>
            <a:stCxn id="6" idx="4"/>
            <a:endCxn id="5" idx="4"/>
          </p:cNvCxnSpPr>
          <p:nvPr/>
        </p:nvCxnSpPr>
        <p:spPr bwMode="auto">
          <a:xfrm rot="5400000">
            <a:off x="10023918" y="654517"/>
            <a:ext cx="1588" cy="1447800"/>
          </a:xfrm>
          <a:prstGeom prst="curvedConnector3">
            <a:avLst>
              <a:gd name="adj1" fmla="val 28800009"/>
            </a:avLst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AutoShape 8"/>
          <p:cNvCxnSpPr>
            <a:cxnSpLocks noChangeShapeType="1"/>
            <a:stCxn id="6" idx="7"/>
            <a:endCxn id="6" idx="6"/>
          </p:cNvCxnSpPr>
          <p:nvPr/>
        </p:nvCxnSpPr>
        <p:spPr bwMode="auto">
          <a:xfrm rot="5400000" flipV="1">
            <a:off x="10901012" y="891848"/>
            <a:ext cx="230188" cy="103187"/>
          </a:xfrm>
          <a:prstGeom prst="curvedConnector4">
            <a:avLst>
              <a:gd name="adj1" fmla="val -212417"/>
              <a:gd name="adj2" fmla="val 472306"/>
            </a:avLst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AutoShape 9"/>
          <p:cNvCxnSpPr>
            <a:cxnSpLocks noChangeShapeType="1"/>
            <a:stCxn id="5" idx="3"/>
            <a:endCxn id="5" idx="2"/>
          </p:cNvCxnSpPr>
          <p:nvPr/>
        </p:nvCxnSpPr>
        <p:spPr bwMode="auto">
          <a:xfrm rot="16200000" flipV="1">
            <a:off x="8918224" y="1122036"/>
            <a:ext cx="230187" cy="103188"/>
          </a:xfrm>
          <a:prstGeom prst="curvedConnector4">
            <a:avLst>
              <a:gd name="adj1" fmla="val -249657"/>
              <a:gd name="adj2" fmla="val 478458"/>
            </a:avLst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11352362" y="74811"/>
            <a:ext cx="7475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latin typeface="Calibri"/>
                <a:cs typeface="Calibri"/>
              </a:rPr>
              <a:t>0.9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8781699" y="1744336"/>
            <a:ext cx="7475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0.7</a:t>
            </a: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9772299" y="372736"/>
            <a:ext cx="7475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latin typeface="Calibri"/>
                <a:cs typeface="Calibri"/>
              </a:rPr>
              <a:t>0.3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9772299" y="1896736"/>
            <a:ext cx="7475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0.1</a:t>
            </a:r>
          </a:p>
        </p:txBody>
      </p:sp>
    </p:spTree>
    <p:extLst>
      <p:ext uri="{BB962C8B-B14F-4D97-AF65-F5344CB8AC3E}">
        <p14:creationId xmlns:p14="http://schemas.microsoft.com/office/powerpoint/2010/main" val="21421528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Initial distribution: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𝑠𝑢𝑛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 =0.9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What is the probability distribution after the next step?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𝑠𝑢𝑛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 =</m:t>
                    </m:r>
                  </m:oMath>
                </a14:m>
                <a:r>
                  <a:rPr lang="en-US" dirty="0"/>
                  <a:t> ?</a:t>
                </a:r>
              </a:p>
              <a:p>
                <a:pPr marL="514350" indent="-514350">
                  <a:buAutoNum type="alphaUcParenR"/>
                </a:pPr>
                <a:endParaRPr lang="en-US" dirty="0"/>
              </a:p>
              <a:p>
                <a:pPr marL="514350" indent="-514350">
                  <a:buAutoNum type="alphaUcParenR"/>
                </a:pPr>
                <a:r>
                  <a:rPr lang="en-US" dirty="0"/>
                  <a:t>0.81</a:t>
                </a:r>
              </a:p>
              <a:p>
                <a:pPr marL="514350" indent="-514350">
                  <a:buAutoNum type="alphaUcParenR"/>
                </a:pPr>
                <a:r>
                  <a:rPr lang="en-US" dirty="0"/>
                  <a:t>0.84</a:t>
                </a:r>
              </a:p>
              <a:p>
                <a:pPr marL="514350" indent="-514350">
                  <a:buAutoNum type="alphaUcParenR"/>
                </a:pPr>
                <a:r>
                  <a:rPr lang="en-US" dirty="0"/>
                  <a:t>0.9</a:t>
                </a:r>
              </a:p>
              <a:p>
                <a:pPr marL="514350" indent="-514350">
                  <a:buAutoNum type="alphaUcParenR"/>
                </a:pPr>
                <a:r>
                  <a:rPr lang="en-US" dirty="0"/>
                  <a:t>1.0</a:t>
                </a:r>
              </a:p>
              <a:p>
                <a:pPr marL="514350" indent="-514350">
                  <a:buAutoNum type="alphaUcParenR"/>
                </a:pPr>
                <a:r>
                  <a:rPr lang="en-US" dirty="0"/>
                  <a:t>1.2</a:t>
                </a:r>
              </a:p>
              <a:p>
                <a:pPr marL="514350" indent="-514350">
                  <a:buAutoNum type="alphaUcParenR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577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8996012" y="753736"/>
            <a:ext cx="609600" cy="6096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latin typeface="Calibri"/>
                <a:cs typeface="Calibri"/>
              </a:rPr>
              <a:t>rain</a:t>
            </a: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10443812" y="753736"/>
            <a:ext cx="609600" cy="609600"/>
          </a:xfrm>
          <a:prstGeom prst="ellipse">
            <a:avLst/>
          </a:prstGeom>
          <a:solidFill>
            <a:srgbClr val="FFCC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>
                <a:latin typeface="Calibri"/>
                <a:cs typeface="Calibri"/>
              </a:rPr>
              <a:t>sun</a:t>
            </a:r>
          </a:p>
        </p:txBody>
      </p:sp>
      <p:cxnSp>
        <p:nvCxnSpPr>
          <p:cNvPr id="7" name="AutoShape 6"/>
          <p:cNvCxnSpPr>
            <a:cxnSpLocks noChangeShapeType="1"/>
            <a:stCxn id="5" idx="0"/>
            <a:endCxn id="6" idx="0"/>
          </p:cNvCxnSpPr>
          <p:nvPr/>
        </p:nvCxnSpPr>
        <p:spPr bwMode="auto">
          <a:xfrm rot="5400000" flipV="1">
            <a:off x="10023918" y="16342"/>
            <a:ext cx="1588" cy="1447800"/>
          </a:xfrm>
          <a:prstGeom prst="curvedConnector3">
            <a:avLst>
              <a:gd name="adj1" fmla="val -25800009"/>
            </a:avLst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AutoShape 7"/>
          <p:cNvCxnSpPr>
            <a:cxnSpLocks noChangeShapeType="1"/>
            <a:stCxn id="6" idx="4"/>
            <a:endCxn id="5" idx="4"/>
          </p:cNvCxnSpPr>
          <p:nvPr/>
        </p:nvCxnSpPr>
        <p:spPr bwMode="auto">
          <a:xfrm rot="5400000">
            <a:off x="10023918" y="654517"/>
            <a:ext cx="1588" cy="1447800"/>
          </a:xfrm>
          <a:prstGeom prst="curvedConnector3">
            <a:avLst>
              <a:gd name="adj1" fmla="val 28800009"/>
            </a:avLst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AutoShape 8"/>
          <p:cNvCxnSpPr>
            <a:cxnSpLocks noChangeShapeType="1"/>
            <a:stCxn id="6" idx="7"/>
            <a:endCxn id="6" idx="6"/>
          </p:cNvCxnSpPr>
          <p:nvPr/>
        </p:nvCxnSpPr>
        <p:spPr bwMode="auto">
          <a:xfrm rot="5400000" flipV="1">
            <a:off x="10901012" y="891848"/>
            <a:ext cx="230188" cy="103187"/>
          </a:xfrm>
          <a:prstGeom prst="curvedConnector4">
            <a:avLst>
              <a:gd name="adj1" fmla="val -212417"/>
              <a:gd name="adj2" fmla="val 472306"/>
            </a:avLst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AutoShape 9"/>
          <p:cNvCxnSpPr>
            <a:cxnSpLocks noChangeShapeType="1"/>
            <a:stCxn id="5" idx="3"/>
            <a:endCxn id="5" idx="2"/>
          </p:cNvCxnSpPr>
          <p:nvPr/>
        </p:nvCxnSpPr>
        <p:spPr bwMode="auto">
          <a:xfrm rot="16200000" flipV="1">
            <a:off x="8918224" y="1122036"/>
            <a:ext cx="230187" cy="103188"/>
          </a:xfrm>
          <a:prstGeom prst="curvedConnector4">
            <a:avLst>
              <a:gd name="adj1" fmla="val -249657"/>
              <a:gd name="adj2" fmla="val 478458"/>
            </a:avLst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11352362" y="74811"/>
            <a:ext cx="7475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latin typeface="Calibri"/>
                <a:cs typeface="Calibri"/>
              </a:rPr>
              <a:t>0.9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8781699" y="1744336"/>
            <a:ext cx="7475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0.7</a:t>
            </a: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9772299" y="372736"/>
            <a:ext cx="7475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latin typeface="Calibri"/>
                <a:cs typeface="Calibri"/>
              </a:rPr>
              <a:t>0.3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9772299" y="1896736"/>
            <a:ext cx="7475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0.1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0F266FF-5807-460C-A650-4B6FF9D7D944}"/>
                  </a:ext>
                </a:extLst>
              </p14:cNvPr>
              <p14:cNvContentPartPr/>
              <p14:nvPr/>
            </p14:nvContentPartPr>
            <p14:xfrm>
              <a:off x="1219320" y="3089160"/>
              <a:ext cx="10386360" cy="33858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0F266FF-5807-460C-A650-4B6FF9D7D94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09960" y="3079800"/>
                <a:ext cx="10405080" cy="340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6F22D48A-1EB7-6CEB-214B-B59E05EB06C0}"/>
                  </a:ext>
                </a:extLst>
              </p14:cNvPr>
              <p14:cNvContentPartPr/>
              <p14:nvPr/>
            </p14:nvContentPartPr>
            <p14:xfrm>
              <a:off x="9811440" y="3695400"/>
              <a:ext cx="2106360" cy="17575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6F22D48A-1EB7-6CEB-214B-B59E05EB06C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802080" y="3686040"/>
                <a:ext cx="2125080" cy="1776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646022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Markov Chain Inference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698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552098" y="2200162"/>
                <a:ext cx="11465731" cy="3143364"/>
              </a:xfrm>
            </p:spPr>
            <p:txBody>
              <a:bodyPr/>
              <a:lstStyle/>
              <a:p>
                <a:r>
                  <a:rPr lang="en-US" sz="2800" dirty="0">
                    <a:ea typeface="ＭＳ Ｐゴシック" pitchFamily="34" charset="-128"/>
                  </a:rPr>
                  <a:t>If you know the transition probabilities,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𝑃</m:t>
                    </m:r>
                    <m:r>
                      <a:rPr lang="en-US" sz="280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(</m:t>
                    </m:r>
                    <m:sSub>
                      <m:sSubPr>
                        <m:ctrlPr>
                          <a:rPr lang="en-US" sz="2800" i="1" dirty="0" err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</m:ctrlPr>
                      </m:sSubPr>
                      <m:e>
                        <m:r>
                          <a:rPr lang="en-US" sz="2800" i="1" dirty="0" err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𝑋</m:t>
                        </m:r>
                      </m:e>
                      <m:sub>
                        <m:r>
                          <a:rPr lang="en-US" sz="2800" i="1" dirty="0" err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𝑡</m:t>
                        </m:r>
                      </m:sub>
                    </m:sSub>
                    <m:r>
                      <a:rPr lang="en-US" sz="280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∣ </m:t>
                    </m:r>
                    <m:sSub>
                      <m:sSubPr>
                        <m:ctrlPr>
                          <a:rPr lang="en-US" sz="2800" i="1" dirty="0" err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</m:ctrlPr>
                      </m:sSubPr>
                      <m:e>
                        <m:r>
                          <a:rPr lang="en-US" i="1" dirty="0" err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𝑋</m:t>
                        </m:r>
                      </m:e>
                      <m:sub>
                        <m:r>
                          <a:rPr lang="en-US" i="1" dirty="0" err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𝑡</m:t>
                        </m:r>
                        <m:r>
                          <a:rPr lang="en-US" b="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−1</m:t>
                        </m:r>
                      </m:sub>
                    </m:sSub>
                    <m:r>
                      <a:rPr lang="en-US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)</m:t>
                    </m:r>
                  </m:oMath>
                </a14:m>
                <a:r>
                  <a:rPr lang="en-US" dirty="0">
                    <a:ea typeface="ＭＳ Ｐゴシック" pitchFamily="34" charset="-128"/>
                  </a:rPr>
                  <a:t>, </a:t>
                </a:r>
                <a:r>
                  <a:rPr lang="en-US" sz="2800" dirty="0">
                    <a:ea typeface="ＭＳ Ｐゴシック" pitchFamily="34" charset="-128"/>
                  </a:rPr>
                  <a:t>and you know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𝑃</m:t>
                    </m:r>
                    <m:r>
                      <a:rPr lang="en-US" sz="2800" i="1" dirty="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(</m:t>
                    </m:r>
                    <m:sSub>
                      <m:sSubPr>
                        <m:ctrlPr>
                          <a:rPr lang="en-US" sz="2800" i="1" dirty="0" err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</m:ctrlPr>
                      </m:sSubPr>
                      <m:e>
                        <m:r>
                          <a:rPr lang="en-US" sz="2800" i="1" dirty="0" err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𝑋</m:t>
                        </m:r>
                      </m:e>
                      <m:sub>
                        <m:r>
                          <a:rPr lang="en-US" sz="2800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4</m:t>
                        </m:r>
                      </m:sub>
                    </m:sSub>
                    <m:r>
                      <a:rPr lang="en-US" sz="2800" i="1" dirty="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)</m:t>
                    </m:r>
                  </m:oMath>
                </a14:m>
                <a:r>
                  <a:rPr lang="en-US" altLang="ja-JP" sz="2800" dirty="0">
                    <a:ea typeface="ＭＳ Ｐゴシック" pitchFamily="34" charset="-128"/>
                  </a:rPr>
                  <a:t>,</a:t>
                </a:r>
              </a:p>
              <a:p>
                <a:r>
                  <a:rPr lang="en-US" altLang="ja-JP" sz="2800" dirty="0">
                    <a:ea typeface="ＭＳ Ｐゴシック" pitchFamily="34" charset="-128"/>
                  </a:rPr>
                  <a:t>write an equation to compute 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𝑃</m:t>
                    </m:r>
                    <m:r>
                      <a:rPr lang="en-US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(</m:t>
                    </m:r>
                    <m:sSub>
                      <m:sSubPr>
                        <m:ctrlPr>
                          <a:rPr lang="en-US" i="1" dirty="0" err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</m:ctrlPr>
                      </m:sSubPr>
                      <m:e>
                        <m:r>
                          <a:rPr lang="en-US" i="1" dirty="0" err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𝑋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5</m:t>
                        </m:r>
                      </m:sub>
                    </m:sSub>
                    <m:r>
                      <a:rPr lang="en-US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)</m:t>
                    </m:r>
                  </m:oMath>
                </a14:m>
                <a:r>
                  <a:rPr lang="en-US" altLang="ja-JP" sz="2800" dirty="0">
                    <a:ea typeface="ＭＳ Ｐゴシック" pitchFamily="34" charset="-128"/>
                  </a:rPr>
                  <a:t>.</a:t>
                </a:r>
              </a:p>
              <a:p>
                <a:endParaRPr lang="en-US" altLang="ja-JP" dirty="0">
                  <a:ea typeface="ＭＳ Ｐゴシック" pitchFamily="34" charset="-128"/>
                </a:endParaRPr>
              </a:p>
              <a:p>
                <a:endParaRPr lang="en-US" altLang="ja-JP" dirty="0">
                  <a:ea typeface="ＭＳ Ｐゴシック" pitchFamily="34" charset="-128"/>
                </a:endParaRPr>
              </a:p>
              <a:p>
                <a:endParaRPr lang="en-US" altLang="ja-JP" sz="2800" dirty="0">
                  <a:ea typeface="ＭＳ Ｐゴシック" pitchFamily="34" charset="-128"/>
                </a:endParaRPr>
              </a:p>
            </p:txBody>
          </p:sp>
        </mc:Choice>
        <mc:Fallback xmlns="">
          <p:sp>
            <p:nvSpPr>
              <p:cNvPr id="29698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2200162"/>
                <a:ext cx="11465731" cy="3143364"/>
              </a:xfrm>
              <a:blipFill>
                <a:blip r:embed="rId2"/>
                <a:stretch>
                  <a:fillRect l="-1117" t="-32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Oval 4"/>
          <p:cNvSpPr>
            <a:spLocks noChangeArrowheads="1"/>
          </p:cNvSpPr>
          <p:nvPr/>
        </p:nvSpPr>
        <p:spPr bwMode="auto">
          <a:xfrm>
            <a:off x="5562600" y="1246675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400" baseline="-25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Oval 5"/>
          <p:cNvSpPr>
            <a:spLocks noChangeArrowheads="1"/>
          </p:cNvSpPr>
          <p:nvPr/>
        </p:nvSpPr>
        <p:spPr bwMode="auto">
          <a:xfrm>
            <a:off x="2362200" y="1246675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400" baseline="-2500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cxnSp>
        <p:nvCxnSpPr>
          <p:cNvPr id="31" name="AutoShape 6"/>
          <p:cNvCxnSpPr>
            <a:cxnSpLocks noChangeShapeType="1"/>
            <a:stCxn id="32" idx="6"/>
            <a:endCxn id="30" idx="2"/>
          </p:cNvCxnSpPr>
          <p:nvPr/>
        </p:nvCxnSpPr>
        <p:spPr bwMode="auto">
          <a:xfrm>
            <a:off x="1995488" y="1513375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" name="Oval 7"/>
          <p:cNvSpPr>
            <a:spLocks noChangeArrowheads="1"/>
          </p:cNvSpPr>
          <p:nvPr/>
        </p:nvSpPr>
        <p:spPr bwMode="auto">
          <a:xfrm>
            <a:off x="1447800" y="1246675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400" baseline="-25000"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33" name="Oval 8"/>
          <p:cNvSpPr>
            <a:spLocks noChangeArrowheads="1"/>
          </p:cNvSpPr>
          <p:nvPr/>
        </p:nvSpPr>
        <p:spPr bwMode="auto">
          <a:xfrm>
            <a:off x="3276600" y="1246675"/>
            <a:ext cx="533400" cy="5334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cxnSp>
        <p:nvCxnSpPr>
          <p:cNvPr id="34" name="AutoShape 9"/>
          <p:cNvCxnSpPr>
            <a:cxnSpLocks noChangeShapeType="1"/>
            <a:stCxn id="33" idx="6"/>
            <a:endCxn id="36" idx="2"/>
          </p:cNvCxnSpPr>
          <p:nvPr/>
        </p:nvCxnSpPr>
        <p:spPr bwMode="auto">
          <a:xfrm>
            <a:off x="3824288" y="1513375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" name="AutoShape 10"/>
          <p:cNvCxnSpPr>
            <a:cxnSpLocks noChangeShapeType="1"/>
            <a:stCxn id="30" idx="6"/>
            <a:endCxn id="33" idx="2"/>
          </p:cNvCxnSpPr>
          <p:nvPr/>
        </p:nvCxnSpPr>
        <p:spPr bwMode="auto">
          <a:xfrm>
            <a:off x="2909888" y="1513375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" name="Oval 11"/>
          <p:cNvSpPr>
            <a:spLocks noChangeArrowheads="1"/>
          </p:cNvSpPr>
          <p:nvPr/>
        </p:nvSpPr>
        <p:spPr bwMode="auto">
          <a:xfrm>
            <a:off x="4191000" y="1246675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400" baseline="-2500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cxnSp>
        <p:nvCxnSpPr>
          <p:cNvPr id="37" name="AutoShape 12"/>
          <p:cNvCxnSpPr>
            <a:cxnSpLocks noChangeShapeType="1"/>
            <a:stCxn id="36" idx="6"/>
            <a:endCxn id="29" idx="2"/>
          </p:cNvCxnSpPr>
          <p:nvPr/>
        </p:nvCxnSpPr>
        <p:spPr bwMode="auto">
          <a:xfrm>
            <a:off x="4738688" y="1513375"/>
            <a:ext cx="8096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B25C56B7-B88E-4BE6-8525-1559785AB5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030" y="3810001"/>
            <a:ext cx="4480838" cy="274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680685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Markov Chain Inference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698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552098" y="2200162"/>
                <a:ext cx="11465731" cy="3143364"/>
              </a:xfrm>
            </p:spPr>
            <p:txBody>
              <a:bodyPr/>
              <a:lstStyle/>
              <a:p>
                <a:r>
                  <a:rPr lang="en-US" sz="2800" dirty="0">
                    <a:ea typeface="ＭＳ Ｐゴシック" pitchFamily="34" charset="-128"/>
                  </a:rPr>
                  <a:t>If you know the transition probabilities,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𝑃</m:t>
                    </m:r>
                    <m:r>
                      <a:rPr lang="en-US" sz="280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(</m:t>
                    </m:r>
                    <m:sSub>
                      <m:sSubPr>
                        <m:ctrlPr>
                          <a:rPr lang="en-US" sz="2800" i="1" dirty="0" err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</m:ctrlPr>
                      </m:sSubPr>
                      <m:e>
                        <m:r>
                          <a:rPr lang="en-US" sz="2800" i="1" dirty="0" err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𝑋</m:t>
                        </m:r>
                      </m:e>
                      <m:sub>
                        <m:r>
                          <a:rPr lang="en-US" sz="2800" i="1" dirty="0" err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𝑡</m:t>
                        </m:r>
                      </m:sub>
                    </m:sSub>
                    <m:r>
                      <a:rPr lang="en-US" sz="280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∣ </m:t>
                    </m:r>
                    <m:sSub>
                      <m:sSubPr>
                        <m:ctrlPr>
                          <a:rPr lang="en-US" sz="2800" i="1" dirty="0" err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</m:ctrlPr>
                      </m:sSubPr>
                      <m:e>
                        <m:r>
                          <a:rPr lang="en-US" i="1" dirty="0" err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𝑋</m:t>
                        </m:r>
                      </m:e>
                      <m:sub>
                        <m:r>
                          <a:rPr lang="en-US" i="1" dirty="0" err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𝑡</m:t>
                        </m:r>
                        <m:r>
                          <a:rPr lang="en-US" b="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−1</m:t>
                        </m:r>
                      </m:sub>
                    </m:sSub>
                    <m:r>
                      <a:rPr lang="en-US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)</m:t>
                    </m:r>
                  </m:oMath>
                </a14:m>
                <a:r>
                  <a:rPr lang="en-US" dirty="0">
                    <a:ea typeface="ＭＳ Ｐゴシック" pitchFamily="34" charset="-128"/>
                  </a:rPr>
                  <a:t>, </a:t>
                </a:r>
                <a:r>
                  <a:rPr lang="en-US" sz="2800" dirty="0">
                    <a:ea typeface="ＭＳ Ｐゴシック" pitchFamily="34" charset="-128"/>
                  </a:rPr>
                  <a:t>and you know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𝑃</m:t>
                    </m:r>
                    <m:r>
                      <a:rPr lang="en-US" sz="2800" i="1" dirty="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(</m:t>
                    </m:r>
                    <m:sSub>
                      <m:sSubPr>
                        <m:ctrlPr>
                          <a:rPr lang="en-US" sz="2800" i="1" dirty="0" err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</m:ctrlPr>
                      </m:sSubPr>
                      <m:e>
                        <m:r>
                          <a:rPr lang="en-US" sz="2800" i="1" dirty="0" err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𝑋</m:t>
                        </m:r>
                      </m:e>
                      <m:sub>
                        <m:r>
                          <a:rPr lang="en-US" sz="2800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4</m:t>
                        </m:r>
                      </m:sub>
                    </m:sSub>
                    <m:r>
                      <a:rPr lang="en-US" sz="2800" i="1" dirty="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)</m:t>
                    </m:r>
                  </m:oMath>
                </a14:m>
                <a:r>
                  <a:rPr lang="en-US" altLang="ja-JP" sz="2800" dirty="0">
                    <a:ea typeface="ＭＳ Ｐゴシック" pitchFamily="34" charset="-128"/>
                  </a:rPr>
                  <a:t>,</a:t>
                </a:r>
              </a:p>
              <a:p>
                <a:r>
                  <a:rPr lang="en-US" altLang="ja-JP" sz="2800" dirty="0">
                    <a:ea typeface="ＭＳ Ｐゴシック" pitchFamily="34" charset="-128"/>
                  </a:rPr>
                  <a:t>write an equation to compute 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𝑃</m:t>
                    </m:r>
                    <m:r>
                      <a:rPr lang="en-US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(</m:t>
                    </m:r>
                    <m:sSub>
                      <m:sSubPr>
                        <m:ctrlPr>
                          <a:rPr lang="en-US" i="1" dirty="0" err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</m:ctrlPr>
                      </m:sSubPr>
                      <m:e>
                        <m:r>
                          <a:rPr lang="en-US" i="1" dirty="0" err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𝑋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5</m:t>
                        </m:r>
                      </m:sub>
                    </m:sSub>
                    <m:r>
                      <a:rPr lang="en-US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)</m:t>
                    </m:r>
                  </m:oMath>
                </a14:m>
                <a:r>
                  <a:rPr lang="en-US" altLang="ja-JP" sz="2800" dirty="0">
                    <a:ea typeface="ＭＳ Ｐゴシック" pitchFamily="34" charset="-128"/>
                  </a:rPr>
                  <a:t>.</a:t>
                </a:r>
              </a:p>
              <a:p>
                <a:endParaRPr lang="en-US" altLang="ja-JP" dirty="0">
                  <a:ea typeface="ＭＳ Ｐゴシック" pitchFamily="34" charset="-128"/>
                </a:endParaRPr>
              </a:p>
              <a:p>
                <a:r>
                  <a:rPr lang="en-US" altLang="ja-JP" b="0" dirty="0">
                    <a:ea typeface="ＭＳ Ｐゴシック" pitchFamily="34" charset="-128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ja-JP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𝑃</m:t>
                    </m:r>
                    <m:d>
                      <m:dPr>
                        <m:ctrlPr>
                          <a:rPr lang="en-US" altLang="ja-JP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ja-JP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sSubPr>
                          <m:e>
                            <m:r>
                              <a:rPr lang="en-US" altLang="ja-JP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𝑋</m:t>
                            </m:r>
                          </m:e>
                          <m:sub>
                            <m:r>
                              <a:rPr lang="en-US" altLang="ja-JP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5</m:t>
                            </m:r>
                          </m:sub>
                        </m:sSub>
                      </m:e>
                    </m:d>
                    <m:r>
                      <a:rPr lang="en-US" altLang="ja-JP" b="0" i="1" smtClean="0">
                        <a:latin typeface="Cambria Math" panose="02040503050406030204" pitchFamily="18" charset="0"/>
                        <a:ea typeface="ＭＳ Ｐゴシック" pitchFamily="34" charset="-128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altLang="ja-JP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altLang="ja-JP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sSubPr>
                          <m:e>
                            <m:r>
                              <a:rPr lang="en-US" altLang="ja-JP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ja-JP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4</m:t>
                            </m:r>
                          </m:sub>
                        </m:sSub>
                      </m:sub>
                      <m:sup/>
                      <m:e>
                        <m:r>
                          <a:rPr lang="en-US" altLang="ja-JP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𝑃</m:t>
                        </m:r>
                        <m:d>
                          <m:dPr>
                            <m:ctrlPr>
                              <a:rPr lang="en-US" altLang="ja-JP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ja-JP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</m:ctrlPr>
                              </m:sSubPr>
                              <m:e>
                                <m:r>
                                  <a:rPr lang="en-US" altLang="ja-JP" b="0" i="1" smtClean="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ja-JP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4</m:t>
                                </m:r>
                              </m:sub>
                            </m:sSub>
                            <m:r>
                              <a:rPr lang="en-US" altLang="ja-JP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ja-JP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</m:ctrlPr>
                              </m:sSubPr>
                              <m:e>
                                <m:r>
                                  <a:rPr lang="en-US" altLang="ja-JP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altLang="ja-JP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5</m:t>
                                </m:r>
                              </m:sub>
                            </m:sSub>
                          </m:e>
                        </m:d>
                      </m:e>
                    </m:nary>
                  </m:oMath>
                </a14:m>
                <a:endParaRPr lang="en-US" altLang="ja-JP" b="0" dirty="0">
                  <a:ea typeface="ＭＳ Ｐゴシック" pitchFamily="34" charset="-128"/>
                </a:endParaRPr>
              </a:p>
              <a:p>
                <a:r>
                  <a:rPr lang="en-US" altLang="ja-JP" dirty="0">
                    <a:ea typeface="ＭＳ Ｐゴシック" pitchFamily="34" charset="-128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  <a:ea typeface="ＭＳ Ｐゴシック" pitchFamily="34" charset="-128"/>
                      </a:rPr>
                      <m:t>             </m:t>
                    </m:r>
                    <m:r>
                      <a:rPr lang="en-US" altLang="ja-JP" i="1">
                        <a:latin typeface="Cambria Math" panose="02040503050406030204" pitchFamily="18" charset="0"/>
                        <a:ea typeface="ＭＳ Ｐゴシック" pitchFamily="34" charset="-128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altLang="ja-JP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altLang="ja-JP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sSubPr>
                          <m:e>
                            <m:r>
                              <a:rPr lang="en-US" altLang="ja-JP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ja-JP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4</m:t>
                            </m:r>
                          </m:sub>
                        </m:sSub>
                      </m:sub>
                      <m:sup/>
                      <m:e>
                        <m:r>
                          <a:rPr lang="en-US" altLang="ja-JP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𝑃</m:t>
                        </m:r>
                        <m:d>
                          <m:dPr>
                            <m:sepChr m:val="∣"/>
                            <m:ctrlPr>
                              <a:rPr lang="en-US" altLang="ja-JP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ja-JP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</m:ctrlPr>
                              </m:sSubPr>
                              <m:e>
                                <m:r>
                                  <a:rPr lang="en-US" altLang="ja-JP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altLang="ja-JP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5</m:t>
                                </m:r>
                              </m:sub>
                            </m:sSub>
                          </m:e>
                          <m:e>
                            <m:sSub>
                              <m:sSubPr>
                                <m:ctrlPr>
                                  <a:rPr lang="en-US" altLang="ja-JP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</m:ctrlPr>
                              </m:sSubPr>
                              <m:e>
                                <m:r>
                                  <a:rPr lang="en-US" altLang="ja-JP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ja-JP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4</m:t>
                                </m:r>
                              </m:sub>
                            </m:sSub>
                          </m:e>
                        </m:d>
                        <m:r>
                          <a:rPr lang="en-US" altLang="ja-JP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𝑃</m:t>
                        </m:r>
                        <m:d>
                          <m:dPr>
                            <m:ctrlPr>
                              <a:rPr lang="en-US" altLang="ja-JP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ja-JP" b="0" i="1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</m:ctrlPr>
                              </m:sSubPr>
                              <m:e>
                                <m:r>
                                  <a:rPr lang="en-US" altLang="ja-JP" b="0" i="1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ja-JP" b="0" i="1" smtClean="0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4</m:t>
                                </m:r>
                              </m:sub>
                            </m:sSub>
                          </m:e>
                        </m:d>
                      </m:e>
                    </m:nary>
                  </m:oMath>
                </a14:m>
                <a:endParaRPr lang="en-US" altLang="ja-JP" dirty="0">
                  <a:ea typeface="ＭＳ Ｐゴシック" pitchFamily="34" charset="-128"/>
                </a:endParaRPr>
              </a:p>
              <a:p>
                <a:r>
                  <a:rPr lang="en-US" altLang="ja-JP" dirty="0">
                    <a:ea typeface="ＭＳ Ｐゴシック" pitchFamily="34" charset="-128"/>
                  </a:rPr>
                  <a:t> </a:t>
                </a:r>
              </a:p>
              <a:p>
                <a:endParaRPr lang="en-US" altLang="ja-JP" sz="2800" dirty="0">
                  <a:ea typeface="ＭＳ Ｐゴシック" pitchFamily="34" charset="-128"/>
                </a:endParaRPr>
              </a:p>
            </p:txBody>
          </p:sp>
        </mc:Choice>
        <mc:Fallback xmlns="">
          <p:sp>
            <p:nvSpPr>
              <p:cNvPr id="29698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2200162"/>
                <a:ext cx="11465731" cy="3143364"/>
              </a:xfrm>
              <a:blipFill>
                <a:blip r:embed="rId2"/>
                <a:stretch>
                  <a:fillRect l="-1117" t="-32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Oval 4"/>
          <p:cNvSpPr>
            <a:spLocks noChangeArrowheads="1"/>
          </p:cNvSpPr>
          <p:nvPr/>
        </p:nvSpPr>
        <p:spPr bwMode="auto">
          <a:xfrm>
            <a:off x="5562600" y="1246675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400" baseline="-25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Oval 5"/>
          <p:cNvSpPr>
            <a:spLocks noChangeArrowheads="1"/>
          </p:cNvSpPr>
          <p:nvPr/>
        </p:nvSpPr>
        <p:spPr bwMode="auto">
          <a:xfrm>
            <a:off x="2362200" y="1246675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400" baseline="-2500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cxnSp>
        <p:nvCxnSpPr>
          <p:cNvPr id="31" name="AutoShape 6"/>
          <p:cNvCxnSpPr>
            <a:cxnSpLocks noChangeShapeType="1"/>
            <a:stCxn id="32" idx="6"/>
            <a:endCxn id="30" idx="2"/>
          </p:cNvCxnSpPr>
          <p:nvPr/>
        </p:nvCxnSpPr>
        <p:spPr bwMode="auto">
          <a:xfrm>
            <a:off x="1995488" y="1513375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" name="Oval 7"/>
          <p:cNvSpPr>
            <a:spLocks noChangeArrowheads="1"/>
          </p:cNvSpPr>
          <p:nvPr/>
        </p:nvSpPr>
        <p:spPr bwMode="auto">
          <a:xfrm>
            <a:off x="1447800" y="1246675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400" baseline="-25000"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33" name="Oval 8"/>
          <p:cNvSpPr>
            <a:spLocks noChangeArrowheads="1"/>
          </p:cNvSpPr>
          <p:nvPr/>
        </p:nvSpPr>
        <p:spPr bwMode="auto">
          <a:xfrm>
            <a:off x="3276600" y="1246675"/>
            <a:ext cx="533400" cy="5334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cxnSp>
        <p:nvCxnSpPr>
          <p:cNvPr id="34" name="AutoShape 9"/>
          <p:cNvCxnSpPr>
            <a:cxnSpLocks noChangeShapeType="1"/>
            <a:stCxn id="33" idx="6"/>
            <a:endCxn id="36" idx="2"/>
          </p:cNvCxnSpPr>
          <p:nvPr/>
        </p:nvCxnSpPr>
        <p:spPr bwMode="auto">
          <a:xfrm>
            <a:off x="3824288" y="1513375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" name="AutoShape 10"/>
          <p:cNvCxnSpPr>
            <a:cxnSpLocks noChangeShapeType="1"/>
            <a:stCxn id="30" idx="6"/>
            <a:endCxn id="33" idx="2"/>
          </p:cNvCxnSpPr>
          <p:nvPr/>
        </p:nvCxnSpPr>
        <p:spPr bwMode="auto">
          <a:xfrm>
            <a:off x="2909888" y="1513375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" name="Oval 11"/>
          <p:cNvSpPr>
            <a:spLocks noChangeArrowheads="1"/>
          </p:cNvSpPr>
          <p:nvPr/>
        </p:nvSpPr>
        <p:spPr bwMode="auto">
          <a:xfrm>
            <a:off x="4191000" y="1246675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400" baseline="-2500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cxnSp>
        <p:nvCxnSpPr>
          <p:cNvPr id="37" name="AutoShape 12"/>
          <p:cNvCxnSpPr>
            <a:cxnSpLocks noChangeShapeType="1"/>
            <a:stCxn id="36" idx="6"/>
            <a:endCxn id="29" idx="2"/>
          </p:cNvCxnSpPr>
          <p:nvPr/>
        </p:nvCxnSpPr>
        <p:spPr bwMode="auto">
          <a:xfrm>
            <a:off x="4738688" y="1513375"/>
            <a:ext cx="8096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71313745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Markov Chain Inference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698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552098" y="2200162"/>
                <a:ext cx="11465731" cy="3143364"/>
              </a:xfrm>
            </p:spPr>
            <p:txBody>
              <a:bodyPr/>
              <a:lstStyle/>
              <a:p>
                <a:r>
                  <a:rPr lang="en-US" sz="2800" dirty="0">
                    <a:ea typeface="ＭＳ Ｐゴシック" pitchFamily="34" charset="-128"/>
                  </a:rPr>
                  <a:t>If you know the transition probabilities,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𝑃</m:t>
                    </m:r>
                    <m:r>
                      <a:rPr lang="en-US" sz="280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(</m:t>
                    </m:r>
                    <m:sSub>
                      <m:sSubPr>
                        <m:ctrlPr>
                          <a:rPr lang="en-US" sz="2800" i="1" dirty="0" err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</m:ctrlPr>
                      </m:sSubPr>
                      <m:e>
                        <m:r>
                          <a:rPr lang="en-US" sz="2800" i="1" dirty="0" err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𝑋</m:t>
                        </m:r>
                      </m:e>
                      <m:sub>
                        <m:r>
                          <a:rPr lang="en-US" sz="2800" i="1" dirty="0" err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𝑡</m:t>
                        </m:r>
                      </m:sub>
                    </m:sSub>
                    <m:r>
                      <a:rPr lang="en-US" sz="280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∣ </m:t>
                    </m:r>
                    <m:sSub>
                      <m:sSubPr>
                        <m:ctrlPr>
                          <a:rPr lang="en-US" sz="2800" i="1" dirty="0" err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</m:ctrlPr>
                      </m:sSubPr>
                      <m:e>
                        <m:r>
                          <a:rPr lang="en-US" i="1" dirty="0" err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𝑋</m:t>
                        </m:r>
                      </m:e>
                      <m:sub>
                        <m:r>
                          <a:rPr lang="en-US" i="1" dirty="0" err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𝑡</m:t>
                        </m:r>
                        <m:r>
                          <a:rPr lang="en-US" b="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−1</m:t>
                        </m:r>
                      </m:sub>
                    </m:sSub>
                    <m:r>
                      <a:rPr lang="en-US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)</m:t>
                    </m:r>
                  </m:oMath>
                </a14:m>
                <a:r>
                  <a:rPr lang="en-US" dirty="0">
                    <a:ea typeface="ＭＳ Ｐゴシック" pitchFamily="34" charset="-128"/>
                  </a:rPr>
                  <a:t>, </a:t>
                </a:r>
                <a:r>
                  <a:rPr lang="en-US" sz="2800" dirty="0">
                    <a:ea typeface="ＭＳ Ｐゴシック" pitchFamily="34" charset="-128"/>
                  </a:rPr>
                  <a:t>and you know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𝑃</m:t>
                    </m:r>
                    <m:r>
                      <a:rPr lang="en-US" sz="2800" i="1" dirty="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(</m:t>
                    </m:r>
                    <m:sSub>
                      <m:sSubPr>
                        <m:ctrlPr>
                          <a:rPr lang="en-US" sz="2800" i="1" dirty="0" err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</m:ctrlPr>
                      </m:sSubPr>
                      <m:e>
                        <m:r>
                          <a:rPr lang="en-US" sz="2800" i="1" dirty="0" err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𝑋</m:t>
                        </m:r>
                      </m:e>
                      <m:sub>
                        <m:r>
                          <a:rPr lang="en-US" sz="2800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4</m:t>
                        </m:r>
                      </m:sub>
                    </m:sSub>
                    <m:r>
                      <a:rPr lang="en-US" sz="2800" i="1" dirty="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)</m:t>
                    </m:r>
                  </m:oMath>
                </a14:m>
                <a:r>
                  <a:rPr lang="en-US" altLang="ja-JP" sz="2800" dirty="0">
                    <a:ea typeface="ＭＳ Ｐゴシック" pitchFamily="34" charset="-128"/>
                  </a:rPr>
                  <a:t>,</a:t>
                </a:r>
              </a:p>
              <a:p>
                <a:r>
                  <a:rPr lang="en-US" altLang="ja-JP" sz="2800" dirty="0">
                    <a:ea typeface="ＭＳ Ｐゴシック" pitchFamily="34" charset="-128"/>
                  </a:rPr>
                  <a:t>write an equation to compute 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𝑃</m:t>
                    </m:r>
                    <m:r>
                      <a:rPr lang="en-US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(</m:t>
                    </m:r>
                    <m:sSub>
                      <m:sSubPr>
                        <m:ctrlPr>
                          <a:rPr lang="en-US" i="1" dirty="0" err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</m:ctrlPr>
                      </m:sSubPr>
                      <m:e>
                        <m:r>
                          <a:rPr lang="en-US" i="1" dirty="0" err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𝑋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5</m:t>
                        </m:r>
                      </m:sub>
                    </m:sSub>
                    <m:r>
                      <a:rPr lang="en-US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)</m:t>
                    </m:r>
                  </m:oMath>
                </a14:m>
                <a:r>
                  <a:rPr lang="en-US" altLang="ja-JP" sz="2800" dirty="0">
                    <a:ea typeface="ＭＳ Ｐゴシック" pitchFamily="34" charset="-128"/>
                  </a:rPr>
                  <a:t>.</a:t>
                </a:r>
              </a:p>
              <a:p>
                <a:endParaRPr lang="en-US" altLang="ja-JP" dirty="0">
                  <a:ea typeface="ＭＳ Ｐゴシック" pitchFamily="34" charset="-128"/>
                </a:endParaRPr>
              </a:p>
              <a:p>
                <a:r>
                  <a:rPr lang="en-US" altLang="ja-JP" dirty="0">
                    <a:solidFill>
                      <a:srgbClr val="0000FF"/>
                    </a:solidFill>
                    <a:ea typeface="ＭＳ Ｐゴシック" pitchFamily="34" charset="-128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ja-JP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ＭＳ Ｐゴシック" pitchFamily="34" charset="-128"/>
                      </a:rPr>
                      <m:t>𝑃</m:t>
                    </m:r>
                    <m:d>
                      <m:dPr>
                        <m:ctrlPr>
                          <a:rPr lang="en-US" altLang="ja-JP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ja-JP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sSubPr>
                          <m:e>
                            <m:r>
                              <a:rPr lang="en-US" altLang="ja-JP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𝑋</m:t>
                            </m:r>
                          </m:e>
                          <m:sub>
                            <m:r>
                              <a:rPr lang="en-US" altLang="ja-JP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5</m:t>
                            </m:r>
                          </m:sub>
                        </m:sSub>
                      </m:e>
                    </m:d>
                    <m:r>
                      <a:rPr lang="en-US" altLang="ja-JP" i="1">
                        <a:latin typeface="Cambria Math" panose="02040503050406030204" pitchFamily="18" charset="0"/>
                        <a:ea typeface="ＭＳ Ｐゴシック" pitchFamily="34" charset="-128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altLang="ja-JP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altLang="ja-JP" i="1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n-US" altLang="ja-JP" b="0" i="1" smtClean="0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</m:ctrlPr>
                              </m:sSubPr>
                              <m:e>
                                <m:r>
                                  <a:rPr lang="en-US" altLang="ja-JP" b="0" i="1" smtClean="0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ja-JP" b="0" i="1" smtClean="0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altLang="ja-JP" b="0" i="1" smtClean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ja-JP" b="0" i="1" smtClean="0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</m:ctrlPr>
                              </m:sSubPr>
                              <m:e>
                                <m:r>
                                  <a:rPr lang="en-US" altLang="ja-JP" b="0" i="1" smtClean="0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ja-JP" b="0" i="1" smtClean="0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altLang="ja-JP" b="0" i="1" smtClean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altLang="ja-JP" b="0" i="1" smtClean="0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</m:ctrlPr>
                              </m:sSubPr>
                              <m:e>
                                <m:r>
                                  <a:rPr lang="en-US" altLang="ja-JP" b="0" i="1" smtClean="0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ja-JP" b="0" i="1" smtClean="0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3</m:t>
                                </m:r>
                              </m:sub>
                            </m:sSub>
                            <m:r>
                              <a:rPr lang="en-US" altLang="ja-JP" b="0" i="1" smtClean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,</m:t>
                            </m:r>
                            <m:r>
                              <a:rPr lang="en-US" altLang="ja-JP" i="1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ja-JP" i="1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4</m:t>
                            </m:r>
                          </m:sub>
                        </m:sSub>
                      </m:sub>
                      <m:sup/>
                      <m:e>
                        <m:r>
                          <a:rPr lang="en-US" altLang="ja-JP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𝑃</m:t>
                        </m:r>
                        <m:d>
                          <m:dPr>
                            <m:ctrlPr>
                              <a:rPr lang="en-US" altLang="ja-JP" i="1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ja-JP" i="1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</m:ctrlPr>
                              </m:sSubPr>
                              <m:e>
                                <m:sSub>
                                  <m:sSubPr>
                                    <m:ctrlPr>
                                      <a:rPr lang="en-US" altLang="ja-JP" b="0" i="1" smtClean="0">
                                        <a:solidFill>
                                          <a:schemeClr val="accent2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ＭＳ Ｐゴシック" pitchFamily="34" charset="-128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b="0" i="1" smtClean="0">
                                        <a:solidFill>
                                          <a:schemeClr val="accent2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ＭＳ Ｐゴシック" pitchFamily="34" charset="-128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ja-JP" b="0" i="1" smtClean="0">
                                        <a:solidFill>
                                          <a:schemeClr val="accent2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ＭＳ Ｐゴシック" pitchFamily="34" charset="-128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ja-JP" b="0" i="1" smtClean="0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altLang="ja-JP" b="0" i="1" smtClean="0">
                                        <a:solidFill>
                                          <a:schemeClr val="accent2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ＭＳ Ｐゴシック" pitchFamily="34" charset="-128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b="0" i="1" smtClean="0">
                                        <a:solidFill>
                                          <a:schemeClr val="accent2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ＭＳ Ｐゴシック" pitchFamily="34" charset="-128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ja-JP" b="0" i="1" smtClean="0">
                                        <a:solidFill>
                                          <a:schemeClr val="accent2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ＭＳ Ｐゴシック" pitchFamily="34" charset="-128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ja-JP" b="0" i="1" smtClean="0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altLang="ja-JP" b="0" i="1" smtClean="0">
                                        <a:solidFill>
                                          <a:schemeClr val="accent2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ＭＳ Ｐゴシック" pitchFamily="34" charset="-128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b="0" i="1" smtClean="0">
                                        <a:solidFill>
                                          <a:schemeClr val="accent2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ＭＳ Ｐゴシック" pitchFamily="34" charset="-128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ja-JP" b="0" i="1" smtClean="0">
                                        <a:solidFill>
                                          <a:schemeClr val="accent2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ＭＳ Ｐゴシック" pitchFamily="34" charset="-128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n-US" altLang="ja-JP" b="0" i="1" smtClean="0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,</m:t>
                                </m:r>
                                <m:r>
                                  <a:rPr lang="en-US" altLang="ja-JP" i="1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ja-JP" i="1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4</m:t>
                                </m:r>
                              </m:sub>
                            </m:sSub>
                            <m:r>
                              <a:rPr lang="en-US" altLang="ja-JP" i="1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ja-JP" i="1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</m:ctrlPr>
                              </m:sSubPr>
                              <m:e>
                                <m:r>
                                  <a:rPr lang="en-US" altLang="ja-JP" i="1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altLang="ja-JP" i="1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5</m:t>
                                </m:r>
                              </m:sub>
                            </m:sSub>
                          </m:e>
                        </m:d>
                      </m:e>
                    </m:nary>
                  </m:oMath>
                </a14:m>
                <a:endParaRPr lang="en-US" altLang="ja-JP" dirty="0">
                  <a:ea typeface="ＭＳ Ｐゴシック" pitchFamily="34" charset="-128"/>
                </a:endParaRPr>
              </a:p>
              <a:p>
                <a:r>
                  <a:rPr lang="en-US" altLang="ja-JP" dirty="0">
                    <a:ea typeface="ＭＳ Ｐゴシック" pitchFamily="34" charset="-128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  <a:ea typeface="ＭＳ Ｐゴシック" pitchFamily="34" charset="-128"/>
                      </a:rPr>
                      <m:t>             =</m:t>
                    </m:r>
                    <m:nary>
                      <m:naryPr>
                        <m:chr m:val="∑"/>
                        <m:supHide m:val="on"/>
                        <m:ctrlPr>
                          <a:rPr lang="en-US" altLang="ja-JP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altLang="ja-JP" i="1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n-US" altLang="ja-JP" i="1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</m:ctrlPr>
                              </m:sSubPr>
                              <m:e>
                                <m:r>
                                  <a:rPr lang="en-US" altLang="ja-JP" i="1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ja-JP" i="1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altLang="ja-JP" i="1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altLang="ja-JP" i="1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</m:ctrlPr>
                              </m:sSubPr>
                              <m:e>
                                <m:r>
                                  <a:rPr lang="en-US" altLang="ja-JP" i="1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ja-JP" i="1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altLang="ja-JP" i="1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altLang="ja-JP" i="1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</m:ctrlPr>
                              </m:sSubPr>
                              <m:e>
                                <m:r>
                                  <a:rPr lang="en-US" altLang="ja-JP" i="1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ja-JP" i="1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3</m:t>
                                </m:r>
                              </m:sub>
                            </m:sSub>
                            <m:r>
                              <a:rPr lang="en-US" altLang="ja-JP" i="1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,</m:t>
                            </m:r>
                            <m:r>
                              <a:rPr lang="en-US" altLang="ja-JP" i="1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ja-JP" i="1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4</m:t>
                            </m:r>
                          </m:sub>
                        </m:sSub>
                      </m:sub>
                      <m:sup/>
                      <m:e>
                        <m:r>
                          <a:rPr lang="en-US" altLang="ja-JP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𝑃</m:t>
                        </m:r>
                        <m:d>
                          <m:dPr>
                            <m:sepChr m:val="∣"/>
                            <m:ctrlPr>
                              <a:rPr lang="en-US" altLang="ja-JP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ja-JP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</m:ctrlPr>
                              </m:sSubPr>
                              <m:e>
                                <m:r>
                                  <a:rPr lang="en-US" altLang="ja-JP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altLang="ja-JP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5</m:t>
                                </m:r>
                              </m:sub>
                            </m:sSub>
                          </m:e>
                          <m:e>
                            <m:sSub>
                              <m:sSubPr>
                                <m:ctrlPr>
                                  <a:rPr lang="en-US" altLang="ja-JP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</m:ctrlPr>
                              </m:sSubPr>
                              <m:e>
                                <m:r>
                                  <a:rPr lang="en-US" altLang="ja-JP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ja-JP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4</m:t>
                                </m:r>
                              </m:sub>
                            </m:sSub>
                          </m:e>
                        </m:d>
                        <m:r>
                          <a:rPr lang="en-US" altLang="ja-JP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𝑃</m:t>
                        </m:r>
                        <m:d>
                          <m:dPr>
                            <m:ctrlPr>
                              <a:rPr lang="en-US" altLang="ja-JP" i="1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ja-JP" i="1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</m:ctrlPr>
                              </m:sSubPr>
                              <m:e>
                                <m:r>
                                  <a:rPr lang="en-US" altLang="ja-JP" i="1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ja-JP" i="1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4</m:t>
                                </m:r>
                              </m:sub>
                            </m:sSub>
                            <m:r>
                              <a:rPr lang="en-US" altLang="ja-JP" b="0" i="1" smtClean="0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∣</m:t>
                            </m:r>
                            <m:sSub>
                              <m:sSubPr>
                                <m:ctrlPr>
                                  <a:rPr lang="en-US" altLang="ja-JP" b="0" i="1" smtClean="0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</m:ctrlPr>
                              </m:sSubPr>
                              <m:e>
                                <m:r>
                                  <a:rPr lang="en-US" altLang="ja-JP" b="0" i="1" smtClean="0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ja-JP" b="0" i="1" smtClean="0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3</m:t>
                                </m:r>
                              </m:sub>
                            </m:sSub>
                          </m:e>
                        </m:d>
                        <m:r>
                          <a:rPr lang="en-US" altLang="ja-JP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𝑃</m:t>
                        </m:r>
                        <m:d>
                          <m:dPr>
                            <m:ctrlPr>
                              <a:rPr lang="en-US" altLang="ja-JP" i="1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ja-JP" i="1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</m:ctrlPr>
                              </m:sSubPr>
                              <m:e>
                                <m:r>
                                  <a:rPr lang="en-US" altLang="ja-JP" i="1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ja-JP" b="0" i="1" smtClean="0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3</m:t>
                                </m:r>
                              </m:sub>
                            </m:sSub>
                            <m:r>
                              <a:rPr lang="en-US" altLang="ja-JP" i="1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∣</m:t>
                            </m:r>
                            <m:sSub>
                              <m:sSubPr>
                                <m:ctrlPr>
                                  <a:rPr lang="en-US" altLang="ja-JP" i="1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</m:ctrlPr>
                              </m:sSubPr>
                              <m:e>
                                <m:r>
                                  <a:rPr lang="en-US" altLang="ja-JP" i="1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ja-JP" b="0" i="1" smtClean="0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en-US" altLang="ja-JP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𝑃</m:t>
                        </m:r>
                        <m:d>
                          <m:dPr>
                            <m:ctrlPr>
                              <a:rPr lang="en-US" altLang="ja-JP" i="1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ja-JP" i="1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</m:ctrlPr>
                              </m:sSubPr>
                              <m:e>
                                <m:r>
                                  <a:rPr lang="en-US" altLang="ja-JP" i="1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ja-JP" b="0" i="1" smtClean="0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altLang="ja-JP" i="1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∣</m:t>
                            </m:r>
                            <m:sSub>
                              <m:sSubPr>
                                <m:ctrlPr>
                                  <a:rPr lang="en-US" altLang="ja-JP" i="1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</m:ctrlPr>
                              </m:sSubPr>
                              <m:e>
                                <m:r>
                                  <a:rPr lang="en-US" altLang="ja-JP" i="1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ja-JP" b="0" i="1" smtClean="0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en-US" altLang="ja-JP" i="1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𝑃</m:t>
                        </m:r>
                        <m:d>
                          <m:dPr>
                            <m:ctrlPr>
                              <a:rPr lang="en-US" altLang="ja-JP" i="1">
                                <a:solidFill>
                                  <a:schemeClr val="accent2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ja-JP" b="0" i="1" smtClean="0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</m:ctrlPr>
                              </m:sSubPr>
                              <m:e>
                                <m:r>
                                  <a:rPr lang="en-US" altLang="ja-JP" b="0" i="1" smtClean="0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ja-JP" b="0" i="1" smtClean="0">
                                    <a:solidFill>
                                      <a:schemeClr val="accent2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e>
                    </m:nary>
                  </m:oMath>
                </a14:m>
                <a:endParaRPr lang="en-US" altLang="ja-JP" i="1" dirty="0">
                  <a:solidFill>
                    <a:schemeClr val="accent2">
                      <a:lumMod val="75000"/>
                    </a:schemeClr>
                  </a:solidFill>
                  <a:latin typeface="Cambria Math" panose="02040503050406030204" pitchFamily="18" charset="0"/>
                  <a:ea typeface="ＭＳ Ｐゴシック" pitchFamily="34" charset="-128"/>
                </a:endParaRPr>
              </a:p>
              <a:p>
                <a:r>
                  <a:rPr lang="en-US" altLang="ja-JP" dirty="0">
                    <a:ea typeface="ＭＳ Ｐゴシック" pitchFamily="34" charset="-128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ja-JP" b="0" i="0" smtClean="0">
                        <a:latin typeface="Cambria Math" panose="02040503050406030204" pitchFamily="18" charset="0"/>
                        <a:ea typeface="ＭＳ Ｐゴシック" pitchFamily="34" charset="-128"/>
                      </a:rPr>
                      <m:t>             </m:t>
                    </m:r>
                    <m:r>
                      <a:rPr lang="en-US" altLang="ja-JP" i="1">
                        <a:latin typeface="Cambria Math" panose="02040503050406030204" pitchFamily="18" charset="0"/>
                        <a:ea typeface="ＭＳ Ｐゴシック" pitchFamily="34" charset="-128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altLang="ja-JP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altLang="ja-JP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sSubPr>
                          <m:e>
                            <m:r>
                              <a:rPr lang="en-US" altLang="ja-JP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ja-JP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4</m:t>
                            </m:r>
                          </m:sub>
                        </m:sSub>
                      </m:sub>
                      <m:sup/>
                      <m:e>
                        <m:r>
                          <a:rPr lang="en-US" altLang="ja-JP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𝑃</m:t>
                        </m:r>
                        <m:d>
                          <m:dPr>
                            <m:sepChr m:val="∣"/>
                            <m:ctrlPr>
                              <a:rPr lang="en-US" altLang="ja-JP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ja-JP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</m:ctrlPr>
                              </m:sSubPr>
                              <m:e>
                                <m:r>
                                  <a:rPr lang="en-US" altLang="ja-JP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altLang="ja-JP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5</m:t>
                                </m:r>
                              </m:sub>
                            </m:sSub>
                          </m:e>
                          <m:e>
                            <m:sSub>
                              <m:sSubPr>
                                <m:ctrlPr>
                                  <a:rPr lang="en-US" altLang="ja-JP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</m:ctrlPr>
                              </m:sSubPr>
                              <m:e>
                                <m:r>
                                  <a:rPr lang="en-US" altLang="ja-JP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ja-JP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4</m:t>
                                </m:r>
                              </m:sub>
                            </m:sSub>
                          </m:e>
                        </m:d>
                      </m:e>
                    </m:nary>
                    <m:nary>
                      <m:naryPr>
                        <m:chr m:val="∑"/>
                        <m:supHide m:val="on"/>
                        <m:ctrlPr>
                          <a:rPr lang="en-US" altLang="ja-JP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altLang="ja-JP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sSubPr>
                          <m:e>
                            <m:r>
                              <a:rPr lang="en-US" altLang="ja-JP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ja-JP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1</m:t>
                            </m:r>
                          </m:sub>
                        </m:sSub>
                        <m:r>
                          <a:rPr lang="en-US" altLang="ja-JP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,</m:t>
                        </m:r>
                        <m:sSub>
                          <m:sSubPr>
                            <m:ctrlPr>
                              <a:rPr lang="en-US" altLang="ja-JP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sSubPr>
                          <m:e>
                            <m:r>
                              <a:rPr lang="en-US" altLang="ja-JP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ja-JP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2</m:t>
                            </m:r>
                          </m:sub>
                        </m:sSub>
                        <m:r>
                          <a:rPr lang="en-US" altLang="ja-JP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, </m:t>
                        </m:r>
                        <m:sSub>
                          <m:sSubPr>
                            <m:ctrlPr>
                              <a:rPr lang="en-US" altLang="ja-JP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sSubPr>
                          <m:e>
                            <m:r>
                              <a:rPr lang="en-US" altLang="ja-JP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ja-JP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3</m:t>
                            </m:r>
                          </m:sub>
                        </m:sSub>
                      </m:sub>
                      <m:sup/>
                      <m:e>
                        <m:r>
                          <a:rPr lang="en-US" altLang="ja-JP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𝑃</m:t>
                        </m:r>
                        <m:d>
                          <m:dPr>
                            <m:ctrlPr>
                              <a:rPr lang="en-US" altLang="ja-JP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ja-JP" i="1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</m:ctrlPr>
                              </m:sSubPr>
                              <m:e>
                                <m:r>
                                  <a:rPr lang="en-US" altLang="ja-JP" i="1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ja-JP" i="1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4</m:t>
                                </m:r>
                              </m:sub>
                            </m:sSub>
                            <m:r>
                              <a:rPr lang="en-US" altLang="ja-JP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∣</m:t>
                            </m:r>
                            <m:sSub>
                              <m:sSubPr>
                                <m:ctrlPr>
                                  <a:rPr lang="en-US" altLang="ja-JP" i="1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</m:ctrlPr>
                              </m:sSubPr>
                              <m:e>
                                <m:r>
                                  <a:rPr lang="en-US" altLang="ja-JP" i="1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ja-JP" i="1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3</m:t>
                                </m:r>
                              </m:sub>
                            </m:sSub>
                          </m:e>
                        </m:d>
                        <m:r>
                          <a:rPr lang="en-US" altLang="ja-JP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𝑃</m:t>
                        </m:r>
                        <m:d>
                          <m:dPr>
                            <m:ctrlPr>
                              <a:rPr lang="en-US" altLang="ja-JP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ja-JP" i="1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</m:ctrlPr>
                              </m:sSubPr>
                              <m:e>
                                <m:r>
                                  <a:rPr lang="en-US" altLang="ja-JP" i="1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ja-JP" i="1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3</m:t>
                                </m:r>
                              </m:sub>
                            </m:sSub>
                            <m:r>
                              <a:rPr lang="en-US" altLang="ja-JP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∣</m:t>
                            </m:r>
                            <m:sSub>
                              <m:sSubPr>
                                <m:ctrlPr>
                                  <a:rPr lang="en-US" altLang="ja-JP" i="1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</m:ctrlPr>
                              </m:sSubPr>
                              <m:e>
                                <m:r>
                                  <a:rPr lang="en-US" altLang="ja-JP" i="1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ja-JP" i="1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  <m:r>
                          <a:rPr lang="en-US" altLang="ja-JP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𝑃</m:t>
                        </m:r>
                        <m:d>
                          <m:dPr>
                            <m:ctrlPr>
                              <a:rPr lang="en-US" altLang="ja-JP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ja-JP" i="1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</m:ctrlPr>
                              </m:sSubPr>
                              <m:e>
                                <m:r>
                                  <a:rPr lang="en-US" altLang="ja-JP" i="1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ja-JP" i="1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altLang="ja-JP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∣</m:t>
                            </m:r>
                            <m:sSub>
                              <m:sSubPr>
                                <m:ctrlPr>
                                  <a:rPr lang="en-US" altLang="ja-JP" i="1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</m:ctrlPr>
                              </m:sSubPr>
                              <m:e>
                                <m:r>
                                  <a:rPr lang="en-US" altLang="ja-JP" i="1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ja-JP" i="1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en-US" altLang="ja-JP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𝑃</m:t>
                        </m:r>
                        <m:d>
                          <m:dPr>
                            <m:ctrlPr>
                              <a:rPr lang="en-US" altLang="ja-JP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ja-JP" i="1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</m:ctrlPr>
                              </m:sSubPr>
                              <m:e>
                                <m:r>
                                  <a:rPr lang="en-US" altLang="ja-JP" i="1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ja-JP" i="1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e>
                    </m:nary>
                  </m:oMath>
                </a14:m>
                <a:endParaRPr lang="en-US" altLang="ja-JP" sz="2800" dirty="0">
                  <a:ea typeface="ＭＳ Ｐゴシック" pitchFamily="34" charset="-128"/>
                </a:endParaRPr>
              </a:p>
              <a:p>
                <a:r>
                  <a:rPr lang="en-US" altLang="ja-JP" dirty="0">
                    <a:ea typeface="ＭＳ Ｐゴシック" pitchFamily="34" charset="-128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ja-JP">
                        <a:latin typeface="Cambria Math" panose="02040503050406030204" pitchFamily="18" charset="0"/>
                        <a:ea typeface="ＭＳ Ｐゴシック" pitchFamily="34" charset="-128"/>
                      </a:rPr>
                      <m:t> </m:t>
                    </m:r>
                    <m:r>
                      <a:rPr lang="en-US" altLang="ja-JP" b="0" i="0" smtClean="0">
                        <a:latin typeface="Cambria Math" panose="02040503050406030204" pitchFamily="18" charset="0"/>
                        <a:ea typeface="ＭＳ Ｐゴシック" pitchFamily="34" charset="-128"/>
                      </a:rPr>
                      <m:t>            </m:t>
                    </m:r>
                    <m:r>
                      <a:rPr lang="en-US" altLang="ja-JP" i="1">
                        <a:latin typeface="Cambria Math" panose="02040503050406030204" pitchFamily="18" charset="0"/>
                        <a:ea typeface="ＭＳ Ｐゴシック" pitchFamily="34" charset="-128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altLang="ja-JP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altLang="ja-JP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sSubPr>
                          <m:e>
                            <m:r>
                              <a:rPr lang="en-US" altLang="ja-JP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ja-JP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4</m:t>
                            </m:r>
                          </m:sub>
                        </m:sSub>
                      </m:sub>
                      <m:sup/>
                      <m:e>
                        <m:r>
                          <a:rPr lang="en-US" altLang="ja-JP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𝑃</m:t>
                        </m:r>
                        <m:d>
                          <m:dPr>
                            <m:sepChr m:val="∣"/>
                            <m:ctrlPr>
                              <a:rPr lang="en-US" altLang="ja-JP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ja-JP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</m:ctrlPr>
                              </m:sSubPr>
                              <m:e>
                                <m:r>
                                  <a:rPr lang="en-US" altLang="ja-JP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altLang="ja-JP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5</m:t>
                                </m:r>
                              </m:sub>
                            </m:sSub>
                          </m:e>
                          <m:e>
                            <m:sSub>
                              <m:sSubPr>
                                <m:ctrlPr>
                                  <a:rPr lang="en-US" altLang="ja-JP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</m:ctrlPr>
                              </m:sSubPr>
                              <m:e>
                                <m:r>
                                  <a:rPr lang="en-US" altLang="ja-JP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ja-JP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4</m:t>
                                </m:r>
                              </m:sub>
                            </m:sSub>
                          </m:e>
                        </m:d>
                      </m:e>
                    </m:nary>
                    <m:nary>
                      <m:naryPr>
                        <m:chr m:val="∑"/>
                        <m:supHide m:val="on"/>
                        <m:ctrlPr>
                          <a:rPr lang="en-US" altLang="ja-JP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altLang="ja-JP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sSubPr>
                          <m:e>
                            <m:r>
                              <a:rPr lang="en-US" altLang="ja-JP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ja-JP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1</m:t>
                            </m:r>
                          </m:sub>
                        </m:sSub>
                        <m:r>
                          <a:rPr lang="en-US" altLang="ja-JP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,</m:t>
                        </m:r>
                        <m:sSub>
                          <m:sSubPr>
                            <m:ctrlPr>
                              <a:rPr lang="en-US" altLang="ja-JP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sSubPr>
                          <m:e>
                            <m:r>
                              <a:rPr lang="en-US" altLang="ja-JP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ja-JP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2</m:t>
                            </m:r>
                          </m:sub>
                        </m:sSub>
                        <m:r>
                          <a:rPr lang="en-US" altLang="ja-JP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, </m:t>
                        </m:r>
                        <m:sSub>
                          <m:sSubPr>
                            <m:ctrlPr>
                              <a:rPr lang="en-US" altLang="ja-JP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sSubPr>
                          <m:e>
                            <m:r>
                              <a:rPr lang="en-US" altLang="ja-JP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ja-JP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3</m:t>
                            </m:r>
                          </m:sub>
                        </m:sSub>
                      </m:sub>
                      <m:sup/>
                      <m:e>
                        <m:r>
                          <a:rPr lang="en-US" altLang="ja-JP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𝑃</m:t>
                        </m:r>
                        <m:r>
                          <a:rPr lang="en-US" altLang="ja-JP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(</m:t>
                        </m:r>
                        <m:sSub>
                          <m:sSubPr>
                            <m:ctrlPr>
                              <a:rPr lang="en-US" altLang="ja-JP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sSubPr>
                          <m:e>
                            <m:r>
                              <a:rPr lang="en-US" altLang="ja-JP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ja-JP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1</m:t>
                            </m:r>
                          </m:sub>
                        </m:sSub>
                        <m:r>
                          <a:rPr lang="en-US" altLang="ja-JP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,</m:t>
                        </m:r>
                        <m:sSub>
                          <m:sSubPr>
                            <m:ctrlPr>
                              <a:rPr lang="en-US" altLang="ja-JP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sSubPr>
                          <m:e>
                            <m:r>
                              <a:rPr lang="en-US" altLang="ja-JP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ja-JP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2</m:t>
                            </m:r>
                          </m:sub>
                        </m:sSub>
                        <m:r>
                          <a:rPr lang="en-US" altLang="ja-JP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,</m:t>
                        </m:r>
                        <m:sSub>
                          <m:sSubPr>
                            <m:ctrlPr>
                              <a:rPr lang="en-US" altLang="ja-JP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sSubPr>
                          <m:e>
                            <m:r>
                              <a:rPr lang="en-US" altLang="ja-JP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ja-JP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3</m:t>
                            </m:r>
                          </m:sub>
                        </m:sSub>
                        <m:r>
                          <a:rPr lang="en-US" altLang="ja-JP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,</m:t>
                        </m:r>
                        <m:sSub>
                          <m:sSubPr>
                            <m:ctrlPr>
                              <a:rPr lang="en-US" altLang="ja-JP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sSubPr>
                          <m:e>
                            <m:r>
                              <a:rPr lang="en-US" altLang="ja-JP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ja-JP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4</m:t>
                            </m:r>
                          </m:sub>
                        </m:sSub>
                        <m:r>
                          <a:rPr lang="en-US" altLang="ja-JP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)</m:t>
                        </m:r>
                      </m:e>
                    </m:nary>
                  </m:oMath>
                </a14:m>
                <a:endParaRPr lang="en-US" altLang="ja-JP" dirty="0">
                  <a:ea typeface="ＭＳ Ｐゴシック" pitchFamily="34" charset="-128"/>
                </a:endParaRPr>
              </a:p>
              <a:p>
                <a:r>
                  <a:rPr lang="en-US" altLang="ja-JP" dirty="0">
                    <a:ea typeface="ＭＳ Ｐゴシック" pitchFamily="34" charset="-128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  <a:ea typeface="ＭＳ Ｐゴシック" pitchFamily="34" charset="-128"/>
                      </a:rPr>
                      <m:t> 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  <a:ea typeface="ＭＳ Ｐゴシック" pitchFamily="34" charset="-128"/>
                      </a:rPr>
                      <m:t>            </m:t>
                    </m:r>
                    <m:r>
                      <a:rPr lang="en-US" altLang="ja-JP" i="1">
                        <a:latin typeface="Cambria Math" panose="02040503050406030204" pitchFamily="18" charset="0"/>
                        <a:ea typeface="ＭＳ Ｐゴシック" pitchFamily="34" charset="-128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altLang="ja-JP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US" altLang="ja-JP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sSubPr>
                          <m:e>
                            <m:r>
                              <a:rPr lang="en-US" altLang="ja-JP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ja-JP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  <m:t>4</m:t>
                            </m:r>
                          </m:sub>
                        </m:sSub>
                      </m:sub>
                      <m:sup/>
                      <m:e>
                        <m:r>
                          <a:rPr lang="en-US" altLang="ja-JP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𝑃</m:t>
                        </m:r>
                        <m:d>
                          <m:dPr>
                            <m:sepChr m:val="∣"/>
                            <m:ctrlPr>
                              <a:rPr lang="en-US" altLang="ja-JP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ja-JP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</m:ctrlPr>
                              </m:sSubPr>
                              <m:e>
                                <m:r>
                                  <a:rPr lang="en-US" altLang="ja-JP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altLang="ja-JP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5</m:t>
                                </m:r>
                              </m:sub>
                            </m:sSub>
                          </m:e>
                          <m:e>
                            <m:sSub>
                              <m:sSubPr>
                                <m:ctrlPr>
                                  <a:rPr lang="en-US" altLang="ja-JP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</m:ctrlPr>
                              </m:sSubPr>
                              <m:e>
                                <m:r>
                                  <a:rPr lang="en-US" altLang="ja-JP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ja-JP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4</m:t>
                                </m:r>
                              </m:sub>
                            </m:sSub>
                          </m:e>
                        </m:d>
                        <m:r>
                          <a:rPr lang="en-US" altLang="ja-JP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ＭＳ Ｐゴシック" pitchFamily="34" charset="-128"/>
                          </a:rPr>
                          <m:t>𝑃</m:t>
                        </m:r>
                        <m:d>
                          <m:dPr>
                            <m:ctrlPr>
                              <a:rPr lang="en-US" altLang="ja-JP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  <a:ea typeface="ＭＳ Ｐゴシック" pitchFamily="34" charset="-128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ja-JP" i="1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</m:ctrlPr>
                              </m:sSubPr>
                              <m:e>
                                <m:r>
                                  <a:rPr lang="en-US" altLang="ja-JP" i="1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ja-JP" i="1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  <a:ea typeface="ＭＳ Ｐゴシック" pitchFamily="34" charset="-128"/>
                                  </a:rPr>
                                  <m:t>4</m:t>
                                </m:r>
                              </m:sub>
                            </m:sSub>
                          </m:e>
                        </m:d>
                      </m:e>
                    </m:nary>
                  </m:oMath>
                </a14:m>
                <a:endParaRPr lang="en-US" altLang="ja-JP" sz="2800" dirty="0">
                  <a:ea typeface="ＭＳ Ｐゴシック" pitchFamily="34" charset="-128"/>
                </a:endParaRPr>
              </a:p>
              <a:p>
                <a:endParaRPr lang="en-US" altLang="ja-JP" sz="2800" dirty="0">
                  <a:ea typeface="ＭＳ Ｐゴシック" pitchFamily="34" charset="-128"/>
                </a:endParaRPr>
              </a:p>
            </p:txBody>
          </p:sp>
        </mc:Choice>
        <mc:Fallback xmlns="">
          <p:sp>
            <p:nvSpPr>
              <p:cNvPr id="29698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2200162"/>
                <a:ext cx="11465731" cy="3143364"/>
              </a:xfrm>
              <a:blipFill>
                <a:blip r:embed="rId2"/>
                <a:stretch>
                  <a:fillRect l="-1117" t="-3295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Oval 4"/>
          <p:cNvSpPr>
            <a:spLocks noChangeArrowheads="1"/>
          </p:cNvSpPr>
          <p:nvPr/>
        </p:nvSpPr>
        <p:spPr bwMode="auto">
          <a:xfrm>
            <a:off x="5562600" y="1246675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400" baseline="-25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Oval 5"/>
          <p:cNvSpPr>
            <a:spLocks noChangeArrowheads="1"/>
          </p:cNvSpPr>
          <p:nvPr/>
        </p:nvSpPr>
        <p:spPr bwMode="auto">
          <a:xfrm>
            <a:off x="2362200" y="1246675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400" baseline="-2500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cxnSp>
        <p:nvCxnSpPr>
          <p:cNvPr id="31" name="AutoShape 6"/>
          <p:cNvCxnSpPr>
            <a:cxnSpLocks noChangeShapeType="1"/>
            <a:stCxn id="32" idx="6"/>
            <a:endCxn id="30" idx="2"/>
          </p:cNvCxnSpPr>
          <p:nvPr/>
        </p:nvCxnSpPr>
        <p:spPr bwMode="auto">
          <a:xfrm>
            <a:off x="1995488" y="1513375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" name="Oval 7"/>
          <p:cNvSpPr>
            <a:spLocks noChangeArrowheads="1"/>
          </p:cNvSpPr>
          <p:nvPr/>
        </p:nvSpPr>
        <p:spPr bwMode="auto">
          <a:xfrm>
            <a:off x="1447800" y="1246675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400" baseline="-25000"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33" name="Oval 8"/>
          <p:cNvSpPr>
            <a:spLocks noChangeArrowheads="1"/>
          </p:cNvSpPr>
          <p:nvPr/>
        </p:nvSpPr>
        <p:spPr bwMode="auto">
          <a:xfrm>
            <a:off x="3276600" y="1246675"/>
            <a:ext cx="533400" cy="5334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cxnSp>
        <p:nvCxnSpPr>
          <p:cNvPr id="34" name="AutoShape 9"/>
          <p:cNvCxnSpPr>
            <a:cxnSpLocks noChangeShapeType="1"/>
            <a:stCxn id="33" idx="6"/>
            <a:endCxn id="36" idx="2"/>
          </p:cNvCxnSpPr>
          <p:nvPr/>
        </p:nvCxnSpPr>
        <p:spPr bwMode="auto">
          <a:xfrm>
            <a:off x="3824288" y="1513375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" name="AutoShape 10"/>
          <p:cNvCxnSpPr>
            <a:cxnSpLocks noChangeShapeType="1"/>
            <a:stCxn id="30" idx="6"/>
            <a:endCxn id="33" idx="2"/>
          </p:cNvCxnSpPr>
          <p:nvPr/>
        </p:nvCxnSpPr>
        <p:spPr bwMode="auto">
          <a:xfrm>
            <a:off x="2909888" y="1513375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" name="Oval 11"/>
          <p:cNvSpPr>
            <a:spLocks noChangeArrowheads="1"/>
          </p:cNvSpPr>
          <p:nvPr/>
        </p:nvSpPr>
        <p:spPr bwMode="auto">
          <a:xfrm>
            <a:off x="4191000" y="1246675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400" baseline="-2500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cxnSp>
        <p:nvCxnSpPr>
          <p:cNvPr id="37" name="AutoShape 12"/>
          <p:cNvCxnSpPr>
            <a:cxnSpLocks noChangeShapeType="1"/>
            <a:stCxn id="36" idx="6"/>
            <a:endCxn id="29" idx="2"/>
          </p:cNvCxnSpPr>
          <p:nvPr/>
        </p:nvCxnSpPr>
        <p:spPr bwMode="auto">
          <a:xfrm>
            <a:off x="4738688" y="1513375"/>
            <a:ext cx="8096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EE42C60-611D-8847-CFEE-49F7D68CC0F4}"/>
                  </a:ext>
                </a:extLst>
              </p14:cNvPr>
              <p14:cNvContentPartPr/>
              <p14:nvPr/>
            </p14:nvContentPartPr>
            <p14:xfrm>
              <a:off x="1497240" y="4218480"/>
              <a:ext cx="1877400" cy="19008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EE42C60-611D-8847-CFEE-49F7D68CC0F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87880" y="4209120"/>
                <a:ext cx="1896120" cy="1919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758323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idx="1"/>
          </p:nvPr>
        </p:nvSpPr>
        <p:spPr>
          <a:xfrm>
            <a:off x="0" y="1447800"/>
            <a:ext cx="4267200" cy="838200"/>
          </a:xfrm>
        </p:spPr>
        <p:txBody>
          <a:bodyPr/>
          <a:lstStyle/>
          <a:p>
            <a:r>
              <a:rPr lang="en-US" sz="2800" dirty="0">
                <a:ea typeface="ＭＳ Ｐゴシック" pitchFamily="34" charset="-128"/>
              </a:rPr>
              <a:t>States {</a:t>
            </a:r>
            <a:r>
              <a:rPr lang="en-US" sz="2800" dirty="0">
                <a:solidFill>
                  <a:srgbClr val="CC00CC"/>
                </a:solidFill>
                <a:ea typeface="ＭＳ Ｐゴシック" pitchFamily="34" charset="-128"/>
              </a:rPr>
              <a:t>rain, sun</a:t>
            </a:r>
            <a:r>
              <a:rPr lang="en-US" sz="2800" dirty="0">
                <a:ea typeface="ＭＳ Ｐゴシック" pitchFamily="34" charset="-128"/>
              </a:rPr>
              <a:t>}</a:t>
            </a:r>
          </a:p>
          <a:p>
            <a:pPr marL="457176" lvl="1" indent="0">
              <a:buNone/>
            </a:pPr>
            <a:endParaRPr lang="en-US" sz="2400" dirty="0">
              <a:ea typeface="ＭＳ Ｐゴシック" pitchFamily="34" charset="-128"/>
            </a:endParaRPr>
          </a:p>
          <a:p>
            <a:pPr lvl="1"/>
            <a:endParaRPr lang="en-US" sz="2400" dirty="0">
              <a:ea typeface="ＭＳ Ｐゴシック" pitchFamily="34" charset="-128"/>
            </a:endParaRPr>
          </a:p>
          <a:p>
            <a:pPr lvl="1"/>
            <a:endParaRPr lang="en-US" sz="2400" dirty="0">
              <a:ea typeface="ＭＳ Ｐゴシック" pitchFamily="34" charset="-128"/>
            </a:endParaRPr>
          </a:p>
        </p:txBody>
      </p:sp>
      <p:sp>
        <p:nvSpPr>
          <p:cNvPr id="28675" name="Oval 4"/>
          <p:cNvSpPr>
            <a:spLocks noChangeArrowheads="1"/>
          </p:cNvSpPr>
          <p:nvPr/>
        </p:nvSpPr>
        <p:spPr bwMode="auto">
          <a:xfrm>
            <a:off x="5853113" y="5057775"/>
            <a:ext cx="609600" cy="60960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Calibri"/>
                <a:cs typeface="Calibri"/>
              </a:rPr>
              <a:t>rain</a:t>
            </a:r>
          </a:p>
        </p:txBody>
      </p:sp>
      <p:sp>
        <p:nvSpPr>
          <p:cNvPr id="28676" name="Oval 5"/>
          <p:cNvSpPr>
            <a:spLocks noChangeArrowheads="1"/>
          </p:cNvSpPr>
          <p:nvPr/>
        </p:nvSpPr>
        <p:spPr bwMode="auto">
          <a:xfrm>
            <a:off x="7300913" y="5057775"/>
            <a:ext cx="609600" cy="609600"/>
          </a:xfrm>
          <a:prstGeom prst="ellipse">
            <a:avLst/>
          </a:prstGeom>
          <a:solidFill>
            <a:srgbClr val="FFCC00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sun</a:t>
            </a:r>
          </a:p>
        </p:txBody>
      </p:sp>
      <p:cxnSp>
        <p:nvCxnSpPr>
          <p:cNvPr id="28677" name="AutoShape 6"/>
          <p:cNvCxnSpPr>
            <a:cxnSpLocks noChangeShapeType="1"/>
            <a:stCxn id="28675" idx="0"/>
            <a:endCxn id="28676" idx="0"/>
          </p:cNvCxnSpPr>
          <p:nvPr/>
        </p:nvCxnSpPr>
        <p:spPr bwMode="auto">
          <a:xfrm rot="5400000" flipV="1">
            <a:off x="6881019" y="4320381"/>
            <a:ext cx="1588" cy="1447800"/>
          </a:xfrm>
          <a:prstGeom prst="curvedConnector3">
            <a:avLst>
              <a:gd name="adj1" fmla="val -25800009"/>
            </a:avLst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8678" name="AutoShape 7"/>
          <p:cNvCxnSpPr>
            <a:cxnSpLocks noChangeShapeType="1"/>
            <a:stCxn id="28676" idx="4"/>
            <a:endCxn id="28675" idx="4"/>
          </p:cNvCxnSpPr>
          <p:nvPr/>
        </p:nvCxnSpPr>
        <p:spPr bwMode="auto">
          <a:xfrm rot="5400000">
            <a:off x="6881019" y="4958556"/>
            <a:ext cx="1588" cy="1447800"/>
          </a:xfrm>
          <a:prstGeom prst="curvedConnector3">
            <a:avLst>
              <a:gd name="adj1" fmla="val 28800009"/>
            </a:avLst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8679" name="AutoShape 8"/>
          <p:cNvCxnSpPr>
            <a:cxnSpLocks noChangeShapeType="1"/>
            <a:stCxn id="28676" idx="7"/>
            <a:endCxn id="28676" idx="6"/>
          </p:cNvCxnSpPr>
          <p:nvPr/>
        </p:nvCxnSpPr>
        <p:spPr bwMode="auto">
          <a:xfrm rot="5400000" flipV="1">
            <a:off x="7758113" y="5195887"/>
            <a:ext cx="230188" cy="103187"/>
          </a:xfrm>
          <a:prstGeom prst="curvedConnector4">
            <a:avLst>
              <a:gd name="adj1" fmla="val -212417"/>
              <a:gd name="adj2" fmla="val 472306"/>
            </a:avLst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8680" name="AutoShape 9"/>
          <p:cNvCxnSpPr>
            <a:cxnSpLocks noChangeShapeType="1"/>
            <a:stCxn id="28675" idx="3"/>
            <a:endCxn id="28675" idx="2"/>
          </p:cNvCxnSpPr>
          <p:nvPr/>
        </p:nvCxnSpPr>
        <p:spPr bwMode="auto">
          <a:xfrm rot="16200000" flipV="1">
            <a:off x="5775325" y="5426075"/>
            <a:ext cx="230187" cy="103188"/>
          </a:xfrm>
          <a:prstGeom prst="curvedConnector4">
            <a:avLst>
              <a:gd name="adj1" fmla="val -249657"/>
              <a:gd name="adj2" fmla="val 478458"/>
            </a:avLst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8681" name="Text Box 10"/>
          <p:cNvSpPr txBox="1">
            <a:spLocks noChangeArrowheads="1"/>
          </p:cNvSpPr>
          <p:nvPr/>
        </p:nvSpPr>
        <p:spPr bwMode="auto">
          <a:xfrm>
            <a:off x="8153400" y="4510087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>
                <a:latin typeface="Calibri"/>
                <a:cs typeface="Calibri"/>
              </a:rPr>
              <a:t>0.9</a:t>
            </a:r>
          </a:p>
        </p:txBody>
      </p:sp>
      <p:sp>
        <p:nvSpPr>
          <p:cNvPr id="28682" name="Text Box 11"/>
          <p:cNvSpPr txBox="1">
            <a:spLocks noChangeArrowheads="1"/>
          </p:cNvSpPr>
          <p:nvPr/>
        </p:nvSpPr>
        <p:spPr bwMode="auto">
          <a:xfrm>
            <a:off x="5638800" y="6048375"/>
            <a:ext cx="533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>
                <a:latin typeface="Calibri"/>
                <a:cs typeface="Calibri"/>
              </a:rPr>
              <a:t>0.7</a:t>
            </a:r>
          </a:p>
        </p:txBody>
      </p:sp>
      <p:sp>
        <p:nvSpPr>
          <p:cNvPr id="28683" name="Text Box 12"/>
          <p:cNvSpPr txBox="1">
            <a:spLocks noChangeArrowheads="1"/>
          </p:cNvSpPr>
          <p:nvPr/>
        </p:nvSpPr>
        <p:spPr bwMode="auto">
          <a:xfrm>
            <a:off x="6629400" y="4676775"/>
            <a:ext cx="533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>
                <a:latin typeface="Calibri"/>
                <a:cs typeface="Calibri"/>
              </a:rPr>
              <a:t>0.3</a:t>
            </a:r>
          </a:p>
        </p:txBody>
      </p:sp>
      <p:sp>
        <p:nvSpPr>
          <p:cNvPr id="28684" name="Text Box 13"/>
          <p:cNvSpPr txBox="1">
            <a:spLocks noChangeArrowheads="1"/>
          </p:cNvSpPr>
          <p:nvPr/>
        </p:nvSpPr>
        <p:spPr bwMode="auto">
          <a:xfrm>
            <a:off x="6629400" y="6200775"/>
            <a:ext cx="533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>
                <a:latin typeface="Calibri"/>
                <a:cs typeface="Calibri"/>
              </a:rPr>
              <a:t>0.1</a:t>
            </a:r>
          </a:p>
        </p:txBody>
      </p:sp>
      <p:sp>
        <p:nvSpPr>
          <p:cNvPr id="28685" name="AutoShape 14"/>
          <p:cNvSpPr>
            <a:spLocks noChangeArrowheads="1"/>
          </p:cNvSpPr>
          <p:nvPr/>
        </p:nvSpPr>
        <p:spPr bwMode="auto">
          <a:xfrm>
            <a:off x="5562600" y="3810000"/>
            <a:ext cx="6019800" cy="457200"/>
          </a:xfrm>
          <a:prstGeom prst="wedgeRectCallout">
            <a:avLst>
              <a:gd name="adj1" fmla="val -49866"/>
              <a:gd name="adj2" fmla="val -26079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dirty="0">
                <a:solidFill>
                  <a:srgbClr val="CC0000"/>
                </a:solidFill>
                <a:latin typeface="Calibri"/>
                <a:cs typeface="Calibri"/>
              </a:rPr>
              <a:t>Two new ways of representing the same CPT</a:t>
            </a:r>
          </a:p>
        </p:txBody>
      </p:sp>
      <p:grpSp>
        <p:nvGrpSpPr>
          <p:cNvPr id="28687" name="Group 1"/>
          <p:cNvGrpSpPr>
            <a:grpSpLocks/>
          </p:cNvGrpSpPr>
          <p:nvPr/>
        </p:nvGrpSpPr>
        <p:grpSpPr bwMode="auto">
          <a:xfrm>
            <a:off x="8839200" y="5029200"/>
            <a:ext cx="2133600" cy="1066800"/>
            <a:chOff x="2057400" y="3260725"/>
            <a:chExt cx="2133600" cy="1066800"/>
          </a:xfrm>
        </p:grpSpPr>
        <p:sp>
          <p:nvSpPr>
            <p:cNvPr id="28718" name="Rectangle 7"/>
            <p:cNvSpPr>
              <a:spLocks noChangeArrowheads="1"/>
            </p:cNvSpPr>
            <p:nvPr/>
          </p:nvSpPr>
          <p:spPr bwMode="auto">
            <a:xfrm>
              <a:off x="2057400" y="3260725"/>
              <a:ext cx="685800" cy="381000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sun</a:t>
              </a:r>
            </a:p>
          </p:txBody>
        </p:sp>
        <p:sp>
          <p:nvSpPr>
            <p:cNvPr id="28719" name="Rectangle 8"/>
            <p:cNvSpPr>
              <a:spLocks noChangeArrowheads="1"/>
            </p:cNvSpPr>
            <p:nvPr/>
          </p:nvSpPr>
          <p:spPr bwMode="auto">
            <a:xfrm>
              <a:off x="2057400" y="3946525"/>
              <a:ext cx="685800" cy="3810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rain</a:t>
              </a:r>
            </a:p>
          </p:txBody>
        </p:sp>
        <p:sp>
          <p:nvSpPr>
            <p:cNvPr id="28720" name="Rectangle 9"/>
            <p:cNvSpPr>
              <a:spLocks noChangeArrowheads="1"/>
            </p:cNvSpPr>
            <p:nvPr/>
          </p:nvSpPr>
          <p:spPr bwMode="auto">
            <a:xfrm>
              <a:off x="3505200" y="3260725"/>
              <a:ext cx="685800" cy="381000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sun</a:t>
              </a:r>
            </a:p>
          </p:txBody>
        </p:sp>
        <p:sp>
          <p:nvSpPr>
            <p:cNvPr id="28721" name="Rectangle 10"/>
            <p:cNvSpPr>
              <a:spLocks noChangeArrowheads="1"/>
            </p:cNvSpPr>
            <p:nvPr/>
          </p:nvSpPr>
          <p:spPr bwMode="auto">
            <a:xfrm>
              <a:off x="3505200" y="3946525"/>
              <a:ext cx="685800" cy="3810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rain</a:t>
              </a:r>
            </a:p>
          </p:txBody>
        </p:sp>
        <p:cxnSp>
          <p:nvCxnSpPr>
            <p:cNvPr id="28722" name="AutoShape 15"/>
            <p:cNvCxnSpPr>
              <a:cxnSpLocks noChangeShapeType="1"/>
              <a:stCxn id="28718" idx="3"/>
              <a:endCxn id="28720" idx="1"/>
            </p:cNvCxnSpPr>
            <p:nvPr/>
          </p:nvCxnSpPr>
          <p:spPr bwMode="auto">
            <a:xfrm>
              <a:off x="2743200" y="3451225"/>
              <a:ext cx="762000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723" name="AutoShape 16"/>
            <p:cNvCxnSpPr>
              <a:cxnSpLocks noChangeShapeType="1"/>
              <a:stCxn id="28718" idx="3"/>
              <a:endCxn id="28721" idx="1"/>
            </p:cNvCxnSpPr>
            <p:nvPr/>
          </p:nvCxnSpPr>
          <p:spPr bwMode="auto">
            <a:xfrm>
              <a:off x="2743200" y="3451225"/>
              <a:ext cx="762000" cy="685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724" name="AutoShape 17"/>
            <p:cNvCxnSpPr>
              <a:cxnSpLocks noChangeShapeType="1"/>
              <a:stCxn id="28719" idx="3"/>
              <a:endCxn id="28720" idx="1"/>
            </p:cNvCxnSpPr>
            <p:nvPr/>
          </p:nvCxnSpPr>
          <p:spPr bwMode="auto">
            <a:xfrm flipV="1">
              <a:off x="2743200" y="3451225"/>
              <a:ext cx="762000" cy="685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725" name="AutoShape 18"/>
            <p:cNvCxnSpPr>
              <a:cxnSpLocks noChangeShapeType="1"/>
              <a:stCxn id="28719" idx="3"/>
              <a:endCxn id="28721" idx="1"/>
            </p:cNvCxnSpPr>
            <p:nvPr/>
          </p:nvCxnSpPr>
          <p:spPr bwMode="auto">
            <a:xfrm>
              <a:off x="2743200" y="4137025"/>
              <a:ext cx="762000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8688" name="Text Box 12"/>
          <p:cNvSpPr txBox="1">
            <a:spLocks noChangeArrowheads="1"/>
          </p:cNvSpPr>
          <p:nvPr/>
        </p:nvSpPr>
        <p:spPr bwMode="auto">
          <a:xfrm>
            <a:off x="9829800" y="5181600"/>
            <a:ext cx="533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>
                <a:latin typeface="Calibri"/>
                <a:cs typeface="Calibri"/>
              </a:rPr>
              <a:t>0.1</a:t>
            </a:r>
          </a:p>
        </p:txBody>
      </p:sp>
      <p:sp>
        <p:nvSpPr>
          <p:cNvPr id="28689" name="Text Box 10"/>
          <p:cNvSpPr txBox="1">
            <a:spLocks noChangeArrowheads="1"/>
          </p:cNvSpPr>
          <p:nvPr/>
        </p:nvSpPr>
        <p:spPr bwMode="auto">
          <a:xfrm>
            <a:off x="9829800" y="4814887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>
                <a:latin typeface="Calibri"/>
                <a:cs typeface="Calibri"/>
              </a:rPr>
              <a:t>0.9</a:t>
            </a:r>
          </a:p>
        </p:txBody>
      </p:sp>
      <p:sp>
        <p:nvSpPr>
          <p:cNvPr id="28690" name="Text Box 10"/>
          <p:cNvSpPr txBox="1">
            <a:spLocks noChangeArrowheads="1"/>
          </p:cNvSpPr>
          <p:nvPr/>
        </p:nvSpPr>
        <p:spPr bwMode="auto">
          <a:xfrm>
            <a:off x="9829800" y="5943600"/>
            <a:ext cx="533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>
                <a:latin typeface="Calibri"/>
                <a:cs typeface="Calibri"/>
              </a:rPr>
              <a:t>0.7</a:t>
            </a:r>
          </a:p>
        </p:txBody>
      </p:sp>
      <p:sp>
        <p:nvSpPr>
          <p:cNvPr id="28691" name="Text Box 10"/>
          <p:cNvSpPr txBox="1">
            <a:spLocks noChangeArrowheads="1"/>
          </p:cNvSpPr>
          <p:nvPr/>
        </p:nvSpPr>
        <p:spPr bwMode="auto">
          <a:xfrm>
            <a:off x="9829800" y="5500687"/>
            <a:ext cx="533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>
                <a:latin typeface="Calibri"/>
                <a:cs typeface="Calibri"/>
              </a:rPr>
              <a:t>0.3</a:t>
            </a:r>
          </a:p>
        </p:txBody>
      </p:sp>
      <p:graphicFrame>
        <p:nvGraphicFramePr>
          <p:cNvPr id="29" name="Table 28"/>
          <p:cNvGraphicFramePr>
            <a:graphicFrameLocks noGrp="1"/>
          </p:cNvGraphicFramePr>
          <p:nvPr/>
        </p:nvGraphicFramePr>
        <p:xfrm>
          <a:off x="1143001" y="5105400"/>
          <a:ext cx="2362199" cy="147878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36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89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u="none" baseline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lang="en-US" sz="1800" b="1" i="0" u="none" baseline="-250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lang="en-US" sz="1800" b="1" baseline="-250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-1</a:t>
                      </a:r>
                    </a:p>
                  </a:txBody>
                  <a:tcPr marL="91410" marR="91410" marT="45736" marB="45736">
                    <a:lnL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P(</a:t>
                      </a:r>
                      <a:r>
                        <a:rPr lang="en-US" sz="1800" b="1" i="0" u="none" baseline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lang="en-US" sz="1800" b="1" i="0" u="none" baseline="-250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|</a:t>
                      </a:r>
                      <a:r>
                        <a:rPr lang="en-US" sz="1800" b="1" i="0" u="none" baseline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lang="en-US" sz="1800" b="1" i="0" u="none" baseline="-250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lang="en-US" sz="1800" b="1" baseline="-250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-1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)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L="91410" marR="91410" marT="45736" marB="45736">
                    <a:lnL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sun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rain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sun</a:t>
                      </a:r>
                    </a:p>
                  </a:txBody>
                  <a:tcPr marL="91410" marR="91410" marT="45736" marB="45736">
                    <a:lnL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0.9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0.1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rain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L="91410" marR="91410" marT="45736" marB="45736">
                    <a:lnL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0.3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0.7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9" name="Rectangle 3"/>
          <p:cNvSpPr txBox="1">
            <a:spLocks noChangeArrowheads="1"/>
          </p:cNvSpPr>
          <p:nvPr/>
        </p:nvSpPr>
        <p:spPr bwMode="auto">
          <a:xfrm>
            <a:off x="0" y="2286000"/>
            <a:ext cx="47244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  <a:ea typeface="ＭＳ Ｐゴシック" pitchFamily="34" charset="-128"/>
              </a:rPr>
              <a:t>Initial distribution </a:t>
            </a:r>
            <a:r>
              <a:rPr lang="en-US" sz="2800" i="1" dirty="0">
                <a:solidFill>
                  <a:srgbClr val="0096FF"/>
                </a:solidFill>
                <a:latin typeface="Calibri"/>
                <a:ea typeface="ＭＳ Ｐゴシック" pitchFamily="34" charset="-128"/>
                <a:cs typeface="Calibri"/>
              </a:rPr>
              <a:t>P</a:t>
            </a:r>
            <a:r>
              <a:rPr lang="en-US" sz="2800" dirty="0">
                <a:solidFill>
                  <a:srgbClr val="0096FF"/>
                </a:solidFill>
                <a:latin typeface="Calibri"/>
                <a:ea typeface="ＭＳ Ｐゴシック" pitchFamily="34" charset="-128"/>
                <a:cs typeface="Calibri"/>
              </a:rPr>
              <a:t>(</a:t>
            </a:r>
            <a:r>
              <a:rPr lang="en-US" sz="2800" i="1" dirty="0">
                <a:solidFill>
                  <a:srgbClr val="0096FF"/>
                </a:solidFill>
                <a:latin typeface="Calibri"/>
                <a:ea typeface="ＭＳ Ｐゴシック" pitchFamily="34" charset="-128"/>
                <a:cs typeface="Calibri"/>
              </a:rPr>
              <a:t>X</a:t>
            </a:r>
            <a:r>
              <a:rPr lang="en-US" sz="3600" baseline="-25000" dirty="0">
                <a:solidFill>
                  <a:srgbClr val="0096FF"/>
                </a:solidFill>
                <a:latin typeface="Calibri"/>
                <a:cs typeface="Calibri"/>
              </a:rPr>
              <a:t>0</a:t>
            </a:r>
            <a:r>
              <a:rPr lang="en-US" sz="2800" dirty="0">
                <a:solidFill>
                  <a:srgbClr val="0096FF"/>
                </a:solidFill>
                <a:latin typeface="Calibri"/>
                <a:cs typeface="Calibri"/>
              </a:rPr>
              <a:t>) </a:t>
            </a:r>
            <a:endParaRPr lang="en-US" sz="2800" dirty="0">
              <a:solidFill>
                <a:srgbClr val="0096FF"/>
              </a:solidFill>
              <a:ea typeface="ＭＳ Ｐゴシック" pitchFamily="34" charset="-128"/>
            </a:endParaRPr>
          </a:p>
          <a:p>
            <a:pPr lvl="2"/>
            <a:endParaRPr lang="en-US" dirty="0">
              <a:ea typeface="ＭＳ Ｐゴシック" pitchFamily="34" charset="-128"/>
            </a:endParaRPr>
          </a:p>
          <a:p>
            <a:pPr marL="342882" lvl="1" indent="-342882">
              <a:buClr>
                <a:schemeClr val="accent2"/>
              </a:buClr>
            </a:pPr>
            <a:endParaRPr lang="en-US" sz="2800" dirty="0">
              <a:ea typeface="ＭＳ Ｐゴシック" pitchFamily="34" charset="-128"/>
            </a:endParaRPr>
          </a:p>
          <a:p>
            <a:pPr marL="342882" lvl="1" indent="-342882">
              <a:buClr>
                <a:schemeClr val="accent2"/>
              </a:buClr>
            </a:pPr>
            <a:endParaRPr lang="en-US" dirty="0"/>
          </a:p>
          <a:p>
            <a:pPr marL="342882" lvl="1" indent="-342882">
              <a:buClr>
                <a:schemeClr val="accent2"/>
              </a:buClr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a typeface="ＭＳ Ｐゴシック" pitchFamily="34" charset="-128"/>
              </a:rPr>
              <a:t>Transition model </a:t>
            </a:r>
            <a:r>
              <a:rPr lang="en-US" i="1" dirty="0">
                <a:solidFill>
                  <a:srgbClr val="009051"/>
                </a:solidFill>
                <a:latin typeface="Calibri"/>
                <a:cs typeface="Calibri"/>
              </a:rPr>
              <a:t>P</a:t>
            </a:r>
            <a:r>
              <a:rPr lang="en-US" dirty="0">
                <a:solidFill>
                  <a:srgbClr val="009051"/>
                </a:solidFill>
                <a:latin typeface="Calibri"/>
                <a:cs typeface="Calibri"/>
              </a:rPr>
              <a:t>(</a:t>
            </a:r>
            <a:r>
              <a:rPr lang="en-US" i="1" dirty="0" err="1">
                <a:solidFill>
                  <a:srgbClr val="009051"/>
                </a:solidFill>
                <a:latin typeface="Calibri"/>
                <a:cs typeface="Calibri"/>
              </a:rPr>
              <a:t>X</a:t>
            </a:r>
            <a:r>
              <a:rPr lang="en-US" sz="3600" i="1" baseline="-25000" dirty="0" err="1">
                <a:solidFill>
                  <a:srgbClr val="009051"/>
                </a:solidFill>
                <a:latin typeface="Calibri"/>
                <a:cs typeface="Calibri"/>
              </a:rPr>
              <a:t>t</a:t>
            </a:r>
            <a:r>
              <a:rPr lang="en-US" dirty="0">
                <a:solidFill>
                  <a:srgbClr val="009051"/>
                </a:solidFill>
                <a:latin typeface="Calibri"/>
                <a:cs typeface="Calibri"/>
              </a:rPr>
              <a:t> | </a:t>
            </a:r>
            <a:r>
              <a:rPr lang="en-US" i="1" dirty="0">
                <a:solidFill>
                  <a:srgbClr val="009051"/>
                </a:solidFill>
                <a:latin typeface="Calibri"/>
                <a:cs typeface="Calibri"/>
              </a:rPr>
              <a:t>X</a:t>
            </a:r>
            <a:r>
              <a:rPr lang="en-US" sz="3600" i="1" baseline="-25000" dirty="0">
                <a:solidFill>
                  <a:srgbClr val="009051"/>
                </a:solidFill>
                <a:latin typeface="Calibri"/>
                <a:cs typeface="Calibri"/>
              </a:rPr>
              <a:t>t</a:t>
            </a:r>
            <a:r>
              <a:rPr lang="en-US" sz="3600" baseline="-25000" dirty="0">
                <a:solidFill>
                  <a:srgbClr val="009051"/>
                </a:solidFill>
                <a:latin typeface="Calibri"/>
                <a:cs typeface="Calibri"/>
              </a:rPr>
              <a:t>-1</a:t>
            </a:r>
            <a:r>
              <a:rPr lang="en-US" dirty="0">
                <a:solidFill>
                  <a:srgbClr val="009051"/>
                </a:solidFill>
                <a:latin typeface="Calibri"/>
                <a:cs typeface="Calibri"/>
              </a:rPr>
              <a:t>)</a:t>
            </a:r>
            <a:endParaRPr lang="en-US" dirty="0">
              <a:solidFill>
                <a:srgbClr val="009051"/>
              </a:solidFill>
            </a:endParaRPr>
          </a:p>
          <a:p>
            <a:pPr lvl="1"/>
            <a:endParaRPr lang="en-US" sz="2400" dirty="0">
              <a:ea typeface="ＭＳ Ｐゴシック" pitchFamily="34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1143000"/>
            <a:ext cx="5298851" cy="2266947"/>
          </a:xfrm>
          <a:prstGeom prst="rect">
            <a:avLst/>
          </a:prstGeom>
        </p:spPr>
      </p:pic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1295400" y="2971800"/>
          <a:ext cx="1752599" cy="1112903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8136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8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131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P(</a:t>
                      </a:r>
                      <a:r>
                        <a:rPr lang="en-US" sz="1800" b="1" i="0" u="none" baseline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lang="en-US" sz="1800" b="1" i="0" u="none" baseline="-250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0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)</a:t>
                      </a:r>
                    </a:p>
                  </a:txBody>
                  <a:tcPr marL="91410" marR="91410" marT="45736" marB="45736">
                    <a:lnL w="38100" cap="flat" cmpd="sng" algn="ctr">
                      <a:solidFill>
                        <a:srgbClr val="009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9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sun</a:t>
                      </a:r>
                    </a:p>
                  </a:txBody>
                  <a:tcPr marL="91410" marR="91410" marT="45736" marB="45736">
                    <a:lnL w="38100" cap="flat" cmpd="sng" algn="ctr">
                      <a:solidFill>
                        <a:srgbClr val="009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rain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0.5</a:t>
                      </a:r>
                    </a:p>
                  </a:txBody>
                  <a:tcPr marL="91410" marR="91410" marT="45736" marB="45736">
                    <a:lnL w="38100" cap="flat" cmpd="sng" algn="ctr">
                      <a:solidFill>
                        <a:srgbClr val="009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9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0.5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9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2" name="Title 1">
            <a:extLst>
              <a:ext uri="{FF2B5EF4-FFF2-40B4-BE49-F238E27FC236}">
                <a16:creationId xmlns:a16="http://schemas.microsoft.com/office/drawing/2014/main" id="{CE6C6749-D3D5-4F95-8964-1FB19B243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/>
          <a:lstStyle/>
          <a:p>
            <a:r>
              <a:rPr lang="en-US" dirty="0"/>
              <a:t>Weather prediction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Weather prediction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1"/>
            <a:ext cx="7854625" cy="4729164"/>
          </a:xfrm>
        </p:spPr>
        <p:txBody>
          <a:bodyPr/>
          <a:lstStyle/>
          <a:p>
            <a:r>
              <a:rPr lang="en-US" dirty="0"/>
              <a:t>Time 0: </a:t>
            </a:r>
            <a:r>
              <a:rPr lang="en-US" i="1" dirty="0">
                <a:solidFill>
                  <a:srgbClr val="0096FF"/>
                </a:solidFill>
                <a:latin typeface="Calibri"/>
                <a:cs typeface="Calibri"/>
              </a:rPr>
              <a:t>P</a:t>
            </a:r>
            <a:r>
              <a:rPr lang="en-US" dirty="0">
                <a:solidFill>
                  <a:srgbClr val="0096FF"/>
                </a:solidFill>
                <a:latin typeface="Calibri"/>
                <a:cs typeface="Calibri"/>
              </a:rPr>
              <a:t>(</a:t>
            </a:r>
            <a:r>
              <a:rPr lang="en-US" i="1" dirty="0">
                <a:solidFill>
                  <a:srgbClr val="0096FF"/>
                </a:solidFill>
                <a:latin typeface="Calibri"/>
                <a:cs typeface="Calibri"/>
              </a:rPr>
              <a:t>X</a:t>
            </a:r>
            <a:r>
              <a:rPr lang="en-US" baseline="-25000" dirty="0">
                <a:solidFill>
                  <a:srgbClr val="0096FF"/>
                </a:solidFill>
                <a:latin typeface="Calibri"/>
                <a:cs typeface="Calibri"/>
              </a:rPr>
              <a:t>0</a:t>
            </a:r>
            <a:r>
              <a:rPr lang="en-US" dirty="0">
                <a:solidFill>
                  <a:srgbClr val="0096FF"/>
                </a:solidFill>
                <a:latin typeface="Calibri"/>
                <a:cs typeface="Calibri"/>
              </a:rPr>
              <a:t>) =</a:t>
            </a:r>
            <a:r>
              <a:rPr lang="en-US" dirty="0">
                <a:solidFill>
                  <a:srgbClr val="0096FF"/>
                </a:solidFill>
              </a:rPr>
              <a:t>&lt;0.5,0.5&gt;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What is the weather like at time 1?</a:t>
            </a:r>
          </a:p>
          <a:p>
            <a:pPr marL="457176" lvl="1" indent="0">
              <a:buNone/>
            </a:pPr>
            <a:r>
              <a:rPr lang="en-US" i="1" dirty="0">
                <a:solidFill>
                  <a:srgbClr val="0432FF"/>
                </a:solidFill>
                <a:latin typeface="Calibri"/>
                <a:cs typeface="Calibri"/>
              </a:rPr>
              <a:t>    P</a:t>
            </a:r>
            <a:r>
              <a:rPr lang="en-US" dirty="0">
                <a:solidFill>
                  <a:srgbClr val="0432FF"/>
                </a:solidFill>
                <a:latin typeface="Calibri"/>
                <a:cs typeface="Calibri"/>
              </a:rPr>
              <a:t>(</a:t>
            </a:r>
            <a:r>
              <a:rPr lang="en-US" i="1" dirty="0">
                <a:solidFill>
                  <a:srgbClr val="0432FF"/>
                </a:solidFill>
                <a:latin typeface="Calibri"/>
                <a:cs typeface="Calibri"/>
              </a:rPr>
              <a:t>X</a:t>
            </a:r>
            <a:r>
              <a:rPr lang="en-US" sz="3200" baseline="-25000" dirty="0">
                <a:solidFill>
                  <a:srgbClr val="0432FF"/>
                </a:solidFill>
                <a:latin typeface="Calibri"/>
                <a:cs typeface="Calibri"/>
              </a:rPr>
              <a:t>1</a:t>
            </a:r>
            <a:r>
              <a:rPr lang="en-US" dirty="0">
                <a:solidFill>
                  <a:srgbClr val="0432FF"/>
                </a:solidFill>
                <a:latin typeface="Calibri"/>
                <a:cs typeface="Calibri"/>
              </a:rPr>
              <a:t>) =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6" name="Oval 62"/>
          <p:cNvSpPr>
            <a:spLocks noChangeArrowheads="1"/>
          </p:cNvSpPr>
          <p:nvPr/>
        </p:nvSpPr>
        <p:spPr bwMode="auto">
          <a:xfrm>
            <a:off x="10445296" y="4394790"/>
            <a:ext cx="707065" cy="685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tIns="0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X</a:t>
            </a:r>
            <a:r>
              <a:rPr lang="en-US" sz="2800" baseline="-25000" dirty="0">
                <a:latin typeface="Calibri"/>
                <a:cs typeface="Calibri"/>
              </a:rPr>
              <a:t>1</a:t>
            </a:r>
          </a:p>
        </p:txBody>
      </p:sp>
      <p:cxnSp>
        <p:nvCxnSpPr>
          <p:cNvPr id="9" name="AutoShape 65"/>
          <p:cNvCxnSpPr>
            <a:cxnSpLocks noChangeShapeType="1"/>
            <a:stCxn id="20" idx="6"/>
            <a:endCxn id="14" idx="2"/>
          </p:cNvCxnSpPr>
          <p:nvPr/>
        </p:nvCxnSpPr>
        <p:spPr bwMode="auto">
          <a:xfrm>
            <a:off x="9959189" y="4737690"/>
            <a:ext cx="467168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Oval 66"/>
          <p:cNvSpPr>
            <a:spLocks noChangeArrowheads="1"/>
          </p:cNvSpPr>
          <p:nvPr/>
        </p:nvSpPr>
        <p:spPr bwMode="auto">
          <a:xfrm>
            <a:off x="9233184" y="4394790"/>
            <a:ext cx="707065" cy="685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tIns="0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X</a:t>
            </a:r>
            <a:r>
              <a:rPr lang="en-US" sz="2800" baseline="-25000" dirty="0">
                <a:latin typeface="Calibri"/>
                <a:cs typeface="Calibri"/>
              </a:rPr>
              <a:t>0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9227160" y="4394790"/>
            <a:ext cx="707065" cy="685800"/>
            <a:chOff x="7209582" y="3073990"/>
            <a:chExt cx="707065" cy="685800"/>
          </a:xfrm>
          <a:effectLst/>
        </p:grpSpPr>
        <p:cxnSp>
          <p:nvCxnSpPr>
            <p:cNvPr id="14" name="Straight Connector 13"/>
            <p:cNvCxnSpPr/>
            <p:nvPr/>
          </p:nvCxnSpPr>
          <p:spPr>
            <a:xfrm flipV="1">
              <a:off x="7209582" y="3073990"/>
              <a:ext cx="353533" cy="342900"/>
            </a:xfrm>
            <a:prstGeom prst="line">
              <a:avLst/>
            </a:prstGeom>
            <a:ln w="38100" cap="rnd" cmpd="sng">
              <a:solidFill>
                <a:srgbClr val="DB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7313129" y="3174423"/>
              <a:ext cx="499971" cy="484934"/>
            </a:xfrm>
            <a:prstGeom prst="line">
              <a:avLst/>
            </a:prstGeom>
            <a:ln w="38100" cap="rnd" cmpd="sng">
              <a:solidFill>
                <a:srgbClr val="DB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7563115" y="3416890"/>
              <a:ext cx="353532" cy="342900"/>
            </a:xfrm>
            <a:prstGeom prst="line">
              <a:avLst/>
            </a:prstGeom>
            <a:ln w="38100" cap="rnd" cmpd="sng">
              <a:solidFill>
                <a:srgbClr val="DB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9027974" y="4280490"/>
            <a:ext cx="2286000" cy="914400"/>
            <a:chOff x="10515600" y="4267200"/>
            <a:chExt cx="1219200" cy="2438400"/>
          </a:xfrm>
          <a:effectLst/>
        </p:grpSpPr>
        <p:cxnSp>
          <p:nvCxnSpPr>
            <p:cNvPr id="20" name="Straight Connector 19"/>
            <p:cNvCxnSpPr/>
            <p:nvPr/>
          </p:nvCxnSpPr>
          <p:spPr>
            <a:xfrm>
              <a:off x="10515600" y="6705600"/>
              <a:ext cx="1219200" cy="0"/>
            </a:xfrm>
            <a:prstGeom prst="line">
              <a:avLst/>
            </a:prstGeom>
            <a:ln w="38100" cap="rnd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105156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10515600" y="4267200"/>
              <a:ext cx="1219200" cy="0"/>
            </a:xfrm>
            <a:prstGeom prst="line">
              <a:avLst/>
            </a:prstGeom>
            <a:ln w="38100" cap="rnd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117348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8924149" y="4140200"/>
            <a:ext cx="1169248" cy="1210733"/>
            <a:chOff x="10515600" y="4267200"/>
            <a:chExt cx="1219200" cy="2438400"/>
          </a:xfrm>
          <a:effectLst/>
        </p:grpSpPr>
        <p:cxnSp>
          <p:nvCxnSpPr>
            <p:cNvPr id="30" name="Straight Connector 29"/>
            <p:cNvCxnSpPr/>
            <p:nvPr/>
          </p:nvCxnSpPr>
          <p:spPr>
            <a:xfrm>
              <a:off x="10515600" y="6705600"/>
              <a:ext cx="1219200" cy="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V="1">
              <a:off x="105156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0515600" y="4267200"/>
              <a:ext cx="1219200" cy="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117348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009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8928225" y="4140200"/>
            <a:ext cx="2484841" cy="1210733"/>
            <a:chOff x="10515600" y="4267200"/>
            <a:chExt cx="1219200" cy="2438400"/>
          </a:xfrm>
          <a:effectLst/>
        </p:grpSpPr>
        <p:cxnSp>
          <p:nvCxnSpPr>
            <p:cNvPr id="35" name="Straight Connector 34"/>
            <p:cNvCxnSpPr/>
            <p:nvPr/>
          </p:nvCxnSpPr>
          <p:spPr>
            <a:xfrm>
              <a:off x="10515600" y="6705600"/>
              <a:ext cx="1219200" cy="0"/>
            </a:xfrm>
            <a:prstGeom prst="line">
              <a:avLst/>
            </a:prstGeom>
            <a:ln w="38100" cap="rnd" cmpd="sng">
              <a:solidFill>
                <a:srgbClr val="9437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V="1">
              <a:off x="105156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9437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10515600" y="4267200"/>
              <a:ext cx="1219200" cy="0"/>
            </a:xfrm>
            <a:prstGeom prst="line">
              <a:avLst/>
            </a:prstGeom>
            <a:ln w="38100" cap="rnd" cmpd="sng">
              <a:solidFill>
                <a:srgbClr val="9437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V="1">
              <a:off x="117348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9437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/>
          <p:cNvGrpSpPr/>
          <p:nvPr/>
        </p:nvGrpSpPr>
        <p:grpSpPr>
          <a:xfrm>
            <a:off x="10252882" y="4143612"/>
            <a:ext cx="1169248" cy="1210733"/>
            <a:chOff x="10515600" y="4267200"/>
            <a:chExt cx="1219200" cy="2438400"/>
          </a:xfrm>
          <a:effectLst/>
        </p:grpSpPr>
        <p:cxnSp>
          <p:nvCxnSpPr>
            <p:cNvPr id="45" name="Straight Connector 44"/>
            <p:cNvCxnSpPr/>
            <p:nvPr/>
          </p:nvCxnSpPr>
          <p:spPr>
            <a:xfrm>
              <a:off x="10515600" y="6705600"/>
              <a:ext cx="1219200" cy="0"/>
            </a:xfrm>
            <a:prstGeom prst="line">
              <a:avLst/>
            </a:prstGeom>
            <a:ln w="38100" cap="rnd" cmpd="sng">
              <a:solidFill>
                <a:srgbClr val="0432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V="1">
              <a:off x="105156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0432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10515600" y="4267200"/>
              <a:ext cx="1219200" cy="0"/>
            </a:xfrm>
            <a:prstGeom prst="line">
              <a:avLst/>
            </a:prstGeom>
            <a:ln w="38100" cap="rnd" cmpd="sng">
              <a:solidFill>
                <a:srgbClr val="0432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V="1">
              <a:off x="117348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0432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Content Placeholder 2"/>
          <p:cNvSpPr txBox="1">
            <a:spLocks/>
          </p:cNvSpPr>
          <p:nvPr/>
        </p:nvSpPr>
        <p:spPr bwMode="auto">
          <a:xfrm>
            <a:off x="266200" y="3315349"/>
            <a:ext cx="7965031" cy="1649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i="1" kern="0" dirty="0">
                <a:solidFill>
                  <a:srgbClr val="0432FF"/>
                </a:solidFill>
                <a:latin typeface="Calibri"/>
                <a:cs typeface="Calibri"/>
              </a:rPr>
              <a:t>                       </a:t>
            </a:r>
            <a:r>
              <a:rPr lang="en-US" sz="2800" kern="0" dirty="0">
                <a:solidFill>
                  <a:srgbClr val="DC0003"/>
                </a:solidFill>
                <a:sym typeface="Symbol"/>
              </a:rPr>
              <a:t></a:t>
            </a:r>
            <a:r>
              <a:rPr lang="en-US" sz="2800" i="1" kern="0" baseline="-25000" dirty="0">
                <a:solidFill>
                  <a:srgbClr val="DC0003"/>
                </a:solidFill>
                <a:sym typeface="Symbol"/>
              </a:rPr>
              <a:t>x</a:t>
            </a:r>
            <a:r>
              <a:rPr lang="en-US" sz="2000" i="1" kern="0" baseline="-51000" dirty="0">
                <a:solidFill>
                  <a:srgbClr val="DC0003"/>
                </a:solidFill>
                <a:sym typeface="Symbol"/>
              </a:rPr>
              <a:t>0</a:t>
            </a:r>
            <a:r>
              <a:rPr lang="en-US" sz="2800" i="1" kern="0" dirty="0">
                <a:solidFill>
                  <a:srgbClr val="FF0000"/>
                </a:solidFill>
                <a:sym typeface="Symbol"/>
              </a:rPr>
              <a:t> </a:t>
            </a:r>
            <a:r>
              <a:rPr lang="en-US" sz="2800" i="1" kern="0" dirty="0">
                <a:solidFill>
                  <a:srgbClr val="9437FF"/>
                </a:solidFill>
                <a:sym typeface="Symbol"/>
              </a:rPr>
              <a:t>P</a:t>
            </a:r>
            <a:r>
              <a:rPr lang="en-US" sz="2800" kern="0" dirty="0">
                <a:solidFill>
                  <a:srgbClr val="9437FF"/>
                </a:solidFill>
                <a:sym typeface="Symbol"/>
              </a:rPr>
              <a:t>(</a:t>
            </a:r>
            <a:r>
              <a:rPr lang="en-US" sz="2800" i="1" kern="0" dirty="0">
                <a:solidFill>
                  <a:srgbClr val="9437FF"/>
                </a:solidFill>
                <a:sym typeface="Symbol"/>
              </a:rPr>
              <a:t>X</a:t>
            </a:r>
            <a:r>
              <a:rPr lang="en-US" sz="2800" kern="0" baseline="-25000" dirty="0">
                <a:solidFill>
                  <a:srgbClr val="9437FF"/>
                </a:solidFill>
                <a:latin typeface="Calibri"/>
                <a:cs typeface="Calibri"/>
              </a:rPr>
              <a:t>0</a:t>
            </a:r>
            <a:r>
              <a:rPr lang="en-US" sz="2800" i="1" kern="0" dirty="0">
                <a:solidFill>
                  <a:srgbClr val="9437FF"/>
                </a:solidFill>
                <a:sym typeface="Symbol"/>
              </a:rPr>
              <a:t>=x</a:t>
            </a:r>
            <a:r>
              <a:rPr lang="en-US" sz="2800" kern="0" baseline="-25000" dirty="0">
                <a:solidFill>
                  <a:srgbClr val="9437FF"/>
                </a:solidFill>
                <a:latin typeface="Calibri"/>
                <a:cs typeface="Calibri"/>
                <a:sym typeface="Symbol"/>
              </a:rPr>
              <a:t>0,</a:t>
            </a:r>
            <a:r>
              <a:rPr lang="en-US" sz="2800" kern="0" dirty="0">
                <a:solidFill>
                  <a:srgbClr val="9437FF"/>
                </a:solidFill>
                <a:sym typeface="Symbol"/>
              </a:rPr>
              <a:t> X</a:t>
            </a:r>
            <a:r>
              <a:rPr lang="en-US" sz="2800" kern="0" baseline="-25000" dirty="0">
                <a:solidFill>
                  <a:srgbClr val="9437FF"/>
                </a:solidFill>
                <a:sym typeface="Symbol"/>
              </a:rPr>
              <a:t>1</a:t>
            </a:r>
            <a:r>
              <a:rPr lang="en-US" sz="2800" kern="0" dirty="0">
                <a:solidFill>
                  <a:srgbClr val="9437FF"/>
                </a:solidFill>
                <a:sym typeface="Symbol"/>
              </a:rPr>
              <a:t>)</a:t>
            </a:r>
          </a:p>
          <a:p>
            <a:pPr marL="457176" lvl="1" indent="0">
              <a:buFont typeface="Wingdings" pitchFamily="2" charset="2"/>
              <a:buNone/>
            </a:pPr>
            <a:r>
              <a:rPr lang="en-US" kern="0" dirty="0">
                <a:solidFill>
                  <a:srgbClr val="CC00CC"/>
                </a:solidFill>
                <a:sym typeface="Symbol"/>
              </a:rPr>
              <a:t>              </a:t>
            </a:r>
            <a:r>
              <a:rPr lang="en-US" kern="0" dirty="0">
                <a:solidFill>
                  <a:srgbClr val="0432FF"/>
                </a:solidFill>
                <a:sym typeface="Symbol"/>
              </a:rPr>
              <a:t>=</a:t>
            </a:r>
            <a:r>
              <a:rPr lang="en-US" kern="0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kern="0" dirty="0">
                <a:solidFill>
                  <a:srgbClr val="DC0003"/>
                </a:solidFill>
                <a:sym typeface="Symbol"/>
              </a:rPr>
              <a:t></a:t>
            </a:r>
            <a:r>
              <a:rPr lang="en-US" sz="3200" i="1" kern="0" baseline="-25000" dirty="0">
                <a:solidFill>
                  <a:srgbClr val="DC0003"/>
                </a:solidFill>
                <a:sym typeface="Symbol"/>
              </a:rPr>
              <a:t>x</a:t>
            </a:r>
            <a:r>
              <a:rPr lang="en-US" sz="2400" i="1" kern="0" baseline="-51000" dirty="0">
                <a:solidFill>
                  <a:srgbClr val="DC0003"/>
                </a:solidFill>
                <a:sym typeface="Symbol"/>
              </a:rPr>
              <a:t>0</a:t>
            </a:r>
            <a:r>
              <a:rPr lang="en-US" i="1" kern="0" dirty="0">
                <a:solidFill>
                  <a:srgbClr val="FF0000"/>
                </a:solidFill>
                <a:sym typeface="Symbol"/>
              </a:rPr>
              <a:t> </a:t>
            </a:r>
            <a:r>
              <a:rPr lang="en-US" i="1" kern="0" dirty="0">
                <a:solidFill>
                  <a:srgbClr val="009051"/>
                </a:solidFill>
                <a:sym typeface="Symbol"/>
              </a:rPr>
              <a:t>P</a:t>
            </a:r>
            <a:r>
              <a:rPr lang="en-US" kern="0" dirty="0">
                <a:solidFill>
                  <a:srgbClr val="009051"/>
                </a:solidFill>
                <a:sym typeface="Symbol"/>
              </a:rPr>
              <a:t>(</a:t>
            </a:r>
            <a:r>
              <a:rPr lang="en-US" i="1" kern="0" dirty="0">
                <a:solidFill>
                  <a:srgbClr val="009051"/>
                </a:solidFill>
                <a:sym typeface="Symbol"/>
              </a:rPr>
              <a:t>X</a:t>
            </a:r>
            <a:r>
              <a:rPr lang="en-US" kern="0" baseline="-25000" dirty="0">
                <a:solidFill>
                  <a:srgbClr val="009051"/>
                </a:solidFill>
                <a:latin typeface="Calibri"/>
                <a:cs typeface="Calibri"/>
              </a:rPr>
              <a:t>1</a:t>
            </a:r>
            <a:r>
              <a:rPr lang="en-US" kern="0" dirty="0">
                <a:solidFill>
                  <a:srgbClr val="009051"/>
                </a:solidFill>
                <a:latin typeface="Calibri"/>
                <a:cs typeface="Calibri"/>
              </a:rPr>
              <a:t>|</a:t>
            </a:r>
            <a:r>
              <a:rPr lang="en-US" kern="0" baseline="-25000" dirty="0">
                <a:solidFill>
                  <a:srgbClr val="009051"/>
                </a:solidFill>
                <a:latin typeface="Calibri"/>
                <a:cs typeface="Calibri"/>
              </a:rPr>
              <a:t> </a:t>
            </a:r>
            <a:r>
              <a:rPr lang="en-US" i="1" kern="0" dirty="0">
                <a:solidFill>
                  <a:srgbClr val="009051"/>
                </a:solidFill>
                <a:sym typeface="Symbol"/>
              </a:rPr>
              <a:t>X</a:t>
            </a:r>
            <a:r>
              <a:rPr lang="en-US" kern="0" baseline="-25000" dirty="0">
                <a:solidFill>
                  <a:srgbClr val="009051"/>
                </a:solidFill>
                <a:latin typeface="Calibri"/>
                <a:cs typeface="Calibri"/>
                <a:sym typeface="Symbol"/>
              </a:rPr>
              <a:t>0</a:t>
            </a:r>
            <a:r>
              <a:rPr lang="en-US" i="1" kern="0" dirty="0">
                <a:solidFill>
                  <a:srgbClr val="009051"/>
                </a:solidFill>
                <a:sym typeface="Symbol"/>
              </a:rPr>
              <a:t>=x</a:t>
            </a:r>
            <a:r>
              <a:rPr lang="en-US" kern="0" baseline="-25000" dirty="0">
                <a:solidFill>
                  <a:srgbClr val="009051"/>
                </a:solidFill>
                <a:latin typeface="Calibri"/>
                <a:cs typeface="Calibri"/>
                <a:sym typeface="Symbol"/>
              </a:rPr>
              <a:t>0</a:t>
            </a:r>
            <a:r>
              <a:rPr lang="en-US" kern="0" dirty="0">
                <a:solidFill>
                  <a:srgbClr val="009051"/>
                </a:solidFill>
                <a:sym typeface="Symbol"/>
              </a:rPr>
              <a:t>)</a:t>
            </a:r>
            <a:r>
              <a:rPr lang="en-US" i="1" kern="0" dirty="0">
                <a:solidFill>
                  <a:srgbClr val="009051"/>
                </a:solidFill>
                <a:sym typeface="Symbol"/>
              </a:rPr>
              <a:t> </a:t>
            </a:r>
            <a:r>
              <a:rPr lang="en-US" i="1" kern="0" dirty="0">
                <a:solidFill>
                  <a:srgbClr val="0096FF"/>
                </a:solidFill>
                <a:sym typeface="Symbol"/>
              </a:rPr>
              <a:t>P</a:t>
            </a:r>
            <a:r>
              <a:rPr lang="en-US" kern="0" dirty="0">
                <a:solidFill>
                  <a:srgbClr val="0096FF"/>
                </a:solidFill>
                <a:sym typeface="Symbol"/>
              </a:rPr>
              <a:t>(</a:t>
            </a:r>
            <a:r>
              <a:rPr lang="en-US" i="1" kern="0" dirty="0">
                <a:solidFill>
                  <a:srgbClr val="0096FF"/>
                </a:solidFill>
                <a:sym typeface="Symbol"/>
              </a:rPr>
              <a:t>X</a:t>
            </a:r>
            <a:r>
              <a:rPr lang="en-US" kern="0" baseline="-25000" dirty="0">
                <a:solidFill>
                  <a:srgbClr val="0096FF"/>
                </a:solidFill>
                <a:latin typeface="Calibri"/>
                <a:cs typeface="Calibri"/>
                <a:sym typeface="Symbol"/>
              </a:rPr>
              <a:t>0</a:t>
            </a:r>
            <a:r>
              <a:rPr lang="en-US" i="1" kern="0" dirty="0">
                <a:solidFill>
                  <a:srgbClr val="0096FF"/>
                </a:solidFill>
                <a:sym typeface="Symbol"/>
              </a:rPr>
              <a:t>=x</a:t>
            </a:r>
            <a:r>
              <a:rPr lang="en-US" kern="0" baseline="-25000" dirty="0">
                <a:solidFill>
                  <a:srgbClr val="0096FF"/>
                </a:solidFill>
                <a:latin typeface="Calibri"/>
                <a:cs typeface="Calibri"/>
                <a:sym typeface="Symbol"/>
              </a:rPr>
              <a:t>0</a:t>
            </a:r>
            <a:r>
              <a:rPr lang="en-US" kern="0" dirty="0">
                <a:solidFill>
                  <a:srgbClr val="0096FF"/>
                </a:solidFill>
                <a:sym typeface="Symbol"/>
              </a:rPr>
              <a:t>)</a:t>
            </a:r>
            <a:r>
              <a:rPr lang="en-US" i="1" kern="0" dirty="0">
                <a:solidFill>
                  <a:srgbClr val="CC00CC"/>
                </a:solidFill>
                <a:sym typeface="Symbol"/>
              </a:rPr>
              <a:t> </a:t>
            </a:r>
            <a:endParaRPr lang="en-US" kern="0" dirty="0">
              <a:solidFill>
                <a:srgbClr val="CC00CC"/>
              </a:solidFill>
              <a:sym typeface="Symbol"/>
            </a:endParaRPr>
          </a:p>
          <a:p>
            <a:pPr marL="457176" lvl="1" indent="0">
              <a:buFont typeface="Wingdings" pitchFamily="2" charset="2"/>
              <a:buNone/>
            </a:pPr>
            <a:r>
              <a:rPr lang="en-US" kern="0" dirty="0">
                <a:solidFill>
                  <a:srgbClr val="CC00CC"/>
                </a:solidFill>
                <a:sym typeface="Symbol"/>
              </a:rPr>
              <a:t>              </a:t>
            </a:r>
            <a:r>
              <a:rPr lang="en-US" kern="0" dirty="0">
                <a:solidFill>
                  <a:srgbClr val="0432FF"/>
                </a:solidFill>
                <a:sym typeface="Symbol"/>
              </a:rPr>
              <a:t>= </a:t>
            </a:r>
            <a:r>
              <a:rPr lang="en-US" kern="0" dirty="0">
                <a:solidFill>
                  <a:srgbClr val="0096FF"/>
                </a:solidFill>
                <a:sym typeface="Symbol"/>
              </a:rPr>
              <a:t>0.5</a:t>
            </a:r>
            <a:r>
              <a:rPr lang="en-US" kern="0" dirty="0">
                <a:solidFill>
                  <a:srgbClr val="009051"/>
                </a:solidFill>
                <a:sym typeface="Symbol"/>
              </a:rPr>
              <a:t>&lt;0.9,0.1&gt;</a:t>
            </a:r>
            <a:r>
              <a:rPr lang="en-US" kern="0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kern="0" dirty="0">
                <a:solidFill>
                  <a:srgbClr val="DC0003"/>
                </a:solidFill>
                <a:sym typeface="Symbol"/>
              </a:rPr>
              <a:t>+</a:t>
            </a:r>
            <a:r>
              <a:rPr lang="en-US" kern="0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kern="0" dirty="0">
                <a:solidFill>
                  <a:srgbClr val="0096FF"/>
                </a:solidFill>
                <a:sym typeface="Symbol"/>
              </a:rPr>
              <a:t>0.5</a:t>
            </a:r>
            <a:r>
              <a:rPr lang="en-US" kern="0" dirty="0">
                <a:solidFill>
                  <a:srgbClr val="009051"/>
                </a:solidFill>
                <a:sym typeface="Symbol"/>
              </a:rPr>
              <a:t>&lt;0.3,0.7&gt;</a:t>
            </a:r>
            <a:r>
              <a:rPr lang="en-US" kern="0" dirty="0">
                <a:solidFill>
                  <a:srgbClr val="CC00CC"/>
                </a:solidFill>
                <a:sym typeface="Symbol"/>
              </a:rPr>
              <a:t> </a:t>
            </a:r>
          </a:p>
          <a:p>
            <a:pPr marL="457176" lvl="1" indent="0">
              <a:buFont typeface="Wingdings" pitchFamily="2" charset="2"/>
              <a:buNone/>
            </a:pPr>
            <a:r>
              <a:rPr lang="en-US" kern="0" dirty="0">
                <a:solidFill>
                  <a:srgbClr val="CC00CC"/>
                </a:solidFill>
                <a:sym typeface="Symbol"/>
              </a:rPr>
              <a:t>              </a:t>
            </a:r>
            <a:r>
              <a:rPr lang="en-US" kern="0" dirty="0">
                <a:solidFill>
                  <a:srgbClr val="0432FF"/>
                </a:solidFill>
                <a:sym typeface="Symbol"/>
              </a:rPr>
              <a:t>= &lt;0.6,0.4&gt;</a:t>
            </a:r>
          </a:p>
        </p:txBody>
      </p:sp>
      <p:graphicFrame>
        <p:nvGraphicFramePr>
          <p:cNvPr id="50" name="Table 49"/>
          <p:cNvGraphicFramePr>
            <a:graphicFrameLocks noGrp="1"/>
          </p:cNvGraphicFramePr>
          <p:nvPr/>
        </p:nvGraphicFramePr>
        <p:xfrm>
          <a:off x="5434688" y="1394178"/>
          <a:ext cx="2362199" cy="147878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36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89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u="none" baseline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lang="en-US" sz="1800" b="1" i="0" u="none" baseline="-250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lang="en-US" sz="1800" b="1" baseline="-250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-1</a:t>
                      </a:r>
                    </a:p>
                  </a:txBody>
                  <a:tcPr marL="91410" marR="91410" marT="45736" marB="45736">
                    <a:lnL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P(</a:t>
                      </a:r>
                      <a:r>
                        <a:rPr lang="en-US" sz="1800" b="1" i="0" u="none" baseline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lang="en-US" sz="1800" b="1" i="0" u="none" baseline="-250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|</a:t>
                      </a:r>
                      <a:r>
                        <a:rPr lang="en-US" sz="1800" b="1" i="0" u="none" baseline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lang="en-US" sz="1800" b="1" i="0" u="none" baseline="-250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lang="en-US" sz="1800" b="1" baseline="-250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-1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)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L="91410" marR="91410" marT="45736" marB="45736">
                    <a:lnL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sun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rain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sun</a:t>
                      </a:r>
                    </a:p>
                  </a:txBody>
                  <a:tcPr marL="91410" marR="91410" marT="45736" marB="45736">
                    <a:lnL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0.9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0.1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rain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L="91410" marR="91410" marT="45736" marB="45736">
                    <a:lnL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0.3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0.7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1" name="Picture 5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147" y="1181101"/>
            <a:ext cx="4086692" cy="25019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9C7C8BE-15AF-821B-17C5-333527A6A03A}"/>
                  </a:ext>
                </a:extLst>
              </p14:cNvPr>
              <p14:cNvContentPartPr/>
              <p14:nvPr/>
            </p14:nvContentPartPr>
            <p14:xfrm>
              <a:off x="2648520" y="948600"/>
              <a:ext cx="1227960" cy="4741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9C7C8BE-15AF-821B-17C5-333527A6A03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39160" y="939240"/>
                <a:ext cx="1246680" cy="492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739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ontent Placeholder 2"/>
          <p:cNvSpPr txBox="1">
            <a:spLocks/>
          </p:cNvSpPr>
          <p:nvPr/>
        </p:nvSpPr>
        <p:spPr bwMode="auto">
          <a:xfrm>
            <a:off x="256641" y="3306871"/>
            <a:ext cx="8512256" cy="1649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i="1" kern="0" dirty="0">
                <a:solidFill>
                  <a:srgbClr val="0432FF"/>
                </a:solidFill>
                <a:latin typeface="Calibri"/>
                <a:cs typeface="Calibri"/>
              </a:rPr>
              <a:t>                       </a:t>
            </a:r>
            <a:r>
              <a:rPr lang="en-US" sz="2800" kern="0" dirty="0">
                <a:solidFill>
                  <a:srgbClr val="DC0003"/>
                </a:solidFill>
                <a:sym typeface="Symbol"/>
              </a:rPr>
              <a:t></a:t>
            </a:r>
            <a:r>
              <a:rPr lang="en-US" sz="2800" i="1" kern="0" baseline="-25000" dirty="0">
                <a:solidFill>
                  <a:srgbClr val="DC0003"/>
                </a:solidFill>
                <a:sym typeface="Symbol"/>
              </a:rPr>
              <a:t>x</a:t>
            </a:r>
            <a:r>
              <a:rPr lang="en-US" sz="2000" i="1" kern="0" baseline="-51000" dirty="0">
                <a:solidFill>
                  <a:srgbClr val="DC0003"/>
                </a:solidFill>
                <a:sym typeface="Symbol"/>
              </a:rPr>
              <a:t>1</a:t>
            </a:r>
            <a:r>
              <a:rPr lang="en-US" sz="2800" i="1" kern="0" dirty="0">
                <a:solidFill>
                  <a:srgbClr val="FF0000"/>
                </a:solidFill>
                <a:sym typeface="Symbol"/>
              </a:rPr>
              <a:t> </a:t>
            </a:r>
            <a:r>
              <a:rPr lang="en-US" sz="2800" i="1" kern="0" dirty="0">
                <a:solidFill>
                  <a:srgbClr val="9437FF"/>
                </a:solidFill>
                <a:sym typeface="Symbol"/>
              </a:rPr>
              <a:t>P</a:t>
            </a:r>
            <a:r>
              <a:rPr lang="en-US" sz="2800" kern="0" dirty="0">
                <a:solidFill>
                  <a:srgbClr val="9437FF"/>
                </a:solidFill>
                <a:sym typeface="Symbol"/>
              </a:rPr>
              <a:t>(</a:t>
            </a:r>
            <a:r>
              <a:rPr lang="en-US" sz="2800" i="1" kern="0" dirty="0">
                <a:solidFill>
                  <a:srgbClr val="9437FF"/>
                </a:solidFill>
                <a:sym typeface="Symbol"/>
              </a:rPr>
              <a:t>X</a:t>
            </a:r>
            <a:r>
              <a:rPr lang="en-US" sz="2800" kern="0" baseline="-25000" dirty="0">
                <a:solidFill>
                  <a:srgbClr val="9437FF"/>
                </a:solidFill>
                <a:latin typeface="Calibri"/>
                <a:cs typeface="Calibri"/>
                <a:sym typeface="Symbol"/>
              </a:rPr>
              <a:t>1</a:t>
            </a:r>
            <a:r>
              <a:rPr lang="en-US" sz="2800" i="1" kern="0" dirty="0">
                <a:solidFill>
                  <a:srgbClr val="9437FF"/>
                </a:solidFill>
                <a:sym typeface="Symbol"/>
              </a:rPr>
              <a:t>=x</a:t>
            </a:r>
            <a:r>
              <a:rPr lang="en-US" sz="2800" kern="0" baseline="-25000" dirty="0">
                <a:solidFill>
                  <a:srgbClr val="9437FF"/>
                </a:solidFill>
                <a:latin typeface="Calibri"/>
                <a:cs typeface="Calibri"/>
                <a:sym typeface="Symbol"/>
              </a:rPr>
              <a:t>1</a:t>
            </a:r>
            <a:r>
              <a:rPr lang="en-US" sz="2800" i="1" kern="0" dirty="0">
                <a:solidFill>
                  <a:srgbClr val="9437FF"/>
                </a:solidFill>
                <a:sym typeface="Symbol"/>
              </a:rPr>
              <a:t>, X</a:t>
            </a:r>
            <a:r>
              <a:rPr lang="en-US" sz="2800" kern="0" baseline="-25000" dirty="0">
                <a:solidFill>
                  <a:srgbClr val="9437FF"/>
                </a:solidFill>
                <a:latin typeface="Calibri"/>
                <a:cs typeface="Calibri"/>
                <a:sym typeface="Symbol"/>
              </a:rPr>
              <a:t>2</a:t>
            </a:r>
            <a:r>
              <a:rPr lang="en-US" sz="2800" kern="0" dirty="0">
                <a:solidFill>
                  <a:srgbClr val="9437FF"/>
                </a:solidFill>
                <a:sym typeface="Symbol"/>
              </a:rPr>
              <a:t>)</a:t>
            </a:r>
          </a:p>
          <a:p>
            <a:pPr marL="457176" lvl="1" indent="0">
              <a:buFont typeface="Wingdings" pitchFamily="2" charset="2"/>
              <a:buNone/>
            </a:pPr>
            <a:r>
              <a:rPr lang="en-US" kern="0" dirty="0">
                <a:solidFill>
                  <a:srgbClr val="CC00CC"/>
                </a:solidFill>
                <a:sym typeface="Symbol"/>
              </a:rPr>
              <a:t>              </a:t>
            </a:r>
            <a:r>
              <a:rPr lang="en-US" kern="0" dirty="0">
                <a:solidFill>
                  <a:srgbClr val="0432FF"/>
                </a:solidFill>
                <a:sym typeface="Symbol"/>
              </a:rPr>
              <a:t>=</a:t>
            </a:r>
            <a:r>
              <a:rPr lang="en-US" kern="0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kern="0" dirty="0">
                <a:solidFill>
                  <a:srgbClr val="DC0003"/>
                </a:solidFill>
                <a:sym typeface="Symbol"/>
              </a:rPr>
              <a:t></a:t>
            </a:r>
            <a:r>
              <a:rPr lang="en-US" sz="3200" i="1" kern="0" baseline="-25000" dirty="0">
                <a:solidFill>
                  <a:srgbClr val="DC0003"/>
                </a:solidFill>
                <a:sym typeface="Symbol"/>
              </a:rPr>
              <a:t>x</a:t>
            </a:r>
            <a:r>
              <a:rPr lang="en-US" sz="2400" i="1" kern="0" baseline="-51000" dirty="0">
                <a:solidFill>
                  <a:srgbClr val="DC0003"/>
                </a:solidFill>
                <a:sym typeface="Symbol"/>
              </a:rPr>
              <a:t>1</a:t>
            </a:r>
            <a:r>
              <a:rPr lang="en-US" i="1" kern="0" dirty="0">
                <a:solidFill>
                  <a:srgbClr val="FF0000"/>
                </a:solidFill>
                <a:sym typeface="Symbol"/>
              </a:rPr>
              <a:t> </a:t>
            </a:r>
            <a:r>
              <a:rPr lang="en-US" i="1" kern="0" dirty="0">
                <a:solidFill>
                  <a:srgbClr val="009051"/>
                </a:solidFill>
                <a:sym typeface="Symbol"/>
              </a:rPr>
              <a:t>P</a:t>
            </a:r>
            <a:r>
              <a:rPr lang="en-US" kern="0" dirty="0">
                <a:solidFill>
                  <a:srgbClr val="009051"/>
                </a:solidFill>
                <a:sym typeface="Symbol"/>
              </a:rPr>
              <a:t>(</a:t>
            </a:r>
            <a:r>
              <a:rPr lang="en-US" i="1" kern="0" dirty="0">
                <a:solidFill>
                  <a:srgbClr val="009051"/>
                </a:solidFill>
                <a:sym typeface="Symbol"/>
              </a:rPr>
              <a:t>X</a:t>
            </a:r>
            <a:r>
              <a:rPr lang="en-US" kern="0" baseline="-25000" dirty="0">
                <a:solidFill>
                  <a:srgbClr val="009051"/>
                </a:solidFill>
                <a:latin typeface="Calibri"/>
                <a:cs typeface="Calibri"/>
                <a:sym typeface="Symbol"/>
              </a:rPr>
              <a:t>2</a:t>
            </a:r>
            <a:r>
              <a:rPr lang="en-US" kern="0" dirty="0">
                <a:solidFill>
                  <a:srgbClr val="009051"/>
                </a:solidFill>
                <a:latin typeface="Calibri"/>
                <a:cs typeface="Calibri"/>
              </a:rPr>
              <a:t>|</a:t>
            </a:r>
            <a:r>
              <a:rPr lang="en-US" kern="0" baseline="-25000" dirty="0">
                <a:solidFill>
                  <a:srgbClr val="009051"/>
                </a:solidFill>
                <a:latin typeface="Calibri"/>
                <a:cs typeface="Calibri"/>
              </a:rPr>
              <a:t> </a:t>
            </a:r>
            <a:r>
              <a:rPr lang="en-US" i="1" kern="0" dirty="0">
                <a:solidFill>
                  <a:srgbClr val="009051"/>
                </a:solidFill>
                <a:sym typeface="Symbol"/>
              </a:rPr>
              <a:t>X</a:t>
            </a:r>
            <a:r>
              <a:rPr lang="en-US" kern="0" baseline="-25000" dirty="0">
                <a:solidFill>
                  <a:srgbClr val="009051"/>
                </a:solidFill>
                <a:latin typeface="Calibri"/>
                <a:cs typeface="Calibri"/>
                <a:sym typeface="Symbol"/>
              </a:rPr>
              <a:t>1</a:t>
            </a:r>
            <a:r>
              <a:rPr lang="en-US" i="1" kern="0" dirty="0">
                <a:solidFill>
                  <a:srgbClr val="009051"/>
                </a:solidFill>
                <a:sym typeface="Symbol"/>
              </a:rPr>
              <a:t>=x</a:t>
            </a:r>
            <a:r>
              <a:rPr lang="en-US" kern="0" baseline="-25000" dirty="0">
                <a:solidFill>
                  <a:srgbClr val="009051"/>
                </a:solidFill>
                <a:latin typeface="Calibri"/>
                <a:cs typeface="Calibri"/>
                <a:sym typeface="Symbol"/>
              </a:rPr>
              <a:t>1</a:t>
            </a:r>
            <a:r>
              <a:rPr lang="en-US" kern="0" dirty="0">
                <a:solidFill>
                  <a:srgbClr val="009051"/>
                </a:solidFill>
                <a:sym typeface="Symbol"/>
              </a:rPr>
              <a:t>)</a:t>
            </a:r>
            <a:r>
              <a:rPr lang="en-US" i="1" kern="0" dirty="0">
                <a:solidFill>
                  <a:srgbClr val="009051"/>
                </a:solidFill>
                <a:sym typeface="Symbol"/>
              </a:rPr>
              <a:t> </a:t>
            </a:r>
            <a:r>
              <a:rPr lang="en-US" i="1" kern="0" dirty="0">
                <a:solidFill>
                  <a:srgbClr val="0096FF"/>
                </a:solidFill>
                <a:sym typeface="Symbol"/>
              </a:rPr>
              <a:t>P</a:t>
            </a:r>
            <a:r>
              <a:rPr lang="en-US" kern="0" dirty="0">
                <a:solidFill>
                  <a:srgbClr val="0096FF"/>
                </a:solidFill>
                <a:sym typeface="Symbol"/>
              </a:rPr>
              <a:t>(</a:t>
            </a:r>
            <a:r>
              <a:rPr lang="en-US" i="1" kern="0" dirty="0">
                <a:solidFill>
                  <a:srgbClr val="0096FF"/>
                </a:solidFill>
                <a:sym typeface="Symbol"/>
              </a:rPr>
              <a:t>X</a:t>
            </a:r>
            <a:r>
              <a:rPr lang="en-US" kern="0" baseline="-25000" dirty="0">
                <a:solidFill>
                  <a:srgbClr val="0096FF"/>
                </a:solidFill>
                <a:latin typeface="Calibri"/>
                <a:cs typeface="Calibri"/>
                <a:sym typeface="Symbol"/>
              </a:rPr>
              <a:t>1</a:t>
            </a:r>
            <a:r>
              <a:rPr lang="en-US" i="1" kern="0" dirty="0">
                <a:solidFill>
                  <a:srgbClr val="0096FF"/>
                </a:solidFill>
                <a:sym typeface="Symbol"/>
              </a:rPr>
              <a:t>=x</a:t>
            </a:r>
            <a:r>
              <a:rPr lang="en-US" kern="0" baseline="-25000" dirty="0">
                <a:solidFill>
                  <a:srgbClr val="0096FF"/>
                </a:solidFill>
                <a:latin typeface="Calibri"/>
                <a:cs typeface="Calibri"/>
                <a:sym typeface="Symbol"/>
              </a:rPr>
              <a:t>1</a:t>
            </a:r>
            <a:r>
              <a:rPr lang="en-US" kern="0" dirty="0">
                <a:solidFill>
                  <a:srgbClr val="0096FF"/>
                </a:solidFill>
                <a:sym typeface="Symbol"/>
              </a:rPr>
              <a:t>)</a:t>
            </a:r>
            <a:r>
              <a:rPr lang="en-US" i="1" kern="0" dirty="0">
                <a:solidFill>
                  <a:srgbClr val="CC00CC"/>
                </a:solidFill>
                <a:sym typeface="Symbol"/>
              </a:rPr>
              <a:t> </a:t>
            </a:r>
            <a:endParaRPr lang="en-US" kern="0" dirty="0">
              <a:solidFill>
                <a:srgbClr val="CC00CC"/>
              </a:solidFill>
              <a:sym typeface="Symbol"/>
            </a:endParaRPr>
          </a:p>
          <a:p>
            <a:pPr marL="457176" lvl="1" indent="0">
              <a:buFont typeface="Wingdings" pitchFamily="2" charset="2"/>
              <a:buNone/>
            </a:pPr>
            <a:r>
              <a:rPr lang="en-US" kern="0" dirty="0">
                <a:solidFill>
                  <a:srgbClr val="CC00CC"/>
                </a:solidFill>
                <a:sym typeface="Symbol"/>
              </a:rPr>
              <a:t>              </a:t>
            </a:r>
            <a:r>
              <a:rPr lang="en-US" kern="0" dirty="0">
                <a:solidFill>
                  <a:srgbClr val="0432FF"/>
                </a:solidFill>
                <a:sym typeface="Symbol"/>
              </a:rPr>
              <a:t>= </a:t>
            </a:r>
            <a:r>
              <a:rPr lang="en-US" kern="0" dirty="0">
                <a:solidFill>
                  <a:srgbClr val="0096FF"/>
                </a:solidFill>
                <a:sym typeface="Symbol"/>
              </a:rPr>
              <a:t>0.6</a:t>
            </a:r>
            <a:r>
              <a:rPr lang="en-US" kern="0" dirty="0">
                <a:solidFill>
                  <a:srgbClr val="009051"/>
                </a:solidFill>
                <a:sym typeface="Symbol"/>
              </a:rPr>
              <a:t>&lt;0.9,0.1&gt; </a:t>
            </a:r>
            <a:r>
              <a:rPr lang="en-US" kern="0" dirty="0">
                <a:solidFill>
                  <a:srgbClr val="DC0003"/>
                </a:solidFill>
                <a:sym typeface="Symbol"/>
              </a:rPr>
              <a:t>+</a:t>
            </a:r>
            <a:r>
              <a:rPr lang="en-US" kern="0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kern="0" dirty="0">
                <a:solidFill>
                  <a:srgbClr val="0096FF"/>
                </a:solidFill>
                <a:sym typeface="Symbol"/>
              </a:rPr>
              <a:t>0.4</a:t>
            </a:r>
            <a:r>
              <a:rPr lang="en-US" kern="0" dirty="0">
                <a:solidFill>
                  <a:srgbClr val="009051"/>
                </a:solidFill>
                <a:sym typeface="Symbol"/>
              </a:rPr>
              <a:t>&lt;0.3,0.7&gt;</a:t>
            </a:r>
            <a:r>
              <a:rPr lang="en-US" kern="0" dirty="0">
                <a:solidFill>
                  <a:srgbClr val="CC00CC"/>
                </a:solidFill>
                <a:sym typeface="Symbol"/>
              </a:rPr>
              <a:t> </a:t>
            </a:r>
          </a:p>
          <a:p>
            <a:pPr marL="457176" lvl="1" indent="0">
              <a:buFont typeface="Wingdings" pitchFamily="2" charset="2"/>
              <a:buNone/>
            </a:pPr>
            <a:r>
              <a:rPr lang="en-US" kern="0" dirty="0">
                <a:solidFill>
                  <a:srgbClr val="CC00CC"/>
                </a:solidFill>
                <a:sym typeface="Symbol"/>
              </a:rPr>
              <a:t>              </a:t>
            </a:r>
            <a:r>
              <a:rPr lang="en-US" kern="0" dirty="0">
                <a:solidFill>
                  <a:srgbClr val="0432FF"/>
                </a:solidFill>
                <a:sym typeface="Symbol"/>
              </a:rPr>
              <a:t>= &lt;0.66,0.34&gt;</a:t>
            </a:r>
          </a:p>
        </p:txBody>
      </p:sp>
      <p:cxnSp>
        <p:nvCxnSpPr>
          <p:cNvPr id="41" name="AutoShape 65"/>
          <p:cNvCxnSpPr>
            <a:cxnSpLocks noChangeShapeType="1"/>
          </p:cNvCxnSpPr>
          <p:nvPr/>
        </p:nvCxnSpPr>
        <p:spPr bwMode="auto">
          <a:xfrm>
            <a:off x="9968952" y="4743395"/>
            <a:ext cx="467168" cy="0"/>
          </a:xfrm>
          <a:prstGeom prst="straightConnector1">
            <a:avLst/>
          </a:prstGeom>
          <a:noFill/>
          <a:ln w="28575">
            <a:solidFill>
              <a:schemeClr val="bg1">
                <a:lumMod val="65000"/>
              </a:schemeClr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2" name="Oval 66"/>
          <p:cNvSpPr>
            <a:spLocks noChangeArrowheads="1"/>
          </p:cNvSpPr>
          <p:nvPr/>
        </p:nvSpPr>
        <p:spPr bwMode="auto">
          <a:xfrm>
            <a:off x="9242947" y="4400495"/>
            <a:ext cx="707065" cy="685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  <a:round/>
            <a:headEnd/>
            <a:tailEnd/>
          </a:ln>
        </p:spPr>
        <p:txBody>
          <a:bodyPr wrap="none" tIns="0" anchor="ctr"/>
          <a:lstStyle/>
          <a:p>
            <a:pPr algn="ctr"/>
            <a:r>
              <a:rPr lang="en-US" sz="2800" i="1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X</a:t>
            </a:r>
            <a:r>
              <a:rPr lang="en-US" sz="2800" baseline="-25000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0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Weather prediction, contd.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1"/>
            <a:ext cx="7854625" cy="2883489"/>
          </a:xfrm>
        </p:spPr>
        <p:txBody>
          <a:bodyPr/>
          <a:lstStyle/>
          <a:p>
            <a:r>
              <a:rPr lang="en-US" dirty="0"/>
              <a:t>Time 1: </a:t>
            </a:r>
            <a:r>
              <a:rPr lang="en-US" i="1" dirty="0">
                <a:solidFill>
                  <a:srgbClr val="0096FF"/>
                </a:solidFill>
                <a:latin typeface="Calibri"/>
                <a:cs typeface="Calibri"/>
              </a:rPr>
              <a:t>P</a:t>
            </a:r>
            <a:r>
              <a:rPr lang="en-US" dirty="0">
                <a:solidFill>
                  <a:srgbClr val="0096FF"/>
                </a:solidFill>
                <a:latin typeface="Calibri"/>
                <a:cs typeface="Calibri"/>
              </a:rPr>
              <a:t>(</a:t>
            </a:r>
            <a:r>
              <a:rPr lang="en-US" i="1" dirty="0">
                <a:solidFill>
                  <a:srgbClr val="0096FF"/>
                </a:solidFill>
                <a:latin typeface="Calibri"/>
                <a:cs typeface="Calibri"/>
              </a:rPr>
              <a:t>X</a:t>
            </a:r>
            <a:r>
              <a:rPr lang="en-US" baseline="-25000" dirty="0">
                <a:solidFill>
                  <a:srgbClr val="0096FF"/>
                </a:solidFill>
                <a:latin typeface="Calibri"/>
                <a:cs typeface="Calibri"/>
              </a:rPr>
              <a:t>1</a:t>
            </a:r>
            <a:r>
              <a:rPr lang="en-US" dirty="0">
                <a:solidFill>
                  <a:srgbClr val="0096FF"/>
                </a:solidFill>
                <a:latin typeface="Calibri"/>
                <a:cs typeface="Calibri"/>
              </a:rPr>
              <a:t>) =</a:t>
            </a:r>
            <a:r>
              <a:rPr lang="en-US" dirty="0">
                <a:solidFill>
                  <a:srgbClr val="0096FF"/>
                </a:solidFill>
              </a:rPr>
              <a:t>&lt;0.6,0.4&gt;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What is the weather like at time 2?</a:t>
            </a:r>
          </a:p>
          <a:p>
            <a:pPr marL="457176" lvl="1" indent="0">
              <a:buNone/>
            </a:pPr>
            <a:r>
              <a:rPr lang="en-US" i="1" dirty="0">
                <a:solidFill>
                  <a:srgbClr val="0432FF"/>
                </a:solidFill>
                <a:latin typeface="Calibri"/>
                <a:cs typeface="Calibri"/>
              </a:rPr>
              <a:t>    P</a:t>
            </a:r>
            <a:r>
              <a:rPr lang="en-US" dirty="0">
                <a:solidFill>
                  <a:srgbClr val="0432FF"/>
                </a:solidFill>
                <a:latin typeface="Calibri"/>
                <a:cs typeface="Calibri"/>
              </a:rPr>
              <a:t>(</a:t>
            </a:r>
            <a:r>
              <a:rPr lang="en-US" i="1" dirty="0">
                <a:solidFill>
                  <a:srgbClr val="0432FF"/>
                </a:solidFill>
                <a:latin typeface="Calibri"/>
                <a:cs typeface="Calibri"/>
              </a:rPr>
              <a:t>X</a:t>
            </a:r>
            <a:r>
              <a:rPr lang="en-US" sz="3200" baseline="-25000" dirty="0">
                <a:solidFill>
                  <a:srgbClr val="0432FF"/>
                </a:solidFill>
                <a:latin typeface="Calibri"/>
                <a:cs typeface="Calibri"/>
              </a:rPr>
              <a:t>2</a:t>
            </a:r>
            <a:r>
              <a:rPr lang="en-US" dirty="0">
                <a:solidFill>
                  <a:srgbClr val="0432FF"/>
                </a:solidFill>
                <a:latin typeface="Calibri"/>
                <a:cs typeface="Calibri"/>
              </a:rPr>
              <a:t>) =</a:t>
            </a:r>
            <a:endParaRPr lang="en-US" dirty="0"/>
          </a:p>
        </p:txBody>
      </p:sp>
      <p:sp>
        <p:nvSpPr>
          <p:cNvPr id="6" name="Oval 62"/>
          <p:cNvSpPr>
            <a:spLocks noChangeArrowheads="1"/>
          </p:cNvSpPr>
          <p:nvPr/>
        </p:nvSpPr>
        <p:spPr bwMode="auto">
          <a:xfrm>
            <a:off x="11658275" y="4400495"/>
            <a:ext cx="707065" cy="685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tIns="0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X</a:t>
            </a:r>
            <a:r>
              <a:rPr lang="en-US" sz="2800" baseline="-25000" dirty="0">
                <a:latin typeface="Calibri"/>
                <a:cs typeface="Calibri"/>
              </a:rPr>
              <a:t>2</a:t>
            </a:r>
          </a:p>
        </p:txBody>
      </p:sp>
      <p:cxnSp>
        <p:nvCxnSpPr>
          <p:cNvPr id="9" name="AutoShape 65"/>
          <p:cNvCxnSpPr>
            <a:cxnSpLocks noChangeShapeType="1"/>
          </p:cNvCxnSpPr>
          <p:nvPr/>
        </p:nvCxnSpPr>
        <p:spPr bwMode="auto">
          <a:xfrm>
            <a:off x="11172168" y="4743395"/>
            <a:ext cx="467168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Oval 66"/>
          <p:cNvSpPr>
            <a:spLocks noChangeArrowheads="1"/>
          </p:cNvSpPr>
          <p:nvPr/>
        </p:nvSpPr>
        <p:spPr bwMode="auto">
          <a:xfrm>
            <a:off x="10457635" y="4390663"/>
            <a:ext cx="707065" cy="685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tIns="0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X</a:t>
            </a:r>
            <a:r>
              <a:rPr lang="en-US" sz="2800" baseline="-25000" dirty="0">
                <a:latin typeface="Calibri"/>
                <a:cs typeface="Calibri"/>
              </a:rPr>
              <a:t>1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9227160" y="4394790"/>
            <a:ext cx="707065" cy="685800"/>
            <a:chOff x="7209582" y="3073990"/>
            <a:chExt cx="707065" cy="685800"/>
          </a:xfrm>
          <a:effectLst/>
        </p:grpSpPr>
        <p:cxnSp>
          <p:nvCxnSpPr>
            <p:cNvPr id="14" name="Straight Connector 13"/>
            <p:cNvCxnSpPr/>
            <p:nvPr/>
          </p:nvCxnSpPr>
          <p:spPr>
            <a:xfrm flipV="1">
              <a:off x="7209582" y="3073990"/>
              <a:ext cx="353533" cy="342900"/>
            </a:xfrm>
            <a:prstGeom prst="line">
              <a:avLst/>
            </a:prstGeom>
            <a:ln w="38100" cap="rnd" cmpd="sng">
              <a:solidFill>
                <a:srgbClr val="DB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7313129" y="3174423"/>
              <a:ext cx="499971" cy="484934"/>
            </a:xfrm>
            <a:prstGeom prst="line">
              <a:avLst/>
            </a:prstGeom>
            <a:ln w="38100" cap="rnd" cmpd="sng">
              <a:solidFill>
                <a:srgbClr val="DB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7563115" y="3416890"/>
              <a:ext cx="353532" cy="342900"/>
            </a:xfrm>
            <a:prstGeom prst="line">
              <a:avLst/>
            </a:prstGeom>
            <a:ln w="38100" cap="rnd" cmpd="sng">
              <a:solidFill>
                <a:srgbClr val="DB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9027974" y="4280490"/>
            <a:ext cx="2286000" cy="914400"/>
            <a:chOff x="10515600" y="4267200"/>
            <a:chExt cx="1219200" cy="2438400"/>
          </a:xfrm>
          <a:effectLst/>
        </p:grpSpPr>
        <p:cxnSp>
          <p:nvCxnSpPr>
            <p:cNvPr id="20" name="Straight Connector 19"/>
            <p:cNvCxnSpPr/>
            <p:nvPr/>
          </p:nvCxnSpPr>
          <p:spPr>
            <a:xfrm>
              <a:off x="10515600" y="6705600"/>
              <a:ext cx="1219200" cy="0"/>
            </a:xfrm>
            <a:prstGeom prst="line">
              <a:avLst/>
            </a:prstGeom>
            <a:ln w="38100" cap="rnd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105156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10515600" y="4267200"/>
              <a:ext cx="1219200" cy="0"/>
            </a:xfrm>
            <a:prstGeom prst="line">
              <a:avLst/>
            </a:prstGeom>
            <a:ln w="38100" cap="rnd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117348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10254104" y="4146121"/>
            <a:ext cx="1169248" cy="1210733"/>
            <a:chOff x="10515600" y="4267200"/>
            <a:chExt cx="1219200" cy="2438400"/>
          </a:xfrm>
          <a:effectLst/>
        </p:grpSpPr>
        <p:cxnSp>
          <p:nvCxnSpPr>
            <p:cNvPr id="30" name="Straight Connector 29"/>
            <p:cNvCxnSpPr/>
            <p:nvPr/>
          </p:nvCxnSpPr>
          <p:spPr>
            <a:xfrm>
              <a:off x="10515600" y="6705600"/>
              <a:ext cx="1219200" cy="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V="1">
              <a:off x="105156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0515600" y="4267200"/>
              <a:ext cx="1219200" cy="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117348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8928225" y="4140200"/>
            <a:ext cx="2484841" cy="1210733"/>
            <a:chOff x="10515600" y="4267200"/>
            <a:chExt cx="1219200" cy="2438400"/>
          </a:xfrm>
          <a:effectLst/>
        </p:grpSpPr>
        <p:cxnSp>
          <p:nvCxnSpPr>
            <p:cNvPr id="35" name="Straight Connector 34"/>
            <p:cNvCxnSpPr/>
            <p:nvPr/>
          </p:nvCxnSpPr>
          <p:spPr>
            <a:xfrm>
              <a:off x="10515600" y="6705600"/>
              <a:ext cx="1219200" cy="0"/>
            </a:xfrm>
            <a:prstGeom prst="line">
              <a:avLst/>
            </a:prstGeom>
            <a:ln w="38100" cap="rnd" cmpd="sng">
              <a:solidFill>
                <a:srgbClr val="9437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V="1">
              <a:off x="105156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9437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10515600" y="4267200"/>
              <a:ext cx="1219200" cy="0"/>
            </a:xfrm>
            <a:prstGeom prst="line">
              <a:avLst/>
            </a:prstGeom>
            <a:ln w="38100" cap="rnd" cmpd="sng">
              <a:solidFill>
                <a:srgbClr val="9437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V="1">
              <a:off x="117348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9437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/>
          <p:cNvGrpSpPr/>
          <p:nvPr/>
        </p:nvGrpSpPr>
        <p:grpSpPr>
          <a:xfrm>
            <a:off x="10252882" y="4143612"/>
            <a:ext cx="1169248" cy="1210733"/>
            <a:chOff x="10515600" y="4267200"/>
            <a:chExt cx="1219200" cy="2438400"/>
          </a:xfrm>
          <a:effectLst/>
        </p:grpSpPr>
        <p:cxnSp>
          <p:nvCxnSpPr>
            <p:cNvPr id="45" name="Straight Connector 44"/>
            <p:cNvCxnSpPr/>
            <p:nvPr/>
          </p:nvCxnSpPr>
          <p:spPr>
            <a:xfrm>
              <a:off x="10515600" y="6705600"/>
              <a:ext cx="1219200" cy="0"/>
            </a:xfrm>
            <a:prstGeom prst="line">
              <a:avLst/>
            </a:prstGeom>
            <a:ln w="38100" cap="rnd" cmpd="sng">
              <a:solidFill>
                <a:srgbClr val="0432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V="1">
              <a:off x="105156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0432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10515600" y="4267200"/>
              <a:ext cx="1219200" cy="0"/>
            </a:xfrm>
            <a:prstGeom prst="line">
              <a:avLst/>
            </a:prstGeom>
            <a:ln w="38100" cap="rnd" cmpd="sng">
              <a:solidFill>
                <a:srgbClr val="0432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V="1">
              <a:off x="117348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0432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147" y="1181101"/>
            <a:ext cx="4086692" cy="2501900"/>
          </a:xfrm>
          <a:prstGeom prst="rect">
            <a:avLst/>
          </a:prstGeom>
        </p:spPr>
      </p:pic>
      <p:graphicFrame>
        <p:nvGraphicFramePr>
          <p:cNvPr id="43" name="Table 42"/>
          <p:cNvGraphicFramePr>
            <a:graphicFrameLocks noGrp="1"/>
          </p:cNvGraphicFramePr>
          <p:nvPr/>
        </p:nvGraphicFramePr>
        <p:xfrm>
          <a:off x="5434688" y="1394178"/>
          <a:ext cx="2362199" cy="147878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36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89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u="none" baseline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lang="en-US" sz="1800" b="1" i="0" u="none" baseline="-250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lang="en-US" sz="1800" b="1" baseline="-250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-1</a:t>
                      </a:r>
                    </a:p>
                  </a:txBody>
                  <a:tcPr marL="91410" marR="91410" marT="45736" marB="45736">
                    <a:lnL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P(</a:t>
                      </a:r>
                      <a:r>
                        <a:rPr lang="en-US" sz="1800" b="1" i="0" u="none" baseline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lang="en-US" sz="1800" b="1" i="0" u="none" baseline="-250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|</a:t>
                      </a:r>
                      <a:r>
                        <a:rPr lang="en-US" sz="1800" b="1" i="0" u="none" baseline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lang="en-US" sz="1800" b="1" i="0" u="none" baseline="-250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lang="en-US" sz="1800" b="1" baseline="-250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-1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)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L="91410" marR="91410" marT="45736" marB="45736">
                    <a:lnL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sun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rain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sun</a:t>
                      </a:r>
                    </a:p>
                  </a:txBody>
                  <a:tcPr marL="91410" marR="91410" marT="45736" marB="45736">
                    <a:lnL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0.9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0.1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rain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L="91410" marR="91410" marT="45736" marB="45736">
                    <a:lnL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0.3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0.7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9443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7037E-6 L -0.10846 -0.0011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17" y="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987 0 " pathEditMode="relative" ptsTypes="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987 0 " pathEditMode="relative" ptsTypes="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987 0 " pathEditMode="relative" ptsTypes="AA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987 0 " pathEditMode="relative" ptsTypes="AA">
                                      <p:cBhvr>
                                        <p:cTn id="1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987 0 " pathEditMode="relative" ptsTypes="AA">
                                      <p:cBhvr>
                                        <p:cTn id="1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2" grpId="1" animBg="1"/>
      <p:bldP spid="6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AutoShape 65"/>
          <p:cNvCxnSpPr>
            <a:cxnSpLocks noChangeShapeType="1"/>
          </p:cNvCxnSpPr>
          <p:nvPr/>
        </p:nvCxnSpPr>
        <p:spPr bwMode="auto">
          <a:xfrm>
            <a:off x="8759171" y="4747522"/>
            <a:ext cx="467168" cy="0"/>
          </a:xfrm>
          <a:prstGeom prst="straightConnector1">
            <a:avLst/>
          </a:prstGeom>
          <a:noFill/>
          <a:ln w="28575">
            <a:solidFill>
              <a:schemeClr val="bg1">
                <a:lumMod val="65000"/>
              </a:schemeClr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9" name="Content Placeholder 2"/>
          <p:cNvSpPr txBox="1">
            <a:spLocks/>
          </p:cNvSpPr>
          <p:nvPr/>
        </p:nvSpPr>
        <p:spPr bwMode="auto">
          <a:xfrm>
            <a:off x="246914" y="3315349"/>
            <a:ext cx="8512256" cy="1649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i="1" kern="0" dirty="0">
                <a:solidFill>
                  <a:srgbClr val="0432FF"/>
                </a:solidFill>
                <a:latin typeface="Calibri"/>
                <a:cs typeface="Calibri"/>
              </a:rPr>
              <a:t>                       </a:t>
            </a:r>
            <a:r>
              <a:rPr lang="en-US" sz="2800" kern="0" dirty="0">
                <a:solidFill>
                  <a:srgbClr val="DC0003"/>
                </a:solidFill>
                <a:sym typeface="Symbol"/>
              </a:rPr>
              <a:t></a:t>
            </a:r>
            <a:r>
              <a:rPr lang="en-US" sz="2800" i="1" kern="0" baseline="-25000" dirty="0">
                <a:solidFill>
                  <a:srgbClr val="DC0003"/>
                </a:solidFill>
                <a:sym typeface="Symbol"/>
              </a:rPr>
              <a:t>x</a:t>
            </a:r>
            <a:r>
              <a:rPr lang="en-US" sz="2000" i="1" kern="0" baseline="-51000" dirty="0">
                <a:solidFill>
                  <a:srgbClr val="DC0003"/>
                </a:solidFill>
                <a:sym typeface="Symbol"/>
              </a:rPr>
              <a:t>2</a:t>
            </a:r>
            <a:r>
              <a:rPr lang="en-US" sz="2800" i="1" kern="0" dirty="0">
                <a:solidFill>
                  <a:srgbClr val="FF0000"/>
                </a:solidFill>
                <a:sym typeface="Symbol"/>
              </a:rPr>
              <a:t> </a:t>
            </a:r>
            <a:r>
              <a:rPr lang="en-US" sz="2800" i="1" kern="0" dirty="0">
                <a:solidFill>
                  <a:srgbClr val="9437FF"/>
                </a:solidFill>
                <a:sym typeface="Symbol"/>
              </a:rPr>
              <a:t>P</a:t>
            </a:r>
            <a:r>
              <a:rPr lang="en-US" sz="2800" kern="0" dirty="0">
                <a:solidFill>
                  <a:srgbClr val="9437FF"/>
                </a:solidFill>
                <a:sym typeface="Symbol"/>
              </a:rPr>
              <a:t>(</a:t>
            </a:r>
            <a:r>
              <a:rPr lang="en-US" sz="2800" i="1" kern="0" dirty="0">
                <a:solidFill>
                  <a:srgbClr val="9437FF"/>
                </a:solidFill>
                <a:sym typeface="Symbol"/>
              </a:rPr>
              <a:t>X</a:t>
            </a:r>
            <a:r>
              <a:rPr lang="en-US" sz="2800" kern="0" baseline="-25000" dirty="0">
                <a:solidFill>
                  <a:srgbClr val="9437FF"/>
                </a:solidFill>
                <a:latin typeface="Calibri"/>
                <a:cs typeface="Calibri"/>
                <a:sym typeface="Symbol"/>
              </a:rPr>
              <a:t>2</a:t>
            </a:r>
            <a:r>
              <a:rPr lang="en-US" sz="2800" i="1" kern="0" dirty="0">
                <a:solidFill>
                  <a:srgbClr val="9437FF"/>
                </a:solidFill>
                <a:sym typeface="Symbol"/>
              </a:rPr>
              <a:t>=x</a:t>
            </a:r>
            <a:r>
              <a:rPr lang="en-US" sz="2800" kern="0" baseline="-25000" dirty="0">
                <a:solidFill>
                  <a:srgbClr val="9437FF"/>
                </a:solidFill>
                <a:latin typeface="Calibri"/>
                <a:cs typeface="Calibri"/>
                <a:sym typeface="Symbol"/>
              </a:rPr>
              <a:t>2</a:t>
            </a:r>
            <a:r>
              <a:rPr lang="en-US" sz="2800" i="1" kern="0" dirty="0">
                <a:solidFill>
                  <a:srgbClr val="9437FF"/>
                </a:solidFill>
                <a:sym typeface="Symbol"/>
              </a:rPr>
              <a:t>, X</a:t>
            </a:r>
            <a:r>
              <a:rPr lang="en-US" sz="2800" kern="0" baseline="-25000" dirty="0">
                <a:solidFill>
                  <a:srgbClr val="9437FF"/>
                </a:solidFill>
                <a:latin typeface="Calibri"/>
                <a:cs typeface="Calibri"/>
                <a:sym typeface="Symbol"/>
              </a:rPr>
              <a:t>3</a:t>
            </a:r>
            <a:r>
              <a:rPr lang="en-US" sz="2800" kern="0" dirty="0">
                <a:solidFill>
                  <a:srgbClr val="9437FF"/>
                </a:solidFill>
                <a:sym typeface="Symbol"/>
              </a:rPr>
              <a:t>)</a:t>
            </a:r>
          </a:p>
          <a:p>
            <a:pPr marL="457176" lvl="1" indent="0">
              <a:buFont typeface="Wingdings" pitchFamily="2" charset="2"/>
              <a:buNone/>
            </a:pPr>
            <a:r>
              <a:rPr lang="en-US" kern="0" dirty="0">
                <a:solidFill>
                  <a:srgbClr val="CC00CC"/>
                </a:solidFill>
                <a:sym typeface="Symbol"/>
              </a:rPr>
              <a:t>              </a:t>
            </a:r>
            <a:r>
              <a:rPr lang="en-US" kern="0" dirty="0">
                <a:solidFill>
                  <a:srgbClr val="0432FF"/>
                </a:solidFill>
                <a:sym typeface="Symbol"/>
              </a:rPr>
              <a:t>=</a:t>
            </a:r>
            <a:r>
              <a:rPr lang="en-US" kern="0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kern="0" dirty="0">
                <a:solidFill>
                  <a:srgbClr val="DC0003"/>
                </a:solidFill>
                <a:sym typeface="Symbol"/>
              </a:rPr>
              <a:t></a:t>
            </a:r>
            <a:r>
              <a:rPr lang="en-US" sz="3200" i="1" kern="0" baseline="-25000" dirty="0">
                <a:solidFill>
                  <a:srgbClr val="DC0003"/>
                </a:solidFill>
                <a:sym typeface="Symbol"/>
              </a:rPr>
              <a:t>x</a:t>
            </a:r>
            <a:r>
              <a:rPr lang="en-US" sz="2400" i="1" kern="0" baseline="-51000" dirty="0">
                <a:solidFill>
                  <a:srgbClr val="DC0003"/>
                </a:solidFill>
                <a:sym typeface="Symbol"/>
              </a:rPr>
              <a:t>2</a:t>
            </a:r>
            <a:r>
              <a:rPr lang="en-US" i="1" kern="0" dirty="0">
                <a:solidFill>
                  <a:srgbClr val="FF0000"/>
                </a:solidFill>
                <a:sym typeface="Symbol"/>
              </a:rPr>
              <a:t> </a:t>
            </a:r>
            <a:r>
              <a:rPr lang="en-US" i="1" kern="0" dirty="0">
                <a:solidFill>
                  <a:srgbClr val="009051"/>
                </a:solidFill>
                <a:sym typeface="Symbol"/>
              </a:rPr>
              <a:t>P</a:t>
            </a:r>
            <a:r>
              <a:rPr lang="en-US" kern="0" dirty="0">
                <a:solidFill>
                  <a:srgbClr val="009051"/>
                </a:solidFill>
                <a:sym typeface="Symbol"/>
              </a:rPr>
              <a:t>(</a:t>
            </a:r>
            <a:r>
              <a:rPr lang="en-US" i="1" kern="0" dirty="0">
                <a:solidFill>
                  <a:srgbClr val="009051"/>
                </a:solidFill>
                <a:sym typeface="Symbol"/>
              </a:rPr>
              <a:t>X</a:t>
            </a:r>
            <a:r>
              <a:rPr lang="en-US" kern="0" baseline="-25000" dirty="0">
                <a:solidFill>
                  <a:srgbClr val="009051"/>
                </a:solidFill>
                <a:latin typeface="Calibri"/>
                <a:cs typeface="Calibri"/>
                <a:sym typeface="Symbol"/>
              </a:rPr>
              <a:t>3</a:t>
            </a:r>
            <a:r>
              <a:rPr lang="en-US" kern="0" dirty="0">
                <a:solidFill>
                  <a:srgbClr val="009051"/>
                </a:solidFill>
                <a:latin typeface="Calibri"/>
                <a:cs typeface="Calibri"/>
              </a:rPr>
              <a:t>|</a:t>
            </a:r>
            <a:r>
              <a:rPr lang="en-US" kern="0" baseline="-25000" dirty="0">
                <a:solidFill>
                  <a:srgbClr val="009051"/>
                </a:solidFill>
                <a:latin typeface="Calibri"/>
                <a:cs typeface="Calibri"/>
              </a:rPr>
              <a:t> </a:t>
            </a:r>
            <a:r>
              <a:rPr lang="en-US" i="1" kern="0" dirty="0">
                <a:solidFill>
                  <a:srgbClr val="009051"/>
                </a:solidFill>
                <a:sym typeface="Symbol"/>
              </a:rPr>
              <a:t>X</a:t>
            </a:r>
            <a:r>
              <a:rPr lang="en-US" kern="0" baseline="-25000" dirty="0">
                <a:solidFill>
                  <a:srgbClr val="009051"/>
                </a:solidFill>
                <a:latin typeface="Calibri"/>
                <a:cs typeface="Calibri"/>
                <a:sym typeface="Symbol"/>
              </a:rPr>
              <a:t>2</a:t>
            </a:r>
            <a:r>
              <a:rPr lang="en-US" i="1" kern="0" dirty="0">
                <a:solidFill>
                  <a:srgbClr val="009051"/>
                </a:solidFill>
                <a:sym typeface="Symbol"/>
              </a:rPr>
              <a:t>=x</a:t>
            </a:r>
            <a:r>
              <a:rPr lang="en-US" kern="0" baseline="-25000" dirty="0">
                <a:solidFill>
                  <a:srgbClr val="009051"/>
                </a:solidFill>
                <a:latin typeface="Calibri"/>
                <a:cs typeface="Calibri"/>
                <a:sym typeface="Symbol"/>
              </a:rPr>
              <a:t>2</a:t>
            </a:r>
            <a:r>
              <a:rPr lang="en-US" kern="0" dirty="0">
                <a:solidFill>
                  <a:srgbClr val="009051"/>
                </a:solidFill>
                <a:sym typeface="Symbol"/>
              </a:rPr>
              <a:t>)</a:t>
            </a:r>
            <a:r>
              <a:rPr lang="en-US" i="1" kern="0" dirty="0">
                <a:solidFill>
                  <a:srgbClr val="00B050"/>
                </a:solidFill>
                <a:sym typeface="Symbol"/>
              </a:rPr>
              <a:t> </a:t>
            </a:r>
            <a:r>
              <a:rPr lang="en-US" i="1" kern="0" dirty="0">
                <a:solidFill>
                  <a:srgbClr val="0096FF"/>
                </a:solidFill>
                <a:sym typeface="Symbol"/>
              </a:rPr>
              <a:t>P</a:t>
            </a:r>
            <a:r>
              <a:rPr lang="en-US" kern="0" dirty="0">
                <a:solidFill>
                  <a:srgbClr val="0096FF"/>
                </a:solidFill>
                <a:sym typeface="Symbol"/>
              </a:rPr>
              <a:t>(</a:t>
            </a:r>
            <a:r>
              <a:rPr lang="en-US" i="1" kern="0" dirty="0">
                <a:solidFill>
                  <a:srgbClr val="0096FF"/>
                </a:solidFill>
                <a:sym typeface="Symbol"/>
              </a:rPr>
              <a:t>X</a:t>
            </a:r>
            <a:r>
              <a:rPr lang="en-US" kern="0" baseline="-25000" dirty="0">
                <a:solidFill>
                  <a:srgbClr val="0096FF"/>
                </a:solidFill>
                <a:latin typeface="Calibri"/>
                <a:cs typeface="Calibri"/>
                <a:sym typeface="Symbol"/>
              </a:rPr>
              <a:t>2</a:t>
            </a:r>
            <a:r>
              <a:rPr lang="en-US" i="1" kern="0" dirty="0">
                <a:solidFill>
                  <a:srgbClr val="0096FF"/>
                </a:solidFill>
                <a:sym typeface="Symbol"/>
              </a:rPr>
              <a:t>=x</a:t>
            </a:r>
            <a:r>
              <a:rPr lang="en-US" kern="0" baseline="-25000" dirty="0">
                <a:solidFill>
                  <a:srgbClr val="0096FF"/>
                </a:solidFill>
                <a:latin typeface="Calibri"/>
                <a:cs typeface="Calibri"/>
                <a:sym typeface="Symbol"/>
              </a:rPr>
              <a:t>2</a:t>
            </a:r>
            <a:r>
              <a:rPr lang="en-US" kern="0" dirty="0">
                <a:solidFill>
                  <a:srgbClr val="0096FF"/>
                </a:solidFill>
                <a:sym typeface="Symbol"/>
              </a:rPr>
              <a:t>)</a:t>
            </a:r>
            <a:r>
              <a:rPr lang="en-US" i="1" kern="0" dirty="0">
                <a:solidFill>
                  <a:srgbClr val="CC00CC"/>
                </a:solidFill>
                <a:sym typeface="Symbol"/>
              </a:rPr>
              <a:t> </a:t>
            </a:r>
            <a:endParaRPr lang="en-US" kern="0" dirty="0">
              <a:solidFill>
                <a:srgbClr val="CC00CC"/>
              </a:solidFill>
              <a:sym typeface="Symbol"/>
            </a:endParaRPr>
          </a:p>
          <a:p>
            <a:pPr marL="457176" lvl="1" indent="0">
              <a:buFont typeface="Wingdings" pitchFamily="2" charset="2"/>
              <a:buNone/>
            </a:pPr>
            <a:r>
              <a:rPr lang="en-US" kern="0" dirty="0">
                <a:solidFill>
                  <a:srgbClr val="CC00CC"/>
                </a:solidFill>
                <a:sym typeface="Symbol"/>
              </a:rPr>
              <a:t>              </a:t>
            </a:r>
            <a:r>
              <a:rPr lang="en-US" kern="0" dirty="0">
                <a:solidFill>
                  <a:srgbClr val="0432FF"/>
                </a:solidFill>
                <a:sym typeface="Symbol"/>
              </a:rPr>
              <a:t>= </a:t>
            </a:r>
            <a:r>
              <a:rPr lang="en-US" kern="0" dirty="0">
                <a:solidFill>
                  <a:srgbClr val="0096FF"/>
                </a:solidFill>
                <a:sym typeface="Symbol"/>
              </a:rPr>
              <a:t>0.66</a:t>
            </a:r>
            <a:r>
              <a:rPr lang="en-US" kern="0" dirty="0">
                <a:solidFill>
                  <a:srgbClr val="009051"/>
                </a:solidFill>
                <a:sym typeface="Symbol"/>
              </a:rPr>
              <a:t>&lt;0.9,0.1&gt;</a:t>
            </a:r>
            <a:r>
              <a:rPr lang="en-US" kern="0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kern="0" dirty="0">
                <a:solidFill>
                  <a:srgbClr val="DC0003"/>
                </a:solidFill>
                <a:sym typeface="Symbol"/>
              </a:rPr>
              <a:t>+</a:t>
            </a:r>
            <a:r>
              <a:rPr lang="en-US" kern="0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kern="0" dirty="0">
                <a:solidFill>
                  <a:srgbClr val="0096FF"/>
                </a:solidFill>
                <a:sym typeface="Symbol"/>
              </a:rPr>
              <a:t>0.34</a:t>
            </a:r>
            <a:r>
              <a:rPr lang="en-US" kern="0" dirty="0">
                <a:solidFill>
                  <a:srgbClr val="009051"/>
                </a:solidFill>
                <a:sym typeface="Symbol"/>
              </a:rPr>
              <a:t>&lt;0.3,0.7&gt;</a:t>
            </a:r>
          </a:p>
          <a:p>
            <a:pPr marL="457176" lvl="1" indent="0">
              <a:buFont typeface="Wingdings" pitchFamily="2" charset="2"/>
              <a:buNone/>
            </a:pPr>
            <a:r>
              <a:rPr lang="en-US" kern="0" dirty="0">
                <a:solidFill>
                  <a:srgbClr val="0432FF"/>
                </a:solidFill>
                <a:sym typeface="Symbol"/>
              </a:rPr>
              <a:t>              = &lt;0.696,0.304&gt;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Weather prediction, contd.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1"/>
            <a:ext cx="7854625" cy="2883489"/>
          </a:xfrm>
        </p:spPr>
        <p:txBody>
          <a:bodyPr/>
          <a:lstStyle/>
          <a:p>
            <a:r>
              <a:rPr lang="en-US" dirty="0"/>
              <a:t>Time 2: </a:t>
            </a:r>
            <a:r>
              <a:rPr lang="en-US" i="1" dirty="0">
                <a:solidFill>
                  <a:srgbClr val="0096FF"/>
                </a:solidFill>
                <a:latin typeface="Calibri"/>
                <a:cs typeface="Calibri"/>
              </a:rPr>
              <a:t>P</a:t>
            </a:r>
            <a:r>
              <a:rPr lang="en-US" dirty="0">
                <a:solidFill>
                  <a:srgbClr val="0096FF"/>
                </a:solidFill>
                <a:latin typeface="Calibri"/>
                <a:cs typeface="Calibri"/>
              </a:rPr>
              <a:t>(</a:t>
            </a:r>
            <a:r>
              <a:rPr lang="en-US" i="1" dirty="0">
                <a:solidFill>
                  <a:srgbClr val="0096FF"/>
                </a:solidFill>
                <a:latin typeface="Calibri"/>
                <a:cs typeface="Calibri"/>
              </a:rPr>
              <a:t>X</a:t>
            </a:r>
            <a:r>
              <a:rPr lang="en-US" baseline="-25000" dirty="0">
                <a:solidFill>
                  <a:srgbClr val="0096FF"/>
                </a:solidFill>
                <a:latin typeface="Calibri"/>
                <a:cs typeface="Calibri"/>
              </a:rPr>
              <a:t>2</a:t>
            </a:r>
            <a:r>
              <a:rPr lang="en-US" dirty="0">
                <a:solidFill>
                  <a:srgbClr val="0096FF"/>
                </a:solidFill>
                <a:latin typeface="Calibri"/>
                <a:cs typeface="Calibri"/>
              </a:rPr>
              <a:t>) =</a:t>
            </a:r>
            <a:r>
              <a:rPr lang="en-US" dirty="0">
                <a:solidFill>
                  <a:srgbClr val="0096FF"/>
                </a:solidFill>
              </a:rPr>
              <a:t>&lt;0.66,0.34&gt;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What is the weather like at time 3?</a:t>
            </a:r>
          </a:p>
          <a:p>
            <a:pPr marL="457176" lvl="1" indent="0">
              <a:buNone/>
            </a:pPr>
            <a:r>
              <a:rPr lang="en-US" i="1" dirty="0">
                <a:solidFill>
                  <a:srgbClr val="0432FF"/>
                </a:solidFill>
                <a:latin typeface="Calibri"/>
                <a:cs typeface="Calibri"/>
              </a:rPr>
              <a:t>    P</a:t>
            </a:r>
            <a:r>
              <a:rPr lang="en-US" dirty="0">
                <a:solidFill>
                  <a:srgbClr val="0432FF"/>
                </a:solidFill>
                <a:latin typeface="Calibri"/>
                <a:cs typeface="Calibri"/>
              </a:rPr>
              <a:t>(</a:t>
            </a:r>
            <a:r>
              <a:rPr lang="en-US" i="1" dirty="0">
                <a:solidFill>
                  <a:srgbClr val="0432FF"/>
                </a:solidFill>
                <a:latin typeface="Calibri"/>
                <a:cs typeface="Calibri"/>
              </a:rPr>
              <a:t>X</a:t>
            </a:r>
            <a:r>
              <a:rPr lang="en-US" sz="3200" baseline="-25000" dirty="0">
                <a:solidFill>
                  <a:srgbClr val="0432FF"/>
                </a:solidFill>
                <a:latin typeface="Calibri"/>
                <a:cs typeface="Calibri"/>
              </a:rPr>
              <a:t>3</a:t>
            </a:r>
            <a:r>
              <a:rPr lang="en-US" dirty="0">
                <a:solidFill>
                  <a:srgbClr val="0432FF"/>
                </a:solidFill>
                <a:latin typeface="Calibri"/>
                <a:cs typeface="Calibri"/>
              </a:rPr>
              <a:t>) =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147" y="1181101"/>
            <a:ext cx="4086692" cy="2501900"/>
          </a:xfrm>
          <a:prstGeom prst="rect">
            <a:avLst/>
          </a:prstGeom>
        </p:spPr>
      </p:pic>
      <p:sp>
        <p:nvSpPr>
          <p:cNvPr id="6" name="Oval 62"/>
          <p:cNvSpPr>
            <a:spLocks noChangeArrowheads="1"/>
          </p:cNvSpPr>
          <p:nvPr/>
        </p:nvSpPr>
        <p:spPr bwMode="auto">
          <a:xfrm>
            <a:off x="10455076" y="4404570"/>
            <a:ext cx="707065" cy="685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tIns="0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X</a:t>
            </a:r>
            <a:r>
              <a:rPr lang="en-US" sz="2800" baseline="-25000" dirty="0">
                <a:latin typeface="Calibri"/>
                <a:cs typeface="Calibri"/>
              </a:rPr>
              <a:t>3</a:t>
            </a:r>
          </a:p>
        </p:txBody>
      </p:sp>
      <p:cxnSp>
        <p:nvCxnSpPr>
          <p:cNvPr id="9" name="AutoShape 65"/>
          <p:cNvCxnSpPr>
            <a:cxnSpLocks noChangeShapeType="1"/>
          </p:cNvCxnSpPr>
          <p:nvPr/>
        </p:nvCxnSpPr>
        <p:spPr bwMode="auto">
          <a:xfrm>
            <a:off x="9978749" y="4742580"/>
            <a:ext cx="467168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Oval 66"/>
          <p:cNvSpPr>
            <a:spLocks noChangeArrowheads="1"/>
          </p:cNvSpPr>
          <p:nvPr/>
        </p:nvSpPr>
        <p:spPr bwMode="auto">
          <a:xfrm>
            <a:off x="9252744" y="4394790"/>
            <a:ext cx="707065" cy="685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tIns="0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X</a:t>
            </a:r>
            <a:r>
              <a:rPr lang="en-US" sz="2800" baseline="-25000" dirty="0">
                <a:latin typeface="Calibri"/>
                <a:cs typeface="Calibri"/>
              </a:rPr>
              <a:t>2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9246720" y="4394790"/>
            <a:ext cx="707065" cy="685800"/>
            <a:chOff x="7209582" y="3073990"/>
            <a:chExt cx="707065" cy="685800"/>
          </a:xfrm>
          <a:effectLst/>
        </p:grpSpPr>
        <p:cxnSp>
          <p:nvCxnSpPr>
            <p:cNvPr id="14" name="Straight Connector 13"/>
            <p:cNvCxnSpPr/>
            <p:nvPr/>
          </p:nvCxnSpPr>
          <p:spPr>
            <a:xfrm flipV="1">
              <a:off x="7209582" y="3073990"/>
              <a:ext cx="353533" cy="342900"/>
            </a:xfrm>
            <a:prstGeom prst="line">
              <a:avLst/>
            </a:prstGeom>
            <a:ln w="38100" cap="rnd" cmpd="sng">
              <a:solidFill>
                <a:srgbClr val="DB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7313129" y="3174423"/>
              <a:ext cx="499971" cy="484934"/>
            </a:xfrm>
            <a:prstGeom prst="line">
              <a:avLst/>
            </a:prstGeom>
            <a:ln w="38100" cap="rnd" cmpd="sng">
              <a:solidFill>
                <a:srgbClr val="DB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7563115" y="3416890"/>
              <a:ext cx="353532" cy="342900"/>
            </a:xfrm>
            <a:prstGeom prst="line">
              <a:avLst/>
            </a:prstGeom>
            <a:ln w="38100" cap="rnd" cmpd="sng">
              <a:solidFill>
                <a:srgbClr val="DB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9027974" y="4280490"/>
            <a:ext cx="2286000" cy="914400"/>
            <a:chOff x="10515600" y="4267200"/>
            <a:chExt cx="1219200" cy="2438400"/>
          </a:xfrm>
          <a:effectLst/>
        </p:grpSpPr>
        <p:cxnSp>
          <p:nvCxnSpPr>
            <p:cNvPr id="20" name="Straight Connector 19"/>
            <p:cNvCxnSpPr/>
            <p:nvPr/>
          </p:nvCxnSpPr>
          <p:spPr>
            <a:xfrm>
              <a:off x="10515600" y="6705600"/>
              <a:ext cx="1219200" cy="0"/>
            </a:xfrm>
            <a:prstGeom prst="line">
              <a:avLst/>
            </a:prstGeom>
            <a:ln w="38100" cap="rnd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105156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10515600" y="4267200"/>
              <a:ext cx="1219200" cy="0"/>
            </a:xfrm>
            <a:prstGeom prst="line">
              <a:avLst/>
            </a:prstGeom>
            <a:ln w="38100" cap="rnd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117348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8924149" y="4140200"/>
            <a:ext cx="1169248" cy="1210733"/>
            <a:chOff x="10515600" y="4267200"/>
            <a:chExt cx="1219200" cy="2438400"/>
          </a:xfrm>
          <a:effectLst/>
        </p:grpSpPr>
        <p:cxnSp>
          <p:nvCxnSpPr>
            <p:cNvPr id="30" name="Straight Connector 29"/>
            <p:cNvCxnSpPr/>
            <p:nvPr/>
          </p:nvCxnSpPr>
          <p:spPr>
            <a:xfrm>
              <a:off x="10515600" y="6705600"/>
              <a:ext cx="1219200" cy="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V="1">
              <a:off x="105156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0515600" y="4267200"/>
              <a:ext cx="1219200" cy="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117348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8928225" y="4140200"/>
            <a:ext cx="2484841" cy="1210733"/>
            <a:chOff x="10515600" y="4267200"/>
            <a:chExt cx="1219200" cy="2438400"/>
          </a:xfrm>
          <a:effectLst/>
        </p:grpSpPr>
        <p:cxnSp>
          <p:nvCxnSpPr>
            <p:cNvPr id="35" name="Straight Connector 34"/>
            <p:cNvCxnSpPr/>
            <p:nvPr/>
          </p:nvCxnSpPr>
          <p:spPr>
            <a:xfrm>
              <a:off x="10515600" y="6705600"/>
              <a:ext cx="1219200" cy="0"/>
            </a:xfrm>
            <a:prstGeom prst="line">
              <a:avLst/>
            </a:prstGeom>
            <a:ln w="38100" cap="rnd" cmpd="sng">
              <a:solidFill>
                <a:srgbClr val="9437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V="1">
              <a:off x="105156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9437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10515600" y="4267200"/>
              <a:ext cx="1219200" cy="0"/>
            </a:xfrm>
            <a:prstGeom prst="line">
              <a:avLst/>
            </a:prstGeom>
            <a:ln w="38100" cap="rnd" cmpd="sng">
              <a:solidFill>
                <a:srgbClr val="9437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V="1">
              <a:off x="117348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9437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/>
          <p:cNvGrpSpPr/>
          <p:nvPr/>
        </p:nvGrpSpPr>
        <p:grpSpPr>
          <a:xfrm>
            <a:off x="10252882" y="4143612"/>
            <a:ext cx="1169248" cy="1210733"/>
            <a:chOff x="10515600" y="4267200"/>
            <a:chExt cx="1219200" cy="2438400"/>
          </a:xfrm>
          <a:effectLst/>
        </p:grpSpPr>
        <p:cxnSp>
          <p:nvCxnSpPr>
            <p:cNvPr id="45" name="Straight Connector 44"/>
            <p:cNvCxnSpPr/>
            <p:nvPr/>
          </p:nvCxnSpPr>
          <p:spPr>
            <a:xfrm>
              <a:off x="10515600" y="6705600"/>
              <a:ext cx="1219200" cy="0"/>
            </a:xfrm>
            <a:prstGeom prst="line">
              <a:avLst/>
            </a:prstGeom>
            <a:ln w="38100" cap="rnd" cmpd="sng">
              <a:solidFill>
                <a:srgbClr val="0432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V="1">
              <a:off x="105156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0432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10515600" y="4267200"/>
              <a:ext cx="1219200" cy="0"/>
            </a:xfrm>
            <a:prstGeom prst="line">
              <a:avLst/>
            </a:prstGeom>
            <a:ln w="38100" cap="rnd" cmpd="sng">
              <a:solidFill>
                <a:srgbClr val="0432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V="1">
              <a:off x="117348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0432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Oval 66"/>
          <p:cNvSpPr>
            <a:spLocks noChangeArrowheads="1"/>
          </p:cNvSpPr>
          <p:nvPr/>
        </p:nvSpPr>
        <p:spPr bwMode="auto">
          <a:xfrm>
            <a:off x="8033166" y="4404622"/>
            <a:ext cx="707065" cy="685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  <a:round/>
            <a:headEnd/>
            <a:tailEnd/>
          </a:ln>
        </p:spPr>
        <p:txBody>
          <a:bodyPr wrap="none" tIns="0" anchor="ctr"/>
          <a:lstStyle/>
          <a:p>
            <a:pPr algn="ctr"/>
            <a:r>
              <a:rPr lang="en-US" sz="2800" i="1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X</a:t>
            </a:r>
            <a:r>
              <a:rPr lang="en-US" sz="2800" baseline="-25000" dirty="0">
                <a:solidFill>
                  <a:schemeClr val="bg1">
                    <a:lumMod val="65000"/>
                  </a:schemeClr>
                </a:solidFill>
                <a:latin typeface="Calibri"/>
                <a:cs typeface="Calibri"/>
              </a:rPr>
              <a:t>1</a:t>
            </a:r>
          </a:p>
        </p:txBody>
      </p:sp>
      <p:cxnSp>
        <p:nvCxnSpPr>
          <p:cNvPr id="41" name="AutoShape 65"/>
          <p:cNvCxnSpPr>
            <a:cxnSpLocks noChangeShapeType="1"/>
          </p:cNvCxnSpPr>
          <p:nvPr/>
        </p:nvCxnSpPr>
        <p:spPr bwMode="auto">
          <a:xfrm>
            <a:off x="7561649" y="4747522"/>
            <a:ext cx="467168" cy="0"/>
          </a:xfrm>
          <a:prstGeom prst="straightConnector1">
            <a:avLst/>
          </a:prstGeom>
          <a:noFill/>
          <a:ln w="28575">
            <a:solidFill>
              <a:schemeClr val="bg1">
                <a:lumMod val="65000"/>
              </a:schemeClr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5434688" y="1394178"/>
          <a:ext cx="2362199" cy="147878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36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89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u="none" baseline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lang="en-US" sz="1800" b="1" i="0" u="none" baseline="-250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lang="en-US" sz="1800" b="1" baseline="-250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-1</a:t>
                      </a:r>
                    </a:p>
                  </a:txBody>
                  <a:tcPr marL="91410" marR="91410" marT="45736" marB="45736">
                    <a:lnL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P(</a:t>
                      </a:r>
                      <a:r>
                        <a:rPr lang="en-US" sz="1800" b="1" i="0" u="none" baseline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lang="en-US" sz="1800" b="1" i="0" u="none" baseline="-250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|</a:t>
                      </a:r>
                      <a:r>
                        <a:rPr lang="en-US" sz="1800" b="1" i="0" u="none" baseline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X</a:t>
                      </a:r>
                      <a:r>
                        <a:rPr lang="en-US" sz="1800" b="1" i="0" u="none" baseline="-250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lang="en-US" sz="1800" b="1" baseline="-250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-1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)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L="91410" marR="91410" marT="45736" marB="45736">
                    <a:lnL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sun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rain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sun</a:t>
                      </a:r>
                    </a:p>
                  </a:txBody>
                  <a:tcPr marL="91410" marR="91410" marT="45736" marB="45736">
                    <a:lnL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0.9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0.1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rain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L="91410" marR="91410" marT="45736" marB="45736">
                    <a:lnL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0.3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0.7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8283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algorithm (simple form)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What is the state at time </a:t>
            </a:r>
            <a:r>
              <a:rPr lang="en-US" i="1" dirty="0"/>
              <a:t>t</a:t>
            </a:r>
            <a:r>
              <a:rPr lang="en-US" dirty="0"/>
              <a:t>?</a:t>
            </a:r>
          </a:p>
          <a:p>
            <a:pPr marL="457176" lvl="1" indent="0">
              <a:buNone/>
            </a:pPr>
            <a:r>
              <a:rPr lang="en-US" sz="2800" i="1" dirty="0">
                <a:solidFill>
                  <a:srgbClr val="0432FF"/>
                </a:solidFill>
                <a:latin typeface="Calibri"/>
                <a:cs typeface="Calibri"/>
              </a:rPr>
              <a:t>P</a:t>
            </a:r>
            <a:r>
              <a:rPr lang="en-US" sz="2800" dirty="0">
                <a:solidFill>
                  <a:srgbClr val="0432FF"/>
                </a:solidFill>
                <a:latin typeface="Calibri"/>
                <a:cs typeface="Calibri"/>
              </a:rPr>
              <a:t>(</a:t>
            </a:r>
            <a:r>
              <a:rPr lang="en-US" sz="2800" i="1" dirty="0" err="1">
                <a:solidFill>
                  <a:srgbClr val="0432FF"/>
                </a:solidFill>
                <a:latin typeface="Calibri"/>
                <a:cs typeface="Calibri"/>
              </a:rPr>
              <a:t>X</a:t>
            </a:r>
            <a:r>
              <a:rPr lang="en-US" sz="3600" i="1" baseline="-25000" dirty="0" err="1">
                <a:solidFill>
                  <a:srgbClr val="0432FF"/>
                </a:solidFill>
                <a:latin typeface="Calibri"/>
                <a:cs typeface="Calibri"/>
              </a:rPr>
              <a:t>t</a:t>
            </a:r>
            <a:r>
              <a:rPr lang="en-US" sz="2800" dirty="0">
                <a:solidFill>
                  <a:srgbClr val="0432FF"/>
                </a:solidFill>
                <a:latin typeface="Calibri"/>
                <a:cs typeface="Calibri"/>
              </a:rPr>
              <a:t>) = </a:t>
            </a:r>
            <a:r>
              <a:rPr lang="en-US" sz="2800" dirty="0">
                <a:solidFill>
                  <a:srgbClr val="DC0003"/>
                </a:solidFill>
                <a:sym typeface="Symbol"/>
              </a:rPr>
              <a:t></a:t>
            </a:r>
            <a:r>
              <a:rPr lang="en-US" sz="3600" i="1" baseline="-25000" dirty="0">
                <a:solidFill>
                  <a:srgbClr val="DC0003"/>
                </a:solidFill>
                <a:sym typeface="Symbol"/>
              </a:rPr>
              <a:t>x</a:t>
            </a:r>
            <a:r>
              <a:rPr lang="en-US" sz="2800" i="1" baseline="-51000" dirty="0">
                <a:solidFill>
                  <a:srgbClr val="DC0003"/>
                </a:solidFill>
                <a:sym typeface="Symbol"/>
              </a:rPr>
              <a:t>t</a:t>
            </a:r>
            <a:r>
              <a:rPr lang="en-US" sz="2800" baseline="-51000" dirty="0">
                <a:solidFill>
                  <a:srgbClr val="DC0003"/>
                </a:solidFill>
                <a:sym typeface="Symbol"/>
              </a:rPr>
              <a:t>-1</a:t>
            </a:r>
            <a:r>
              <a:rPr lang="en-US" sz="2800" i="1" dirty="0">
                <a:solidFill>
                  <a:srgbClr val="DC0003"/>
                </a:solidFill>
                <a:sym typeface="Symbol"/>
              </a:rPr>
              <a:t> </a:t>
            </a:r>
            <a:r>
              <a:rPr lang="en-US" sz="2800" i="1" dirty="0">
                <a:solidFill>
                  <a:srgbClr val="9437FF"/>
                </a:solidFill>
                <a:sym typeface="Symbol"/>
              </a:rPr>
              <a:t>P</a:t>
            </a:r>
            <a:r>
              <a:rPr lang="en-US" sz="2800" dirty="0">
                <a:solidFill>
                  <a:srgbClr val="9437FF"/>
                </a:solidFill>
                <a:sym typeface="Symbol"/>
              </a:rPr>
              <a:t>(</a:t>
            </a:r>
            <a:r>
              <a:rPr lang="en-US" sz="2800" i="1" dirty="0">
                <a:solidFill>
                  <a:srgbClr val="9437FF"/>
                </a:solidFill>
                <a:sym typeface="Symbol"/>
              </a:rPr>
              <a:t>X</a:t>
            </a:r>
            <a:r>
              <a:rPr lang="en-US" sz="2800" i="1" baseline="-25000" dirty="0">
                <a:solidFill>
                  <a:srgbClr val="9437FF"/>
                </a:solidFill>
                <a:latin typeface="Calibri"/>
                <a:cs typeface="Calibri"/>
              </a:rPr>
              <a:t>t</a:t>
            </a:r>
            <a:r>
              <a:rPr lang="en-US" sz="2800" baseline="-25000" dirty="0">
                <a:solidFill>
                  <a:srgbClr val="9437FF"/>
                </a:solidFill>
                <a:latin typeface="Calibri"/>
                <a:cs typeface="Calibri"/>
                <a:sym typeface="Symbol"/>
              </a:rPr>
              <a:t>-1</a:t>
            </a:r>
            <a:r>
              <a:rPr lang="en-US" sz="2800" i="1" dirty="0">
                <a:solidFill>
                  <a:srgbClr val="9437FF"/>
                </a:solidFill>
                <a:sym typeface="Symbol"/>
              </a:rPr>
              <a:t>=x</a:t>
            </a:r>
            <a:r>
              <a:rPr lang="en-US" sz="2800" i="1" baseline="-25000" dirty="0">
                <a:solidFill>
                  <a:srgbClr val="9437FF"/>
                </a:solidFill>
                <a:latin typeface="Calibri"/>
                <a:cs typeface="Calibri"/>
              </a:rPr>
              <a:t>t</a:t>
            </a:r>
            <a:r>
              <a:rPr lang="en-US" sz="2800" baseline="-25000" dirty="0">
                <a:solidFill>
                  <a:srgbClr val="9437FF"/>
                </a:solidFill>
                <a:latin typeface="Calibri"/>
                <a:cs typeface="Calibri"/>
                <a:sym typeface="Symbol"/>
              </a:rPr>
              <a:t>-1</a:t>
            </a:r>
            <a:r>
              <a:rPr lang="en-US" sz="2800" dirty="0">
                <a:solidFill>
                  <a:srgbClr val="9437FF"/>
                </a:solidFill>
                <a:latin typeface="Calibri"/>
                <a:cs typeface="Calibri"/>
                <a:sym typeface="Symbol"/>
              </a:rPr>
              <a:t>, </a:t>
            </a:r>
            <a:r>
              <a:rPr lang="en-US" sz="2800" dirty="0" err="1">
                <a:solidFill>
                  <a:srgbClr val="9437FF"/>
                </a:solidFill>
                <a:latin typeface="Calibri"/>
                <a:cs typeface="Calibri"/>
                <a:sym typeface="Symbol"/>
              </a:rPr>
              <a:t>X</a:t>
            </a:r>
            <a:r>
              <a:rPr lang="en-US" sz="2800" baseline="-25000" dirty="0" err="1">
                <a:solidFill>
                  <a:srgbClr val="9437FF"/>
                </a:solidFill>
                <a:latin typeface="Calibri"/>
                <a:cs typeface="Calibri"/>
                <a:sym typeface="Symbol"/>
              </a:rPr>
              <a:t>t</a:t>
            </a:r>
            <a:r>
              <a:rPr lang="en-US" sz="2800" dirty="0">
                <a:solidFill>
                  <a:srgbClr val="9437FF"/>
                </a:solidFill>
                <a:sym typeface="Symbol"/>
              </a:rPr>
              <a:t>)</a:t>
            </a:r>
          </a:p>
          <a:p>
            <a:pPr marL="457176" lvl="1" indent="0">
              <a:buNone/>
            </a:pPr>
            <a:r>
              <a:rPr lang="en-US" sz="2800" dirty="0">
                <a:solidFill>
                  <a:srgbClr val="CC00CC"/>
                </a:solidFill>
                <a:sym typeface="Symbol"/>
              </a:rPr>
              <a:t>          </a:t>
            </a:r>
            <a:r>
              <a:rPr lang="en-US" sz="2800" dirty="0">
                <a:solidFill>
                  <a:srgbClr val="0432FF"/>
                </a:solidFill>
                <a:sym typeface="Symbol"/>
              </a:rPr>
              <a:t>=</a:t>
            </a:r>
            <a:r>
              <a:rPr lang="en-US" sz="2800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sz="2800" dirty="0">
                <a:solidFill>
                  <a:srgbClr val="DC0003"/>
                </a:solidFill>
                <a:sym typeface="Symbol"/>
              </a:rPr>
              <a:t></a:t>
            </a:r>
            <a:r>
              <a:rPr lang="en-US" sz="3600" i="1" baseline="-25000" dirty="0">
                <a:solidFill>
                  <a:srgbClr val="DC0003"/>
                </a:solidFill>
                <a:sym typeface="Symbol"/>
              </a:rPr>
              <a:t>x</a:t>
            </a:r>
            <a:r>
              <a:rPr lang="en-US" sz="2800" i="1" baseline="-51000" dirty="0">
                <a:solidFill>
                  <a:srgbClr val="DC0003"/>
                </a:solidFill>
                <a:sym typeface="Symbol"/>
              </a:rPr>
              <a:t>t</a:t>
            </a:r>
            <a:r>
              <a:rPr lang="en-US" sz="2800" baseline="-51000" dirty="0">
                <a:solidFill>
                  <a:srgbClr val="DC0003"/>
                </a:solidFill>
                <a:sym typeface="Symbol"/>
              </a:rPr>
              <a:t>-1</a:t>
            </a:r>
            <a:r>
              <a:rPr lang="en-US" sz="2800" i="1" dirty="0">
                <a:solidFill>
                  <a:srgbClr val="DC0003"/>
                </a:solidFill>
                <a:sym typeface="Symbol"/>
              </a:rPr>
              <a:t> </a:t>
            </a:r>
            <a:r>
              <a:rPr lang="en-US" sz="2800" i="1" dirty="0">
                <a:solidFill>
                  <a:srgbClr val="009051"/>
                </a:solidFill>
                <a:sym typeface="Symbol"/>
              </a:rPr>
              <a:t>P</a:t>
            </a:r>
            <a:r>
              <a:rPr lang="en-US" sz="2800" dirty="0">
                <a:solidFill>
                  <a:srgbClr val="009051"/>
                </a:solidFill>
                <a:sym typeface="Symbol"/>
              </a:rPr>
              <a:t>(</a:t>
            </a:r>
            <a:r>
              <a:rPr lang="en-US" sz="2800" i="1" dirty="0" err="1">
                <a:solidFill>
                  <a:srgbClr val="009051"/>
                </a:solidFill>
                <a:sym typeface="Symbol"/>
              </a:rPr>
              <a:t>X</a:t>
            </a:r>
            <a:r>
              <a:rPr lang="en-US" sz="2800" i="1" baseline="-25000" dirty="0" err="1">
                <a:solidFill>
                  <a:srgbClr val="009051"/>
                </a:solidFill>
                <a:latin typeface="Calibri"/>
                <a:cs typeface="Calibri"/>
              </a:rPr>
              <a:t>t</a:t>
            </a:r>
            <a:r>
              <a:rPr lang="en-US" sz="2800" dirty="0">
                <a:solidFill>
                  <a:srgbClr val="009051"/>
                </a:solidFill>
                <a:latin typeface="Calibri"/>
                <a:cs typeface="Calibri"/>
              </a:rPr>
              <a:t>|</a:t>
            </a:r>
            <a:r>
              <a:rPr lang="en-US" sz="2800" baseline="-25000" dirty="0">
                <a:solidFill>
                  <a:srgbClr val="009051"/>
                </a:solidFill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009051"/>
                </a:solidFill>
                <a:sym typeface="Symbol"/>
              </a:rPr>
              <a:t>X</a:t>
            </a:r>
            <a:r>
              <a:rPr lang="en-US" sz="2800" i="1" baseline="-25000" dirty="0">
                <a:solidFill>
                  <a:srgbClr val="009051"/>
                </a:solidFill>
                <a:latin typeface="Calibri"/>
                <a:cs typeface="Calibri"/>
              </a:rPr>
              <a:t>t</a:t>
            </a:r>
            <a:r>
              <a:rPr lang="en-US" sz="2800" baseline="-25000" dirty="0">
                <a:solidFill>
                  <a:srgbClr val="009051"/>
                </a:solidFill>
                <a:latin typeface="Calibri"/>
                <a:cs typeface="Calibri"/>
                <a:sym typeface="Symbol"/>
              </a:rPr>
              <a:t>-1</a:t>
            </a:r>
            <a:r>
              <a:rPr lang="en-US" sz="2800" i="1" dirty="0">
                <a:solidFill>
                  <a:srgbClr val="009051"/>
                </a:solidFill>
                <a:sym typeface="Symbol"/>
              </a:rPr>
              <a:t>=x</a:t>
            </a:r>
            <a:r>
              <a:rPr lang="en-US" sz="2800" i="1" baseline="-25000" dirty="0">
                <a:solidFill>
                  <a:srgbClr val="009051"/>
                </a:solidFill>
                <a:latin typeface="Calibri"/>
                <a:cs typeface="Calibri"/>
              </a:rPr>
              <a:t>t</a:t>
            </a:r>
            <a:r>
              <a:rPr lang="en-US" sz="2800" baseline="-25000" dirty="0">
                <a:solidFill>
                  <a:srgbClr val="009051"/>
                </a:solidFill>
                <a:latin typeface="Calibri"/>
                <a:cs typeface="Calibri"/>
                <a:sym typeface="Symbol"/>
              </a:rPr>
              <a:t>-1</a:t>
            </a:r>
            <a:r>
              <a:rPr lang="en-US" sz="2800" dirty="0">
                <a:solidFill>
                  <a:srgbClr val="009051"/>
                </a:solidFill>
                <a:sym typeface="Symbol"/>
              </a:rPr>
              <a:t>)</a:t>
            </a:r>
            <a:r>
              <a:rPr lang="en-US" sz="2800" i="1" dirty="0">
                <a:solidFill>
                  <a:srgbClr val="009051"/>
                </a:solidFill>
                <a:sym typeface="Symbol"/>
              </a:rPr>
              <a:t> </a:t>
            </a:r>
            <a:r>
              <a:rPr lang="en-US" sz="2800" i="1" dirty="0">
                <a:solidFill>
                  <a:srgbClr val="0096FF"/>
                </a:solidFill>
                <a:sym typeface="Symbol"/>
              </a:rPr>
              <a:t>P</a:t>
            </a:r>
            <a:r>
              <a:rPr lang="en-US" sz="2800" dirty="0">
                <a:solidFill>
                  <a:srgbClr val="0096FF"/>
                </a:solidFill>
                <a:sym typeface="Symbol"/>
              </a:rPr>
              <a:t>(</a:t>
            </a:r>
            <a:r>
              <a:rPr lang="en-US" sz="2800" i="1" dirty="0">
                <a:solidFill>
                  <a:srgbClr val="0096FF"/>
                </a:solidFill>
                <a:sym typeface="Symbol"/>
              </a:rPr>
              <a:t>X</a:t>
            </a:r>
            <a:r>
              <a:rPr lang="en-US" sz="2800" i="1" baseline="-25000" dirty="0">
                <a:solidFill>
                  <a:srgbClr val="0096FF"/>
                </a:solidFill>
                <a:latin typeface="Calibri"/>
                <a:cs typeface="Calibri"/>
              </a:rPr>
              <a:t>t</a:t>
            </a:r>
            <a:r>
              <a:rPr lang="en-US" sz="2800" baseline="-25000" dirty="0">
                <a:solidFill>
                  <a:srgbClr val="0096FF"/>
                </a:solidFill>
                <a:latin typeface="Calibri"/>
                <a:cs typeface="Calibri"/>
                <a:sym typeface="Symbol"/>
              </a:rPr>
              <a:t>-1</a:t>
            </a:r>
            <a:r>
              <a:rPr lang="en-US" sz="2800" i="1" dirty="0">
                <a:solidFill>
                  <a:srgbClr val="0096FF"/>
                </a:solidFill>
                <a:sym typeface="Symbol"/>
              </a:rPr>
              <a:t>=x</a:t>
            </a:r>
            <a:r>
              <a:rPr lang="en-US" sz="2800" i="1" baseline="-25000" dirty="0">
                <a:solidFill>
                  <a:srgbClr val="0096FF"/>
                </a:solidFill>
                <a:latin typeface="Calibri"/>
                <a:cs typeface="Calibri"/>
              </a:rPr>
              <a:t>t</a:t>
            </a:r>
            <a:r>
              <a:rPr lang="en-US" sz="2800" baseline="-25000" dirty="0">
                <a:solidFill>
                  <a:srgbClr val="0096FF"/>
                </a:solidFill>
                <a:latin typeface="Calibri"/>
                <a:cs typeface="Calibri"/>
                <a:sym typeface="Symbol"/>
              </a:rPr>
              <a:t>-1</a:t>
            </a:r>
            <a:r>
              <a:rPr lang="en-US" sz="2800" dirty="0">
                <a:solidFill>
                  <a:srgbClr val="0096FF"/>
                </a:solidFill>
                <a:sym typeface="Symbol"/>
              </a:rPr>
              <a:t>)</a:t>
            </a:r>
            <a:r>
              <a:rPr lang="en-US" sz="2800" i="1" dirty="0">
                <a:solidFill>
                  <a:srgbClr val="CC00CC"/>
                </a:solidFill>
                <a:sym typeface="Symbol"/>
              </a:rPr>
              <a:t> </a:t>
            </a:r>
            <a:endParaRPr lang="en-US" dirty="0">
              <a:solidFill>
                <a:srgbClr val="CC00CC"/>
              </a:solidFill>
              <a:sym typeface="Symbol"/>
            </a:endParaRPr>
          </a:p>
          <a:p>
            <a:r>
              <a:rPr lang="en-US" dirty="0"/>
              <a:t>Iterate this update starting at </a:t>
            </a:r>
            <a:r>
              <a:rPr lang="en-US" i="1" dirty="0"/>
              <a:t>t</a:t>
            </a:r>
            <a:r>
              <a:rPr lang="en-US" dirty="0"/>
              <a:t>=0</a:t>
            </a:r>
          </a:p>
          <a:p>
            <a:pPr marL="457176" lvl="1" indent="0">
              <a:buNone/>
            </a:pPr>
            <a:endParaRPr lang="en-US" dirty="0"/>
          </a:p>
        </p:txBody>
      </p:sp>
      <p:sp>
        <p:nvSpPr>
          <p:cNvPr id="15" name="Rounded Rectangular Callout 14"/>
          <p:cNvSpPr/>
          <p:nvPr/>
        </p:nvSpPr>
        <p:spPr>
          <a:xfrm>
            <a:off x="8047272" y="1107849"/>
            <a:ext cx="2209800" cy="685800"/>
          </a:xfrm>
          <a:prstGeom prst="wedgeRoundRectCallout">
            <a:avLst>
              <a:gd name="adj1" fmla="val -125769"/>
              <a:gd name="adj2" fmla="val 178295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009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Probability from previous iteration</a:t>
            </a:r>
          </a:p>
        </p:txBody>
      </p:sp>
      <p:sp>
        <p:nvSpPr>
          <p:cNvPr id="18" name="Rounded Rectangular Callout 17"/>
          <p:cNvSpPr/>
          <p:nvPr/>
        </p:nvSpPr>
        <p:spPr>
          <a:xfrm>
            <a:off x="5893074" y="1113178"/>
            <a:ext cx="1897480" cy="685800"/>
          </a:xfrm>
          <a:prstGeom prst="wedgeRoundRectCallout">
            <a:avLst>
              <a:gd name="adj1" fmla="val -100854"/>
              <a:gd name="adj2" fmla="val 153567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00905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Transition model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3500D5E-524B-1263-DA5A-F2797B7B80E2}"/>
                  </a:ext>
                </a:extLst>
              </p14:cNvPr>
              <p14:cNvContentPartPr/>
              <p14:nvPr/>
            </p14:nvContentPartPr>
            <p14:xfrm>
              <a:off x="355320" y="2644560"/>
              <a:ext cx="1212840" cy="16815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3500D5E-524B-1263-DA5A-F2797B7B80E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5960" y="2635200"/>
                <a:ext cx="1231560" cy="1700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00299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Hidden Markov Models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219200"/>
            <a:ext cx="5954245" cy="539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0189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FB25E4-3629-0D00-4438-63703E538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BEAD8-7DC9-ECD2-9A47-699829B0D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Pacman Ghostbusters (P5)</a:t>
            </a:r>
          </a:p>
        </p:txBody>
      </p:sp>
      <p:sp>
        <p:nvSpPr>
          <p:cNvPr id="4" name="TextBox 14">
            <a:extLst>
              <a:ext uri="{FF2B5EF4-FFF2-40B4-BE49-F238E27FC236}">
                <a16:creationId xmlns:a16="http://schemas.microsoft.com/office/drawing/2014/main" id="{9C70C58A-D763-228E-DCEE-6A550B019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6476999"/>
            <a:ext cx="4724400" cy="33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[Demos: ghostbusters (L14D1,3)]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880869E-E58B-FE22-6D96-3A09DA0CFF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2350" y="1421558"/>
            <a:ext cx="6324525" cy="5036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19794C7-3109-AC51-A375-64DD9EDF0BDE}"/>
                  </a:ext>
                </a:extLst>
              </p14:cNvPr>
              <p14:cNvContentPartPr/>
              <p14:nvPr/>
            </p14:nvContentPartPr>
            <p14:xfrm>
              <a:off x="3003480" y="4565520"/>
              <a:ext cx="58680" cy="568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19794C7-3109-AC51-A375-64DD9EDF0BD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94120" y="4556160"/>
                <a:ext cx="77400" cy="75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517842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Hidden Markov Models</a:t>
            </a:r>
          </a:p>
        </p:txBody>
      </p:sp>
      <p:sp>
        <p:nvSpPr>
          <p:cNvPr id="36866" name="Rectangle 3"/>
          <p:cNvSpPr>
            <a:spLocks noGrp="1" noChangeArrowheads="1"/>
          </p:cNvSpPr>
          <p:nvPr>
            <p:ph idx="1"/>
          </p:nvPr>
        </p:nvSpPr>
        <p:spPr>
          <a:xfrm>
            <a:off x="514350" y="1138236"/>
            <a:ext cx="6515100" cy="472916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Usually the true state is not observed directly</a:t>
            </a: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90000"/>
              </a:lnSpc>
            </a:pP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Hidden Markov models (HMMs)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Underlying Markov chain over states </a:t>
            </a:r>
            <a:r>
              <a:rPr lang="en-US" i="1" dirty="0">
                <a:solidFill>
                  <a:srgbClr val="CC00CC"/>
                </a:solidFill>
                <a:latin typeface="Calibri"/>
                <a:ea typeface="ＭＳ Ｐゴシック" pitchFamily="34" charset="-128"/>
                <a:cs typeface="Calibri"/>
              </a:rPr>
              <a:t>X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You observe evidence </a:t>
            </a:r>
            <a:r>
              <a:rPr lang="en-US" i="1" dirty="0">
                <a:solidFill>
                  <a:srgbClr val="CC00CC"/>
                </a:solidFill>
                <a:latin typeface="Calibri"/>
                <a:ea typeface="ＭＳ Ｐゴシック" pitchFamily="34" charset="-128"/>
                <a:cs typeface="Calibri"/>
              </a:rPr>
              <a:t>E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 at each time step</a:t>
            </a:r>
          </a:p>
          <a:p>
            <a:pPr lvl="1">
              <a:lnSpc>
                <a:spcPct val="90000"/>
              </a:lnSpc>
            </a:pPr>
            <a:r>
              <a:rPr lang="en-US" i="1" dirty="0" err="1">
                <a:solidFill>
                  <a:srgbClr val="CC00CC"/>
                </a:solidFill>
                <a:latin typeface="Calibri"/>
                <a:ea typeface="ＭＳ Ｐゴシック" pitchFamily="34" charset="-128"/>
                <a:cs typeface="Calibri"/>
              </a:rPr>
              <a:t>X</a:t>
            </a:r>
            <a:r>
              <a:rPr lang="en-US" sz="2800" i="1" baseline="-25000" dirty="0" err="1">
                <a:solidFill>
                  <a:srgbClr val="CC00CC"/>
                </a:solidFill>
                <a:latin typeface="Calibri"/>
                <a:ea typeface="ＭＳ Ｐゴシック" pitchFamily="34" charset="-128"/>
                <a:cs typeface="Calibri"/>
              </a:rPr>
              <a:t>t</a:t>
            </a:r>
            <a:r>
              <a:rPr lang="en-US" i="1" dirty="0">
                <a:solidFill>
                  <a:srgbClr val="CC00CC"/>
                </a:solidFill>
                <a:latin typeface="Calibri"/>
                <a:ea typeface="ＭＳ Ｐゴシック" pitchFamily="34" charset="-128"/>
                <a:cs typeface="Calibri"/>
              </a:rPr>
              <a:t> 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is a single discrete variable; </a:t>
            </a:r>
            <a:r>
              <a:rPr lang="en-US" i="1" dirty="0">
                <a:solidFill>
                  <a:srgbClr val="CC00CC"/>
                </a:solidFill>
                <a:latin typeface="Calibri"/>
                <a:ea typeface="ＭＳ Ｐゴシック" pitchFamily="34" charset="-128"/>
                <a:cs typeface="Calibri"/>
              </a:rPr>
              <a:t>E</a:t>
            </a:r>
            <a:r>
              <a:rPr lang="en-US" sz="3600" i="1" baseline="-25000" dirty="0">
                <a:solidFill>
                  <a:srgbClr val="CC00CC"/>
                </a:solidFill>
                <a:latin typeface="Calibri"/>
                <a:ea typeface="ＭＳ Ｐゴシック" pitchFamily="34" charset="-128"/>
                <a:cs typeface="Calibri"/>
              </a:rPr>
              <a:t>t</a:t>
            </a:r>
            <a:r>
              <a:rPr lang="en-US" i="1" dirty="0">
                <a:solidFill>
                  <a:srgbClr val="CC00CC"/>
                </a:solidFill>
                <a:latin typeface="Calibri"/>
                <a:ea typeface="ＭＳ Ｐゴシック" pitchFamily="34" charset="-128"/>
                <a:cs typeface="Calibri"/>
              </a:rPr>
              <a:t> 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may be continuous and may consist of several variables</a:t>
            </a: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676400" y="4267200"/>
            <a:ext cx="4800600" cy="1600200"/>
            <a:chOff x="1676400" y="4267200"/>
            <a:chExt cx="4800600" cy="1600200"/>
          </a:xfrm>
        </p:grpSpPr>
        <p:sp>
          <p:nvSpPr>
            <p:cNvPr id="36867" name="Oval 4"/>
            <p:cNvSpPr>
              <a:spLocks noChangeArrowheads="1"/>
            </p:cNvSpPr>
            <p:nvPr/>
          </p:nvSpPr>
          <p:spPr bwMode="auto">
            <a:xfrm>
              <a:off x="5943600" y="42672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>
                  <a:solidFill>
                    <a:schemeClr val="bg1"/>
                  </a:solidFill>
                  <a:latin typeface="Calibri"/>
                  <a:cs typeface="Calibri"/>
                </a:rPr>
                <a:t>X</a:t>
              </a:r>
              <a:r>
                <a:rPr lang="en-US" sz="2400" baseline="-25000">
                  <a:solidFill>
                    <a:schemeClr val="bg1"/>
                  </a:solidFill>
                  <a:latin typeface="Calibri"/>
                  <a:cs typeface="Calibri"/>
                </a:rPr>
                <a:t>5</a:t>
              </a:r>
            </a:p>
          </p:txBody>
        </p:sp>
        <p:cxnSp>
          <p:nvCxnSpPr>
            <p:cNvPr id="36868" name="AutoShape 5"/>
            <p:cNvCxnSpPr>
              <a:cxnSpLocks noChangeShapeType="1"/>
              <a:stCxn id="36867" idx="4"/>
              <a:endCxn id="36883" idx="0"/>
            </p:cNvCxnSpPr>
            <p:nvPr/>
          </p:nvCxnSpPr>
          <p:spPr bwMode="auto">
            <a:xfrm>
              <a:off x="6210300" y="48148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36869" name="Oval 6"/>
            <p:cNvSpPr>
              <a:spLocks noChangeArrowheads="1"/>
            </p:cNvSpPr>
            <p:nvPr/>
          </p:nvSpPr>
          <p:spPr bwMode="auto">
            <a:xfrm>
              <a:off x="2590800" y="42672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>
                  <a:latin typeface="Calibri"/>
                  <a:cs typeface="Calibri"/>
                </a:rPr>
                <a:t>X</a:t>
              </a:r>
              <a:r>
                <a:rPr lang="en-US" sz="2400" baseline="-25000" dirty="0">
                  <a:latin typeface="Calibri"/>
                  <a:cs typeface="Calibri"/>
                </a:rPr>
                <a:t>1</a:t>
              </a:r>
            </a:p>
          </p:txBody>
        </p:sp>
        <p:cxnSp>
          <p:nvCxnSpPr>
            <p:cNvPr id="36870" name="AutoShape 7"/>
            <p:cNvCxnSpPr>
              <a:cxnSpLocks noChangeShapeType="1"/>
              <a:stCxn id="36869" idx="4"/>
              <a:endCxn id="36880" idx="0"/>
            </p:cNvCxnSpPr>
            <p:nvPr/>
          </p:nvCxnSpPr>
          <p:spPr bwMode="auto">
            <a:xfrm>
              <a:off x="2857500" y="48148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6872" name="AutoShape 9"/>
            <p:cNvCxnSpPr>
              <a:cxnSpLocks noChangeShapeType="1"/>
              <a:stCxn id="36873" idx="6"/>
              <a:endCxn id="36869" idx="2"/>
            </p:cNvCxnSpPr>
            <p:nvPr/>
          </p:nvCxnSpPr>
          <p:spPr bwMode="auto">
            <a:xfrm>
              <a:off x="2224088" y="45339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36873" name="Oval 10"/>
            <p:cNvSpPr>
              <a:spLocks noChangeArrowheads="1"/>
            </p:cNvSpPr>
            <p:nvPr/>
          </p:nvSpPr>
          <p:spPr bwMode="auto">
            <a:xfrm>
              <a:off x="1676400" y="42672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>
                  <a:latin typeface="Calibri"/>
                  <a:cs typeface="Calibri"/>
                </a:rPr>
                <a:t>X</a:t>
              </a:r>
              <a:r>
                <a:rPr lang="en-US" sz="2400" baseline="-25000" dirty="0">
                  <a:latin typeface="Calibri"/>
                  <a:cs typeface="Calibri"/>
                </a:rPr>
                <a:t>0</a:t>
              </a:r>
            </a:p>
          </p:txBody>
        </p:sp>
        <p:sp>
          <p:nvSpPr>
            <p:cNvPr id="36875" name="Oval 12"/>
            <p:cNvSpPr>
              <a:spLocks noChangeArrowheads="1"/>
            </p:cNvSpPr>
            <p:nvPr/>
          </p:nvSpPr>
          <p:spPr bwMode="auto">
            <a:xfrm>
              <a:off x="3505200" y="42672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>
                  <a:latin typeface="Calibri"/>
                  <a:cs typeface="Calibri"/>
                </a:rPr>
                <a:t>X</a:t>
              </a:r>
              <a:r>
                <a:rPr lang="en-US" sz="2400" baseline="-25000" dirty="0">
                  <a:latin typeface="Calibri"/>
                  <a:cs typeface="Calibri"/>
                </a:rPr>
                <a:t>2</a:t>
              </a:r>
            </a:p>
          </p:txBody>
        </p:sp>
        <p:cxnSp>
          <p:nvCxnSpPr>
            <p:cNvPr id="36876" name="AutoShape 13"/>
            <p:cNvCxnSpPr>
              <a:cxnSpLocks noChangeShapeType="1"/>
              <a:stCxn id="36875" idx="6"/>
              <a:endCxn id="36878" idx="2"/>
            </p:cNvCxnSpPr>
            <p:nvPr/>
          </p:nvCxnSpPr>
          <p:spPr bwMode="auto">
            <a:xfrm>
              <a:off x="4052888" y="45339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6877" name="AutoShape 14"/>
            <p:cNvCxnSpPr>
              <a:cxnSpLocks noChangeShapeType="1"/>
              <a:stCxn id="36869" idx="6"/>
              <a:endCxn id="36875" idx="2"/>
            </p:cNvCxnSpPr>
            <p:nvPr/>
          </p:nvCxnSpPr>
          <p:spPr bwMode="auto">
            <a:xfrm>
              <a:off x="3138488" y="45339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36878" name="Oval 15"/>
            <p:cNvSpPr>
              <a:spLocks noChangeArrowheads="1"/>
            </p:cNvSpPr>
            <p:nvPr/>
          </p:nvSpPr>
          <p:spPr bwMode="auto">
            <a:xfrm>
              <a:off x="4419600" y="42672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>
                  <a:latin typeface="Calibri"/>
                  <a:cs typeface="Calibri"/>
                </a:rPr>
                <a:t>X</a:t>
              </a:r>
              <a:r>
                <a:rPr lang="en-US" sz="2400" baseline="-25000" dirty="0">
                  <a:latin typeface="Calibri"/>
                  <a:cs typeface="Calibri"/>
                </a:rPr>
                <a:t>3</a:t>
              </a:r>
            </a:p>
          </p:txBody>
        </p:sp>
        <p:cxnSp>
          <p:nvCxnSpPr>
            <p:cNvPr id="36879" name="AutoShape 16"/>
            <p:cNvCxnSpPr>
              <a:cxnSpLocks noChangeShapeType="1"/>
              <a:stCxn id="36878" idx="6"/>
              <a:endCxn id="36867" idx="2"/>
            </p:cNvCxnSpPr>
            <p:nvPr/>
          </p:nvCxnSpPr>
          <p:spPr bwMode="auto">
            <a:xfrm>
              <a:off x="4967288" y="4533900"/>
              <a:ext cx="9620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36880" name="Oval 17"/>
            <p:cNvSpPr>
              <a:spLocks noChangeArrowheads="1"/>
            </p:cNvSpPr>
            <p:nvPr/>
          </p:nvSpPr>
          <p:spPr bwMode="auto">
            <a:xfrm>
              <a:off x="2590800" y="5334000"/>
              <a:ext cx="533400" cy="533400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>
                  <a:latin typeface="Calibri"/>
                  <a:cs typeface="Calibri"/>
                </a:rPr>
                <a:t>E</a:t>
              </a:r>
              <a:r>
                <a:rPr lang="en-US" sz="2400" baseline="-25000" dirty="0">
                  <a:latin typeface="Calibri"/>
                  <a:cs typeface="Calibri"/>
                </a:rPr>
                <a:t>1</a:t>
              </a:r>
            </a:p>
          </p:txBody>
        </p:sp>
        <p:sp>
          <p:nvSpPr>
            <p:cNvPr id="36881" name="Oval 18"/>
            <p:cNvSpPr>
              <a:spLocks noChangeArrowheads="1"/>
            </p:cNvSpPr>
            <p:nvPr/>
          </p:nvSpPr>
          <p:spPr bwMode="auto">
            <a:xfrm>
              <a:off x="3505200" y="5334000"/>
              <a:ext cx="533400" cy="533400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>
                  <a:latin typeface="Calibri"/>
                  <a:cs typeface="Calibri"/>
                </a:rPr>
                <a:t>E</a:t>
              </a:r>
              <a:r>
                <a:rPr lang="en-US" sz="2400" baseline="-25000" dirty="0">
                  <a:latin typeface="Calibri"/>
                  <a:cs typeface="Calibri"/>
                </a:rPr>
                <a:t>2</a:t>
              </a:r>
            </a:p>
          </p:txBody>
        </p:sp>
        <p:sp>
          <p:nvSpPr>
            <p:cNvPr id="36882" name="Oval 19"/>
            <p:cNvSpPr>
              <a:spLocks noChangeArrowheads="1"/>
            </p:cNvSpPr>
            <p:nvPr/>
          </p:nvSpPr>
          <p:spPr bwMode="auto">
            <a:xfrm>
              <a:off x="4419600" y="5334000"/>
              <a:ext cx="533400" cy="533400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>
                  <a:latin typeface="Calibri"/>
                  <a:cs typeface="Calibri"/>
                </a:rPr>
                <a:t>E</a:t>
              </a:r>
              <a:r>
                <a:rPr lang="en-US" sz="2400" baseline="-25000" dirty="0">
                  <a:latin typeface="Calibri"/>
                  <a:cs typeface="Calibri"/>
                </a:rPr>
                <a:t>3</a:t>
              </a:r>
            </a:p>
          </p:txBody>
        </p:sp>
        <p:sp>
          <p:nvSpPr>
            <p:cNvPr id="36883" name="Oval 20"/>
            <p:cNvSpPr>
              <a:spLocks noChangeArrowheads="1"/>
            </p:cNvSpPr>
            <p:nvPr/>
          </p:nvSpPr>
          <p:spPr bwMode="auto">
            <a:xfrm>
              <a:off x="5943600" y="53340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>
                  <a:solidFill>
                    <a:schemeClr val="bg1"/>
                  </a:solidFill>
                  <a:latin typeface="Calibri"/>
                  <a:cs typeface="Calibri"/>
                </a:rPr>
                <a:t>E</a:t>
              </a:r>
              <a:r>
                <a:rPr lang="en-US" sz="2400" baseline="-25000">
                  <a:solidFill>
                    <a:schemeClr val="bg1"/>
                  </a:solidFill>
                  <a:latin typeface="Calibri"/>
                  <a:cs typeface="Calibri"/>
                </a:rPr>
                <a:t>5</a:t>
              </a:r>
            </a:p>
          </p:txBody>
        </p:sp>
        <p:cxnSp>
          <p:nvCxnSpPr>
            <p:cNvPr id="36884" name="AutoShape 21"/>
            <p:cNvCxnSpPr>
              <a:cxnSpLocks noChangeShapeType="1"/>
              <a:stCxn id="36875" idx="4"/>
              <a:endCxn id="36881" idx="0"/>
            </p:cNvCxnSpPr>
            <p:nvPr/>
          </p:nvCxnSpPr>
          <p:spPr bwMode="auto">
            <a:xfrm>
              <a:off x="3771900" y="48148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6885" name="AutoShape 22"/>
            <p:cNvCxnSpPr>
              <a:cxnSpLocks noChangeShapeType="1"/>
              <a:stCxn id="36878" idx="4"/>
              <a:endCxn id="36882" idx="0"/>
            </p:cNvCxnSpPr>
            <p:nvPr/>
          </p:nvCxnSpPr>
          <p:spPr bwMode="auto">
            <a:xfrm>
              <a:off x="4686300" y="48148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1524000"/>
            <a:ext cx="5107669" cy="463018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1B9A45C-51C6-E016-3A02-7A6482E5F1B8}"/>
                  </a:ext>
                </a:extLst>
              </p14:cNvPr>
              <p14:cNvContentPartPr/>
              <p14:nvPr/>
            </p14:nvContentPartPr>
            <p14:xfrm>
              <a:off x="2386440" y="3940920"/>
              <a:ext cx="1802880" cy="22842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1B9A45C-51C6-E016-3A02-7A6482E5F1B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77080" y="3931560"/>
                <a:ext cx="1821600" cy="2302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482240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HMM as a Bayes Net Warm-up</a:t>
            </a:r>
          </a:p>
        </p:txBody>
      </p:sp>
      <p:sp>
        <p:nvSpPr>
          <p:cNvPr id="17" name="Content Placeholder 2"/>
          <p:cNvSpPr txBox="1">
            <a:spLocks/>
          </p:cNvSpPr>
          <p:nvPr/>
        </p:nvSpPr>
        <p:spPr bwMode="auto">
          <a:xfrm>
            <a:off x="406400" y="1143000"/>
            <a:ext cx="10871200" cy="5562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Tx/>
              <a:buNone/>
            </a:pPr>
            <a:r>
              <a:rPr lang="en-US" sz="2400" kern="0" dirty="0">
                <a:solidFill>
                  <a:schemeClr val="accent1">
                    <a:lumMod val="75000"/>
                  </a:schemeClr>
                </a:solidFill>
              </a:rPr>
              <a:t>For the following Bayes net, write the query </a:t>
            </a:r>
            <a:r>
              <a:rPr lang="en-US" sz="2400" i="1" kern="0" dirty="0">
                <a:solidFill>
                  <a:schemeClr val="accent1">
                    <a:lumMod val="75000"/>
                  </a:schemeClr>
                </a:solidFill>
              </a:rPr>
              <a:t>P</a:t>
            </a:r>
            <a:r>
              <a:rPr lang="en-US" sz="2400" kern="0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US" sz="2400" i="1" kern="0" dirty="0">
                <a:solidFill>
                  <a:schemeClr val="accent1">
                    <a:lumMod val="75000"/>
                  </a:schemeClr>
                </a:solidFill>
              </a:rPr>
              <a:t>X</a:t>
            </a:r>
            <a:r>
              <a:rPr lang="en-US" sz="2400" kern="0" baseline="-25000" dirty="0">
                <a:solidFill>
                  <a:schemeClr val="accent1">
                    <a:lumMod val="75000"/>
                  </a:schemeClr>
                </a:solidFill>
              </a:rPr>
              <a:t>4</a:t>
            </a:r>
            <a:r>
              <a:rPr lang="en-US" sz="2400" kern="0" dirty="0">
                <a:solidFill>
                  <a:schemeClr val="accent1">
                    <a:lumMod val="75000"/>
                  </a:schemeClr>
                </a:solidFill>
              </a:rPr>
              <a:t> | </a:t>
            </a:r>
            <a:r>
              <a:rPr lang="en-US" sz="2400" i="1" kern="0" dirty="0">
                <a:solidFill>
                  <a:schemeClr val="accent1">
                    <a:lumMod val="75000"/>
                  </a:schemeClr>
                </a:solidFill>
              </a:rPr>
              <a:t>e</a:t>
            </a:r>
            <a:r>
              <a:rPr lang="en-US" sz="2400" kern="0" baseline="-25000" dirty="0">
                <a:solidFill>
                  <a:schemeClr val="accent1">
                    <a:lumMod val="75000"/>
                  </a:schemeClr>
                </a:solidFill>
              </a:rPr>
              <a:t>1:4</a:t>
            </a:r>
            <a:r>
              <a:rPr lang="en-US" sz="2400" kern="0" dirty="0">
                <a:solidFill>
                  <a:schemeClr val="accent1">
                    <a:lumMod val="75000"/>
                  </a:schemeClr>
                </a:solidFill>
              </a:rPr>
              <a:t>) in terms of the conditional probability tables associated with the Bayes net.</a:t>
            </a:r>
          </a:p>
          <a:p>
            <a:endParaRPr lang="en-US" sz="2400" kern="0" dirty="0"/>
          </a:p>
          <a:p>
            <a:pPr marL="0" indent="0">
              <a:buNone/>
            </a:pPr>
            <a:r>
              <a:rPr lang="en-US" sz="2800" i="1" kern="0" dirty="0">
                <a:solidFill>
                  <a:schemeClr val="tx1"/>
                </a:solidFill>
              </a:rPr>
              <a:t>P</a:t>
            </a:r>
            <a:r>
              <a:rPr lang="en-US" sz="2800" kern="0" dirty="0">
                <a:solidFill>
                  <a:schemeClr val="tx1"/>
                </a:solidFill>
              </a:rPr>
              <a:t>(</a:t>
            </a:r>
            <a:r>
              <a:rPr lang="en-US" sz="2800" i="1" kern="0" dirty="0">
                <a:solidFill>
                  <a:schemeClr val="tx1"/>
                </a:solidFill>
              </a:rPr>
              <a:t>X</a:t>
            </a:r>
            <a:r>
              <a:rPr lang="en-US" sz="2800" kern="0" baseline="-25000" dirty="0">
                <a:solidFill>
                  <a:schemeClr val="tx1"/>
                </a:solidFill>
              </a:rPr>
              <a:t>4</a:t>
            </a:r>
            <a:r>
              <a:rPr lang="en-US" sz="2800" kern="0" dirty="0">
                <a:solidFill>
                  <a:schemeClr val="tx1"/>
                </a:solidFill>
              </a:rPr>
              <a:t> | </a:t>
            </a:r>
            <a:r>
              <a:rPr lang="en-US" sz="2800" i="1" kern="0" dirty="0">
                <a:solidFill>
                  <a:schemeClr val="tx1"/>
                </a:solidFill>
              </a:rPr>
              <a:t>e</a:t>
            </a:r>
            <a:r>
              <a:rPr lang="en-US" sz="2800" kern="0" baseline="-25000" dirty="0">
                <a:solidFill>
                  <a:schemeClr val="tx1"/>
                </a:solidFill>
              </a:rPr>
              <a:t>1</a:t>
            </a:r>
            <a:r>
              <a:rPr lang="en-US" sz="2800" i="1" kern="0" dirty="0">
                <a:solidFill>
                  <a:schemeClr val="tx1"/>
                </a:solidFill>
              </a:rPr>
              <a:t>, e</a:t>
            </a:r>
            <a:r>
              <a:rPr lang="en-US" sz="2800" kern="0" baseline="-25000" dirty="0">
                <a:solidFill>
                  <a:schemeClr val="tx1"/>
                </a:solidFill>
              </a:rPr>
              <a:t>2</a:t>
            </a:r>
            <a:r>
              <a:rPr lang="en-US" sz="2800" i="1" kern="0" dirty="0">
                <a:solidFill>
                  <a:schemeClr val="tx1"/>
                </a:solidFill>
              </a:rPr>
              <a:t>, e</a:t>
            </a:r>
            <a:r>
              <a:rPr lang="en-US" sz="2800" kern="0" baseline="-25000" dirty="0">
                <a:solidFill>
                  <a:schemeClr val="tx1"/>
                </a:solidFill>
              </a:rPr>
              <a:t>3</a:t>
            </a:r>
            <a:r>
              <a:rPr lang="en-US" sz="2800" i="1" kern="0" dirty="0">
                <a:solidFill>
                  <a:schemeClr val="tx1"/>
                </a:solidFill>
              </a:rPr>
              <a:t>, e</a:t>
            </a:r>
            <a:r>
              <a:rPr lang="en-US" sz="2800" kern="0" baseline="-25000" dirty="0">
                <a:solidFill>
                  <a:schemeClr val="tx1"/>
                </a:solidFill>
              </a:rPr>
              <a:t>4</a:t>
            </a:r>
            <a:r>
              <a:rPr lang="en-US" sz="2800" kern="0" dirty="0">
                <a:solidFill>
                  <a:schemeClr val="tx1"/>
                </a:solidFill>
              </a:rPr>
              <a:t>) = 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7848600" y="1828800"/>
            <a:ext cx="3429000" cy="1600200"/>
            <a:chOff x="1028700" y="4876800"/>
            <a:chExt cx="3276600" cy="1600200"/>
          </a:xfrm>
        </p:grpSpPr>
        <p:sp>
          <p:nvSpPr>
            <p:cNvPr id="23" name="Oval 62"/>
            <p:cNvSpPr>
              <a:spLocks noChangeArrowheads="1"/>
            </p:cNvSpPr>
            <p:nvPr/>
          </p:nvSpPr>
          <p:spPr bwMode="auto">
            <a:xfrm>
              <a:off x="19431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algn="ctr"/>
              <a:r>
                <a:rPr lang="en-US" sz="2000" i="1">
                  <a:latin typeface="Calibri"/>
                  <a:cs typeface="Calibri"/>
                </a:rPr>
                <a:t>X</a:t>
              </a:r>
              <a:r>
                <a:rPr lang="en-US" sz="2000" baseline="-25000">
                  <a:latin typeface="Calibri"/>
                  <a:cs typeface="Calibri"/>
                </a:rPr>
                <a:t>2</a:t>
              </a:r>
            </a:p>
          </p:txBody>
        </p:sp>
        <p:cxnSp>
          <p:nvCxnSpPr>
            <p:cNvPr id="24" name="AutoShape 63"/>
            <p:cNvCxnSpPr>
              <a:cxnSpLocks noChangeShapeType="1"/>
              <a:stCxn id="23" idx="4"/>
              <a:endCxn id="33" idx="0"/>
            </p:cNvCxnSpPr>
            <p:nvPr/>
          </p:nvCxnSpPr>
          <p:spPr bwMode="auto">
            <a:xfrm>
              <a:off x="22098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5" name="Oval 64"/>
            <p:cNvSpPr>
              <a:spLocks noChangeArrowheads="1"/>
            </p:cNvSpPr>
            <p:nvPr/>
          </p:nvSpPr>
          <p:spPr bwMode="auto">
            <a:xfrm>
              <a:off x="10287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algn="ctr"/>
              <a:r>
                <a:rPr lang="en-US" sz="2000" dirty="0">
                  <a:latin typeface="Calibri"/>
                  <a:cs typeface="Calibri"/>
                </a:rPr>
                <a:t>e</a:t>
              </a:r>
              <a:r>
                <a:rPr lang="en-US" sz="2000" baseline="-25000" dirty="0">
                  <a:latin typeface="Calibri"/>
                  <a:cs typeface="Calibri"/>
                </a:rPr>
                <a:t>1</a:t>
              </a:r>
            </a:p>
          </p:txBody>
        </p:sp>
        <p:cxnSp>
          <p:nvCxnSpPr>
            <p:cNvPr id="26" name="AutoShape 65"/>
            <p:cNvCxnSpPr>
              <a:cxnSpLocks noChangeShapeType="1"/>
              <a:stCxn id="27" idx="6"/>
              <a:endCxn id="23" idx="2"/>
            </p:cNvCxnSpPr>
            <p:nvPr/>
          </p:nvCxnSpPr>
          <p:spPr bwMode="auto">
            <a:xfrm>
              <a:off x="15763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7" name="Oval 66"/>
            <p:cNvSpPr>
              <a:spLocks noChangeArrowheads="1"/>
            </p:cNvSpPr>
            <p:nvPr/>
          </p:nvSpPr>
          <p:spPr bwMode="auto">
            <a:xfrm>
              <a:off x="10287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algn="ctr"/>
              <a:r>
                <a:rPr lang="en-US" sz="2000" i="1" dirty="0">
                  <a:latin typeface="Calibri"/>
                  <a:cs typeface="Calibri"/>
                </a:rPr>
                <a:t>X</a:t>
              </a:r>
              <a:r>
                <a:rPr lang="en-US" sz="2000" baseline="-25000" dirty="0">
                  <a:latin typeface="Calibri"/>
                  <a:cs typeface="Calibri"/>
                </a:rPr>
                <a:t>1</a:t>
              </a:r>
            </a:p>
          </p:txBody>
        </p:sp>
        <p:cxnSp>
          <p:nvCxnSpPr>
            <p:cNvPr id="28" name="AutoShape 67"/>
            <p:cNvCxnSpPr>
              <a:cxnSpLocks noChangeShapeType="1"/>
              <a:stCxn id="27" idx="4"/>
              <a:endCxn id="25" idx="0"/>
            </p:cNvCxnSpPr>
            <p:nvPr/>
          </p:nvCxnSpPr>
          <p:spPr bwMode="auto">
            <a:xfrm>
              <a:off x="12954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9" name="Oval 68"/>
            <p:cNvSpPr>
              <a:spLocks noChangeArrowheads="1"/>
            </p:cNvSpPr>
            <p:nvPr/>
          </p:nvSpPr>
          <p:spPr bwMode="auto">
            <a:xfrm>
              <a:off x="28575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algn="ctr"/>
              <a:r>
                <a:rPr lang="en-US" sz="2000" i="1" dirty="0">
                  <a:latin typeface="Calibri"/>
                  <a:cs typeface="Calibri"/>
                </a:rPr>
                <a:t>X</a:t>
              </a:r>
              <a:r>
                <a:rPr lang="en-US" sz="2000" baseline="-25000" dirty="0">
                  <a:latin typeface="Calibri"/>
                  <a:cs typeface="Calibri"/>
                </a:rPr>
                <a:t>3</a:t>
              </a:r>
            </a:p>
          </p:txBody>
        </p:sp>
        <p:cxnSp>
          <p:nvCxnSpPr>
            <p:cNvPr id="30" name="AutoShape 69"/>
            <p:cNvCxnSpPr>
              <a:cxnSpLocks noChangeShapeType="1"/>
              <a:stCxn id="29" idx="6"/>
              <a:endCxn id="32" idx="2"/>
            </p:cNvCxnSpPr>
            <p:nvPr/>
          </p:nvCxnSpPr>
          <p:spPr bwMode="auto">
            <a:xfrm>
              <a:off x="34051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1" name="AutoShape 70"/>
            <p:cNvCxnSpPr>
              <a:cxnSpLocks noChangeShapeType="1"/>
              <a:stCxn id="23" idx="6"/>
              <a:endCxn id="29" idx="2"/>
            </p:cNvCxnSpPr>
            <p:nvPr/>
          </p:nvCxnSpPr>
          <p:spPr bwMode="auto">
            <a:xfrm>
              <a:off x="24907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32" name="Oval 71"/>
            <p:cNvSpPr>
              <a:spLocks noChangeArrowheads="1"/>
            </p:cNvSpPr>
            <p:nvPr/>
          </p:nvSpPr>
          <p:spPr bwMode="auto">
            <a:xfrm>
              <a:off x="37719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algn="ctr"/>
              <a:r>
                <a:rPr lang="en-US" sz="2000" i="1">
                  <a:latin typeface="Calibri"/>
                  <a:cs typeface="Calibri"/>
                </a:rPr>
                <a:t>X</a:t>
              </a:r>
              <a:r>
                <a:rPr lang="en-US" sz="2000" baseline="-25000">
                  <a:latin typeface="Calibri"/>
                  <a:cs typeface="Calibri"/>
                </a:rPr>
                <a:t>4</a:t>
              </a:r>
            </a:p>
          </p:txBody>
        </p:sp>
        <p:sp>
          <p:nvSpPr>
            <p:cNvPr id="33" name="Oval 73"/>
            <p:cNvSpPr>
              <a:spLocks noChangeArrowheads="1"/>
            </p:cNvSpPr>
            <p:nvPr/>
          </p:nvSpPr>
          <p:spPr bwMode="auto">
            <a:xfrm>
              <a:off x="19431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algn="ctr"/>
              <a:r>
                <a:rPr lang="en-US" sz="2000" dirty="0">
                  <a:latin typeface="Calibri"/>
                  <a:cs typeface="Calibri"/>
                </a:rPr>
                <a:t>e</a:t>
              </a:r>
              <a:r>
                <a:rPr lang="en-US" sz="2000" baseline="-25000" dirty="0">
                  <a:latin typeface="Calibri"/>
                  <a:cs typeface="Calibri"/>
                </a:rPr>
                <a:t>2</a:t>
              </a:r>
            </a:p>
          </p:txBody>
        </p:sp>
        <p:sp>
          <p:nvSpPr>
            <p:cNvPr id="34" name="Oval 74"/>
            <p:cNvSpPr>
              <a:spLocks noChangeArrowheads="1"/>
            </p:cNvSpPr>
            <p:nvPr/>
          </p:nvSpPr>
          <p:spPr bwMode="auto">
            <a:xfrm>
              <a:off x="28575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algn="ctr"/>
              <a:r>
                <a:rPr lang="en-US" sz="2000" dirty="0">
                  <a:latin typeface="Calibri"/>
                  <a:cs typeface="Calibri"/>
                </a:rPr>
                <a:t>e</a:t>
              </a:r>
              <a:r>
                <a:rPr lang="en-US" sz="2000" baseline="-25000" dirty="0">
                  <a:latin typeface="Calibri"/>
                  <a:cs typeface="Calibri"/>
                </a:rPr>
                <a:t>3</a:t>
              </a:r>
            </a:p>
          </p:txBody>
        </p:sp>
        <p:sp>
          <p:nvSpPr>
            <p:cNvPr id="35" name="Oval 75"/>
            <p:cNvSpPr>
              <a:spLocks noChangeArrowheads="1"/>
            </p:cNvSpPr>
            <p:nvPr/>
          </p:nvSpPr>
          <p:spPr bwMode="auto">
            <a:xfrm>
              <a:off x="37719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algn="ctr"/>
              <a:r>
                <a:rPr lang="en-US" sz="2000" dirty="0">
                  <a:latin typeface="Calibri"/>
                  <a:cs typeface="Calibri"/>
                </a:rPr>
                <a:t>e</a:t>
              </a:r>
              <a:r>
                <a:rPr lang="en-US" sz="2000" baseline="-25000" dirty="0">
                  <a:latin typeface="Calibri"/>
                  <a:cs typeface="Calibri"/>
                </a:rPr>
                <a:t>4</a:t>
              </a:r>
            </a:p>
          </p:txBody>
        </p:sp>
        <p:cxnSp>
          <p:nvCxnSpPr>
            <p:cNvPr id="36" name="AutoShape 77"/>
            <p:cNvCxnSpPr>
              <a:cxnSpLocks noChangeShapeType="1"/>
              <a:stCxn id="29" idx="4"/>
              <a:endCxn id="34" idx="0"/>
            </p:cNvCxnSpPr>
            <p:nvPr/>
          </p:nvCxnSpPr>
          <p:spPr bwMode="auto">
            <a:xfrm>
              <a:off x="31242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7" name="AutoShape 78"/>
            <p:cNvCxnSpPr>
              <a:cxnSpLocks noChangeShapeType="1"/>
              <a:stCxn id="32" idx="4"/>
              <a:endCxn id="35" idx="0"/>
            </p:cNvCxnSpPr>
            <p:nvPr/>
          </p:nvCxnSpPr>
          <p:spPr bwMode="auto">
            <a:xfrm>
              <a:off x="40386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0CB3889-56B8-A55D-42F9-55DFD4514207}"/>
              </a:ext>
            </a:extLst>
          </p:cNvPr>
          <p:cNvSpPr txBox="1"/>
          <p:nvPr/>
        </p:nvSpPr>
        <p:spPr>
          <a:xfrm>
            <a:off x="5594425" y="5551269"/>
            <a:ext cx="6507926" cy="11387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Useful notation: </a:t>
            </a:r>
            <a:r>
              <a:rPr kumimoji="0" lang="en-US" sz="2400" b="0" i="1" u="none" strike="noStrike" kern="0" cap="none" spc="0" normalizeH="0" baseline="0" noProof="0" dirty="0" err="1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X</a:t>
            </a:r>
            <a:r>
              <a:rPr kumimoji="0" lang="en-US" sz="3200" b="0" i="1" u="none" strike="noStrike" kern="0" cap="none" spc="0" normalizeH="0" baseline="-25000" noProof="0" dirty="0" err="1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a</a:t>
            </a:r>
            <a:r>
              <a:rPr kumimoji="0" lang="en-US" sz="3200" b="0" i="0" u="none" strike="noStrike" kern="0" cap="none" spc="0" normalizeH="0" baseline="-25000" noProof="0" dirty="0" err="1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:</a:t>
            </a:r>
            <a:r>
              <a:rPr kumimoji="0" lang="en-US" sz="3200" b="0" i="1" u="none" strike="noStrike" kern="0" cap="none" spc="0" normalizeH="0" baseline="-25000" noProof="0" dirty="0" err="1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b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=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 </a:t>
            </a:r>
            <a:r>
              <a:rPr kumimoji="0" lang="en-US" sz="2400" b="0" i="1" u="none" strike="noStrike" kern="0" cap="none" spc="0" normalizeH="0" baseline="0" noProof="0" dirty="0" err="1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X</a:t>
            </a:r>
            <a:r>
              <a:rPr kumimoji="0" lang="en-US" sz="3200" b="0" i="1" u="none" strike="noStrike" kern="0" cap="none" spc="0" normalizeH="0" baseline="-25000" noProof="0" dirty="0" err="1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a</a:t>
            </a: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 , X</a:t>
            </a:r>
            <a:r>
              <a:rPr kumimoji="0" lang="en-US" sz="3200" b="0" i="1" u="none" strike="noStrike" kern="0" cap="none" spc="0" normalizeH="0" baseline="-2500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a</a:t>
            </a:r>
            <a:r>
              <a:rPr kumimoji="0" lang="en-US" sz="3200" b="0" i="0" u="none" strike="noStrike" kern="0" cap="none" spc="0" normalizeH="0" baseline="-2500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+1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, …, </a:t>
            </a:r>
            <a:r>
              <a:rPr kumimoji="0" lang="en-US" sz="2400" b="0" i="1" u="none" strike="noStrike" kern="0" cap="none" spc="0" normalizeH="0" baseline="0" noProof="0" dirty="0" err="1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X</a:t>
            </a:r>
            <a:r>
              <a:rPr kumimoji="0" lang="en-US" sz="3200" b="0" i="1" u="none" strike="noStrike" kern="0" cap="none" spc="0" normalizeH="0" baseline="-25000" noProof="0" dirty="0" err="1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b</a:t>
            </a:r>
            <a:endParaRPr kumimoji="0" lang="en-US" sz="2400" b="0" i="1" u="none" strike="noStrike" kern="0" cap="none" spc="0" normalizeH="0" baseline="0" noProof="0" dirty="0">
              <a:ln>
                <a:noFill/>
              </a:ln>
              <a:solidFill>
                <a:srgbClr val="CC00CC"/>
              </a:solidFill>
              <a:effectLst/>
              <a:uLnTx/>
              <a:uFillTx/>
              <a:latin typeface="Calibri" charset="0"/>
              <a:ea typeface="Calibri" charset="0"/>
              <a:cs typeface="Calibri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Calibri" charset="0"/>
              <a:cs typeface="Calibri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For example: </a:t>
            </a: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P(X</a:t>
            </a:r>
            <a:r>
              <a:rPr kumimoji="0" lang="en-US" sz="3200" b="0" i="1" u="none" strike="noStrike" kern="0" cap="none" spc="0" normalizeH="0" baseline="-2500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1:2</a:t>
            </a:r>
            <a:r>
              <a:rPr kumimoji="0" lang="en-US" sz="2400" b="0" i="1" u="none" strike="noStrike" kern="0" cap="none" spc="0" normalizeH="0" baseline="-2500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| e</a:t>
            </a:r>
            <a:r>
              <a:rPr kumimoji="0" lang="en-US" sz="3200" b="0" i="1" u="none" strike="noStrike" kern="0" cap="none" spc="0" normalizeH="0" baseline="-2500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1</a:t>
            </a:r>
            <a:r>
              <a:rPr kumimoji="0" lang="en-US" sz="3200" b="0" i="0" u="none" strike="noStrike" kern="0" cap="none" spc="0" normalizeH="0" baseline="-2500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:</a:t>
            </a:r>
            <a:r>
              <a:rPr kumimoji="0" lang="en-US" sz="3200" b="0" i="1" u="none" strike="noStrike" kern="0" cap="none" spc="0" normalizeH="0" baseline="-2500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3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) =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(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X</a:t>
            </a:r>
            <a:r>
              <a:rPr kumimoji="0" 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, X</a:t>
            </a:r>
            <a:r>
              <a:rPr kumimoji="0" 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, | </a:t>
            </a: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e</a:t>
            </a:r>
            <a:r>
              <a:rPr kumimoji="0" lang="en-US" sz="3200" b="0" i="1" u="none" strike="noStrike" kern="0" cap="none" spc="0" normalizeH="0" baseline="-2500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1</a:t>
            </a: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 , e</a:t>
            </a:r>
            <a:r>
              <a:rPr kumimoji="0" lang="en-US" sz="3200" b="0" i="1" u="none" strike="noStrike" kern="0" cap="none" spc="0" normalizeH="0" baseline="-2500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2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, </a:t>
            </a: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e</a:t>
            </a:r>
            <a:r>
              <a:rPr kumimoji="0" lang="en-US" sz="3200" b="0" i="1" u="none" strike="noStrike" kern="0" cap="none" spc="0" normalizeH="0" baseline="-2500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3</a:t>
            </a: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)</a:t>
            </a:r>
            <a:endParaRPr kumimoji="0" lang="en-US" sz="3200" b="0" i="1" u="none" strike="noStrike" kern="0" cap="none" spc="0" normalizeH="0" baseline="0" noProof="0" dirty="0">
              <a:ln>
                <a:noFill/>
              </a:ln>
              <a:solidFill>
                <a:srgbClr val="CC00CC"/>
              </a:solidFill>
              <a:effectLst/>
              <a:uLnTx/>
              <a:uFillTx/>
              <a:latin typeface="Calibri" charset="0"/>
              <a:ea typeface="Calibri" charset="0"/>
              <a:cs typeface="Calibri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B1624FF-CD46-2747-3F41-C9B8BD6FD32F}"/>
                  </a:ext>
                </a:extLst>
              </p14:cNvPr>
              <p14:cNvContentPartPr/>
              <p14:nvPr/>
            </p14:nvContentPartPr>
            <p14:xfrm>
              <a:off x="694800" y="127080"/>
              <a:ext cx="11173680" cy="5094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B1624FF-CD46-2747-3F41-C9B8BD6FD32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85440" y="117720"/>
                <a:ext cx="11192400" cy="511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8DF1468E-2780-C812-5E1C-BCF370C669F4}"/>
                  </a:ext>
                </a:extLst>
              </p14:cNvPr>
              <p14:cNvContentPartPr/>
              <p14:nvPr/>
            </p14:nvContentPartPr>
            <p14:xfrm>
              <a:off x="4898880" y="5404320"/>
              <a:ext cx="1403640" cy="13262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8DF1468E-2780-C812-5E1C-BCF370C669F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89520" y="5394960"/>
                <a:ext cx="1422360" cy="1344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138697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Example: Weather HMM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362615" y="3586578"/>
            <a:ext cx="7315200" cy="2819400"/>
            <a:chOff x="990600" y="1676400"/>
            <a:chExt cx="7315200" cy="2819400"/>
          </a:xfrm>
        </p:grpSpPr>
        <p:cxnSp>
          <p:nvCxnSpPr>
            <p:cNvPr id="11" name="Straight Arrow Connector 10"/>
            <p:cNvCxnSpPr>
              <a:endCxn id="52" idx="2"/>
            </p:cNvCxnSpPr>
            <p:nvPr/>
          </p:nvCxnSpPr>
          <p:spPr>
            <a:xfrm>
              <a:off x="3124200" y="2057400"/>
              <a:ext cx="533400" cy="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5" name="Oval 24"/>
            <p:cNvSpPr/>
            <p:nvPr/>
          </p:nvSpPr>
          <p:spPr>
            <a:xfrm>
              <a:off x="1371600" y="3703638"/>
              <a:ext cx="1981200" cy="762000"/>
            </a:xfrm>
            <a:prstGeom prst="ellipse">
              <a:avLst/>
            </a:prstGeom>
            <a:ln w="28575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en-US" dirty="0">
                  <a:solidFill>
                    <a:srgbClr val="333399"/>
                  </a:solidFill>
                  <a:latin typeface="Calibri"/>
                  <a:cs typeface="Calibri"/>
                </a:rPr>
                <a:t>Umbrella </a:t>
              </a:r>
              <a:r>
                <a:rPr lang="en-US" sz="2400" baseline="-25000" dirty="0">
                  <a:solidFill>
                    <a:srgbClr val="333399"/>
                  </a:solidFill>
                  <a:latin typeface="Calibri"/>
                  <a:cs typeface="Calibri"/>
                </a:rPr>
                <a:t>t-1</a:t>
              </a:r>
              <a:endParaRPr lang="en-US" baseline="-25000" dirty="0">
                <a:solidFill>
                  <a:srgbClr val="333399"/>
                </a:solidFill>
                <a:latin typeface="Calibri"/>
                <a:cs typeface="Calibri"/>
              </a:endParaRPr>
            </a:p>
          </p:txBody>
        </p:sp>
        <p:cxnSp>
          <p:nvCxnSpPr>
            <p:cNvPr id="26" name="Straight Arrow Connector 25"/>
            <p:cNvCxnSpPr>
              <a:stCxn id="51" idx="4"/>
              <a:endCxn id="25" idx="0"/>
            </p:cNvCxnSpPr>
            <p:nvPr/>
          </p:nvCxnSpPr>
          <p:spPr>
            <a:xfrm>
              <a:off x="2362200" y="2438400"/>
              <a:ext cx="0" cy="1265238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>
              <a:stCxn id="52" idx="4"/>
              <a:endCxn id="49" idx="0"/>
            </p:cNvCxnSpPr>
            <p:nvPr/>
          </p:nvCxnSpPr>
          <p:spPr>
            <a:xfrm>
              <a:off x="4648200" y="2438400"/>
              <a:ext cx="0" cy="12954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>
              <a:endCxn id="53" idx="2"/>
            </p:cNvCxnSpPr>
            <p:nvPr/>
          </p:nvCxnSpPr>
          <p:spPr>
            <a:xfrm flipV="1">
              <a:off x="5410200" y="2057400"/>
              <a:ext cx="533400" cy="7938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>
              <a:stCxn id="53" idx="4"/>
              <a:endCxn id="50" idx="0"/>
            </p:cNvCxnSpPr>
            <p:nvPr/>
          </p:nvCxnSpPr>
          <p:spPr>
            <a:xfrm>
              <a:off x="6934200" y="2438400"/>
              <a:ext cx="0" cy="129540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9" name="Oval 48"/>
            <p:cNvSpPr/>
            <p:nvPr/>
          </p:nvSpPr>
          <p:spPr>
            <a:xfrm>
              <a:off x="3657600" y="3733800"/>
              <a:ext cx="1981200" cy="762000"/>
            </a:xfrm>
            <a:prstGeom prst="ellipse">
              <a:avLst/>
            </a:prstGeom>
            <a:ln w="28575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en-US" dirty="0">
                  <a:solidFill>
                    <a:srgbClr val="333399"/>
                  </a:solidFill>
                  <a:latin typeface="Calibri"/>
                  <a:cs typeface="Calibri"/>
                </a:rPr>
                <a:t>Umbrella </a:t>
              </a:r>
              <a:r>
                <a:rPr lang="en-US" sz="2400" baseline="-25000" dirty="0">
                  <a:solidFill>
                    <a:srgbClr val="333399"/>
                  </a:solidFill>
                  <a:latin typeface="Calibri"/>
                  <a:cs typeface="Calibri"/>
                </a:rPr>
                <a:t>t</a:t>
              </a:r>
              <a:endParaRPr lang="en-US" baseline="-25000" dirty="0">
                <a:solidFill>
                  <a:srgbClr val="333399"/>
                </a:solidFill>
                <a:latin typeface="Calibri"/>
                <a:cs typeface="Calibri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5943600" y="3733800"/>
              <a:ext cx="1981200" cy="762000"/>
            </a:xfrm>
            <a:prstGeom prst="ellipse">
              <a:avLst/>
            </a:prstGeom>
            <a:ln w="28575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en-US" dirty="0">
                  <a:solidFill>
                    <a:srgbClr val="333399"/>
                  </a:solidFill>
                  <a:latin typeface="Calibri"/>
                  <a:cs typeface="Calibri"/>
                </a:rPr>
                <a:t>Umbrella </a:t>
              </a:r>
              <a:r>
                <a:rPr lang="en-US" sz="2400" baseline="-25000" dirty="0">
                  <a:solidFill>
                    <a:srgbClr val="333399"/>
                  </a:solidFill>
                  <a:latin typeface="Calibri"/>
                  <a:cs typeface="Calibri"/>
                </a:rPr>
                <a:t>t+1</a:t>
              </a:r>
              <a:endParaRPr lang="en-US" baseline="-25000" dirty="0">
                <a:solidFill>
                  <a:srgbClr val="333399"/>
                </a:solidFill>
                <a:latin typeface="Calibri"/>
                <a:cs typeface="Calibri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1371600" y="1676400"/>
              <a:ext cx="1981200" cy="762000"/>
            </a:xfrm>
            <a:prstGeom prst="ellipse">
              <a:avLst/>
            </a:prstGeom>
            <a:ln w="28575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en-US" dirty="0">
                  <a:solidFill>
                    <a:srgbClr val="333399"/>
                  </a:solidFill>
                  <a:latin typeface="Calibri"/>
                  <a:cs typeface="Calibri"/>
                </a:rPr>
                <a:t>Weather </a:t>
              </a:r>
              <a:r>
                <a:rPr lang="en-US" sz="2400" baseline="-25000" dirty="0">
                  <a:solidFill>
                    <a:srgbClr val="333399"/>
                  </a:solidFill>
                  <a:latin typeface="Calibri"/>
                  <a:cs typeface="Calibri"/>
                </a:rPr>
                <a:t>t-1</a:t>
              </a:r>
              <a:endParaRPr lang="en-US" baseline="-25000" dirty="0">
                <a:solidFill>
                  <a:srgbClr val="333399"/>
                </a:solidFill>
                <a:latin typeface="Calibri"/>
                <a:cs typeface="Calibri"/>
              </a:endParaRPr>
            </a:p>
          </p:txBody>
        </p:sp>
        <p:sp>
          <p:nvSpPr>
            <p:cNvPr id="52" name="Oval 51"/>
            <p:cNvSpPr/>
            <p:nvPr/>
          </p:nvSpPr>
          <p:spPr>
            <a:xfrm>
              <a:off x="3657600" y="1676400"/>
              <a:ext cx="1981200" cy="762000"/>
            </a:xfrm>
            <a:prstGeom prst="ellipse">
              <a:avLst/>
            </a:prstGeom>
            <a:ln w="28575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en-US" dirty="0">
                  <a:solidFill>
                    <a:srgbClr val="333399"/>
                  </a:solidFill>
                  <a:latin typeface="Calibri"/>
                  <a:cs typeface="Calibri"/>
                </a:rPr>
                <a:t>Weather </a:t>
              </a:r>
              <a:r>
                <a:rPr lang="en-US" sz="2400" baseline="-25000" dirty="0">
                  <a:solidFill>
                    <a:srgbClr val="333399"/>
                  </a:solidFill>
                  <a:latin typeface="Calibri"/>
                  <a:cs typeface="Calibri"/>
                </a:rPr>
                <a:t>t</a:t>
              </a:r>
              <a:endParaRPr lang="en-US" baseline="-25000" dirty="0">
                <a:solidFill>
                  <a:srgbClr val="333399"/>
                </a:solidFill>
                <a:latin typeface="Calibri"/>
                <a:cs typeface="Calibri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5943600" y="1676400"/>
              <a:ext cx="1981200" cy="762000"/>
            </a:xfrm>
            <a:prstGeom prst="ellipse">
              <a:avLst/>
            </a:prstGeom>
            <a:ln w="28575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en-US" dirty="0">
                  <a:solidFill>
                    <a:srgbClr val="333399"/>
                  </a:solidFill>
                  <a:latin typeface="Calibri"/>
                  <a:cs typeface="Calibri"/>
                </a:rPr>
                <a:t>Weather</a:t>
              </a:r>
              <a:r>
                <a:rPr lang="en-US" sz="2400" baseline="-25000" dirty="0">
                  <a:solidFill>
                    <a:srgbClr val="333399"/>
                  </a:solidFill>
                  <a:latin typeface="Calibri"/>
                  <a:cs typeface="Calibri"/>
                </a:rPr>
                <a:t> t+1</a:t>
              </a:r>
              <a:endParaRPr lang="en-US" baseline="-25000" dirty="0">
                <a:solidFill>
                  <a:srgbClr val="333399"/>
                </a:solidFill>
                <a:latin typeface="Calibri"/>
                <a:cs typeface="Calibri"/>
              </a:endParaRPr>
            </a:p>
          </p:txBody>
        </p:sp>
        <p:cxnSp>
          <p:nvCxnSpPr>
            <p:cNvPr id="57" name="Straight Arrow Connector 56"/>
            <p:cNvCxnSpPr/>
            <p:nvPr/>
          </p:nvCxnSpPr>
          <p:spPr>
            <a:xfrm>
              <a:off x="990600" y="2057400"/>
              <a:ext cx="381000" cy="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/>
            <p:nvPr/>
          </p:nvCxnSpPr>
          <p:spPr>
            <a:xfrm>
              <a:off x="7924800" y="2057400"/>
              <a:ext cx="381000" cy="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61" name="Rectangle 3"/>
          <p:cNvSpPr>
            <a:spLocks noGrp="1" noChangeArrowheads="1"/>
          </p:cNvSpPr>
          <p:nvPr>
            <p:ph idx="1"/>
          </p:nvPr>
        </p:nvSpPr>
        <p:spPr>
          <a:xfrm>
            <a:off x="594442" y="1292600"/>
            <a:ext cx="5257800" cy="16303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>
                <a:ea typeface="ＭＳ Ｐゴシック" pitchFamily="34" charset="-128"/>
              </a:rPr>
              <a:t>An HMM is defined by:</a:t>
            </a:r>
          </a:p>
          <a:p>
            <a:pPr lvl="1">
              <a:lnSpc>
                <a:spcPct val="80000"/>
              </a:lnSpc>
            </a:pPr>
            <a:r>
              <a:rPr lang="en-US" sz="2800" dirty="0">
                <a:ea typeface="ＭＳ Ｐゴシック" pitchFamily="34" charset="-128"/>
              </a:rPr>
              <a:t>Initial distribution:   </a:t>
            </a:r>
            <a:r>
              <a:rPr lang="en-US" sz="2800" i="1" dirty="0">
                <a:solidFill>
                  <a:srgbClr val="0096FF"/>
                </a:solidFill>
                <a:sym typeface="Symbol"/>
              </a:rPr>
              <a:t>P</a:t>
            </a:r>
            <a:r>
              <a:rPr lang="en-US" sz="2800" dirty="0">
                <a:solidFill>
                  <a:srgbClr val="0096FF"/>
                </a:solidFill>
                <a:sym typeface="Symbol"/>
              </a:rPr>
              <a:t>(</a:t>
            </a:r>
            <a:r>
              <a:rPr lang="en-US" sz="2800" i="1" dirty="0">
                <a:solidFill>
                  <a:srgbClr val="0096FF"/>
                </a:solidFill>
                <a:sym typeface="Symbol"/>
              </a:rPr>
              <a:t>X</a:t>
            </a:r>
            <a:r>
              <a:rPr lang="en-US" sz="2800" baseline="-25000" dirty="0">
                <a:solidFill>
                  <a:srgbClr val="0096FF"/>
                </a:solidFill>
                <a:latin typeface="Calibri"/>
                <a:cs typeface="Calibri"/>
                <a:sym typeface="Symbol"/>
              </a:rPr>
              <a:t>0</a:t>
            </a:r>
            <a:r>
              <a:rPr lang="en-US" sz="2800" dirty="0">
                <a:solidFill>
                  <a:srgbClr val="0096FF"/>
                </a:solidFill>
                <a:sym typeface="Symbol"/>
              </a:rPr>
              <a:t>)</a:t>
            </a:r>
            <a:endParaRPr lang="en-US" sz="2800" dirty="0">
              <a:solidFill>
                <a:srgbClr val="0096FF"/>
              </a:solidFill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r>
              <a:rPr lang="en-US" sz="2800" dirty="0">
                <a:ea typeface="ＭＳ Ｐゴシック" pitchFamily="34" charset="-128"/>
              </a:rPr>
              <a:t>Transition model:    </a:t>
            </a:r>
            <a:r>
              <a:rPr lang="en-US" sz="2800" i="1" dirty="0">
                <a:solidFill>
                  <a:srgbClr val="009051"/>
                </a:solidFill>
                <a:sym typeface="Symbol"/>
              </a:rPr>
              <a:t>P</a:t>
            </a:r>
            <a:r>
              <a:rPr lang="en-US" sz="2800" dirty="0">
                <a:solidFill>
                  <a:srgbClr val="009051"/>
                </a:solidFill>
                <a:sym typeface="Symbol"/>
              </a:rPr>
              <a:t>(</a:t>
            </a:r>
            <a:r>
              <a:rPr lang="en-US" sz="2800" i="1" dirty="0" err="1">
                <a:solidFill>
                  <a:srgbClr val="009051"/>
                </a:solidFill>
                <a:sym typeface="Symbol"/>
              </a:rPr>
              <a:t>X</a:t>
            </a:r>
            <a:r>
              <a:rPr lang="en-US" sz="2800" i="1" baseline="-25000" dirty="0" err="1">
                <a:solidFill>
                  <a:srgbClr val="009051"/>
                </a:solidFill>
                <a:latin typeface="Calibri"/>
                <a:cs typeface="Calibri"/>
              </a:rPr>
              <a:t>t</a:t>
            </a:r>
            <a:r>
              <a:rPr lang="en-US" sz="2800" i="1" baseline="-25000" dirty="0">
                <a:solidFill>
                  <a:srgbClr val="009051"/>
                </a:solidFill>
                <a:latin typeface="Calibri"/>
                <a:cs typeface="Calibri"/>
              </a:rPr>
              <a:t> </a:t>
            </a:r>
            <a:r>
              <a:rPr lang="en-US" sz="2800" dirty="0">
                <a:solidFill>
                  <a:srgbClr val="009051"/>
                </a:solidFill>
                <a:latin typeface="Calibri"/>
                <a:cs typeface="Calibri"/>
              </a:rPr>
              <a:t>|</a:t>
            </a:r>
            <a:r>
              <a:rPr lang="en-US" sz="2800" baseline="-25000" dirty="0">
                <a:solidFill>
                  <a:srgbClr val="009051"/>
                </a:solidFill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009051"/>
                </a:solidFill>
                <a:sym typeface="Symbol"/>
              </a:rPr>
              <a:t>X</a:t>
            </a:r>
            <a:r>
              <a:rPr lang="en-US" sz="2800" i="1" baseline="-25000" dirty="0">
                <a:solidFill>
                  <a:srgbClr val="009051"/>
                </a:solidFill>
                <a:latin typeface="Calibri"/>
                <a:cs typeface="Calibri"/>
              </a:rPr>
              <a:t>t</a:t>
            </a:r>
            <a:r>
              <a:rPr lang="en-US" sz="2800" baseline="-25000" dirty="0">
                <a:solidFill>
                  <a:srgbClr val="009051"/>
                </a:solidFill>
                <a:latin typeface="Calibri"/>
                <a:cs typeface="Calibri"/>
                <a:sym typeface="Symbol"/>
              </a:rPr>
              <a:t>-1</a:t>
            </a:r>
            <a:r>
              <a:rPr lang="en-US" sz="2800" dirty="0">
                <a:solidFill>
                  <a:srgbClr val="009051"/>
                </a:solidFill>
                <a:sym typeface="Symbol"/>
              </a:rPr>
              <a:t>)</a:t>
            </a:r>
            <a:endParaRPr lang="en-US" sz="2800" dirty="0">
              <a:solidFill>
                <a:srgbClr val="009051"/>
              </a:solidFill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r>
              <a:rPr lang="en-US" sz="2800" dirty="0">
                <a:ea typeface="ＭＳ Ｐゴシック" pitchFamily="34" charset="-128"/>
              </a:rPr>
              <a:t>Sensor model:          </a:t>
            </a:r>
            <a:r>
              <a:rPr lang="en-US" sz="2800" i="1" dirty="0">
                <a:solidFill>
                  <a:srgbClr val="F16C11"/>
                </a:solidFill>
                <a:sym typeface="Symbol"/>
              </a:rPr>
              <a:t>P</a:t>
            </a:r>
            <a:r>
              <a:rPr lang="en-US" sz="2800" dirty="0">
                <a:solidFill>
                  <a:srgbClr val="F16C11"/>
                </a:solidFill>
                <a:sym typeface="Symbol"/>
              </a:rPr>
              <a:t>(</a:t>
            </a:r>
            <a:r>
              <a:rPr lang="en-US" sz="2800" i="1" dirty="0">
                <a:solidFill>
                  <a:srgbClr val="F16C11"/>
                </a:solidFill>
                <a:sym typeface="Symbol"/>
              </a:rPr>
              <a:t>E</a:t>
            </a:r>
            <a:r>
              <a:rPr lang="en-US" sz="2800" i="1" baseline="-25000" dirty="0">
                <a:solidFill>
                  <a:srgbClr val="F16C11"/>
                </a:solidFill>
                <a:latin typeface="Calibri"/>
                <a:cs typeface="Calibri"/>
              </a:rPr>
              <a:t>t </a:t>
            </a:r>
            <a:r>
              <a:rPr lang="en-US" sz="2800" dirty="0">
                <a:solidFill>
                  <a:srgbClr val="F16C11"/>
                </a:solidFill>
                <a:latin typeface="Calibri"/>
                <a:cs typeface="Calibri"/>
              </a:rPr>
              <a:t>|</a:t>
            </a:r>
            <a:r>
              <a:rPr lang="en-US" sz="2800" baseline="-25000" dirty="0">
                <a:solidFill>
                  <a:srgbClr val="F16C11"/>
                </a:solidFill>
                <a:latin typeface="Calibri"/>
                <a:cs typeface="Calibri"/>
              </a:rPr>
              <a:t> </a:t>
            </a:r>
            <a:r>
              <a:rPr lang="en-US" sz="2800" i="1" dirty="0" err="1">
                <a:solidFill>
                  <a:srgbClr val="F16C11"/>
                </a:solidFill>
                <a:sym typeface="Symbol"/>
              </a:rPr>
              <a:t>X</a:t>
            </a:r>
            <a:r>
              <a:rPr lang="en-US" sz="2800" i="1" baseline="-25000" dirty="0" err="1">
                <a:solidFill>
                  <a:srgbClr val="F16C11"/>
                </a:solidFill>
                <a:latin typeface="Calibri"/>
                <a:cs typeface="Calibri"/>
              </a:rPr>
              <a:t>t</a:t>
            </a:r>
            <a:r>
              <a:rPr lang="en-US" sz="2800" dirty="0">
                <a:solidFill>
                  <a:srgbClr val="F16C11"/>
                </a:solidFill>
                <a:sym typeface="Symbol"/>
              </a:rPr>
              <a:t>)</a:t>
            </a:r>
            <a:endParaRPr lang="en-US" sz="2400" dirty="0">
              <a:solidFill>
                <a:srgbClr val="F16C11"/>
              </a:solidFill>
              <a:sym typeface="Symbol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4469" y="1413686"/>
            <a:ext cx="2621611" cy="890016"/>
          </a:xfrm>
          <a:prstGeom prst="rect">
            <a:avLst/>
          </a:prstGeom>
        </p:spPr>
      </p:pic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5962815" y="2210496"/>
          <a:ext cx="1904999" cy="121932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408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6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72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4587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baseline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W</a:t>
                      </a:r>
                      <a:r>
                        <a:rPr lang="en-US" sz="1800" b="1" i="0" u="none" baseline="-250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lang="en-US" sz="1800" b="1" baseline="-250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-1</a:t>
                      </a:r>
                      <a:endParaRPr lang="en-US" sz="1400" b="1" baseline="-250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91410" marR="91410" marT="45736" marB="45736">
                    <a:lnL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P(</a:t>
                      </a:r>
                      <a:r>
                        <a:rPr lang="en-US" sz="1400" b="1" i="0" u="none" baseline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W</a:t>
                      </a:r>
                      <a:r>
                        <a:rPr lang="en-US" sz="1800" b="1" i="0" u="none" baseline="-250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|</a:t>
                      </a:r>
                      <a:r>
                        <a:rPr lang="en-US" sz="1400" b="1" i="0" u="none" baseline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W</a:t>
                      </a:r>
                      <a:r>
                        <a:rPr lang="en-US" sz="1800" b="1" i="0" u="none" baseline="-250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lang="en-US" sz="1800" b="1" baseline="-2500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-1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)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804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latin typeface="Calibri"/>
                        <a:cs typeface="Calibri"/>
                      </a:endParaRPr>
                    </a:p>
                  </a:txBody>
                  <a:tcPr marL="91410" marR="91410" marT="45736" marB="45736">
                    <a:lnL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Calibri"/>
                          <a:cs typeface="Calibri"/>
                        </a:rPr>
                        <a:t>sun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Calibri"/>
                          <a:cs typeface="Calibri"/>
                        </a:rPr>
                        <a:t>rain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804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Calibri"/>
                          <a:cs typeface="Calibri"/>
                        </a:rPr>
                        <a:t>sun</a:t>
                      </a:r>
                    </a:p>
                  </a:txBody>
                  <a:tcPr marL="91410" marR="91410" marT="45736" marB="45736">
                    <a:lnL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Calibri"/>
                          <a:cs typeface="Calibri"/>
                        </a:rPr>
                        <a:t>0.9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Calibri"/>
                          <a:cs typeface="Calibri"/>
                        </a:rPr>
                        <a:t>0.1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80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latin typeface="Calibri"/>
                          <a:cs typeface="Calibri"/>
                          <a:sym typeface="Symbol"/>
                        </a:rPr>
                        <a:t>rain</a:t>
                      </a:r>
                      <a:endParaRPr lang="en-US" sz="1400" b="0" dirty="0">
                        <a:latin typeface="Calibri"/>
                        <a:cs typeface="Calibri"/>
                      </a:endParaRPr>
                    </a:p>
                  </a:txBody>
                  <a:tcPr marL="91410" marR="91410" marT="45736" marB="45736">
                    <a:lnL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Calibri"/>
                          <a:cs typeface="Calibri"/>
                        </a:rPr>
                        <a:t>0.3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Calibri"/>
                          <a:cs typeface="Calibri"/>
                        </a:rPr>
                        <a:t>0.7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90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9" name="Table 28"/>
          <p:cNvGraphicFramePr>
            <a:graphicFrameLocks noGrp="1"/>
          </p:cNvGraphicFramePr>
          <p:nvPr/>
        </p:nvGraphicFramePr>
        <p:xfrm>
          <a:off x="3033092" y="4346072"/>
          <a:ext cx="1905000" cy="121932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4916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6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72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2036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baseline="0" dirty="0" err="1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W</a:t>
                      </a:r>
                      <a:r>
                        <a:rPr lang="en-US" sz="1800" b="1" i="0" u="none" baseline="-25000" dirty="0" err="1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lang="en-US" sz="1400" b="1" baseline="-2500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91410" marR="91410" marT="45736" marB="45736">
                    <a:lnL w="38100" cap="flat" cmpd="sng" algn="ctr">
                      <a:solidFill>
                        <a:srgbClr val="F16C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16C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P(</a:t>
                      </a:r>
                      <a:r>
                        <a:rPr lang="en-US" sz="1400" b="1" i="0" u="none" baseline="0" dirty="0" err="1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lang="en-US" sz="1800" b="1" i="0" u="none" baseline="-25000" dirty="0" err="1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|</a:t>
                      </a:r>
                      <a:r>
                        <a:rPr lang="en-US" sz="1400" b="1" i="0" u="none" baseline="0" dirty="0" err="1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W</a:t>
                      </a:r>
                      <a:r>
                        <a:rPr lang="en-US" sz="1800" b="1" i="0" u="none" baseline="-25000" dirty="0" err="1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)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16C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16C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955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latin typeface="Calibri"/>
                        <a:cs typeface="Calibri"/>
                      </a:endParaRPr>
                    </a:p>
                  </a:txBody>
                  <a:tcPr marL="91410" marR="91410" marT="45736" marB="45736">
                    <a:lnL w="38100" cap="flat" cmpd="sng" algn="ctr">
                      <a:solidFill>
                        <a:srgbClr val="F16C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Calibri"/>
                          <a:cs typeface="Calibri"/>
                        </a:rPr>
                        <a:t>true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Calibri"/>
                          <a:cs typeface="Calibri"/>
                        </a:rPr>
                        <a:t>false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16C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955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Calibri"/>
                          <a:cs typeface="Calibri"/>
                        </a:rPr>
                        <a:t>sun</a:t>
                      </a:r>
                    </a:p>
                  </a:txBody>
                  <a:tcPr marL="91410" marR="91410" marT="45736" marB="45736">
                    <a:lnL w="38100" cap="flat" cmpd="sng" algn="ctr">
                      <a:solidFill>
                        <a:srgbClr val="F16C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Calibri"/>
                          <a:cs typeface="Calibri"/>
                        </a:rPr>
                        <a:t>0.2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Calibri"/>
                          <a:cs typeface="Calibri"/>
                        </a:rPr>
                        <a:t>0.8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16C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195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latin typeface="Calibri"/>
                          <a:cs typeface="Calibri"/>
                          <a:sym typeface="Symbol"/>
                        </a:rPr>
                        <a:t>rain</a:t>
                      </a:r>
                      <a:endParaRPr lang="en-US" sz="1400" b="0" dirty="0">
                        <a:latin typeface="Calibri"/>
                        <a:cs typeface="Calibri"/>
                      </a:endParaRPr>
                    </a:p>
                  </a:txBody>
                  <a:tcPr marL="91410" marR="91410" marT="45736" marB="45736">
                    <a:lnL w="38100" cap="flat" cmpd="sng" algn="ctr">
                      <a:solidFill>
                        <a:srgbClr val="F16C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16C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Calibri"/>
                          <a:cs typeface="Calibri"/>
                        </a:rPr>
                        <a:t>0.9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16C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Calibri"/>
                          <a:cs typeface="Calibri"/>
                        </a:rPr>
                        <a:t>0.1</a:t>
                      </a:r>
                    </a:p>
                  </a:txBody>
                  <a:tcPr marL="91410" marR="91410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16C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16C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5751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674" y="1405318"/>
            <a:ext cx="2378144" cy="2190276"/>
          </a:xfrm>
          <a:prstGeom prst="rect">
            <a:avLst/>
          </a:prstGeom>
        </p:spPr>
      </p:pic>
      <p:sp>
        <p:nvSpPr>
          <p:cNvPr id="39938" name="Rectangle 3"/>
          <p:cNvSpPr>
            <a:spLocks noGrp="1" noChangeArrowheads="1"/>
          </p:cNvSpPr>
          <p:nvPr>
            <p:ph idx="1"/>
          </p:nvPr>
        </p:nvSpPr>
        <p:spPr>
          <a:xfrm>
            <a:off x="426142" y="1126778"/>
            <a:ext cx="5257800" cy="3263900"/>
          </a:xfrm>
        </p:spPr>
        <p:txBody>
          <a:bodyPr/>
          <a:lstStyle/>
          <a:p>
            <a:pPr marL="342882" lvl="1" indent="-342882">
              <a:buClr>
                <a:schemeClr val="tx1"/>
              </a:buClr>
            </a:pPr>
            <a:r>
              <a:rPr lang="en-US" sz="2400" dirty="0">
                <a:sym typeface="Symbol"/>
              </a:rPr>
              <a:t>State: location of moving ghost</a:t>
            </a:r>
          </a:p>
          <a:p>
            <a:pPr marL="342882" lvl="1" indent="-342882">
              <a:buClr>
                <a:schemeClr val="tx1"/>
              </a:buClr>
            </a:pPr>
            <a:r>
              <a:rPr lang="en-US" sz="2400" dirty="0">
                <a:sym typeface="Symbol"/>
              </a:rPr>
              <a:t>Observations: Color recorded by ghost sensor at clicked squares</a:t>
            </a:r>
          </a:p>
          <a:p>
            <a:pPr marL="342882" lvl="1" indent="-342882">
              <a:buClr>
                <a:schemeClr val="tx1"/>
              </a:buClr>
            </a:pPr>
            <a:r>
              <a:rPr lang="en-US" sz="2400" i="1" dirty="0">
                <a:solidFill>
                  <a:srgbClr val="0096FF"/>
                </a:solidFill>
                <a:sym typeface="Symbol"/>
              </a:rPr>
              <a:t>P</a:t>
            </a:r>
            <a:r>
              <a:rPr lang="en-US" sz="2400" dirty="0">
                <a:solidFill>
                  <a:srgbClr val="0096FF"/>
                </a:solidFill>
                <a:sym typeface="Symbol"/>
              </a:rPr>
              <a:t>(</a:t>
            </a:r>
            <a:r>
              <a:rPr lang="en-US" sz="2400" i="1" dirty="0">
                <a:solidFill>
                  <a:srgbClr val="0096FF"/>
                </a:solidFill>
                <a:sym typeface="Symbol"/>
              </a:rPr>
              <a:t>X</a:t>
            </a:r>
            <a:r>
              <a:rPr lang="en-US" sz="2400" baseline="-25000" dirty="0">
                <a:solidFill>
                  <a:srgbClr val="0096FF"/>
                </a:solidFill>
                <a:latin typeface="Calibri"/>
                <a:cs typeface="Calibri"/>
                <a:sym typeface="Symbol"/>
              </a:rPr>
              <a:t>0</a:t>
            </a:r>
            <a:r>
              <a:rPr lang="en-US" sz="2400" dirty="0">
                <a:solidFill>
                  <a:srgbClr val="0096FF"/>
                </a:solidFill>
                <a:sym typeface="Symbol"/>
              </a:rPr>
              <a:t>)</a:t>
            </a:r>
            <a:r>
              <a:rPr lang="en-US" sz="2400" dirty="0">
                <a:solidFill>
                  <a:srgbClr val="0096FF"/>
                </a:solidFill>
                <a:ea typeface="ＭＳ Ｐゴシック" pitchFamily="34" charset="-128"/>
                <a:sym typeface="Symbol"/>
              </a:rPr>
              <a:t> </a:t>
            </a: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= uniform</a:t>
            </a:r>
          </a:p>
          <a:p>
            <a:pPr marL="342882" lvl="1" indent="-342882">
              <a:buClr>
                <a:schemeClr val="tx1"/>
              </a:buClr>
            </a:pPr>
            <a:r>
              <a:rPr lang="en-US" sz="2400" i="1" dirty="0">
                <a:solidFill>
                  <a:srgbClr val="009051"/>
                </a:solidFill>
                <a:sym typeface="Symbol"/>
              </a:rPr>
              <a:t>P</a:t>
            </a:r>
            <a:r>
              <a:rPr lang="en-US" sz="2400" dirty="0">
                <a:solidFill>
                  <a:srgbClr val="009051"/>
                </a:solidFill>
                <a:sym typeface="Symbol"/>
              </a:rPr>
              <a:t>(</a:t>
            </a:r>
            <a:r>
              <a:rPr lang="en-US" sz="2400" i="1" dirty="0" err="1">
                <a:solidFill>
                  <a:srgbClr val="009051"/>
                </a:solidFill>
                <a:sym typeface="Symbol"/>
              </a:rPr>
              <a:t>X</a:t>
            </a:r>
            <a:r>
              <a:rPr lang="en-US" sz="2400" i="1" baseline="-25000" dirty="0" err="1">
                <a:solidFill>
                  <a:srgbClr val="009051"/>
                </a:solidFill>
                <a:latin typeface="Calibri"/>
                <a:cs typeface="Calibri"/>
              </a:rPr>
              <a:t>t</a:t>
            </a:r>
            <a:r>
              <a:rPr lang="en-US" sz="2400" dirty="0">
                <a:solidFill>
                  <a:srgbClr val="009051"/>
                </a:solidFill>
                <a:latin typeface="Calibri"/>
                <a:cs typeface="Calibri"/>
              </a:rPr>
              <a:t> |</a:t>
            </a:r>
            <a:r>
              <a:rPr lang="en-US" sz="2400" baseline="-25000" dirty="0">
                <a:solidFill>
                  <a:srgbClr val="009051"/>
                </a:solidFill>
                <a:latin typeface="Calibri"/>
                <a:cs typeface="Calibri"/>
              </a:rPr>
              <a:t> </a:t>
            </a:r>
            <a:r>
              <a:rPr lang="en-US" sz="2400" i="1" dirty="0">
                <a:solidFill>
                  <a:srgbClr val="009051"/>
                </a:solidFill>
                <a:sym typeface="Symbol"/>
              </a:rPr>
              <a:t>X</a:t>
            </a:r>
            <a:r>
              <a:rPr lang="en-US" sz="2400" i="1" baseline="-25000" dirty="0">
                <a:solidFill>
                  <a:srgbClr val="009051"/>
                </a:solidFill>
                <a:latin typeface="Calibri"/>
                <a:cs typeface="Calibri"/>
              </a:rPr>
              <a:t>t</a:t>
            </a:r>
            <a:r>
              <a:rPr lang="en-US" sz="2400" baseline="-25000" dirty="0">
                <a:solidFill>
                  <a:srgbClr val="009051"/>
                </a:solidFill>
                <a:latin typeface="Calibri"/>
                <a:cs typeface="Calibri"/>
                <a:sym typeface="Symbol"/>
              </a:rPr>
              <a:t>-1</a:t>
            </a:r>
            <a:r>
              <a:rPr lang="en-US" sz="2400" dirty="0">
                <a:solidFill>
                  <a:srgbClr val="009051"/>
                </a:solidFill>
                <a:sym typeface="Symbol"/>
              </a:rPr>
              <a:t>)</a:t>
            </a:r>
            <a:r>
              <a:rPr lang="en-US" sz="2400" dirty="0">
                <a:solidFill>
                  <a:srgbClr val="009051"/>
                </a:solidFill>
                <a:ea typeface="ＭＳ Ｐゴシック" pitchFamily="34" charset="-128"/>
                <a:sym typeface="Symbol"/>
              </a:rPr>
              <a:t> </a:t>
            </a:r>
            <a:r>
              <a:rPr lang="en-US" altLang="ja-JP" sz="2000" dirty="0">
                <a:latin typeface="Calibri"/>
                <a:ea typeface="ＭＳ Ｐゴシック" pitchFamily="34" charset="-128"/>
                <a:cs typeface="Calibri"/>
              </a:rPr>
              <a:t>= usually move clockwise, but sometimes move randomly or stay in place</a:t>
            </a:r>
          </a:p>
          <a:p>
            <a:pPr marL="342900" indent="-34290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2400" i="1" dirty="0">
                <a:solidFill>
                  <a:srgbClr val="F16C11"/>
                </a:solidFill>
                <a:latin typeface="Calibri"/>
                <a:ea typeface="ＭＳ Ｐゴシック" pitchFamily="34" charset="-128"/>
                <a:cs typeface="Calibri"/>
              </a:rPr>
              <a:t>P</a:t>
            </a:r>
            <a:r>
              <a:rPr lang="en-US" sz="2400" dirty="0">
                <a:solidFill>
                  <a:srgbClr val="F16C11"/>
                </a:solidFill>
                <a:latin typeface="Calibri"/>
                <a:ea typeface="ＭＳ Ｐゴシック" pitchFamily="34" charset="-128"/>
                <a:cs typeface="Calibri"/>
              </a:rPr>
              <a:t>(</a:t>
            </a:r>
            <a:r>
              <a:rPr lang="en-US" sz="2400" i="1" dirty="0" err="1">
                <a:solidFill>
                  <a:srgbClr val="F16C11"/>
                </a:solidFill>
                <a:latin typeface="Calibri"/>
                <a:ea typeface="ＭＳ Ｐゴシック" pitchFamily="34" charset="-128"/>
                <a:cs typeface="Calibri"/>
              </a:rPr>
              <a:t>C</a:t>
            </a:r>
            <a:r>
              <a:rPr lang="en-US" sz="2400" i="1" baseline="-25000" dirty="0" err="1">
                <a:solidFill>
                  <a:srgbClr val="F16C11"/>
                </a:solidFill>
                <a:latin typeface="Calibri"/>
                <a:ea typeface="ＭＳ Ｐゴシック" pitchFamily="34" charset="-128"/>
                <a:cs typeface="Calibri"/>
              </a:rPr>
              <a:t>tij</a:t>
            </a:r>
            <a:r>
              <a:rPr lang="en-US" sz="2400" dirty="0">
                <a:solidFill>
                  <a:srgbClr val="F16C11"/>
                </a:solidFill>
                <a:latin typeface="Calibri"/>
                <a:ea typeface="ＭＳ Ｐゴシック" pitchFamily="34" charset="-128"/>
                <a:cs typeface="Calibri"/>
              </a:rPr>
              <a:t> | </a:t>
            </a:r>
            <a:r>
              <a:rPr lang="en-US" sz="2400" i="1" dirty="0" err="1">
                <a:solidFill>
                  <a:srgbClr val="F16C11"/>
                </a:solidFill>
                <a:latin typeface="Calibri"/>
                <a:ea typeface="ＭＳ Ｐゴシック" pitchFamily="34" charset="-128"/>
                <a:cs typeface="Calibri"/>
              </a:rPr>
              <a:t>X</a:t>
            </a:r>
            <a:r>
              <a:rPr lang="en-US" sz="2400" i="1" baseline="-25000" dirty="0" err="1">
                <a:solidFill>
                  <a:srgbClr val="F16C11"/>
                </a:solidFill>
                <a:latin typeface="Calibri"/>
                <a:ea typeface="ＭＳ Ｐゴシック" pitchFamily="34" charset="-128"/>
                <a:cs typeface="Calibri"/>
              </a:rPr>
              <a:t>t</a:t>
            </a:r>
            <a:r>
              <a:rPr lang="en-US" sz="2400" dirty="0">
                <a:solidFill>
                  <a:srgbClr val="F16C11"/>
                </a:solidFill>
                <a:latin typeface="Calibri"/>
                <a:ea typeface="ＭＳ Ｐゴシック" pitchFamily="34" charset="-128"/>
                <a:cs typeface="Calibri"/>
              </a:rPr>
              <a:t>) </a:t>
            </a:r>
            <a:r>
              <a:rPr lang="en-US" sz="2000" dirty="0">
                <a:solidFill>
                  <a:schemeClr val="tx1"/>
                </a:solidFill>
                <a:latin typeface="Calibri"/>
                <a:ea typeface="ＭＳ Ｐゴシック" pitchFamily="34" charset="-128"/>
                <a:cs typeface="Calibri"/>
              </a:rPr>
              <a:t>= same sensor model as before:</a:t>
            </a:r>
            <a:br>
              <a:rPr lang="en-US" sz="2000" dirty="0">
                <a:solidFill>
                  <a:schemeClr val="tx1"/>
                </a:solidFill>
                <a:latin typeface="Calibri"/>
                <a:ea typeface="ＭＳ Ｐゴシック" pitchFamily="34" charset="-128"/>
                <a:cs typeface="Calibri"/>
              </a:rPr>
            </a:br>
            <a:r>
              <a:rPr lang="en-US" sz="2000" dirty="0">
                <a:solidFill>
                  <a:schemeClr val="tx1"/>
                </a:solidFill>
                <a:latin typeface="Calibri"/>
                <a:ea typeface="ＭＳ Ｐゴシック" pitchFamily="34" charset="-128"/>
                <a:cs typeface="Calibri"/>
              </a:rPr>
              <a:t>red means close, green means far away</a:t>
            </a: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.</a:t>
            </a:r>
          </a:p>
        </p:txBody>
      </p:sp>
      <p:grpSp>
        <p:nvGrpSpPr>
          <p:cNvPr id="39939" name="Group 37"/>
          <p:cNvGrpSpPr>
            <a:grpSpLocks/>
          </p:cNvGrpSpPr>
          <p:nvPr/>
        </p:nvGrpSpPr>
        <p:grpSpPr bwMode="auto">
          <a:xfrm>
            <a:off x="5815106" y="2874776"/>
            <a:ext cx="1447800" cy="1524000"/>
            <a:chOff x="3984" y="1056"/>
            <a:chExt cx="1296" cy="1296"/>
          </a:xfrm>
          <a:solidFill>
            <a:srgbClr val="D2E9FF"/>
          </a:solidFill>
        </p:grpSpPr>
        <p:sp>
          <p:nvSpPr>
            <p:cNvPr id="39973" name="Rectangle 38"/>
            <p:cNvSpPr>
              <a:spLocks noChangeArrowheads="1"/>
            </p:cNvSpPr>
            <p:nvPr/>
          </p:nvSpPr>
          <p:spPr bwMode="auto">
            <a:xfrm>
              <a:off x="3984" y="1056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1/9</a:t>
              </a:r>
            </a:p>
          </p:txBody>
        </p:sp>
        <p:sp>
          <p:nvSpPr>
            <p:cNvPr id="39974" name="Rectangle 39"/>
            <p:cNvSpPr>
              <a:spLocks noChangeArrowheads="1"/>
            </p:cNvSpPr>
            <p:nvPr/>
          </p:nvSpPr>
          <p:spPr bwMode="auto">
            <a:xfrm>
              <a:off x="4416" y="1056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/>
                  <a:cs typeface="Calibri"/>
                </a:rPr>
                <a:t>1/9</a:t>
              </a:r>
            </a:p>
          </p:txBody>
        </p:sp>
        <p:sp>
          <p:nvSpPr>
            <p:cNvPr id="39975" name="Rectangle 40"/>
            <p:cNvSpPr>
              <a:spLocks noChangeArrowheads="1"/>
            </p:cNvSpPr>
            <p:nvPr/>
          </p:nvSpPr>
          <p:spPr bwMode="auto">
            <a:xfrm>
              <a:off x="3984" y="1488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/>
                  <a:cs typeface="Calibri"/>
                </a:rPr>
                <a:t>1/9</a:t>
              </a:r>
            </a:p>
          </p:txBody>
        </p:sp>
        <p:sp>
          <p:nvSpPr>
            <p:cNvPr id="39976" name="Rectangle 41"/>
            <p:cNvSpPr>
              <a:spLocks noChangeArrowheads="1"/>
            </p:cNvSpPr>
            <p:nvPr/>
          </p:nvSpPr>
          <p:spPr bwMode="auto">
            <a:xfrm>
              <a:off x="4416" y="1488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/>
                  <a:cs typeface="Calibri"/>
                </a:rPr>
                <a:t>1/9</a:t>
              </a:r>
            </a:p>
          </p:txBody>
        </p:sp>
        <p:sp>
          <p:nvSpPr>
            <p:cNvPr id="39977" name="Rectangle 42"/>
            <p:cNvSpPr>
              <a:spLocks noChangeArrowheads="1"/>
            </p:cNvSpPr>
            <p:nvPr/>
          </p:nvSpPr>
          <p:spPr bwMode="auto">
            <a:xfrm>
              <a:off x="4848" y="1056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1/9</a:t>
              </a:r>
            </a:p>
          </p:txBody>
        </p:sp>
        <p:sp>
          <p:nvSpPr>
            <p:cNvPr id="39978" name="Rectangle 43"/>
            <p:cNvSpPr>
              <a:spLocks noChangeArrowheads="1"/>
            </p:cNvSpPr>
            <p:nvPr/>
          </p:nvSpPr>
          <p:spPr bwMode="auto">
            <a:xfrm>
              <a:off x="4848" y="1488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1/9</a:t>
              </a:r>
            </a:p>
          </p:txBody>
        </p:sp>
        <p:sp>
          <p:nvSpPr>
            <p:cNvPr id="39979" name="Rectangle 44"/>
            <p:cNvSpPr>
              <a:spLocks noChangeArrowheads="1"/>
            </p:cNvSpPr>
            <p:nvPr/>
          </p:nvSpPr>
          <p:spPr bwMode="auto">
            <a:xfrm>
              <a:off x="3984" y="1920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/>
                  <a:cs typeface="Calibri"/>
                </a:rPr>
                <a:t>1/9</a:t>
              </a:r>
            </a:p>
          </p:txBody>
        </p:sp>
        <p:sp>
          <p:nvSpPr>
            <p:cNvPr id="39980" name="Rectangle 45"/>
            <p:cNvSpPr>
              <a:spLocks noChangeArrowheads="1"/>
            </p:cNvSpPr>
            <p:nvPr/>
          </p:nvSpPr>
          <p:spPr bwMode="auto">
            <a:xfrm>
              <a:off x="4416" y="1920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/>
                  <a:cs typeface="Calibri"/>
                </a:rPr>
                <a:t>1/9</a:t>
              </a:r>
            </a:p>
          </p:txBody>
        </p:sp>
        <p:sp>
          <p:nvSpPr>
            <p:cNvPr id="39981" name="Rectangle 46"/>
            <p:cNvSpPr>
              <a:spLocks noChangeArrowheads="1"/>
            </p:cNvSpPr>
            <p:nvPr/>
          </p:nvSpPr>
          <p:spPr bwMode="auto">
            <a:xfrm>
              <a:off x="4848" y="1920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1/9</a:t>
              </a:r>
            </a:p>
          </p:txBody>
        </p:sp>
      </p:grpSp>
      <p:sp>
        <p:nvSpPr>
          <p:cNvPr id="39940" name="Rectangle 48"/>
          <p:cNvSpPr>
            <a:spLocks noChangeArrowheads="1"/>
          </p:cNvSpPr>
          <p:nvPr/>
        </p:nvSpPr>
        <p:spPr bwMode="auto">
          <a:xfrm>
            <a:off x="6196106" y="4474976"/>
            <a:ext cx="7938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96FF"/>
                </a:solidFill>
                <a:latin typeface="Calibri"/>
                <a:cs typeface="Calibri"/>
              </a:rPr>
              <a:t>P(X</a:t>
            </a:r>
            <a:r>
              <a:rPr lang="en-US" sz="2400" baseline="-25000" dirty="0">
                <a:solidFill>
                  <a:srgbClr val="0096FF"/>
                </a:solidFill>
                <a:latin typeface="Calibri"/>
                <a:cs typeface="Calibri"/>
              </a:rPr>
              <a:t>0</a:t>
            </a:r>
            <a:r>
              <a:rPr lang="en-US" sz="2400" dirty="0">
                <a:solidFill>
                  <a:srgbClr val="0096FF"/>
                </a:solidFill>
                <a:latin typeface="Calibri"/>
                <a:cs typeface="Calibri"/>
              </a:rPr>
              <a:t>)</a:t>
            </a:r>
          </a:p>
        </p:txBody>
      </p:sp>
      <p:sp>
        <p:nvSpPr>
          <p:cNvPr id="39941" name="Rectangle 49"/>
          <p:cNvSpPr>
            <a:spLocks noChangeArrowheads="1"/>
          </p:cNvSpPr>
          <p:nvPr/>
        </p:nvSpPr>
        <p:spPr bwMode="auto">
          <a:xfrm>
            <a:off x="9928736" y="3344827"/>
            <a:ext cx="220284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9051"/>
                </a:solidFill>
                <a:latin typeface="Calibri"/>
                <a:cs typeface="Calibri"/>
              </a:rPr>
              <a:t>P( X</a:t>
            </a:r>
            <a:r>
              <a:rPr lang="en-US" sz="2400" baseline="-25000" dirty="0">
                <a:solidFill>
                  <a:srgbClr val="009051"/>
                </a:solidFill>
                <a:latin typeface="Calibri"/>
                <a:cs typeface="Calibri"/>
              </a:rPr>
              <a:t>2</a:t>
            </a:r>
            <a:r>
              <a:rPr lang="en-US" sz="2400" dirty="0">
                <a:solidFill>
                  <a:srgbClr val="009051"/>
                </a:solidFill>
                <a:latin typeface="Calibri"/>
                <a:cs typeface="Calibri"/>
              </a:rPr>
              <a:t> | X</a:t>
            </a:r>
            <a:r>
              <a:rPr lang="en-US" altLang="ja-JP" sz="2400" baseline="-25000" dirty="0">
                <a:solidFill>
                  <a:srgbClr val="009051"/>
                </a:solidFill>
                <a:latin typeface="Calibri"/>
                <a:cs typeface="Calibri"/>
              </a:rPr>
              <a:t>1</a:t>
            </a:r>
            <a:r>
              <a:rPr lang="en-US" altLang="ja-JP" sz="2400" dirty="0">
                <a:solidFill>
                  <a:srgbClr val="009051"/>
                </a:solidFill>
                <a:latin typeface="Calibri"/>
                <a:cs typeface="Calibri"/>
              </a:rPr>
              <a:t>=(2,3) )</a:t>
            </a:r>
            <a:endParaRPr lang="en-US" sz="2400" dirty="0">
              <a:solidFill>
                <a:srgbClr val="009051"/>
              </a:solidFill>
              <a:latin typeface="Calibri"/>
              <a:cs typeface="Calibri"/>
            </a:endParaRPr>
          </a:p>
        </p:txBody>
      </p:sp>
      <p:grpSp>
        <p:nvGrpSpPr>
          <p:cNvPr id="39942" name="Group 50"/>
          <p:cNvGrpSpPr>
            <a:grpSpLocks/>
          </p:cNvGrpSpPr>
          <p:nvPr/>
        </p:nvGrpSpPr>
        <p:grpSpPr bwMode="auto">
          <a:xfrm>
            <a:off x="10246982" y="1668427"/>
            <a:ext cx="1447800" cy="1524000"/>
            <a:chOff x="3984" y="1056"/>
            <a:chExt cx="1296" cy="1296"/>
          </a:xfrm>
          <a:solidFill>
            <a:srgbClr val="D2E9FF"/>
          </a:solidFill>
        </p:grpSpPr>
        <p:sp>
          <p:nvSpPr>
            <p:cNvPr id="39964" name="Rectangle 51"/>
            <p:cNvSpPr>
              <a:spLocks noChangeArrowheads="1"/>
            </p:cNvSpPr>
            <p:nvPr/>
          </p:nvSpPr>
          <p:spPr bwMode="auto">
            <a:xfrm>
              <a:off x="3984" y="1056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1/6</a:t>
              </a:r>
            </a:p>
          </p:txBody>
        </p:sp>
        <p:sp>
          <p:nvSpPr>
            <p:cNvPr id="39966" name="Rectangle 53"/>
            <p:cNvSpPr>
              <a:spLocks noChangeArrowheads="1"/>
            </p:cNvSpPr>
            <p:nvPr/>
          </p:nvSpPr>
          <p:spPr bwMode="auto">
            <a:xfrm>
              <a:off x="3984" y="1488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0</a:t>
              </a:r>
            </a:p>
          </p:txBody>
        </p:sp>
        <p:sp>
          <p:nvSpPr>
            <p:cNvPr id="39967" name="Rectangle 54"/>
            <p:cNvSpPr>
              <a:spLocks noChangeArrowheads="1"/>
            </p:cNvSpPr>
            <p:nvPr/>
          </p:nvSpPr>
          <p:spPr bwMode="auto">
            <a:xfrm>
              <a:off x="4416" y="1488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/>
                  <a:cs typeface="Calibri"/>
                </a:rPr>
                <a:t>1/6</a:t>
              </a:r>
            </a:p>
          </p:txBody>
        </p:sp>
        <p:sp>
          <p:nvSpPr>
            <p:cNvPr id="39968" name="Rectangle 55"/>
            <p:cNvSpPr>
              <a:spLocks noChangeArrowheads="1"/>
            </p:cNvSpPr>
            <p:nvPr/>
          </p:nvSpPr>
          <p:spPr bwMode="auto">
            <a:xfrm>
              <a:off x="4848" y="1056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1/2</a:t>
              </a:r>
            </a:p>
          </p:txBody>
        </p:sp>
        <p:sp>
          <p:nvSpPr>
            <p:cNvPr id="39969" name="Rectangle 56"/>
            <p:cNvSpPr>
              <a:spLocks noChangeArrowheads="1"/>
            </p:cNvSpPr>
            <p:nvPr/>
          </p:nvSpPr>
          <p:spPr bwMode="auto">
            <a:xfrm>
              <a:off x="4848" y="1488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0</a:t>
              </a:r>
            </a:p>
          </p:txBody>
        </p:sp>
        <p:sp>
          <p:nvSpPr>
            <p:cNvPr id="39970" name="Rectangle 57"/>
            <p:cNvSpPr>
              <a:spLocks noChangeArrowheads="1"/>
            </p:cNvSpPr>
            <p:nvPr/>
          </p:nvSpPr>
          <p:spPr bwMode="auto">
            <a:xfrm>
              <a:off x="3984" y="1920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0</a:t>
              </a:r>
            </a:p>
          </p:txBody>
        </p:sp>
        <p:sp>
          <p:nvSpPr>
            <p:cNvPr id="39971" name="Rectangle 58"/>
            <p:cNvSpPr>
              <a:spLocks noChangeArrowheads="1"/>
            </p:cNvSpPr>
            <p:nvPr/>
          </p:nvSpPr>
          <p:spPr bwMode="auto">
            <a:xfrm>
              <a:off x="4416" y="1920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0</a:t>
              </a:r>
            </a:p>
          </p:txBody>
        </p:sp>
        <p:sp>
          <p:nvSpPr>
            <p:cNvPr id="39972" name="Rectangle 59"/>
            <p:cNvSpPr>
              <a:spLocks noChangeArrowheads="1"/>
            </p:cNvSpPr>
            <p:nvPr/>
          </p:nvSpPr>
          <p:spPr bwMode="auto">
            <a:xfrm>
              <a:off x="4848" y="1920"/>
              <a:ext cx="43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0</a:t>
              </a:r>
            </a:p>
          </p:txBody>
        </p:sp>
        <p:sp>
          <p:nvSpPr>
            <p:cNvPr id="39965" name="Rectangle 52"/>
            <p:cNvSpPr>
              <a:spLocks noChangeArrowheads="1"/>
            </p:cNvSpPr>
            <p:nvPr/>
          </p:nvSpPr>
          <p:spPr bwMode="auto">
            <a:xfrm>
              <a:off x="4416" y="1056"/>
              <a:ext cx="432" cy="432"/>
            </a:xfrm>
            <a:prstGeom prst="rect">
              <a:avLst/>
            </a:prstGeom>
            <a:grpFill/>
            <a:ln w="28575">
              <a:solidFill>
                <a:srgbClr val="00905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1/6</a:t>
              </a:r>
            </a:p>
          </p:txBody>
        </p:sp>
      </p:grpSp>
      <p:sp>
        <p:nvSpPr>
          <p:cNvPr id="39943" name="Oval 60"/>
          <p:cNvSpPr>
            <a:spLocks noChangeArrowheads="1"/>
          </p:cNvSpPr>
          <p:nvPr/>
        </p:nvSpPr>
        <p:spPr bwMode="auto">
          <a:xfrm>
            <a:off x="5334000" y="54864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solidFill>
                  <a:schemeClr val="bg1"/>
                </a:solidFill>
                <a:latin typeface="Calibri"/>
                <a:cs typeface="Calibri"/>
              </a:rPr>
              <a:t>X</a:t>
            </a:r>
            <a:r>
              <a:rPr lang="en-US" sz="2400" baseline="-25000">
                <a:solidFill>
                  <a:schemeClr val="bg1"/>
                </a:solidFill>
                <a:latin typeface="Calibri"/>
                <a:cs typeface="Calibri"/>
              </a:rPr>
              <a:t>5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028700" y="4876800"/>
            <a:ext cx="4252913" cy="1600200"/>
            <a:chOff x="1028700" y="4876800"/>
            <a:chExt cx="4252913" cy="1600200"/>
          </a:xfrm>
        </p:grpSpPr>
        <p:sp>
          <p:nvSpPr>
            <p:cNvPr id="39945" name="Oval 62"/>
            <p:cNvSpPr>
              <a:spLocks noChangeArrowheads="1"/>
            </p:cNvSpPr>
            <p:nvPr/>
          </p:nvSpPr>
          <p:spPr bwMode="auto">
            <a:xfrm>
              <a:off x="19431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>
                  <a:latin typeface="Calibri"/>
                  <a:cs typeface="Calibri"/>
                </a:rPr>
                <a:t>X</a:t>
              </a:r>
              <a:r>
                <a:rPr lang="en-US" sz="2400" baseline="-25000" dirty="0">
                  <a:latin typeface="Calibri"/>
                  <a:cs typeface="Calibri"/>
                </a:rPr>
                <a:t>1</a:t>
              </a:r>
            </a:p>
          </p:txBody>
        </p:sp>
        <p:cxnSp>
          <p:nvCxnSpPr>
            <p:cNvPr id="39946" name="AutoShape 63"/>
            <p:cNvCxnSpPr>
              <a:cxnSpLocks noChangeShapeType="1"/>
              <a:stCxn id="39945" idx="4"/>
              <a:endCxn id="39956" idx="0"/>
            </p:cNvCxnSpPr>
            <p:nvPr/>
          </p:nvCxnSpPr>
          <p:spPr bwMode="auto">
            <a:xfrm>
              <a:off x="22098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9948" name="AutoShape 65"/>
            <p:cNvCxnSpPr>
              <a:cxnSpLocks noChangeShapeType="1"/>
              <a:stCxn id="39949" idx="6"/>
              <a:endCxn id="39945" idx="2"/>
            </p:cNvCxnSpPr>
            <p:nvPr/>
          </p:nvCxnSpPr>
          <p:spPr bwMode="auto">
            <a:xfrm>
              <a:off x="15763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39949" name="Oval 66"/>
            <p:cNvSpPr>
              <a:spLocks noChangeArrowheads="1"/>
            </p:cNvSpPr>
            <p:nvPr/>
          </p:nvSpPr>
          <p:spPr bwMode="auto">
            <a:xfrm>
              <a:off x="10287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>
                  <a:latin typeface="Calibri"/>
                  <a:cs typeface="Calibri"/>
                </a:rPr>
                <a:t>X</a:t>
              </a:r>
              <a:r>
                <a:rPr lang="en-US" sz="2400" baseline="-25000" dirty="0">
                  <a:latin typeface="Calibri"/>
                  <a:cs typeface="Calibri"/>
                </a:rPr>
                <a:t>0</a:t>
              </a:r>
            </a:p>
          </p:txBody>
        </p:sp>
        <p:sp>
          <p:nvSpPr>
            <p:cNvPr id="39951" name="Oval 68"/>
            <p:cNvSpPr>
              <a:spLocks noChangeArrowheads="1"/>
            </p:cNvSpPr>
            <p:nvPr/>
          </p:nvSpPr>
          <p:spPr bwMode="auto">
            <a:xfrm>
              <a:off x="28575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>
                  <a:latin typeface="Calibri"/>
                  <a:cs typeface="Calibri"/>
                </a:rPr>
                <a:t>X</a:t>
              </a:r>
              <a:r>
                <a:rPr lang="en-US" sz="2400" baseline="-25000" dirty="0">
                  <a:latin typeface="Calibri"/>
                  <a:cs typeface="Calibri"/>
                </a:rPr>
                <a:t>2</a:t>
              </a:r>
            </a:p>
          </p:txBody>
        </p:sp>
        <p:cxnSp>
          <p:nvCxnSpPr>
            <p:cNvPr id="39952" name="AutoShape 69"/>
            <p:cNvCxnSpPr>
              <a:cxnSpLocks noChangeShapeType="1"/>
              <a:stCxn id="39951" idx="6"/>
              <a:endCxn id="39954" idx="2"/>
            </p:cNvCxnSpPr>
            <p:nvPr/>
          </p:nvCxnSpPr>
          <p:spPr bwMode="auto">
            <a:xfrm>
              <a:off x="34051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9953" name="AutoShape 70"/>
            <p:cNvCxnSpPr>
              <a:cxnSpLocks noChangeShapeType="1"/>
              <a:stCxn id="39945" idx="6"/>
              <a:endCxn id="39951" idx="2"/>
            </p:cNvCxnSpPr>
            <p:nvPr/>
          </p:nvCxnSpPr>
          <p:spPr bwMode="auto">
            <a:xfrm>
              <a:off x="24907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39954" name="Oval 71"/>
            <p:cNvSpPr>
              <a:spLocks noChangeArrowheads="1"/>
            </p:cNvSpPr>
            <p:nvPr/>
          </p:nvSpPr>
          <p:spPr bwMode="auto">
            <a:xfrm>
              <a:off x="37719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>
                  <a:latin typeface="Calibri"/>
                  <a:cs typeface="Calibri"/>
                </a:rPr>
                <a:t>X</a:t>
              </a:r>
              <a:r>
                <a:rPr lang="en-US" sz="2400" baseline="-25000" dirty="0">
                  <a:latin typeface="Calibri"/>
                  <a:cs typeface="Calibri"/>
                </a:rPr>
                <a:t>3</a:t>
              </a:r>
            </a:p>
          </p:txBody>
        </p:sp>
        <p:cxnSp>
          <p:nvCxnSpPr>
            <p:cNvPr id="39955" name="AutoShape 72"/>
            <p:cNvCxnSpPr>
              <a:cxnSpLocks noChangeShapeType="1"/>
              <a:stCxn id="39954" idx="6"/>
            </p:cNvCxnSpPr>
            <p:nvPr/>
          </p:nvCxnSpPr>
          <p:spPr bwMode="auto">
            <a:xfrm>
              <a:off x="4319588" y="5143500"/>
              <a:ext cx="9620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39956" name="Oval 73"/>
            <p:cNvSpPr>
              <a:spLocks noChangeArrowheads="1"/>
            </p:cNvSpPr>
            <p:nvPr/>
          </p:nvSpPr>
          <p:spPr bwMode="auto">
            <a:xfrm>
              <a:off x="1943100" y="5943600"/>
              <a:ext cx="533400" cy="533400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latin typeface="Calibri"/>
                  <a:cs typeface="Calibri"/>
                </a:rPr>
                <a:t>C</a:t>
              </a:r>
              <a:r>
                <a:rPr lang="en-US" sz="2400" baseline="-25000" dirty="0">
                  <a:latin typeface="Calibri"/>
                  <a:cs typeface="Calibri"/>
                </a:rPr>
                <a:t>1ij</a:t>
              </a:r>
            </a:p>
          </p:txBody>
        </p:sp>
        <p:sp>
          <p:nvSpPr>
            <p:cNvPr id="39957" name="Oval 74"/>
            <p:cNvSpPr>
              <a:spLocks noChangeArrowheads="1"/>
            </p:cNvSpPr>
            <p:nvPr/>
          </p:nvSpPr>
          <p:spPr bwMode="auto">
            <a:xfrm>
              <a:off x="2857500" y="5943600"/>
              <a:ext cx="533400" cy="533400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latin typeface="Calibri"/>
                  <a:cs typeface="Calibri"/>
                </a:rPr>
                <a:t>C</a:t>
              </a:r>
              <a:r>
                <a:rPr lang="en-US" sz="2400" baseline="-25000" dirty="0">
                  <a:latin typeface="Calibri"/>
                  <a:cs typeface="Calibri"/>
                </a:rPr>
                <a:t>2ij</a:t>
              </a:r>
            </a:p>
          </p:txBody>
        </p:sp>
        <p:sp>
          <p:nvSpPr>
            <p:cNvPr id="39958" name="Oval 75"/>
            <p:cNvSpPr>
              <a:spLocks noChangeArrowheads="1"/>
            </p:cNvSpPr>
            <p:nvPr/>
          </p:nvSpPr>
          <p:spPr bwMode="auto">
            <a:xfrm>
              <a:off x="3771900" y="5943600"/>
              <a:ext cx="533400" cy="533400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latin typeface="Calibri"/>
                  <a:cs typeface="Calibri"/>
                </a:rPr>
                <a:t>C</a:t>
              </a:r>
              <a:r>
                <a:rPr lang="en-US" sz="2400" baseline="-25000" dirty="0">
                  <a:latin typeface="Calibri"/>
                  <a:cs typeface="Calibri"/>
                </a:rPr>
                <a:t>3ij</a:t>
              </a:r>
            </a:p>
          </p:txBody>
        </p:sp>
        <p:cxnSp>
          <p:nvCxnSpPr>
            <p:cNvPr id="39960" name="AutoShape 77"/>
            <p:cNvCxnSpPr>
              <a:cxnSpLocks noChangeShapeType="1"/>
              <a:stCxn id="39951" idx="4"/>
              <a:endCxn id="39957" idx="0"/>
            </p:cNvCxnSpPr>
            <p:nvPr/>
          </p:nvCxnSpPr>
          <p:spPr bwMode="auto">
            <a:xfrm>
              <a:off x="31242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9961" name="AutoShape 78"/>
            <p:cNvCxnSpPr>
              <a:cxnSpLocks noChangeShapeType="1"/>
              <a:stCxn id="39954" idx="4"/>
              <a:endCxn id="39958" idx="0"/>
            </p:cNvCxnSpPr>
            <p:nvPr/>
          </p:nvCxnSpPr>
          <p:spPr bwMode="auto">
            <a:xfrm>
              <a:off x="40386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sp>
        <p:nvSpPr>
          <p:cNvPr id="39962" name="Line 81"/>
          <p:cNvSpPr>
            <a:spLocks noChangeShapeType="1"/>
          </p:cNvSpPr>
          <p:nvPr/>
        </p:nvSpPr>
        <p:spPr bwMode="auto">
          <a:xfrm>
            <a:off x="11141765" y="2091261"/>
            <a:ext cx="356815" cy="1"/>
          </a:xfrm>
          <a:prstGeom prst="line">
            <a:avLst/>
          </a:prstGeom>
          <a:noFill/>
          <a:ln w="57150" cap="rnd">
            <a:solidFill>
              <a:srgbClr val="00905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5932" y="4202248"/>
            <a:ext cx="2286092" cy="2090262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6553200" y="6507901"/>
            <a:ext cx="5637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[Demo: Ghostbusters – Circular Dynamics – HMM (L14D2)]</a:t>
            </a:r>
          </a:p>
        </p:txBody>
      </p:sp>
      <p:grpSp>
        <p:nvGrpSpPr>
          <p:cNvPr id="48" name="Group 47"/>
          <p:cNvGrpSpPr/>
          <p:nvPr/>
        </p:nvGrpSpPr>
        <p:grpSpPr>
          <a:xfrm>
            <a:off x="3563937" y="4733462"/>
            <a:ext cx="946149" cy="1909385"/>
            <a:chOff x="10515600" y="4267200"/>
            <a:chExt cx="1219200" cy="2438400"/>
          </a:xfrm>
          <a:effectLst/>
        </p:grpSpPr>
        <p:cxnSp>
          <p:nvCxnSpPr>
            <p:cNvPr id="49" name="Straight Connector 48"/>
            <p:cNvCxnSpPr/>
            <p:nvPr/>
          </p:nvCxnSpPr>
          <p:spPr>
            <a:xfrm>
              <a:off x="10515600" y="6705600"/>
              <a:ext cx="1219200" cy="0"/>
            </a:xfrm>
            <a:prstGeom prst="line">
              <a:avLst/>
            </a:prstGeom>
            <a:ln w="38100" cap="rnd" cmpd="sng">
              <a:solidFill>
                <a:srgbClr val="F16C1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flipV="1">
              <a:off x="105156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F16C1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10515600" y="4267200"/>
              <a:ext cx="1219200" cy="0"/>
            </a:xfrm>
            <a:prstGeom prst="line">
              <a:avLst/>
            </a:prstGeom>
            <a:ln w="38100" cap="rnd" cmpd="sng">
              <a:solidFill>
                <a:srgbClr val="F16C1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flipV="1">
              <a:off x="117348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F16C1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oup 52"/>
          <p:cNvGrpSpPr/>
          <p:nvPr/>
        </p:nvGrpSpPr>
        <p:grpSpPr>
          <a:xfrm>
            <a:off x="1735137" y="4733462"/>
            <a:ext cx="1734950" cy="801498"/>
            <a:chOff x="10515600" y="4267200"/>
            <a:chExt cx="1219200" cy="2438400"/>
          </a:xfrm>
          <a:effectLst/>
        </p:grpSpPr>
        <p:cxnSp>
          <p:nvCxnSpPr>
            <p:cNvPr id="54" name="Straight Connector 53"/>
            <p:cNvCxnSpPr/>
            <p:nvPr/>
          </p:nvCxnSpPr>
          <p:spPr>
            <a:xfrm>
              <a:off x="10515600" y="6705600"/>
              <a:ext cx="1219200" cy="0"/>
            </a:xfrm>
            <a:prstGeom prst="line">
              <a:avLst/>
            </a:prstGeom>
            <a:ln w="38100" cap="rnd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flipV="1">
              <a:off x="105156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10515600" y="4267200"/>
              <a:ext cx="1219200" cy="0"/>
            </a:xfrm>
            <a:prstGeom prst="line">
              <a:avLst/>
            </a:prstGeom>
            <a:ln w="38100" cap="rnd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flipV="1">
              <a:off x="117348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57"/>
          <p:cNvGrpSpPr/>
          <p:nvPr/>
        </p:nvGrpSpPr>
        <p:grpSpPr>
          <a:xfrm>
            <a:off x="938118" y="4733463"/>
            <a:ext cx="696490" cy="801498"/>
            <a:chOff x="10515600" y="4267200"/>
            <a:chExt cx="1219200" cy="2438400"/>
          </a:xfrm>
          <a:effectLst/>
        </p:grpSpPr>
        <p:cxnSp>
          <p:nvCxnSpPr>
            <p:cNvPr id="59" name="Straight Connector 58"/>
            <p:cNvCxnSpPr/>
            <p:nvPr/>
          </p:nvCxnSpPr>
          <p:spPr>
            <a:xfrm>
              <a:off x="10515600" y="6705600"/>
              <a:ext cx="1219200" cy="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flipV="1">
              <a:off x="105156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>
              <a:off x="10515600" y="4267200"/>
              <a:ext cx="1219200" cy="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flipV="1">
              <a:off x="117348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Line 81"/>
          <p:cNvSpPr>
            <a:spLocks noChangeShapeType="1"/>
          </p:cNvSpPr>
          <p:nvPr/>
        </p:nvSpPr>
        <p:spPr bwMode="auto">
          <a:xfrm>
            <a:off x="10988919" y="2079832"/>
            <a:ext cx="0" cy="248995"/>
          </a:xfrm>
          <a:prstGeom prst="line">
            <a:avLst/>
          </a:prstGeom>
          <a:noFill/>
          <a:ln w="28575" cap="rnd">
            <a:solidFill>
              <a:srgbClr val="00905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64" name="Line 81"/>
          <p:cNvSpPr>
            <a:spLocks noChangeShapeType="1"/>
          </p:cNvSpPr>
          <p:nvPr/>
        </p:nvSpPr>
        <p:spPr bwMode="auto">
          <a:xfrm flipH="1">
            <a:off x="10506319" y="2091261"/>
            <a:ext cx="302084" cy="1"/>
          </a:xfrm>
          <a:prstGeom prst="line">
            <a:avLst/>
          </a:prstGeom>
          <a:noFill/>
          <a:ln w="28575" cap="rnd">
            <a:solidFill>
              <a:srgbClr val="00905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943E421-E296-868B-7F16-16E8E8B0B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Ghostbusters HMM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5EA0A39A-7708-6224-3AED-85F35972E3AF}"/>
                  </a:ext>
                </a:extLst>
              </p14:cNvPr>
              <p14:cNvContentPartPr/>
              <p14:nvPr/>
            </p14:nvContentPartPr>
            <p14:xfrm>
              <a:off x="10848240" y="2540160"/>
              <a:ext cx="1000800" cy="13701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5EA0A39A-7708-6224-3AED-85F35972E3A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838880" y="2530800"/>
                <a:ext cx="1019520" cy="1388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59226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0" grpId="0"/>
      <p:bldP spid="39941" grpId="0"/>
      <p:bldP spid="39943" grpId="0" animBg="1"/>
      <p:bldP spid="39962" grpId="0" animBg="1"/>
      <p:bldP spid="47" grpId="0"/>
      <p:bldP spid="63" grpId="0" animBg="1"/>
      <p:bldP spid="6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Filtering Algorithm</a:t>
            </a:r>
          </a:p>
        </p:txBody>
      </p:sp>
      <p:sp>
        <p:nvSpPr>
          <p:cNvPr id="10" name="Oval 62"/>
          <p:cNvSpPr>
            <a:spLocks noChangeArrowheads="1"/>
          </p:cNvSpPr>
          <p:nvPr/>
        </p:nvSpPr>
        <p:spPr bwMode="auto">
          <a:xfrm>
            <a:off x="4778271" y="3073990"/>
            <a:ext cx="707065" cy="685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tIns="0" anchor="ctr"/>
          <a:lstStyle/>
          <a:p>
            <a:pPr algn="ctr"/>
            <a:r>
              <a:rPr lang="en-US" sz="2800" i="1">
                <a:latin typeface="Calibri"/>
                <a:cs typeface="Calibri"/>
              </a:rPr>
              <a:t>X</a:t>
            </a:r>
            <a:r>
              <a:rPr lang="en-US" sz="2800" baseline="-25000">
                <a:latin typeface="Calibri"/>
                <a:cs typeface="Calibri"/>
              </a:rPr>
              <a:t>2</a:t>
            </a:r>
          </a:p>
        </p:txBody>
      </p:sp>
      <p:cxnSp>
        <p:nvCxnSpPr>
          <p:cNvPr id="11" name="AutoShape 63"/>
          <p:cNvCxnSpPr>
            <a:cxnSpLocks noChangeShapeType="1"/>
            <a:stCxn id="10" idx="4"/>
            <a:endCxn id="20" idx="0"/>
          </p:cNvCxnSpPr>
          <p:nvPr/>
        </p:nvCxnSpPr>
        <p:spPr bwMode="auto">
          <a:xfrm>
            <a:off x="5131803" y="3778160"/>
            <a:ext cx="0" cy="6490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Oval 64"/>
          <p:cNvSpPr>
            <a:spLocks noChangeArrowheads="1"/>
          </p:cNvSpPr>
          <p:nvPr/>
        </p:nvSpPr>
        <p:spPr bwMode="auto">
          <a:xfrm>
            <a:off x="3566159" y="4445590"/>
            <a:ext cx="707065" cy="6858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tIns="0" anchor="ctr"/>
          <a:lstStyle/>
          <a:p>
            <a:pPr algn="ctr"/>
            <a:r>
              <a:rPr lang="en-US" sz="2800" dirty="0">
                <a:latin typeface="Calibri"/>
                <a:cs typeface="Calibri"/>
              </a:rPr>
              <a:t>e</a:t>
            </a:r>
            <a:r>
              <a:rPr lang="en-US" sz="2800" baseline="-25000" dirty="0">
                <a:latin typeface="Calibri"/>
                <a:cs typeface="Calibri"/>
              </a:rPr>
              <a:t>1</a:t>
            </a:r>
          </a:p>
        </p:txBody>
      </p:sp>
      <p:cxnSp>
        <p:nvCxnSpPr>
          <p:cNvPr id="13" name="AutoShape 65"/>
          <p:cNvCxnSpPr>
            <a:cxnSpLocks noChangeShapeType="1"/>
            <a:stCxn id="14" idx="6"/>
            <a:endCxn id="10" idx="2"/>
          </p:cNvCxnSpPr>
          <p:nvPr/>
        </p:nvCxnSpPr>
        <p:spPr bwMode="auto">
          <a:xfrm>
            <a:off x="4292164" y="3416890"/>
            <a:ext cx="467168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Oval 66"/>
          <p:cNvSpPr>
            <a:spLocks noChangeArrowheads="1"/>
          </p:cNvSpPr>
          <p:nvPr/>
        </p:nvSpPr>
        <p:spPr bwMode="auto">
          <a:xfrm>
            <a:off x="3566159" y="3073990"/>
            <a:ext cx="707065" cy="685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tIns="0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X</a:t>
            </a:r>
            <a:r>
              <a:rPr lang="en-US" sz="2800" baseline="-25000" dirty="0">
                <a:latin typeface="Calibri"/>
                <a:cs typeface="Calibri"/>
              </a:rPr>
              <a:t>1</a:t>
            </a:r>
          </a:p>
        </p:txBody>
      </p:sp>
      <p:cxnSp>
        <p:nvCxnSpPr>
          <p:cNvPr id="15" name="AutoShape 67"/>
          <p:cNvCxnSpPr>
            <a:cxnSpLocks noChangeShapeType="1"/>
            <a:stCxn id="14" idx="4"/>
            <a:endCxn id="12" idx="0"/>
          </p:cNvCxnSpPr>
          <p:nvPr/>
        </p:nvCxnSpPr>
        <p:spPr bwMode="auto">
          <a:xfrm>
            <a:off x="3919692" y="3778160"/>
            <a:ext cx="0" cy="6490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" name="Oval 73"/>
          <p:cNvSpPr>
            <a:spLocks noChangeArrowheads="1"/>
          </p:cNvSpPr>
          <p:nvPr/>
        </p:nvSpPr>
        <p:spPr bwMode="auto">
          <a:xfrm>
            <a:off x="4778271" y="4445590"/>
            <a:ext cx="707065" cy="6858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tIns="0" anchor="ctr"/>
          <a:lstStyle/>
          <a:p>
            <a:pPr algn="ctr"/>
            <a:r>
              <a:rPr lang="en-US" sz="2800" dirty="0">
                <a:latin typeface="Calibri"/>
                <a:cs typeface="Calibri"/>
              </a:rPr>
              <a:t>e</a:t>
            </a:r>
            <a:r>
              <a:rPr lang="en-US" sz="2800" baseline="-25000" dirty="0">
                <a:latin typeface="Calibri"/>
                <a:cs typeface="Calibri"/>
              </a:rPr>
              <a:t>2</a:t>
            </a:r>
          </a:p>
        </p:txBody>
      </p:sp>
      <p:grpSp>
        <p:nvGrpSpPr>
          <p:cNvPr id="62" name="Group 61"/>
          <p:cNvGrpSpPr/>
          <p:nvPr/>
        </p:nvGrpSpPr>
        <p:grpSpPr>
          <a:xfrm>
            <a:off x="3560135" y="3073990"/>
            <a:ext cx="707065" cy="685800"/>
            <a:chOff x="7209582" y="3073990"/>
            <a:chExt cx="707065" cy="685800"/>
          </a:xfrm>
          <a:effectLst/>
        </p:grpSpPr>
        <p:cxnSp>
          <p:nvCxnSpPr>
            <p:cNvPr id="61" name="Straight Connector 60"/>
            <p:cNvCxnSpPr/>
            <p:nvPr/>
          </p:nvCxnSpPr>
          <p:spPr>
            <a:xfrm flipV="1">
              <a:off x="7209582" y="3073990"/>
              <a:ext cx="353533" cy="342900"/>
            </a:xfrm>
            <a:prstGeom prst="line">
              <a:avLst/>
            </a:prstGeom>
            <a:ln w="38100" cap="rnd" cmpd="sng">
              <a:solidFill>
                <a:srgbClr val="DB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flipV="1">
              <a:off x="7313129" y="3174423"/>
              <a:ext cx="499971" cy="484934"/>
            </a:xfrm>
            <a:prstGeom prst="line">
              <a:avLst/>
            </a:prstGeom>
            <a:ln w="38100" cap="rnd" cmpd="sng">
              <a:solidFill>
                <a:srgbClr val="DB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V="1">
              <a:off x="7563115" y="3416890"/>
              <a:ext cx="353532" cy="342900"/>
            </a:xfrm>
            <a:prstGeom prst="line">
              <a:avLst/>
            </a:prstGeom>
            <a:ln w="38100" cap="rnd" cmpd="sng">
              <a:solidFill>
                <a:srgbClr val="DB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oup 82"/>
          <p:cNvGrpSpPr/>
          <p:nvPr/>
        </p:nvGrpSpPr>
        <p:grpSpPr>
          <a:xfrm>
            <a:off x="3360949" y="2959690"/>
            <a:ext cx="2286000" cy="914400"/>
            <a:chOff x="10515600" y="4267200"/>
            <a:chExt cx="1219200" cy="2438400"/>
          </a:xfrm>
          <a:effectLst/>
        </p:grpSpPr>
        <p:cxnSp>
          <p:nvCxnSpPr>
            <p:cNvPr id="84" name="Straight Connector 83"/>
            <p:cNvCxnSpPr/>
            <p:nvPr/>
          </p:nvCxnSpPr>
          <p:spPr>
            <a:xfrm>
              <a:off x="10515600" y="6705600"/>
              <a:ext cx="1219200" cy="0"/>
            </a:xfrm>
            <a:prstGeom prst="line">
              <a:avLst/>
            </a:prstGeom>
            <a:ln w="38100" cap="rnd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flipV="1">
              <a:off x="105156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>
              <a:off x="10515600" y="4267200"/>
              <a:ext cx="1219200" cy="0"/>
            </a:xfrm>
            <a:prstGeom prst="line">
              <a:avLst/>
            </a:prstGeom>
            <a:ln w="38100" cap="rnd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flipV="1">
              <a:off x="117348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 72"/>
          <p:cNvGrpSpPr/>
          <p:nvPr/>
        </p:nvGrpSpPr>
        <p:grpSpPr>
          <a:xfrm>
            <a:off x="4567765" y="3048000"/>
            <a:ext cx="990600" cy="2209800"/>
            <a:chOff x="10515600" y="4267200"/>
            <a:chExt cx="1219200" cy="2438400"/>
          </a:xfrm>
          <a:effectLst/>
        </p:grpSpPr>
        <p:cxnSp>
          <p:nvCxnSpPr>
            <p:cNvPr id="74" name="Straight Connector 73"/>
            <p:cNvCxnSpPr/>
            <p:nvPr/>
          </p:nvCxnSpPr>
          <p:spPr>
            <a:xfrm>
              <a:off x="10515600" y="6705600"/>
              <a:ext cx="1219200" cy="0"/>
            </a:xfrm>
            <a:prstGeom prst="line">
              <a:avLst/>
            </a:prstGeom>
            <a:ln w="38100" cap="rnd" cmpd="sng">
              <a:solidFill>
                <a:srgbClr val="F16C1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V="1">
              <a:off x="105156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F16C1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10515600" y="4267200"/>
              <a:ext cx="1219200" cy="0"/>
            </a:xfrm>
            <a:prstGeom prst="line">
              <a:avLst/>
            </a:prstGeom>
            <a:ln w="38100" cap="rnd" cmpd="sng">
              <a:solidFill>
                <a:srgbClr val="F16C1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flipV="1">
              <a:off x="117348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F16C1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Group 81"/>
          <p:cNvGrpSpPr/>
          <p:nvPr/>
        </p:nvGrpSpPr>
        <p:grpSpPr>
          <a:xfrm>
            <a:off x="3257124" y="2819400"/>
            <a:ext cx="1169248" cy="2590800"/>
            <a:chOff x="10515600" y="4267200"/>
            <a:chExt cx="1219200" cy="2438400"/>
          </a:xfrm>
          <a:effectLst/>
        </p:grpSpPr>
        <p:cxnSp>
          <p:nvCxnSpPr>
            <p:cNvPr id="88" name="Straight Connector 87"/>
            <p:cNvCxnSpPr/>
            <p:nvPr/>
          </p:nvCxnSpPr>
          <p:spPr>
            <a:xfrm>
              <a:off x="10515600" y="6705600"/>
              <a:ext cx="1219200" cy="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flipV="1">
              <a:off x="105156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>
              <a:off x="10515600" y="4267200"/>
              <a:ext cx="1219200" cy="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 flipV="1">
              <a:off x="117348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5A19DF-7192-4D46-A943-19B00F1046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  <a:cs typeface="Calibri"/>
              </a:rPr>
              <a:t>Query: What is the current state, given all of the current and past evidence?</a:t>
            </a:r>
          </a:p>
          <a:p>
            <a:r>
              <a:rPr lang="en-US" dirty="0">
                <a:ea typeface="ＭＳ Ｐゴシック" pitchFamily="34" charset="-128"/>
                <a:cs typeface="Calibri"/>
              </a:rPr>
              <a:t>Marching </a:t>
            </a:r>
            <a:r>
              <a:rPr lang="en-US" b="1" dirty="0">
                <a:ea typeface="ＭＳ Ｐゴシック" pitchFamily="34" charset="-128"/>
                <a:cs typeface="Calibri"/>
              </a:rPr>
              <a:t>forward</a:t>
            </a:r>
            <a:r>
              <a:rPr lang="en-US" dirty="0">
                <a:ea typeface="ＭＳ Ｐゴシック" pitchFamily="34" charset="-128"/>
                <a:cs typeface="Calibri"/>
              </a:rPr>
              <a:t> through the HMM network</a:t>
            </a: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767CF40-FF0E-BB51-51EF-88FD5F296EE9}"/>
                  </a:ext>
                </a:extLst>
              </p14:cNvPr>
              <p14:cNvContentPartPr/>
              <p14:nvPr/>
            </p14:nvContentPartPr>
            <p14:xfrm>
              <a:off x="240120" y="2727360"/>
              <a:ext cx="2756880" cy="3109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767CF40-FF0E-BB51-51EF-88FD5F296EE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0760" y="2718000"/>
                <a:ext cx="2775600" cy="3128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752456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Filtering Algorithm</a:t>
            </a:r>
          </a:p>
        </p:txBody>
      </p:sp>
      <p:sp>
        <p:nvSpPr>
          <p:cNvPr id="10" name="Oval 62"/>
          <p:cNvSpPr>
            <a:spLocks noChangeArrowheads="1"/>
          </p:cNvSpPr>
          <p:nvPr/>
        </p:nvSpPr>
        <p:spPr bwMode="auto">
          <a:xfrm>
            <a:off x="6088913" y="3073990"/>
            <a:ext cx="707065" cy="685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tIns="0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X</a:t>
            </a:r>
            <a:r>
              <a:rPr lang="en-US" sz="2800" baseline="-25000" dirty="0">
                <a:latin typeface="Calibri"/>
                <a:cs typeface="Calibri"/>
              </a:rPr>
              <a:t>3</a:t>
            </a:r>
          </a:p>
        </p:txBody>
      </p:sp>
      <p:cxnSp>
        <p:nvCxnSpPr>
          <p:cNvPr id="11" name="AutoShape 63"/>
          <p:cNvCxnSpPr>
            <a:cxnSpLocks noChangeShapeType="1"/>
            <a:stCxn id="10" idx="4"/>
            <a:endCxn id="20" idx="0"/>
          </p:cNvCxnSpPr>
          <p:nvPr/>
        </p:nvCxnSpPr>
        <p:spPr bwMode="auto">
          <a:xfrm>
            <a:off x="6442445" y="3778160"/>
            <a:ext cx="0" cy="6490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Oval 64"/>
          <p:cNvSpPr>
            <a:spLocks noChangeArrowheads="1"/>
          </p:cNvSpPr>
          <p:nvPr/>
        </p:nvSpPr>
        <p:spPr bwMode="auto">
          <a:xfrm>
            <a:off x="4876801" y="4445590"/>
            <a:ext cx="707065" cy="6858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tIns="0" anchor="ctr"/>
          <a:lstStyle/>
          <a:p>
            <a:pPr algn="ctr"/>
            <a:r>
              <a:rPr lang="en-US" sz="2800" dirty="0">
                <a:latin typeface="Calibri"/>
                <a:cs typeface="Calibri"/>
              </a:rPr>
              <a:t>e</a:t>
            </a:r>
            <a:r>
              <a:rPr lang="en-US" sz="2800" baseline="-25000" dirty="0">
                <a:latin typeface="Calibri"/>
                <a:cs typeface="Calibri"/>
              </a:rPr>
              <a:t>2</a:t>
            </a:r>
          </a:p>
        </p:txBody>
      </p:sp>
      <p:cxnSp>
        <p:nvCxnSpPr>
          <p:cNvPr id="13" name="AutoShape 65"/>
          <p:cNvCxnSpPr>
            <a:cxnSpLocks noChangeShapeType="1"/>
            <a:stCxn id="14" idx="6"/>
            <a:endCxn id="10" idx="2"/>
          </p:cNvCxnSpPr>
          <p:nvPr/>
        </p:nvCxnSpPr>
        <p:spPr bwMode="auto">
          <a:xfrm>
            <a:off x="5602806" y="3416890"/>
            <a:ext cx="467168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Oval 66"/>
          <p:cNvSpPr>
            <a:spLocks noChangeArrowheads="1"/>
          </p:cNvSpPr>
          <p:nvPr/>
        </p:nvSpPr>
        <p:spPr bwMode="auto">
          <a:xfrm>
            <a:off x="4876801" y="3073990"/>
            <a:ext cx="707065" cy="685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tIns="0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X</a:t>
            </a:r>
            <a:r>
              <a:rPr lang="en-US" sz="2800" baseline="-25000" dirty="0">
                <a:latin typeface="Calibri"/>
                <a:cs typeface="Calibri"/>
              </a:rPr>
              <a:t>2</a:t>
            </a:r>
          </a:p>
        </p:txBody>
      </p:sp>
      <p:cxnSp>
        <p:nvCxnSpPr>
          <p:cNvPr id="15" name="AutoShape 67"/>
          <p:cNvCxnSpPr>
            <a:cxnSpLocks noChangeShapeType="1"/>
            <a:stCxn id="14" idx="4"/>
            <a:endCxn id="12" idx="0"/>
          </p:cNvCxnSpPr>
          <p:nvPr/>
        </p:nvCxnSpPr>
        <p:spPr bwMode="auto">
          <a:xfrm>
            <a:off x="5230334" y="3778160"/>
            <a:ext cx="0" cy="6490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AutoShape 70"/>
          <p:cNvCxnSpPr>
            <a:cxnSpLocks noChangeShapeType="1"/>
          </p:cNvCxnSpPr>
          <p:nvPr/>
        </p:nvCxnSpPr>
        <p:spPr bwMode="auto">
          <a:xfrm>
            <a:off x="4267200" y="3435260"/>
            <a:ext cx="467168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Oval 71"/>
          <p:cNvSpPr>
            <a:spLocks noChangeArrowheads="1"/>
          </p:cNvSpPr>
          <p:nvPr/>
        </p:nvSpPr>
        <p:spPr bwMode="auto">
          <a:xfrm>
            <a:off x="3566216" y="3092360"/>
            <a:ext cx="707065" cy="685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tIns="0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X</a:t>
            </a:r>
            <a:r>
              <a:rPr lang="en-US" sz="2800" baseline="-25000" dirty="0">
                <a:latin typeface="Calibri"/>
                <a:cs typeface="Calibri"/>
              </a:rPr>
              <a:t>1</a:t>
            </a:r>
          </a:p>
        </p:txBody>
      </p:sp>
      <p:sp>
        <p:nvSpPr>
          <p:cNvPr id="20" name="Oval 73"/>
          <p:cNvSpPr>
            <a:spLocks noChangeArrowheads="1"/>
          </p:cNvSpPr>
          <p:nvPr/>
        </p:nvSpPr>
        <p:spPr bwMode="auto">
          <a:xfrm>
            <a:off x="6088913" y="4445590"/>
            <a:ext cx="707065" cy="6858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tIns="0" anchor="ctr"/>
          <a:lstStyle/>
          <a:p>
            <a:pPr algn="ctr"/>
            <a:r>
              <a:rPr lang="en-US" sz="2800" dirty="0">
                <a:latin typeface="Calibri"/>
                <a:cs typeface="Calibri"/>
              </a:rPr>
              <a:t>e</a:t>
            </a:r>
            <a:r>
              <a:rPr lang="en-US" sz="2800" baseline="-25000" dirty="0">
                <a:latin typeface="Calibri"/>
                <a:cs typeface="Calibri"/>
              </a:rPr>
              <a:t>3</a:t>
            </a:r>
          </a:p>
        </p:txBody>
      </p:sp>
      <p:sp>
        <p:nvSpPr>
          <p:cNvPr id="22" name="Oval 75"/>
          <p:cNvSpPr>
            <a:spLocks noChangeArrowheads="1"/>
          </p:cNvSpPr>
          <p:nvPr/>
        </p:nvSpPr>
        <p:spPr bwMode="auto">
          <a:xfrm>
            <a:off x="3566216" y="4463960"/>
            <a:ext cx="707065" cy="6858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tIns="0" anchor="ctr"/>
          <a:lstStyle/>
          <a:p>
            <a:pPr algn="ctr"/>
            <a:r>
              <a:rPr lang="en-US" sz="2800" dirty="0">
                <a:latin typeface="Calibri"/>
                <a:cs typeface="Calibri"/>
              </a:rPr>
              <a:t>e</a:t>
            </a:r>
            <a:r>
              <a:rPr lang="en-US" sz="2800" baseline="-25000" dirty="0">
                <a:latin typeface="Calibri"/>
                <a:cs typeface="Calibri"/>
              </a:rPr>
              <a:t>1</a:t>
            </a:r>
          </a:p>
        </p:txBody>
      </p:sp>
      <p:cxnSp>
        <p:nvCxnSpPr>
          <p:cNvPr id="24" name="AutoShape 78"/>
          <p:cNvCxnSpPr>
            <a:cxnSpLocks noChangeShapeType="1"/>
            <a:stCxn id="19" idx="4"/>
            <a:endCxn id="22" idx="0"/>
          </p:cNvCxnSpPr>
          <p:nvPr/>
        </p:nvCxnSpPr>
        <p:spPr bwMode="auto">
          <a:xfrm>
            <a:off x="3919748" y="3796530"/>
            <a:ext cx="0" cy="6490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2" name="Group 61"/>
          <p:cNvGrpSpPr/>
          <p:nvPr/>
        </p:nvGrpSpPr>
        <p:grpSpPr>
          <a:xfrm>
            <a:off x="4870777" y="3073990"/>
            <a:ext cx="707065" cy="685800"/>
            <a:chOff x="7209582" y="3073990"/>
            <a:chExt cx="707065" cy="685800"/>
          </a:xfrm>
          <a:effectLst/>
        </p:grpSpPr>
        <p:cxnSp>
          <p:nvCxnSpPr>
            <p:cNvPr id="61" name="Straight Connector 60"/>
            <p:cNvCxnSpPr/>
            <p:nvPr/>
          </p:nvCxnSpPr>
          <p:spPr>
            <a:xfrm flipV="1">
              <a:off x="7209582" y="3073990"/>
              <a:ext cx="353533" cy="342900"/>
            </a:xfrm>
            <a:prstGeom prst="line">
              <a:avLst/>
            </a:prstGeom>
            <a:ln w="38100" cap="rnd" cmpd="sng">
              <a:solidFill>
                <a:srgbClr val="DB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flipV="1">
              <a:off x="7313129" y="3174423"/>
              <a:ext cx="499971" cy="484934"/>
            </a:xfrm>
            <a:prstGeom prst="line">
              <a:avLst/>
            </a:prstGeom>
            <a:ln w="38100" cap="rnd" cmpd="sng">
              <a:solidFill>
                <a:srgbClr val="DB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V="1">
              <a:off x="7563115" y="3416890"/>
              <a:ext cx="353532" cy="342900"/>
            </a:xfrm>
            <a:prstGeom prst="line">
              <a:avLst/>
            </a:prstGeom>
            <a:ln w="38100" cap="rnd" cmpd="sng">
              <a:solidFill>
                <a:srgbClr val="DB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oup 82"/>
          <p:cNvGrpSpPr/>
          <p:nvPr/>
        </p:nvGrpSpPr>
        <p:grpSpPr>
          <a:xfrm>
            <a:off x="4671591" y="2959690"/>
            <a:ext cx="2286000" cy="914400"/>
            <a:chOff x="10515600" y="4267200"/>
            <a:chExt cx="1219200" cy="2438400"/>
          </a:xfrm>
          <a:effectLst/>
        </p:grpSpPr>
        <p:cxnSp>
          <p:nvCxnSpPr>
            <p:cNvPr id="84" name="Straight Connector 83"/>
            <p:cNvCxnSpPr/>
            <p:nvPr/>
          </p:nvCxnSpPr>
          <p:spPr>
            <a:xfrm>
              <a:off x="10515600" y="6705600"/>
              <a:ext cx="1219200" cy="0"/>
            </a:xfrm>
            <a:prstGeom prst="line">
              <a:avLst/>
            </a:prstGeom>
            <a:ln w="38100" cap="rnd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flipV="1">
              <a:off x="105156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>
              <a:off x="10515600" y="4267200"/>
              <a:ext cx="1219200" cy="0"/>
            </a:xfrm>
            <a:prstGeom prst="line">
              <a:avLst/>
            </a:prstGeom>
            <a:ln w="38100" cap="rnd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flipV="1">
              <a:off x="117348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 72"/>
          <p:cNvGrpSpPr/>
          <p:nvPr/>
        </p:nvGrpSpPr>
        <p:grpSpPr>
          <a:xfrm>
            <a:off x="5878407" y="3048000"/>
            <a:ext cx="990600" cy="2209800"/>
            <a:chOff x="10515600" y="4267200"/>
            <a:chExt cx="1219200" cy="2438400"/>
          </a:xfrm>
          <a:effectLst/>
        </p:grpSpPr>
        <p:cxnSp>
          <p:nvCxnSpPr>
            <p:cNvPr id="74" name="Straight Connector 73"/>
            <p:cNvCxnSpPr/>
            <p:nvPr/>
          </p:nvCxnSpPr>
          <p:spPr>
            <a:xfrm>
              <a:off x="10515600" y="6705600"/>
              <a:ext cx="1219200" cy="0"/>
            </a:xfrm>
            <a:prstGeom prst="line">
              <a:avLst/>
            </a:prstGeom>
            <a:ln w="38100" cap="rnd" cmpd="sng">
              <a:solidFill>
                <a:srgbClr val="F16C1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V="1">
              <a:off x="105156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F16C1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10515600" y="4267200"/>
              <a:ext cx="1219200" cy="0"/>
            </a:xfrm>
            <a:prstGeom prst="line">
              <a:avLst/>
            </a:prstGeom>
            <a:ln w="38100" cap="rnd" cmpd="sng">
              <a:solidFill>
                <a:srgbClr val="F16C1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flipV="1">
              <a:off x="117348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F16C1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/>
          <p:cNvGrpSpPr/>
          <p:nvPr/>
        </p:nvGrpSpPr>
        <p:grpSpPr>
          <a:xfrm>
            <a:off x="3352801" y="2819400"/>
            <a:ext cx="2438399" cy="2590800"/>
            <a:chOff x="8028562" y="1905000"/>
            <a:chExt cx="2334638" cy="2590800"/>
          </a:xfrm>
          <a:effectLst/>
        </p:grpSpPr>
        <p:cxnSp>
          <p:nvCxnSpPr>
            <p:cNvPr id="49" name="Straight Connector 48"/>
            <p:cNvCxnSpPr/>
            <p:nvPr/>
          </p:nvCxnSpPr>
          <p:spPr>
            <a:xfrm>
              <a:off x="8028562" y="3276600"/>
              <a:ext cx="1115438" cy="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8028562" y="4495800"/>
              <a:ext cx="2334638" cy="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flipV="1">
              <a:off x="8028562" y="3276600"/>
              <a:ext cx="0" cy="121920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V="1">
              <a:off x="9144000" y="1905000"/>
              <a:ext cx="0" cy="137160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9144000" y="1905000"/>
              <a:ext cx="1219200" cy="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flipV="1">
              <a:off x="10363200" y="1905000"/>
              <a:ext cx="0" cy="259080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E7F309-7DD2-4ED2-A44A-6FC2624D94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  <a:cs typeface="Calibri"/>
              </a:rPr>
              <a:t>Query: What is the current state, given all of the current and past evidence?</a:t>
            </a:r>
          </a:p>
          <a:p>
            <a:r>
              <a:rPr lang="en-US" dirty="0">
                <a:ea typeface="ＭＳ Ｐゴシック" pitchFamily="34" charset="-128"/>
                <a:cs typeface="Calibri"/>
              </a:rPr>
              <a:t>Marching </a:t>
            </a:r>
            <a:r>
              <a:rPr lang="en-US" b="1" dirty="0">
                <a:ea typeface="ＭＳ Ｐゴシック" pitchFamily="34" charset="-128"/>
                <a:cs typeface="Calibri"/>
              </a:rPr>
              <a:t>forward</a:t>
            </a:r>
            <a:r>
              <a:rPr lang="en-US" dirty="0">
                <a:ea typeface="ＭＳ Ｐゴシック" pitchFamily="34" charset="-128"/>
                <a:cs typeface="Calibri"/>
              </a:rPr>
              <a:t> through the HMM network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7809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Filtering Algorithm</a:t>
            </a:r>
          </a:p>
        </p:txBody>
      </p:sp>
      <p:sp>
        <p:nvSpPr>
          <p:cNvPr id="10" name="Oval 62"/>
          <p:cNvSpPr>
            <a:spLocks noChangeArrowheads="1"/>
          </p:cNvSpPr>
          <p:nvPr/>
        </p:nvSpPr>
        <p:spPr bwMode="auto">
          <a:xfrm>
            <a:off x="7284722" y="3086100"/>
            <a:ext cx="707065" cy="685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tIns="0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X</a:t>
            </a:r>
            <a:r>
              <a:rPr lang="en-US" sz="2800" baseline="-25000" dirty="0">
                <a:latin typeface="Calibri"/>
                <a:cs typeface="Calibri"/>
              </a:rPr>
              <a:t>4</a:t>
            </a:r>
          </a:p>
        </p:txBody>
      </p:sp>
      <p:cxnSp>
        <p:nvCxnSpPr>
          <p:cNvPr id="11" name="AutoShape 63"/>
          <p:cNvCxnSpPr>
            <a:cxnSpLocks noChangeShapeType="1"/>
            <a:stCxn id="10" idx="4"/>
            <a:endCxn id="20" idx="0"/>
          </p:cNvCxnSpPr>
          <p:nvPr/>
        </p:nvCxnSpPr>
        <p:spPr bwMode="auto">
          <a:xfrm>
            <a:off x="7638254" y="3790270"/>
            <a:ext cx="0" cy="6490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Oval 64"/>
          <p:cNvSpPr>
            <a:spLocks noChangeArrowheads="1"/>
          </p:cNvSpPr>
          <p:nvPr/>
        </p:nvSpPr>
        <p:spPr bwMode="auto">
          <a:xfrm>
            <a:off x="6072610" y="4457700"/>
            <a:ext cx="707065" cy="6858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tIns="0" anchor="ctr"/>
          <a:lstStyle/>
          <a:p>
            <a:pPr algn="ctr"/>
            <a:r>
              <a:rPr lang="en-US" sz="2800" dirty="0">
                <a:latin typeface="Calibri"/>
                <a:cs typeface="Calibri"/>
              </a:rPr>
              <a:t>e</a:t>
            </a:r>
            <a:r>
              <a:rPr lang="en-US" sz="2800" baseline="-25000" dirty="0">
                <a:latin typeface="Calibri"/>
                <a:cs typeface="Calibri"/>
              </a:rPr>
              <a:t>3</a:t>
            </a:r>
          </a:p>
        </p:txBody>
      </p:sp>
      <p:cxnSp>
        <p:nvCxnSpPr>
          <p:cNvPr id="13" name="AutoShape 65"/>
          <p:cNvCxnSpPr>
            <a:cxnSpLocks noChangeShapeType="1"/>
            <a:stCxn id="14" idx="6"/>
            <a:endCxn id="10" idx="2"/>
          </p:cNvCxnSpPr>
          <p:nvPr/>
        </p:nvCxnSpPr>
        <p:spPr bwMode="auto">
          <a:xfrm>
            <a:off x="6798615" y="3429000"/>
            <a:ext cx="467168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Oval 66"/>
          <p:cNvSpPr>
            <a:spLocks noChangeArrowheads="1"/>
          </p:cNvSpPr>
          <p:nvPr/>
        </p:nvSpPr>
        <p:spPr bwMode="auto">
          <a:xfrm>
            <a:off x="6072610" y="3086100"/>
            <a:ext cx="707065" cy="685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tIns="0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X</a:t>
            </a:r>
            <a:r>
              <a:rPr lang="en-US" sz="2800" baseline="-25000" dirty="0">
                <a:latin typeface="Calibri"/>
                <a:cs typeface="Calibri"/>
              </a:rPr>
              <a:t>3</a:t>
            </a:r>
          </a:p>
        </p:txBody>
      </p:sp>
      <p:cxnSp>
        <p:nvCxnSpPr>
          <p:cNvPr id="15" name="AutoShape 67"/>
          <p:cNvCxnSpPr>
            <a:cxnSpLocks noChangeShapeType="1"/>
            <a:stCxn id="14" idx="4"/>
            <a:endCxn id="12" idx="0"/>
          </p:cNvCxnSpPr>
          <p:nvPr/>
        </p:nvCxnSpPr>
        <p:spPr bwMode="auto">
          <a:xfrm>
            <a:off x="6426143" y="3790270"/>
            <a:ext cx="0" cy="6490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AutoShape 70"/>
          <p:cNvCxnSpPr>
            <a:cxnSpLocks noChangeShapeType="1"/>
            <a:endCxn id="14" idx="2"/>
          </p:cNvCxnSpPr>
          <p:nvPr/>
        </p:nvCxnSpPr>
        <p:spPr bwMode="auto">
          <a:xfrm flipV="1">
            <a:off x="5463009" y="3429000"/>
            <a:ext cx="609601" cy="1837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Oval 71"/>
          <p:cNvSpPr>
            <a:spLocks noChangeArrowheads="1"/>
          </p:cNvSpPr>
          <p:nvPr/>
        </p:nvSpPr>
        <p:spPr bwMode="auto">
          <a:xfrm>
            <a:off x="3566216" y="3092360"/>
            <a:ext cx="707065" cy="685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tIns="0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X</a:t>
            </a:r>
            <a:r>
              <a:rPr lang="en-US" sz="2800" baseline="-25000" dirty="0">
                <a:latin typeface="Calibri"/>
                <a:cs typeface="Calibri"/>
              </a:rPr>
              <a:t>1</a:t>
            </a:r>
          </a:p>
        </p:txBody>
      </p:sp>
      <p:sp>
        <p:nvSpPr>
          <p:cNvPr id="20" name="Oval 73"/>
          <p:cNvSpPr>
            <a:spLocks noChangeArrowheads="1"/>
          </p:cNvSpPr>
          <p:nvPr/>
        </p:nvSpPr>
        <p:spPr bwMode="auto">
          <a:xfrm>
            <a:off x="7284722" y="4457700"/>
            <a:ext cx="707065" cy="6858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tIns="0" anchor="ctr"/>
          <a:lstStyle/>
          <a:p>
            <a:pPr algn="ctr"/>
            <a:r>
              <a:rPr lang="en-US" sz="2800" dirty="0">
                <a:latin typeface="Calibri"/>
                <a:cs typeface="Calibri"/>
              </a:rPr>
              <a:t>e</a:t>
            </a:r>
            <a:r>
              <a:rPr lang="en-US" sz="2800" baseline="-25000" dirty="0">
                <a:latin typeface="Calibri"/>
                <a:cs typeface="Calibri"/>
              </a:rPr>
              <a:t>4</a:t>
            </a:r>
          </a:p>
        </p:txBody>
      </p:sp>
      <p:sp>
        <p:nvSpPr>
          <p:cNvPr id="22" name="Oval 75"/>
          <p:cNvSpPr>
            <a:spLocks noChangeArrowheads="1"/>
          </p:cNvSpPr>
          <p:nvPr/>
        </p:nvSpPr>
        <p:spPr bwMode="auto">
          <a:xfrm>
            <a:off x="3566216" y="4463960"/>
            <a:ext cx="707065" cy="6858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tIns="0" anchor="ctr"/>
          <a:lstStyle/>
          <a:p>
            <a:pPr algn="ctr"/>
            <a:r>
              <a:rPr lang="en-US" sz="2800" dirty="0">
                <a:latin typeface="Calibri"/>
                <a:cs typeface="Calibri"/>
              </a:rPr>
              <a:t>e</a:t>
            </a:r>
            <a:r>
              <a:rPr lang="en-US" sz="2800" baseline="-25000" dirty="0">
                <a:latin typeface="Calibri"/>
                <a:cs typeface="Calibri"/>
              </a:rPr>
              <a:t>1</a:t>
            </a:r>
          </a:p>
        </p:txBody>
      </p:sp>
      <p:cxnSp>
        <p:nvCxnSpPr>
          <p:cNvPr id="24" name="AutoShape 78"/>
          <p:cNvCxnSpPr>
            <a:cxnSpLocks noChangeShapeType="1"/>
            <a:stCxn id="19" idx="4"/>
            <a:endCxn id="22" idx="0"/>
          </p:cNvCxnSpPr>
          <p:nvPr/>
        </p:nvCxnSpPr>
        <p:spPr bwMode="auto">
          <a:xfrm>
            <a:off x="3919748" y="3796530"/>
            <a:ext cx="0" cy="6490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2" name="Group 61"/>
          <p:cNvGrpSpPr/>
          <p:nvPr/>
        </p:nvGrpSpPr>
        <p:grpSpPr>
          <a:xfrm>
            <a:off x="6066586" y="3086100"/>
            <a:ext cx="707065" cy="685800"/>
            <a:chOff x="7209582" y="3073990"/>
            <a:chExt cx="707065" cy="685800"/>
          </a:xfrm>
          <a:effectLst/>
        </p:grpSpPr>
        <p:cxnSp>
          <p:nvCxnSpPr>
            <p:cNvPr id="61" name="Straight Connector 60"/>
            <p:cNvCxnSpPr/>
            <p:nvPr/>
          </p:nvCxnSpPr>
          <p:spPr>
            <a:xfrm flipV="1">
              <a:off x="7209582" y="3073990"/>
              <a:ext cx="353533" cy="342900"/>
            </a:xfrm>
            <a:prstGeom prst="line">
              <a:avLst/>
            </a:prstGeom>
            <a:ln w="38100" cap="rnd" cmpd="sng">
              <a:solidFill>
                <a:srgbClr val="DB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flipV="1">
              <a:off x="7313129" y="3174423"/>
              <a:ext cx="499971" cy="484934"/>
            </a:xfrm>
            <a:prstGeom prst="line">
              <a:avLst/>
            </a:prstGeom>
            <a:ln w="38100" cap="rnd" cmpd="sng">
              <a:solidFill>
                <a:srgbClr val="DB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V="1">
              <a:off x="7563115" y="3416890"/>
              <a:ext cx="353532" cy="342900"/>
            </a:xfrm>
            <a:prstGeom prst="line">
              <a:avLst/>
            </a:prstGeom>
            <a:ln w="38100" cap="rnd" cmpd="sng">
              <a:solidFill>
                <a:srgbClr val="DB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oup 82"/>
          <p:cNvGrpSpPr/>
          <p:nvPr/>
        </p:nvGrpSpPr>
        <p:grpSpPr>
          <a:xfrm>
            <a:off x="5867400" y="2971800"/>
            <a:ext cx="2286000" cy="914400"/>
            <a:chOff x="10515600" y="4267200"/>
            <a:chExt cx="1219200" cy="2438400"/>
          </a:xfrm>
          <a:effectLst/>
        </p:grpSpPr>
        <p:cxnSp>
          <p:nvCxnSpPr>
            <p:cNvPr id="84" name="Straight Connector 83"/>
            <p:cNvCxnSpPr/>
            <p:nvPr/>
          </p:nvCxnSpPr>
          <p:spPr>
            <a:xfrm>
              <a:off x="10515600" y="6705600"/>
              <a:ext cx="1219200" cy="0"/>
            </a:xfrm>
            <a:prstGeom prst="line">
              <a:avLst/>
            </a:prstGeom>
            <a:ln w="38100" cap="rnd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flipV="1">
              <a:off x="105156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>
              <a:off x="10515600" y="4267200"/>
              <a:ext cx="1219200" cy="0"/>
            </a:xfrm>
            <a:prstGeom prst="line">
              <a:avLst/>
            </a:prstGeom>
            <a:ln w="38100" cap="rnd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flipV="1">
              <a:off x="117348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oup 72"/>
          <p:cNvGrpSpPr/>
          <p:nvPr/>
        </p:nvGrpSpPr>
        <p:grpSpPr>
          <a:xfrm>
            <a:off x="7074216" y="3060110"/>
            <a:ext cx="990600" cy="2209800"/>
            <a:chOff x="10515600" y="4267200"/>
            <a:chExt cx="1219200" cy="2438400"/>
          </a:xfrm>
          <a:effectLst/>
        </p:grpSpPr>
        <p:cxnSp>
          <p:nvCxnSpPr>
            <p:cNvPr id="74" name="Straight Connector 73"/>
            <p:cNvCxnSpPr/>
            <p:nvPr/>
          </p:nvCxnSpPr>
          <p:spPr>
            <a:xfrm>
              <a:off x="10515600" y="6705600"/>
              <a:ext cx="1219200" cy="0"/>
            </a:xfrm>
            <a:prstGeom prst="line">
              <a:avLst/>
            </a:prstGeom>
            <a:ln w="38100" cap="rnd" cmpd="sng">
              <a:solidFill>
                <a:srgbClr val="F16C1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V="1">
              <a:off x="105156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F16C1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10515600" y="4267200"/>
              <a:ext cx="1219200" cy="0"/>
            </a:xfrm>
            <a:prstGeom prst="line">
              <a:avLst/>
            </a:prstGeom>
            <a:ln w="38100" cap="rnd" cmpd="sng">
              <a:solidFill>
                <a:srgbClr val="F16C1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flipV="1">
              <a:off x="117348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F36B1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/>
          <p:cNvGrpSpPr/>
          <p:nvPr/>
        </p:nvGrpSpPr>
        <p:grpSpPr>
          <a:xfrm>
            <a:off x="3293163" y="2819400"/>
            <a:ext cx="3659127" cy="2597060"/>
            <a:chOff x="6859779" y="1905000"/>
            <a:chExt cx="3503421" cy="2597060"/>
          </a:xfrm>
          <a:effectLst/>
        </p:grpSpPr>
        <p:cxnSp>
          <p:nvCxnSpPr>
            <p:cNvPr id="49" name="Straight Connector 48"/>
            <p:cNvCxnSpPr/>
            <p:nvPr/>
          </p:nvCxnSpPr>
          <p:spPr>
            <a:xfrm>
              <a:off x="6859779" y="3276600"/>
              <a:ext cx="2284221" cy="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6859779" y="4495800"/>
              <a:ext cx="3503421" cy="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flipV="1">
              <a:off x="6859779" y="3282860"/>
              <a:ext cx="0" cy="121920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V="1">
              <a:off x="9144000" y="1905000"/>
              <a:ext cx="0" cy="137160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9144000" y="1905000"/>
              <a:ext cx="1219200" cy="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flipV="1">
              <a:off x="10363200" y="1905000"/>
              <a:ext cx="0" cy="259080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Oval 71"/>
          <p:cNvSpPr>
            <a:spLocks noChangeArrowheads="1"/>
          </p:cNvSpPr>
          <p:nvPr/>
        </p:nvSpPr>
        <p:spPr bwMode="auto">
          <a:xfrm>
            <a:off x="4755944" y="3110730"/>
            <a:ext cx="707065" cy="685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tIns="0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X</a:t>
            </a:r>
            <a:r>
              <a:rPr lang="en-US" sz="2800" baseline="-25000" dirty="0">
                <a:latin typeface="Calibri"/>
                <a:cs typeface="Calibri"/>
              </a:rPr>
              <a:t>2</a:t>
            </a:r>
          </a:p>
        </p:txBody>
      </p:sp>
      <p:sp>
        <p:nvSpPr>
          <p:cNvPr id="46" name="Oval 75"/>
          <p:cNvSpPr>
            <a:spLocks noChangeArrowheads="1"/>
          </p:cNvSpPr>
          <p:nvPr/>
        </p:nvSpPr>
        <p:spPr bwMode="auto">
          <a:xfrm>
            <a:off x="4755944" y="4482330"/>
            <a:ext cx="707065" cy="6858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tIns="0" anchor="ctr"/>
          <a:lstStyle/>
          <a:p>
            <a:pPr algn="ctr"/>
            <a:r>
              <a:rPr lang="en-US" sz="2800" dirty="0">
                <a:latin typeface="Calibri"/>
                <a:cs typeface="Calibri"/>
              </a:rPr>
              <a:t>e</a:t>
            </a:r>
            <a:r>
              <a:rPr lang="en-US" sz="2800" baseline="-25000" dirty="0">
                <a:latin typeface="Calibri"/>
                <a:cs typeface="Calibri"/>
              </a:rPr>
              <a:t>2</a:t>
            </a:r>
          </a:p>
        </p:txBody>
      </p:sp>
      <p:cxnSp>
        <p:nvCxnSpPr>
          <p:cNvPr id="47" name="AutoShape 78"/>
          <p:cNvCxnSpPr>
            <a:cxnSpLocks noChangeShapeType="1"/>
            <a:stCxn id="45" idx="4"/>
            <a:endCxn id="46" idx="0"/>
          </p:cNvCxnSpPr>
          <p:nvPr/>
        </p:nvCxnSpPr>
        <p:spPr bwMode="auto">
          <a:xfrm>
            <a:off x="5109476" y="3814900"/>
            <a:ext cx="0" cy="6490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" name="AutoShape 70"/>
          <p:cNvCxnSpPr>
            <a:cxnSpLocks noChangeShapeType="1"/>
          </p:cNvCxnSpPr>
          <p:nvPr/>
        </p:nvCxnSpPr>
        <p:spPr bwMode="auto">
          <a:xfrm>
            <a:off x="4273281" y="3429000"/>
            <a:ext cx="467168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6806D1-494C-473D-9BF0-7AEB710DB4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  <a:cs typeface="Calibri"/>
              </a:rPr>
              <a:t>Query: What is the current state, given all of the current and past evidence?</a:t>
            </a:r>
          </a:p>
          <a:p>
            <a:r>
              <a:rPr lang="en-US" dirty="0">
                <a:ea typeface="ＭＳ Ｐゴシック" pitchFamily="34" charset="-128"/>
                <a:cs typeface="Calibri"/>
              </a:rPr>
              <a:t>Marching </a:t>
            </a:r>
            <a:r>
              <a:rPr lang="en-US" b="1" dirty="0">
                <a:ea typeface="ＭＳ Ｐゴシック" pitchFamily="34" charset="-128"/>
                <a:cs typeface="Calibri"/>
              </a:rPr>
              <a:t>forward</a:t>
            </a:r>
            <a:r>
              <a:rPr lang="en-US" dirty="0">
                <a:ea typeface="ＭＳ Ｐゴシック" pitchFamily="34" charset="-128"/>
                <a:cs typeface="Calibri"/>
              </a:rPr>
              <a:t> through the HMM network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6708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Filtering </a:t>
            </a:r>
            <a:r>
              <a:rPr lang="en-US" dirty="0">
                <a:ea typeface="ＭＳ Ｐゴシック" pitchFamily="34" charset="-128"/>
                <a:cs typeface="Calibri"/>
              </a:rPr>
              <a:t>Algorithm</a:t>
            </a:r>
          </a:p>
        </p:txBody>
      </p:sp>
      <p:sp>
        <p:nvSpPr>
          <p:cNvPr id="10" name="Oval 62"/>
          <p:cNvSpPr>
            <a:spLocks noChangeArrowheads="1"/>
          </p:cNvSpPr>
          <p:nvPr/>
        </p:nvSpPr>
        <p:spPr bwMode="auto">
          <a:xfrm>
            <a:off x="7284722" y="3124200"/>
            <a:ext cx="707065" cy="685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tIns="0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X</a:t>
            </a:r>
            <a:r>
              <a:rPr lang="en-US" sz="2800" baseline="-25000" dirty="0">
                <a:latin typeface="Calibri"/>
                <a:cs typeface="Calibri"/>
              </a:rPr>
              <a:t>4</a:t>
            </a:r>
          </a:p>
        </p:txBody>
      </p:sp>
      <p:cxnSp>
        <p:nvCxnSpPr>
          <p:cNvPr id="11" name="AutoShape 63"/>
          <p:cNvCxnSpPr>
            <a:cxnSpLocks noChangeShapeType="1"/>
            <a:stCxn id="10" idx="4"/>
            <a:endCxn id="20" idx="0"/>
          </p:cNvCxnSpPr>
          <p:nvPr/>
        </p:nvCxnSpPr>
        <p:spPr bwMode="auto">
          <a:xfrm>
            <a:off x="7638254" y="3828370"/>
            <a:ext cx="0" cy="6490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Oval 64"/>
          <p:cNvSpPr>
            <a:spLocks noChangeArrowheads="1"/>
          </p:cNvSpPr>
          <p:nvPr/>
        </p:nvSpPr>
        <p:spPr bwMode="auto">
          <a:xfrm>
            <a:off x="6072610" y="4495800"/>
            <a:ext cx="707065" cy="6858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tIns="0" anchor="ctr"/>
          <a:lstStyle/>
          <a:p>
            <a:pPr algn="ctr"/>
            <a:r>
              <a:rPr lang="en-US" sz="2800" dirty="0">
                <a:latin typeface="Calibri"/>
                <a:cs typeface="Calibri"/>
              </a:rPr>
              <a:t>e</a:t>
            </a:r>
            <a:r>
              <a:rPr lang="en-US" sz="2800" baseline="-25000" dirty="0">
                <a:latin typeface="Calibri"/>
                <a:cs typeface="Calibri"/>
              </a:rPr>
              <a:t>3</a:t>
            </a:r>
          </a:p>
        </p:txBody>
      </p:sp>
      <p:cxnSp>
        <p:nvCxnSpPr>
          <p:cNvPr id="13" name="AutoShape 65"/>
          <p:cNvCxnSpPr>
            <a:cxnSpLocks noChangeShapeType="1"/>
            <a:stCxn id="14" idx="6"/>
            <a:endCxn id="10" idx="2"/>
          </p:cNvCxnSpPr>
          <p:nvPr/>
        </p:nvCxnSpPr>
        <p:spPr bwMode="auto">
          <a:xfrm>
            <a:off x="6798615" y="3467100"/>
            <a:ext cx="467168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Oval 66"/>
          <p:cNvSpPr>
            <a:spLocks noChangeArrowheads="1"/>
          </p:cNvSpPr>
          <p:nvPr/>
        </p:nvSpPr>
        <p:spPr bwMode="auto">
          <a:xfrm>
            <a:off x="6072610" y="3124200"/>
            <a:ext cx="707065" cy="685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tIns="0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X</a:t>
            </a:r>
            <a:r>
              <a:rPr lang="en-US" sz="2800" baseline="-25000" dirty="0">
                <a:latin typeface="Calibri"/>
                <a:cs typeface="Calibri"/>
              </a:rPr>
              <a:t>3</a:t>
            </a:r>
          </a:p>
        </p:txBody>
      </p:sp>
      <p:cxnSp>
        <p:nvCxnSpPr>
          <p:cNvPr id="15" name="AutoShape 67"/>
          <p:cNvCxnSpPr>
            <a:cxnSpLocks noChangeShapeType="1"/>
            <a:stCxn id="14" idx="4"/>
            <a:endCxn id="12" idx="0"/>
          </p:cNvCxnSpPr>
          <p:nvPr/>
        </p:nvCxnSpPr>
        <p:spPr bwMode="auto">
          <a:xfrm>
            <a:off x="6426143" y="3828370"/>
            <a:ext cx="0" cy="6490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AutoShape 70"/>
          <p:cNvCxnSpPr>
            <a:cxnSpLocks noChangeShapeType="1"/>
            <a:stCxn id="45" idx="6"/>
            <a:endCxn id="14" idx="2"/>
          </p:cNvCxnSpPr>
          <p:nvPr/>
        </p:nvCxnSpPr>
        <p:spPr bwMode="auto">
          <a:xfrm>
            <a:off x="5463009" y="3453630"/>
            <a:ext cx="609601" cy="1347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Oval 71"/>
          <p:cNvSpPr>
            <a:spLocks noChangeArrowheads="1"/>
          </p:cNvSpPr>
          <p:nvPr/>
        </p:nvSpPr>
        <p:spPr bwMode="auto">
          <a:xfrm>
            <a:off x="3566216" y="3092360"/>
            <a:ext cx="707065" cy="685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tIns="0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X</a:t>
            </a:r>
            <a:r>
              <a:rPr lang="en-US" sz="2800" baseline="-25000" dirty="0">
                <a:latin typeface="Calibri"/>
                <a:cs typeface="Calibri"/>
              </a:rPr>
              <a:t>1</a:t>
            </a:r>
          </a:p>
        </p:txBody>
      </p:sp>
      <p:sp>
        <p:nvSpPr>
          <p:cNvPr id="20" name="Oval 73"/>
          <p:cNvSpPr>
            <a:spLocks noChangeArrowheads="1"/>
          </p:cNvSpPr>
          <p:nvPr/>
        </p:nvSpPr>
        <p:spPr bwMode="auto">
          <a:xfrm>
            <a:off x="7284722" y="4495800"/>
            <a:ext cx="707065" cy="6858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tIns="0" anchor="ctr"/>
          <a:lstStyle/>
          <a:p>
            <a:pPr algn="ctr"/>
            <a:r>
              <a:rPr lang="en-US" sz="2800" dirty="0">
                <a:latin typeface="Calibri"/>
                <a:cs typeface="Calibri"/>
              </a:rPr>
              <a:t>e</a:t>
            </a:r>
            <a:r>
              <a:rPr lang="en-US" sz="2800" baseline="-25000" dirty="0">
                <a:latin typeface="Calibri"/>
                <a:cs typeface="Calibri"/>
              </a:rPr>
              <a:t>4</a:t>
            </a:r>
          </a:p>
        </p:txBody>
      </p:sp>
      <p:sp>
        <p:nvSpPr>
          <p:cNvPr id="22" name="Oval 75"/>
          <p:cNvSpPr>
            <a:spLocks noChangeArrowheads="1"/>
          </p:cNvSpPr>
          <p:nvPr/>
        </p:nvSpPr>
        <p:spPr bwMode="auto">
          <a:xfrm>
            <a:off x="3566216" y="4463960"/>
            <a:ext cx="707065" cy="6858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tIns="0" anchor="ctr"/>
          <a:lstStyle/>
          <a:p>
            <a:pPr algn="ctr"/>
            <a:r>
              <a:rPr lang="en-US" sz="2800" dirty="0">
                <a:latin typeface="Calibri"/>
                <a:cs typeface="Calibri"/>
              </a:rPr>
              <a:t>e</a:t>
            </a:r>
            <a:r>
              <a:rPr lang="en-US" sz="2800" baseline="-25000" dirty="0">
                <a:latin typeface="Calibri"/>
                <a:cs typeface="Calibri"/>
              </a:rPr>
              <a:t>1</a:t>
            </a:r>
          </a:p>
        </p:txBody>
      </p:sp>
      <p:cxnSp>
        <p:nvCxnSpPr>
          <p:cNvPr id="24" name="AutoShape 78"/>
          <p:cNvCxnSpPr>
            <a:cxnSpLocks noChangeShapeType="1"/>
            <a:stCxn id="19" idx="4"/>
            <a:endCxn id="22" idx="0"/>
          </p:cNvCxnSpPr>
          <p:nvPr/>
        </p:nvCxnSpPr>
        <p:spPr bwMode="auto">
          <a:xfrm>
            <a:off x="3919748" y="3796530"/>
            <a:ext cx="0" cy="6490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48" name="Group 47"/>
          <p:cNvGrpSpPr/>
          <p:nvPr/>
        </p:nvGrpSpPr>
        <p:grpSpPr>
          <a:xfrm>
            <a:off x="3352799" y="2819400"/>
            <a:ext cx="4876800" cy="2590800"/>
            <a:chOff x="5693921" y="1905000"/>
            <a:chExt cx="4669279" cy="2590800"/>
          </a:xfrm>
          <a:effectLst/>
        </p:grpSpPr>
        <p:cxnSp>
          <p:nvCxnSpPr>
            <p:cNvPr id="49" name="Straight Connector 48"/>
            <p:cNvCxnSpPr/>
            <p:nvPr/>
          </p:nvCxnSpPr>
          <p:spPr>
            <a:xfrm>
              <a:off x="5693921" y="3276600"/>
              <a:ext cx="3450079" cy="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5693921" y="4495800"/>
              <a:ext cx="4669279" cy="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flipV="1">
              <a:off x="5693921" y="3301230"/>
              <a:ext cx="0" cy="119457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V="1">
              <a:off x="9144000" y="1905000"/>
              <a:ext cx="0" cy="137160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9144000" y="1905000"/>
              <a:ext cx="1219200" cy="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flipV="1">
              <a:off x="10363200" y="1905000"/>
              <a:ext cx="0" cy="259080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Oval 71"/>
          <p:cNvSpPr>
            <a:spLocks noChangeArrowheads="1"/>
          </p:cNvSpPr>
          <p:nvPr/>
        </p:nvSpPr>
        <p:spPr bwMode="auto">
          <a:xfrm>
            <a:off x="4755944" y="3110730"/>
            <a:ext cx="707065" cy="6858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tIns="0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X</a:t>
            </a:r>
            <a:r>
              <a:rPr lang="en-US" sz="2800" baseline="-25000" dirty="0">
                <a:latin typeface="Calibri"/>
                <a:cs typeface="Calibri"/>
              </a:rPr>
              <a:t>2</a:t>
            </a:r>
          </a:p>
        </p:txBody>
      </p:sp>
      <p:sp>
        <p:nvSpPr>
          <p:cNvPr id="46" name="Oval 75"/>
          <p:cNvSpPr>
            <a:spLocks noChangeArrowheads="1"/>
          </p:cNvSpPr>
          <p:nvPr/>
        </p:nvSpPr>
        <p:spPr bwMode="auto">
          <a:xfrm>
            <a:off x="4755944" y="4482330"/>
            <a:ext cx="707065" cy="6858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tIns="0" anchor="ctr"/>
          <a:lstStyle/>
          <a:p>
            <a:pPr algn="ctr"/>
            <a:r>
              <a:rPr lang="en-US" sz="2800" dirty="0">
                <a:latin typeface="Calibri"/>
                <a:cs typeface="Calibri"/>
              </a:rPr>
              <a:t>e</a:t>
            </a:r>
            <a:r>
              <a:rPr lang="en-US" sz="2800" baseline="-25000" dirty="0">
                <a:latin typeface="Calibri"/>
                <a:cs typeface="Calibri"/>
              </a:rPr>
              <a:t>2</a:t>
            </a:r>
          </a:p>
        </p:txBody>
      </p:sp>
      <p:cxnSp>
        <p:nvCxnSpPr>
          <p:cNvPr id="47" name="AutoShape 78"/>
          <p:cNvCxnSpPr>
            <a:cxnSpLocks noChangeShapeType="1"/>
            <a:stCxn id="45" idx="4"/>
            <a:endCxn id="46" idx="0"/>
          </p:cNvCxnSpPr>
          <p:nvPr/>
        </p:nvCxnSpPr>
        <p:spPr bwMode="auto">
          <a:xfrm>
            <a:off x="5109476" y="3814900"/>
            <a:ext cx="0" cy="6490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" name="AutoShape 70"/>
          <p:cNvCxnSpPr>
            <a:cxnSpLocks noChangeShapeType="1"/>
          </p:cNvCxnSpPr>
          <p:nvPr/>
        </p:nvCxnSpPr>
        <p:spPr bwMode="auto">
          <a:xfrm>
            <a:off x="4273281" y="3429000"/>
            <a:ext cx="467168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E13A73-9BD3-4396-B355-32EA0317CB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  <a:cs typeface="Calibri"/>
              </a:rPr>
              <a:t>Query: What is the current state, given all of the current and past evidence?</a:t>
            </a:r>
          </a:p>
          <a:p>
            <a:r>
              <a:rPr lang="en-US" dirty="0">
                <a:ea typeface="ＭＳ Ｐゴシック" pitchFamily="34" charset="-128"/>
                <a:cs typeface="Calibri"/>
              </a:rPr>
              <a:t>Marching </a:t>
            </a:r>
            <a:r>
              <a:rPr lang="en-US" b="1" dirty="0">
                <a:ea typeface="ＭＳ Ｐゴシック" pitchFamily="34" charset="-128"/>
                <a:cs typeface="Calibri"/>
              </a:rPr>
              <a:t>forward</a:t>
            </a:r>
            <a:r>
              <a:rPr lang="en-US" dirty="0">
                <a:ea typeface="ＭＳ Ｐゴシック" pitchFamily="34" charset="-128"/>
                <a:cs typeface="Calibri"/>
              </a:rPr>
              <a:t> through the HMM network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48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Filtering </a:t>
            </a:r>
            <a:r>
              <a:rPr lang="en-US" dirty="0">
                <a:ea typeface="ＭＳ Ｐゴシック" pitchFamily="34" charset="-128"/>
                <a:cs typeface="Calibri"/>
              </a:rPr>
              <a:t>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>
                <a:solidFill>
                  <a:srgbClr val="0000FF"/>
                </a:solidFill>
              </a:rPr>
              <a:t>P</a:t>
            </a:r>
            <a:r>
              <a:rPr lang="en-US" dirty="0">
                <a:solidFill>
                  <a:srgbClr val="0000FF"/>
                </a:solidFill>
              </a:rPr>
              <a:t>(</a:t>
            </a:r>
            <a:r>
              <a:rPr lang="en-US" i="1" dirty="0">
                <a:solidFill>
                  <a:srgbClr val="0000FF"/>
                </a:solidFill>
              </a:rPr>
              <a:t>X</a:t>
            </a:r>
            <a:r>
              <a:rPr lang="en-US" i="1" baseline="-25000" dirty="0">
                <a:solidFill>
                  <a:srgbClr val="0000FF"/>
                </a:solidFill>
              </a:rPr>
              <a:t>t</a:t>
            </a:r>
            <a:r>
              <a:rPr lang="en-US" baseline="-25000" dirty="0">
                <a:solidFill>
                  <a:srgbClr val="0000FF"/>
                </a:solidFill>
              </a:rPr>
              <a:t>+1</a:t>
            </a:r>
            <a:r>
              <a:rPr lang="en-US" dirty="0">
                <a:solidFill>
                  <a:srgbClr val="0000FF"/>
                </a:solidFill>
              </a:rPr>
              <a:t>|</a:t>
            </a:r>
            <a:r>
              <a:rPr lang="en-US" i="1" dirty="0">
                <a:solidFill>
                  <a:srgbClr val="0000FF"/>
                </a:solidFill>
              </a:rPr>
              <a:t>e</a:t>
            </a:r>
            <a:r>
              <a:rPr lang="en-US" baseline="-25000" dirty="0">
                <a:solidFill>
                  <a:srgbClr val="0000FF"/>
                </a:solidFill>
              </a:rPr>
              <a:t>1:</a:t>
            </a:r>
            <a:r>
              <a:rPr lang="en-US" i="1" baseline="-25000" dirty="0">
                <a:solidFill>
                  <a:srgbClr val="0000FF"/>
                </a:solidFill>
              </a:rPr>
              <a:t>t</a:t>
            </a:r>
            <a:r>
              <a:rPr lang="en-US" baseline="-25000" dirty="0">
                <a:solidFill>
                  <a:srgbClr val="0000FF"/>
                </a:solidFill>
              </a:rPr>
              <a:t>+1</a:t>
            </a:r>
            <a:r>
              <a:rPr lang="en-US" dirty="0">
                <a:solidFill>
                  <a:srgbClr val="0000FF"/>
                </a:solidFill>
              </a:rPr>
              <a:t>) </a:t>
            </a:r>
            <a:r>
              <a:rPr lang="en-US" dirty="0">
                <a:solidFill>
                  <a:schemeClr val="tx1"/>
                </a:solidFill>
              </a:rPr>
              <a:t>= </a:t>
            </a:r>
            <a:r>
              <a:rPr lang="en-US" sz="3200" i="1" dirty="0">
                <a:solidFill>
                  <a:schemeClr val="tx1"/>
                </a:solidFill>
                <a:sym typeface="Symbol"/>
              </a:rPr>
              <a:t>α </a:t>
            </a:r>
            <a:r>
              <a:rPr lang="en-US" sz="3200" i="1" dirty="0">
                <a:solidFill>
                  <a:srgbClr val="F16C11"/>
                </a:solidFill>
              </a:rPr>
              <a:t>P</a:t>
            </a:r>
            <a:r>
              <a:rPr lang="en-US" sz="3200" dirty="0">
                <a:solidFill>
                  <a:srgbClr val="F16C11"/>
                </a:solidFill>
              </a:rPr>
              <a:t>(</a:t>
            </a:r>
            <a:r>
              <a:rPr lang="en-US" sz="3200" i="1" dirty="0">
                <a:solidFill>
                  <a:srgbClr val="F16C11"/>
                </a:solidFill>
              </a:rPr>
              <a:t>e</a:t>
            </a:r>
            <a:r>
              <a:rPr lang="en-US" sz="3200" i="1" baseline="-25000" dirty="0">
                <a:solidFill>
                  <a:srgbClr val="F16C11"/>
                </a:solidFill>
              </a:rPr>
              <a:t>t</a:t>
            </a:r>
            <a:r>
              <a:rPr lang="en-US" sz="3200" baseline="-25000" dirty="0">
                <a:solidFill>
                  <a:srgbClr val="F16C11"/>
                </a:solidFill>
              </a:rPr>
              <a:t>+1</a:t>
            </a:r>
            <a:r>
              <a:rPr lang="en-US" sz="3200" dirty="0">
                <a:solidFill>
                  <a:srgbClr val="F16C11"/>
                </a:solidFill>
              </a:rPr>
              <a:t>|</a:t>
            </a:r>
            <a:r>
              <a:rPr lang="en-US" sz="3200" i="1" dirty="0">
                <a:solidFill>
                  <a:srgbClr val="F16C11"/>
                </a:solidFill>
              </a:rPr>
              <a:t>X</a:t>
            </a:r>
            <a:r>
              <a:rPr lang="en-US" sz="3200" i="1" baseline="-25000" dirty="0">
                <a:solidFill>
                  <a:srgbClr val="F16C11"/>
                </a:solidFill>
              </a:rPr>
              <a:t>t</a:t>
            </a:r>
            <a:r>
              <a:rPr lang="en-US" sz="3200" baseline="-25000" dirty="0">
                <a:solidFill>
                  <a:srgbClr val="F16C11"/>
                </a:solidFill>
              </a:rPr>
              <a:t>+1</a:t>
            </a:r>
            <a:r>
              <a:rPr lang="en-US" sz="3200" dirty="0">
                <a:solidFill>
                  <a:srgbClr val="F16C11"/>
                </a:solidFill>
              </a:rPr>
              <a:t>) </a:t>
            </a:r>
            <a:r>
              <a:rPr lang="en-US" sz="3200" dirty="0">
                <a:solidFill>
                  <a:srgbClr val="DC0003"/>
                </a:solidFill>
                <a:sym typeface="Symbol"/>
              </a:rPr>
              <a:t></a:t>
            </a:r>
            <a:r>
              <a:rPr lang="en-US" sz="3600" i="1" baseline="-25000" dirty="0" err="1">
                <a:solidFill>
                  <a:srgbClr val="DC0003"/>
                </a:solidFill>
                <a:sym typeface="Symbol"/>
              </a:rPr>
              <a:t>x</a:t>
            </a:r>
            <a:r>
              <a:rPr lang="en-US" sz="3200" i="1" baseline="-51000" dirty="0" err="1">
                <a:solidFill>
                  <a:srgbClr val="DC0003"/>
                </a:solidFill>
                <a:sym typeface="Symbol"/>
              </a:rPr>
              <a:t>t</a:t>
            </a:r>
            <a:r>
              <a:rPr lang="en-US" sz="3200" i="1" dirty="0">
                <a:solidFill>
                  <a:srgbClr val="DC0003"/>
                </a:solidFill>
                <a:sym typeface="Symbol"/>
              </a:rPr>
              <a:t> </a:t>
            </a:r>
            <a:r>
              <a:rPr lang="en-US" sz="3200" i="1" dirty="0">
                <a:solidFill>
                  <a:srgbClr val="009051"/>
                </a:solidFill>
                <a:sym typeface="Symbol"/>
              </a:rPr>
              <a:t>P</a:t>
            </a:r>
            <a:r>
              <a:rPr lang="en-US" sz="3200" dirty="0">
                <a:solidFill>
                  <a:srgbClr val="009051"/>
                </a:solidFill>
                <a:sym typeface="Symbol"/>
              </a:rPr>
              <a:t>(</a:t>
            </a:r>
            <a:r>
              <a:rPr lang="en-US" sz="3200" i="1" dirty="0">
                <a:solidFill>
                  <a:srgbClr val="009051"/>
                </a:solidFill>
                <a:sym typeface="Symbol"/>
              </a:rPr>
              <a:t>X</a:t>
            </a:r>
            <a:r>
              <a:rPr lang="en-US" sz="3200" i="1" baseline="-25000" dirty="0">
                <a:solidFill>
                  <a:srgbClr val="009051"/>
                </a:solidFill>
                <a:latin typeface="Calibri"/>
                <a:cs typeface="Calibri"/>
              </a:rPr>
              <a:t>t</a:t>
            </a:r>
            <a:r>
              <a:rPr lang="en-US" sz="3200" baseline="-25000" dirty="0">
                <a:solidFill>
                  <a:srgbClr val="009051"/>
                </a:solidFill>
              </a:rPr>
              <a:t>+1</a:t>
            </a:r>
            <a:r>
              <a:rPr lang="en-US" sz="3200" dirty="0">
                <a:solidFill>
                  <a:srgbClr val="009051"/>
                </a:solidFill>
                <a:latin typeface="Calibri"/>
                <a:cs typeface="Calibri"/>
              </a:rPr>
              <a:t>|</a:t>
            </a:r>
            <a:r>
              <a:rPr lang="en-US" sz="3200" baseline="-25000" dirty="0">
                <a:solidFill>
                  <a:srgbClr val="009051"/>
                </a:solidFill>
                <a:latin typeface="Calibri"/>
                <a:cs typeface="Calibri"/>
              </a:rPr>
              <a:t> </a:t>
            </a:r>
            <a:r>
              <a:rPr lang="en-US" sz="3200" i="1" dirty="0" err="1">
                <a:solidFill>
                  <a:srgbClr val="009051"/>
                </a:solidFill>
                <a:sym typeface="Symbol"/>
              </a:rPr>
              <a:t>x</a:t>
            </a:r>
            <a:r>
              <a:rPr lang="en-US" sz="3200" i="1" baseline="-25000" dirty="0" err="1">
                <a:solidFill>
                  <a:srgbClr val="009051"/>
                </a:solidFill>
                <a:latin typeface="Calibri"/>
                <a:cs typeface="Calibri"/>
              </a:rPr>
              <a:t>t</a:t>
            </a:r>
            <a:r>
              <a:rPr lang="en-US" sz="3200" dirty="0">
                <a:solidFill>
                  <a:srgbClr val="009051"/>
                </a:solidFill>
                <a:sym typeface="Symbol"/>
              </a:rPr>
              <a:t>)</a:t>
            </a:r>
            <a:r>
              <a:rPr lang="en-US" i="1" dirty="0">
                <a:solidFill>
                  <a:srgbClr val="0096FF"/>
                </a:solidFill>
                <a:sym typeface="Symbol"/>
              </a:rPr>
              <a:t> P</a:t>
            </a:r>
            <a:r>
              <a:rPr lang="en-US" dirty="0">
                <a:solidFill>
                  <a:srgbClr val="0096FF"/>
                </a:solidFill>
                <a:sym typeface="Symbol"/>
              </a:rPr>
              <a:t>(</a:t>
            </a:r>
            <a:r>
              <a:rPr lang="en-US" i="1" dirty="0" err="1">
                <a:solidFill>
                  <a:srgbClr val="0096FF"/>
                </a:solidFill>
                <a:sym typeface="Symbol"/>
              </a:rPr>
              <a:t>x</a:t>
            </a:r>
            <a:r>
              <a:rPr lang="en-US" i="1" baseline="-25000" dirty="0" err="1">
                <a:solidFill>
                  <a:srgbClr val="0096FF"/>
                </a:solidFill>
                <a:latin typeface="Calibri"/>
                <a:cs typeface="Calibri"/>
              </a:rPr>
              <a:t>t</a:t>
            </a:r>
            <a:r>
              <a:rPr lang="en-US" dirty="0">
                <a:solidFill>
                  <a:srgbClr val="0096FF"/>
                </a:solidFill>
                <a:latin typeface="Calibri"/>
                <a:cs typeface="Calibri"/>
                <a:sym typeface="Symbol"/>
              </a:rPr>
              <a:t> </a:t>
            </a:r>
            <a:r>
              <a:rPr lang="en-US" dirty="0">
                <a:solidFill>
                  <a:srgbClr val="0096FF"/>
                </a:solidFill>
              </a:rPr>
              <a:t>| </a:t>
            </a:r>
            <a:r>
              <a:rPr lang="en-US" i="1" dirty="0">
                <a:solidFill>
                  <a:srgbClr val="0096FF"/>
                </a:solidFill>
              </a:rPr>
              <a:t>e</a:t>
            </a:r>
            <a:r>
              <a:rPr lang="en-US" baseline="-25000" dirty="0">
                <a:solidFill>
                  <a:srgbClr val="0096FF"/>
                </a:solidFill>
              </a:rPr>
              <a:t>1:</a:t>
            </a:r>
            <a:r>
              <a:rPr lang="en-US" i="1" baseline="-25000" dirty="0">
                <a:solidFill>
                  <a:srgbClr val="0096FF"/>
                </a:solidFill>
              </a:rPr>
              <a:t>t</a:t>
            </a:r>
            <a:r>
              <a:rPr lang="en-US" dirty="0">
                <a:solidFill>
                  <a:srgbClr val="0096FF"/>
                </a:solidFill>
                <a:sym typeface="Symbol"/>
              </a:rPr>
              <a:t>)</a:t>
            </a:r>
            <a:r>
              <a:rPr lang="en-US" i="1" dirty="0">
                <a:solidFill>
                  <a:srgbClr val="0096FF"/>
                </a:solidFill>
                <a:sym typeface="Symbol"/>
              </a:rPr>
              <a:t> </a:t>
            </a:r>
            <a:endParaRPr lang="en-US" sz="3200" dirty="0">
              <a:solidFill>
                <a:srgbClr val="009051"/>
              </a:solidFill>
              <a:sym typeface="Symbol"/>
            </a:endParaRPr>
          </a:p>
          <a:p>
            <a:endParaRPr lang="en-US" dirty="0">
              <a:solidFill>
                <a:srgbClr val="CC00CC"/>
              </a:solidFill>
              <a:sym typeface="Symbol"/>
            </a:endParaRPr>
          </a:p>
          <a:p>
            <a:endParaRPr lang="en-US" sz="3200" dirty="0">
              <a:solidFill>
                <a:srgbClr val="CC00CC"/>
              </a:solidFill>
              <a:sym typeface="Symbol"/>
            </a:endParaRPr>
          </a:p>
          <a:p>
            <a:endParaRPr lang="en-US" dirty="0">
              <a:solidFill>
                <a:srgbClr val="CC00CC"/>
              </a:solidFill>
              <a:sym typeface="Symbol"/>
            </a:endParaRPr>
          </a:p>
          <a:p>
            <a:r>
              <a:rPr lang="en-US" b="1" i="1" dirty="0">
                <a:solidFill>
                  <a:srgbClr val="0432FF"/>
                </a:solidFill>
                <a:sym typeface="Symbol"/>
              </a:rPr>
              <a:t>f</a:t>
            </a:r>
            <a:r>
              <a:rPr lang="en-US" baseline="-25000" dirty="0">
                <a:solidFill>
                  <a:srgbClr val="0432FF"/>
                </a:solidFill>
                <a:sym typeface="Symbol"/>
              </a:rPr>
              <a:t>1:</a:t>
            </a:r>
            <a:r>
              <a:rPr lang="en-US" i="1" baseline="-25000" dirty="0">
                <a:solidFill>
                  <a:srgbClr val="0432FF"/>
                </a:solidFill>
                <a:sym typeface="Symbol"/>
              </a:rPr>
              <a:t>t</a:t>
            </a:r>
            <a:r>
              <a:rPr lang="en-US" baseline="-25000" dirty="0">
                <a:solidFill>
                  <a:srgbClr val="0432FF"/>
                </a:solidFill>
                <a:sym typeface="Symbol"/>
              </a:rPr>
              <a:t>+1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dirty="0">
                <a:solidFill>
                  <a:schemeClr val="tx1"/>
                </a:solidFill>
                <a:sym typeface="Symbol"/>
              </a:rPr>
              <a:t>= </a:t>
            </a:r>
            <a:r>
              <a:rPr lang="en-US" cap="small" dirty="0">
                <a:solidFill>
                  <a:schemeClr val="tx1"/>
                </a:solidFill>
                <a:sym typeface="Symbol"/>
              </a:rPr>
              <a:t>Forward</a:t>
            </a:r>
            <a:r>
              <a:rPr lang="en-US" dirty="0">
                <a:solidFill>
                  <a:schemeClr val="tx1"/>
                </a:solidFill>
                <a:sym typeface="Symbol"/>
              </a:rPr>
              <a:t>(</a:t>
            </a:r>
            <a:r>
              <a:rPr lang="en-US" b="1" i="1" dirty="0">
                <a:solidFill>
                  <a:srgbClr val="0096FF"/>
                </a:solidFill>
                <a:sym typeface="Symbol"/>
              </a:rPr>
              <a:t>f</a:t>
            </a:r>
            <a:r>
              <a:rPr lang="en-US" baseline="-25000" dirty="0">
                <a:solidFill>
                  <a:srgbClr val="0096FF"/>
                </a:solidFill>
                <a:sym typeface="Symbol"/>
              </a:rPr>
              <a:t>1:</a:t>
            </a:r>
            <a:r>
              <a:rPr lang="en-US" i="1" baseline="-25000" dirty="0">
                <a:solidFill>
                  <a:srgbClr val="0096FF"/>
                </a:solidFill>
                <a:sym typeface="Symbol"/>
              </a:rPr>
              <a:t>t</a:t>
            </a:r>
            <a:r>
              <a:rPr lang="en-US" dirty="0">
                <a:solidFill>
                  <a:srgbClr val="0096FF"/>
                </a:solidFill>
                <a:sym typeface="Symbol"/>
              </a:rPr>
              <a:t> </a:t>
            </a:r>
            <a:r>
              <a:rPr lang="en-US" dirty="0">
                <a:solidFill>
                  <a:schemeClr val="tx1"/>
                </a:solidFill>
                <a:sym typeface="Symbol"/>
              </a:rPr>
              <a:t>, </a:t>
            </a:r>
            <a:r>
              <a:rPr lang="en-US" i="1" dirty="0">
                <a:solidFill>
                  <a:schemeClr val="tx1"/>
                </a:solidFill>
              </a:rPr>
              <a:t>e</a:t>
            </a:r>
            <a:r>
              <a:rPr lang="en-US" i="1" baseline="-25000" dirty="0">
                <a:solidFill>
                  <a:schemeClr val="tx1"/>
                </a:solidFill>
              </a:rPr>
              <a:t>t</a:t>
            </a:r>
            <a:r>
              <a:rPr lang="en-US" baseline="-25000" dirty="0">
                <a:solidFill>
                  <a:schemeClr val="tx1"/>
                </a:solidFill>
              </a:rPr>
              <a:t>+1</a:t>
            </a:r>
            <a:r>
              <a:rPr lang="en-US" dirty="0">
                <a:solidFill>
                  <a:schemeClr val="tx1"/>
                </a:solidFill>
              </a:rPr>
              <a:t>)</a:t>
            </a:r>
            <a:endParaRPr lang="en-US" b="1" i="1" dirty="0">
              <a:solidFill>
                <a:schemeClr val="tx1"/>
              </a:solidFill>
              <a:sym typeface="Symbol"/>
            </a:endParaRP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12" name="Straight Connector 11"/>
          <p:cNvCxnSpPr>
            <a:cxnSpLocks/>
          </p:cNvCxnSpPr>
          <p:nvPr/>
        </p:nvCxnSpPr>
        <p:spPr>
          <a:xfrm>
            <a:off x="4961165" y="1774372"/>
            <a:ext cx="3575957" cy="0"/>
          </a:xfrm>
          <a:prstGeom prst="line">
            <a:avLst/>
          </a:prstGeom>
          <a:ln w="28575" cmpd="sng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126922" y="1774372"/>
            <a:ext cx="1676400" cy="0"/>
          </a:xfrm>
          <a:prstGeom prst="line">
            <a:avLst/>
          </a:prstGeom>
          <a:ln w="28575" cmpd="sng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669722" y="1774372"/>
            <a:ext cx="304800" cy="0"/>
          </a:xfrm>
          <a:prstGeom prst="line">
            <a:avLst/>
          </a:prstGeom>
          <a:ln w="28575" cmpd="sng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ular Callout 17"/>
          <p:cNvSpPr/>
          <p:nvPr/>
        </p:nvSpPr>
        <p:spPr>
          <a:xfrm>
            <a:off x="7013122" y="2383972"/>
            <a:ext cx="1524000" cy="457200"/>
          </a:xfrm>
          <a:prstGeom prst="wedgeRoundRectCallout">
            <a:avLst>
              <a:gd name="adj1" fmla="val -51057"/>
              <a:gd name="adj2" fmla="val -154960"/>
              <a:gd name="adj3" fmla="val 16667"/>
            </a:avLst>
          </a:prstGeom>
          <a:solidFill>
            <a:schemeClr val="bg1"/>
          </a:solidFill>
          <a:ln w="28575" cmpd="sng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Predict</a:t>
            </a:r>
          </a:p>
        </p:txBody>
      </p:sp>
      <p:sp>
        <p:nvSpPr>
          <p:cNvPr id="19" name="Rounded Rectangular Callout 18"/>
          <p:cNvSpPr/>
          <p:nvPr/>
        </p:nvSpPr>
        <p:spPr>
          <a:xfrm>
            <a:off x="4117522" y="2383972"/>
            <a:ext cx="1524000" cy="457200"/>
          </a:xfrm>
          <a:prstGeom prst="wedgeRoundRectCallout">
            <a:avLst>
              <a:gd name="adj1" fmla="val -59629"/>
              <a:gd name="adj2" fmla="val -158532"/>
              <a:gd name="adj3" fmla="val 16667"/>
            </a:avLst>
          </a:prstGeom>
          <a:solidFill>
            <a:schemeClr val="bg1"/>
          </a:solidFill>
          <a:ln w="28575" cmpd="sng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Update</a:t>
            </a:r>
          </a:p>
        </p:txBody>
      </p:sp>
      <p:sp>
        <p:nvSpPr>
          <p:cNvPr id="20" name="Rounded Rectangular Callout 19"/>
          <p:cNvSpPr/>
          <p:nvPr/>
        </p:nvSpPr>
        <p:spPr>
          <a:xfrm>
            <a:off x="1679122" y="2383972"/>
            <a:ext cx="1524000" cy="457200"/>
          </a:xfrm>
          <a:prstGeom prst="wedgeRoundRectCallout">
            <a:avLst>
              <a:gd name="adj1" fmla="val 25907"/>
              <a:gd name="adj2" fmla="val -157342"/>
              <a:gd name="adj3" fmla="val 16667"/>
            </a:avLst>
          </a:prstGeom>
          <a:solidFill>
            <a:schemeClr val="bg1"/>
          </a:solidFill>
          <a:ln w="28575" cmpd="sng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Normalize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DE40E1E-4CB8-4216-18A4-EC25615A6C18}"/>
                  </a:ext>
                </a:extLst>
              </p14:cNvPr>
              <p14:cNvContentPartPr/>
              <p14:nvPr/>
            </p14:nvContentPartPr>
            <p14:xfrm>
              <a:off x="394920" y="3799440"/>
              <a:ext cx="2837160" cy="2091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DE40E1E-4CB8-4216-18A4-EC25615A6C1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5560" y="3790080"/>
                <a:ext cx="2855880" cy="227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004574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HMM as Probability Model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71600"/>
            <a:ext cx="11353800" cy="5105400"/>
          </a:xfrm>
        </p:spPr>
        <p:txBody>
          <a:bodyPr/>
          <a:lstStyle/>
          <a:p>
            <a:pPr lvl="1">
              <a:lnSpc>
                <a:spcPct val="9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Joint distribution for Markov model:</a:t>
            </a:r>
            <a:r>
              <a:rPr lang="en-US" sz="2400" kern="1200" dirty="0">
                <a:latin typeface="Calibri"/>
                <a:ea typeface="ＭＳ Ｐゴシック" pitchFamily="34" charset="-128"/>
                <a:cs typeface="Calibri"/>
              </a:rPr>
              <a:t> 						        </a:t>
            </a:r>
          </a:p>
          <a:p>
            <a:pPr marL="457176" lvl="1" indent="0" algn="ctr">
              <a:lnSpc>
                <a:spcPct val="90000"/>
              </a:lnSpc>
              <a:buNone/>
            </a:pPr>
            <a:r>
              <a:rPr lang="en-US" sz="2400" i="1" dirty="0">
                <a:solidFill>
                  <a:srgbClr val="9437FF"/>
                </a:solidFill>
                <a:latin typeface="Calibri"/>
                <a:ea typeface="ＭＳ Ｐゴシック" pitchFamily="34" charset="-128"/>
                <a:cs typeface="Calibri"/>
              </a:rPr>
              <a:t>P</a:t>
            </a:r>
            <a:r>
              <a:rPr lang="en-US" sz="2400" dirty="0">
                <a:solidFill>
                  <a:srgbClr val="9437FF"/>
                </a:solidFill>
                <a:latin typeface="Calibri"/>
                <a:ea typeface="ＭＳ Ｐゴシック" pitchFamily="34" charset="-128"/>
                <a:cs typeface="Calibri"/>
              </a:rPr>
              <a:t>(</a:t>
            </a:r>
            <a:r>
              <a:rPr lang="en-US" sz="2400" i="1" dirty="0">
                <a:solidFill>
                  <a:srgbClr val="9437FF"/>
                </a:solidFill>
                <a:latin typeface="Calibri"/>
                <a:ea typeface="ＭＳ Ｐゴシック" pitchFamily="34" charset="-128"/>
                <a:cs typeface="Calibri"/>
              </a:rPr>
              <a:t>X</a:t>
            </a:r>
            <a:r>
              <a:rPr lang="en-US" sz="3200" baseline="-25000" dirty="0">
                <a:solidFill>
                  <a:srgbClr val="9437FF"/>
                </a:solidFill>
                <a:latin typeface="Calibri"/>
                <a:cs typeface="Calibri"/>
              </a:rPr>
              <a:t>0</a:t>
            </a:r>
            <a:r>
              <a:rPr lang="en-US" sz="3200" dirty="0">
                <a:solidFill>
                  <a:srgbClr val="9437FF"/>
                </a:solidFill>
                <a:latin typeface="Calibri"/>
                <a:cs typeface="Calibri"/>
              </a:rPr>
              <a:t>,…,</a:t>
            </a:r>
            <a:r>
              <a:rPr lang="en-US" sz="2400" i="1" dirty="0">
                <a:solidFill>
                  <a:srgbClr val="9437FF"/>
                </a:solidFill>
                <a:latin typeface="Calibri"/>
                <a:cs typeface="Calibri"/>
              </a:rPr>
              <a:t> X</a:t>
            </a:r>
            <a:r>
              <a:rPr lang="en-US" sz="3200" i="1" baseline="-25000" dirty="0">
                <a:solidFill>
                  <a:srgbClr val="9437FF"/>
                </a:solidFill>
                <a:latin typeface="Calibri"/>
                <a:cs typeface="Calibri"/>
              </a:rPr>
              <a:t>T</a:t>
            </a:r>
            <a:r>
              <a:rPr lang="en-US" sz="2400" dirty="0">
                <a:solidFill>
                  <a:srgbClr val="9437FF"/>
                </a:solidFill>
                <a:latin typeface="Calibri"/>
                <a:cs typeface="Calibri"/>
              </a:rPr>
              <a:t>) </a:t>
            </a:r>
            <a:r>
              <a:rPr lang="en-US" sz="2400" dirty="0">
                <a:latin typeface="Calibri"/>
                <a:cs typeface="Calibri"/>
              </a:rPr>
              <a:t>= </a:t>
            </a:r>
            <a:r>
              <a:rPr lang="en-US" sz="2400" i="1" dirty="0">
                <a:solidFill>
                  <a:srgbClr val="0096FF"/>
                </a:solidFill>
                <a:latin typeface="Calibri"/>
                <a:ea typeface="ＭＳ Ｐゴシック" pitchFamily="34" charset="-128"/>
                <a:cs typeface="Calibri"/>
              </a:rPr>
              <a:t>P</a:t>
            </a:r>
            <a:r>
              <a:rPr lang="en-US" sz="2400" dirty="0">
                <a:solidFill>
                  <a:srgbClr val="0096FF"/>
                </a:solidFill>
                <a:latin typeface="Calibri"/>
                <a:ea typeface="ＭＳ Ｐゴシック" pitchFamily="34" charset="-128"/>
                <a:cs typeface="Calibri"/>
              </a:rPr>
              <a:t>(</a:t>
            </a:r>
            <a:r>
              <a:rPr lang="en-US" sz="2400" i="1" dirty="0">
                <a:solidFill>
                  <a:srgbClr val="0096FF"/>
                </a:solidFill>
                <a:latin typeface="Calibri"/>
                <a:ea typeface="ＭＳ Ｐゴシック" pitchFamily="34" charset="-128"/>
                <a:cs typeface="Calibri"/>
              </a:rPr>
              <a:t>X</a:t>
            </a:r>
            <a:r>
              <a:rPr lang="en-US" sz="3200" baseline="-25000" dirty="0">
                <a:solidFill>
                  <a:srgbClr val="0096FF"/>
                </a:solidFill>
                <a:latin typeface="Calibri"/>
                <a:cs typeface="Calibri"/>
              </a:rPr>
              <a:t>0</a:t>
            </a:r>
            <a:r>
              <a:rPr lang="en-US" sz="2400" dirty="0">
                <a:solidFill>
                  <a:srgbClr val="0096FF"/>
                </a:solidFill>
                <a:latin typeface="Calibri"/>
                <a:cs typeface="Calibri"/>
              </a:rPr>
              <a:t>)</a:t>
            </a:r>
            <a:r>
              <a:rPr lang="en-US" sz="2400" dirty="0">
                <a:solidFill>
                  <a:srgbClr val="CC00CC"/>
                </a:solidFill>
                <a:latin typeface="Calibri"/>
                <a:cs typeface="Calibri"/>
              </a:rPr>
              <a:t> </a:t>
            </a:r>
            <a:r>
              <a:rPr lang="en-US" sz="3200" dirty="0">
                <a:sym typeface="Symbol"/>
              </a:rPr>
              <a:t></a:t>
            </a:r>
            <a:r>
              <a:rPr lang="en-US" sz="3200" i="1" baseline="-25000" dirty="0">
                <a:sym typeface="Symbol"/>
              </a:rPr>
              <a:t>t</a:t>
            </a:r>
            <a:r>
              <a:rPr lang="en-US" sz="3200" baseline="-25000" dirty="0">
                <a:sym typeface="Symbol"/>
              </a:rPr>
              <a:t>=1:</a:t>
            </a:r>
            <a:r>
              <a:rPr lang="en-US" sz="3200" i="1" baseline="-25000" dirty="0">
                <a:sym typeface="Symbol"/>
              </a:rPr>
              <a:t>T</a:t>
            </a:r>
            <a:r>
              <a:rPr lang="en-US" sz="3200" i="1" dirty="0">
                <a:sym typeface="Symbol"/>
              </a:rPr>
              <a:t> </a:t>
            </a:r>
            <a:r>
              <a:rPr lang="en-US" sz="2400" i="1" dirty="0">
                <a:solidFill>
                  <a:srgbClr val="009051"/>
                </a:solidFill>
                <a:latin typeface="Calibri"/>
                <a:cs typeface="Calibri"/>
              </a:rPr>
              <a:t>P</a:t>
            </a:r>
            <a:r>
              <a:rPr lang="en-US" sz="2400" dirty="0">
                <a:solidFill>
                  <a:srgbClr val="009051"/>
                </a:solidFill>
                <a:latin typeface="Calibri"/>
                <a:cs typeface="Calibri"/>
              </a:rPr>
              <a:t>(</a:t>
            </a:r>
            <a:r>
              <a:rPr lang="en-US" sz="2400" i="1" dirty="0" err="1">
                <a:solidFill>
                  <a:srgbClr val="009051"/>
                </a:solidFill>
                <a:latin typeface="Calibri"/>
                <a:cs typeface="Calibri"/>
              </a:rPr>
              <a:t>X</a:t>
            </a:r>
            <a:r>
              <a:rPr lang="en-US" sz="3200" i="1" baseline="-25000" dirty="0" err="1">
                <a:solidFill>
                  <a:srgbClr val="009051"/>
                </a:solidFill>
                <a:latin typeface="Calibri"/>
                <a:cs typeface="Calibri"/>
              </a:rPr>
              <a:t>t</a:t>
            </a:r>
            <a:r>
              <a:rPr lang="en-US" sz="2400" dirty="0">
                <a:solidFill>
                  <a:srgbClr val="009051"/>
                </a:solidFill>
                <a:latin typeface="Calibri"/>
                <a:cs typeface="Calibri"/>
              </a:rPr>
              <a:t> | </a:t>
            </a:r>
            <a:r>
              <a:rPr lang="en-US" sz="2400" i="1" dirty="0">
                <a:solidFill>
                  <a:srgbClr val="009051"/>
                </a:solidFill>
                <a:latin typeface="Calibri"/>
                <a:cs typeface="Calibri"/>
              </a:rPr>
              <a:t>X</a:t>
            </a:r>
            <a:r>
              <a:rPr lang="en-US" sz="3200" i="1" baseline="-25000" dirty="0">
                <a:solidFill>
                  <a:srgbClr val="009051"/>
                </a:solidFill>
                <a:latin typeface="Calibri"/>
                <a:cs typeface="Calibri"/>
              </a:rPr>
              <a:t>t</a:t>
            </a:r>
            <a:r>
              <a:rPr lang="en-US" sz="3200" baseline="-25000" dirty="0">
                <a:solidFill>
                  <a:srgbClr val="009051"/>
                </a:solidFill>
                <a:latin typeface="Calibri"/>
                <a:cs typeface="Calibri"/>
              </a:rPr>
              <a:t>-1</a:t>
            </a:r>
            <a:r>
              <a:rPr lang="en-US" sz="2400" dirty="0">
                <a:solidFill>
                  <a:srgbClr val="009051"/>
                </a:solidFill>
                <a:latin typeface="Calibri"/>
                <a:cs typeface="Calibri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Joint distribution for hidden Markov model:</a:t>
            </a:r>
            <a:r>
              <a:rPr lang="en-US" sz="2400" kern="1200" dirty="0">
                <a:latin typeface="Calibri"/>
                <a:ea typeface="ＭＳ Ｐゴシック" pitchFamily="34" charset="-128"/>
                <a:cs typeface="Calibri"/>
              </a:rPr>
              <a:t>                                                                 </a:t>
            </a:r>
            <a:r>
              <a:rPr lang="en-US" sz="1800" dirty="0">
                <a:latin typeface="Calibri"/>
                <a:ea typeface="ＭＳ Ｐゴシック" pitchFamily="34" charset="-128"/>
                <a:cs typeface="Calibri"/>
              </a:rPr>
              <a:t> </a:t>
            </a:r>
          </a:p>
          <a:p>
            <a:pPr marL="457176" lvl="1" indent="0" algn="ctr">
              <a:lnSpc>
                <a:spcPct val="90000"/>
              </a:lnSpc>
              <a:buNone/>
            </a:pPr>
            <a:r>
              <a:rPr lang="en-US" sz="2400" i="1" dirty="0">
                <a:solidFill>
                  <a:srgbClr val="9437FF"/>
                </a:solidFill>
                <a:latin typeface="Calibri"/>
                <a:ea typeface="ＭＳ Ｐゴシック" pitchFamily="34" charset="-128"/>
                <a:cs typeface="Calibri"/>
              </a:rPr>
              <a:t>P</a:t>
            </a:r>
            <a:r>
              <a:rPr lang="en-US" sz="2400" dirty="0">
                <a:solidFill>
                  <a:srgbClr val="9437FF"/>
                </a:solidFill>
                <a:latin typeface="Calibri"/>
                <a:ea typeface="ＭＳ Ｐゴシック" pitchFamily="34" charset="-128"/>
                <a:cs typeface="Calibri"/>
              </a:rPr>
              <a:t>(</a:t>
            </a:r>
            <a:r>
              <a:rPr lang="en-US" sz="2400" i="1" dirty="0">
                <a:solidFill>
                  <a:srgbClr val="9437FF"/>
                </a:solidFill>
                <a:latin typeface="Calibri"/>
                <a:ea typeface="ＭＳ Ｐゴシック" pitchFamily="34" charset="-128"/>
                <a:cs typeface="Calibri"/>
              </a:rPr>
              <a:t>X</a:t>
            </a:r>
            <a:r>
              <a:rPr lang="en-US" sz="3200" baseline="-25000" dirty="0">
                <a:solidFill>
                  <a:srgbClr val="9437FF"/>
                </a:solidFill>
                <a:latin typeface="Calibri"/>
                <a:cs typeface="Calibri"/>
              </a:rPr>
              <a:t>0</a:t>
            </a:r>
            <a:r>
              <a:rPr lang="en-US" sz="3200" dirty="0">
                <a:solidFill>
                  <a:srgbClr val="9437FF"/>
                </a:solidFill>
                <a:latin typeface="Calibri"/>
                <a:cs typeface="Calibri"/>
              </a:rPr>
              <a:t>, </a:t>
            </a:r>
            <a:r>
              <a:rPr lang="en-US" sz="2400" i="1" dirty="0">
                <a:solidFill>
                  <a:srgbClr val="9437FF"/>
                </a:solidFill>
                <a:latin typeface="Calibri"/>
                <a:ea typeface="ＭＳ Ｐゴシック" pitchFamily="34" charset="-128"/>
                <a:cs typeface="Calibri"/>
              </a:rPr>
              <a:t>X</a:t>
            </a:r>
            <a:r>
              <a:rPr lang="en-US" sz="3200" baseline="-25000" dirty="0">
                <a:solidFill>
                  <a:srgbClr val="9437FF"/>
                </a:solidFill>
                <a:latin typeface="Calibri"/>
                <a:ea typeface="ＭＳ Ｐゴシック" pitchFamily="34" charset="-128"/>
                <a:cs typeface="Calibri"/>
              </a:rPr>
              <a:t>1</a:t>
            </a:r>
            <a:r>
              <a:rPr lang="en-US" sz="3200" dirty="0">
                <a:solidFill>
                  <a:srgbClr val="9437FF"/>
                </a:solidFill>
                <a:latin typeface="Calibri"/>
                <a:cs typeface="Calibri"/>
              </a:rPr>
              <a:t>,</a:t>
            </a:r>
            <a:r>
              <a:rPr lang="en-US" sz="2400" i="1" dirty="0">
                <a:solidFill>
                  <a:srgbClr val="9437FF"/>
                </a:solidFill>
                <a:latin typeface="Calibri"/>
                <a:ea typeface="ＭＳ Ｐゴシック" pitchFamily="34" charset="-128"/>
                <a:cs typeface="Calibri"/>
              </a:rPr>
              <a:t>E</a:t>
            </a:r>
            <a:r>
              <a:rPr lang="en-US" sz="3200" baseline="-25000" dirty="0">
                <a:solidFill>
                  <a:srgbClr val="9437FF"/>
                </a:solidFill>
                <a:latin typeface="Calibri"/>
                <a:ea typeface="ＭＳ Ｐゴシック" pitchFamily="34" charset="-128"/>
                <a:cs typeface="Calibri"/>
              </a:rPr>
              <a:t>1</a:t>
            </a:r>
            <a:r>
              <a:rPr lang="en-US" sz="3200" dirty="0">
                <a:solidFill>
                  <a:srgbClr val="9437FF"/>
                </a:solidFill>
                <a:latin typeface="Calibri"/>
                <a:cs typeface="Calibri"/>
              </a:rPr>
              <a:t>, …,</a:t>
            </a:r>
            <a:r>
              <a:rPr lang="en-US" sz="2400" i="1" dirty="0">
                <a:solidFill>
                  <a:srgbClr val="9437FF"/>
                </a:solidFill>
                <a:latin typeface="Calibri"/>
                <a:cs typeface="Calibri"/>
              </a:rPr>
              <a:t> X</a:t>
            </a:r>
            <a:r>
              <a:rPr lang="en-US" sz="3200" i="1" baseline="-25000" dirty="0">
                <a:solidFill>
                  <a:srgbClr val="9437FF"/>
                </a:solidFill>
                <a:latin typeface="Calibri"/>
                <a:cs typeface="Calibri"/>
              </a:rPr>
              <a:t>T</a:t>
            </a:r>
            <a:r>
              <a:rPr lang="en-US" sz="3200" dirty="0">
                <a:solidFill>
                  <a:srgbClr val="9437FF"/>
                </a:solidFill>
                <a:latin typeface="Calibri"/>
                <a:cs typeface="Calibri"/>
              </a:rPr>
              <a:t>,</a:t>
            </a:r>
            <a:r>
              <a:rPr lang="en-US" sz="2400" i="1" dirty="0">
                <a:solidFill>
                  <a:srgbClr val="9437FF"/>
                </a:solidFill>
                <a:latin typeface="Calibri"/>
                <a:cs typeface="Calibri"/>
              </a:rPr>
              <a:t>E</a:t>
            </a:r>
            <a:r>
              <a:rPr lang="en-US" sz="3200" i="1" baseline="-25000" dirty="0">
                <a:solidFill>
                  <a:srgbClr val="9437FF"/>
                </a:solidFill>
                <a:latin typeface="Calibri"/>
                <a:cs typeface="Calibri"/>
              </a:rPr>
              <a:t>T</a:t>
            </a:r>
            <a:r>
              <a:rPr lang="en-US" sz="2400" dirty="0">
                <a:solidFill>
                  <a:srgbClr val="9437FF"/>
                </a:solidFill>
                <a:latin typeface="Calibri"/>
                <a:cs typeface="Calibri"/>
              </a:rPr>
              <a:t>) </a:t>
            </a:r>
            <a:r>
              <a:rPr lang="en-US" sz="2400" dirty="0">
                <a:latin typeface="Calibri"/>
                <a:cs typeface="Calibri"/>
              </a:rPr>
              <a:t>= </a:t>
            </a:r>
            <a:r>
              <a:rPr lang="en-US" sz="2400" i="1" dirty="0">
                <a:solidFill>
                  <a:srgbClr val="00B0F0"/>
                </a:solidFill>
                <a:latin typeface="Calibri"/>
                <a:ea typeface="ＭＳ Ｐゴシック" pitchFamily="34" charset="-128"/>
                <a:cs typeface="Calibri"/>
              </a:rPr>
              <a:t>P</a:t>
            </a:r>
            <a:r>
              <a:rPr lang="en-US" sz="2400" dirty="0">
                <a:solidFill>
                  <a:srgbClr val="00B0F0"/>
                </a:solidFill>
                <a:latin typeface="Calibri"/>
                <a:ea typeface="ＭＳ Ｐゴシック" pitchFamily="34" charset="-128"/>
                <a:cs typeface="Calibri"/>
              </a:rPr>
              <a:t>(</a:t>
            </a:r>
            <a:r>
              <a:rPr lang="en-US" sz="2400" i="1" dirty="0">
                <a:solidFill>
                  <a:srgbClr val="00B0F0"/>
                </a:solidFill>
                <a:latin typeface="Calibri"/>
                <a:ea typeface="ＭＳ Ｐゴシック" pitchFamily="34" charset="-128"/>
                <a:cs typeface="Calibri"/>
              </a:rPr>
              <a:t>X</a:t>
            </a:r>
            <a:r>
              <a:rPr lang="en-US" sz="3200" baseline="-25000" dirty="0">
                <a:solidFill>
                  <a:srgbClr val="00B0F0"/>
                </a:solidFill>
                <a:latin typeface="Calibri"/>
                <a:cs typeface="Calibri"/>
              </a:rPr>
              <a:t>0</a:t>
            </a:r>
            <a:r>
              <a:rPr lang="en-US" sz="2400" dirty="0">
                <a:solidFill>
                  <a:srgbClr val="00B0F0"/>
                </a:solidFill>
                <a:latin typeface="Calibri"/>
                <a:cs typeface="Calibri"/>
              </a:rPr>
              <a:t>) </a:t>
            </a:r>
            <a:r>
              <a:rPr lang="en-US" sz="3200" dirty="0">
                <a:sym typeface="Symbol"/>
              </a:rPr>
              <a:t></a:t>
            </a:r>
            <a:r>
              <a:rPr lang="en-US" sz="3200" i="1" baseline="-25000" dirty="0">
                <a:sym typeface="Symbol"/>
              </a:rPr>
              <a:t>t</a:t>
            </a:r>
            <a:r>
              <a:rPr lang="en-US" sz="3200" baseline="-25000" dirty="0">
                <a:sym typeface="Symbol"/>
              </a:rPr>
              <a:t>=1:</a:t>
            </a:r>
            <a:r>
              <a:rPr lang="en-US" sz="3200" i="1" baseline="-25000" dirty="0">
                <a:sym typeface="Symbol"/>
              </a:rPr>
              <a:t>T</a:t>
            </a:r>
            <a:r>
              <a:rPr lang="en-US" sz="3200" i="1" dirty="0">
                <a:sym typeface="Symbol"/>
              </a:rPr>
              <a:t> </a:t>
            </a:r>
            <a:r>
              <a:rPr lang="en-US" sz="2400" i="1" dirty="0">
                <a:solidFill>
                  <a:srgbClr val="009051"/>
                </a:solidFill>
                <a:latin typeface="Calibri"/>
                <a:cs typeface="Calibri"/>
              </a:rPr>
              <a:t>P</a:t>
            </a:r>
            <a:r>
              <a:rPr lang="en-US" sz="2400" dirty="0">
                <a:solidFill>
                  <a:srgbClr val="009051"/>
                </a:solidFill>
                <a:latin typeface="Calibri"/>
                <a:cs typeface="Calibri"/>
              </a:rPr>
              <a:t>(</a:t>
            </a:r>
            <a:r>
              <a:rPr lang="en-US" sz="2400" i="1" dirty="0" err="1">
                <a:solidFill>
                  <a:srgbClr val="009051"/>
                </a:solidFill>
                <a:latin typeface="Calibri"/>
                <a:cs typeface="Calibri"/>
              </a:rPr>
              <a:t>X</a:t>
            </a:r>
            <a:r>
              <a:rPr lang="en-US" sz="3200" i="1" baseline="-25000" dirty="0" err="1">
                <a:solidFill>
                  <a:srgbClr val="009051"/>
                </a:solidFill>
                <a:latin typeface="Calibri"/>
                <a:cs typeface="Calibri"/>
              </a:rPr>
              <a:t>t</a:t>
            </a:r>
            <a:r>
              <a:rPr lang="en-US" sz="2400" dirty="0">
                <a:solidFill>
                  <a:srgbClr val="009051"/>
                </a:solidFill>
                <a:latin typeface="Calibri"/>
                <a:cs typeface="Calibri"/>
              </a:rPr>
              <a:t> | </a:t>
            </a:r>
            <a:r>
              <a:rPr lang="en-US" sz="2400" i="1" dirty="0">
                <a:solidFill>
                  <a:srgbClr val="009051"/>
                </a:solidFill>
                <a:latin typeface="Calibri"/>
                <a:cs typeface="Calibri"/>
              </a:rPr>
              <a:t>X</a:t>
            </a:r>
            <a:r>
              <a:rPr lang="en-US" sz="3200" i="1" baseline="-25000" dirty="0">
                <a:solidFill>
                  <a:srgbClr val="009051"/>
                </a:solidFill>
                <a:latin typeface="Calibri"/>
                <a:cs typeface="Calibri"/>
              </a:rPr>
              <a:t>t</a:t>
            </a:r>
            <a:r>
              <a:rPr lang="en-US" sz="3200" baseline="-25000" dirty="0">
                <a:solidFill>
                  <a:srgbClr val="009051"/>
                </a:solidFill>
                <a:latin typeface="Calibri"/>
                <a:cs typeface="Calibri"/>
              </a:rPr>
              <a:t>-1</a:t>
            </a:r>
            <a:r>
              <a:rPr lang="en-US" sz="2400" dirty="0">
                <a:solidFill>
                  <a:srgbClr val="009051"/>
                </a:solidFill>
                <a:latin typeface="Calibri"/>
                <a:cs typeface="Calibri"/>
              </a:rPr>
              <a:t>)</a:t>
            </a:r>
            <a:r>
              <a:rPr lang="en-US" sz="2400" dirty="0">
                <a:solidFill>
                  <a:srgbClr val="CC00CC"/>
                </a:solidFill>
                <a:latin typeface="Calibri"/>
                <a:cs typeface="Calibri"/>
              </a:rPr>
              <a:t> </a:t>
            </a:r>
            <a:r>
              <a:rPr lang="en-US" sz="2400" i="1" dirty="0">
                <a:solidFill>
                  <a:srgbClr val="F16C11"/>
                </a:solidFill>
                <a:latin typeface="Calibri"/>
                <a:ea typeface="ＭＳ Ｐゴシック" pitchFamily="34" charset="-128"/>
                <a:cs typeface="Calibri"/>
              </a:rPr>
              <a:t>P</a:t>
            </a:r>
            <a:r>
              <a:rPr lang="en-US" sz="2400" dirty="0">
                <a:solidFill>
                  <a:srgbClr val="F16C11"/>
                </a:solidFill>
                <a:latin typeface="Calibri"/>
                <a:ea typeface="ＭＳ Ｐゴシック" pitchFamily="34" charset="-128"/>
                <a:cs typeface="Calibri"/>
              </a:rPr>
              <a:t>(</a:t>
            </a:r>
            <a:r>
              <a:rPr lang="en-US" sz="2400" i="1" dirty="0">
                <a:solidFill>
                  <a:srgbClr val="F16C11"/>
                </a:solidFill>
                <a:latin typeface="Calibri"/>
                <a:ea typeface="ＭＳ Ｐゴシック" pitchFamily="34" charset="-128"/>
                <a:cs typeface="Calibri"/>
              </a:rPr>
              <a:t>E</a:t>
            </a:r>
            <a:r>
              <a:rPr lang="en-US" sz="3200" i="1" baseline="-25000" dirty="0">
                <a:solidFill>
                  <a:srgbClr val="F16C11"/>
                </a:solidFill>
                <a:latin typeface="Calibri"/>
                <a:ea typeface="ＭＳ Ｐゴシック" pitchFamily="34" charset="-128"/>
                <a:cs typeface="Calibri"/>
              </a:rPr>
              <a:t>t</a:t>
            </a:r>
            <a:r>
              <a:rPr lang="en-US" sz="3200" baseline="-25000" dirty="0">
                <a:solidFill>
                  <a:srgbClr val="F16C11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solidFill>
                  <a:srgbClr val="F16C11"/>
                </a:solidFill>
                <a:latin typeface="Calibri"/>
                <a:cs typeface="Calibri"/>
              </a:rPr>
              <a:t>| </a:t>
            </a:r>
            <a:r>
              <a:rPr lang="en-US" sz="2400" i="1" dirty="0" err="1">
                <a:solidFill>
                  <a:srgbClr val="F16C11"/>
                </a:solidFill>
                <a:latin typeface="Calibri"/>
                <a:ea typeface="ＭＳ Ｐゴシック" pitchFamily="34" charset="-128"/>
                <a:cs typeface="Calibri"/>
              </a:rPr>
              <a:t>X</a:t>
            </a:r>
            <a:r>
              <a:rPr lang="en-US" sz="3200" i="1" baseline="-25000" dirty="0" err="1">
                <a:solidFill>
                  <a:srgbClr val="F16C11"/>
                </a:solidFill>
                <a:latin typeface="Calibri"/>
                <a:ea typeface="ＭＳ Ｐゴシック" pitchFamily="34" charset="-128"/>
                <a:cs typeface="Calibri"/>
              </a:rPr>
              <a:t>t</a:t>
            </a:r>
            <a:r>
              <a:rPr lang="en-US" sz="2400" dirty="0">
                <a:solidFill>
                  <a:srgbClr val="F16C11"/>
                </a:solidFill>
                <a:latin typeface="Calibri"/>
                <a:cs typeface="Calibri"/>
              </a:rPr>
              <a:t>)</a:t>
            </a:r>
            <a:r>
              <a:rPr lang="en-US" sz="2400" dirty="0">
                <a:solidFill>
                  <a:srgbClr val="CC00CC"/>
                </a:solidFill>
                <a:latin typeface="Calibri"/>
                <a:cs typeface="Calibri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Future states are independent of the past given the present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Current evidence is independent of everything else given the current state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rgbClr val="000000"/>
                </a:solidFill>
                <a:latin typeface="Calibri"/>
                <a:cs typeface="Calibri"/>
              </a:rPr>
              <a:t>Are evidence variables independent of each other?</a:t>
            </a:r>
          </a:p>
          <a:p>
            <a:pPr lvl="1">
              <a:lnSpc>
                <a:spcPct val="9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990600" y="4648200"/>
            <a:ext cx="4800600" cy="1600200"/>
            <a:chOff x="1676400" y="4267200"/>
            <a:chExt cx="4800600" cy="1600200"/>
          </a:xfrm>
        </p:grpSpPr>
        <p:sp>
          <p:nvSpPr>
            <p:cNvPr id="27" name="Oval 4"/>
            <p:cNvSpPr>
              <a:spLocks noChangeArrowheads="1"/>
            </p:cNvSpPr>
            <p:nvPr/>
          </p:nvSpPr>
          <p:spPr bwMode="auto">
            <a:xfrm>
              <a:off x="5943600" y="42672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1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400" b="0" i="0" u="none" strike="noStrike" kern="1200" cap="none" spc="0" normalizeH="0" baseline="-2500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5</a:t>
              </a:r>
            </a:p>
          </p:txBody>
        </p:sp>
        <p:cxnSp>
          <p:nvCxnSpPr>
            <p:cNvPr id="31" name="AutoShape 5"/>
            <p:cNvCxnSpPr>
              <a:cxnSpLocks noChangeShapeType="1"/>
              <a:stCxn id="27" idx="4"/>
              <a:endCxn id="48" idx="0"/>
            </p:cNvCxnSpPr>
            <p:nvPr/>
          </p:nvCxnSpPr>
          <p:spPr bwMode="auto">
            <a:xfrm>
              <a:off x="6210300" y="48148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" name="Oval 6"/>
            <p:cNvSpPr>
              <a:spLocks noChangeArrowheads="1"/>
            </p:cNvSpPr>
            <p:nvPr/>
          </p:nvSpPr>
          <p:spPr bwMode="auto">
            <a:xfrm>
              <a:off x="2590800" y="42672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</a:t>
              </a:r>
            </a:p>
          </p:txBody>
        </p:sp>
        <p:cxnSp>
          <p:nvCxnSpPr>
            <p:cNvPr id="35" name="AutoShape 7"/>
            <p:cNvCxnSpPr>
              <a:cxnSpLocks noChangeShapeType="1"/>
              <a:stCxn id="34" idx="4"/>
              <a:endCxn id="45" idx="0"/>
            </p:cNvCxnSpPr>
            <p:nvPr/>
          </p:nvCxnSpPr>
          <p:spPr bwMode="auto">
            <a:xfrm>
              <a:off x="2857500" y="48148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" name="AutoShape 9"/>
            <p:cNvCxnSpPr>
              <a:cxnSpLocks noChangeShapeType="1"/>
              <a:stCxn id="38" idx="6"/>
              <a:endCxn id="34" idx="2"/>
            </p:cNvCxnSpPr>
            <p:nvPr/>
          </p:nvCxnSpPr>
          <p:spPr bwMode="auto">
            <a:xfrm>
              <a:off x="2224088" y="45339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8" name="Oval 10"/>
            <p:cNvSpPr>
              <a:spLocks noChangeArrowheads="1"/>
            </p:cNvSpPr>
            <p:nvPr/>
          </p:nvSpPr>
          <p:spPr bwMode="auto">
            <a:xfrm>
              <a:off x="1676400" y="42672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0</a:t>
              </a:r>
            </a:p>
          </p:txBody>
        </p:sp>
        <p:sp>
          <p:nvSpPr>
            <p:cNvPr id="40" name="Oval 12"/>
            <p:cNvSpPr>
              <a:spLocks noChangeArrowheads="1"/>
            </p:cNvSpPr>
            <p:nvPr/>
          </p:nvSpPr>
          <p:spPr bwMode="auto">
            <a:xfrm>
              <a:off x="3505200" y="42672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2</a:t>
              </a:r>
            </a:p>
          </p:txBody>
        </p:sp>
        <p:cxnSp>
          <p:nvCxnSpPr>
            <p:cNvPr id="41" name="AutoShape 13"/>
            <p:cNvCxnSpPr>
              <a:cxnSpLocks noChangeShapeType="1"/>
              <a:stCxn id="40" idx="6"/>
              <a:endCxn id="43" idx="2"/>
            </p:cNvCxnSpPr>
            <p:nvPr/>
          </p:nvCxnSpPr>
          <p:spPr bwMode="auto">
            <a:xfrm>
              <a:off x="4052888" y="45339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" name="AutoShape 14"/>
            <p:cNvCxnSpPr>
              <a:cxnSpLocks noChangeShapeType="1"/>
              <a:stCxn id="34" idx="6"/>
              <a:endCxn id="40" idx="2"/>
            </p:cNvCxnSpPr>
            <p:nvPr/>
          </p:nvCxnSpPr>
          <p:spPr bwMode="auto">
            <a:xfrm>
              <a:off x="3138488" y="45339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" name="Oval 15"/>
            <p:cNvSpPr>
              <a:spLocks noChangeArrowheads="1"/>
            </p:cNvSpPr>
            <p:nvPr/>
          </p:nvSpPr>
          <p:spPr bwMode="auto">
            <a:xfrm>
              <a:off x="4419600" y="42672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3</a:t>
              </a:r>
            </a:p>
          </p:txBody>
        </p:sp>
        <p:cxnSp>
          <p:nvCxnSpPr>
            <p:cNvPr id="44" name="AutoShape 16"/>
            <p:cNvCxnSpPr>
              <a:cxnSpLocks noChangeShapeType="1"/>
              <a:stCxn id="43" idx="6"/>
              <a:endCxn id="27" idx="2"/>
            </p:cNvCxnSpPr>
            <p:nvPr/>
          </p:nvCxnSpPr>
          <p:spPr bwMode="auto">
            <a:xfrm>
              <a:off x="4967288" y="4533900"/>
              <a:ext cx="9620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5" name="Oval 17"/>
            <p:cNvSpPr>
              <a:spLocks noChangeArrowheads="1"/>
            </p:cNvSpPr>
            <p:nvPr/>
          </p:nvSpPr>
          <p:spPr bwMode="auto">
            <a:xfrm>
              <a:off x="2590800" y="5334000"/>
              <a:ext cx="533400" cy="533400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</a:t>
              </a:r>
            </a:p>
          </p:txBody>
        </p:sp>
        <p:sp>
          <p:nvSpPr>
            <p:cNvPr id="46" name="Oval 18"/>
            <p:cNvSpPr>
              <a:spLocks noChangeArrowheads="1"/>
            </p:cNvSpPr>
            <p:nvPr/>
          </p:nvSpPr>
          <p:spPr bwMode="auto">
            <a:xfrm>
              <a:off x="3505200" y="5334000"/>
              <a:ext cx="533400" cy="533400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2</a:t>
              </a:r>
            </a:p>
          </p:txBody>
        </p:sp>
        <p:sp>
          <p:nvSpPr>
            <p:cNvPr id="47" name="Oval 19"/>
            <p:cNvSpPr>
              <a:spLocks noChangeArrowheads="1"/>
            </p:cNvSpPr>
            <p:nvPr/>
          </p:nvSpPr>
          <p:spPr bwMode="auto">
            <a:xfrm>
              <a:off x="4419600" y="5334000"/>
              <a:ext cx="533400" cy="533400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3</a:t>
              </a:r>
            </a:p>
          </p:txBody>
        </p:sp>
        <p:sp>
          <p:nvSpPr>
            <p:cNvPr id="48" name="Oval 20"/>
            <p:cNvSpPr>
              <a:spLocks noChangeArrowheads="1"/>
            </p:cNvSpPr>
            <p:nvPr/>
          </p:nvSpPr>
          <p:spPr bwMode="auto">
            <a:xfrm>
              <a:off x="5943600" y="53340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1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400" b="0" i="0" u="none" strike="noStrike" kern="1200" cap="none" spc="0" normalizeH="0" baseline="-2500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5</a:t>
              </a:r>
            </a:p>
          </p:txBody>
        </p:sp>
        <p:cxnSp>
          <p:nvCxnSpPr>
            <p:cNvPr id="49" name="AutoShape 21"/>
            <p:cNvCxnSpPr>
              <a:cxnSpLocks noChangeShapeType="1"/>
              <a:stCxn id="40" idx="4"/>
              <a:endCxn id="46" idx="0"/>
            </p:cNvCxnSpPr>
            <p:nvPr/>
          </p:nvCxnSpPr>
          <p:spPr bwMode="auto">
            <a:xfrm>
              <a:off x="3771900" y="48148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" name="AutoShape 22"/>
            <p:cNvCxnSpPr>
              <a:cxnSpLocks noChangeShapeType="1"/>
              <a:stCxn id="43" idx="4"/>
              <a:endCxn id="47" idx="0"/>
            </p:cNvCxnSpPr>
            <p:nvPr/>
          </p:nvCxnSpPr>
          <p:spPr bwMode="auto">
            <a:xfrm>
              <a:off x="4686300" y="48148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" name="TextBox 1"/>
          <p:cNvSpPr txBox="1"/>
          <p:nvPr/>
        </p:nvSpPr>
        <p:spPr>
          <a:xfrm>
            <a:off x="5594425" y="5551269"/>
            <a:ext cx="6507926" cy="11387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Useful notation: </a:t>
            </a:r>
            <a:r>
              <a:rPr kumimoji="0" lang="en-US" sz="2400" b="0" i="1" u="none" strike="noStrike" kern="0" cap="none" spc="0" normalizeH="0" baseline="0" noProof="0" dirty="0" err="1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X</a:t>
            </a:r>
            <a:r>
              <a:rPr kumimoji="0" lang="en-US" sz="3200" b="0" i="1" u="none" strike="noStrike" kern="0" cap="none" spc="0" normalizeH="0" baseline="-25000" noProof="0" dirty="0" err="1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a</a:t>
            </a:r>
            <a:r>
              <a:rPr kumimoji="0" lang="en-US" sz="3200" b="0" i="0" u="none" strike="noStrike" kern="0" cap="none" spc="0" normalizeH="0" baseline="-25000" noProof="0" dirty="0" err="1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:</a:t>
            </a:r>
            <a:r>
              <a:rPr kumimoji="0" lang="en-US" sz="3200" b="0" i="1" u="none" strike="noStrike" kern="0" cap="none" spc="0" normalizeH="0" baseline="-25000" noProof="0" dirty="0" err="1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b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=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 </a:t>
            </a:r>
            <a:r>
              <a:rPr kumimoji="0" lang="en-US" sz="2400" b="0" i="1" u="none" strike="noStrike" kern="0" cap="none" spc="0" normalizeH="0" baseline="0" noProof="0" dirty="0" err="1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X</a:t>
            </a:r>
            <a:r>
              <a:rPr kumimoji="0" lang="en-US" sz="3200" b="0" i="1" u="none" strike="noStrike" kern="0" cap="none" spc="0" normalizeH="0" baseline="-25000" noProof="0" dirty="0" err="1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a</a:t>
            </a: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 , X</a:t>
            </a:r>
            <a:r>
              <a:rPr kumimoji="0" lang="en-US" sz="3200" b="0" i="1" u="none" strike="noStrike" kern="0" cap="none" spc="0" normalizeH="0" baseline="-2500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a</a:t>
            </a:r>
            <a:r>
              <a:rPr kumimoji="0" lang="en-US" sz="3200" b="0" i="0" u="none" strike="noStrike" kern="0" cap="none" spc="0" normalizeH="0" baseline="-2500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+1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, …, </a:t>
            </a:r>
            <a:r>
              <a:rPr kumimoji="0" lang="en-US" sz="2400" b="0" i="1" u="none" strike="noStrike" kern="0" cap="none" spc="0" normalizeH="0" baseline="0" noProof="0" dirty="0" err="1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X</a:t>
            </a:r>
            <a:r>
              <a:rPr kumimoji="0" lang="en-US" sz="3200" b="0" i="1" u="none" strike="noStrike" kern="0" cap="none" spc="0" normalizeH="0" baseline="-25000" noProof="0" dirty="0" err="1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b</a:t>
            </a:r>
            <a:endParaRPr kumimoji="0" lang="en-US" sz="2400" b="0" i="1" u="none" strike="noStrike" kern="0" cap="none" spc="0" normalizeH="0" baseline="0" noProof="0" dirty="0">
              <a:ln>
                <a:noFill/>
              </a:ln>
              <a:solidFill>
                <a:srgbClr val="CC00CC"/>
              </a:solidFill>
              <a:effectLst/>
              <a:uLnTx/>
              <a:uFillTx/>
              <a:latin typeface="Calibri" charset="0"/>
              <a:ea typeface="Calibri" charset="0"/>
              <a:cs typeface="Calibri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Calibri" charset="0"/>
              <a:cs typeface="Calibri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For example: </a:t>
            </a: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P(X</a:t>
            </a:r>
            <a:r>
              <a:rPr kumimoji="0" lang="en-US" sz="3200" b="0" i="1" u="none" strike="noStrike" kern="0" cap="none" spc="0" normalizeH="0" baseline="-2500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1:2</a:t>
            </a:r>
            <a:r>
              <a:rPr kumimoji="0" lang="en-US" sz="2400" b="0" i="1" u="none" strike="noStrike" kern="0" cap="none" spc="0" normalizeH="0" baseline="-2500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| e</a:t>
            </a:r>
            <a:r>
              <a:rPr kumimoji="0" lang="en-US" sz="3200" b="0" i="1" u="none" strike="noStrike" kern="0" cap="none" spc="0" normalizeH="0" baseline="-2500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1</a:t>
            </a:r>
            <a:r>
              <a:rPr kumimoji="0" lang="en-US" sz="3200" b="0" i="0" u="none" strike="noStrike" kern="0" cap="none" spc="0" normalizeH="0" baseline="-2500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:</a:t>
            </a:r>
            <a:r>
              <a:rPr kumimoji="0" lang="en-US" sz="3200" b="0" i="1" u="none" strike="noStrike" kern="0" cap="none" spc="0" normalizeH="0" baseline="-2500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3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) =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(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X</a:t>
            </a:r>
            <a:r>
              <a:rPr kumimoji="0" 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, X</a:t>
            </a:r>
            <a:r>
              <a:rPr kumimoji="0" 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, | </a:t>
            </a: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e</a:t>
            </a:r>
            <a:r>
              <a:rPr kumimoji="0" lang="en-US" sz="3200" b="0" i="1" u="none" strike="noStrike" kern="0" cap="none" spc="0" normalizeH="0" baseline="-2500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1</a:t>
            </a: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 , e</a:t>
            </a:r>
            <a:r>
              <a:rPr kumimoji="0" lang="en-US" sz="3200" b="0" i="1" u="none" strike="noStrike" kern="0" cap="none" spc="0" normalizeH="0" baseline="-2500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2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, </a:t>
            </a: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e</a:t>
            </a:r>
            <a:r>
              <a:rPr kumimoji="0" lang="en-US" sz="3200" b="0" i="1" u="none" strike="noStrike" kern="0" cap="none" spc="0" normalizeH="0" baseline="-2500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3</a:t>
            </a: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)</a:t>
            </a:r>
            <a:endParaRPr kumimoji="0" lang="en-US" sz="3200" b="0" i="1" u="none" strike="noStrike" kern="0" cap="none" spc="0" normalizeH="0" baseline="0" noProof="0" dirty="0">
              <a:ln>
                <a:noFill/>
              </a:ln>
              <a:solidFill>
                <a:srgbClr val="CC00CC"/>
              </a:solidFill>
              <a:effectLst/>
              <a:uLnTx/>
              <a:uFillTx/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234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Real HMM Examples</a:t>
            </a:r>
          </a:p>
        </p:txBody>
      </p:sp>
      <p:sp>
        <p:nvSpPr>
          <p:cNvPr id="43010" name="Rectangle 3"/>
          <p:cNvSpPr>
            <a:spLocks noGrp="1" noChangeArrowheads="1"/>
          </p:cNvSpPr>
          <p:nvPr>
            <p:ph idx="1"/>
          </p:nvPr>
        </p:nvSpPr>
        <p:spPr>
          <a:xfrm>
            <a:off x="640999" y="1184728"/>
            <a:ext cx="10337800" cy="5526315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dirty="0">
                <a:ea typeface="ＭＳ Ｐゴシック" pitchFamily="34" charset="-128"/>
              </a:rPr>
              <a:t>Speech recognition HMMs:</a:t>
            </a:r>
          </a:p>
          <a:p>
            <a:pPr lvl="1">
              <a:lnSpc>
                <a:spcPct val="90000"/>
              </a:lnSpc>
            </a:pPr>
            <a:r>
              <a:rPr lang="en-US" sz="2600" dirty="0">
                <a:ea typeface="ＭＳ Ｐゴシック" pitchFamily="34" charset="-128"/>
              </a:rPr>
              <a:t>Observations are acoustic signals (continuous valued)</a:t>
            </a:r>
          </a:p>
          <a:p>
            <a:pPr lvl="1">
              <a:lnSpc>
                <a:spcPct val="90000"/>
              </a:lnSpc>
            </a:pPr>
            <a:r>
              <a:rPr lang="en-US" sz="2600" dirty="0">
                <a:ea typeface="ＭＳ Ｐゴシック" pitchFamily="34" charset="-128"/>
              </a:rPr>
              <a:t>States are specific positions in specific words (so, tens of thousands)</a:t>
            </a:r>
            <a:endParaRPr lang="en-US" dirty="0">
              <a:ea typeface="ＭＳ Ｐゴシック" pitchFamily="34" charset="-128"/>
            </a:endParaRPr>
          </a:p>
          <a:p>
            <a:pPr marL="0" lvl="1" indent="0">
              <a:lnSpc>
                <a:spcPct val="90000"/>
              </a:lnSpc>
              <a:buNone/>
            </a:pPr>
            <a:endParaRPr lang="en-US" sz="26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US" dirty="0">
                <a:ea typeface="ＭＳ Ｐゴシック" pitchFamily="34" charset="-128"/>
              </a:rPr>
              <a:t>Machine translation HMMs:</a:t>
            </a:r>
          </a:p>
          <a:p>
            <a:pPr lvl="1">
              <a:lnSpc>
                <a:spcPct val="90000"/>
              </a:lnSpc>
            </a:pPr>
            <a:r>
              <a:rPr lang="en-US" sz="2600" dirty="0">
                <a:ea typeface="ＭＳ Ｐゴシック" pitchFamily="34" charset="-128"/>
              </a:rPr>
              <a:t>Observations are words (tens of thousands)</a:t>
            </a:r>
          </a:p>
          <a:p>
            <a:pPr lvl="1">
              <a:lnSpc>
                <a:spcPct val="90000"/>
              </a:lnSpc>
            </a:pPr>
            <a:r>
              <a:rPr lang="en-US" sz="2600" dirty="0">
                <a:ea typeface="ＭＳ Ｐゴシック" pitchFamily="34" charset="-128"/>
              </a:rPr>
              <a:t>States are translation options</a:t>
            </a:r>
            <a:endParaRPr lang="en-US" dirty="0">
              <a:ea typeface="ＭＳ Ｐゴシック" pitchFamily="34" charset="-128"/>
            </a:endParaRPr>
          </a:p>
          <a:p>
            <a:pPr marL="0" lvl="1" indent="0">
              <a:lnSpc>
                <a:spcPct val="90000"/>
              </a:lnSpc>
              <a:buNone/>
            </a:pPr>
            <a:endParaRPr lang="en-US" sz="26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US" dirty="0">
                <a:ea typeface="ＭＳ Ｐゴシック" pitchFamily="34" charset="-128"/>
              </a:rPr>
              <a:t>Robot tracking:</a:t>
            </a:r>
          </a:p>
          <a:p>
            <a:pPr lvl="1">
              <a:lnSpc>
                <a:spcPct val="90000"/>
              </a:lnSpc>
            </a:pPr>
            <a:r>
              <a:rPr lang="en-US" sz="2600" dirty="0">
                <a:ea typeface="ＭＳ Ｐゴシック" pitchFamily="34" charset="-128"/>
              </a:rPr>
              <a:t>Observations are range readings (continuous)</a:t>
            </a:r>
            <a:endParaRPr lang="en-US" dirty="0">
              <a:ea typeface="ＭＳ Ｐゴシック" pitchFamily="34" charset="-128"/>
            </a:endParaRPr>
          </a:p>
          <a:p>
            <a:pPr lvl="3"/>
            <a:r>
              <a:rPr lang="en-US" sz="2600" dirty="0">
                <a:ea typeface="ＭＳ Ｐゴシック" pitchFamily="34" charset="-128"/>
              </a:rPr>
              <a:t>Or even images</a:t>
            </a:r>
          </a:p>
          <a:p>
            <a:pPr lvl="1">
              <a:lnSpc>
                <a:spcPct val="90000"/>
              </a:lnSpc>
            </a:pPr>
            <a:r>
              <a:rPr lang="en-US" sz="2600" dirty="0">
                <a:ea typeface="ＭＳ Ｐゴシック" pitchFamily="34" charset="-128"/>
              </a:rPr>
              <a:t>States are positions on a map (continuous)</a:t>
            </a:r>
            <a:endParaRPr lang="en-US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endParaRPr lang="en-US" sz="26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US" dirty="0">
                <a:ea typeface="ＭＳ Ｐゴシック" pitchFamily="34" charset="-128"/>
              </a:rPr>
              <a:t>Molecular biology:</a:t>
            </a:r>
          </a:p>
          <a:p>
            <a:pPr lvl="1">
              <a:lnSpc>
                <a:spcPct val="90000"/>
              </a:lnSpc>
            </a:pPr>
            <a:r>
              <a:rPr lang="en-US" sz="2600" dirty="0">
                <a:ea typeface="ＭＳ Ｐゴシック" pitchFamily="34" charset="-128"/>
              </a:rPr>
              <a:t>Observations are nucleotides ACGT</a:t>
            </a:r>
          </a:p>
          <a:p>
            <a:pPr lvl="1">
              <a:lnSpc>
                <a:spcPct val="90000"/>
              </a:lnSpc>
            </a:pPr>
            <a:r>
              <a:rPr lang="en-US" sz="2600" dirty="0">
                <a:ea typeface="ＭＳ Ｐゴシック" pitchFamily="34" charset="-128"/>
              </a:rPr>
              <a:t>States are coding/non-coding/start/stop/splice-site etc.</a:t>
            </a:r>
            <a:endParaRPr lang="en-US" dirty="0">
              <a:ea typeface="ＭＳ Ｐゴシック" pitchFamily="34" charset="-128"/>
            </a:endParaRPr>
          </a:p>
          <a:p>
            <a:pPr lvl="1">
              <a:lnSpc>
                <a:spcPct val="90000"/>
              </a:lnSpc>
            </a:pPr>
            <a:endParaRPr lang="en-US" dirty="0">
              <a:ea typeface="ＭＳ Ｐゴシック" pitchFamily="34" charset="-12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9DAA7A0-A05D-EF22-D749-34D25574EA46}"/>
              </a:ext>
            </a:extLst>
          </p:cNvPr>
          <p:cNvGrpSpPr/>
          <p:nvPr/>
        </p:nvGrpSpPr>
        <p:grpSpPr>
          <a:xfrm>
            <a:off x="7331336" y="2800183"/>
            <a:ext cx="3791763" cy="1868636"/>
            <a:chOff x="1028700" y="4876800"/>
            <a:chExt cx="3276600" cy="1600200"/>
          </a:xfrm>
        </p:grpSpPr>
        <p:sp>
          <p:nvSpPr>
            <p:cNvPr id="3" name="Oval 62">
              <a:extLst>
                <a:ext uri="{FF2B5EF4-FFF2-40B4-BE49-F238E27FC236}">
                  <a16:creationId xmlns:a16="http://schemas.microsoft.com/office/drawing/2014/main" id="{6358419B-9C77-3BE1-A3B1-808AC80211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31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8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2</a:t>
              </a:r>
            </a:p>
          </p:txBody>
        </p:sp>
        <p:cxnSp>
          <p:nvCxnSpPr>
            <p:cNvPr id="4" name="AutoShape 63">
              <a:extLst>
                <a:ext uri="{FF2B5EF4-FFF2-40B4-BE49-F238E27FC236}">
                  <a16:creationId xmlns:a16="http://schemas.microsoft.com/office/drawing/2014/main" id="{E6A409FE-AFD8-AC76-8A98-C7AC21FEC8C7}"/>
                </a:ext>
              </a:extLst>
            </p:cNvPr>
            <p:cNvCxnSpPr>
              <a:cxnSpLocks noChangeShapeType="1"/>
              <a:stCxn id="3" idx="4"/>
              <a:endCxn id="13" idx="0"/>
            </p:cNvCxnSpPr>
            <p:nvPr/>
          </p:nvCxnSpPr>
          <p:spPr bwMode="auto">
            <a:xfrm>
              <a:off x="22098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" name="Oval 64">
              <a:extLst>
                <a:ext uri="{FF2B5EF4-FFF2-40B4-BE49-F238E27FC236}">
                  <a16:creationId xmlns:a16="http://schemas.microsoft.com/office/drawing/2014/main" id="{A178B26F-F4E0-42DE-901E-88F14509EF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87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</a:t>
              </a:r>
            </a:p>
          </p:txBody>
        </p:sp>
        <p:cxnSp>
          <p:nvCxnSpPr>
            <p:cNvPr id="6" name="AutoShape 65">
              <a:extLst>
                <a:ext uri="{FF2B5EF4-FFF2-40B4-BE49-F238E27FC236}">
                  <a16:creationId xmlns:a16="http://schemas.microsoft.com/office/drawing/2014/main" id="{226B1E91-19C1-329D-0746-37CFDFEC07A3}"/>
                </a:ext>
              </a:extLst>
            </p:cNvPr>
            <p:cNvCxnSpPr>
              <a:cxnSpLocks noChangeShapeType="1"/>
              <a:stCxn id="7" idx="6"/>
              <a:endCxn id="3" idx="2"/>
            </p:cNvCxnSpPr>
            <p:nvPr/>
          </p:nvCxnSpPr>
          <p:spPr bwMode="auto">
            <a:xfrm>
              <a:off x="15763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" name="Oval 66">
              <a:extLst>
                <a:ext uri="{FF2B5EF4-FFF2-40B4-BE49-F238E27FC236}">
                  <a16:creationId xmlns:a16="http://schemas.microsoft.com/office/drawing/2014/main" id="{951C98D9-8788-46A8-0923-49AEE98198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87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</a:t>
              </a:r>
            </a:p>
          </p:txBody>
        </p:sp>
        <p:cxnSp>
          <p:nvCxnSpPr>
            <p:cNvPr id="8" name="AutoShape 67">
              <a:extLst>
                <a:ext uri="{FF2B5EF4-FFF2-40B4-BE49-F238E27FC236}">
                  <a16:creationId xmlns:a16="http://schemas.microsoft.com/office/drawing/2014/main" id="{687F8200-1ABD-09A3-C4F8-93C6DBBE92CD}"/>
                </a:ext>
              </a:extLst>
            </p:cNvPr>
            <p:cNvCxnSpPr>
              <a:cxnSpLocks noChangeShapeType="1"/>
              <a:stCxn id="7" idx="4"/>
              <a:endCxn id="5" idx="0"/>
            </p:cNvCxnSpPr>
            <p:nvPr/>
          </p:nvCxnSpPr>
          <p:spPr bwMode="auto">
            <a:xfrm>
              <a:off x="12954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" name="Oval 68">
              <a:extLst>
                <a:ext uri="{FF2B5EF4-FFF2-40B4-BE49-F238E27FC236}">
                  <a16:creationId xmlns:a16="http://schemas.microsoft.com/office/drawing/2014/main" id="{5DF54181-59C3-5517-2134-23E8B9CCCA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75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3</a:t>
              </a:r>
            </a:p>
          </p:txBody>
        </p:sp>
        <p:cxnSp>
          <p:nvCxnSpPr>
            <p:cNvPr id="10" name="AutoShape 69">
              <a:extLst>
                <a:ext uri="{FF2B5EF4-FFF2-40B4-BE49-F238E27FC236}">
                  <a16:creationId xmlns:a16="http://schemas.microsoft.com/office/drawing/2014/main" id="{6FC42501-88E2-9522-5A9E-697AB5F289DD}"/>
                </a:ext>
              </a:extLst>
            </p:cNvPr>
            <p:cNvCxnSpPr>
              <a:cxnSpLocks noChangeShapeType="1"/>
              <a:stCxn id="9" idx="6"/>
              <a:endCxn id="12" idx="2"/>
            </p:cNvCxnSpPr>
            <p:nvPr/>
          </p:nvCxnSpPr>
          <p:spPr bwMode="auto">
            <a:xfrm>
              <a:off x="34051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" name="AutoShape 70">
              <a:extLst>
                <a:ext uri="{FF2B5EF4-FFF2-40B4-BE49-F238E27FC236}">
                  <a16:creationId xmlns:a16="http://schemas.microsoft.com/office/drawing/2014/main" id="{471C8FA5-DA59-E1BF-FF66-3E768FCE2B96}"/>
                </a:ext>
              </a:extLst>
            </p:cNvPr>
            <p:cNvCxnSpPr>
              <a:cxnSpLocks noChangeShapeType="1"/>
              <a:stCxn id="3" idx="6"/>
              <a:endCxn id="9" idx="2"/>
            </p:cNvCxnSpPr>
            <p:nvPr/>
          </p:nvCxnSpPr>
          <p:spPr bwMode="auto">
            <a:xfrm>
              <a:off x="24907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" name="Oval 71">
              <a:extLst>
                <a:ext uri="{FF2B5EF4-FFF2-40B4-BE49-F238E27FC236}">
                  <a16:creationId xmlns:a16="http://schemas.microsoft.com/office/drawing/2014/main" id="{D396DC61-F264-27E7-0FE3-0A59AF5472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19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8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4</a:t>
              </a:r>
            </a:p>
          </p:txBody>
        </p:sp>
        <p:sp>
          <p:nvSpPr>
            <p:cNvPr id="13" name="Oval 73">
              <a:extLst>
                <a:ext uri="{FF2B5EF4-FFF2-40B4-BE49-F238E27FC236}">
                  <a16:creationId xmlns:a16="http://schemas.microsoft.com/office/drawing/2014/main" id="{E3A0F764-A578-95BF-91B4-4EC3BBEE7A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31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2</a:t>
              </a:r>
            </a:p>
          </p:txBody>
        </p:sp>
        <p:sp>
          <p:nvSpPr>
            <p:cNvPr id="14" name="Oval 74">
              <a:extLst>
                <a:ext uri="{FF2B5EF4-FFF2-40B4-BE49-F238E27FC236}">
                  <a16:creationId xmlns:a16="http://schemas.microsoft.com/office/drawing/2014/main" id="{AB405491-7AFF-E7E0-6F26-167D466027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75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3</a:t>
              </a:r>
            </a:p>
          </p:txBody>
        </p:sp>
        <p:sp>
          <p:nvSpPr>
            <p:cNvPr id="15" name="Oval 75">
              <a:extLst>
                <a:ext uri="{FF2B5EF4-FFF2-40B4-BE49-F238E27FC236}">
                  <a16:creationId xmlns:a16="http://schemas.microsoft.com/office/drawing/2014/main" id="{203A5B53-D00D-F12C-8001-0F5AC89C01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19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4</a:t>
              </a:r>
            </a:p>
          </p:txBody>
        </p:sp>
        <p:cxnSp>
          <p:nvCxnSpPr>
            <p:cNvPr id="16" name="AutoShape 77">
              <a:extLst>
                <a:ext uri="{FF2B5EF4-FFF2-40B4-BE49-F238E27FC236}">
                  <a16:creationId xmlns:a16="http://schemas.microsoft.com/office/drawing/2014/main" id="{D9400D33-97FD-A4B0-C040-1D4AE5E3DA4B}"/>
                </a:ext>
              </a:extLst>
            </p:cNvPr>
            <p:cNvCxnSpPr>
              <a:cxnSpLocks noChangeShapeType="1"/>
              <a:stCxn id="9" idx="4"/>
              <a:endCxn id="14" idx="0"/>
            </p:cNvCxnSpPr>
            <p:nvPr/>
          </p:nvCxnSpPr>
          <p:spPr bwMode="auto">
            <a:xfrm>
              <a:off x="31242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AutoShape 78">
              <a:extLst>
                <a:ext uri="{FF2B5EF4-FFF2-40B4-BE49-F238E27FC236}">
                  <a16:creationId xmlns:a16="http://schemas.microsoft.com/office/drawing/2014/main" id="{21A79EFE-4BAF-5702-6237-F77FB91E37DD}"/>
                </a:ext>
              </a:extLst>
            </p:cNvPr>
            <p:cNvCxnSpPr>
              <a:cxnSpLocks noChangeShapeType="1"/>
              <a:stCxn id="12" idx="4"/>
              <a:endCxn id="15" idx="0"/>
            </p:cNvCxnSpPr>
            <p:nvPr/>
          </p:nvCxnSpPr>
          <p:spPr bwMode="auto">
            <a:xfrm>
              <a:off x="40386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BEF3D9F1-E687-9CC8-ACD0-CD2054F79B76}"/>
                  </a:ext>
                </a:extLst>
              </p14:cNvPr>
              <p14:cNvContentPartPr/>
              <p14:nvPr/>
            </p14:nvContentPartPr>
            <p14:xfrm>
              <a:off x="354240" y="2382840"/>
              <a:ext cx="942480" cy="423288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BEF3D9F1-E687-9CC8-ACD0-CD2054F79B7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4880" y="2373480"/>
                <a:ext cx="961200" cy="4251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868635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Other HMM Queries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1447800"/>
            <a:ext cx="3505200" cy="609600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>
                <a:latin typeface="Calibri"/>
                <a:ea typeface="ＭＳ Ｐゴシック" pitchFamily="34" charset="-128"/>
                <a:cs typeface="Calibri"/>
              </a:rPr>
              <a:t>Filtering: </a:t>
            </a:r>
            <a:r>
              <a:rPr lang="en-US" sz="3200" i="1" dirty="0">
                <a:latin typeface="Calibri"/>
                <a:ea typeface="ＭＳ Ｐゴシック" pitchFamily="34" charset="-128"/>
                <a:cs typeface="Calibri"/>
              </a:rPr>
              <a:t>P</a:t>
            </a:r>
            <a:r>
              <a:rPr lang="en-US" sz="3200" dirty="0">
                <a:latin typeface="Calibri"/>
                <a:ea typeface="ＭＳ Ｐゴシック" pitchFamily="34" charset="-128"/>
                <a:cs typeface="Calibri"/>
              </a:rPr>
              <a:t>(</a:t>
            </a:r>
            <a:r>
              <a:rPr lang="en-US" sz="3200" i="1" dirty="0">
                <a:latin typeface="Calibri"/>
                <a:ea typeface="ＭＳ Ｐゴシック" pitchFamily="34" charset="-128"/>
                <a:cs typeface="Calibri"/>
              </a:rPr>
              <a:t>X</a:t>
            </a:r>
            <a:r>
              <a:rPr lang="en-US" sz="3200" i="1" baseline="-25000" dirty="0">
                <a:latin typeface="Calibri"/>
                <a:ea typeface="ＭＳ Ｐゴシック" pitchFamily="34" charset="-128"/>
                <a:cs typeface="Calibri"/>
              </a:rPr>
              <a:t>t</a:t>
            </a:r>
            <a:r>
              <a:rPr lang="en-US" sz="3200" dirty="0">
                <a:latin typeface="Calibri"/>
                <a:ea typeface="ＭＳ Ｐゴシック" pitchFamily="34" charset="-128"/>
                <a:cs typeface="Calibri"/>
              </a:rPr>
              <a:t>|</a:t>
            </a:r>
            <a:r>
              <a:rPr lang="en-US" sz="3200" i="1" dirty="0">
                <a:latin typeface="Calibri"/>
                <a:ea typeface="ＭＳ Ｐゴシック" pitchFamily="34" charset="-128"/>
                <a:cs typeface="Calibri"/>
              </a:rPr>
              <a:t>e</a:t>
            </a:r>
            <a:r>
              <a:rPr lang="en-US" sz="3200" baseline="-25000" dirty="0">
                <a:latin typeface="Calibri"/>
                <a:ea typeface="ＭＳ Ｐゴシック" pitchFamily="34" charset="-128"/>
                <a:cs typeface="Calibri"/>
              </a:rPr>
              <a:t>1:</a:t>
            </a:r>
            <a:r>
              <a:rPr lang="en-US" sz="3200" i="1" baseline="-25000" dirty="0">
                <a:latin typeface="Calibri"/>
                <a:ea typeface="ＭＳ Ｐゴシック" pitchFamily="34" charset="-128"/>
                <a:cs typeface="Calibri"/>
              </a:rPr>
              <a:t>t</a:t>
            </a:r>
            <a:r>
              <a:rPr lang="en-US" sz="3200" dirty="0">
                <a:latin typeface="Calibri"/>
                <a:ea typeface="ＭＳ Ｐゴシック" pitchFamily="34" charset="-128"/>
                <a:cs typeface="Calibri"/>
              </a:rPr>
              <a:t>)</a:t>
            </a:r>
          </a:p>
          <a:p>
            <a:pPr marL="0" indent="0" algn="ctr">
              <a:buNone/>
            </a:pPr>
            <a:endParaRPr lang="en-US" sz="3200" dirty="0">
              <a:latin typeface="Calibri"/>
              <a:ea typeface="ＭＳ Ｐゴシック" pitchFamily="34" charset="-128"/>
              <a:cs typeface="Calibri"/>
            </a:endParaRPr>
          </a:p>
          <a:p>
            <a:pPr marL="0" indent="0" algn="ctr">
              <a:buNone/>
            </a:pPr>
            <a:endParaRPr lang="en-US" sz="3200" dirty="0">
              <a:latin typeface="Calibri"/>
              <a:ea typeface="ＭＳ Ｐゴシック" pitchFamily="34" charset="-128"/>
              <a:cs typeface="Calibri"/>
            </a:endParaRPr>
          </a:p>
          <a:p>
            <a:pPr marL="0" indent="0" algn="ctr">
              <a:buNone/>
            </a:pPr>
            <a:endParaRPr lang="en-US" sz="3200" dirty="0">
              <a:latin typeface="Calibri"/>
              <a:ea typeface="ＭＳ Ｐゴシック" pitchFamily="34" charset="-128"/>
              <a:cs typeface="Calibri"/>
            </a:endParaRPr>
          </a:p>
          <a:p>
            <a:pPr marL="0" indent="0" algn="ctr">
              <a:buNone/>
            </a:pPr>
            <a:endParaRPr lang="en-US" sz="3200" dirty="0">
              <a:latin typeface="Calibri"/>
              <a:ea typeface="ＭＳ Ｐゴシック" pitchFamily="34" charset="-128"/>
              <a:cs typeface="Calibri"/>
            </a:endParaRPr>
          </a:p>
          <a:p>
            <a:pPr marL="0" indent="0" algn="ctr">
              <a:buNone/>
            </a:pPr>
            <a:endParaRPr lang="en-US" sz="3200" dirty="0">
              <a:latin typeface="Calibri"/>
              <a:ea typeface="ＭＳ Ｐゴシック" pitchFamily="34" charset="-128"/>
              <a:cs typeface="Calibri"/>
            </a:endParaRPr>
          </a:p>
          <a:p>
            <a:pPr marL="0" indent="0" algn="ctr">
              <a:buNone/>
            </a:pPr>
            <a:endParaRPr lang="en-US" sz="3200" dirty="0">
              <a:latin typeface="Calibri"/>
              <a:ea typeface="ＭＳ Ｐゴシック" pitchFamily="34" charset="-128"/>
              <a:cs typeface="Calibri"/>
            </a:endParaRPr>
          </a:p>
          <a:p>
            <a:pPr marL="0" indent="0" algn="ctr">
              <a:buNone/>
            </a:pPr>
            <a:endParaRPr lang="en-US" sz="3200" dirty="0">
              <a:latin typeface="Calibri"/>
              <a:ea typeface="ＭＳ Ｐゴシック" pitchFamily="34" charset="-128"/>
              <a:cs typeface="Calibri"/>
            </a:endParaRPr>
          </a:p>
          <a:p>
            <a:pPr marL="0" indent="0" algn="ctr">
              <a:buNone/>
            </a:pPr>
            <a:endParaRPr lang="en-US" sz="4400" dirty="0">
              <a:latin typeface="Calibri"/>
              <a:ea typeface="ＭＳ Ｐゴシック" pitchFamily="34" charset="-128"/>
              <a:cs typeface="Calibri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647825" y="2233613"/>
            <a:ext cx="2850356" cy="1350169"/>
            <a:chOff x="1028700" y="4876800"/>
            <a:chExt cx="3276600" cy="1600200"/>
          </a:xfrm>
        </p:grpSpPr>
        <p:sp>
          <p:nvSpPr>
            <p:cNvPr id="10" name="Oval 62"/>
            <p:cNvSpPr>
              <a:spLocks noChangeArrowheads="1"/>
            </p:cNvSpPr>
            <p:nvPr/>
          </p:nvSpPr>
          <p:spPr bwMode="auto">
            <a:xfrm>
              <a:off x="19431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0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2</a:t>
              </a:r>
            </a:p>
          </p:txBody>
        </p:sp>
        <p:cxnSp>
          <p:nvCxnSpPr>
            <p:cNvPr id="11" name="AutoShape 63"/>
            <p:cNvCxnSpPr>
              <a:cxnSpLocks noChangeShapeType="1"/>
              <a:stCxn id="10" idx="4"/>
              <a:endCxn id="20" idx="0"/>
            </p:cNvCxnSpPr>
            <p:nvPr/>
          </p:nvCxnSpPr>
          <p:spPr bwMode="auto">
            <a:xfrm>
              <a:off x="22098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" name="Oval 64"/>
            <p:cNvSpPr>
              <a:spLocks noChangeArrowheads="1"/>
            </p:cNvSpPr>
            <p:nvPr/>
          </p:nvSpPr>
          <p:spPr bwMode="auto">
            <a:xfrm>
              <a:off x="10287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0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</a:t>
              </a:r>
            </a:p>
          </p:txBody>
        </p:sp>
        <p:cxnSp>
          <p:nvCxnSpPr>
            <p:cNvPr id="13" name="AutoShape 65"/>
            <p:cNvCxnSpPr>
              <a:cxnSpLocks noChangeShapeType="1"/>
              <a:stCxn id="14" idx="6"/>
              <a:endCxn id="10" idx="2"/>
            </p:cNvCxnSpPr>
            <p:nvPr/>
          </p:nvCxnSpPr>
          <p:spPr bwMode="auto">
            <a:xfrm>
              <a:off x="15763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" name="Oval 66"/>
            <p:cNvSpPr>
              <a:spLocks noChangeArrowheads="1"/>
            </p:cNvSpPr>
            <p:nvPr/>
          </p:nvSpPr>
          <p:spPr bwMode="auto">
            <a:xfrm>
              <a:off x="10287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0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</a:t>
              </a:r>
            </a:p>
          </p:txBody>
        </p:sp>
        <p:cxnSp>
          <p:nvCxnSpPr>
            <p:cNvPr id="15" name="AutoShape 67"/>
            <p:cNvCxnSpPr>
              <a:cxnSpLocks noChangeShapeType="1"/>
              <a:stCxn id="14" idx="4"/>
              <a:endCxn id="12" idx="0"/>
            </p:cNvCxnSpPr>
            <p:nvPr/>
          </p:nvCxnSpPr>
          <p:spPr bwMode="auto">
            <a:xfrm>
              <a:off x="12954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" name="Oval 68"/>
            <p:cNvSpPr>
              <a:spLocks noChangeArrowheads="1"/>
            </p:cNvSpPr>
            <p:nvPr/>
          </p:nvSpPr>
          <p:spPr bwMode="auto">
            <a:xfrm>
              <a:off x="28575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0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3</a:t>
              </a:r>
            </a:p>
          </p:txBody>
        </p:sp>
        <p:cxnSp>
          <p:nvCxnSpPr>
            <p:cNvPr id="17" name="AutoShape 69"/>
            <p:cNvCxnSpPr>
              <a:cxnSpLocks noChangeShapeType="1"/>
              <a:stCxn id="16" idx="6"/>
              <a:endCxn id="19" idx="2"/>
            </p:cNvCxnSpPr>
            <p:nvPr/>
          </p:nvCxnSpPr>
          <p:spPr bwMode="auto">
            <a:xfrm>
              <a:off x="34051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AutoShape 70"/>
            <p:cNvCxnSpPr>
              <a:cxnSpLocks noChangeShapeType="1"/>
              <a:stCxn id="10" idx="6"/>
              <a:endCxn id="16" idx="2"/>
            </p:cNvCxnSpPr>
            <p:nvPr/>
          </p:nvCxnSpPr>
          <p:spPr bwMode="auto">
            <a:xfrm>
              <a:off x="24907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" name="Oval 71"/>
            <p:cNvSpPr>
              <a:spLocks noChangeArrowheads="1"/>
            </p:cNvSpPr>
            <p:nvPr/>
          </p:nvSpPr>
          <p:spPr bwMode="auto">
            <a:xfrm>
              <a:off x="37719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0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4</a:t>
              </a:r>
            </a:p>
          </p:txBody>
        </p:sp>
        <p:sp>
          <p:nvSpPr>
            <p:cNvPr id="20" name="Oval 73"/>
            <p:cNvSpPr>
              <a:spLocks noChangeArrowheads="1"/>
            </p:cNvSpPr>
            <p:nvPr/>
          </p:nvSpPr>
          <p:spPr bwMode="auto">
            <a:xfrm>
              <a:off x="19431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0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2</a:t>
              </a:r>
            </a:p>
          </p:txBody>
        </p:sp>
        <p:sp>
          <p:nvSpPr>
            <p:cNvPr id="21" name="Oval 74"/>
            <p:cNvSpPr>
              <a:spLocks noChangeArrowheads="1"/>
            </p:cNvSpPr>
            <p:nvPr/>
          </p:nvSpPr>
          <p:spPr bwMode="auto">
            <a:xfrm>
              <a:off x="28575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0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3</a:t>
              </a:r>
            </a:p>
          </p:txBody>
        </p:sp>
        <p:sp>
          <p:nvSpPr>
            <p:cNvPr id="22" name="Oval 75"/>
            <p:cNvSpPr>
              <a:spLocks noChangeArrowheads="1"/>
            </p:cNvSpPr>
            <p:nvPr/>
          </p:nvSpPr>
          <p:spPr bwMode="auto">
            <a:xfrm>
              <a:off x="37719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0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4</a:t>
              </a:r>
            </a:p>
          </p:txBody>
        </p:sp>
        <p:cxnSp>
          <p:nvCxnSpPr>
            <p:cNvPr id="23" name="AutoShape 77"/>
            <p:cNvCxnSpPr>
              <a:cxnSpLocks noChangeShapeType="1"/>
              <a:stCxn id="16" idx="4"/>
              <a:endCxn id="21" idx="0"/>
            </p:cNvCxnSpPr>
            <p:nvPr/>
          </p:nvCxnSpPr>
          <p:spPr bwMode="auto">
            <a:xfrm>
              <a:off x="31242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" name="AutoShape 78"/>
            <p:cNvCxnSpPr>
              <a:cxnSpLocks noChangeShapeType="1"/>
              <a:stCxn id="19" idx="4"/>
              <a:endCxn id="22" idx="0"/>
            </p:cNvCxnSpPr>
            <p:nvPr/>
          </p:nvCxnSpPr>
          <p:spPr bwMode="auto">
            <a:xfrm>
              <a:off x="40386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95" name="Group 94"/>
          <p:cNvGrpSpPr/>
          <p:nvPr/>
        </p:nvGrpSpPr>
        <p:grpSpPr>
          <a:xfrm>
            <a:off x="1647825" y="5129213"/>
            <a:ext cx="2850356" cy="1350169"/>
            <a:chOff x="1028700" y="4876800"/>
            <a:chExt cx="3276600" cy="1600200"/>
          </a:xfrm>
        </p:grpSpPr>
        <p:sp>
          <p:nvSpPr>
            <p:cNvPr id="103" name="Oval 62"/>
            <p:cNvSpPr>
              <a:spLocks noChangeArrowheads="1"/>
            </p:cNvSpPr>
            <p:nvPr/>
          </p:nvSpPr>
          <p:spPr bwMode="auto">
            <a:xfrm>
              <a:off x="19431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0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2</a:t>
              </a:r>
            </a:p>
          </p:txBody>
        </p:sp>
        <p:cxnSp>
          <p:nvCxnSpPr>
            <p:cNvPr id="104" name="AutoShape 63"/>
            <p:cNvCxnSpPr>
              <a:cxnSpLocks noChangeShapeType="1"/>
              <a:stCxn id="103" idx="4"/>
              <a:endCxn id="113" idx="0"/>
            </p:cNvCxnSpPr>
            <p:nvPr/>
          </p:nvCxnSpPr>
          <p:spPr bwMode="auto">
            <a:xfrm>
              <a:off x="22098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5" name="Oval 64"/>
            <p:cNvSpPr>
              <a:spLocks noChangeArrowheads="1"/>
            </p:cNvSpPr>
            <p:nvPr/>
          </p:nvSpPr>
          <p:spPr bwMode="auto">
            <a:xfrm>
              <a:off x="10287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0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</a:t>
              </a:r>
            </a:p>
          </p:txBody>
        </p:sp>
        <p:cxnSp>
          <p:nvCxnSpPr>
            <p:cNvPr id="106" name="AutoShape 65"/>
            <p:cNvCxnSpPr>
              <a:cxnSpLocks noChangeShapeType="1"/>
              <a:stCxn id="107" idx="6"/>
              <a:endCxn id="103" idx="2"/>
            </p:cNvCxnSpPr>
            <p:nvPr/>
          </p:nvCxnSpPr>
          <p:spPr bwMode="auto">
            <a:xfrm>
              <a:off x="15763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7" name="Oval 66"/>
            <p:cNvSpPr>
              <a:spLocks noChangeArrowheads="1"/>
            </p:cNvSpPr>
            <p:nvPr/>
          </p:nvSpPr>
          <p:spPr bwMode="auto">
            <a:xfrm>
              <a:off x="10287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0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</a:t>
              </a:r>
            </a:p>
          </p:txBody>
        </p:sp>
        <p:cxnSp>
          <p:nvCxnSpPr>
            <p:cNvPr id="108" name="AutoShape 67"/>
            <p:cNvCxnSpPr>
              <a:cxnSpLocks noChangeShapeType="1"/>
              <a:stCxn id="107" idx="4"/>
              <a:endCxn id="105" idx="0"/>
            </p:cNvCxnSpPr>
            <p:nvPr/>
          </p:nvCxnSpPr>
          <p:spPr bwMode="auto">
            <a:xfrm>
              <a:off x="12954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9" name="Oval 68"/>
            <p:cNvSpPr>
              <a:spLocks noChangeArrowheads="1"/>
            </p:cNvSpPr>
            <p:nvPr/>
          </p:nvSpPr>
          <p:spPr bwMode="auto">
            <a:xfrm>
              <a:off x="28575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0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3</a:t>
              </a:r>
            </a:p>
          </p:txBody>
        </p:sp>
        <p:cxnSp>
          <p:nvCxnSpPr>
            <p:cNvPr id="110" name="AutoShape 69"/>
            <p:cNvCxnSpPr>
              <a:cxnSpLocks noChangeShapeType="1"/>
              <a:stCxn id="109" idx="6"/>
              <a:endCxn id="112" idx="2"/>
            </p:cNvCxnSpPr>
            <p:nvPr/>
          </p:nvCxnSpPr>
          <p:spPr bwMode="auto">
            <a:xfrm>
              <a:off x="34051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1" name="AutoShape 70"/>
            <p:cNvCxnSpPr>
              <a:cxnSpLocks noChangeShapeType="1"/>
              <a:stCxn id="103" idx="6"/>
              <a:endCxn id="109" idx="2"/>
            </p:cNvCxnSpPr>
            <p:nvPr/>
          </p:nvCxnSpPr>
          <p:spPr bwMode="auto">
            <a:xfrm>
              <a:off x="24907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2" name="Oval 71"/>
            <p:cNvSpPr>
              <a:spLocks noChangeArrowheads="1"/>
            </p:cNvSpPr>
            <p:nvPr/>
          </p:nvSpPr>
          <p:spPr bwMode="auto">
            <a:xfrm>
              <a:off x="37719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0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4</a:t>
              </a:r>
            </a:p>
          </p:txBody>
        </p:sp>
        <p:sp>
          <p:nvSpPr>
            <p:cNvPr id="113" name="Oval 73"/>
            <p:cNvSpPr>
              <a:spLocks noChangeArrowheads="1"/>
            </p:cNvSpPr>
            <p:nvPr/>
          </p:nvSpPr>
          <p:spPr bwMode="auto">
            <a:xfrm>
              <a:off x="19431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0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2</a:t>
              </a:r>
            </a:p>
          </p:txBody>
        </p:sp>
        <p:sp>
          <p:nvSpPr>
            <p:cNvPr id="114" name="Oval 74"/>
            <p:cNvSpPr>
              <a:spLocks noChangeArrowheads="1"/>
            </p:cNvSpPr>
            <p:nvPr/>
          </p:nvSpPr>
          <p:spPr bwMode="auto">
            <a:xfrm>
              <a:off x="28575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0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3</a:t>
              </a:r>
            </a:p>
          </p:txBody>
        </p:sp>
        <p:sp>
          <p:nvSpPr>
            <p:cNvPr id="115" name="Oval 75"/>
            <p:cNvSpPr>
              <a:spLocks noChangeArrowheads="1"/>
            </p:cNvSpPr>
            <p:nvPr/>
          </p:nvSpPr>
          <p:spPr bwMode="auto">
            <a:xfrm>
              <a:off x="37719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0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4</a:t>
              </a:r>
            </a:p>
          </p:txBody>
        </p:sp>
        <p:cxnSp>
          <p:nvCxnSpPr>
            <p:cNvPr id="116" name="AutoShape 77"/>
            <p:cNvCxnSpPr>
              <a:cxnSpLocks noChangeShapeType="1"/>
              <a:stCxn id="109" idx="4"/>
              <a:endCxn id="114" idx="0"/>
            </p:cNvCxnSpPr>
            <p:nvPr/>
          </p:nvCxnSpPr>
          <p:spPr bwMode="auto">
            <a:xfrm>
              <a:off x="31242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7" name="AutoShape 78"/>
            <p:cNvCxnSpPr>
              <a:cxnSpLocks noChangeShapeType="1"/>
              <a:stCxn id="112" idx="4"/>
              <a:endCxn id="115" idx="0"/>
            </p:cNvCxnSpPr>
            <p:nvPr/>
          </p:nvCxnSpPr>
          <p:spPr bwMode="auto">
            <a:xfrm>
              <a:off x="40386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19" name="Group 118"/>
          <p:cNvGrpSpPr/>
          <p:nvPr/>
        </p:nvGrpSpPr>
        <p:grpSpPr>
          <a:xfrm>
            <a:off x="7439025" y="5129213"/>
            <a:ext cx="2850356" cy="1350169"/>
            <a:chOff x="1028700" y="4876800"/>
            <a:chExt cx="3276600" cy="1600200"/>
          </a:xfrm>
        </p:grpSpPr>
        <p:sp>
          <p:nvSpPr>
            <p:cNvPr id="127" name="Oval 62"/>
            <p:cNvSpPr>
              <a:spLocks noChangeArrowheads="1"/>
            </p:cNvSpPr>
            <p:nvPr/>
          </p:nvSpPr>
          <p:spPr bwMode="auto">
            <a:xfrm>
              <a:off x="19431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0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2</a:t>
              </a:r>
            </a:p>
          </p:txBody>
        </p:sp>
        <p:cxnSp>
          <p:nvCxnSpPr>
            <p:cNvPr id="128" name="AutoShape 63"/>
            <p:cNvCxnSpPr>
              <a:cxnSpLocks noChangeShapeType="1"/>
              <a:stCxn id="127" idx="4"/>
              <a:endCxn id="137" idx="0"/>
            </p:cNvCxnSpPr>
            <p:nvPr/>
          </p:nvCxnSpPr>
          <p:spPr bwMode="auto">
            <a:xfrm>
              <a:off x="22098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9" name="Oval 64"/>
            <p:cNvSpPr>
              <a:spLocks noChangeArrowheads="1"/>
            </p:cNvSpPr>
            <p:nvPr/>
          </p:nvSpPr>
          <p:spPr bwMode="auto">
            <a:xfrm>
              <a:off x="10287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0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</a:t>
              </a:r>
            </a:p>
          </p:txBody>
        </p:sp>
        <p:cxnSp>
          <p:nvCxnSpPr>
            <p:cNvPr id="130" name="AutoShape 65"/>
            <p:cNvCxnSpPr>
              <a:cxnSpLocks noChangeShapeType="1"/>
              <a:stCxn id="131" idx="6"/>
              <a:endCxn id="127" idx="2"/>
            </p:cNvCxnSpPr>
            <p:nvPr/>
          </p:nvCxnSpPr>
          <p:spPr bwMode="auto">
            <a:xfrm>
              <a:off x="15763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1" name="Oval 66"/>
            <p:cNvSpPr>
              <a:spLocks noChangeArrowheads="1"/>
            </p:cNvSpPr>
            <p:nvPr/>
          </p:nvSpPr>
          <p:spPr bwMode="auto">
            <a:xfrm>
              <a:off x="10287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0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</a:t>
              </a:r>
            </a:p>
          </p:txBody>
        </p:sp>
        <p:cxnSp>
          <p:nvCxnSpPr>
            <p:cNvPr id="132" name="AutoShape 67"/>
            <p:cNvCxnSpPr>
              <a:cxnSpLocks noChangeShapeType="1"/>
              <a:stCxn id="131" idx="4"/>
              <a:endCxn id="129" idx="0"/>
            </p:cNvCxnSpPr>
            <p:nvPr/>
          </p:nvCxnSpPr>
          <p:spPr bwMode="auto">
            <a:xfrm>
              <a:off x="12954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3" name="Oval 68"/>
            <p:cNvSpPr>
              <a:spLocks noChangeArrowheads="1"/>
            </p:cNvSpPr>
            <p:nvPr/>
          </p:nvSpPr>
          <p:spPr bwMode="auto">
            <a:xfrm>
              <a:off x="28575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0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3</a:t>
              </a:r>
            </a:p>
          </p:txBody>
        </p:sp>
        <p:cxnSp>
          <p:nvCxnSpPr>
            <p:cNvPr id="134" name="AutoShape 69"/>
            <p:cNvCxnSpPr>
              <a:cxnSpLocks noChangeShapeType="1"/>
              <a:stCxn id="133" idx="6"/>
              <a:endCxn id="136" idx="2"/>
            </p:cNvCxnSpPr>
            <p:nvPr/>
          </p:nvCxnSpPr>
          <p:spPr bwMode="auto">
            <a:xfrm>
              <a:off x="34051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5" name="AutoShape 70"/>
            <p:cNvCxnSpPr>
              <a:cxnSpLocks noChangeShapeType="1"/>
              <a:stCxn id="127" idx="6"/>
              <a:endCxn id="133" idx="2"/>
            </p:cNvCxnSpPr>
            <p:nvPr/>
          </p:nvCxnSpPr>
          <p:spPr bwMode="auto">
            <a:xfrm>
              <a:off x="24907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6" name="Oval 71"/>
            <p:cNvSpPr>
              <a:spLocks noChangeArrowheads="1"/>
            </p:cNvSpPr>
            <p:nvPr/>
          </p:nvSpPr>
          <p:spPr bwMode="auto">
            <a:xfrm>
              <a:off x="37719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0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4</a:t>
              </a:r>
            </a:p>
          </p:txBody>
        </p:sp>
        <p:sp>
          <p:nvSpPr>
            <p:cNvPr id="137" name="Oval 73"/>
            <p:cNvSpPr>
              <a:spLocks noChangeArrowheads="1"/>
            </p:cNvSpPr>
            <p:nvPr/>
          </p:nvSpPr>
          <p:spPr bwMode="auto">
            <a:xfrm>
              <a:off x="19431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0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2</a:t>
              </a:r>
            </a:p>
          </p:txBody>
        </p:sp>
        <p:sp>
          <p:nvSpPr>
            <p:cNvPr id="138" name="Oval 74"/>
            <p:cNvSpPr>
              <a:spLocks noChangeArrowheads="1"/>
            </p:cNvSpPr>
            <p:nvPr/>
          </p:nvSpPr>
          <p:spPr bwMode="auto">
            <a:xfrm>
              <a:off x="28575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0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3</a:t>
              </a:r>
            </a:p>
          </p:txBody>
        </p:sp>
        <p:sp>
          <p:nvSpPr>
            <p:cNvPr id="139" name="Oval 75"/>
            <p:cNvSpPr>
              <a:spLocks noChangeArrowheads="1"/>
            </p:cNvSpPr>
            <p:nvPr/>
          </p:nvSpPr>
          <p:spPr bwMode="auto">
            <a:xfrm>
              <a:off x="37719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0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4</a:t>
              </a:r>
            </a:p>
          </p:txBody>
        </p:sp>
        <p:cxnSp>
          <p:nvCxnSpPr>
            <p:cNvPr id="140" name="AutoShape 77"/>
            <p:cNvCxnSpPr>
              <a:cxnSpLocks noChangeShapeType="1"/>
              <a:stCxn id="133" idx="4"/>
              <a:endCxn id="138" idx="0"/>
            </p:cNvCxnSpPr>
            <p:nvPr/>
          </p:nvCxnSpPr>
          <p:spPr bwMode="auto">
            <a:xfrm>
              <a:off x="31242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1" name="AutoShape 78"/>
            <p:cNvCxnSpPr>
              <a:cxnSpLocks noChangeShapeType="1"/>
              <a:stCxn id="136" idx="4"/>
              <a:endCxn id="139" idx="0"/>
            </p:cNvCxnSpPr>
            <p:nvPr/>
          </p:nvCxnSpPr>
          <p:spPr bwMode="auto">
            <a:xfrm>
              <a:off x="40386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43" name="Group 142"/>
          <p:cNvGrpSpPr/>
          <p:nvPr/>
        </p:nvGrpSpPr>
        <p:grpSpPr>
          <a:xfrm>
            <a:off x="7439025" y="2233613"/>
            <a:ext cx="2850356" cy="1350169"/>
            <a:chOff x="1028700" y="4876800"/>
            <a:chExt cx="3276600" cy="1600200"/>
          </a:xfrm>
        </p:grpSpPr>
        <p:sp>
          <p:nvSpPr>
            <p:cNvPr id="151" name="Oval 62"/>
            <p:cNvSpPr>
              <a:spLocks noChangeArrowheads="1"/>
            </p:cNvSpPr>
            <p:nvPr/>
          </p:nvSpPr>
          <p:spPr bwMode="auto">
            <a:xfrm>
              <a:off x="19431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0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2</a:t>
              </a:r>
            </a:p>
          </p:txBody>
        </p:sp>
        <p:cxnSp>
          <p:nvCxnSpPr>
            <p:cNvPr id="152" name="AutoShape 63"/>
            <p:cNvCxnSpPr>
              <a:cxnSpLocks noChangeShapeType="1"/>
              <a:stCxn id="151" idx="4"/>
              <a:endCxn id="161" idx="0"/>
            </p:cNvCxnSpPr>
            <p:nvPr/>
          </p:nvCxnSpPr>
          <p:spPr bwMode="auto">
            <a:xfrm>
              <a:off x="22098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3" name="Oval 64"/>
            <p:cNvSpPr>
              <a:spLocks noChangeArrowheads="1"/>
            </p:cNvSpPr>
            <p:nvPr/>
          </p:nvSpPr>
          <p:spPr bwMode="auto">
            <a:xfrm>
              <a:off x="10287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0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</a:t>
              </a:r>
            </a:p>
          </p:txBody>
        </p:sp>
        <p:cxnSp>
          <p:nvCxnSpPr>
            <p:cNvPr id="154" name="AutoShape 65"/>
            <p:cNvCxnSpPr>
              <a:cxnSpLocks noChangeShapeType="1"/>
              <a:stCxn id="155" idx="6"/>
              <a:endCxn id="151" idx="2"/>
            </p:cNvCxnSpPr>
            <p:nvPr/>
          </p:nvCxnSpPr>
          <p:spPr bwMode="auto">
            <a:xfrm>
              <a:off x="15763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5" name="Oval 66"/>
            <p:cNvSpPr>
              <a:spLocks noChangeArrowheads="1"/>
            </p:cNvSpPr>
            <p:nvPr/>
          </p:nvSpPr>
          <p:spPr bwMode="auto">
            <a:xfrm>
              <a:off x="10287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0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</a:t>
              </a:r>
            </a:p>
          </p:txBody>
        </p:sp>
        <p:cxnSp>
          <p:nvCxnSpPr>
            <p:cNvPr id="156" name="AutoShape 67"/>
            <p:cNvCxnSpPr>
              <a:cxnSpLocks noChangeShapeType="1"/>
              <a:stCxn id="155" idx="4"/>
              <a:endCxn id="153" idx="0"/>
            </p:cNvCxnSpPr>
            <p:nvPr/>
          </p:nvCxnSpPr>
          <p:spPr bwMode="auto">
            <a:xfrm>
              <a:off x="12954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7" name="Oval 68"/>
            <p:cNvSpPr>
              <a:spLocks noChangeArrowheads="1"/>
            </p:cNvSpPr>
            <p:nvPr/>
          </p:nvSpPr>
          <p:spPr bwMode="auto">
            <a:xfrm>
              <a:off x="28575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0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3</a:t>
              </a:r>
            </a:p>
          </p:txBody>
        </p:sp>
        <p:cxnSp>
          <p:nvCxnSpPr>
            <p:cNvPr id="158" name="AutoShape 69"/>
            <p:cNvCxnSpPr>
              <a:cxnSpLocks noChangeShapeType="1"/>
              <a:stCxn id="157" idx="6"/>
              <a:endCxn id="160" idx="2"/>
            </p:cNvCxnSpPr>
            <p:nvPr/>
          </p:nvCxnSpPr>
          <p:spPr bwMode="auto">
            <a:xfrm>
              <a:off x="34051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9" name="AutoShape 70"/>
            <p:cNvCxnSpPr>
              <a:cxnSpLocks noChangeShapeType="1"/>
              <a:stCxn id="151" idx="6"/>
              <a:endCxn id="157" idx="2"/>
            </p:cNvCxnSpPr>
            <p:nvPr/>
          </p:nvCxnSpPr>
          <p:spPr bwMode="auto">
            <a:xfrm>
              <a:off x="24907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0" name="Oval 71"/>
            <p:cNvSpPr>
              <a:spLocks noChangeArrowheads="1"/>
            </p:cNvSpPr>
            <p:nvPr/>
          </p:nvSpPr>
          <p:spPr bwMode="auto">
            <a:xfrm>
              <a:off x="37719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0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4</a:t>
              </a:r>
            </a:p>
          </p:txBody>
        </p:sp>
        <p:sp>
          <p:nvSpPr>
            <p:cNvPr id="161" name="Oval 73"/>
            <p:cNvSpPr>
              <a:spLocks noChangeArrowheads="1"/>
            </p:cNvSpPr>
            <p:nvPr/>
          </p:nvSpPr>
          <p:spPr bwMode="auto">
            <a:xfrm>
              <a:off x="19431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0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2</a:t>
              </a:r>
            </a:p>
          </p:txBody>
        </p:sp>
        <p:sp>
          <p:nvSpPr>
            <p:cNvPr id="162" name="Oval 74"/>
            <p:cNvSpPr>
              <a:spLocks noChangeArrowheads="1"/>
            </p:cNvSpPr>
            <p:nvPr/>
          </p:nvSpPr>
          <p:spPr bwMode="auto">
            <a:xfrm>
              <a:off x="28575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0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3</a:t>
              </a:r>
            </a:p>
          </p:txBody>
        </p:sp>
        <p:cxnSp>
          <p:nvCxnSpPr>
            <p:cNvPr id="164" name="AutoShape 77"/>
            <p:cNvCxnSpPr>
              <a:cxnSpLocks noChangeShapeType="1"/>
              <a:stCxn id="157" idx="4"/>
              <a:endCxn id="162" idx="0"/>
            </p:cNvCxnSpPr>
            <p:nvPr/>
          </p:nvCxnSpPr>
          <p:spPr bwMode="auto">
            <a:xfrm>
              <a:off x="31242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66" name="Rectangle 3"/>
          <p:cNvSpPr txBox="1">
            <a:spLocks noChangeArrowheads="1"/>
          </p:cNvSpPr>
          <p:nvPr/>
        </p:nvSpPr>
        <p:spPr bwMode="auto">
          <a:xfrm>
            <a:off x="6934200" y="1447800"/>
            <a:ext cx="4038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Prediction: 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(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X</a:t>
            </a:r>
            <a:r>
              <a:rPr kumimoji="0" lang="en-US" sz="3200" b="0" i="1" u="none" strike="noStrike" kern="1200" cap="none" spc="0" normalizeH="0" baseline="-2500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t</a:t>
            </a:r>
            <a:r>
              <a:rPr kumimoji="0" 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+</a:t>
            </a:r>
            <a:r>
              <a:rPr kumimoji="0" lang="en-US" sz="3200" b="0" i="1" u="none" strike="noStrike" kern="1200" cap="none" spc="0" normalizeH="0" baseline="-2500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k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|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e</a:t>
            </a:r>
            <a:r>
              <a:rPr kumimoji="0" 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1:</a:t>
            </a:r>
            <a:r>
              <a:rPr kumimoji="0" lang="en-US" sz="3200" b="0" i="1" u="none" strike="noStrike" kern="1200" cap="none" spc="0" normalizeH="0" baseline="-2500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)</a:t>
            </a:r>
          </a:p>
        </p:txBody>
      </p:sp>
      <p:sp>
        <p:nvSpPr>
          <p:cNvPr id="167" name="Rectangle 3"/>
          <p:cNvSpPr txBox="1">
            <a:spLocks noChangeArrowheads="1"/>
          </p:cNvSpPr>
          <p:nvPr/>
        </p:nvSpPr>
        <p:spPr bwMode="auto">
          <a:xfrm>
            <a:off x="914400" y="4343400"/>
            <a:ext cx="4648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Smoothing: 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(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X</a:t>
            </a:r>
            <a:r>
              <a:rPr kumimoji="0" lang="en-US" sz="3200" b="0" i="1" u="none" strike="noStrike" kern="1200" cap="none" spc="0" normalizeH="0" baseline="-2500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k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|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e</a:t>
            </a:r>
            <a:r>
              <a:rPr kumimoji="0" 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1:</a:t>
            </a:r>
            <a:r>
              <a:rPr kumimoji="0" lang="en-US" sz="3200" b="0" i="1" u="none" strike="noStrike" kern="1200" cap="none" spc="0" normalizeH="0" baseline="-2500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), 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k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&lt;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ＭＳ Ｐゴシック" pitchFamily="34" charset="-128"/>
              <a:cs typeface="Calibr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ＭＳ Ｐゴシック" pitchFamily="34" charset="-128"/>
              <a:cs typeface="Calibr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ＭＳ Ｐゴシック" pitchFamily="34" charset="-128"/>
              <a:cs typeface="Calibr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ＭＳ Ｐゴシック" pitchFamily="34" charset="-128"/>
              <a:cs typeface="Calibr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ＭＳ Ｐゴシック" pitchFamily="34" charset="-128"/>
              <a:cs typeface="Calibr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ＭＳ Ｐゴシック" pitchFamily="34" charset="-128"/>
              <a:cs typeface="Calibr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ＭＳ Ｐゴシック" pitchFamily="34" charset="-128"/>
              <a:cs typeface="Calibr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ＭＳ Ｐゴシック" pitchFamily="34" charset="-128"/>
              <a:cs typeface="Calibr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ＭＳ Ｐゴシック" pitchFamily="34" charset="-128"/>
              <a:cs typeface="Calibri"/>
            </a:endParaRPr>
          </a:p>
        </p:txBody>
      </p:sp>
      <p:sp>
        <p:nvSpPr>
          <p:cNvPr id="168" name="Rectangle 3"/>
          <p:cNvSpPr txBox="1">
            <a:spLocks noChangeArrowheads="1"/>
          </p:cNvSpPr>
          <p:nvPr/>
        </p:nvSpPr>
        <p:spPr bwMode="auto">
          <a:xfrm>
            <a:off x="6553200" y="4343400"/>
            <a:ext cx="4800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Explanation: 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(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X</a:t>
            </a:r>
            <a:r>
              <a:rPr kumimoji="0" 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1:</a:t>
            </a:r>
            <a:r>
              <a:rPr kumimoji="0" lang="en-US" sz="3200" b="0" i="1" u="none" strike="noStrike" kern="1200" cap="none" spc="0" normalizeH="0" baseline="-2500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|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e</a:t>
            </a:r>
            <a:r>
              <a:rPr kumimoji="0" 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1:</a:t>
            </a:r>
            <a:r>
              <a:rPr kumimoji="0" lang="en-US" sz="3200" b="0" i="1" u="none" strike="noStrike" kern="1200" cap="none" spc="0" normalizeH="0" baseline="-2500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ＭＳ Ｐゴシック" pitchFamily="34" charset="-128"/>
              <a:cs typeface="Calibr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ＭＳ Ｐゴシック" pitchFamily="34" charset="-128"/>
              <a:cs typeface="Calibr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ＭＳ Ｐゴシック" pitchFamily="34" charset="-128"/>
              <a:cs typeface="Calibr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ＭＳ Ｐゴシック" pitchFamily="34" charset="-128"/>
              <a:cs typeface="Calibr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ＭＳ Ｐゴシック" pitchFamily="34" charset="-128"/>
              <a:cs typeface="Calibr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ＭＳ Ｐゴシック" pitchFamily="34" charset="-128"/>
              <a:cs typeface="Calibr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ＭＳ Ｐゴシック" pitchFamily="34" charset="-128"/>
              <a:cs typeface="Calibr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ＭＳ Ｐゴシック" pitchFamily="34" charset="-128"/>
              <a:cs typeface="Calibri"/>
            </a:endParaRPr>
          </a:p>
        </p:txBody>
      </p:sp>
      <p:sp>
        <p:nvSpPr>
          <p:cNvPr id="169" name="Oval 75"/>
          <p:cNvSpPr>
            <a:spLocks noChangeArrowheads="1"/>
          </p:cNvSpPr>
          <p:nvPr/>
        </p:nvSpPr>
        <p:spPr bwMode="auto">
          <a:xfrm>
            <a:off x="3886200" y="2057400"/>
            <a:ext cx="762000" cy="7620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t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70" name="Oval 75"/>
          <p:cNvSpPr>
            <a:spLocks noChangeArrowheads="1"/>
          </p:cNvSpPr>
          <p:nvPr/>
        </p:nvSpPr>
        <p:spPr bwMode="auto">
          <a:xfrm>
            <a:off x="10415775" y="2077641"/>
            <a:ext cx="762000" cy="7620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t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71" name="Oval 75"/>
          <p:cNvSpPr>
            <a:spLocks noChangeArrowheads="1"/>
          </p:cNvSpPr>
          <p:nvPr/>
        </p:nvSpPr>
        <p:spPr bwMode="auto">
          <a:xfrm>
            <a:off x="3078480" y="4953000"/>
            <a:ext cx="762000" cy="7620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t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72" name="Oval 75"/>
          <p:cNvSpPr>
            <a:spLocks noChangeArrowheads="1"/>
          </p:cNvSpPr>
          <p:nvPr/>
        </p:nvSpPr>
        <p:spPr bwMode="auto">
          <a:xfrm>
            <a:off x="7239000" y="4953000"/>
            <a:ext cx="3352800" cy="7620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t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cxnSp>
        <p:nvCxnSpPr>
          <p:cNvPr id="3" name="AutoShape 69">
            <a:extLst>
              <a:ext uri="{FF2B5EF4-FFF2-40B4-BE49-F238E27FC236}">
                <a16:creationId xmlns:a16="http://schemas.microsoft.com/office/drawing/2014/main" id="{F1ADD171-4237-BFFC-82CE-94F3C105663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89381" y="2458641"/>
            <a:ext cx="306579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" name="Oval 71">
            <a:extLst>
              <a:ext uri="{FF2B5EF4-FFF2-40B4-BE49-F238E27FC236}">
                <a16:creationId xmlns:a16="http://schemas.microsoft.com/office/drawing/2014/main" id="{34FB6B09-B7C2-75D2-4445-65C2474A5B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03688" y="2235784"/>
            <a:ext cx="464011" cy="45005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t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X</a:t>
            </a: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5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C6D824DD-5EDF-600A-F9CF-746B7A9C8A8A}"/>
                  </a:ext>
                </a:extLst>
              </p14:cNvPr>
              <p14:cNvContentPartPr/>
              <p14:nvPr/>
            </p14:nvContentPartPr>
            <p14:xfrm>
              <a:off x="1503000" y="2042280"/>
              <a:ext cx="10531800" cy="4671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C6D824DD-5EDF-600A-F9CF-746B7A9C8A8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93640" y="2032920"/>
                <a:ext cx="10550520" cy="4690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52582066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Inference Tasks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1"/>
            <a:ext cx="11785600" cy="4729164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Filtering</a:t>
            </a:r>
            <a:r>
              <a:rPr lang="en-US" dirty="0"/>
              <a:t>: </a:t>
            </a:r>
            <a:r>
              <a:rPr lang="en-US" i="1" dirty="0">
                <a:solidFill>
                  <a:srgbClr val="CC00CC"/>
                </a:solidFill>
              </a:rPr>
              <a:t>P</a:t>
            </a:r>
            <a:r>
              <a:rPr lang="en-US" dirty="0">
                <a:solidFill>
                  <a:srgbClr val="CC00CC"/>
                </a:solidFill>
              </a:rPr>
              <a:t>(</a:t>
            </a:r>
            <a:r>
              <a:rPr lang="en-US" i="1" dirty="0">
                <a:solidFill>
                  <a:srgbClr val="CC00CC"/>
                </a:solidFill>
              </a:rPr>
              <a:t>X</a:t>
            </a:r>
            <a:r>
              <a:rPr lang="en-US" sz="3600" i="1" baseline="-25000" dirty="0">
                <a:solidFill>
                  <a:srgbClr val="CC00CC"/>
                </a:solidFill>
              </a:rPr>
              <a:t>t</a:t>
            </a:r>
            <a:r>
              <a:rPr lang="en-US" dirty="0">
                <a:solidFill>
                  <a:srgbClr val="CC00CC"/>
                </a:solidFill>
              </a:rPr>
              <a:t>|</a:t>
            </a:r>
            <a:r>
              <a:rPr lang="en-US" i="1" dirty="0">
                <a:solidFill>
                  <a:srgbClr val="CC00CC"/>
                </a:solidFill>
              </a:rPr>
              <a:t>e</a:t>
            </a:r>
            <a:r>
              <a:rPr lang="en-US" sz="3600" baseline="-25000" dirty="0">
                <a:solidFill>
                  <a:srgbClr val="CC00CC"/>
                </a:solidFill>
              </a:rPr>
              <a:t>1:</a:t>
            </a:r>
            <a:r>
              <a:rPr lang="en-US" sz="3600" i="1" baseline="-25000" dirty="0">
                <a:solidFill>
                  <a:srgbClr val="CC00CC"/>
                </a:solidFill>
              </a:rPr>
              <a:t>t</a:t>
            </a:r>
            <a:r>
              <a:rPr lang="en-US" dirty="0">
                <a:solidFill>
                  <a:srgbClr val="CC00CC"/>
                </a:solidFill>
              </a:rPr>
              <a:t>)</a:t>
            </a:r>
          </a:p>
          <a:p>
            <a:pPr lvl="1">
              <a:buClr>
                <a:schemeClr val="tx1"/>
              </a:buClr>
            </a:pPr>
            <a:r>
              <a:rPr lang="en-US" dirty="0">
                <a:solidFill>
                  <a:srgbClr val="C00000"/>
                </a:solidFill>
              </a:rPr>
              <a:t>belief state</a:t>
            </a:r>
            <a:r>
              <a:rPr lang="en-US" dirty="0"/>
              <a:t>—input to the decision process of a rational agent </a:t>
            </a:r>
          </a:p>
          <a:p>
            <a:r>
              <a:rPr lang="en-US" dirty="0">
                <a:solidFill>
                  <a:srgbClr val="C00000"/>
                </a:solidFill>
              </a:rPr>
              <a:t>Prediction</a:t>
            </a:r>
            <a:r>
              <a:rPr lang="en-US" dirty="0"/>
              <a:t>: </a:t>
            </a:r>
            <a:r>
              <a:rPr lang="en-US" i="1" dirty="0">
                <a:solidFill>
                  <a:srgbClr val="CC00CC"/>
                </a:solidFill>
              </a:rPr>
              <a:t>P</a:t>
            </a:r>
            <a:r>
              <a:rPr lang="en-US" dirty="0">
                <a:solidFill>
                  <a:srgbClr val="CC00CC"/>
                </a:solidFill>
              </a:rPr>
              <a:t>(</a:t>
            </a:r>
            <a:r>
              <a:rPr lang="en-US" i="1" dirty="0">
                <a:solidFill>
                  <a:srgbClr val="CC00CC"/>
                </a:solidFill>
              </a:rPr>
              <a:t>X</a:t>
            </a:r>
            <a:r>
              <a:rPr lang="en-US" sz="3600" i="1" baseline="-25000" dirty="0">
                <a:solidFill>
                  <a:srgbClr val="CC00CC"/>
                </a:solidFill>
              </a:rPr>
              <a:t>t</a:t>
            </a:r>
            <a:r>
              <a:rPr lang="en-US" sz="3600" baseline="-25000" dirty="0">
                <a:solidFill>
                  <a:srgbClr val="CC00CC"/>
                </a:solidFill>
              </a:rPr>
              <a:t>+</a:t>
            </a:r>
            <a:r>
              <a:rPr lang="en-US" sz="3600" i="1" baseline="-25000" dirty="0">
                <a:solidFill>
                  <a:srgbClr val="CC00CC"/>
                </a:solidFill>
              </a:rPr>
              <a:t>k</a:t>
            </a:r>
            <a:r>
              <a:rPr lang="en-US" dirty="0">
                <a:solidFill>
                  <a:srgbClr val="CC00CC"/>
                </a:solidFill>
              </a:rPr>
              <a:t>|</a:t>
            </a:r>
            <a:r>
              <a:rPr lang="en-US" i="1" dirty="0">
                <a:solidFill>
                  <a:srgbClr val="CC00CC"/>
                </a:solidFill>
              </a:rPr>
              <a:t>e</a:t>
            </a:r>
            <a:r>
              <a:rPr lang="en-US" sz="3600" baseline="-25000" dirty="0">
                <a:solidFill>
                  <a:srgbClr val="CC00CC"/>
                </a:solidFill>
              </a:rPr>
              <a:t>1:</a:t>
            </a:r>
            <a:r>
              <a:rPr lang="en-US" sz="3600" i="1" baseline="-25000" dirty="0">
                <a:solidFill>
                  <a:srgbClr val="CC00CC"/>
                </a:solidFill>
              </a:rPr>
              <a:t>t</a:t>
            </a:r>
            <a:r>
              <a:rPr lang="en-US" dirty="0">
                <a:solidFill>
                  <a:srgbClr val="CC00CC"/>
                </a:solidFill>
              </a:rPr>
              <a:t>)</a:t>
            </a:r>
            <a:r>
              <a:rPr lang="en-US" dirty="0"/>
              <a:t> for </a:t>
            </a:r>
            <a:r>
              <a:rPr lang="en-US" i="1" dirty="0">
                <a:solidFill>
                  <a:srgbClr val="CC00CC"/>
                </a:solidFill>
              </a:rPr>
              <a:t>k</a:t>
            </a:r>
            <a:r>
              <a:rPr lang="en-US" dirty="0">
                <a:solidFill>
                  <a:srgbClr val="CC00CC"/>
                </a:solidFill>
              </a:rPr>
              <a:t> &gt; 0 </a:t>
            </a:r>
          </a:p>
          <a:p>
            <a:pPr lvl="1"/>
            <a:r>
              <a:rPr lang="en-US" dirty="0"/>
              <a:t>evaluation of possible action sequences; like filtering without the evidence </a:t>
            </a:r>
          </a:p>
          <a:p>
            <a:r>
              <a:rPr lang="en-US" dirty="0">
                <a:solidFill>
                  <a:srgbClr val="C00000"/>
                </a:solidFill>
              </a:rPr>
              <a:t>Smoothing</a:t>
            </a:r>
            <a:r>
              <a:rPr lang="en-US" dirty="0"/>
              <a:t>: </a:t>
            </a:r>
            <a:r>
              <a:rPr lang="en-US" i="1" dirty="0">
                <a:solidFill>
                  <a:srgbClr val="CC00CC"/>
                </a:solidFill>
              </a:rPr>
              <a:t>P</a:t>
            </a:r>
            <a:r>
              <a:rPr lang="en-US" dirty="0">
                <a:solidFill>
                  <a:srgbClr val="CC00CC"/>
                </a:solidFill>
              </a:rPr>
              <a:t>(</a:t>
            </a:r>
            <a:r>
              <a:rPr lang="en-US" i="1" dirty="0">
                <a:solidFill>
                  <a:srgbClr val="CC00CC"/>
                </a:solidFill>
              </a:rPr>
              <a:t>X</a:t>
            </a:r>
            <a:r>
              <a:rPr lang="en-US" sz="3600" i="1" baseline="-25000" dirty="0">
                <a:solidFill>
                  <a:srgbClr val="CC00CC"/>
                </a:solidFill>
              </a:rPr>
              <a:t>k</a:t>
            </a:r>
            <a:r>
              <a:rPr lang="en-US" dirty="0">
                <a:solidFill>
                  <a:srgbClr val="CC00CC"/>
                </a:solidFill>
              </a:rPr>
              <a:t>|</a:t>
            </a:r>
            <a:r>
              <a:rPr lang="en-US" i="1" dirty="0">
                <a:solidFill>
                  <a:srgbClr val="CC00CC"/>
                </a:solidFill>
              </a:rPr>
              <a:t>e</a:t>
            </a:r>
            <a:r>
              <a:rPr lang="en-US" sz="3600" baseline="-25000" dirty="0">
                <a:solidFill>
                  <a:srgbClr val="CC00CC"/>
                </a:solidFill>
              </a:rPr>
              <a:t>1:</a:t>
            </a:r>
            <a:r>
              <a:rPr lang="en-US" sz="3600" i="1" baseline="-25000" dirty="0">
                <a:solidFill>
                  <a:srgbClr val="CC00CC"/>
                </a:solidFill>
              </a:rPr>
              <a:t>t</a:t>
            </a:r>
            <a:r>
              <a:rPr lang="en-US" dirty="0">
                <a:solidFill>
                  <a:srgbClr val="CC00CC"/>
                </a:solidFill>
              </a:rPr>
              <a:t>) </a:t>
            </a:r>
            <a:r>
              <a:rPr lang="en-US" dirty="0"/>
              <a:t>for </a:t>
            </a:r>
            <a:r>
              <a:rPr lang="en-US" dirty="0">
                <a:solidFill>
                  <a:srgbClr val="CC00CC"/>
                </a:solidFill>
              </a:rPr>
              <a:t>0 ≤ </a:t>
            </a:r>
            <a:r>
              <a:rPr lang="en-US" i="1" dirty="0">
                <a:solidFill>
                  <a:srgbClr val="CC00CC"/>
                </a:solidFill>
              </a:rPr>
              <a:t>k</a:t>
            </a:r>
            <a:r>
              <a:rPr lang="en-US" dirty="0">
                <a:solidFill>
                  <a:srgbClr val="CC00CC"/>
                </a:solidFill>
              </a:rPr>
              <a:t> &lt; </a:t>
            </a:r>
            <a:r>
              <a:rPr lang="en-US" i="1" dirty="0">
                <a:solidFill>
                  <a:srgbClr val="CC00CC"/>
                </a:solidFill>
              </a:rPr>
              <a:t>t</a:t>
            </a:r>
          </a:p>
          <a:p>
            <a:pPr lvl="1"/>
            <a:r>
              <a:rPr lang="en-US" dirty="0"/>
              <a:t>better estimate of past states, essential for learning </a:t>
            </a:r>
          </a:p>
          <a:p>
            <a:r>
              <a:rPr lang="en-US" dirty="0">
                <a:solidFill>
                  <a:srgbClr val="C00000"/>
                </a:solidFill>
              </a:rPr>
              <a:t>Most likely explanation</a:t>
            </a:r>
            <a:r>
              <a:rPr lang="en-US" dirty="0"/>
              <a:t>: </a:t>
            </a:r>
            <a:r>
              <a:rPr lang="en-US" dirty="0">
                <a:solidFill>
                  <a:srgbClr val="CC00CC"/>
                </a:solidFill>
              </a:rPr>
              <a:t>argmax</a:t>
            </a:r>
            <a:r>
              <a:rPr lang="en-US" sz="3600" i="1" baseline="-25000" dirty="0">
                <a:solidFill>
                  <a:srgbClr val="CC00CC"/>
                </a:solidFill>
              </a:rPr>
              <a:t>x</a:t>
            </a:r>
            <a:r>
              <a:rPr lang="en-US" sz="2800" baseline="-50000" dirty="0">
                <a:solidFill>
                  <a:srgbClr val="CC00CC"/>
                </a:solidFill>
              </a:rPr>
              <a:t>1:</a:t>
            </a:r>
            <a:r>
              <a:rPr lang="en-US" sz="2800" i="1" baseline="-50000" dirty="0">
                <a:solidFill>
                  <a:srgbClr val="CC00CC"/>
                </a:solidFill>
              </a:rPr>
              <a:t>t</a:t>
            </a:r>
            <a:r>
              <a:rPr lang="en-US" sz="2400" baseline="-50000" dirty="0">
                <a:solidFill>
                  <a:srgbClr val="CC00CC"/>
                </a:solidFill>
              </a:rPr>
              <a:t> </a:t>
            </a:r>
            <a:r>
              <a:rPr lang="en-US" i="1" dirty="0">
                <a:solidFill>
                  <a:srgbClr val="CC00CC"/>
                </a:solidFill>
              </a:rPr>
              <a:t>P</a:t>
            </a:r>
            <a:r>
              <a:rPr lang="en-US" dirty="0">
                <a:solidFill>
                  <a:srgbClr val="CC00CC"/>
                </a:solidFill>
              </a:rPr>
              <a:t>(</a:t>
            </a:r>
            <a:r>
              <a:rPr lang="en-US" i="1" dirty="0">
                <a:solidFill>
                  <a:srgbClr val="CC00CC"/>
                </a:solidFill>
              </a:rPr>
              <a:t>x</a:t>
            </a:r>
            <a:r>
              <a:rPr lang="en-US" sz="3600" baseline="-25000" dirty="0">
                <a:solidFill>
                  <a:srgbClr val="CC00CC"/>
                </a:solidFill>
              </a:rPr>
              <a:t>1:</a:t>
            </a:r>
            <a:r>
              <a:rPr lang="en-US" sz="3600" i="1" baseline="-25000" dirty="0">
                <a:solidFill>
                  <a:srgbClr val="CC00CC"/>
                </a:solidFill>
              </a:rPr>
              <a:t>t </a:t>
            </a:r>
            <a:r>
              <a:rPr lang="en-US" dirty="0">
                <a:solidFill>
                  <a:srgbClr val="CC00CC"/>
                </a:solidFill>
              </a:rPr>
              <a:t>| </a:t>
            </a:r>
            <a:r>
              <a:rPr lang="en-US" i="1" dirty="0">
                <a:solidFill>
                  <a:srgbClr val="CC00CC"/>
                </a:solidFill>
              </a:rPr>
              <a:t>e</a:t>
            </a:r>
            <a:r>
              <a:rPr lang="en-US" sz="3600" baseline="-25000" dirty="0">
                <a:solidFill>
                  <a:srgbClr val="CC00CC"/>
                </a:solidFill>
              </a:rPr>
              <a:t>1:</a:t>
            </a:r>
            <a:r>
              <a:rPr lang="en-US" sz="3600" i="1" baseline="-25000" dirty="0">
                <a:solidFill>
                  <a:srgbClr val="CC00CC"/>
                </a:solidFill>
              </a:rPr>
              <a:t>t</a:t>
            </a:r>
            <a:r>
              <a:rPr lang="en-US" dirty="0">
                <a:solidFill>
                  <a:srgbClr val="CC00CC"/>
                </a:solidFill>
              </a:rPr>
              <a:t>) </a:t>
            </a:r>
          </a:p>
          <a:p>
            <a:pPr lvl="1"/>
            <a:r>
              <a:rPr lang="en-US" dirty="0"/>
              <a:t>speech recognition, decoding with a noisy channel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7945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Dynamic Bayes Nets (DBNs)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315200" cy="5181600"/>
          </a:xfrm>
        </p:spPr>
        <p:txBody>
          <a:bodyPr/>
          <a:lstStyle/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We want to track multiple variables over time, using multiple sources of evidence</a:t>
            </a:r>
          </a:p>
          <a:p>
            <a:pPr lvl="7"/>
            <a:endParaRPr lang="en-US" sz="6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Idea: Repeat a fixed Bayes net structure at each time</a:t>
            </a:r>
          </a:p>
          <a:p>
            <a:pPr lvl="7"/>
            <a:endParaRPr lang="en-US" sz="6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Variables from time </a:t>
            </a:r>
            <a:r>
              <a:rPr lang="en-US" sz="2400" i="1" dirty="0">
                <a:solidFill>
                  <a:srgbClr val="CC00CC"/>
                </a:solidFill>
                <a:latin typeface="Calibri"/>
                <a:ea typeface="ＭＳ Ｐゴシック" pitchFamily="34" charset="-128"/>
                <a:cs typeface="Calibri"/>
              </a:rPr>
              <a:t>t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 can condition on those from </a:t>
            </a:r>
            <a:r>
              <a:rPr lang="en-US" sz="2400" i="1" dirty="0">
                <a:solidFill>
                  <a:srgbClr val="CC00CC"/>
                </a:solidFill>
                <a:latin typeface="Calibri"/>
                <a:ea typeface="ＭＳ Ｐゴシック" pitchFamily="34" charset="-128"/>
                <a:cs typeface="Calibri"/>
              </a:rPr>
              <a:t>t-1</a:t>
            </a:r>
          </a:p>
          <a:p>
            <a:endParaRPr lang="en-US" sz="2400" i="1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i="1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i="1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i="1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i="1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i="1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1800" i="1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i="1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i="1" dirty="0">
              <a:latin typeface="Calibri"/>
              <a:ea typeface="ＭＳ Ｐゴシック" pitchFamily="34" charset="-128"/>
              <a:cs typeface="Calibri"/>
            </a:endParaRPr>
          </a:p>
        </p:txBody>
      </p:sp>
      <p:grpSp>
        <p:nvGrpSpPr>
          <p:cNvPr id="2" name="Group 50"/>
          <p:cNvGrpSpPr>
            <a:grpSpLocks/>
          </p:cNvGrpSpPr>
          <p:nvPr/>
        </p:nvGrpSpPr>
        <p:grpSpPr bwMode="auto">
          <a:xfrm>
            <a:off x="1231901" y="3762375"/>
            <a:ext cx="1357313" cy="1970088"/>
            <a:chOff x="1231366" y="3762103"/>
            <a:chExt cx="1358537" cy="1970314"/>
          </a:xfrm>
        </p:grpSpPr>
        <p:sp>
          <p:nvSpPr>
            <p:cNvPr id="79909" name="Oval 2"/>
            <p:cNvSpPr>
              <a:spLocks noChangeArrowheads="1"/>
            </p:cNvSpPr>
            <p:nvPr/>
          </p:nvSpPr>
          <p:spPr bwMode="auto">
            <a:xfrm>
              <a:off x="1231366" y="3762103"/>
              <a:ext cx="627017" cy="62701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G</a:t>
              </a:r>
              <a:r>
                <a:rPr kumimoji="0" lang="en-US" sz="1800" b="1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</a:t>
              </a:r>
              <a:r>
                <a:rPr kumimoji="0" lang="en-US" sz="1800" b="1" i="0" u="none" strike="noStrike" kern="1200" cap="none" spc="0" normalizeH="0" baseline="30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</a:t>
              </a: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9" name="Oval 3"/>
            <p:cNvSpPr>
              <a:spLocks noChangeArrowheads="1"/>
            </p:cNvSpPr>
            <p:nvPr/>
          </p:nvSpPr>
          <p:spPr bwMode="auto">
            <a:xfrm>
              <a:off x="1231366" y="5105282"/>
              <a:ext cx="627628" cy="62713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16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</a:t>
              </a:r>
              <a:r>
                <a:rPr kumimoji="0" lang="en-US" sz="18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79911" name="AutoShape 4"/>
            <p:cNvCxnSpPr>
              <a:cxnSpLocks noChangeShapeType="1"/>
              <a:stCxn id="79909" idx="4"/>
              <a:endCxn id="9" idx="0"/>
            </p:cNvCxnSpPr>
            <p:nvPr/>
          </p:nvCxnSpPr>
          <p:spPr bwMode="auto">
            <a:xfrm rot="5400000">
              <a:off x="1186735" y="4747260"/>
              <a:ext cx="71628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" name="Oval 5"/>
            <p:cNvSpPr>
              <a:spLocks noChangeArrowheads="1"/>
            </p:cNvSpPr>
            <p:nvPr/>
          </p:nvSpPr>
          <p:spPr bwMode="auto">
            <a:xfrm>
              <a:off x="1962275" y="5105282"/>
              <a:ext cx="627628" cy="62713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16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</a:t>
              </a:r>
              <a:r>
                <a:rPr kumimoji="0" lang="en-US" sz="18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b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79913" name="AutoShape 6"/>
            <p:cNvCxnSpPr>
              <a:cxnSpLocks noChangeShapeType="1"/>
              <a:stCxn id="79914" idx="4"/>
              <a:endCxn id="11" idx="0"/>
            </p:cNvCxnSpPr>
            <p:nvPr/>
          </p:nvCxnSpPr>
          <p:spPr bwMode="auto">
            <a:xfrm rot="5400000">
              <a:off x="2162095" y="4991100"/>
              <a:ext cx="22860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9914" name="Oval 9"/>
            <p:cNvSpPr>
              <a:spLocks noChangeArrowheads="1"/>
            </p:cNvSpPr>
            <p:nvPr/>
          </p:nvSpPr>
          <p:spPr bwMode="auto">
            <a:xfrm>
              <a:off x="1962886" y="4249783"/>
              <a:ext cx="627017" cy="62701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G</a:t>
              </a:r>
              <a:r>
                <a:rPr kumimoji="0" lang="en-US" sz="1800" b="1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</a:t>
              </a:r>
              <a:r>
                <a:rPr kumimoji="0" lang="en-US" sz="1800" b="1" i="0" u="none" strike="noStrike" kern="1200" cap="none" spc="0" normalizeH="0" baseline="30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b</a:t>
              </a: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grpSp>
        <p:nvGrpSpPr>
          <p:cNvPr id="3" name="Group 51"/>
          <p:cNvGrpSpPr>
            <a:grpSpLocks/>
          </p:cNvGrpSpPr>
          <p:nvPr/>
        </p:nvGrpSpPr>
        <p:grpSpPr bwMode="auto">
          <a:xfrm>
            <a:off x="1858353" y="3762375"/>
            <a:ext cx="2891447" cy="1970088"/>
            <a:chOff x="1857773" y="3762103"/>
            <a:chExt cx="2891855" cy="1970314"/>
          </a:xfrm>
        </p:grpSpPr>
        <p:sp>
          <p:nvSpPr>
            <p:cNvPr id="79899" name="Oval 17"/>
            <p:cNvSpPr>
              <a:spLocks noChangeArrowheads="1"/>
            </p:cNvSpPr>
            <p:nvPr/>
          </p:nvSpPr>
          <p:spPr bwMode="auto">
            <a:xfrm>
              <a:off x="3391091" y="3762103"/>
              <a:ext cx="627017" cy="62701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G</a:t>
              </a:r>
              <a:r>
                <a:rPr kumimoji="0" lang="en-US" sz="1800" b="1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2</a:t>
              </a:r>
              <a:r>
                <a:rPr kumimoji="0" lang="en-US" sz="1800" b="1" i="0" u="none" strike="noStrike" kern="1200" cap="none" spc="0" normalizeH="0" baseline="30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</a:t>
              </a: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3390536" y="5105282"/>
              <a:ext cx="627152" cy="62713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16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2</a:t>
              </a:r>
              <a:r>
                <a:rPr kumimoji="0" lang="en-US" sz="18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79901" name="AutoShape 19"/>
            <p:cNvCxnSpPr>
              <a:cxnSpLocks noChangeShapeType="1"/>
              <a:stCxn id="79899" idx="4"/>
              <a:endCxn id="15" idx="0"/>
            </p:cNvCxnSpPr>
            <p:nvPr/>
          </p:nvCxnSpPr>
          <p:spPr bwMode="auto">
            <a:xfrm rot="5400000">
              <a:off x="3346460" y="4747260"/>
              <a:ext cx="71628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4122477" y="5105282"/>
              <a:ext cx="627151" cy="62713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16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2</a:t>
              </a:r>
              <a:r>
                <a:rPr kumimoji="0" lang="en-US" sz="18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b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79903" name="AutoShape 21"/>
            <p:cNvCxnSpPr>
              <a:cxnSpLocks noChangeShapeType="1"/>
              <a:stCxn id="79904" idx="4"/>
              <a:endCxn id="17" idx="0"/>
            </p:cNvCxnSpPr>
            <p:nvPr/>
          </p:nvCxnSpPr>
          <p:spPr bwMode="auto">
            <a:xfrm rot="5400000">
              <a:off x="4321820" y="4991100"/>
              <a:ext cx="22860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9904" name="Oval 22"/>
            <p:cNvSpPr>
              <a:spLocks noChangeArrowheads="1"/>
            </p:cNvSpPr>
            <p:nvPr/>
          </p:nvSpPr>
          <p:spPr bwMode="auto">
            <a:xfrm>
              <a:off x="4122611" y="4249783"/>
              <a:ext cx="627017" cy="62701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G</a:t>
              </a:r>
              <a:r>
                <a:rPr kumimoji="0" lang="en-US" sz="1800" b="1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2</a:t>
              </a:r>
              <a:r>
                <a:rPr kumimoji="0" lang="en-US" sz="1800" b="1" i="0" u="none" strike="noStrike" kern="1200" cap="none" spc="0" normalizeH="0" baseline="30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b</a:t>
              </a: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79905" name="AutoShape 25"/>
            <p:cNvCxnSpPr>
              <a:cxnSpLocks noChangeShapeType="1"/>
              <a:stCxn id="79909" idx="6"/>
              <a:endCxn id="79899" idx="2"/>
            </p:cNvCxnSpPr>
            <p:nvPr/>
          </p:nvCxnSpPr>
          <p:spPr bwMode="auto">
            <a:xfrm flipV="1">
              <a:off x="1857773" y="4075612"/>
              <a:ext cx="1533318" cy="76209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906" name="AutoShape 26"/>
            <p:cNvCxnSpPr>
              <a:cxnSpLocks noChangeShapeType="1"/>
              <a:stCxn id="79914" idx="6"/>
              <a:endCxn id="79904" idx="2"/>
            </p:cNvCxnSpPr>
            <p:nvPr/>
          </p:nvCxnSpPr>
          <p:spPr bwMode="auto">
            <a:xfrm flipV="1">
              <a:off x="2588737" y="4563292"/>
              <a:ext cx="1533873" cy="76209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907" name="AutoShape 27"/>
            <p:cNvCxnSpPr>
              <a:cxnSpLocks noChangeShapeType="1"/>
              <a:stCxn id="79914" idx="6"/>
              <a:endCxn id="79899" idx="3"/>
            </p:cNvCxnSpPr>
            <p:nvPr/>
          </p:nvCxnSpPr>
          <p:spPr bwMode="auto">
            <a:xfrm flipV="1">
              <a:off x="2588737" y="4297295"/>
              <a:ext cx="894179" cy="34220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908" name="AutoShape 28"/>
            <p:cNvCxnSpPr>
              <a:cxnSpLocks noChangeShapeType="1"/>
              <a:stCxn id="79899" idx="6"/>
              <a:endCxn id="79904" idx="1"/>
            </p:cNvCxnSpPr>
            <p:nvPr/>
          </p:nvCxnSpPr>
          <p:spPr bwMode="auto">
            <a:xfrm>
              <a:off x="4018108" y="4075612"/>
              <a:ext cx="196328" cy="26599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" name="Group 53"/>
          <p:cNvGrpSpPr>
            <a:grpSpLocks/>
          </p:cNvGrpSpPr>
          <p:nvPr/>
        </p:nvGrpSpPr>
        <p:grpSpPr bwMode="auto">
          <a:xfrm>
            <a:off x="1035051" y="3276600"/>
            <a:ext cx="1727200" cy="2590800"/>
            <a:chOff x="1035423" y="3276600"/>
            <a:chExt cx="1726474" cy="2590800"/>
          </a:xfrm>
        </p:grpSpPr>
        <p:sp>
          <p:nvSpPr>
            <p:cNvPr id="79897" name="Rectangle 16"/>
            <p:cNvSpPr>
              <a:spLocks noChangeArrowheads="1"/>
            </p:cNvSpPr>
            <p:nvPr/>
          </p:nvSpPr>
          <p:spPr bwMode="auto">
            <a:xfrm>
              <a:off x="1035423" y="3657600"/>
              <a:ext cx="1726474" cy="22098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79898" name="TextBox 26"/>
            <p:cNvSpPr txBox="1">
              <a:spLocks noChangeArrowheads="1"/>
            </p:cNvSpPr>
            <p:nvPr/>
          </p:nvSpPr>
          <p:spPr bwMode="auto">
            <a:xfrm>
              <a:off x="1618898" y="3276600"/>
              <a:ext cx="565974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itchFamily="34" charset="-128"/>
                  <a:cs typeface="Calibri"/>
                </a:rPr>
                <a:t>t =1</a:t>
              </a:r>
            </a:p>
          </p:txBody>
        </p:sp>
      </p:grpSp>
      <p:grpSp>
        <p:nvGrpSpPr>
          <p:cNvPr id="6" name="Group 54"/>
          <p:cNvGrpSpPr>
            <a:grpSpLocks/>
          </p:cNvGrpSpPr>
          <p:nvPr/>
        </p:nvGrpSpPr>
        <p:grpSpPr bwMode="auto">
          <a:xfrm>
            <a:off x="3219451" y="3276600"/>
            <a:ext cx="1676400" cy="2590800"/>
            <a:chOff x="3219097" y="3276600"/>
            <a:chExt cx="1676400" cy="2590800"/>
          </a:xfrm>
        </p:grpSpPr>
        <p:sp>
          <p:nvSpPr>
            <p:cNvPr id="79895" name="Rectangle 16"/>
            <p:cNvSpPr>
              <a:spLocks noChangeArrowheads="1"/>
            </p:cNvSpPr>
            <p:nvPr/>
          </p:nvSpPr>
          <p:spPr bwMode="auto">
            <a:xfrm>
              <a:off x="3219097" y="3657600"/>
              <a:ext cx="1676400" cy="22098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79896" name="TextBox 27"/>
            <p:cNvSpPr txBox="1">
              <a:spLocks noChangeArrowheads="1"/>
            </p:cNvSpPr>
            <p:nvPr/>
          </p:nvSpPr>
          <p:spPr bwMode="auto">
            <a:xfrm>
              <a:off x="3862498" y="3276600"/>
              <a:ext cx="566212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itchFamily="34" charset="-128"/>
                  <a:cs typeface="Calibri"/>
                </a:rPr>
                <a:t>t =2</a:t>
              </a:r>
            </a:p>
          </p:txBody>
        </p:sp>
      </p:grpSp>
      <p:grpSp>
        <p:nvGrpSpPr>
          <p:cNvPr id="7" name="Group 52"/>
          <p:cNvGrpSpPr>
            <a:grpSpLocks/>
          </p:cNvGrpSpPr>
          <p:nvPr/>
        </p:nvGrpSpPr>
        <p:grpSpPr bwMode="auto">
          <a:xfrm>
            <a:off x="4018384" y="3276600"/>
            <a:ext cx="4363616" cy="2590800"/>
            <a:chOff x="4018529" y="3276600"/>
            <a:chExt cx="4363471" cy="2590800"/>
          </a:xfrm>
        </p:grpSpPr>
        <p:sp>
          <p:nvSpPr>
            <p:cNvPr id="79880" name="Oval 17"/>
            <p:cNvSpPr>
              <a:spLocks noChangeArrowheads="1"/>
            </p:cNvSpPr>
            <p:nvPr/>
          </p:nvSpPr>
          <p:spPr bwMode="auto">
            <a:xfrm>
              <a:off x="5518160" y="3762103"/>
              <a:ext cx="627017" cy="62701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G</a:t>
              </a:r>
              <a:r>
                <a:rPr kumimoji="0" lang="en-US" sz="1800" b="1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3</a:t>
              </a:r>
              <a:r>
                <a:rPr kumimoji="0" lang="en-US" sz="1800" b="1" i="0" u="none" strike="noStrike" kern="1200" cap="none" spc="0" normalizeH="0" baseline="30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</a:t>
              </a: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1" name="Oval 18"/>
            <p:cNvSpPr>
              <a:spLocks noChangeArrowheads="1"/>
            </p:cNvSpPr>
            <p:nvPr/>
          </p:nvSpPr>
          <p:spPr bwMode="auto">
            <a:xfrm>
              <a:off x="5518245" y="5105400"/>
              <a:ext cx="627042" cy="627063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16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3</a:t>
              </a:r>
              <a:r>
                <a:rPr kumimoji="0" lang="en-US" sz="18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79882" name="AutoShape 19"/>
            <p:cNvCxnSpPr>
              <a:cxnSpLocks noChangeShapeType="1"/>
              <a:stCxn id="79880" idx="4"/>
              <a:endCxn id="31" idx="0"/>
            </p:cNvCxnSpPr>
            <p:nvPr/>
          </p:nvCxnSpPr>
          <p:spPr bwMode="auto">
            <a:xfrm rot="5400000">
              <a:off x="5473529" y="4747260"/>
              <a:ext cx="71628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" name="Oval 20"/>
            <p:cNvSpPr>
              <a:spLocks noChangeArrowheads="1"/>
            </p:cNvSpPr>
            <p:nvPr/>
          </p:nvSpPr>
          <p:spPr bwMode="auto">
            <a:xfrm>
              <a:off x="6250059" y="5105400"/>
              <a:ext cx="627041" cy="627063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1600" b="1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3</a:t>
              </a:r>
              <a:r>
                <a:rPr kumimoji="0" lang="en-US" sz="18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b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79884" name="AutoShape 21"/>
            <p:cNvCxnSpPr>
              <a:cxnSpLocks noChangeShapeType="1"/>
              <a:stCxn id="79885" idx="4"/>
              <a:endCxn id="33" idx="0"/>
            </p:cNvCxnSpPr>
            <p:nvPr/>
          </p:nvCxnSpPr>
          <p:spPr bwMode="auto">
            <a:xfrm rot="5400000">
              <a:off x="6448889" y="4991100"/>
              <a:ext cx="22860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9885" name="Oval 22"/>
            <p:cNvSpPr>
              <a:spLocks noChangeArrowheads="1"/>
            </p:cNvSpPr>
            <p:nvPr/>
          </p:nvSpPr>
          <p:spPr bwMode="auto">
            <a:xfrm>
              <a:off x="6249680" y="4249783"/>
              <a:ext cx="627017" cy="62701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G</a:t>
              </a:r>
              <a:r>
                <a:rPr kumimoji="0" lang="en-US" sz="1800" b="1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3</a:t>
              </a:r>
              <a:r>
                <a:rPr kumimoji="0" lang="en-US" sz="1800" b="1" i="0" u="none" strike="noStrike" kern="1200" cap="none" spc="0" normalizeH="0" baseline="30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b</a:t>
              </a: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79886" name="AutoShape 28"/>
            <p:cNvCxnSpPr>
              <a:cxnSpLocks noChangeShapeType="1"/>
              <a:stCxn id="79880" idx="6"/>
              <a:endCxn id="79885" idx="1"/>
            </p:cNvCxnSpPr>
            <p:nvPr/>
          </p:nvCxnSpPr>
          <p:spPr bwMode="auto">
            <a:xfrm>
              <a:off x="6145177" y="4075612"/>
              <a:ext cx="196328" cy="26599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9887" name="TextBox 36"/>
            <p:cNvSpPr txBox="1">
              <a:spLocks noChangeArrowheads="1"/>
            </p:cNvSpPr>
            <p:nvPr/>
          </p:nvSpPr>
          <p:spPr bwMode="auto">
            <a:xfrm>
              <a:off x="5989568" y="3276600"/>
              <a:ext cx="566193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itchFamily="34" charset="-128"/>
                  <a:cs typeface="Calibri"/>
                </a:rPr>
                <a:t>t =3</a:t>
              </a:r>
            </a:p>
          </p:txBody>
        </p:sp>
        <p:cxnSp>
          <p:nvCxnSpPr>
            <p:cNvPr id="79888" name="AutoShape 25"/>
            <p:cNvCxnSpPr>
              <a:cxnSpLocks noChangeShapeType="1"/>
              <a:stCxn id="79899" idx="6"/>
              <a:endCxn id="79880" idx="2"/>
            </p:cNvCxnSpPr>
            <p:nvPr/>
          </p:nvCxnSpPr>
          <p:spPr bwMode="auto">
            <a:xfrm flipV="1">
              <a:off x="4018529" y="4075612"/>
              <a:ext cx="1499631" cy="76436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889" name="AutoShape 27"/>
            <p:cNvCxnSpPr>
              <a:cxnSpLocks noChangeShapeType="1"/>
              <a:stCxn id="79904" idx="6"/>
              <a:endCxn id="79880" idx="3"/>
            </p:cNvCxnSpPr>
            <p:nvPr/>
          </p:nvCxnSpPr>
          <p:spPr bwMode="auto">
            <a:xfrm flipV="1">
              <a:off x="4749921" y="4297296"/>
              <a:ext cx="860064" cy="342376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890" name="AutoShape 26"/>
            <p:cNvCxnSpPr>
              <a:cxnSpLocks noChangeShapeType="1"/>
              <a:stCxn id="79904" idx="6"/>
              <a:endCxn id="79885" idx="2"/>
            </p:cNvCxnSpPr>
            <p:nvPr/>
          </p:nvCxnSpPr>
          <p:spPr bwMode="auto">
            <a:xfrm flipV="1">
              <a:off x="4749921" y="4563292"/>
              <a:ext cx="1499759" cy="7638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9891" name="Rectangle 16"/>
            <p:cNvSpPr>
              <a:spLocks noChangeArrowheads="1"/>
            </p:cNvSpPr>
            <p:nvPr/>
          </p:nvSpPr>
          <p:spPr bwMode="auto">
            <a:xfrm>
              <a:off x="5352697" y="3657600"/>
              <a:ext cx="1676400" cy="22098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cxnSp>
          <p:nvCxnSpPr>
            <p:cNvPr id="79892" name="AutoShape 25"/>
            <p:cNvCxnSpPr>
              <a:cxnSpLocks noChangeShapeType="1"/>
            </p:cNvCxnSpPr>
            <p:nvPr/>
          </p:nvCxnSpPr>
          <p:spPr bwMode="auto">
            <a:xfrm>
              <a:off x="6150428" y="4078941"/>
              <a:ext cx="1500052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893" name="AutoShape 27"/>
            <p:cNvCxnSpPr>
              <a:cxnSpLocks noChangeShapeType="1"/>
            </p:cNvCxnSpPr>
            <p:nvPr/>
          </p:nvCxnSpPr>
          <p:spPr bwMode="auto">
            <a:xfrm flipV="1">
              <a:off x="6881948" y="4300625"/>
              <a:ext cx="860357" cy="265996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894" name="AutoShape 26"/>
            <p:cNvCxnSpPr>
              <a:cxnSpLocks noChangeShapeType="1"/>
            </p:cNvCxnSpPr>
            <p:nvPr/>
          </p:nvCxnSpPr>
          <p:spPr bwMode="auto">
            <a:xfrm>
              <a:off x="6881948" y="4566621"/>
              <a:ext cx="1500052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 type="triangle" w="lg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5984" y="1295400"/>
            <a:ext cx="3671107" cy="2376574"/>
          </a:xfrm>
          <a:prstGeom prst="rect">
            <a:avLst/>
          </a:prstGeom>
          <a:noFill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B58B7AC7-CE46-AC4C-B503-22F1C3EC3531}"/>
                  </a:ext>
                </a:extLst>
              </p14:cNvPr>
              <p14:cNvContentPartPr/>
              <p14:nvPr/>
            </p14:nvContentPartPr>
            <p14:xfrm>
              <a:off x="866160" y="3486600"/>
              <a:ext cx="3916080" cy="26272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B58B7AC7-CE46-AC4C-B503-22F1C3EC353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56800" y="3477240"/>
                <a:ext cx="3934800" cy="264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82340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389D74-7A88-AE49-1878-3F2011160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BCBB7-6FE6-EC8D-A9C6-44BB792B4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Filtering algorithm derivation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E8C2F7-E854-B63C-513C-1B1F3C89A9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3606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Filtering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>
                <a:solidFill>
                  <a:srgbClr val="0000FF"/>
                </a:solidFill>
              </a:rPr>
              <a:t>P</a:t>
            </a:r>
            <a:r>
              <a:rPr lang="en-US" dirty="0">
                <a:solidFill>
                  <a:srgbClr val="0000FF"/>
                </a:solidFill>
              </a:rPr>
              <a:t>(</a:t>
            </a:r>
            <a:r>
              <a:rPr lang="en-US" i="1" dirty="0">
                <a:solidFill>
                  <a:srgbClr val="0000FF"/>
                </a:solidFill>
              </a:rPr>
              <a:t>X</a:t>
            </a:r>
            <a:r>
              <a:rPr lang="en-US" i="1" baseline="-25000" dirty="0">
                <a:solidFill>
                  <a:srgbClr val="0000FF"/>
                </a:solidFill>
              </a:rPr>
              <a:t>t</a:t>
            </a:r>
            <a:r>
              <a:rPr lang="en-US" baseline="-25000" dirty="0">
                <a:solidFill>
                  <a:srgbClr val="0000FF"/>
                </a:solidFill>
              </a:rPr>
              <a:t>+1</a:t>
            </a:r>
            <a:r>
              <a:rPr lang="en-US" dirty="0">
                <a:solidFill>
                  <a:srgbClr val="0000FF"/>
                </a:solidFill>
              </a:rPr>
              <a:t>|</a:t>
            </a:r>
            <a:r>
              <a:rPr lang="en-US" i="1" dirty="0">
                <a:solidFill>
                  <a:srgbClr val="0000FF"/>
                </a:solidFill>
              </a:rPr>
              <a:t>e</a:t>
            </a:r>
            <a:r>
              <a:rPr lang="en-US" baseline="-25000" dirty="0">
                <a:solidFill>
                  <a:srgbClr val="0000FF"/>
                </a:solidFill>
              </a:rPr>
              <a:t>1:</a:t>
            </a:r>
            <a:r>
              <a:rPr lang="en-US" i="1" baseline="-25000" dirty="0">
                <a:solidFill>
                  <a:srgbClr val="0000FF"/>
                </a:solidFill>
              </a:rPr>
              <a:t>t</a:t>
            </a:r>
            <a:r>
              <a:rPr lang="en-US" baseline="-25000" dirty="0">
                <a:solidFill>
                  <a:srgbClr val="0000FF"/>
                </a:solidFill>
              </a:rPr>
              <a:t>+1</a:t>
            </a:r>
            <a:r>
              <a:rPr lang="en-US" dirty="0">
                <a:solidFill>
                  <a:srgbClr val="0000FF"/>
                </a:solidFill>
              </a:rPr>
              <a:t>) </a:t>
            </a:r>
            <a:r>
              <a:rPr lang="en-US" dirty="0">
                <a:solidFill>
                  <a:schemeClr val="tx1"/>
                </a:solidFill>
              </a:rPr>
              <a:t>= </a:t>
            </a:r>
            <a:r>
              <a:rPr lang="en-US" sz="3200" i="1" dirty="0">
                <a:solidFill>
                  <a:schemeClr val="tx1"/>
                </a:solidFill>
                <a:sym typeface="Symbol"/>
              </a:rPr>
              <a:t>α </a:t>
            </a:r>
            <a:r>
              <a:rPr lang="en-US" sz="3200" i="1" dirty="0">
                <a:solidFill>
                  <a:srgbClr val="F16C11"/>
                </a:solidFill>
              </a:rPr>
              <a:t>P</a:t>
            </a:r>
            <a:r>
              <a:rPr lang="en-US" sz="3200" dirty="0">
                <a:solidFill>
                  <a:srgbClr val="F16C11"/>
                </a:solidFill>
              </a:rPr>
              <a:t>(</a:t>
            </a:r>
            <a:r>
              <a:rPr lang="en-US" sz="3200" i="1" dirty="0">
                <a:solidFill>
                  <a:srgbClr val="F16C11"/>
                </a:solidFill>
              </a:rPr>
              <a:t>e</a:t>
            </a:r>
            <a:r>
              <a:rPr lang="en-US" sz="3200" i="1" baseline="-25000" dirty="0">
                <a:solidFill>
                  <a:srgbClr val="F16C11"/>
                </a:solidFill>
              </a:rPr>
              <a:t>t</a:t>
            </a:r>
            <a:r>
              <a:rPr lang="en-US" sz="3200" baseline="-25000" dirty="0">
                <a:solidFill>
                  <a:srgbClr val="F16C11"/>
                </a:solidFill>
              </a:rPr>
              <a:t>+1</a:t>
            </a:r>
            <a:r>
              <a:rPr lang="en-US" sz="3200" dirty="0">
                <a:solidFill>
                  <a:srgbClr val="F16C11"/>
                </a:solidFill>
              </a:rPr>
              <a:t>|</a:t>
            </a:r>
            <a:r>
              <a:rPr lang="en-US" sz="3200" i="1" dirty="0">
                <a:solidFill>
                  <a:srgbClr val="F16C11"/>
                </a:solidFill>
              </a:rPr>
              <a:t>X</a:t>
            </a:r>
            <a:r>
              <a:rPr lang="en-US" sz="3200" i="1" baseline="-25000" dirty="0">
                <a:solidFill>
                  <a:srgbClr val="F16C11"/>
                </a:solidFill>
              </a:rPr>
              <a:t>t</a:t>
            </a:r>
            <a:r>
              <a:rPr lang="en-US" sz="3200" baseline="-25000" dirty="0">
                <a:solidFill>
                  <a:srgbClr val="F16C11"/>
                </a:solidFill>
              </a:rPr>
              <a:t>+1</a:t>
            </a:r>
            <a:r>
              <a:rPr lang="en-US" sz="3200" dirty="0">
                <a:solidFill>
                  <a:srgbClr val="F16C11"/>
                </a:solidFill>
              </a:rPr>
              <a:t>) </a:t>
            </a:r>
            <a:r>
              <a:rPr lang="en-US" sz="3200" dirty="0">
                <a:solidFill>
                  <a:srgbClr val="DC0003"/>
                </a:solidFill>
                <a:sym typeface="Symbol"/>
              </a:rPr>
              <a:t></a:t>
            </a:r>
            <a:r>
              <a:rPr lang="en-US" sz="3600" i="1" baseline="-25000" dirty="0" err="1">
                <a:solidFill>
                  <a:srgbClr val="DC0003"/>
                </a:solidFill>
                <a:sym typeface="Symbol"/>
              </a:rPr>
              <a:t>x</a:t>
            </a:r>
            <a:r>
              <a:rPr lang="en-US" sz="3200" i="1" baseline="-51000" dirty="0" err="1">
                <a:solidFill>
                  <a:srgbClr val="DC0003"/>
                </a:solidFill>
                <a:sym typeface="Symbol"/>
              </a:rPr>
              <a:t>t</a:t>
            </a:r>
            <a:r>
              <a:rPr lang="en-US" sz="3200" i="1" dirty="0">
                <a:solidFill>
                  <a:srgbClr val="DC0003"/>
                </a:solidFill>
                <a:sym typeface="Symbol"/>
              </a:rPr>
              <a:t> </a:t>
            </a:r>
            <a:r>
              <a:rPr lang="en-US" sz="3200" i="1" dirty="0">
                <a:solidFill>
                  <a:srgbClr val="009051"/>
                </a:solidFill>
                <a:sym typeface="Symbol"/>
              </a:rPr>
              <a:t>P</a:t>
            </a:r>
            <a:r>
              <a:rPr lang="en-US" sz="3200" dirty="0">
                <a:solidFill>
                  <a:srgbClr val="009051"/>
                </a:solidFill>
                <a:sym typeface="Symbol"/>
              </a:rPr>
              <a:t>(</a:t>
            </a:r>
            <a:r>
              <a:rPr lang="en-US" sz="3200" i="1" dirty="0">
                <a:solidFill>
                  <a:srgbClr val="009051"/>
                </a:solidFill>
                <a:sym typeface="Symbol"/>
              </a:rPr>
              <a:t>X</a:t>
            </a:r>
            <a:r>
              <a:rPr lang="en-US" sz="3200" i="1" baseline="-25000" dirty="0">
                <a:solidFill>
                  <a:srgbClr val="009051"/>
                </a:solidFill>
                <a:latin typeface="Calibri"/>
                <a:cs typeface="Calibri"/>
              </a:rPr>
              <a:t>t</a:t>
            </a:r>
            <a:r>
              <a:rPr lang="en-US" sz="3200" baseline="-25000" dirty="0">
                <a:solidFill>
                  <a:srgbClr val="009051"/>
                </a:solidFill>
              </a:rPr>
              <a:t>+1</a:t>
            </a:r>
            <a:r>
              <a:rPr lang="en-US" sz="3200" dirty="0">
                <a:solidFill>
                  <a:srgbClr val="009051"/>
                </a:solidFill>
                <a:latin typeface="Calibri"/>
                <a:cs typeface="Calibri"/>
              </a:rPr>
              <a:t>|</a:t>
            </a:r>
            <a:r>
              <a:rPr lang="en-US" sz="3200" baseline="-25000" dirty="0">
                <a:solidFill>
                  <a:srgbClr val="009051"/>
                </a:solidFill>
                <a:latin typeface="Calibri"/>
                <a:cs typeface="Calibri"/>
              </a:rPr>
              <a:t> </a:t>
            </a:r>
            <a:r>
              <a:rPr lang="en-US" sz="3200" i="1" dirty="0" err="1">
                <a:solidFill>
                  <a:srgbClr val="009051"/>
                </a:solidFill>
                <a:sym typeface="Symbol"/>
              </a:rPr>
              <a:t>x</a:t>
            </a:r>
            <a:r>
              <a:rPr lang="en-US" sz="3200" i="1" baseline="-25000" dirty="0" err="1">
                <a:solidFill>
                  <a:srgbClr val="009051"/>
                </a:solidFill>
                <a:latin typeface="Calibri"/>
                <a:cs typeface="Calibri"/>
              </a:rPr>
              <a:t>t</a:t>
            </a:r>
            <a:r>
              <a:rPr lang="en-US" sz="3200" dirty="0">
                <a:solidFill>
                  <a:srgbClr val="009051"/>
                </a:solidFill>
                <a:sym typeface="Symbol"/>
              </a:rPr>
              <a:t>)</a:t>
            </a:r>
            <a:r>
              <a:rPr lang="en-US" i="1" dirty="0">
                <a:solidFill>
                  <a:srgbClr val="0096FF"/>
                </a:solidFill>
                <a:sym typeface="Symbol"/>
              </a:rPr>
              <a:t> P</a:t>
            </a:r>
            <a:r>
              <a:rPr lang="en-US" dirty="0">
                <a:solidFill>
                  <a:srgbClr val="0096FF"/>
                </a:solidFill>
                <a:sym typeface="Symbol"/>
              </a:rPr>
              <a:t>(</a:t>
            </a:r>
            <a:r>
              <a:rPr lang="en-US" i="1" dirty="0" err="1">
                <a:solidFill>
                  <a:srgbClr val="0096FF"/>
                </a:solidFill>
                <a:sym typeface="Symbol"/>
              </a:rPr>
              <a:t>x</a:t>
            </a:r>
            <a:r>
              <a:rPr lang="en-US" i="1" baseline="-25000" dirty="0" err="1">
                <a:solidFill>
                  <a:srgbClr val="0096FF"/>
                </a:solidFill>
                <a:latin typeface="Calibri"/>
                <a:cs typeface="Calibri"/>
              </a:rPr>
              <a:t>t</a:t>
            </a:r>
            <a:r>
              <a:rPr lang="en-US" dirty="0">
                <a:solidFill>
                  <a:srgbClr val="0096FF"/>
                </a:solidFill>
                <a:latin typeface="Calibri"/>
                <a:cs typeface="Calibri"/>
                <a:sym typeface="Symbol"/>
              </a:rPr>
              <a:t> </a:t>
            </a:r>
            <a:r>
              <a:rPr lang="en-US" dirty="0">
                <a:solidFill>
                  <a:srgbClr val="0096FF"/>
                </a:solidFill>
              </a:rPr>
              <a:t>| </a:t>
            </a:r>
            <a:r>
              <a:rPr lang="en-US" i="1" dirty="0">
                <a:solidFill>
                  <a:srgbClr val="0096FF"/>
                </a:solidFill>
              </a:rPr>
              <a:t>e</a:t>
            </a:r>
            <a:r>
              <a:rPr lang="en-US" baseline="-25000" dirty="0">
                <a:solidFill>
                  <a:srgbClr val="0096FF"/>
                </a:solidFill>
              </a:rPr>
              <a:t>1:</a:t>
            </a:r>
            <a:r>
              <a:rPr lang="en-US" i="1" baseline="-25000" dirty="0">
                <a:solidFill>
                  <a:srgbClr val="0096FF"/>
                </a:solidFill>
              </a:rPr>
              <a:t>t</a:t>
            </a:r>
            <a:r>
              <a:rPr lang="en-US" dirty="0">
                <a:solidFill>
                  <a:srgbClr val="0096FF"/>
                </a:solidFill>
                <a:sym typeface="Symbol"/>
              </a:rPr>
              <a:t>)</a:t>
            </a:r>
            <a:r>
              <a:rPr lang="en-US" i="1" dirty="0">
                <a:solidFill>
                  <a:srgbClr val="0096FF"/>
                </a:solidFill>
                <a:sym typeface="Symbol"/>
              </a:rPr>
              <a:t> </a:t>
            </a:r>
            <a:endParaRPr lang="en-US" sz="3200" dirty="0">
              <a:solidFill>
                <a:srgbClr val="009051"/>
              </a:solidFill>
              <a:sym typeface="Symbol"/>
            </a:endParaRPr>
          </a:p>
          <a:p>
            <a:endParaRPr lang="en-US" dirty="0">
              <a:solidFill>
                <a:srgbClr val="CC00CC"/>
              </a:solidFill>
              <a:sym typeface="Symbol"/>
            </a:endParaRPr>
          </a:p>
          <a:p>
            <a:endParaRPr lang="en-US" sz="3200" dirty="0">
              <a:solidFill>
                <a:srgbClr val="CC00CC"/>
              </a:solidFill>
              <a:sym typeface="Symbol"/>
            </a:endParaRPr>
          </a:p>
          <a:p>
            <a:endParaRPr lang="en-US" dirty="0">
              <a:solidFill>
                <a:srgbClr val="CC00CC"/>
              </a:solidFill>
              <a:sym typeface="Symbol"/>
            </a:endParaRPr>
          </a:p>
          <a:p>
            <a:r>
              <a:rPr lang="en-US" b="1" i="1" dirty="0">
                <a:solidFill>
                  <a:srgbClr val="0432FF"/>
                </a:solidFill>
                <a:sym typeface="Symbol"/>
              </a:rPr>
              <a:t>f</a:t>
            </a:r>
            <a:r>
              <a:rPr lang="en-US" baseline="-25000" dirty="0">
                <a:solidFill>
                  <a:srgbClr val="0432FF"/>
                </a:solidFill>
                <a:sym typeface="Symbol"/>
              </a:rPr>
              <a:t>1:</a:t>
            </a:r>
            <a:r>
              <a:rPr lang="en-US" i="1" baseline="-25000" dirty="0">
                <a:solidFill>
                  <a:srgbClr val="0432FF"/>
                </a:solidFill>
                <a:sym typeface="Symbol"/>
              </a:rPr>
              <a:t>t</a:t>
            </a:r>
            <a:r>
              <a:rPr lang="en-US" baseline="-25000" dirty="0">
                <a:solidFill>
                  <a:srgbClr val="0432FF"/>
                </a:solidFill>
                <a:sym typeface="Symbol"/>
              </a:rPr>
              <a:t>+1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dirty="0">
                <a:solidFill>
                  <a:schemeClr val="tx1"/>
                </a:solidFill>
                <a:sym typeface="Symbol"/>
              </a:rPr>
              <a:t>= </a:t>
            </a:r>
            <a:r>
              <a:rPr lang="en-US" cap="small" dirty="0">
                <a:solidFill>
                  <a:schemeClr val="tx1"/>
                </a:solidFill>
                <a:sym typeface="Symbol"/>
              </a:rPr>
              <a:t>Forward</a:t>
            </a:r>
            <a:r>
              <a:rPr lang="en-US" dirty="0">
                <a:solidFill>
                  <a:schemeClr val="tx1"/>
                </a:solidFill>
                <a:sym typeface="Symbol"/>
              </a:rPr>
              <a:t>(</a:t>
            </a:r>
            <a:r>
              <a:rPr lang="en-US" b="1" i="1" dirty="0">
                <a:solidFill>
                  <a:srgbClr val="0096FF"/>
                </a:solidFill>
                <a:sym typeface="Symbol"/>
              </a:rPr>
              <a:t>f</a:t>
            </a:r>
            <a:r>
              <a:rPr lang="en-US" baseline="-25000" dirty="0">
                <a:solidFill>
                  <a:srgbClr val="0096FF"/>
                </a:solidFill>
                <a:sym typeface="Symbol"/>
              </a:rPr>
              <a:t>1:</a:t>
            </a:r>
            <a:r>
              <a:rPr lang="en-US" i="1" baseline="-25000" dirty="0">
                <a:solidFill>
                  <a:srgbClr val="0096FF"/>
                </a:solidFill>
                <a:sym typeface="Symbol"/>
              </a:rPr>
              <a:t>t</a:t>
            </a:r>
            <a:r>
              <a:rPr lang="en-US" dirty="0">
                <a:solidFill>
                  <a:srgbClr val="0096FF"/>
                </a:solidFill>
                <a:sym typeface="Symbol"/>
              </a:rPr>
              <a:t> </a:t>
            </a:r>
            <a:r>
              <a:rPr lang="en-US" dirty="0">
                <a:solidFill>
                  <a:schemeClr val="tx1"/>
                </a:solidFill>
                <a:sym typeface="Symbol"/>
              </a:rPr>
              <a:t>, </a:t>
            </a:r>
            <a:r>
              <a:rPr lang="en-US" i="1" dirty="0">
                <a:solidFill>
                  <a:schemeClr val="tx1"/>
                </a:solidFill>
              </a:rPr>
              <a:t>e</a:t>
            </a:r>
            <a:r>
              <a:rPr lang="en-US" i="1" baseline="-25000" dirty="0">
                <a:solidFill>
                  <a:schemeClr val="tx1"/>
                </a:solidFill>
              </a:rPr>
              <a:t>t</a:t>
            </a:r>
            <a:r>
              <a:rPr lang="en-US" baseline="-25000" dirty="0">
                <a:solidFill>
                  <a:schemeClr val="tx1"/>
                </a:solidFill>
              </a:rPr>
              <a:t>+1</a:t>
            </a:r>
            <a:r>
              <a:rPr lang="en-US" dirty="0">
                <a:solidFill>
                  <a:schemeClr val="tx1"/>
                </a:solidFill>
              </a:rPr>
              <a:t>)</a:t>
            </a:r>
            <a:endParaRPr lang="en-US" b="1" i="1" dirty="0">
              <a:solidFill>
                <a:schemeClr val="tx1"/>
              </a:solidFill>
              <a:sym typeface="Symbol"/>
            </a:endParaRP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12" name="Straight Connector 11"/>
          <p:cNvCxnSpPr>
            <a:cxnSpLocks/>
          </p:cNvCxnSpPr>
          <p:nvPr/>
        </p:nvCxnSpPr>
        <p:spPr>
          <a:xfrm>
            <a:off x="4961165" y="1774372"/>
            <a:ext cx="3575957" cy="0"/>
          </a:xfrm>
          <a:prstGeom prst="line">
            <a:avLst/>
          </a:prstGeom>
          <a:ln w="28575" cmpd="sng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126922" y="1774372"/>
            <a:ext cx="1676400" cy="0"/>
          </a:xfrm>
          <a:prstGeom prst="line">
            <a:avLst/>
          </a:prstGeom>
          <a:ln w="28575" cmpd="sng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669722" y="1774372"/>
            <a:ext cx="304800" cy="0"/>
          </a:xfrm>
          <a:prstGeom prst="line">
            <a:avLst/>
          </a:prstGeom>
          <a:ln w="28575" cmpd="sng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ular Callout 17"/>
          <p:cNvSpPr/>
          <p:nvPr/>
        </p:nvSpPr>
        <p:spPr>
          <a:xfrm>
            <a:off x="7013122" y="2383972"/>
            <a:ext cx="1524000" cy="457200"/>
          </a:xfrm>
          <a:prstGeom prst="wedgeRoundRectCallout">
            <a:avLst>
              <a:gd name="adj1" fmla="val -51057"/>
              <a:gd name="adj2" fmla="val -154960"/>
              <a:gd name="adj3" fmla="val 16667"/>
            </a:avLst>
          </a:prstGeom>
          <a:solidFill>
            <a:schemeClr val="bg1"/>
          </a:solidFill>
          <a:ln w="28575" cmpd="sng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Predict</a:t>
            </a:r>
          </a:p>
        </p:txBody>
      </p:sp>
      <p:sp>
        <p:nvSpPr>
          <p:cNvPr id="19" name="Rounded Rectangular Callout 18"/>
          <p:cNvSpPr/>
          <p:nvPr/>
        </p:nvSpPr>
        <p:spPr>
          <a:xfrm>
            <a:off x="4117522" y="2383972"/>
            <a:ext cx="1524000" cy="457200"/>
          </a:xfrm>
          <a:prstGeom prst="wedgeRoundRectCallout">
            <a:avLst>
              <a:gd name="adj1" fmla="val -59629"/>
              <a:gd name="adj2" fmla="val -158532"/>
              <a:gd name="adj3" fmla="val 16667"/>
            </a:avLst>
          </a:prstGeom>
          <a:solidFill>
            <a:schemeClr val="bg1"/>
          </a:solidFill>
          <a:ln w="28575" cmpd="sng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Update</a:t>
            </a:r>
          </a:p>
        </p:txBody>
      </p:sp>
      <p:sp>
        <p:nvSpPr>
          <p:cNvPr id="20" name="Rounded Rectangular Callout 19"/>
          <p:cNvSpPr/>
          <p:nvPr/>
        </p:nvSpPr>
        <p:spPr>
          <a:xfrm>
            <a:off x="1679122" y="2383972"/>
            <a:ext cx="1524000" cy="457200"/>
          </a:xfrm>
          <a:prstGeom prst="wedgeRoundRectCallout">
            <a:avLst>
              <a:gd name="adj1" fmla="val 25907"/>
              <a:gd name="adj2" fmla="val -157342"/>
              <a:gd name="adj3" fmla="val 16667"/>
            </a:avLst>
          </a:prstGeom>
          <a:solidFill>
            <a:schemeClr val="bg1"/>
          </a:solidFill>
          <a:ln w="28575" cmpd="sng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Normalize</a:t>
            </a:r>
          </a:p>
        </p:txBody>
      </p:sp>
    </p:spTree>
    <p:extLst>
      <p:ext uri="{BB962C8B-B14F-4D97-AF65-F5344CB8AC3E}">
        <p14:creationId xmlns:p14="http://schemas.microsoft.com/office/powerpoint/2010/main" val="42795043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Filtering Algorithm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7236180" y="2075330"/>
            <a:ext cx="4343400" cy="2057400"/>
            <a:chOff x="1028700" y="4876800"/>
            <a:chExt cx="3276600" cy="1600200"/>
          </a:xfrm>
        </p:grpSpPr>
        <p:sp>
          <p:nvSpPr>
            <p:cNvPr id="10" name="Oval 62"/>
            <p:cNvSpPr>
              <a:spLocks noChangeArrowheads="1"/>
            </p:cNvSpPr>
            <p:nvPr/>
          </p:nvSpPr>
          <p:spPr bwMode="auto">
            <a:xfrm>
              <a:off x="19431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8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2</a:t>
              </a:r>
            </a:p>
          </p:txBody>
        </p:sp>
        <p:cxnSp>
          <p:nvCxnSpPr>
            <p:cNvPr id="11" name="AutoShape 63"/>
            <p:cNvCxnSpPr>
              <a:cxnSpLocks noChangeShapeType="1"/>
              <a:stCxn id="10" idx="4"/>
              <a:endCxn id="20" idx="0"/>
            </p:cNvCxnSpPr>
            <p:nvPr/>
          </p:nvCxnSpPr>
          <p:spPr bwMode="auto">
            <a:xfrm>
              <a:off x="22098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" name="Oval 64"/>
            <p:cNvSpPr>
              <a:spLocks noChangeArrowheads="1"/>
            </p:cNvSpPr>
            <p:nvPr/>
          </p:nvSpPr>
          <p:spPr bwMode="auto">
            <a:xfrm>
              <a:off x="10287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</a:t>
              </a:r>
            </a:p>
          </p:txBody>
        </p:sp>
        <p:cxnSp>
          <p:nvCxnSpPr>
            <p:cNvPr id="13" name="AutoShape 65"/>
            <p:cNvCxnSpPr>
              <a:cxnSpLocks noChangeShapeType="1"/>
              <a:stCxn id="14" idx="6"/>
              <a:endCxn id="10" idx="2"/>
            </p:cNvCxnSpPr>
            <p:nvPr/>
          </p:nvCxnSpPr>
          <p:spPr bwMode="auto">
            <a:xfrm>
              <a:off x="15763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" name="Oval 66"/>
            <p:cNvSpPr>
              <a:spLocks noChangeArrowheads="1"/>
            </p:cNvSpPr>
            <p:nvPr/>
          </p:nvSpPr>
          <p:spPr bwMode="auto">
            <a:xfrm>
              <a:off x="10287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</a:t>
              </a:r>
            </a:p>
          </p:txBody>
        </p:sp>
        <p:cxnSp>
          <p:nvCxnSpPr>
            <p:cNvPr id="15" name="AutoShape 67"/>
            <p:cNvCxnSpPr>
              <a:cxnSpLocks noChangeShapeType="1"/>
              <a:stCxn id="14" idx="4"/>
              <a:endCxn id="12" idx="0"/>
            </p:cNvCxnSpPr>
            <p:nvPr/>
          </p:nvCxnSpPr>
          <p:spPr bwMode="auto">
            <a:xfrm>
              <a:off x="12954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" name="Oval 68"/>
            <p:cNvSpPr>
              <a:spLocks noChangeArrowheads="1"/>
            </p:cNvSpPr>
            <p:nvPr/>
          </p:nvSpPr>
          <p:spPr bwMode="auto">
            <a:xfrm>
              <a:off x="28575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3</a:t>
              </a:r>
            </a:p>
          </p:txBody>
        </p:sp>
        <p:cxnSp>
          <p:nvCxnSpPr>
            <p:cNvPr id="17" name="AutoShape 69"/>
            <p:cNvCxnSpPr>
              <a:cxnSpLocks noChangeShapeType="1"/>
              <a:stCxn id="16" idx="6"/>
              <a:endCxn id="19" idx="2"/>
            </p:cNvCxnSpPr>
            <p:nvPr/>
          </p:nvCxnSpPr>
          <p:spPr bwMode="auto">
            <a:xfrm>
              <a:off x="34051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AutoShape 70"/>
            <p:cNvCxnSpPr>
              <a:cxnSpLocks noChangeShapeType="1"/>
              <a:stCxn id="10" idx="6"/>
              <a:endCxn id="16" idx="2"/>
            </p:cNvCxnSpPr>
            <p:nvPr/>
          </p:nvCxnSpPr>
          <p:spPr bwMode="auto">
            <a:xfrm>
              <a:off x="24907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" name="Oval 71"/>
            <p:cNvSpPr>
              <a:spLocks noChangeArrowheads="1"/>
            </p:cNvSpPr>
            <p:nvPr/>
          </p:nvSpPr>
          <p:spPr bwMode="auto">
            <a:xfrm>
              <a:off x="37719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8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4</a:t>
              </a:r>
            </a:p>
          </p:txBody>
        </p:sp>
        <p:sp>
          <p:nvSpPr>
            <p:cNvPr id="20" name="Oval 73"/>
            <p:cNvSpPr>
              <a:spLocks noChangeArrowheads="1"/>
            </p:cNvSpPr>
            <p:nvPr/>
          </p:nvSpPr>
          <p:spPr bwMode="auto">
            <a:xfrm>
              <a:off x="19431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2</a:t>
              </a:r>
            </a:p>
          </p:txBody>
        </p:sp>
        <p:sp>
          <p:nvSpPr>
            <p:cNvPr id="21" name="Oval 74"/>
            <p:cNvSpPr>
              <a:spLocks noChangeArrowheads="1"/>
            </p:cNvSpPr>
            <p:nvPr/>
          </p:nvSpPr>
          <p:spPr bwMode="auto">
            <a:xfrm>
              <a:off x="28575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3</a:t>
              </a:r>
            </a:p>
          </p:txBody>
        </p:sp>
        <p:sp>
          <p:nvSpPr>
            <p:cNvPr id="22" name="Oval 75"/>
            <p:cNvSpPr>
              <a:spLocks noChangeArrowheads="1"/>
            </p:cNvSpPr>
            <p:nvPr/>
          </p:nvSpPr>
          <p:spPr bwMode="auto">
            <a:xfrm>
              <a:off x="37719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4</a:t>
              </a:r>
            </a:p>
          </p:txBody>
        </p:sp>
        <p:cxnSp>
          <p:nvCxnSpPr>
            <p:cNvPr id="23" name="AutoShape 77"/>
            <p:cNvCxnSpPr>
              <a:cxnSpLocks noChangeShapeType="1"/>
              <a:stCxn id="16" idx="4"/>
              <a:endCxn id="21" idx="0"/>
            </p:cNvCxnSpPr>
            <p:nvPr/>
          </p:nvCxnSpPr>
          <p:spPr bwMode="auto">
            <a:xfrm>
              <a:off x="31242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" name="AutoShape 78"/>
            <p:cNvCxnSpPr>
              <a:cxnSpLocks noChangeShapeType="1"/>
              <a:stCxn id="19" idx="4"/>
              <a:endCxn id="22" idx="0"/>
            </p:cNvCxnSpPr>
            <p:nvPr/>
          </p:nvCxnSpPr>
          <p:spPr bwMode="auto">
            <a:xfrm>
              <a:off x="40386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8" name="Group 27"/>
          <p:cNvGrpSpPr/>
          <p:nvPr/>
        </p:nvGrpSpPr>
        <p:grpSpPr>
          <a:xfrm>
            <a:off x="6931380" y="1922930"/>
            <a:ext cx="4876800" cy="2438400"/>
            <a:chOff x="6705600" y="2057400"/>
            <a:chExt cx="4876800" cy="2438400"/>
          </a:xfrm>
          <a:effectLst/>
        </p:grpSpPr>
        <p:cxnSp>
          <p:nvCxnSpPr>
            <p:cNvPr id="4" name="Straight Connector 3"/>
            <p:cNvCxnSpPr/>
            <p:nvPr/>
          </p:nvCxnSpPr>
          <p:spPr>
            <a:xfrm>
              <a:off x="6705600" y="3276600"/>
              <a:ext cx="3657600" cy="0"/>
            </a:xfrm>
            <a:prstGeom prst="line">
              <a:avLst/>
            </a:prstGeom>
            <a:ln w="38100" cap="rnd" cmpd="sng"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6705600" y="4495800"/>
              <a:ext cx="4876800" cy="0"/>
            </a:xfrm>
            <a:prstGeom prst="line">
              <a:avLst/>
            </a:prstGeom>
            <a:ln w="38100" cap="rnd" cmpd="sng"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V="1">
              <a:off x="6705600" y="3276600"/>
              <a:ext cx="0" cy="1219200"/>
            </a:xfrm>
            <a:prstGeom prst="line">
              <a:avLst/>
            </a:prstGeom>
            <a:ln w="38100" cap="rnd" cmpd="sng"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V="1">
              <a:off x="10363200" y="2057400"/>
              <a:ext cx="0" cy="1219200"/>
            </a:xfrm>
            <a:prstGeom prst="line">
              <a:avLst/>
            </a:prstGeom>
            <a:ln w="38100" cap="rnd" cmpd="sng"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10363200" y="2057400"/>
              <a:ext cx="1219200" cy="0"/>
            </a:xfrm>
            <a:prstGeom prst="line">
              <a:avLst/>
            </a:prstGeom>
            <a:ln w="38100" cap="rnd" cmpd="sng"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V="1">
              <a:off x="11582400" y="2057400"/>
              <a:ext cx="0" cy="2438400"/>
            </a:xfrm>
            <a:prstGeom prst="line">
              <a:avLst/>
            </a:prstGeom>
            <a:ln w="38100" cap="rnd" cmpd="sng"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Rectangle 3"/>
          <p:cNvSpPr>
            <a:spLocks noGrp="1" noChangeArrowheads="1"/>
          </p:cNvSpPr>
          <p:nvPr>
            <p:ph idx="1"/>
          </p:nvPr>
        </p:nvSpPr>
        <p:spPr>
          <a:xfrm>
            <a:off x="555814" y="1219201"/>
            <a:ext cx="10134600" cy="1066800"/>
          </a:xfrm>
        </p:spPr>
        <p:txBody>
          <a:bodyPr/>
          <a:lstStyle/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Query: What is the current state, given all of the current and past evidence?</a:t>
            </a:r>
          </a:p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Matching math with Bayes net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90281" y="2027689"/>
                <a:ext cx="523354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432FF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</a:rPr>
                      <m:t>𝑃</m:t>
                    </m:r>
                    <m:d>
                      <m:dPr>
                        <m:endChr m:val="|"/>
                        <m:ctrlP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𝑋</m:t>
                            </m:r>
                          </m:e>
                          <m:sub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𝑡</m:t>
                            </m:r>
                          </m:sub>
                        </m:sSub>
                        <m: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 </m:t>
                        </m:r>
                      </m:e>
                    </m:d>
                    <m:r>
                      <a:rPr kumimoji="0" lang="en-US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432FF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</a:rPr>
                      <m:t> </m:t>
                    </m:r>
                    <m:sSub>
                      <m:sSubPr>
                        <m:ctrlP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sSubPr>
                      <m:e>
                        <m: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𝑒</m:t>
                        </m:r>
                      </m:e>
                      <m:sub>
                        <m: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1:</m:t>
                        </m:r>
                        <m: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𝑡</m:t>
                        </m:r>
                      </m:sub>
                    </m:sSub>
                    <m:r>
                      <a:rPr kumimoji="0" lang="en-US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432FF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</a:rPr>
                      <m:t>)</m:t>
                    </m:r>
                  </m:oMath>
                </a14:m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432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=</a:t>
                </a:r>
                <a14:m>
                  <m:oMath xmlns:m="http://schemas.openxmlformats.org/officeDocument/2006/math">
                    <m:r>
                      <a:rPr kumimoji="0" lang="en-US" sz="3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</a:rPr>
                      <m:t> </m:t>
                    </m:r>
                    <m:r>
                      <a:rPr kumimoji="0" lang="en-US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432FF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</a:rPr>
                      <m:t>𝑃</m:t>
                    </m:r>
                    <m:d>
                      <m:dPr>
                        <m:ctrlP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𝑋</m:t>
                            </m:r>
                          </m:e>
                          <m:sub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𝑡</m:t>
                            </m:r>
                          </m:sub>
                        </m:sSub>
                        <m:sSub>
                          <m:sSubPr>
                            <m:ctrlP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| </m:t>
                            </m:r>
                            <m:sSub>
                              <m:sSubPr>
                                <m:ctrlPr>
                                  <a:rPr kumimoji="0" lang="en-US" sz="32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432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</m:ctrlPr>
                              </m:sSubPr>
                              <m:e>
                                <m:r>
                                  <a:rPr kumimoji="0" lang="en-US" sz="32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432FF"/>
                                    </a:solidFill>
                                    <a:effectLst/>
                                    <a:uLnTx/>
                                    <a:uFillTx/>
                                    <a:latin typeface="Cambria Math" charset="0"/>
                                    <a:ea typeface="+mn-ea"/>
                                    <a:cs typeface="Calibri"/>
                                  </a:rPr>
                                  <m:t>𝑒</m:t>
                                </m:r>
                              </m:e>
                              <m:sub>
                                <m:r>
                                  <a:rPr kumimoji="0" lang="en-US" sz="32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432FF"/>
                                    </a:solidFill>
                                    <a:effectLst/>
                                    <a:uLnTx/>
                                    <a:uFillTx/>
                                    <a:latin typeface="Cambria Math" charset="0"/>
                                    <a:ea typeface="+mn-ea"/>
                                    <a:cs typeface="Calibri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, </m:t>
                            </m:r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𝑒</m:t>
                            </m:r>
                          </m:e>
                          <m:sub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1:</m:t>
                            </m:r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𝑡</m:t>
                            </m:r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−1</m:t>
                            </m:r>
                          </m:sub>
                        </m:sSub>
                      </m:e>
                    </m:d>
                  </m:oMath>
                </a14:m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432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 </a:t>
                </a: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281" y="2027689"/>
                <a:ext cx="5233549" cy="584775"/>
              </a:xfrm>
              <a:prstGeom prst="rect">
                <a:avLst/>
              </a:prstGeom>
              <a:blipFill rotWithShape="0">
                <a:blip r:embed="rId3"/>
                <a:stretch>
                  <a:fillRect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207027" y="2559096"/>
                <a:ext cx="4188142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𝛼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 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432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𝑃</m:t>
                      </m:r>
                      <m:d>
                        <m:dPr>
                          <m:ctrlP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432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𝑋</m:t>
                              </m:r>
                            </m:e>
                            <m: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𝑡</m:t>
                              </m:r>
                            </m:sub>
                          </m:sSub>
                          <m: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432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, </m:t>
                          </m:r>
                          <m:sSub>
                            <m:sSub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432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432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432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| </m:t>
                              </m:r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𝑒</m:t>
                              </m:r>
                            </m:e>
                            <m: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1:</m:t>
                              </m:r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𝑡</m:t>
                              </m:r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432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7027" y="2559096"/>
                <a:ext cx="4188142" cy="58477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 rot="16200000">
                <a:off x="-2080960" y="3761973"/>
                <a:ext cx="479259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Def. of cond. probability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>
                                <a:lumMod val="65000"/>
                              </a:prst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>
                                <a:lumMod val="65000"/>
                              </a:prstClr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𝑋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>
                                <a:lumMod val="65000"/>
                              </a:prstClr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𝑡</m:t>
                        </m:r>
                      </m:sub>
                    </m:sSub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>
                                <a:lumMod val="65000"/>
                              </a:prst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>
                                <a:lumMod val="65000"/>
                              </a:prstClr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𝑒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>
                                <a:lumMod val="65000"/>
                              </a:prstClr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𝑡</m:t>
                        </m:r>
                      </m:sub>
                    </m:sSub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 </a:t>
                </a: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2080960" y="3761973"/>
                <a:ext cx="4792594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10526" r="-28947" b="-20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09B4682-F138-3C83-CC55-129FDBFF7F51}"/>
                  </a:ext>
                </a:extLst>
              </p14:cNvPr>
              <p14:cNvContentPartPr/>
              <p14:nvPr/>
            </p14:nvContentPartPr>
            <p14:xfrm>
              <a:off x="195480" y="288000"/>
              <a:ext cx="7550640" cy="53895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09B4682-F138-3C83-CC55-129FDBFF7F5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86120" y="278640"/>
                <a:ext cx="7569360" cy="5408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570344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3"/>
          <p:cNvSpPr>
            <a:spLocks noGrp="1" noChangeArrowheads="1"/>
          </p:cNvSpPr>
          <p:nvPr>
            <p:ph idx="1"/>
          </p:nvPr>
        </p:nvSpPr>
        <p:spPr>
          <a:xfrm>
            <a:off x="555814" y="1219201"/>
            <a:ext cx="10134600" cy="1066800"/>
          </a:xfrm>
        </p:spPr>
        <p:txBody>
          <a:bodyPr/>
          <a:lstStyle/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Query: What is the current state, given all of the current and past evidence?</a:t>
            </a:r>
          </a:p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Matching math with Bayes net</a:t>
            </a:r>
          </a:p>
        </p:txBody>
      </p:sp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Filtering Algorithm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7236180" y="2075330"/>
            <a:ext cx="4343400" cy="2057400"/>
            <a:chOff x="1028700" y="4876800"/>
            <a:chExt cx="3276600" cy="1600200"/>
          </a:xfrm>
        </p:grpSpPr>
        <p:sp>
          <p:nvSpPr>
            <p:cNvPr id="10" name="Oval 62"/>
            <p:cNvSpPr>
              <a:spLocks noChangeArrowheads="1"/>
            </p:cNvSpPr>
            <p:nvPr/>
          </p:nvSpPr>
          <p:spPr bwMode="auto">
            <a:xfrm>
              <a:off x="19431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8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2</a:t>
              </a:r>
            </a:p>
          </p:txBody>
        </p:sp>
        <p:cxnSp>
          <p:nvCxnSpPr>
            <p:cNvPr id="11" name="AutoShape 63"/>
            <p:cNvCxnSpPr>
              <a:cxnSpLocks noChangeShapeType="1"/>
              <a:stCxn id="10" idx="4"/>
              <a:endCxn id="20" idx="0"/>
            </p:cNvCxnSpPr>
            <p:nvPr/>
          </p:nvCxnSpPr>
          <p:spPr bwMode="auto">
            <a:xfrm>
              <a:off x="22098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" name="Oval 64"/>
            <p:cNvSpPr>
              <a:spLocks noChangeArrowheads="1"/>
            </p:cNvSpPr>
            <p:nvPr/>
          </p:nvSpPr>
          <p:spPr bwMode="auto">
            <a:xfrm>
              <a:off x="10287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</a:t>
              </a:r>
            </a:p>
          </p:txBody>
        </p:sp>
        <p:cxnSp>
          <p:nvCxnSpPr>
            <p:cNvPr id="13" name="AutoShape 65"/>
            <p:cNvCxnSpPr>
              <a:cxnSpLocks noChangeShapeType="1"/>
              <a:stCxn id="14" idx="6"/>
              <a:endCxn id="10" idx="2"/>
            </p:cNvCxnSpPr>
            <p:nvPr/>
          </p:nvCxnSpPr>
          <p:spPr bwMode="auto">
            <a:xfrm>
              <a:off x="15763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" name="Oval 66"/>
            <p:cNvSpPr>
              <a:spLocks noChangeArrowheads="1"/>
            </p:cNvSpPr>
            <p:nvPr/>
          </p:nvSpPr>
          <p:spPr bwMode="auto">
            <a:xfrm>
              <a:off x="10287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</a:t>
              </a:r>
            </a:p>
          </p:txBody>
        </p:sp>
        <p:cxnSp>
          <p:nvCxnSpPr>
            <p:cNvPr id="15" name="AutoShape 67"/>
            <p:cNvCxnSpPr>
              <a:cxnSpLocks noChangeShapeType="1"/>
              <a:stCxn id="14" idx="4"/>
              <a:endCxn id="12" idx="0"/>
            </p:cNvCxnSpPr>
            <p:nvPr/>
          </p:nvCxnSpPr>
          <p:spPr bwMode="auto">
            <a:xfrm>
              <a:off x="12954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" name="Oval 68"/>
            <p:cNvSpPr>
              <a:spLocks noChangeArrowheads="1"/>
            </p:cNvSpPr>
            <p:nvPr/>
          </p:nvSpPr>
          <p:spPr bwMode="auto">
            <a:xfrm>
              <a:off x="28575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3</a:t>
              </a:r>
            </a:p>
          </p:txBody>
        </p:sp>
        <p:cxnSp>
          <p:nvCxnSpPr>
            <p:cNvPr id="17" name="AutoShape 69"/>
            <p:cNvCxnSpPr>
              <a:cxnSpLocks noChangeShapeType="1"/>
              <a:stCxn id="16" idx="6"/>
              <a:endCxn id="19" idx="2"/>
            </p:cNvCxnSpPr>
            <p:nvPr/>
          </p:nvCxnSpPr>
          <p:spPr bwMode="auto">
            <a:xfrm>
              <a:off x="34051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AutoShape 70"/>
            <p:cNvCxnSpPr>
              <a:cxnSpLocks noChangeShapeType="1"/>
              <a:stCxn id="10" idx="6"/>
              <a:endCxn id="16" idx="2"/>
            </p:cNvCxnSpPr>
            <p:nvPr/>
          </p:nvCxnSpPr>
          <p:spPr bwMode="auto">
            <a:xfrm>
              <a:off x="24907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" name="Oval 71"/>
            <p:cNvSpPr>
              <a:spLocks noChangeArrowheads="1"/>
            </p:cNvSpPr>
            <p:nvPr/>
          </p:nvSpPr>
          <p:spPr bwMode="auto">
            <a:xfrm>
              <a:off x="37719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8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4</a:t>
              </a:r>
            </a:p>
          </p:txBody>
        </p:sp>
        <p:sp>
          <p:nvSpPr>
            <p:cNvPr id="20" name="Oval 73"/>
            <p:cNvSpPr>
              <a:spLocks noChangeArrowheads="1"/>
            </p:cNvSpPr>
            <p:nvPr/>
          </p:nvSpPr>
          <p:spPr bwMode="auto">
            <a:xfrm>
              <a:off x="19431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2</a:t>
              </a:r>
            </a:p>
          </p:txBody>
        </p:sp>
        <p:sp>
          <p:nvSpPr>
            <p:cNvPr id="21" name="Oval 74"/>
            <p:cNvSpPr>
              <a:spLocks noChangeArrowheads="1"/>
            </p:cNvSpPr>
            <p:nvPr/>
          </p:nvSpPr>
          <p:spPr bwMode="auto">
            <a:xfrm>
              <a:off x="28575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3</a:t>
              </a:r>
            </a:p>
          </p:txBody>
        </p:sp>
        <p:sp>
          <p:nvSpPr>
            <p:cNvPr id="22" name="Oval 75"/>
            <p:cNvSpPr>
              <a:spLocks noChangeArrowheads="1"/>
            </p:cNvSpPr>
            <p:nvPr/>
          </p:nvSpPr>
          <p:spPr bwMode="auto">
            <a:xfrm>
              <a:off x="37719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4</a:t>
              </a:r>
            </a:p>
          </p:txBody>
        </p:sp>
        <p:cxnSp>
          <p:nvCxnSpPr>
            <p:cNvPr id="23" name="AutoShape 77"/>
            <p:cNvCxnSpPr>
              <a:cxnSpLocks noChangeShapeType="1"/>
              <a:stCxn id="16" idx="4"/>
              <a:endCxn id="21" idx="0"/>
            </p:cNvCxnSpPr>
            <p:nvPr/>
          </p:nvCxnSpPr>
          <p:spPr bwMode="auto">
            <a:xfrm>
              <a:off x="31242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" name="AutoShape 78"/>
            <p:cNvCxnSpPr>
              <a:cxnSpLocks noChangeShapeType="1"/>
              <a:stCxn id="19" idx="4"/>
              <a:endCxn id="22" idx="0"/>
            </p:cNvCxnSpPr>
            <p:nvPr/>
          </p:nvCxnSpPr>
          <p:spPr bwMode="auto">
            <a:xfrm>
              <a:off x="40386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2" name="Group 61"/>
          <p:cNvGrpSpPr/>
          <p:nvPr/>
        </p:nvGrpSpPr>
        <p:grpSpPr>
          <a:xfrm>
            <a:off x="9671692" y="2075330"/>
            <a:ext cx="707065" cy="685800"/>
            <a:chOff x="9445912" y="2209800"/>
            <a:chExt cx="707065" cy="685800"/>
          </a:xfrm>
          <a:effectLst/>
        </p:grpSpPr>
        <p:cxnSp>
          <p:nvCxnSpPr>
            <p:cNvPr id="61" name="Straight Connector 60"/>
            <p:cNvCxnSpPr>
              <a:stCxn id="16" idx="2"/>
              <a:endCxn id="16" idx="0"/>
            </p:cNvCxnSpPr>
            <p:nvPr/>
          </p:nvCxnSpPr>
          <p:spPr>
            <a:xfrm flipV="1">
              <a:off x="9445912" y="2209800"/>
              <a:ext cx="353533" cy="342900"/>
            </a:xfrm>
            <a:prstGeom prst="line">
              <a:avLst/>
            </a:prstGeom>
            <a:ln w="38100" cap="rnd" cmpd="sng">
              <a:solidFill>
                <a:srgbClr val="DB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16" idx="3"/>
              <a:endCxn id="16" idx="7"/>
            </p:cNvCxnSpPr>
            <p:nvPr/>
          </p:nvCxnSpPr>
          <p:spPr>
            <a:xfrm flipV="1">
              <a:off x="9549459" y="2310233"/>
              <a:ext cx="499971" cy="484934"/>
            </a:xfrm>
            <a:prstGeom prst="line">
              <a:avLst/>
            </a:prstGeom>
            <a:ln w="38100" cap="rnd" cmpd="sng">
              <a:solidFill>
                <a:srgbClr val="DB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>
              <a:stCxn id="16" idx="4"/>
              <a:endCxn id="16" idx="6"/>
            </p:cNvCxnSpPr>
            <p:nvPr/>
          </p:nvCxnSpPr>
          <p:spPr>
            <a:xfrm flipV="1">
              <a:off x="9799445" y="2552700"/>
              <a:ext cx="353532" cy="342900"/>
            </a:xfrm>
            <a:prstGeom prst="line">
              <a:avLst/>
            </a:prstGeom>
            <a:ln w="38100" cap="rnd" cmpd="sng">
              <a:solidFill>
                <a:srgbClr val="DC000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" name="Group 87"/>
          <p:cNvGrpSpPr/>
          <p:nvPr/>
        </p:nvGrpSpPr>
        <p:grpSpPr>
          <a:xfrm>
            <a:off x="6931380" y="1922930"/>
            <a:ext cx="4876800" cy="2438400"/>
            <a:chOff x="6705600" y="2057400"/>
            <a:chExt cx="4876800" cy="2438400"/>
          </a:xfrm>
          <a:effectLst/>
        </p:grpSpPr>
        <p:cxnSp>
          <p:nvCxnSpPr>
            <p:cNvPr id="89" name="Straight Connector 88"/>
            <p:cNvCxnSpPr/>
            <p:nvPr/>
          </p:nvCxnSpPr>
          <p:spPr>
            <a:xfrm>
              <a:off x="6705600" y="3276600"/>
              <a:ext cx="2438400" cy="0"/>
            </a:xfrm>
            <a:prstGeom prst="line">
              <a:avLst/>
            </a:prstGeom>
            <a:ln w="38100" cap="rnd" cmpd="sng">
              <a:solidFill>
                <a:srgbClr val="8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>
              <a:off x="6705600" y="4495800"/>
              <a:ext cx="4876800" cy="0"/>
            </a:xfrm>
            <a:prstGeom prst="line">
              <a:avLst/>
            </a:prstGeom>
            <a:ln w="38100" cap="rnd" cmpd="sng">
              <a:solidFill>
                <a:srgbClr val="8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 flipV="1">
              <a:off x="6705600" y="3276600"/>
              <a:ext cx="0" cy="1219200"/>
            </a:xfrm>
            <a:prstGeom prst="line">
              <a:avLst/>
            </a:prstGeom>
            <a:ln w="38100" cap="rnd" cmpd="sng">
              <a:solidFill>
                <a:srgbClr val="8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flipV="1">
              <a:off x="9144000" y="2057400"/>
              <a:ext cx="0" cy="1219200"/>
            </a:xfrm>
            <a:prstGeom prst="line">
              <a:avLst/>
            </a:prstGeom>
            <a:ln w="38100" cap="rnd" cmpd="sng">
              <a:solidFill>
                <a:srgbClr val="8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9144000" y="2057400"/>
              <a:ext cx="2438400" cy="0"/>
            </a:xfrm>
            <a:prstGeom prst="line">
              <a:avLst/>
            </a:prstGeom>
            <a:ln w="38100" cap="rnd" cmpd="sng">
              <a:solidFill>
                <a:srgbClr val="8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 flipV="1">
              <a:off x="11582400" y="2057400"/>
              <a:ext cx="0" cy="2438400"/>
            </a:xfrm>
            <a:prstGeom prst="line">
              <a:avLst/>
            </a:prstGeom>
            <a:ln w="38100" cap="rnd" cmpd="sng">
              <a:solidFill>
                <a:srgbClr val="8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1207027" y="2559096"/>
                <a:ext cx="4188142" cy="18407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𝛼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 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432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𝑃</m:t>
                      </m:r>
                      <m:d>
                        <m:dPr>
                          <m:ctrlP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432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𝑋</m:t>
                              </m:r>
                            </m:e>
                            <m: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𝑡</m:t>
                              </m:r>
                            </m:sub>
                          </m:sSub>
                          <m: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432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, </m:t>
                          </m:r>
                          <m:sSub>
                            <m:sSub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432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432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432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| </m:t>
                              </m:r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𝑒</m:t>
                              </m:r>
                            </m:e>
                            <m: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1:</m:t>
                              </m:r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𝑡</m:t>
                              </m:r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432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𝛼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C000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𝑡</m:t>
                              </m:r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−1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9437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9437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9437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9437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9437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| 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1:</m:t>
                                  </m:r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432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7027" y="2559096"/>
                <a:ext cx="4188142" cy="1840760"/>
              </a:xfrm>
              <a:prstGeom prst="rect">
                <a:avLst/>
              </a:prstGeom>
              <a:blipFill rotWithShape="0">
                <a:blip r:embed="rId3"/>
                <a:stretch>
                  <a:fillRect r="-215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890281" y="2027689"/>
                <a:ext cx="523354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432FF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</a:rPr>
                      <m:t>𝑃</m:t>
                    </m:r>
                    <m:d>
                      <m:dPr>
                        <m:endChr m:val="|"/>
                        <m:ctrlP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𝑋</m:t>
                            </m:r>
                          </m:e>
                          <m:sub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𝑡</m:t>
                            </m:r>
                          </m:sub>
                        </m:sSub>
                        <m: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 </m:t>
                        </m:r>
                      </m:e>
                    </m:d>
                    <m:r>
                      <a:rPr kumimoji="0" lang="en-US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432FF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</a:rPr>
                      <m:t> </m:t>
                    </m:r>
                    <m:sSub>
                      <m:sSubPr>
                        <m:ctrlP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sSubPr>
                      <m:e>
                        <m: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𝑒</m:t>
                        </m:r>
                      </m:e>
                      <m:sub>
                        <m: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1:</m:t>
                        </m:r>
                        <m: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𝑡</m:t>
                        </m:r>
                      </m:sub>
                    </m:sSub>
                    <m:r>
                      <a:rPr kumimoji="0" lang="en-US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432FF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</a:rPr>
                      <m:t>)</m:t>
                    </m:r>
                  </m:oMath>
                </a14:m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432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=</a:t>
                </a:r>
                <a14:m>
                  <m:oMath xmlns:m="http://schemas.openxmlformats.org/officeDocument/2006/math">
                    <m:r>
                      <a:rPr kumimoji="0" lang="en-US" sz="3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</a:rPr>
                      <m:t> </m:t>
                    </m:r>
                    <m:r>
                      <a:rPr kumimoji="0" lang="en-US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432FF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</a:rPr>
                      <m:t>𝑃</m:t>
                    </m:r>
                    <m:d>
                      <m:dPr>
                        <m:ctrlP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𝑋</m:t>
                            </m:r>
                          </m:e>
                          <m:sub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𝑡</m:t>
                            </m:r>
                          </m:sub>
                        </m:sSub>
                        <m:sSub>
                          <m:sSubPr>
                            <m:ctrlP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| </m:t>
                            </m:r>
                            <m:sSub>
                              <m:sSubPr>
                                <m:ctrlPr>
                                  <a:rPr kumimoji="0" lang="en-US" sz="32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432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</m:ctrlPr>
                              </m:sSubPr>
                              <m:e>
                                <m:r>
                                  <a:rPr kumimoji="0" lang="en-US" sz="32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432FF"/>
                                    </a:solidFill>
                                    <a:effectLst/>
                                    <a:uLnTx/>
                                    <a:uFillTx/>
                                    <a:latin typeface="Cambria Math" charset="0"/>
                                    <a:ea typeface="+mn-ea"/>
                                    <a:cs typeface="Calibri"/>
                                  </a:rPr>
                                  <m:t>𝑒</m:t>
                                </m:r>
                              </m:e>
                              <m:sub>
                                <m:r>
                                  <a:rPr kumimoji="0" lang="en-US" sz="32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432FF"/>
                                    </a:solidFill>
                                    <a:effectLst/>
                                    <a:uLnTx/>
                                    <a:uFillTx/>
                                    <a:latin typeface="Cambria Math" charset="0"/>
                                    <a:ea typeface="+mn-ea"/>
                                    <a:cs typeface="Calibri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, </m:t>
                            </m:r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𝑒</m:t>
                            </m:r>
                          </m:e>
                          <m:sub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1:</m:t>
                            </m:r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𝑡</m:t>
                            </m:r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−1</m:t>
                            </m:r>
                          </m:sub>
                        </m:sSub>
                      </m:e>
                    </m:d>
                  </m:oMath>
                </a14:m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432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 </a:t>
                </a: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281" y="2027689"/>
                <a:ext cx="5233549" cy="584775"/>
              </a:xfrm>
              <a:prstGeom prst="rect">
                <a:avLst/>
              </a:prstGeom>
              <a:blipFill rotWithShape="0">
                <a:blip r:embed="rId4"/>
                <a:stretch>
                  <a:fillRect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 rot="16200000">
                <a:off x="-1707322" y="3761973"/>
                <a:ext cx="404533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Summation over variable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>
                                <a:lumMod val="65000"/>
                              </a:prst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>
                                <a:lumMod val="65000"/>
                              </a:prstClr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𝑋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>
                                <a:lumMod val="65000"/>
                              </a:prstClr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𝑡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>
                                <a:lumMod val="65000"/>
                              </a:prstClr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−1</m:t>
                        </m:r>
                      </m:sub>
                    </m:sSub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 </a:t>
                </a: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1707322" y="3761973"/>
                <a:ext cx="4045338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10526" r="-28947" b="-22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1718956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3"/>
          <p:cNvSpPr>
            <a:spLocks noGrp="1" noChangeArrowheads="1"/>
          </p:cNvSpPr>
          <p:nvPr>
            <p:ph idx="1"/>
          </p:nvPr>
        </p:nvSpPr>
        <p:spPr>
          <a:xfrm>
            <a:off x="555814" y="1219201"/>
            <a:ext cx="10134600" cy="1066800"/>
          </a:xfrm>
        </p:spPr>
        <p:txBody>
          <a:bodyPr/>
          <a:lstStyle/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Query: What is the current state, given all of the current and past evidence?</a:t>
            </a:r>
          </a:p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Matching math with Bayes net</a:t>
            </a:r>
          </a:p>
        </p:txBody>
      </p:sp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Filtering Algorithm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7236180" y="2075330"/>
            <a:ext cx="4343400" cy="2057400"/>
            <a:chOff x="1028700" y="4876800"/>
            <a:chExt cx="3276600" cy="1600200"/>
          </a:xfrm>
        </p:grpSpPr>
        <p:sp>
          <p:nvSpPr>
            <p:cNvPr id="10" name="Oval 62"/>
            <p:cNvSpPr>
              <a:spLocks noChangeArrowheads="1"/>
            </p:cNvSpPr>
            <p:nvPr/>
          </p:nvSpPr>
          <p:spPr bwMode="auto">
            <a:xfrm>
              <a:off x="19431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8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2</a:t>
              </a:r>
            </a:p>
          </p:txBody>
        </p:sp>
        <p:cxnSp>
          <p:nvCxnSpPr>
            <p:cNvPr id="11" name="AutoShape 63"/>
            <p:cNvCxnSpPr>
              <a:cxnSpLocks noChangeShapeType="1"/>
              <a:stCxn id="10" idx="4"/>
              <a:endCxn id="20" idx="0"/>
            </p:cNvCxnSpPr>
            <p:nvPr/>
          </p:nvCxnSpPr>
          <p:spPr bwMode="auto">
            <a:xfrm>
              <a:off x="22098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" name="Oval 64"/>
            <p:cNvSpPr>
              <a:spLocks noChangeArrowheads="1"/>
            </p:cNvSpPr>
            <p:nvPr/>
          </p:nvSpPr>
          <p:spPr bwMode="auto">
            <a:xfrm>
              <a:off x="10287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</a:t>
              </a:r>
            </a:p>
          </p:txBody>
        </p:sp>
        <p:cxnSp>
          <p:nvCxnSpPr>
            <p:cNvPr id="13" name="AutoShape 65"/>
            <p:cNvCxnSpPr>
              <a:cxnSpLocks noChangeShapeType="1"/>
              <a:stCxn id="14" idx="6"/>
              <a:endCxn id="10" idx="2"/>
            </p:cNvCxnSpPr>
            <p:nvPr/>
          </p:nvCxnSpPr>
          <p:spPr bwMode="auto">
            <a:xfrm>
              <a:off x="15763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" name="Oval 66"/>
            <p:cNvSpPr>
              <a:spLocks noChangeArrowheads="1"/>
            </p:cNvSpPr>
            <p:nvPr/>
          </p:nvSpPr>
          <p:spPr bwMode="auto">
            <a:xfrm>
              <a:off x="10287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</a:t>
              </a:r>
            </a:p>
          </p:txBody>
        </p:sp>
        <p:cxnSp>
          <p:nvCxnSpPr>
            <p:cNvPr id="15" name="AutoShape 67"/>
            <p:cNvCxnSpPr>
              <a:cxnSpLocks noChangeShapeType="1"/>
              <a:stCxn id="14" idx="4"/>
              <a:endCxn id="12" idx="0"/>
            </p:cNvCxnSpPr>
            <p:nvPr/>
          </p:nvCxnSpPr>
          <p:spPr bwMode="auto">
            <a:xfrm>
              <a:off x="12954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" name="Oval 68"/>
            <p:cNvSpPr>
              <a:spLocks noChangeArrowheads="1"/>
            </p:cNvSpPr>
            <p:nvPr/>
          </p:nvSpPr>
          <p:spPr bwMode="auto">
            <a:xfrm>
              <a:off x="28575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3</a:t>
              </a:r>
            </a:p>
          </p:txBody>
        </p:sp>
        <p:cxnSp>
          <p:nvCxnSpPr>
            <p:cNvPr id="17" name="AutoShape 69"/>
            <p:cNvCxnSpPr>
              <a:cxnSpLocks noChangeShapeType="1"/>
              <a:stCxn id="16" idx="6"/>
              <a:endCxn id="19" idx="2"/>
            </p:cNvCxnSpPr>
            <p:nvPr/>
          </p:nvCxnSpPr>
          <p:spPr bwMode="auto">
            <a:xfrm>
              <a:off x="34051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AutoShape 70"/>
            <p:cNvCxnSpPr>
              <a:cxnSpLocks noChangeShapeType="1"/>
              <a:stCxn id="10" idx="6"/>
              <a:endCxn id="16" idx="2"/>
            </p:cNvCxnSpPr>
            <p:nvPr/>
          </p:nvCxnSpPr>
          <p:spPr bwMode="auto">
            <a:xfrm>
              <a:off x="24907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" name="Oval 71"/>
            <p:cNvSpPr>
              <a:spLocks noChangeArrowheads="1"/>
            </p:cNvSpPr>
            <p:nvPr/>
          </p:nvSpPr>
          <p:spPr bwMode="auto">
            <a:xfrm>
              <a:off x="37719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8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4</a:t>
              </a:r>
            </a:p>
          </p:txBody>
        </p:sp>
        <p:sp>
          <p:nvSpPr>
            <p:cNvPr id="20" name="Oval 73"/>
            <p:cNvSpPr>
              <a:spLocks noChangeArrowheads="1"/>
            </p:cNvSpPr>
            <p:nvPr/>
          </p:nvSpPr>
          <p:spPr bwMode="auto">
            <a:xfrm>
              <a:off x="19431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2</a:t>
              </a:r>
            </a:p>
          </p:txBody>
        </p:sp>
        <p:sp>
          <p:nvSpPr>
            <p:cNvPr id="21" name="Oval 74"/>
            <p:cNvSpPr>
              <a:spLocks noChangeArrowheads="1"/>
            </p:cNvSpPr>
            <p:nvPr/>
          </p:nvSpPr>
          <p:spPr bwMode="auto">
            <a:xfrm>
              <a:off x="28575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3</a:t>
              </a:r>
            </a:p>
          </p:txBody>
        </p:sp>
        <p:sp>
          <p:nvSpPr>
            <p:cNvPr id="22" name="Oval 75"/>
            <p:cNvSpPr>
              <a:spLocks noChangeArrowheads="1"/>
            </p:cNvSpPr>
            <p:nvPr/>
          </p:nvSpPr>
          <p:spPr bwMode="auto">
            <a:xfrm>
              <a:off x="37719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4</a:t>
              </a:r>
            </a:p>
          </p:txBody>
        </p:sp>
        <p:cxnSp>
          <p:nvCxnSpPr>
            <p:cNvPr id="23" name="AutoShape 77"/>
            <p:cNvCxnSpPr>
              <a:cxnSpLocks noChangeShapeType="1"/>
              <a:stCxn id="16" idx="4"/>
              <a:endCxn id="21" idx="0"/>
            </p:cNvCxnSpPr>
            <p:nvPr/>
          </p:nvCxnSpPr>
          <p:spPr bwMode="auto">
            <a:xfrm>
              <a:off x="31242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" name="AutoShape 78"/>
            <p:cNvCxnSpPr>
              <a:cxnSpLocks noChangeShapeType="1"/>
              <a:stCxn id="19" idx="4"/>
              <a:endCxn id="22" idx="0"/>
            </p:cNvCxnSpPr>
            <p:nvPr/>
          </p:nvCxnSpPr>
          <p:spPr bwMode="auto">
            <a:xfrm>
              <a:off x="40386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2" name="Group 61"/>
          <p:cNvGrpSpPr/>
          <p:nvPr/>
        </p:nvGrpSpPr>
        <p:grpSpPr>
          <a:xfrm>
            <a:off x="9671692" y="2075330"/>
            <a:ext cx="707065" cy="685800"/>
            <a:chOff x="9445912" y="2209800"/>
            <a:chExt cx="707065" cy="685800"/>
          </a:xfrm>
          <a:effectLst/>
        </p:grpSpPr>
        <p:cxnSp>
          <p:nvCxnSpPr>
            <p:cNvPr id="61" name="Straight Connector 60"/>
            <p:cNvCxnSpPr>
              <a:stCxn id="16" idx="2"/>
              <a:endCxn id="16" idx="0"/>
            </p:cNvCxnSpPr>
            <p:nvPr/>
          </p:nvCxnSpPr>
          <p:spPr>
            <a:xfrm flipV="1">
              <a:off x="9445912" y="2209800"/>
              <a:ext cx="353533" cy="342900"/>
            </a:xfrm>
            <a:prstGeom prst="line">
              <a:avLst/>
            </a:prstGeom>
            <a:ln w="38100" cap="rnd" cmpd="sng">
              <a:solidFill>
                <a:srgbClr val="DB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16" idx="3"/>
              <a:endCxn id="16" idx="7"/>
            </p:cNvCxnSpPr>
            <p:nvPr/>
          </p:nvCxnSpPr>
          <p:spPr>
            <a:xfrm flipV="1">
              <a:off x="9549459" y="2310233"/>
              <a:ext cx="499971" cy="484934"/>
            </a:xfrm>
            <a:prstGeom prst="line">
              <a:avLst/>
            </a:prstGeom>
            <a:ln w="38100" cap="rnd" cmpd="sng">
              <a:solidFill>
                <a:srgbClr val="DB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>
              <a:stCxn id="16" idx="4"/>
              <a:endCxn id="16" idx="6"/>
            </p:cNvCxnSpPr>
            <p:nvPr/>
          </p:nvCxnSpPr>
          <p:spPr>
            <a:xfrm flipV="1">
              <a:off x="9799445" y="2552700"/>
              <a:ext cx="353532" cy="342900"/>
            </a:xfrm>
            <a:prstGeom prst="line">
              <a:avLst/>
            </a:prstGeom>
            <a:ln w="38100" cap="rnd" cmpd="sng">
              <a:solidFill>
                <a:srgbClr val="DC0003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" name="Group 87"/>
          <p:cNvGrpSpPr/>
          <p:nvPr/>
        </p:nvGrpSpPr>
        <p:grpSpPr>
          <a:xfrm>
            <a:off x="6931380" y="1922930"/>
            <a:ext cx="4876800" cy="2438400"/>
            <a:chOff x="6705600" y="2057400"/>
            <a:chExt cx="4876800" cy="2438400"/>
          </a:xfrm>
          <a:effectLst/>
        </p:grpSpPr>
        <p:cxnSp>
          <p:nvCxnSpPr>
            <p:cNvPr id="89" name="Straight Connector 88"/>
            <p:cNvCxnSpPr/>
            <p:nvPr/>
          </p:nvCxnSpPr>
          <p:spPr>
            <a:xfrm>
              <a:off x="6705600" y="3276600"/>
              <a:ext cx="2438400" cy="0"/>
            </a:xfrm>
            <a:prstGeom prst="line">
              <a:avLst/>
            </a:prstGeom>
            <a:ln w="38100" cap="rnd" cmpd="sng">
              <a:solidFill>
                <a:srgbClr val="8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>
              <a:off x="6705600" y="4495800"/>
              <a:ext cx="4876800" cy="0"/>
            </a:xfrm>
            <a:prstGeom prst="line">
              <a:avLst/>
            </a:prstGeom>
            <a:ln w="38100" cap="rnd" cmpd="sng">
              <a:solidFill>
                <a:srgbClr val="8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 flipV="1">
              <a:off x="6705600" y="3276600"/>
              <a:ext cx="0" cy="1219200"/>
            </a:xfrm>
            <a:prstGeom prst="line">
              <a:avLst/>
            </a:prstGeom>
            <a:ln w="38100" cap="rnd" cmpd="sng">
              <a:solidFill>
                <a:srgbClr val="8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flipV="1">
              <a:off x="9144000" y="2057400"/>
              <a:ext cx="0" cy="1219200"/>
            </a:xfrm>
            <a:prstGeom prst="line">
              <a:avLst/>
            </a:prstGeom>
            <a:ln w="38100" cap="rnd" cmpd="sng">
              <a:solidFill>
                <a:srgbClr val="8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9144000" y="2057400"/>
              <a:ext cx="2438400" cy="0"/>
            </a:xfrm>
            <a:prstGeom prst="line">
              <a:avLst/>
            </a:prstGeom>
            <a:ln w="38100" cap="rnd" cmpd="sng">
              <a:solidFill>
                <a:srgbClr val="8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 flipV="1">
              <a:off x="11582400" y="2057400"/>
              <a:ext cx="0" cy="2438400"/>
            </a:xfrm>
            <a:prstGeom prst="line">
              <a:avLst/>
            </a:prstGeom>
            <a:ln w="38100" cap="rnd" cmpd="sng">
              <a:solidFill>
                <a:srgbClr val="8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1207027" y="2559096"/>
                <a:ext cx="4188142" cy="30967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𝛼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 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432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𝑃</m:t>
                      </m:r>
                      <m:d>
                        <m:dPr>
                          <m:ctrlP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432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𝑋</m:t>
                              </m:r>
                            </m:e>
                            <m: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𝑡</m:t>
                              </m:r>
                            </m:sub>
                          </m:sSub>
                          <m: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432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, </m:t>
                          </m:r>
                          <m:sSub>
                            <m:sSub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432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432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432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| </m:t>
                              </m:r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𝑒</m:t>
                              </m:r>
                            </m:e>
                            <m: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1:</m:t>
                              </m:r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𝑡</m:t>
                              </m:r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432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𝛼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C000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𝑡</m:t>
                              </m:r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−1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9437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9437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9437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9437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9437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| 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1:</m:t>
                                  </m:r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432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𝛼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C000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𝑡</m:t>
                              </m:r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−1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9437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9437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9437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|</m:t>
                              </m:r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9437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1:</m:t>
                                  </m:r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9437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 </m:t>
                          </m:r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9437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9437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9437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9437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1:</m:t>
                                  </m:r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9437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 </m:t>
                          </m:r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9437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9437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9437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9437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9437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1:</m:t>
                                  </m:r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9437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7027" y="2559096"/>
                <a:ext cx="4188142" cy="3096745"/>
              </a:xfrm>
              <a:prstGeom prst="rect">
                <a:avLst/>
              </a:prstGeom>
              <a:blipFill rotWithShape="0">
                <a:blip r:embed="rId3"/>
                <a:stretch>
                  <a:fillRect r="-1561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890281" y="2027689"/>
                <a:ext cx="523354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432FF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</a:rPr>
                      <m:t>𝑃</m:t>
                    </m:r>
                    <m:d>
                      <m:dPr>
                        <m:endChr m:val="|"/>
                        <m:ctrlP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𝑋</m:t>
                            </m:r>
                          </m:e>
                          <m:sub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𝑡</m:t>
                            </m:r>
                          </m:sub>
                        </m:sSub>
                        <m: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 </m:t>
                        </m:r>
                      </m:e>
                    </m:d>
                    <m:r>
                      <a:rPr kumimoji="0" lang="en-US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432FF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</a:rPr>
                      <m:t> </m:t>
                    </m:r>
                    <m:sSub>
                      <m:sSubPr>
                        <m:ctrlP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sSubPr>
                      <m:e>
                        <m: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𝑒</m:t>
                        </m:r>
                      </m:e>
                      <m:sub>
                        <m: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1:</m:t>
                        </m:r>
                        <m: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𝑡</m:t>
                        </m:r>
                      </m:sub>
                    </m:sSub>
                    <m:r>
                      <a:rPr kumimoji="0" lang="en-US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432FF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</a:rPr>
                      <m:t>)</m:t>
                    </m:r>
                  </m:oMath>
                </a14:m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432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=</a:t>
                </a:r>
                <a14:m>
                  <m:oMath xmlns:m="http://schemas.openxmlformats.org/officeDocument/2006/math">
                    <m:r>
                      <a:rPr kumimoji="0" lang="en-US" sz="3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</a:rPr>
                      <m:t> </m:t>
                    </m:r>
                    <m:r>
                      <a:rPr kumimoji="0" lang="en-US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432FF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</a:rPr>
                      <m:t>𝑃</m:t>
                    </m:r>
                    <m:d>
                      <m:dPr>
                        <m:ctrlP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𝑋</m:t>
                            </m:r>
                          </m:e>
                          <m:sub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𝑡</m:t>
                            </m:r>
                          </m:sub>
                        </m:sSub>
                        <m:sSub>
                          <m:sSubPr>
                            <m:ctrlP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| </m:t>
                            </m:r>
                            <m:sSub>
                              <m:sSubPr>
                                <m:ctrlPr>
                                  <a:rPr kumimoji="0" lang="en-US" sz="32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432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</m:ctrlPr>
                              </m:sSubPr>
                              <m:e>
                                <m:r>
                                  <a:rPr kumimoji="0" lang="en-US" sz="32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432FF"/>
                                    </a:solidFill>
                                    <a:effectLst/>
                                    <a:uLnTx/>
                                    <a:uFillTx/>
                                    <a:latin typeface="Cambria Math" charset="0"/>
                                    <a:ea typeface="+mn-ea"/>
                                    <a:cs typeface="Calibri"/>
                                  </a:rPr>
                                  <m:t>𝑒</m:t>
                                </m:r>
                              </m:e>
                              <m:sub>
                                <m:r>
                                  <a:rPr kumimoji="0" lang="en-US" sz="32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432FF"/>
                                    </a:solidFill>
                                    <a:effectLst/>
                                    <a:uLnTx/>
                                    <a:uFillTx/>
                                    <a:latin typeface="Cambria Math" charset="0"/>
                                    <a:ea typeface="+mn-ea"/>
                                    <a:cs typeface="Calibri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, </m:t>
                            </m:r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𝑒</m:t>
                            </m:r>
                          </m:e>
                          <m:sub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1:</m:t>
                            </m:r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𝑡</m:t>
                            </m:r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−1</m:t>
                            </m:r>
                          </m:sub>
                        </m:sSub>
                      </m:e>
                    </m:d>
                  </m:oMath>
                </a14:m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432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 </a:t>
                </a: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281" y="2027689"/>
                <a:ext cx="5233549" cy="584775"/>
              </a:xfrm>
              <a:prstGeom prst="rect">
                <a:avLst/>
              </a:prstGeom>
              <a:blipFill rotWithShape="0">
                <a:blip r:embed="rId4"/>
                <a:stretch>
                  <a:fillRect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 rot="16200000">
                <a:off x="-1829001" y="3761973"/>
                <a:ext cx="42886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Chain rule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>
                                <a:lumMod val="65000"/>
                              </a:prst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>
                                <a:lumMod val="65000"/>
                              </a:prstClr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𝑥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>
                                <a:lumMod val="65000"/>
                              </a:prstClr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𝑡</m:t>
                        </m:r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>
                                <a:lumMod val="65000"/>
                              </a:prstClr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−1</m:t>
                        </m:r>
                      </m:sub>
                    </m:sSub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>
                                <a:lumMod val="65000"/>
                              </a:prst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>
                                <a:lumMod val="65000"/>
                              </a:prstClr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𝑋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>
                                <a:lumMod val="65000"/>
                              </a:prstClr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𝑡</m:t>
                        </m:r>
                      </m:sub>
                    </m:sSub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,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charset="0"/>
                    <a:ea typeface="Calibri" charset="0"/>
                    <a:cs typeface="Calibri" charset="0"/>
                  </a:rPr>
                  <a:t>and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>
                                <a:lumMod val="65000"/>
                              </a:prst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>
                                <a:lumMod val="65000"/>
                              </a:prstClr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𝑒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>
                                <a:lumMod val="65000"/>
                              </a:prstClr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𝑡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1829001" y="3761973"/>
                <a:ext cx="4288675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11842" r="-28947" b="-21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9560908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Filtering Algorithm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7236180" y="2075330"/>
            <a:ext cx="4343400" cy="2057400"/>
            <a:chOff x="1028700" y="4876800"/>
            <a:chExt cx="3276600" cy="1600200"/>
          </a:xfrm>
        </p:grpSpPr>
        <p:sp>
          <p:nvSpPr>
            <p:cNvPr id="10" name="Oval 62"/>
            <p:cNvSpPr>
              <a:spLocks noChangeArrowheads="1"/>
            </p:cNvSpPr>
            <p:nvPr/>
          </p:nvSpPr>
          <p:spPr bwMode="auto">
            <a:xfrm>
              <a:off x="19431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8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2</a:t>
              </a:r>
            </a:p>
          </p:txBody>
        </p:sp>
        <p:cxnSp>
          <p:nvCxnSpPr>
            <p:cNvPr id="11" name="AutoShape 63"/>
            <p:cNvCxnSpPr>
              <a:cxnSpLocks noChangeShapeType="1"/>
              <a:stCxn id="10" idx="4"/>
              <a:endCxn id="20" idx="0"/>
            </p:cNvCxnSpPr>
            <p:nvPr/>
          </p:nvCxnSpPr>
          <p:spPr bwMode="auto">
            <a:xfrm>
              <a:off x="22098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" name="Oval 64"/>
            <p:cNvSpPr>
              <a:spLocks noChangeArrowheads="1"/>
            </p:cNvSpPr>
            <p:nvPr/>
          </p:nvSpPr>
          <p:spPr bwMode="auto">
            <a:xfrm>
              <a:off x="10287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</a:t>
              </a:r>
            </a:p>
          </p:txBody>
        </p:sp>
        <p:cxnSp>
          <p:nvCxnSpPr>
            <p:cNvPr id="13" name="AutoShape 65"/>
            <p:cNvCxnSpPr>
              <a:cxnSpLocks noChangeShapeType="1"/>
              <a:stCxn id="14" idx="6"/>
              <a:endCxn id="10" idx="2"/>
            </p:cNvCxnSpPr>
            <p:nvPr/>
          </p:nvCxnSpPr>
          <p:spPr bwMode="auto">
            <a:xfrm>
              <a:off x="15763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" name="Oval 66"/>
            <p:cNvSpPr>
              <a:spLocks noChangeArrowheads="1"/>
            </p:cNvSpPr>
            <p:nvPr/>
          </p:nvSpPr>
          <p:spPr bwMode="auto">
            <a:xfrm>
              <a:off x="10287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</a:t>
              </a:r>
            </a:p>
          </p:txBody>
        </p:sp>
        <p:cxnSp>
          <p:nvCxnSpPr>
            <p:cNvPr id="15" name="AutoShape 67"/>
            <p:cNvCxnSpPr>
              <a:cxnSpLocks noChangeShapeType="1"/>
              <a:stCxn id="14" idx="4"/>
              <a:endCxn id="12" idx="0"/>
            </p:cNvCxnSpPr>
            <p:nvPr/>
          </p:nvCxnSpPr>
          <p:spPr bwMode="auto">
            <a:xfrm>
              <a:off x="12954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" name="Oval 68"/>
            <p:cNvSpPr>
              <a:spLocks noChangeArrowheads="1"/>
            </p:cNvSpPr>
            <p:nvPr/>
          </p:nvSpPr>
          <p:spPr bwMode="auto">
            <a:xfrm>
              <a:off x="28575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3</a:t>
              </a:r>
            </a:p>
          </p:txBody>
        </p:sp>
        <p:cxnSp>
          <p:nvCxnSpPr>
            <p:cNvPr id="17" name="AutoShape 69"/>
            <p:cNvCxnSpPr>
              <a:cxnSpLocks noChangeShapeType="1"/>
              <a:stCxn id="16" idx="6"/>
              <a:endCxn id="19" idx="2"/>
            </p:cNvCxnSpPr>
            <p:nvPr/>
          </p:nvCxnSpPr>
          <p:spPr bwMode="auto">
            <a:xfrm>
              <a:off x="34051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AutoShape 70"/>
            <p:cNvCxnSpPr>
              <a:cxnSpLocks noChangeShapeType="1"/>
              <a:stCxn id="10" idx="6"/>
              <a:endCxn id="16" idx="2"/>
            </p:cNvCxnSpPr>
            <p:nvPr/>
          </p:nvCxnSpPr>
          <p:spPr bwMode="auto">
            <a:xfrm>
              <a:off x="24907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" name="Oval 71"/>
            <p:cNvSpPr>
              <a:spLocks noChangeArrowheads="1"/>
            </p:cNvSpPr>
            <p:nvPr/>
          </p:nvSpPr>
          <p:spPr bwMode="auto">
            <a:xfrm>
              <a:off x="37719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8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4</a:t>
              </a:r>
            </a:p>
          </p:txBody>
        </p:sp>
        <p:sp>
          <p:nvSpPr>
            <p:cNvPr id="20" name="Oval 73"/>
            <p:cNvSpPr>
              <a:spLocks noChangeArrowheads="1"/>
            </p:cNvSpPr>
            <p:nvPr/>
          </p:nvSpPr>
          <p:spPr bwMode="auto">
            <a:xfrm>
              <a:off x="19431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2</a:t>
              </a:r>
            </a:p>
          </p:txBody>
        </p:sp>
        <p:sp>
          <p:nvSpPr>
            <p:cNvPr id="21" name="Oval 74"/>
            <p:cNvSpPr>
              <a:spLocks noChangeArrowheads="1"/>
            </p:cNvSpPr>
            <p:nvPr/>
          </p:nvSpPr>
          <p:spPr bwMode="auto">
            <a:xfrm>
              <a:off x="28575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3</a:t>
              </a:r>
            </a:p>
          </p:txBody>
        </p:sp>
        <p:sp>
          <p:nvSpPr>
            <p:cNvPr id="22" name="Oval 75"/>
            <p:cNvSpPr>
              <a:spLocks noChangeArrowheads="1"/>
            </p:cNvSpPr>
            <p:nvPr/>
          </p:nvSpPr>
          <p:spPr bwMode="auto">
            <a:xfrm>
              <a:off x="37719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4</a:t>
              </a:r>
            </a:p>
          </p:txBody>
        </p:sp>
        <p:cxnSp>
          <p:nvCxnSpPr>
            <p:cNvPr id="23" name="AutoShape 77"/>
            <p:cNvCxnSpPr>
              <a:cxnSpLocks noChangeShapeType="1"/>
              <a:stCxn id="16" idx="4"/>
              <a:endCxn id="21" idx="0"/>
            </p:cNvCxnSpPr>
            <p:nvPr/>
          </p:nvCxnSpPr>
          <p:spPr bwMode="auto">
            <a:xfrm>
              <a:off x="31242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" name="AutoShape 78"/>
            <p:cNvCxnSpPr>
              <a:cxnSpLocks noChangeShapeType="1"/>
              <a:stCxn id="19" idx="4"/>
              <a:endCxn id="22" idx="0"/>
            </p:cNvCxnSpPr>
            <p:nvPr/>
          </p:nvCxnSpPr>
          <p:spPr bwMode="auto">
            <a:xfrm>
              <a:off x="40386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4" name="Group 43"/>
          <p:cNvGrpSpPr/>
          <p:nvPr/>
        </p:nvGrpSpPr>
        <p:grpSpPr>
          <a:xfrm>
            <a:off x="6931380" y="1922930"/>
            <a:ext cx="3581400" cy="2438400"/>
            <a:chOff x="6705600" y="2057400"/>
            <a:chExt cx="3657600" cy="2438400"/>
          </a:xfrm>
          <a:effectLst/>
        </p:grpSpPr>
        <p:cxnSp>
          <p:nvCxnSpPr>
            <p:cNvPr id="51" name="Straight Connector 50"/>
            <p:cNvCxnSpPr/>
            <p:nvPr/>
          </p:nvCxnSpPr>
          <p:spPr>
            <a:xfrm>
              <a:off x="6705600" y="3276600"/>
              <a:ext cx="2438400" cy="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6705600" y="4495800"/>
              <a:ext cx="3657600" cy="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flipV="1">
              <a:off x="6705600" y="3276600"/>
              <a:ext cx="0" cy="121920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V="1">
              <a:off x="9144000" y="2057400"/>
              <a:ext cx="0" cy="121920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9144000" y="2057400"/>
              <a:ext cx="1219200" cy="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V="1">
              <a:off x="10363200" y="2057400"/>
              <a:ext cx="0" cy="243840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/>
          <p:cNvGrpSpPr/>
          <p:nvPr/>
        </p:nvGrpSpPr>
        <p:grpSpPr>
          <a:xfrm>
            <a:off x="9660403" y="2086619"/>
            <a:ext cx="707065" cy="685800"/>
            <a:chOff x="9434623" y="2221089"/>
            <a:chExt cx="707065" cy="685800"/>
          </a:xfrm>
          <a:effectLst/>
        </p:grpSpPr>
        <p:cxnSp>
          <p:nvCxnSpPr>
            <p:cNvPr id="61" name="Straight Connector 60"/>
            <p:cNvCxnSpPr>
              <a:stCxn id="16" idx="2"/>
              <a:endCxn id="16" idx="0"/>
            </p:cNvCxnSpPr>
            <p:nvPr/>
          </p:nvCxnSpPr>
          <p:spPr>
            <a:xfrm flipV="1">
              <a:off x="9434623" y="2221089"/>
              <a:ext cx="353533" cy="342900"/>
            </a:xfrm>
            <a:prstGeom prst="line">
              <a:avLst/>
            </a:prstGeom>
            <a:ln w="38100" cap="rnd" cmpd="sng">
              <a:solidFill>
                <a:srgbClr val="DB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16" idx="3"/>
              <a:endCxn id="16" idx="7"/>
            </p:cNvCxnSpPr>
            <p:nvPr/>
          </p:nvCxnSpPr>
          <p:spPr>
            <a:xfrm flipV="1">
              <a:off x="9538170" y="2321522"/>
              <a:ext cx="499971" cy="484934"/>
            </a:xfrm>
            <a:prstGeom prst="line">
              <a:avLst/>
            </a:prstGeom>
            <a:ln w="38100" cap="rnd" cmpd="sng">
              <a:solidFill>
                <a:srgbClr val="DB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>
              <a:stCxn id="16" idx="4"/>
              <a:endCxn id="16" idx="6"/>
            </p:cNvCxnSpPr>
            <p:nvPr/>
          </p:nvCxnSpPr>
          <p:spPr>
            <a:xfrm flipV="1">
              <a:off x="9788156" y="2563989"/>
              <a:ext cx="353532" cy="342900"/>
            </a:xfrm>
            <a:prstGeom prst="line">
              <a:avLst/>
            </a:prstGeom>
            <a:ln w="38100" cap="rnd" cmpd="sng">
              <a:solidFill>
                <a:srgbClr val="DB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442" name="Group 61441"/>
          <p:cNvGrpSpPr/>
          <p:nvPr/>
        </p:nvGrpSpPr>
        <p:grpSpPr>
          <a:xfrm>
            <a:off x="10665180" y="1922930"/>
            <a:ext cx="1143000" cy="2438400"/>
            <a:chOff x="10515600" y="4267200"/>
            <a:chExt cx="1219200" cy="2438400"/>
          </a:xfrm>
          <a:effectLst/>
        </p:grpSpPr>
        <p:cxnSp>
          <p:nvCxnSpPr>
            <p:cNvPr id="75" name="Straight Connector 74"/>
            <p:cNvCxnSpPr/>
            <p:nvPr/>
          </p:nvCxnSpPr>
          <p:spPr>
            <a:xfrm>
              <a:off x="10515600" y="6705600"/>
              <a:ext cx="1219200" cy="0"/>
            </a:xfrm>
            <a:prstGeom prst="line">
              <a:avLst/>
            </a:prstGeom>
            <a:ln w="38100" cap="rnd" cmpd="sng">
              <a:solidFill>
                <a:srgbClr val="F16C1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flipV="1">
              <a:off x="105156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F16C1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10515600" y="4267200"/>
              <a:ext cx="1219200" cy="0"/>
            </a:xfrm>
            <a:prstGeom prst="line">
              <a:avLst/>
            </a:prstGeom>
            <a:ln w="38100" cap="rnd" cmpd="sng">
              <a:solidFill>
                <a:srgbClr val="F16C1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flipV="1">
              <a:off x="117348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F16C1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oup 82"/>
          <p:cNvGrpSpPr/>
          <p:nvPr/>
        </p:nvGrpSpPr>
        <p:grpSpPr>
          <a:xfrm>
            <a:off x="9445980" y="1999130"/>
            <a:ext cx="2286000" cy="914400"/>
            <a:chOff x="10515600" y="4267200"/>
            <a:chExt cx="1219200" cy="2438400"/>
          </a:xfrm>
          <a:effectLst/>
        </p:grpSpPr>
        <p:cxnSp>
          <p:nvCxnSpPr>
            <p:cNvPr id="84" name="Straight Connector 83"/>
            <p:cNvCxnSpPr/>
            <p:nvPr/>
          </p:nvCxnSpPr>
          <p:spPr>
            <a:xfrm>
              <a:off x="10515600" y="6705600"/>
              <a:ext cx="1219200" cy="0"/>
            </a:xfrm>
            <a:prstGeom prst="line">
              <a:avLst/>
            </a:prstGeom>
            <a:ln w="38100" cap="rnd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flipV="1">
              <a:off x="105156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>
              <a:off x="10515600" y="4267200"/>
              <a:ext cx="1219200" cy="0"/>
            </a:xfrm>
            <a:prstGeom prst="line">
              <a:avLst/>
            </a:prstGeom>
            <a:ln w="38100" cap="rnd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flipV="1">
              <a:off x="117348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Rectangle 3"/>
          <p:cNvSpPr>
            <a:spLocks noGrp="1" noChangeArrowheads="1"/>
          </p:cNvSpPr>
          <p:nvPr>
            <p:ph idx="1"/>
          </p:nvPr>
        </p:nvSpPr>
        <p:spPr>
          <a:xfrm>
            <a:off x="555814" y="1219201"/>
            <a:ext cx="10134600" cy="1066800"/>
          </a:xfrm>
        </p:spPr>
        <p:txBody>
          <a:bodyPr/>
          <a:lstStyle/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Query: What is the current state, given all of the current and past evidence?</a:t>
            </a:r>
          </a:p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Matching math with Bayes net</a:t>
            </a:r>
          </a:p>
          <a:p>
            <a:pPr marL="0" indent="0">
              <a:buNone/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/>
              <p:cNvSpPr/>
              <p:nvPr/>
            </p:nvSpPr>
            <p:spPr>
              <a:xfrm>
                <a:off x="1207027" y="2559096"/>
                <a:ext cx="4188142" cy="35891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𝛼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 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432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𝑃</m:t>
                      </m:r>
                      <m:d>
                        <m:dPr>
                          <m:ctrlP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432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𝑋</m:t>
                              </m:r>
                            </m:e>
                            <m: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𝑡</m:t>
                              </m:r>
                            </m:sub>
                          </m:sSub>
                          <m: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432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, </m:t>
                          </m:r>
                          <m:sSub>
                            <m:sSub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432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432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432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| </m:t>
                              </m:r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𝑒</m:t>
                              </m:r>
                            </m:e>
                            <m: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1:</m:t>
                              </m:r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𝑡</m:t>
                              </m:r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432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𝛼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C000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𝑡</m:t>
                              </m:r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−1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9437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9437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9437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9437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9437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| 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1:</m:t>
                                  </m:r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432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𝛼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C000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𝑡</m:t>
                              </m:r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−1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96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96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96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| 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1:</m:t>
                                  </m:r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9437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 </m:t>
                          </m:r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9051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905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9051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9051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1:</m:t>
                                  </m:r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9437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 </m:t>
                          </m:r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16C11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16C1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F16C1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F16C1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F16C1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16C11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F16C1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F16C1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F16C1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16C11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F16C1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F16C1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F16C1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F16C1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16C11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F16C1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F16C1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F16C1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1:</m:t>
                                  </m:r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F16C1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F16C1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9437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432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7027" y="2559096"/>
                <a:ext cx="4188142" cy="3589188"/>
              </a:xfrm>
              <a:prstGeom prst="rect">
                <a:avLst/>
              </a:prstGeom>
              <a:blipFill rotWithShape="0">
                <a:blip r:embed="rId3"/>
                <a:stretch>
                  <a:fillRect r="-1561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890281" y="2027689"/>
                <a:ext cx="523354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432FF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</a:rPr>
                      <m:t>𝑃</m:t>
                    </m:r>
                    <m:d>
                      <m:dPr>
                        <m:endChr m:val="|"/>
                        <m:ctrlP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𝑋</m:t>
                            </m:r>
                          </m:e>
                          <m:sub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𝑡</m:t>
                            </m:r>
                          </m:sub>
                        </m:sSub>
                        <m: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 </m:t>
                        </m:r>
                      </m:e>
                    </m:d>
                    <m:r>
                      <a:rPr kumimoji="0" lang="en-US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432FF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</a:rPr>
                      <m:t> </m:t>
                    </m:r>
                    <m:sSub>
                      <m:sSubPr>
                        <m:ctrlP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sSubPr>
                      <m:e>
                        <m: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𝑒</m:t>
                        </m:r>
                      </m:e>
                      <m:sub>
                        <m: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1:</m:t>
                        </m:r>
                        <m: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𝑡</m:t>
                        </m:r>
                      </m:sub>
                    </m:sSub>
                    <m:r>
                      <a:rPr kumimoji="0" lang="en-US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432FF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</a:rPr>
                      <m:t>)</m:t>
                    </m:r>
                  </m:oMath>
                </a14:m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432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=</a:t>
                </a:r>
                <a14:m>
                  <m:oMath xmlns:m="http://schemas.openxmlformats.org/officeDocument/2006/math">
                    <m:r>
                      <a:rPr kumimoji="0" lang="en-US" sz="3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</a:rPr>
                      <m:t> </m:t>
                    </m:r>
                    <m:r>
                      <a:rPr kumimoji="0" lang="en-US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432FF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</a:rPr>
                      <m:t>𝑃</m:t>
                    </m:r>
                    <m:d>
                      <m:dPr>
                        <m:ctrlP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𝑋</m:t>
                            </m:r>
                          </m:e>
                          <m:sub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𝑡</m:t>
                            </m:r>
                          </m:sub>
                        </m:sSub>
                        <m:sSub>
                          <m:sSubPr>
                            <m:ctrlP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| </m:t>
                            </m:r>
                            <m:sSub>
                              <m:sSubPr>
                                <m:ctrlPr>
                                  <a:rPr kumimoji="0" lang="en-US" sz="32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432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</m:ctrlPr>
                              </m:sSubPr>
                              <m:e>
                                <m:r>
                                  <a:rPr kumimoji="0" lang="en-US" sz="32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432FF"/>
                                    </a:solidFill>
                                    <a:effectLst/>
                                    <a:uLnTx/>
                                    <a:uFillTx/>
                                    <a:latin typeface="Cambria Math" charset="0"/>
                                    <a:ea typeface="+mn-ea"/>
                                    <a:cs typeface="Calibri"/>
                                  </a:rPr>
                                  <m:t>𝑒</m:t>
                                </m:r>
                              </m:e>
                              <m:sub>
                                <m:r>
                                  <a:rPr kumimoji="0" lang="en-US" sz="32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432FF"/>
                                    </a:solidFill>
                                    <a:effectLst/>
                                    <a:uLnTx/>
                                    <a:uFillTx/>
                                    <a:latin typeface="Cambria Math" charset="0"/>
                                    <a:ea typeface="+mn-ea"/>
                                    <a:cs typeface="Calibri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, </m:t>
                            </m:r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𝑒</m:t>
                            </m:r>
                          </m:e>
                          <m:sub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1:</m:t>
                            </m:r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𝑡</m:t>
                            </m:r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−1</m:t>
                            </m:r>
                          </m:sub>
                        </m:sSub>
                      </m:e>
                    </m:d>
                  </m:oMath>
                </a14:m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432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 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281" y="2027689"/>
                <a:ext cx="5233549" cy="584775"/>
              </a:xfrm>
              <a:prstGeom prst="rect">
                <a:avLst/>
              </a:prstGeom>
              <a:blipFill rotWithShape="0">
                <a:blip r:embed="rId4"/>
                <a:stretch>
                  <a:fillRect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 rot="16200000">
                <a:off x="-1829001" y="3761973"/>
                <a:ext cx="428867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Chain rule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>
                                <a:lumMod val="65000"/>
                              </a:prst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>
                                <a:lumMod val="65000"/>
                              </a:prstClr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𝑥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>
                                <a:lumMod val="65000"/>
                              </a:prstClr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𝑡</m:t>
                        </m:r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>
                                <a:lumMod val="65000"/>
                              </a:prstClr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−1</m:t>
                        </m:r>
                      </m:sub>
                    </m:sSub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>
                                <a:lumMod val="65000"/>
                              </a:prst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>
                                <a:lumMod val="65000"/>
                              </a:prstClr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𝑋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>
                                <a:lumMod val="65000"/>
                              </a:prstClr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𝑡</m:t>
                        </m:r>
                      </m:sub>
                    </m:sSub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,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charset="0"/>
                    <a:ea typeface="Calibri" charset="0"/>
                    <a:cs typeface="Calibri" charset="0"/>
                  </a:rPr>
                  <a:t>and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white">
                                <a:lumMod val="65000"/>
                              </a:prst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>
                                <a:lumMod val="65000"/>
                              </a:prstClr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𝑒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>
                                <a:lumMod val="65000"/>
                              </a:prstClr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𝑡</m:t>
                        </m:r>
                      </m:sub>
                    </m:sSub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1829001" y="3761973"/>
                <a:ext cx="4288675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11842" r="-28947" b="-21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8614952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Filtering Algorithm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7236180" y="2075330"/>
            <a:ext cx="4343400" cy="2057400"/>
            <a:chOff x="1028700" y="4876800"/>
            <a:chExt cx="3276600" cy="1600200"/>
          </a:xfrm>
        </p:grpSpPr>
        <p:sp>
          <p:nvSpPr>
            <p:cNvPr id="10" name="Oval 62"/>
            <p:cNvSpPr>
              <a:spLocks noChangeArrowheads="1"/>
            </p:cNvSpPr>
            <p:nvPr/>
          </p:nvSpPr>
          <p:spPr bwMode="auto">
            <a:xfrm>
              <a:off x="19431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8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2</a:t>
              </a:r>
            </a:p>
          </p:txBody>
        </p:sp>
        <p:cxnSp>
          <p:nvCxnSpPr>
            <p:cNvPr id="11" name="AutoShape 63"/>
            <p:cNvCxnSpPr>
              <a:cxnSpLocks noChangeShapeType="1"/>
              <a:stCxn id="10" idx="4"/>
              <a:endCxn id="20" idx="0"/>
            </p:cNvCxnSpPr>
            <p:nvPr/>
          </p:nvCxnSpPr>
          <p:spPr bwMode="auto">
            <a:xfrm>
              <a:off x="22098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" name="Oval 64"/>
            <p:cNvSpPr>
              <a:spLocks noChangeArrowheads="1"/>
            </p:cNvSpPr>
            <p:nvPr/>
          </p:nvSpPr>
          <p:spPr bwMode="auto">
            <a:xfrm>
              <a:off x="10287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</a:t>
              </a:r>
            </a:p>
          </p:txBody>
        </p:sp>
        <p:cxnSp>
          <p:nvCxnSpPr>
            <p:cNvPr id="13" name="AutoShape 65"/>
            <p:cNvCxnSpPr>
              <a:cxnSpLocks noChangeShapeType="1"/>
              <a:stCxn id="14" idx="6"/>
              <a:endCxn id="10" idx="2"/>
            </p:cNvCxnSpPr>
            <p:nvPr/>
          </p:nvCxnSpPr>
          <p:spPr bwMode="auto">
            <a:xfrm>
              <a:off x="15763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" name="Oval 66"/>
            <p:cNvSpPr>
              <a:spLocks noChangeArrowheads="1"/>
            </p:cNvSpPr>
            <p:nvPr/>
          </p:nvSpPr>
          <p:spPr bwMode="auto">
            <a:xfrm>
              <a:off x="10287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</a:t>
              </a:r>
            </a:p>
          </p:txBody>
        </p:sp>
        <p:cxnSp>
          <p:nvCxnSpPr>
            <p:cNvPr id="15" name="AutoShape 67"/>
            <p:cNvCxnSpPr>
              <a:cxnSpLocks noChangeShapeType="1"/>
              <a:stCxn id="14" idx="4"/>
              <a:endCxn id="12" idx="0"/>
            </p:cNvCxnSpPr>
            <p:nvPr/>
          </p:nvCxnSpPr>
          <p:spPr bwMode="auto">
            <a:xfrm>
              <a:off x="12954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" name="Oval 68"/>
            <p:cNvSpPr>
              <a:spLocks noChangeArrowheads="1"/>
            </p:cNvSpPr>
            <p:nvPr/>
          </p:nvSpPr>
          <p:spPr bwMode="auto">
            <a:xfrm>
              <a:off x="28575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3</a:t>
              </a:r>
            </a:p>
          </p:txBody>
        </p:sp>
        <p:cxnSp>
          <p:nvCxnSpPr>
            <p:cNvPr id="17" name="AutoShape 69"/>
            <p:cNvCxnSpPr>
              <a:cxnSpLocks noChangeShapeType="1"/>
              <a:stCxn id="16" idx="6"/>
              <a:endCxn id="19" idx="2"/>
            </p:cNvCxnSpPr>
            <p:nvPr/>
          </p:nvCxnSpPr>
          <p:spPr bwMode="auto">
            <a:xfrm>
              <a:off x="34051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AutoShape 70"/>
            <p:cNvCxnSpPr>
              <a:cxnSpLocks noChangeShapeType="1"/>
              <a:stCxn id="10" idx="6"/>
              <a:endCxn id="16" idx="2"/>
            </p:cNvCxnSpPr>
            <p:nvPr/>
          </p:nvCxnSpPr>
          <p:spPr bwMode="auto">
            <a:xfrm>
              <a:off x="24907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" name="Oval 71"/>
            <p:cNvSpPr>
              <a:spLocks noChangeArrowheads="1"/>
            </p:cNvSpPr>
            <p:nvPr/>
          </p:nvSpPr>
          <p:spPr bwMode="auto">
            <a:xfrm>
              <a:off x="37719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8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4</a:t>
              </a:r>
            </a:p>
          </p:txBody>
        </p:sp>
        <p:sp>
          <p:nvSpPr>
            <p:cNvPr id="20" name="Oval 73"/>
            <p:cNvSpPr>
              <a:spLocks noChangeArrowheads="1"/>
            </p:cNvSpPr>
            <p:nvPr/>
          </p:nvSpPr>
          <p:spPr bwMode="auto">
            <a:xfrm>
              <a:off x="19431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2</a:t>
              </a:r>
            </a:p>
          </p:txBody>
        </p:sp>
        <p:sp>
          <p:nvSpPr>
            <p:cNvPr id="21" name="Oval 74"/>
            <p:cNvSpPr>
              <a:spLocks noChangeArrowheads="1"/>
            </p:cNvSpPr>
            <p:nvPr/>
          </p:nvSpPr>
          <p:spPr bwMode="auto">
            <a:xfrm>
              <a:off x="28575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3</a:t>
              </a:r>
            </a:p>
          </p:txBody>
        </p:sp>
        <p:sp>
          <p:nvSpPr>
            <p:cNvPr id="22" name="Oval 75"/>
            <p:cNvSpPr>
              <a:spLocks noChangeArrowheads="1"/>
            </p:cNvSpPr>
            <p:nvPr/>
          </p:nvSpPr>
          <p:spPr bwMode="auto">
            <a:xfrm>
              <a:off x="37719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4</a:t>
              </a:r>
            </a:p>
          </p:txBody>
        </p:sp>
        <p:cxnSp>
          <p:nvCxnSpPr>
            <p:cNvPr id="23" name="AutoShape 77"/>
            <p:cNvCxnSpPr>
              <a:cxnSpLocks noChangeShapeType="1"/>
              <a:stCxn id="16" idx="4"/>
              <a:endCxn id="21" idx="0"/>
            </p:cNvCxnSpPr>
            <p:nvPr/>
          </p:nvCxnSpPr>
          <p:spPr bwMode="auto">
            <a:xfrm>
              <a:off x="31242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" name="AutoShape 78"/>
            <p:cNvCxnSpPr>
              <a:cxnSpLocks noChangeShapeType="1"/>
              <a:stCxn id="19" idx="4"/>
              <a:endCxn id="22" idx="0"/>
            </p:cNvCxnSpPr>
            <p:nvPr/>
          </p:nvCxnSpPr>
          <p:spPr bwMode="auto">
            <a:xfrm>
              <a:off x="40386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4" name="Group 43"/>
          <p:cNvGrpSpPr/>
          <p:nvPr/>
        </p:nvGrpSpPr>
        <p:grpSpPr>
          <a:xfrm>
            <a:off x="6931380" y="1922930"/>
            <a:ext cx="3581400" cy="2438400"/>
            <a:chOff x="6705600" y="2057400"/>
            <a:chExt cx="3657600" cy="2438400"/>
          </a:xfrm>
          <a:effectLst/>
        </p:grpSpPr>
        <p:cxnSp>
          <p:nvCxnSpPr>
            <p:cNvPr id="51" name="Straight Connector 50"/>
            <p:cNvCxnSpPr/>
            <p:nvPr/>
          </p:nvCxnSpPr>
          <p:spPr>
            <a:xfrm>
              <a:off x="6705600" y="3276600"/>
              <a:ext cx="2438400" cy="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6705600" y="4495800"/>
              <a:ext cx="3657600" cy="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flipV="1">
              <a:off x="6705600" y="3276600"/>
              <a:ext cx="0" cy="121920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V="1">
              <a:off x="9144000" y="2057400"/>
              <a:ext cx="0" cy="121920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9144000" y="2057400"/>
              <a:ext cx="1219200" cy="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V="1">
              <a:off x="10363200" y="2057400"/>
              <a:ext cx="0" cy="243840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/>
          <p:cNvGrpSpPr/>
          <p:nvPr/>
        </p:nvGrpSpPr>
        <p:grpSpPr>
          <a:xfrm>
            <a:off x="9660403" y="2086619"/>
            <a:ext cx="707065" cy="685800"/>
            <a:chOff x="9434623" y="2221089"/>
            <a:chExt cx="707065" cy="685800"/>
          </a:xfrm>
          <a:effectLst/>
        </p:grpSpPr>
        <p:cxnSp>
          <p:nvCxnSpPr>
            <p:cNvPr id="61" name="Straight Connector 60"/>
            <p:cNvCxnSpPr>
              <a:stCxn id="16" idx="2"/>
              <a:endCxn id="16" idx="0"/>
            </p:cNvCxnSpPr>
            <p:nvPr/>
          </p:nvCxnSpPr>
          <p:spPr>
            <a:xfrm flipV="1">
              <a:off x="9434623" y="2221089"/>
              <a:ext cx="353533" cy="342900"/>
            </a:xfrm>
            <a:prstGeom prst="line">
              <a:avLst/>
            </a:prstGeom>
            <a:ln w="38100" cap="rnd" cmpd="sng">
              <a:solidFill>
                <a:srgbClr val="DB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16" idx="3"/>
              <a:endCxn id="16" idx="7"/>
            </p:cNvCxnSpPr>
            <p:nvPr/>
          </p:nvCxnSpPr>
          <p:spPr>
            <a:xfrm flipV="1">
              <a:off x="9538170" y="2321522"/>
              <a:ext cx="499971" cy="484934"/>
            </a:xfrm>
            <a:prstGeom prst="line">
              <a:avLst/>
            </a:prstGeom>
            <a:ln w="38100" cap="rnd" cmpd="sng">
              <a:solidFill>
                <a:srgbClr val="DB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>
              <a:stCxn id="16" idx="4"/>
              <a:endCxn id="16" idx="6"/>
            </p:cNvCxnSpPr>
            <p:nvPr/>
          </p:nvCxnSpPr>
          <p:spPr>
            <a:xfrm flipV="1">
              <a:off x="9788156" y="2563989"/>
              <a:ext cx="353532" cy="342900"/>
            </a:xfrm>
            <a:prstGeom prst="line">
              <a:avLst/>
            </a:prstGeom>
            <a:ln w="38100" cap="rnd" cmpd="sng">
              <a:solidFill>
                <a:srgbClr val="DB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442" name="Group 61441"/>
          <p:cNvGrpSpPr/>
          <p:nvPr/>
        </p:nvGrpSpPr>
        <p:grpSpPr>
          <a:xfrm>
            <a:off x="10665180" y="1922930"/>
            <a:ext cx="1143000" cy="2438400"/>
            <a:chOff x="10515600" y="4267200"/>
            <a:chExt cx="1219200" cy="2438400"/>
          </a:xfrm>
          <a:effectLst/>
        </p:grpSpPr>
        <p:cxnSp>
          <p:nvCxnSpPr>
            <p:cNvPr id="75" name="Straight Connector 74"/>
            <p:cNvCxnSpPr/>
            <p:nvPr/>
          </p:nvCxnSpPr>
          <p:spPr>
            <a:xfrm>
              <a:off x="10515600" y="6705600"/>
              <a:ext cx="1219200" cy="0"/>
            </a:xfrm>
            <a:prstGeom prst="line">
              <a:avLst/>
            </a:prstGeom>
            <a:ln w="38100" cap="rnd" cmpd="sng">
              <a:solidFill>
                <a:srgbClr val="F16C1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flipV="1">
              <a:off x="105156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F16C1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10515600" y="4267200"/>
              <a:ext cx="1219200" cy="0"/>
            </a:xfrm>
            <a:prstGeom prst="line">
              <a:avLst/>
            </a:prstGeom>
            <a:ln w="38100" cap="rnd" cmpd="sng">
              <a:solidFill>
                <a:srgbClr val="F16C1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flipV="1">
              <a:off x="117348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F16C1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oup 82"/>
          <p:cNvGrpSpPr/>
          <p:nvPr/>
        </p:nvGrpSpPr>
        <p:grpSpPr>
          <a:xfrm>
            <a:off x="9445980" y="1999130"/>
            <a:ext cx="2286000" cy="914400"/>
            <a:chOff x="10515600" y="4267200"/>
            <a:chExt cx="1219200" cy="2438400"/>
          </a:xfrm>
          <a:effectLst/>
        </p:grpSpPr>
        <p:cxnSp>
          <p:nvCxnSpPr>
            <p:cNvPr id="84" name="Straight Connector 83"/>
            <p:cNvCxnSpPr/>
            <p:nvPr/>
          </p:nvCxnSpPr>
          <p:spPr>
            <a:xfrm>
              <a:off x="10515600" y="6705600"/>
              <a:ext cx="1219200" cy="0"/>
            </a:xfrm>
            <a:prstGeom prst="line">
              <a:avLst/>
            </a:prstGeom>
            <a:ln w="38100" cap="rnd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flipV="1">
              <a:off x="105156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>
              <a:off x="10515600" y="4267200"/>
              <a:ext cx="1219200" cy="0"/>
            </a:xfrm>
            <a:prstGeom prst="line">
              <a:avLst/>
            </a:prstGeom>
            <a:ln w="38100" cap="rnd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flipV="1">
              <a:off x="117348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Rectangle 3"/>
          <p:cNvSpPr>
            <a:spLocks noGrp="1" noChangeArrowheads="1"/>
          </p:cNvSpPr>
          <p:nvPr>
            <p:ph idx="1"/>
          </p:nvPr>
        </p:nvSpPr>
        <p:spPr>
          <a:xfrm>
            <a:off x="555814" y="1219201"/>
            <a:ext cx="10134600" cy="1066800"/>
          </a:xfrm>
        </p:spPr>
        <p:txBody>
          <a:bodyPr/>
          <a:lstStyle/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Query: What is the current state, given all of the current and past evidence?</a:t>
            </a:r>
          </a:p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Matching math with Bayes net</a:t>
            </a:r>
          </a:p>
          <a:p>
            <a:pPr marL="0" indent="0">
              <a:buNone/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/>
              <p:cNvSpPr/>
              <p:nvPr/>
            </p:nvSpPr>
            <p:spPr>
              <a:xfrm>
                <a:off x="1207027" y="2559096"/>
                <a:ext cx="4188142" cy="35891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𝛼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 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432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𝑃</m:t>
                      </m:r>
                      <m:d>
                        <m:dPr>
                          <m:ctrlP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432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𝑋</m:t>
                              </m:r>
                            </m:e>
                            <m: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𝑡</m:t>
                              </m:r>
                            </m:sub>
                          </m:sSub>
                          <m: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432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, </m:t>
                          </m:r>
                          <m:sSub>
                            <m:sSub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432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432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432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| </m:t>
                              </m:r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𝑒</m:t>
                              </m:r>
                            </m:e>
                            <m: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1:</m:t>
                              </m:r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𝑡</m:t>
                              </m:r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432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𝛼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C000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𝑡</m:t>
                              </m:r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−1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9437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9437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9437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9437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9437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| 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1:</m:t>
                                  </m:r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432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𝛼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C000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𝑡</m:t>
                              </m:r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−1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96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96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96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|</m:t>
                              </m:r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96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1:</m:t>
                                  </m:r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9437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 </m:t>
                          </m:r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9051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905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9051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9437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 </m:t>
                          </m:r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16C11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16C1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F16C1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F16C1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F16C1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16C11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F16C1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F16C1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F16C1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9437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432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7027" y="2559096"/>
                <a:ext cx="4188142" cy="3589188"/>
              </a:xfrm>
              <a:prstGeom prst="rect">
                <a:avLst/>
              </a:prstGeom>
              <a:blipFill rotWithShape="0">
                <a:blip r:embed="rId3"/>
                <a:stretch>
                  <a:fillRect r="-809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890281" y="2027689"/>
                <a:ext cx="523354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432FF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</a:rPr>
                      <m:t>𝑃</m:t>
                    </m:r>
                    <m:d>
                      <m:dPr>
                        <m:endChr m:val="|"/>
                        <m:ctrlP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𝑋</m:t>
                            </m:r>
                          </m:e>
                          <m:sub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𝑡</m:t>
                            </m:r>
                          </m:sub>
                        </m:sSub>
                        <m: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 </m:t>
                        </m:r>
                      </m:e>
                    </m:d>
                    <m:r>
                      <a:rPr kumimoji="0" lang="en-US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432FF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</a:rPr>
                      <m:t> </m:t>
                    </m:r>
                    <m:sSub>
                      <m:sSubPr>
                        <m:ctrlP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sSubPr>
                      <m:e>
                        <m: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𝑒</m:t>
                        </m:r>
                      </m:e>
                      <m:sub>
                        <m: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1:</m:t>
                        </m:r>
                        <m: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𝑡</m:t>
                        </m:r>
                      </m:sub>
                    </m:sSub>
                    <m:r>
                      <a:rPr kumimoji="0" lang="en-US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432FF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</a:rPr>
                      <m:t>)</m:t>
                    </m:r>
                  </m:oMath>
                </a14:m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432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=</a:t>
                </a:r>
                <a14:m>
                  <m:oMath xmlns:m="http://schemas.openxmlformats.org/officeDocument/2006/math">
                    <m:r>
                      <a:rPr kumimoji="0" lang="en-US" sz="3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</a:rPr>
                      <m:t> </m:t>
                    </m:r>
                    <m:r>
                      <a:rPr kumimoji="0" lang="en-US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432FF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</a:rPr>
                      <m:t>𝑃</m:t>
                    </m:r>
                    <m:d>
                      <m:dPr>
                        <m:ctrlP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𝑋</m:t>
                            </m:r>
                          </m:e>
                          <m:sub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𝑡</m:t>
                            </m:r>
                          </m:sub>
                        </m:sSub>
                        <m:sSub>
                          <m:sSubPr>
                            <m:ctrlP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| </m:t>
                            </m:r>
                            <m:sSub>
                              <m:sSubPr>
                                <m:ctrlPr>
                                  <a:rPr kumimoji="0" lang="en-US" sz="32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432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</m:ctrlPr>
                              </m:sSubPr>
                              <m:e>
                                <m:r>
                                  <a:rPr kumimoji="0" lang="en-US" sz="32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432FF"/>
                                    </a:solidFill>
                                    <a:effectLst/>
                                    <a:uLnTx/>
                                    <a:uFillTx/>
                                    <a:latin typeface="Cambria Math" charset="0"/>
                                    <a:ea typeface="+mn-ea"/>
                                    <a:cs typeface="Calibri"/>
                                  </a:rPr>
                                  <m:t>𝑒</m:t>
                                </m:r>
                              </m:e>
                              <m:sub>
                                <m:r>
                                  <a:rPr kumimoji="0" lang="en-US" sz="32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432FF"/>
                                    </a:solidFill>
                                    <a:effectLst/>
                                    <a:uLnTx/>
                                    <a:uFillTx/>
                                    <a:latin typeface="Cambria Math" charset="0"/>
                                    <a:ea typeface="+mn-ea"/>
                                    <a:cs typeface="Calibri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, </m:t>
                            </m:r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𝑒</m:t>
                            </m:r>
                          </m:e>
                          <m:sub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1:</m:t>
                            </m:r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𝑡</m:t>
                            </m:r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−1</m:t>
                            </m:r>
                          </m:sub>
                        </m:sSub>
                      </m:e>
                    </m:d>
                  </m:oMath>
                </a14:m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432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 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281" y="2027689"/>
                <a:ext cx="5233549" cy="584775"/>
              </a:xfrm>
              <a:prstGeom prst="rect">
                <a:avLst/>
              </a:prstGeom>
              <a:blipFill rotWithShape="0">
                <a:blip r:embed="rId4"/>
                <a:stretch>
                  <a:fillRect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42"/>
          <p:cNvSpPr/>
          <p:nvPr/>
        </p:nvSpPr>
        <p:spPr>
          <a:xfrm rot="16200000">
            <a:off x="-2041041" y="3761973"/>
            <a:ext cx="47127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Bayes net conditional independence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1513556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Filtering Algorithm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7236180" y="2075330"/>
            <a:ext cx="4343400" cy="2057400"/>
            <a:chOff x="1028700" y="4876800"/>
            <a:chExt cx="3276600" cy="1600200"/>
          </a:xfrm>
        </p:grpSpPr>
        <p:sp>
          <p:nvSpPr>
            <p:cNvPr id="10" name="Oval 62"/>
            <p:cNvSpPr>
              <a:spLocks noChangeArrowheads="1"/>
            </p:cNvSpPr>
            <p:nvPr/>
          </p:nvSpPr>
          <p:spPr bwMode="auto">
            <a:xfrm>
              <a:off x="19431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8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2</a:t>
              </a:r>
            </a:p>
          </p:txBody>
        </p:sp>
        <p:cxnSp>
          <p:nvCxnSpPr>
            <p:cNvPr id="11" name="AutoShape 63"/>
            <p:cNvCxnSpPr>
              <a:cxnSpLocks noChangeShapeType="1"/>
              <a:stCxn id="10" idx="4"/>
              <a:endCxn id="20" idx="0"/>
            </p:cNvCxnSpPr>
            <p:nvPr/>
          </p:nvCxnSpPr>
          <p:spPr bwMode="auto">
            <a:xfrm>
              <a:off x="22098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" name="Oval 64"/>
            <p:cNvSpPr>
              <a:spLocks noChangeArrowheads="1"/>
            </p:cNvSpPr>
            <p:nvPr/>
          </p:nvSpPr>
          <p:spPr bwMode="auto">
            <a:xfrm>
              <a:off x="10287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</a:t>
              </a:r>
            </a:p>
          </p:txBody>
        </p:sp>
        <p:cxnSp>
          <p:nvCxnSpPr>
            <p:cNvPr id="13" name="AutoShape 65"/>
            <p:cNvCxnSpPr>
              <a:cxnSpLocks noChangeShapeType="1"/>
              <a:stCxn id="14" idx="6"/>
              <a:endCxn id="10" idx="2"/>
            </p:cNvCxnSpPr>
            <p:nvPr/>
          </p:nvCxnSpPr>
          <p:spPr bwMode="auto">
            <a:xfrm>
              <a:off x="15763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" name="Oval 66"/>
            <p:cNvSpPr>
              <a:spLocks noChangeArrowheads="1"/>
            </p:cNvSpPr>
            <p:nvPr/>
          </p:nvSpPr>
          <p:spPr bwMode="auto">
            <a:xfrm>
              <a:off x="10287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</a:t>
              </a:r>
            </a:p>
          </p:txBody>
        </p:sp>
        <p:cxnSp>
          <p:nvCxnSpPr>
            <p:cNvPr id="15" name="AutoShape 67"/>
            <p:cNvCxnSpPr>
              <a:cxnSpLocks noChangeShapeType="1"/>
              <a:stCxn id="14" idx="4"/>
              <a:endCxn id="12" idx="0"/>
            </p:cNvCxnSpPr>
            <p:nvPr/>
          </p:nvCxnSpPr>
          <p:spPr bwMode="auto">
            <a:xfrm>
              <a:off x="12954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" name="Oval 68"/>
            <p:cNvSpPr>
              <a:spLocks noChangeArrowheads="1"/>
            </p:cNvSpPr>
            <p:nvPr/>
          </p:nvSpPr>
          <p:spPr bwMode="auto">
            <a:xfrm>
              <a:off x="28575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3</a:t>
              </a:r>
            </a:p>
          </p:txBody>
        </p:sp>
        <p:cxnSp>
          <p:nvCxnSpPr>
            <p:cNvPr id="17" name="AutoShape 69"/>
            <p:cNvCxnSpPr>
              <a:cxnSpLocks noChangeShapeType="1"/>
              <a:stCxn id="16" idx="6"/>
              <a:endCxn id="19" idx="2"/>
            </p:cNvCxnSpPr>
            <p:nvPr/>
          </p:nvCxnSpPr>
          <p:spPr bwMode="auto">
            <a:xfrm>
              <a:off x="34051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AutoShape 70"/>
            <p:cNvCxnSpPr>
              <a:cxnSpLocks noChangeShapeType="1"/>
              <a:stCxn id="10" idx="6"/>
              <a:endCxn id="16" idx="2"/>
            </p:cNvCxnSpPr>
            <p:nvPr/>
          </p:nvCxnSpPr>
          <p:spPr bwMode="auto">
            <a:xfrm>
              <a:off x="24907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" name="Oval 71"/>
            <p:cNvSpPr>
              <a:spLocks noChangeArrowheads="1"/>
            </p:cNvSpPr>
            <p:nvPr/>
          </p:nvSpPr>
          <p:spPr bwMode="auto">
            <a:xfrm>
              <a:off x="37719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8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4</a:t>
              </a:r>
            </a:p>
          </p:txBody>
        </p:sp>
        <p:sp>
          <p:nvSpPr>
            <p:cNvPr id="20" name="Oval 73"/>
            <p:cNvSpPr>
              <a:spLocks noChangeArrowheads="1"/>
            </p:cNvSpPr>
            <p:nvPr/>
          </p:nvSpPr>
          <p:spPr bwMode="auto">
            <a:xfrm>
              <a:off x="19431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2</a:t>
              </a:r>
            </a:p>
          </p:txBody>
        </p:sp>
        <p:sp>
          <p:nvSpPr>
            <p:cNvPr id="21" name="Oval 74"/>
            <p:cNvSpPr>
              <a:spLocks noChangeArrowheads="1"/>
            </p:cNvSpPr>
            <p:nvPr/>
          </p:nvSpPr>
          <p:spPr bwMode="auto">
            <a:xfrm>
              <a:off x="28575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3</a:t>
              </a:r>
            </a:p>
          </p:txBody>
        </p:sp>
        <p:sp>
          <p:nvSpPr>
            <p:cNvPr id="22" name="Oval 75"/>
            <p:cNvSpPr>
              <a:spLocks noChangeArrowheads="1"/>
            </p:cNvSpPr>
            <p:nvPr/>
          </p:nvSpPr>
          <p:spPr bwMode="auto">
            <a:xfrm>
              <a:off x="37719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4</a:t>
              </a:r>
            </a:p>
          </p:txBody>
        </p:sp>
        <p:cxnSp>
          <p:nvCxnSpPr>
            <p:cNvPr id="23" name="AutoShape 77"/>
            <p:cNvCxnSpPr>
              <a:cxnSpLocks noChangeShapeType="1"/>
              <a:stCxn id="16" idx="4"/>
              <a:endCxn id="21" idx="0"/>
            </p:cNvCxnSpPr>
            <p:nvPr/>
          </p:nvCxnSpPr>
          <p:spPr bwMode="auto">
            <a:xfrm>
              <a:off x="31242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" name="AutoShape 78"/>
            <p:cNvCxnSpPr>
              <a:cxnSpLocks noChangeShapeType="1"/>
              <a:stCxn id="19" idx="4"/>
              <a:endCxn id="22" idx="0"/>
            </p:cNvCxnSpPr>
            <p:nvPr/>
          </p:nvCxnSpPr>
          <p:spPr bwMode="auto">
            <a:xfrm>
              <a:off x="40386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4" name="Group 43"/>
          <p:cNvGrpSpPr/>
          <p:nvPr/>
        </p:nvGrpSpPr>
        <p:grpSpPr>
          <a:xfrm>
            <a:off x="6931380" y="1922930"/>
            <a:ext cx="3581400" cy="2438400"/>
            <a:chOff x="6705600" y="2057400"/>
            <a:chExt cx="3657600" cy="2438400"/>
          </a:xfrm>
          <a:effectLst/>
        </p:grpSpPr>
        <p:cxnSp>
          <p:nvCxnSpPr>
            <p:cNvPr id="51" name="Straight Connector 50"/>
            <p:cNvCxnSpPr/>
            <p:nvPr/>
          </p:nvCxnSpPr>
          <p:spPr>
            <a:xfrm>
              <a:off x="6705600" y="3276600"/>
              <a:ext cx="2438400" cy="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6705600" y="4495800"/>
              <a:ext cx="3657600" cy="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flipV="1">
              <a:off x="6705600" y="3276600"/>
              <a:ext cx="0" cy="121920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V="1">
              <a:off x="9144000" y="2057400"/>
              <a:ext cx="0" cy="121920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9144000" y="2057400"/>
              <a:ext cx="1219200" cy="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V="1">
              <a:off x="10363200" y="2057400"/>
              <a:ext cx="0" cy="243840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/>
          <p:cNvGrpSpPr/>
          <p:nvPr/>
        </p:nvGrpSpPr>
        <p:grpSpPr>
          <a:xfrm>
            <a:off x="9660403" y="2086619"/>
            <a:ext cx="707065" cy="685800"/>
            <a:chOff x="9434623" y="2221089"/>
            <a:chExt cx="707065" cy="685800"/>
          </a:xfrm>
          <a:effectLst/>
        </p:grpSpPr>
        <p:cxnSp>
          <p:nvCxnSpPr>
            <p:cNvPr id="61" name="Straight Connector 60"/>
            <p:cNvCxnSpPr>
              <a:stCxn id="16" idx="2"/>
              <a:endCxn id="16" idx="0"/>
            </p:cNvCxnSpPr>
            <p:nvPr/>
          </p:nvCxnSpPr>
          <p:spPr>
            <a:xfrm flipV="1">
              <a:off x="9434623" y="2221089"/>
              <a:ext cx="353533" cy="342900"/>
            </a:xfrm>
            <a:prstGeom prst="line">
              <a:avLst/>
            </a:prstGeom>
            <a:ln w="38100" cap="rnd" cmpd="sng">
              <a:solidFill>
                <a:srgbClr val="DB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16" idx="3"/>
              <a:endCxn id="16" idx="7"/>
            </p:cNvCxnSpPr>
            <p:nvPr/>
          </p:nvCxnSpPr>
          <p:spPr>
            <a:xfrm flipV="1">
              <a:off x="9538170" y="2321522"/>
              <a:ext cx="499971" cy="484934"/>
            </a:xfrm>
            <a:prstGeom prst="line">
              <a:avLst/>
            </a:prstGeom>
            <a:ln w="38100" cap="rnd" cmpd="sng">
              <a:solidFill>
                <a:srgbClr val="DB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>
              <a:stCxn id="16" idx="4"/>
              <a:endCxn id="16" idx="6"/>
            </p:cNvCxnSpPr>
            <p:nvPr/>
          </p:nvCxnSpPr>
          <p:spPr>
            <a:xfrm flipV="1">
              <a:off x="9788156" y="2563989"/>
              <a:ext cx="353532" cy="342900"/>
            </a:xfrm>
            <a:prstGeom prst="line">
              <a:avLst/>
            </a:prstGeom>
            <a:ln w="38100" cap="rnd" cmpd="sng">
              <a:solidFill>
                <a:srgbClr val="DB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442" name="Group 61441"/>
          <p:cNvGrpSpPr/>
          <p:nvPr/>
        </p:nvGrpSpPr>
        <p:grpSpPr>
          <a:xfrm>
            <a:off x="10665180" y="1922930"/>
            <a:ext cx="1143000" cy="2438400"/>
            <a:chOff x="10515600" y="4267200"/>
            <a:chExt cx="1219200" cy="2438400"/>
          </a:xfrm>
          <a:effectLst/>
        </p:grpSpPr>
        <p:cxnSp>
          <p:nvCxnSpPr>
            <p:cNvPr id="75" name="Straight Connector 74"/>
            <p:cNvCxnSpPr/>
            <p:nvPr/>
          </p:nvCxnSpPr>
          <p:spPr>
            <a:xfrm>
              <a:off x="10515600" y="6705600"/>
              <a:ext cx="1219200" cy="0"/>
            </a:xfrm>
            <a:prstGeom prst="line">
              <a:avLst/>
            </a:prstGeom>
            <a:ln w="38100" cap="rnd" cmpd="sng">
              <a:solidFill>
                <a:srgbClr val="F16C1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flipV="1">
              <a:off x="105156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F16C1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10515600" y="4267200"/>
              <a:ext cx="1219200" cy="0"/>
            </a:xfrm>
            <a:prstGeom prst="line">
              <a:avLst/>
            </a:prstGeom>
            <a:ln w="38100" cap="rnd" cmpd="sng">
              <a:solidFill>
                <a:srgbClr val="F16C1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flipV="1">
              <a:off x="117348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F16C1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oup 82"/>
          <p:cNvGrpSpPr/>
          <p:nvPr/>
        </p:nvGrpSpPr>
        <p:grpSpPr>
          <a:xfrm>
            <a:off x="9445980" y="1999130"/>
            <a:ext cx="2286000" cy="914400"/>
            <a:chOff x="10515600" y="4267200"/>
            <a:chExt cx="1219200" cy="2438400"/>
          </a:xfrm>
          <a:effectLst/>
        </p:grpSpPr>
        <p:cxnSp>
          <p:nvCxnSpPr>
            <p:cNvPr id="84" name="Straight Connector 83"/>
            <p:cNvCxnSpPr/>
            <p:nvPr/>
          </p:nvCxnSpPr>
          <p:spPr>
            <a:xfrm>
              <a:off x="10515600" y="6705600"/>
              <a:ext cx="1219200" cy="0"/>
            </a:xfrm>
            <a:prstGeom prst="line">
              <a:avLst/>
            </a:prstGeom>
            <a:ln w="38100" cap="rnd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flipV="1">
              <a:off x="105156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>
              <a:off x="10515600" y="4267200"/>
              <a:ext cx="1219200" cy="0"/>
            </a:xfrm>
            <a:prstGeom prst="line">
              <a:avLst/>
            </a:prstGeom>
            <a:ln w="38100" cap="rnd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flipV="1">
              <a:off x="117348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Rectangle 3"/>
          <p:cNvSpPr>
            <a:spLocks noGrp="1" noChangeArrowheads="1"/>
          </p:cNvSpPr>
          <p:nvPr>
            <p:ph idx="1"/>
          </p:nvPr>
        </p:nvSpPr>
        <p:spPr>
          <a:xfrm>
            <a:off x="555814" y="1219201"/>
            <a:ext cx="10134600" cy="1066800"/>
          </a:xfrm>
        </p:spPr>
        <p:txBody>
          <a:bodyPr/>
          <a:lstStyle/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Query: What is the current state, given all of the current and past evidence?</a:t>
            </a:r>
          </a:p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Matching math with Bayes net</a:t>
            </a:r>
          </a:p>
          <a:p>
            <a:pPr marL="0" indent="0">
              <a:buNone/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/>
              <p:cNvSpPr/>
              <p:nvPr/>
            </p:nvSpPr>
            <p:spPr>
              <a:xfrm>
                <a:off x="1207027" y="2559096"/>
                <a:ext cx="4188142" cy="43527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𝛼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 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432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𝑃</m:t>
                      </m:r>
                      <m:d>
                        <m:dPr>
                          <m:ctrlP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432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𝑋</m:t>
                              </m:r>
                            </m:e>
                            <m: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𝑡</m:t>
                              </m:r>
                            </m:sub>
                          </m:sSub>
                          <m: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432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, </m:t>
                          </m:r>
                          <m:sSub>
                            <m:sSub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432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432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432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| </m:t>
                              </m:r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𝑒</m:t>
                              </m:r>
                            </m:e>
                            <m: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1:</m:t>
                              </m:r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𝑡</m:t>
                              </m:r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432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𝛼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C000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𝑡</m:t>
                              </m:r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−1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9437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9437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9437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9437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9437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| 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1:</m:t>
                                  </m:r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432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𝛼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C000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𝑡</m:t>
                              </m:r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−1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96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96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96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|</m:t>
                              </m:r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96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1:</m:t>
                                  </m:r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9437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 </m:t>
                          </m:r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9051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905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9051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9437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 </m:t>
                          </m:r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16C11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16C1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F16C1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F16C1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F16C1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16C11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F16C1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F16C1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F16C1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9437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𝛼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 </m:t>
                      </m:r>
                      <m:r>
                        <a:rPr kumimoji="0" lang="en-US" sz="3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16C11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𝑃</m:t>
                      </m:r>
                      <m:d>
                        <m:dPr>
                          <m:ctrlP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16C1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16C1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16C11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𝑒</m:t>
                              </m:r>
                            </m:e>
                            <m: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16C11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𝑡</m:t>
                              </m:r>
                            </m:sub>
                          </m:sSub>
                          <m: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16C11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|</m:t>
                          </m:r>
                          <m:sSub>
                            <m:sSub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16C1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16C11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16C11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nary>
                        <m:naryPr>
                          <m:chr m:val="∑"/>
                          <m:supHide m:val="on"/>
                          <m:ctrlP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C000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𝑡</m:t>
                              </m:r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−1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9051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905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9051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9051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 </m:t>
                          </m:r>
                          <m: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96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96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96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| 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1:</m:t>
                                  </m:r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9437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432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7027" y="2559096"/>
                <a:ext cx="4188142" cy="4352730"/>
              </a:xfrm>
              <a:prstGeom prst="rect">
                <a:avLst/>
              </a:prstGeom>
              <a:blipFill rotWithShape="0">
                <a:blip r:embed="rId3"/>
                <a:stretch>
                  <a:fillRect r="-809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890281" y="2027689"/>
                <a:ext cx="523354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432FF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</a:rPr>
                      <m:t>𝑃</m:t>
                    </m:r>
                    <m:d>
                      <m:dPr>
                        <m:endChr m:val="|"/>
                        <m:ctrlP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𝑋</m:t>
                            </m:r>
                          </m:e>
                          <m:sub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𝑡</m:t>
                            </m:r>
                          </m:sub>
                        </m:sSub>
                        <m: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 </m:t>
                        </m:r>
                      </m:e>
                    </m:d>
                    <m:r>
                      <a:rPr kumimoji="0" lang="en-US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432FF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</a:rPr>
                      <m:t> </m:t>
                    </m:r>
                    <m:sSub>
                      <m:sSubPr>
                        <m:ctrlP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sSubPr>
                      <m:e>
                        <m: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𝑒</m:t>
                        </m:r>
                      </m:e>
                      <m:sub>
                        <m: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1:</m:t>
                        </m:r>
                        <m: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𝑡</m:t>
                        </m:r>
                      </m:sub>
                    </m:sSub>
                    <m:r>
                      <a:rPr kumimoji="0" lang="en-US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432FF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</a:rPr>
                      <m:t>)</m:t>
                    </m:r>
                  </m:oMath>
                </a14:m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432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=</a:t>
                </a:r>
                <a14:m>
                  <m:oMath xmlns:m="http://schemas.openxmlformats.org/officeDocument/2006/math">
                    <m:r>
                      <a:rPr kumimoji="0" lang="en-US" sz="3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</a:rPr>
                      <m:t> </m:t>
                    </m:r>
                    <m:r>
                      <a:rPr kumimoji="0" lang="en-US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432FF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</a:rPr>
                      <m:t>𝑃</m:t>
                    </m:r>
                    <m:d>
                      <m:dPr>
                        <m:ctrlP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𝑋</m:t>
                            </m:r>
                          </m:e>
                          <m:sub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𝑡</m:t>
                            </m:r>
                          </m:sub>
                        </m:sSub>
                        <m:sSub>
                          <m:sSubPr>
                            <m:ctrlP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| </m:t>
                            </m:r>
                            <m:sSub>
                              <m:sSubPr>
                                <m:ctrlPr>
                                  <a:rPr kumimoji="0" lang="en-US" sz="32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432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</m:ctrlPr>
                              </m:sSubPr>
                              <m:e>
                                <m:r>
                                  <a:rPr kumimoji="0" lang="en-US" sz="32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432FF"/>
                                    </a:solidFill>
                                    <a:effectLst/>
                                    <a:uLnTx/>
                                    <a:uFillTx/>
                                    <a:latin typeface="Cambria Math" charset="0"/>
                                    <a:ea typeface="+mn-ea"/>
                                    <a:cs typeface="Calibri"/>
                                  </a:rPr>
                                  <m:t>𝑒</m:t>
                                </m:r>
                              </m:e>
                              <m:sub>
                                <m:r>
                                  <a:rPr kumimoji="0" lang="en-US" sz="32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432FF"/>
                                    </a:solidFill>
                                    <a:effectLst/>
                                    <a:uLnTx/>
                                    <a:uFillTx/>
                                    <a:latin typeface="Cambria Math" charset="0"/>
                                    <a:ea typeface="+mn-ea"/>
                                    <a:cs typeface="Calibri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, </m:t>
                            </m:r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𝑒</m:t>
                            </m:r>
                          </m:e>
                          <m:sub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1:</m:t>
                            </m:r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𝑡</m:t>
                            </m:r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−1</m:t>
                            </m:r>
                          </m:sub>
                        </m:sSub>
                      </m:e>
                    </m:d>
                  </m:oMath>
                </a14:m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432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 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281" y="2027689"/>
                <a:ext cx="5233549" cy="584775"/>
              </a:xfrm>
              <a:prstGeom prst="rect">
                <a:avLst/>
              </a:prstGeom>
              <a:blipFill rotWithShape="0">
                <a:blip r:embed="rId4"/>
                <a:stretch>
                  <a:fillRect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 rot="16200000">
                <a:off x="-2184446" y="3761973"/>
                <a:ext cx="499957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Pulling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>
                            <a:lumMod val="65000"/>
                          </a:prstClr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</a:rPr>
                      <m:t>𝑃</m:t>
                    </m:r>
                    <m:d>
                      <m:d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>
                                <a:lumMod val="65000"/>
                              </a:prst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>
                                    <a:lumMod val="65000"/>
                                  </a:prst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>
                                    <a:lumMod val="65000"/>
                                  </a:prstClr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𝑒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>
                                    <a:lumMod val="65000"/>
                                  </a:prstClr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𝑡</m:t>
                            </m:r>
                          </m:sub>
                        </m:sSub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white">
                                <a:lumMod val="65000"/>
                              </a:prstClr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|</m:t>
                        </m:r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>
                                    <a:lumMod val="65000"/>
                                  </a:prst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>
                                    <a:lumMod val="65000"/>
                                  </a:prstClr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𝑋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white">
                                    <a:lumMod val="65000"/>
                                  </a:prstClr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65000"/>
                      </a:prstClr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 out of the summation</a:t>
                </a: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2184446" y="3761973"/>
                <a:ext cx="4999574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10526" t="-854" r="-28947" b="-1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7703673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Filtering Algorithm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7236180" y="2075330"/>
            <a:ext cx="4343400" cy="2057400"/>
            <a:chOff x="1028700" y="4876800"/>
            <a:chExt cx="3276600" cy="1600200"/>
          </a:xfrm>
        </p:grpSpPr>
        <p:sp>
          <p:nvSpPr>
            <p:cNvPr id="10" name="Oval 62"/>
            <p:cNvSpPr>
              <a:spLocks noChangeArrowheads="1"/>
            </p:cNvSpPr>
            <p:nvPr/>
          </p:nvSpPr>
          <p:spPr bwMode="auto">
            <a:xfrm>
              <a:off x="19431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8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2</a:t>
              </a:r>
            </a:p>
          </p:txBody>
        </p:sp>
        <p:cxnSp>
          <p:nvCxnSpPr>
            <p:cNvPr id="11" name="AutoShape 63"/>
            <p:cNvCxnSpPr>
              <a:cxnSpLocks noChangeShapeType="1"/>
              <a:stCxn id="10" idx="4"/>
              <a:endCxn id="20" idx="0"/>
            </p:cNvCxnSpPr>
            <p:nvPr/>
          </p:nvCxnSpPr>
          <p:spPr bwMode="auto">
            <a:xfrm>
              <a:off x="22098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" name="Oval 64"/>
            <p:cNvSpPr>
              <a:spLocks noChangeArrowheads="1"/>
            </p:cNvSpPr>
            <p:nvPr/>
          </p:nvSpPr>
          <p:spPr bwMode="auto">
            <a:xfrm>
              <a:off x="10287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</a:t>
              </a:r>
            </a:p>
          </p:txBody>
        </p:sp>
        <p:cxnSp>
          <p:nvCxnSpPr>
            <p:cNvPr id="13" name="AutoShape 65"/>
            <p:cNvCxnSpPr>
              <a:cxnSpLocks noChangeShapeType="1"/>
              <a:stCxn id="14" idx="6"/>
              <a:endCxn id="10" idx="2"/>
            </p:cNvCxnSpPr>
            <p:nvPr/>
          </p:nvCxnSpPr>
          <p:spPr bwMode="auto">
            <a:xfrm>
              <a:off x="15763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" name="Oval 66"/>
            <p:cNvSpPr>
              <a:spLocks noChangeArrowheads="1"/>
            </p:cNvSpPr>
            <p:nvPr/>
          </p:nvSpPr>
          <p:spPr bwMode="auto">
            <a:xfrm>
              <a:off x="10287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</a:t>
              </a:r>
            </a:p>
          </p:txBody>
        </p:sp>
        <p:cxnSp>
          <p:nvCxnSpPr>
            <p:cNvPr id="15" name="AutoShape 67"/>
            <p:cNvCxnSpPr>
              <a:cxnSpLocks noChangeShapeType="1"/>
              <a:stCxn id="14" idx="4"/>
              <a:endCxn id="12" idx="0"/>
            </p:cNvCxnSpPr>
            <p:nvPr/>
          </p:nvCxnSpPr>
          <p:spPr bwMode="auto">
            <a:xfrm>
              <a:off x="12954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" name="Oval 68"/>
            <p:cNvSpPr>
              <a:spLocks noChangeArrowheads="1"/>
            </p:cNvSpPr>
            <p:nvPr/>
          </p:nvSpPr>
          <p:spPr bwMode="auto">
            <a:xfrm>
              <a:off x="28575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3</a:t>
              </a:r>
            </a:p>
          </p:txBody>
        </p:sp>
        <p:cxnSp>
          <p:nvCxnSpPr>
            <p:cNvPr id="17" name="AutoShape 69"/>
            <p:cNvCxnSpPr>
              <a:cxnSpLocks noChangeShapeType="1"/>
              <a:stCxn id="16" idx="6"/>
              <a:endCxn id="19" idx="2"/>
            </p:cNvCxnSpPr>
            <p:nvPr/>
          </p:nvCxnSpPr>
          <p:spPr bwMode="auto">
            <a:xfrm>
              <a:off x="34051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AutoShape 70"/>
            <p:cNvCxnSpPr>
              <a:cxnSpLocks noChangeShapeType="1"/>
              <a:stCxn id="10" idx="6"/>
              <a:endCxn id="16" idx="2"/>
            </p:cNvCxnSpPr>
            <p:nvPr/>
          </p:nvCxnSpPr>
          <p:spPr bwMode="auto">
            <a:xfrm>
              <a:off x="24907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" name="Oval 71"/>
            <p:cNvSpPr>
              <a:spLocks noChangeArrowheads="1"/>
            </p:cNvSpPr>
            <p:nvPr/>
          </p:nvSpPr>
          <p:spPr bwMode="auto">
            <a:xfrm>
              <a:off x="37719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8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4</a:t>
              </a:r>
            </a:p>
          </p:txBody>
        </p:sp>
        <p:sp>
          <p:nvSpPr>
            <p:cNvPr id="20" name="Oval 73"/>
            <p:cNvSpPr>
              <a:spLocks noChangeArrowheads="1"/>
            </p:cNvSpPr>
            <p:nvPr/>
          </p:nvSpPr>
          <p:spPr bwMode="auto">
            <a:xfrm>
              <a:off x="19431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2</a:t>
              </a:r>
            </a:p>
          </p:txBody>
        </p:sp>
        <p:sp>
          <p:nvSpPr>
            <p:cNvPr id="21" name="Oval 74"/>
            <p:cNvSpPr>
              <a:spLocks noChangeArrowheads="1"/>
            </p:cNvSpPr>
            <p:nvPr/>
          </p:nvSpPr>
          <p:spPr bwMode="auto">
            <a:xfrm>
              <a:off x="28575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3</a:t>
              </a:r>
            </a:p>
          </p:txBody>
        </p:sp>
        <p:sp>
          <p:nvSpPr>
            <p:cNvPr id="22" name="Oval 75"/>
            <p:cNvSpPr>
              <a:spLocks noChangeArrowheads="1"/>
            </p:cNvSpPr>
            <p:nvPr/>
          </p:nvSpPr>
          <p:spPr bwMode="auto">
            <a:xfrm>
              <a:off x="37719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4</a:t>
              </a:r>
            </a:p>
          </p:txBody>
        </p:sp>
        <p:cxnSp>
          <p:nvCxnSpPr>
            <p:cNvPr id="23" name="AutoShape 77"/>
            <p:cNvCxnSpPr>
              <a:cxnSpLocks noChangeShapeType="1"/>
              <a:stCxn id="16" idx="4"/>
              <a:endCxn id="21" idx="0"/>
            </p:cNvCxnSpPr>
            <p:nvPr/>
          </p:nvCxnSpPr>
          <p:spPr bwMode="auto">
            <a:xfrm>
              <a:off x="31242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" name="AutoShape 78"/>
            <p:cNvCxnSpPr>
              <a:cxnSpLocks noChangeShapeType="1"/>
              <a:stCxn id="19" idx="4"/>
              <a:endCxn id="22" idx="0"/>
            </p:cNvCxnSpPr>
            <p:nvPr/>
          </p:nvCxnSpPr>
          <p:spPr bwMode="auto">
            <a:xfrm>
              <a:off x="40386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96" name="Group 95"/>
          <p:cNvGrpSpPr/>
          <p:nvPr/>
        </p:nvGrpSpPr>
        <p:grpSpPr>
          <a:xfrm>
            <a:off x="6931380" y="1922930"/>
            <a:ext cx="3581400" cy="2438400"/>
            <a:chOff x="6705600" y="2057400"/>
            <a:chExt cx="3657600" cy="2438400"/>
          </a:xfrm>
          <a:effectLst/>
        </p:grpSpPr>
        <p:cxnSp>
          <p:nvCxnSpPr>
            <p:cNvPr id="97" name="Straight Connector 96"/>
            <p:cNvCxnSpPr/>
            <p:nvPr/>
          </p:nvCxnSpPr>
          <p:spPr>
            <a:xfrm>
              <a:off x="6705600" y="3276600"/>
              <a:ext cx="2438400" cy="0"/>
            </a:xfrm>
            <a:prstGeom prst="line">
              <a:avLst/>
            </a:prstGeom>
            <a:ln w="38100" cap="rnd" cmpd="sng"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>
              <a:off x="6705600" y="4495800"/>
              <a:ext cx="3657600" cy="0"/>
            </a:xfrm>
            <a:prstGeom prst="line">
              <a:avLst/>
            </a:prstGeom>
            <a:ln w="38100" cap="rnd" cmpd="sng"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 flipV="1">
              <a:off x="6705600" y="3276600"/>
              <a:ext cx="0" cy="1219200"/>
            </a:xfrm>
            <a:prstGeom prst="line">
              <a:avLst/>
            </a:prstGeom>
            <a:ln w="38100" cap="rnd" cmpd="sng"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 flipV="1">
              <a:off x="9144000" y="2057400"/>
              <a:ext cx="0" cy="1219200"/>
            </a:xfrm>
            <a:prstGeom prst="line">
              <a:avLst/>
            </a:prstGeom>
            <a:ln w="38100" cap="rnd" cmpd="sng"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>
              <a:off x="9144000" y="2057400"/>
              <a:ext cx="1219200" cy="0"/>
            </a:xfrm>
            <a:prstGeom prst="line">
              <a:avLst/>
            </a:prstGeom>
            <a:ln w="38100" cap="rnd" cmpd="sng"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flipV="1">
              <a:off x="10363200" y="2057400"/>
              <a:ext cx="0" cy="2438400"/>
            </a:xfrm>
            <a:prstGeom prst="line">
              <a:avLst/>
            </a:prstGeom>
            <a:ln w="38100" cap="rnd" cmpd="sng"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Rectangle 3"/>
          <p:cNvSpPr>
            <a:spLocks noGrp="1" noChangeArrowheads="1"/>
          </p:cNvSpPr>
          <p:nvPr>
            <p:ph idx="1"/>
          </p:nvPr>
        </p:nvSpPr>
        <p:spPr>
          <a:xfrm>
            <a:off x="555814" y="1219201"/>
            <a:ext cx="10134600" cy="1066800"/>
          </a:xfrm>
        </p:spPr>
        <p:txBody>
          <a:bodyPr/>
          <a:lstStyle/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Query: What is the current state, given all of the current and past evidence?</a:t>
            </a:r>
          </a:p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Matching math with Bayes net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1207027" y="2559096"/>
                <a:ext cx="4188142" cy="43527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𝛼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 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432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𝑃</m:t>
                      </m:r>
                      <m:d>
                        <m:dPr>
                          <m:ctrlP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432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𝑋</m:t>
                              </m:r>
                            </m:e>
                            <m: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𝑡</m:t>
                              </m:r>
                            </m:sub>
                          </m:sSub>
                          <m: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432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, </m:t>
                          </m:r>
                          <m:sSub>
                            <m:sSub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432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432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432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| </m:t>
                              </m:r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𝑒</m:t>
                              </m:r>
                            </m:e>
                            <m: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1:</m:t>
                              </m:r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𝑡</m:t>
                              </m:r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432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𝛼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C000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𝑡</m:t>
                              </m:r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−1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9437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9437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9437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9437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9437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| 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1:</m:t>
                                  </m:r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432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𝛼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C000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𝑡</m:t>
                              </m:r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−1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96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96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96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|</m:t>
                              </m:r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96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1:</m:t>
                                  </m:r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9437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 </m:t>
                          </m:r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9051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905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9051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9437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 </m:t>
                          </m:r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16C11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16C1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F16C1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F16C1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F16C1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16C11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F16C1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F16C1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F16C1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9437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𝛼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 </m:t>
                      </m:r>
                      <m:r>
                        <a:rPr kumimoji="0" lang="en-US" sz="3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16C11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𝑃</m:t>
                      </m:r>
                      <m:d>
                        <m:dPr>
                          <m:ctrlP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16C1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16C1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16C11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𝑒</m:t>
                              </m:r>
                            </m:e>
                            <m: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16C11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𝑡</m:t>
                              </m:r>
                            </m:sub>
                          </m:sSub>
                          <m: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16C11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|</m:t>
                          </m:r>
                          <m:sSub>
                            <m:sSub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16C1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16C11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16C11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nary>
                        <m:naryPr>
                          <m:chr m:val="∑"/>
                          <m:supHide m:val="on"/>
                          <m:ctrlP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C000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𝑡</m:t>
                              </m:r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−1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9051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905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9051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9051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 </m:t>
                          </m:r>
                          <m: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96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96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96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| 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1:</m:t>
                                  </m:r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9437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432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7027" y="2559096"/>
                <a:ext cx="4188142" cy="4352730"/>
              </a:xfrm>
              <a:prstGeom prst="rect">
                <a:avLst/>
              </a:prstGeom>
              <a:blipFill rotWithShape="0">
                <a:blip r:embed="rId3"/>
                <a:stretch>
                  <a:fillRect r="-809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890281" y="2027689"/>
                <a:ext cx="523354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432FF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</a:rPr>
                      <m:t>𝑃</m:t>
                    </m:r>
                    <m:d>
                      <m:dPr>
                        <m:endChr m:val="|"/>
                        <m:ctrlP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𝑋</m:t>
                            </m:r>
                          </m:e>
                          <m:sub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𝑡</m:t>
                            </m:r>
                          </m:sub>
                        </m:sSub>
                        <m: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 </m:t>
                        </m:r>
                      </m:e>
                    </m:d>
                    <m:r>
                      <a:rPr kumimoji="0" lang="en-US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432FF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</a:rPr>
                      <m:t> </m:t>
                    </m:r>
                    <m:sSub>
                      <m:sSubPr>
                        <m:ctrlP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sSubPr>
                      <m:e>
                        <m: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𝑒</m:t>
                        </m:r>
                      </m:e>
                      <m:sub>
                        <m: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1:</m:t>
                        </m:r>
                        <m: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𝑡</m:t>
                        </m:r>
                      </m:sub>
                    </m:sSub>
                    <m:r>
                      <a:rPr kumimoji="0" lang="en-US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432FF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</a:rPr>
                      <m:t>)</m:t>
                    </m:r>
                  </m:oMath>
                </a14:m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432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=</a:t>
                </a:r>
                <a14:m>
                  <m:oMath xmlns:m="http://schemas.openxmlformats.org/officeDocument/2006/math">
                    <m:r>
                      <a:rPr kumimoji="0" lang="en-US" sz="3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</a:rPr>
                      <m:t> </m:t>
                    </m:r>
                    <m:r>
                      <a:rPr kumimoji="0" lang="en-US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432FF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</a:rPr>
                      <m:t>𝑃</m:t>
                    </m:r>
                    <m:d>
                      <m:dPr>
                        <m:ctrlP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𝑋</m:t>
                            </m:r>
                          </m:e>
                          <m:sub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𝑡</m:t>
                            </m:r>
                          </m:sub>
                        </m:sSub>
                        <m:sSub>
                          <m:sSubPr>
                            <m:ctrlP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| </m:t>
                            </m:r>
                            <m:sSub>
                              <m:sSubPr>
                                <m:ctrlPr>
                                  <a:rPr kumimoji="0" lang="en-US" sz="32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432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</m:ctrlPr>
                              </m:sSubPr>
                              <m:e>
                                <m:r>
                                  <a:rPr kumimoji="0" lang="en-US" sz="32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432FF"/>
                                    </a:solidFill>
                                    <a:effectLst/>
                                    <a:uLnTx/>
                                    <a:uFillTx/>
                                    <a:latin typeface="Cambria Math" charset="0"/>
                                    <a:ea typeface="+mn-ea"/>
                                    <a:cs typeface="Calibri"/>
                                  </a:rPr>
                                  <m:t>𝑒</m:t>
                                </m:r>
                              </m:e>
                              <m:sub>
                                <m:r>
                                  <a:rPr kumimoji="0" lang="en-US" sz="32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432FF"/>
                                    </a:solidFill>
                                    <a:effectLst/>
                                    <a:uLnTx/>
                                    <a:uFillTx/>
                                    <a:latin typeface="Cambria Math" charset="0"/>
                                    <a:ea typeface="+mn-ea"/>
                                    <a:cs typeface="Calibri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, </m:t>
                            </m:r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𝑒</m:t>
                            </m:r>
                          </m:e>
                          <m:sub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1:</m:t>
                            </m:r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𝑡</m:t>
                            </m:r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−1</m:t>
                            </m:r>
                          </m:sub>
                        </m:sSub>
                      </m:e>
                    </m:d>
                  </m:oMath>
                </a14:m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432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 </a:t>
                </a: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281" y="2027689"/>
                <a:ext cx="5233549" cy="584775"/>
              </a:xfrm>
              <a:prstGeom prst="rect">
                <a:avLst/>
              </a:prstGeom>
              <a:blipFill rotWithShape="0">
                <a:blip r:embed="rId4"/>
                <a:stretch>
                  <a:fillRect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 rot="16200000">
            <a:off x="-669381" y="3700419"/>
            <a:ext cx="19694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DC000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Recursion!</a:t>
            </a:r>
            <a:endParaRPr kumimoji="0" lang="en-US" sz="3200" b="0" i="1" u="none" strike="noStrike" kern="1200" cap="none" spc="0" normalizeH="0" baseline="0" noProof="0" dirty="0">
              <a:ln>
                <a:noFill/>
              </a:ln>
              <a:solidFill>
                <a:srgbClr val="DC000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5181873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Filtering Algorithm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7236180" y="2075330"/>
            <a:ext cx="4343400" cy="2057400"/>
            <a:chOff x="1028700" y="4876800"/>
            <a:chExt cx="3276600" cy="1600200"/>
          </a:xfrm>
        </p:grpSpPr>
        <p:sp>
          <p:nvSpPr>
            <p:cNvPr id="10" name="Oval 62"/>
            <p:cNvSpPr>
              <a:spLocks noChangeArrowheads="1"/>
            </p:cNvSpPr>
            <p:nvPr/>
          </p:nvSpPr>
          <p:spPr bwMode="auto">
            <a:xfrm>
              <a:off x="19431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8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2</a:t>
              </a:r>
            </a:p>
          </p:txBody>
        </p:sp>
        <p:cxnSp>
          <p:nvCxnSpPr>
            <p:cNvPr id="11" name="AutoShape 63"/>
            <p:cNvCxnSpPr>
              <a:cxnSpLocks noChangeShapeType="1"/>
              <a:stCxn id="10" idx="4"/>
              <a:endCxn id="20" idx="0"/>
            </p:cNvCxnSpPr>
            <p:nvPr/>
          </p:nvCxnSpPr>
          <p:spPr bwMode="auto">
            <a:xfrm>
              <a:off x="22098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" name="Oval 64"/>
            <p:cNvSpPr>
              <a:spLocks noChangeArrowheads="1"/>
            </p:cNvSpPr>
            <p:nvPr/>
          </p:nvSpPr>
          <p:spPr bwMode="auto">
            <a:xfrm>
              <a:off x="10287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</a:t>
              </a:r>
            </a:p>
          </p:txBody>
        </p:sp>
        <p:cxnSp>
          <p:nvCxnSpPr>
            <p:cNvPr id="13" name="AutoShape 65"/>
            <p:cNvCxnSpPr>
              <a:cxnSpLocks noChangeShapeType="1"/>
              <a:stCxn id="14" idx="6"/>
              <a:endCxn id="10" idx="2"/>
            </p:cNvCxnSpPr>
            <p:nvPr/>
          </p:nvCxnSpPr>
          <p:spPr bwMode="auto">
            <a:xfrm>
              <a:off x="15763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" name="Oval 66"/>
            <p:cNvSpPr>
              <a:spLocks noChangeArrowheads="1"/>
            </p:cNvSpPr>
            <p:nvPr/>
          </p:nvSpPr>
          <p:spPr bwMode="auto">
            <a:xfrm>
              <a:off x="10287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</a:t>
              </a:r>
            </a:p>
          </p:txBody>
        </p:sp>
        <p:cxnSp>
          <p:nvCxnSpPr>
            <p:cNvPr id="15" name="AutoShape 67"/>
            <p:cNvCxnSpPr>
              <a:cxnSpLocks noChangeShapeType="1"/>
              <a:stCxn id="14" idx="4"/>
              <a:endCxn id="12" idx="0"/>
            </p:cNvCxnSpPr>
            <p:nvPr/>
          </p:nvCxnSpPr>
          <p:spPr bwMode="auto">
            <a:xfrm>
              <a:off x="12954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" name="Oval 68"/>
            <p:cNvSpPr>
              <a:spLocks noChangeArrowheads="1"/>
            </p:cNvSpPr>
            <p:nvPr/>
          </p:nvSpPr>
          <p:spPr bwMode="auto">
            <a:xfrm>
              <a:off x="28575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3</a:t>
              </a:r>
            </a:p>
          </p:txBody>
        </p:sp>
        <p:cxnSp>
          <p:nvCxnSpPr>
            <p:cNvPr id="17" name="AutoShape 69"/>
            <p:cNvCxnSpPr>
              <a:cxnSpLocks noChangeShapeType="1"/>
              <a:stCxn id="16" idx="6"/>
              <a:endCxn id="19" idx="2"/>
            </p:cNvCxnSpPr>
            <p:nvPr/>
          </p:nvCxnSpPr>
          <p:spPr bwMode="auto">
            <a:xfrm>
              <a:off x="34051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AutoShape 70"/>
            <p:cNvCxnSpPr>
              <a:cxnSpLocks noChangeShapeType="1"/>
              <a:stCxn id="10" idx="6"/>
              <a:endCxn id="16" idx="2"/>
            </p:cNvCxnSpPr>
            <p:nvPr/>
          </p:nvCxnSpPr>
          <p:spPr bwMode="auto">
            <a:xfrm>
              <a:off x="24907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" name="Oval 71"/>
            <p:cNvSpPr>
              <a:spLocks noChangeArrowheads="1"/>
            </p:cNvSpPr>
            <p:nvPr/>
          </p:nvSpPr>
          <p:spPr bwMode="auto">
            <a:xfrm>
              <a:off x="37719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8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4</a:t>
              </a:r>
            </a:p>
          </p:txBody>
        </p:sp>
        <p:sp>
          <p:nvSpPr>
            <p:cNvPr id="20" name="Oval 73"/>
            <p:cNvSpPr>
              <a:spLocks noChangeArrowheads="1"/>
            </p:cNvSpPr>
            <p:nvPr/>
          </p:nvSpPr>
          <p:spPr bwMode="auto">
            <a:xfrm>
              <a:off x="19431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2</a:t>
              </a:r>
            </a:p>
          </p:txBody>
        </p:sp>
        <p:sp>
          <p:nvSpPr>
            <p:cNvPr id="21" name="Oval 74"/>
            <p:cNvSpPr>
              <a:spLocks noChangeArrowheads="1"/>
            </p:cNvSpPr>
            <p:nvPr/>
          </p:nvSpPr>
          <p:spPr bwMode="auto">
            <a:xfrm>
              <a:off x="28575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3</a:t>
              </a:r>
            </a:p>
          </p:txBody>
        </p:sp>
        <p:sp>
          <p:nvSpPr>
            <p:cNvPr id="22" name="Oval 75"/>
            <p:cNvSpPr>
              <a:spLocks noChangeArrowheads="1"/>
            </p:cNvSpPr>
            <p:nvPr/>
          </p:nvSpPr>
          <p:spPr bwMode="auto">
            <a:xfrm>
              <a:off x="37719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4</a:t>
              </a:r>
            </a:p>
          </p:txBody>
        </p:sp>
        <p:cxnSp>
          <p:nvCxnSpPr>
            <p:cNvPr id="23" name="AutoShape 77"/>
            <p:cNvCxnSpPr>
              <a:cxnSpLocks noChangeShapeType="1"/>
              <a:stCxn id="16" idx="4"/>
              <a:endCxn id="21" idx="0"/>
            </p:cNvCxnSpPr>
            <p:nvPr/>
          </p:nvCxnSpPr>
          <p:spPr bwMode="auto">
            <a:xfrm>
              <a:off x="31242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" name="AutoShape 78"/>
            <p:cNvCxnSpPr>
              <a:cxnSpLocks noChangeShapeType="1"/>
              <a:stCxn id="19" idx="4"/>
              <a:endCxn id="22" idx="0"/>
            </p:cNvCxnSpPr>
            <p:nvPr/>
          </p:nvCxnSpPr>
          <p:spPr bwMode="auto">
            <a:xfrm>
              <a:off x="40386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4" name="Group 43"/>
          <p:cNvGrpSpPr/>
          <p:nvPr/>
        </p:nvGrpSpPr>
        <p:grpSpPr>
          <a:xfrm>
            <a:off x="6931380" y="1922930"/>
            <a:ext cx="2438399" cy="2438400"/>
            <a:chOff x="8028562" y="2057400"/>
            <a:chExt cx="2334638" cy="2438400"/>
          </a:xfrm>
          <a:effectLst/>
        </p:grpSpPr>
        <p:cxnSp>
          <p:nvCxnSpPr>
            <p:cNvPr id="51" name="Straight Connector 50"/>
            <p:cNvCxnSpPr/>
            <p:nvPr/>
          </p:nvCxnSpPr>
          <p:spPr>
            <a:xfrm>
              <a:off x="8028562" y="3276600"/>
              <a:ext cx="1115438" cy="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8028562" y="4495800"/>
              <a:ext cx="2334638" cy="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flipV="1">
              <a:off x="8028562" y="3276600"/>
              <a:ext cx="0" cy="121920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V="1">
              <a:off x="9144000" y="2057400"/>
              <a:ext cx="0" cy="121920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9144000" y="2057400"/>
              <a:ext cx="1219200" cy="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V="1">
              <a:off x="10363200" y="2057400"/>
              <a:ext cx="0" cy="2438400"/>
            </a:xfrm>
            <a:prstGeom prst="line">
              <a:avLst/>
            </a:prstGeom>
            <a:ln w="38100" cap="rnd" cmpd="sng">
              <a:solidFill>
                <a:srgbClr val="008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/>
          <p:cNvGrpSpPr/>
          <p:nvPr/>
        </p:nvGrpSpPr>
        <p:grpSpPr>
          <a:xfrm>
            <a:off x="8449720" y="2075330"/>
            <a:ext cx="707065" cy="685800"/>
            <a:chOff x="10665112" y="2209800"/>
            <a:chExt cx="707065" cy="685800"/>
          </a:xfrm>
          <a:effectLst/>
        </p:grpSpPr>
        <p:cxnSp>
          <p:nvCxnSpPr>
            <p:cNvPr id="61" name="Straight Connector 60"/>
            <p:cNvCxnSpPr>
              <a:stCxn id="16" idx="2"/>
              <a:endCxn id="16" idx="0"/>
            </p:cNvCxnSpPr>
            <p:nvPr/>
          </p:nvCxnSpPr>
          <p:spPr>
            <a:xfrm flipV="1">
              <a:off x="10665112" y="2209800"/>
              <a:ext cx="353533" cy="342900"/>
            </a:xfrm>
            <a:prstGeom prst="line">
              <a:avLst/>
            </a:prstGeom>
            <a:ln w="38100" cap="rnd" cmpd="sng">
              <a:solidFill>
                <a:srgbClr val="DB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>
              <a:stCxn id="16" idx="3"/>
              <a:endCxn id="16" idx="7"/>
            </p:cNvCxnSpPr>
            <p:nvPr/>
          </p:nvCxnSpPr>
          <p:spPr>
            <a:xfrm flipV="1">
              <a:off x="10768659" y="2310233"/>
              <a:ext cx="499971" cy="484934"/>
            </a:xfrm>
            <a:prstGeom prst="line">
              <a:avLst/>
            </a:prstGeom>
            <a:ln w="38100" cap="rnd" cmpd="sng">
              <a:solidFill>
                <a:srgbClr val="DB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>
              <a:stCxn id="16" idx="4"/>
              <a:endCxn id="16" idx="6"/>
            </p:cNvCxnSpPr>
            <p:nvPr/>
          </p:nvCxnSpPr>
          <p:spPr>
            <a:xfrm flipV="1">
              <a:off x="11018645" y="2552700"/>
              <a:ext cx="353532" cy="342900"/>
            </a:xfrm>
            <a:prstGeom prst="line">
              <a:avLst/>
            </a:prstGeom>
            <a:ln w="38100" cap="rnd" cmpd="sng">
              <a:solidFill>
                <a:srgbClr val="DB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442" name="Group 61441"/>
          <p:cNvGrpSpPr/>
          <p:nvPr/>
        </p:nvGrpSpPr>
        <p:grpSpPr>
          <a:xfrm>
            <a:off x="9522180" y="1922930"/>
            <a:ext cx="990600" cy="2438400"/>
            <a:chOff x="10515600" y="4267200"/>
            <a:chExt cx="1219200" cy="2438400"/>
          </a:xfrm>
          <a:effectLst/>
        </p:grpSpPr>
        <p:cxnSp>
          <p:nvCxnSpPr>
            <p:cNvPr id="75" name="Straight Connector 74"/>
            <p:cNvCxnSpPr/>
            <p:nvPr/>
          </p:nvCxnSpPr>
          <p:spPr>
            <a:xfrm>
              <a:off x="10515600" y="6705600"/>
              <a:ext cx="1219200" cy="0"/>
            </a:xfrm>
            <a:prstGeom prst="line">
              <a:avLst/>
            </a:prstGeom>
            <a:ln w="38100" cap="rnd" cmpd="sng">
              <a:solidFill>
                <a:srgbClr val="F16C1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flipV="1">
              <a:off x="105156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F16C1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10515600" y="4267200"/>
              <a:ext cx="1219200" cy="0"/>
            </a:xfrm>
            <a:prstGeom prst="line">
              <a:avLst/>
            </a:prstGeom>
            <a:ln w="38100" cap="rnd" cmpd="sng">
              <a:solidFill>
                <a:srgbClr val="F16C1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flipV="1">
              <a:off x="117348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F16C1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oup 82"/>
          <p:cNvGrpSpPr/>
          <p:nvPr/>
        </p:nvGrpSpPr>
        <p:grpSpPr>
          <a:xfrm>
            <a:off x="8150580" y="1999130"/>
            <a:ext cx="2286000" cy="914400"/>
            <a:chOff x="10515600" y="4267200"/>
            <a:chExt cx="1219200" cy="2438400"/>
          </a:xfrm>
          <a:effectLst/>
        </p:grpSpPr>
        <p:cxnSp>
          <p:nvCxnSpPr>
            <p:cNvPr id="84" name="Straight Connector 83"/>
            <p:cNvCxnSpPr/>
            <p:nvPr/>
          </p:nvCxnSpPr>
          <p:spPr>
            <a:xfrm>
              <a:off x="10515600" y="6705600"/>
              <a:ext cx="1219200" cy="0"/>
            </a:xfrm>
            <a:prstGeom prst="line">
              <a:avLst/>
            </a:prstGeom>
            <a:ln w="38100" cap="rnd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flipV="1">
              <a:off x="105156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>
              <a:off x="10515600" y="4267200"/>
              <a:ext cx="1219200" cy="0"/>
            </a:xfrm>
            <a:prstGeom prst="line">
              <a:avLst/>
            </a:prstGeom>
            <a:ln w="38100" cap="rnd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flipV="1">
              <a:off x="11734800" y="4267200"/>
              <a:ext cx="0" cy="2438400"/>
            </a:xfrm>
            <a:prstGeom prst="line">
              <a:avLst/>
            </a:prstGeom>
            <a:ln w="38100" cap="rnd" cmpd="sng">
              <a:solidFill>
                <a:srgbClr val="008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Rectangle 3"/>
          <p:cNvSpPr>
            <a:spLocks noGrp="1" noChangeArrowheads="1"/>
          </p:cNvSpPr>
          <p:nvPr>
            <p:ph idx="1"/>
          </p:nvPr>
        </p:nvSpPr>
        <p:spPr>
          <a:xfrm>
            <a:off x="555814" y="1219201"/>
            <a:ext cx="10134600" cy="1066800"/>
          </a:xfrm>
        </p:spPr>
        <p:txBody>
          <a:bodyPr/>
          <a:lstStyle/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Query: What is the current state, given all of the current and past evidence?</a:t>
            </a:r>
          </a:p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Matching math with Bayes net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6" name="Rectangle 75"/>
              <p:cNvSpPr/>
              <p:nvPr/>
            </p:nvSpPr>
            <p:spPr>
              <a:xfrm>
                <a:off x="1207027" y="2559096"/>
                <a:ext cx="4188142" cy="43527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𝛼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 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432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𝑃</m:t>
                      </m:r>
                      <m:d>
                        <m:dPr>
                          <m:ctrlP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432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𝑋</m:t>
                              </m:r>
                            </m:e>
                            <m: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𝑡</m:t>
                              </m:r>
                            </m:sub>
                          </m:sSub>
                          <m: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432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, </m:t>
                          </m:r>
                          <m:sSub>
                            <m:sSub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432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432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432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| </m:t>
                              </m:r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𝑒</m:t>
                              </m:r>
                            </m:e>
                            <m: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1:</m:t>
                              </m:r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𝑡</m:t>
                              </m:r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432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432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𝛼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C000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𝑡</m:t>
                              </m:r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−1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9437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9437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9437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9437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9437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| 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1:</m:t>
                                  </m:r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9437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432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𝛼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C000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𝑡</m:t>
                              </m:r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−1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96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96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96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|</m:t>
                              </m:r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96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1:</m:t>
                                  </m:r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9437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 </m:t>
                          </m:r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9051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905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9051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9437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 </m:t>
                          </m:r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16C11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16C1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F16C1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F16C1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F16C1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16C11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F16C1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F16C1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F16C1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9437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3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𝛼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 </m:t>
                      </m:r>
                      <m:r>
                        <a:rPr kumimoji="0" lang="en-US" sz="3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16C11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𝑃</m:t>
                      </m:r>
                      <m:d>
                        <m:dPr>
                          <m:ctrlP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16C1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16C1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16C11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𝑒</m:t>
                              </m:r>
                            </m:e>
                            <m: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16C11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𝑡</m:t>
                              </m:r>
                            </m:sub>
                          </m:sSub>
                          <m: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16C11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|</m:t>
                          </m:r>
                          <m:sSub>
                            <m:sSub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16C1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16C11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16C11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nary>
                        <m:naryPr>
                          <m:chr m:val="∑"/>
                          <m:supHide m:val="on"/>
                          <m:ctrlP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C000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𝑡</m:t>
                              </m:r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DC0003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−1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9051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905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9051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05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kumimoji="0" lang="en-US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9051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 </m:t>
                          </m:r>
                          <m: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96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96F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kumimoji="0" lang="en-US" sz="3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96FF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</a:rPr>
                                <m:t>| </m:t>
                              </m:r>
                              <m:sSub>
                                <m:sSubPr>
                                  <m:ctrlP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1:</m:t>
                                  </m:r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𝑡</m:t>
                                  </m:r>
                                  <m:r>
                                    <a:rPr kumimoji="0" lang="en-US" sz="3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96FF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  <m:r>
                            <a:rPr kumimoji="0" lang="en-US" sz="3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9437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432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76" name="Rectangle 7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7027" y="2559096"/>
                <a:ext cx="4188142" cy="4352730"/>
              </a:xfrm>
              <a:prstGeom prst="rect">
                <a:avLst/>
              </a:prstGeom>
              <a:blipFill rotWithShape="0">
                <a:blip r:embed="rId3"/>
                <a:stretch>
                  <a:fillRect r="-809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Rectangle 79"/>
              <p:cNvSpPr/>
              <p:nvPr/>
            </p:nvSpPr>
            <p:spPr>
              <a:xfrm>
                <a:off x="890281" y="2027689"/>
                <a:ext cx="523354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432FF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</a:rPr>
                      <m:t>𝑃</m:t>
                    </m:r>
                    <m:d>
                      <m:dPr>
                        <m:endChr m:val="|"/>
                        <m:ctrlP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𝑋</m:t>
                            </m:r>
                          </m:e>
                          <m:sub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𝑡</m:t>
                            </m:r>
                          </m:sub>
                        </m:sSub>
                        <m: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 </m:t>
                        </m:r>
                      </m:e>
                    </m:d>
                    <m:r>
                      <a:rPr kumimoji="0" lang="en-US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432FF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</a:rPr>
                      <m:t> </m:t>
                    </m:r>
                    <m:sSub>
                      <m:sSubPr>
                        <m:ctrlP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sSubPr>
                      <m:e>
                        <m: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𝑒</m:t>
                        </m:r>
                      </m:e>
                      <m:sub>
                        <m: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1:</m:t>
                        </m:r>
                        <m: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𝑡</m:t>
                        </m:r>
                      </m:sub>
                    </m:sSub>
                    <m:r>
                      <a:rPr kumimoji="0" lang="en-US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432FF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</a:rPr>
                      <m:t>)</m:t>
                    </m:r>
                  </m:oMath>
                </a14:m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432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=</a:t>
                </a:r>
                <a14:m>
                  <m:oMath xmlns:m="http://schemas.openxmlformats.org/officeDocument/2006/math">
                    <m:r>
                      <a:rPr kumimoji="0" lang="en-US" sz="3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</a:rPr>
                      <m:t> </m:t>
                    </m:r>
                    <m:r>
                      <a:rPr kumimoji="0" lang="en-US" sz="32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432FF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</a:rPr>
                      <m:t>𝑃</m:t>
                    </m:r>
                    <m:d>
                      <m:dPr>
                        <m:ctrlPr>
                          <a:rPr kumimoji="0" lang="en-US" sz="32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𝑋</m:t>
                            </m:r>
                          </m:e>
                          <m:sub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𝑡</m:t>
                            </m:r>
                          </m:sub>
                        </m:sSub>
                        <m:sSub>
                          <m:sSubPr>
                            <m:ctrlP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| </m:t>
                            </m:r>
                            <m:sSub>
                              <m:sSubPr>
                                <m:ctrlPr>
                                  <a:rPr kumimoji="0" lang="en-US" sz="32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432FF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Calibri"/>
                                  </a:rPr>
                                </m:ctrlPr>
                              </m:sSubPr>
                              <m:e>
                                <m:r>
                                  <a:rPr kumimoji="0" lang="en-US" sz="32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432FF"/>
                                    </a:solidFill>
                                    <a:effectLst/>
                                    <a:uLnTx/>
                                    <a:uFillTx/>
                                    <a:latin typeface="Cambria Math" charset="0"/>
                                    <a:ea typeface="+mn-ea"/>
                                    <a:cs typeface="Calibri"/>
                                  </a:rPr>
                                  <m:t>𝑒</m:t>
                                </m:r>
                              </m:e>
                              <m:sub>
                                <m:r>
                                  <a:rPr kumimoji="0" lang="en-US" sz="32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432FF"/>
                                    </a:solidFill>
                                    <a:effectLst/>
                                    <a:uLnTx/>
                                    <a:uFillTx/>
                                    <a:latin typeface="Cambria Math" charset="0"/>
                                    <a:ea typeface="+mn-ea"/>
                                    <a:cs typeface="Calibri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kumimoji="0" lang="en-US" sz="3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, </m:t>
                            </m:r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𝑒</m:t>
                            </m:r>
                          </m:e>
                          <m:sub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1:</m:t>
                            </m:r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𝑡</m:t>
                            </m:r>
                            <m:r>
                              <a:rPr kumimoji="0" lang="en-US" sz="32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432FF"/>
                                </a:solidFill>
                                <a:effectLst/>
                                <a:uLnTx/>
                                <a:uFillTx/>
                                <a:latin typeface="Cambria Math" charset="0"/>
                                <a:ea typeface="+mn-ea"/>
                                <a:cs typeface="Calibri"/>
                              </a:rPr>
                              <m:t>−1</m:t>
                            </m:r>
                          </m:sub>
                        </m:sSub>
                      </m:e>
                    </m:d>
                  </m:oMath>
                </a14:m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432FF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 </a:t>
                </a:r>
              </a:p>
            </p:txBody>
          </p:sp>
        </mc:Choice>
        <mc:Fallback xmlns="">
          <p:sp>
            <p:nvSpPr>
              <p:cNvPr id="80" name="Rectangl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281" y="2027689"/>
                <a:ext cx="5233549" cy="584775"/>
              </a:xfrm>
              <a:prstGeom prst="rect">
                <a:avLst/>
              </a:prstGeom>
              <a:blipFill rotWithShape="0">
                <a:blip r:embed="rId4"/>
                <a:stretch>
                  <a:fillRect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Rectangle 80"/>
          <p:cNvSpPr/>
          <p:nvPr/>
        </p:nvSpPr>
        <p:spPr>
          <a:xfrm rot="16200000">
            <a:off x="-669381" y="3700419"/>
            <a:ext cx="19694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DC000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Recursion!</a:t>
            </a:r>
            <a:endParaRPr kumimoji="0" lang="en-US" sz="3200" b="0" i="1" u="none" strike="noStrike" kern="1200" cap="none" spc="0" normalizeH="0" baseline="0" noProof="0" dirty="0">
              <a:ln>
                <a:noFill/>
              </a:ln>
              <a:solidFill>
                <a:srgbClr val="DC000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865517AC-BBE9-82B6-416E-ABA9B164BB61}"/>
                  </a:ext>
                </a:extLst>
              </p14:cNvPr>
              <p14:cNvContentPartPr/>
              <p14:nvPr/>
            </p14:nvContentPartPr>
            <p14:xfrm>
              <a:off x="609480" y="1953720"/>
              <a:ext cx="8328240" cy="466164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865517AC-BBE9-82B6-416E-ABA9B164BB6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00120" y="1944360"/>
                <a:ext cx="8346960" cy="4680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54188010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17943-66F9-D526-1AF1-99570D391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HMM intuition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3DAAC2-6ADF-925D-0F12-8BA527F67E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1041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Other HMM Queries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1447800"/>
            <a:ext cx="3505200" cy="6096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chemeClr val="accent1"/>
                </a:solidFill>
                <a:latin typeface="Calibri"/>
                <a:ea typeface="ＭＳ Ｐゴシック" pitchFamily="34" charset="-128"/>
                <a:cs typeface="Calibri"/>
              </a:rPr>
              <a:t>Filtering: P(X</a:t>
            </a:r>
            <a:r>
              <a:rPr lang="en-US" baseline="-25000" dirty="0">
                <a:solidFill>
                  <a:schemeClr val="accent1"/>
                </a:solidFill>
                <a:latin typeface="Calibri"/>
                <a:ea typeface="ＭＳ Ｐゴシック" pitchFamily="34" charset="-128"/>
                <a:cs typeface="Calibri"/>
              </a:rPr>
              <a:t>t</a:t>
            </a:r>
            <a:r>
              <a:rPr lang="en-US" dirty="0">
                <a:solidFill>
                  <a:schemeClr val="accent1"/>
                </a:solidFill>
                <a:latin typeface="Calibri"/>
                <a:ea typeface="ＭＳ Ｐゴシック" pitchFamily="34" charset="-128"/>
                <a:cs typeface="Calibri"/>
              </a:rPr>
              <a:t>|e</a:t>
            </a:r>
            <a:r>
              <a:rPr lang="en-US" baseline="-25000" dirty="0">
                <a:solidFill>
                  <a:schemeClr val="accent1"/>
                </a:solidFill>
                <a:latin typeface="Calibri"/>
                <a:ea typeface="ＭＳ Ｐゴシック" pitchFamily="34" charset="-128"/>
                <a:cs typeface="Calibri"/>
              </a:rPr>
              <a:t>1:t</a:t>
            </a:r>
            <a:r>
              <a:rPr lang="en-US" dirty="0">
                <a:solidFill>
                  <a:schemeClr val="accent1"/>
                </a:solidFill>
                <a:latin typeface="Calibri"/>
                <a:ea typeface="ＭＳ Ｐゴシック" pitchFamily="34" charset="-128"/>
                <a:cs typeface="Calibri"/>
              </a:rPr>
              <a:t>)</a:t>
            </a:r>
          </a:p>
          <a:p>
            <a:pPr marL="0" indent="0" algn="ctr">
              <a:buNone/>
            </a:pPr>
            <a:endParaRPr lang="en-US" dirty="0">
              <a:latin typeface="Calibri"/>
              <a:ea typeface="ＭＳ Ｐゴシック" pitchFamily="34" charset="-128"/>
              <a:cs typeface="Calibri"/>
            </a:endParaRPr>
          </a:p>
          <a:p>
            <a:pPr marL="0" indent="0" algn="ctr">
              <a:buNone/>
            </a:pPr>
            <a:endParaRPr lang="en-US" dirty="0">
              <a:latin typeface="Calibri"/>
              <a:ea typeface="ＭＳ Ｐゴシック" pitchFamily="34" charset="-128"/>
              <a:cs typeface="Calibri"/>
            </a:endParaRPr>
          </a:p>
          <a:p>
            <a:pPr marL="0" indent="0" algn="ctr">
              <a:buNone/>
            </a:pPr>
            <a:endParaRPr lang="en-US" dirty="0">
              <a:latin typeface="Calibri"/>
              <a:ea typeface="ＭＳ Ｐゴシック" pitchFamily="34" charset="-128"/>
              <a:cs typeface="Calibri"/>
            </a:endParaRPr>
          </a:p>
          <a:p>
            <a:pPr marL="0" indent="0" algn="ctr">
              <a:buNone/>
            </a:pPr>
            <a:endParaRPr lang="en-US" dirty="0">
              <a:latin typeface="Calibri"/>
              <a:ea typeface="ＭＳ Ｐゴシック" pitchFamily="34" charset="-128"/>
              <a:cs typeface="Calibri"/>
            </a:endParaRPr>
          </a:p>
          <a:p>
            <a:pPr marL="0" indent="0" algn="ctr">
              <a:buNone/>
            </a:pPr>
            <a:endParaRPr lang="en-US" dirty="0">
              <a:latin typeface="Calibri"/>
              <a:ea typeface="ＭＳ Ｐゴシック" pitchFamily="34" charset="-128"/>
              <a:cs typeface="Calibri"/>
            </a:endParaRPr>
          </a:p>
          <a:p>
            <a:pPr marL="0" indent="0" algn="ctr">
              <a:buNone/>
            </a:pPr>
            <a:endParaRPr lang="en-US" dirty="0">
              <a:latin typeface="Calibri"/>
              <a:ea typeface="ＭＳ Ｐゴシック" pitchFamily="34" charset="-128"/>
              <a:cs typeface="Calibri"/>
            </a:endParaRPr>
          </a:p>
          <a:p>
            <a:pPr marL="0" indent="0" algn="ctr">
              <a:buNone/>
            </a:pPr>
            <a:endParaRPr lang="en-US" dirty="0">
              <a:latin typeface="Calibri"/>
              <a:ea typeface="ＭＳ Ｐゴシック" pitchFamily="34" charset="-128"/>
              <a:cs typeface="Calibri"/>
            </a:endParaRPr>
          </a:p>
          <a:p>
            <a:pPr marL="0" indent="0" algn="ctr">
              <a:buNone/>
            </a:pPr>
            <a:endParaRPr lang="en-US" sz="4000" dirty="0">
              <a:latin typeface="Calibri"/>
              <a:ea typeface="ＭＳ Ｐゴシック" pitchFamily="34" charset="-128"/>
              <a:cs typeface="Calibri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647825" y="2233613"/>
            <a:ext cx="2850356" cy="1350169"/>
            <a:chOff x="1028700" y="4876800"/>
            <a:chExt cx="3276600" cy="1600200"/>
          </a:xfrm>
        </p:grpSpPr>
        <p:sp>
          <p:nvSpPr>
            <p:cNvPr id="10" name="Oval 62"/>
            <p:cNvSpPr>
              <a:spLocks noChangeArrowheads="1"/>
            </p:cNvSpPr>
            <p:nvPr/>
          </p:nvSpPr>
          <p:spPr bwMode="auto">
            <a:xfrm>
              <a:off x="19431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0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2</a:t>
              </a:r>
            </a:p>
          </p:txBody>
        </p:sp>
        <p:cxnSp>
          <p:nvCxnSpPr>
            <p:cNvPr id="11" name="AutoShape 63"/>
            <p:cNvCxnSpPr>
              <a:cxnSpLocks noChangeShapeType="1"/>
              <a:stCxn id="10" idx="4"/>
              <a:endCxn id="20" idx="0"/>
            </p:cNvCxnSpPr>
            <p:nvPr/>
          </p:nvCxnSpPr>
          <p:spPr bwMode="auto">
            <a:xfrm>
              <a:off x="22098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" name="Oval 64"/>
            <p:cNvSpPr>
              <a:spLocks noChangeArrowheads="1"/>
            </p:cNvSpPr>
            <p:nvPr/>
          </p:nvSpPr>
          <p:spPr bwMode="auto">
            <a:xfrm>
              <a:off x="10287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0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</a:t>
              </a:r>
            </a:p>
          </p:txBody>
        </p:sp>
        <p:cxnSp>
          <p:nvCxnSpPr>
            <p:cNvPr id="13" name="AutoShape 65"/>
            <p:cNvCxnSpPr>
              <a:cxnSpLocks noChangeShapeType="1"/>
              <a:stCxn id="14" idx="6"/>
              <a:endCxn id="10" idx="2"/>
            </p:cNvCxnSpPr>
            <p:nvPr/>
          </p:nvCxnSpPr>
          <p:spPr bwMode="auto">
            <a:xfrm>
              <a:off x="15763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" name="Oval 66"/>
            <p:cNvSpPr>
              <a:spLocks noChangeArrowheads="1"/>
            </p:cNvSpPr>
            <p:nvPr/>
          </p:nvSpPr>
          <p:spPr bwMode="auto">
            <a:xfrm>
              <a:off x="10287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0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</a:t>
              </a:r>
            </a:p>
          </p:txBody>
        </p:sp>
        <p:cxnSp>
          <p:nvCxnSpPr>
            <p:cNvPr id="15" name="AutoShape 67"/>
            <p:cNvCxnSpPr>
              <a:cxnSpLocks noChangeShapeType="1"/>
              <a:stCxn id="14" idx="4"/>
              <a:endCxn id="12" idx="0"/>
            </p:cNvCxnSpPr>
            <p:nvPr/>
          </p:nvCxnSpPr>
          <p:spPr bwMode="auto">
            <a:xfrm>
              <a:off x="12954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" name="Oval 68"/>
            <p:cNvSpPr>
              <a:spLocks noChangeArrowheads="1"/>
            </p:cNvSpPr>
            <p:nvPr/>
          </p:nvSpPr>
          <p:spPr bwMode="auto">
            <a:xfrm>
              <a:off x="28575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0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3</a:t>
              </a:r>
            </a:p>
          </p:txBody>
        </p:sp>
        <p:cxnSp>
          <p:nvCxnSpPr>
            <p:cNvPr id="17" name="AutoShape 69"/>
            <p:cNvCxnSpPr>
              <a:cxnSpLocks noChangeShapeType="1"/>
              <a:stCxn id="16" idx="6"/>
              <a:endCxn id="19" idx="2"/>
            </p:cNvCxnSpPr>
            <p:nvPr/>
          </p:nvCxnSpPr>
          <p:spPr bwMode="auto">
            <a:xfrm>
              <a:off x="34051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AutoShape 70"/>
            <p:cNvCxnSpPr>
              <a:cxnSpLocks noChangeShapeType="1"/>
              <a:stCxn id="10" idx="6"/>
              <a:endCxn id="16" idx="2"/>
            </p:cNvCxnSpPr>
            <p:nvPr/>
          </p:nvCxnSpPr>
          <p:spPr bwMode="auto">
            <a:xfrm>
              <a:off x="24907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" name="Oval 71"/>
            <p:cNvSpPr>
              <a:spLocks noChangeArrowheads="1"/>
            </p:cNvSpPr>
            <p:nvPr/>
          </p:nvSpPr>
          <p:spPr bwMode="auto">
            <a:xfrm>
              <a:off x="37719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0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4</a:t>
              </a:r>
            </a:p>
          </p:txBody>
        </p:sp>
        <p:sp>
          <p:nvSpPr>
            <p:cNvPr id="20" name="Oval 73"/>
            <p:cNvSpPr>
              <a:spLocks noChangeArrowheads="1"/>
            </p:cNvSpPr>
            <p:nvPr/>
          </p:nvSpPr>
          <p:spPr bwMode="auto">
            <a:xfrm>
              <a:off x="19431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0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2</a:t>
              </a:r>
            </a:p>
          </p:txBody>
        </p:sp>
        <p:sp>
          <p:nvSpPr>
            <p:cNvPr id="21" name="Oval 74"/>
            <p:cNvSpPr>
              <a:spLocks noChangeArrowheads="1"/>
            </p:cNvSpPr>
            <p:nvPr/>
          </p:nvSpPr>
          <p:spPr bwMode="auto">
            <a:xfrm>
              <a:off x="28575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0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3</a:t>
              </a:r>
            </a:p>
          </p:txBody>
        </p:sp>
        <p:sp>
          <p:nvSpPr>
            <p:cNvPr id="22" name="Oval 75"/>
            <p:cNvSpPr>
              <a:spLocks noChangeArrowheads="1"/>
            </p:cNvSpPr>
            <p:nvPr/>
          </p:nvSpPr>
          <p:spPr bwMode="auto">
            <a:xfrm>
              <a:off x="37719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0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4</a:t>
              </a:r>
            </a:p>
          </p:txBody>
        </p:sp>
        <p:cxnSp>
          <p:nvCxnSpPr>
            <p:cNvPr id="23" name="AutoShape 77"/>
            <p:cNvCxnSpPr>
              <a:cxnSpLocks noChangeShapeType="1"/>
              <a:stCxn id="16" idx="4"/>
              <a:endCxn id="21" idx="0"/>
            </p:cNvCxnSpPr>
            <p:nvPr/>
          </p:nvCxnSpPr>
          <p:spPr bwMode="auto">
            <a:xfrm>
              <a:off x="31242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" name="AutoShape 78"/>
            <p:cNvCxnSpPr>
              <a:cxnSpLocks noChangeShapeType="1"/>
              <a:stCxn id="19" idx="4"/>
              <a:endCxn id="22" idx="0"/>
            </p:cNvCxnSpPr>
            <p:nvPr/>
          </p:nvCxnSpPr>
          <p:spPr bwMode="auto">
            <a:xfrm>
              <a:off x="40386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95" name="Group 94"/>
          <p:cNvGrpSpPr/>
          <p:nvPr/>
        </p:nvGrpSpPr>
        <p:grpSpPr>
          <a:xfrm>
            <a:off x="1647825" y="5129213"/>
            <a:ext cx="2850356" cy="1350169"/>
            <a:chOff x="1028700" y="4876800"/>
            <a:chExt cx="3276600" cy="1600200"/>
          </a:xfrm>
        </p:grpSpPr>
        <p:sp>
          <p:nvSpPr>
            <p:cNvPr id="103" name="Oval 62"/>
            <p:cNvSpPr>
              <a:spLocks noChangeArrowheads="1"/>
            </p:cNvSpPr>
            <p:nvPr/>
          </p:nvSpPr>
          <p:spPr bwMode="auto">
            <a:xfrm>
              <a:off x="19431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0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2</a:t>
              </a:r>
            </a:p>
          </p:txBody>
        </p:sp>
        <p:cxnSp>
          <p:nvCxnSpPr>
            <p:cNvPr id="104" name="AutoShape 63"/>
            <p:cNvCxnSpPr>
              <a:cxnSpLocks noChangeShapeType="1"/>
              <a:stCxn id="103" idx="4"/>
              <a:endCxn id="113" idx="0"/>
            </p:cNvCxnSpPr>
            <p:nvPr/>
          </p:nvCxnSpPr>
          <p:spPr bwMode="auto">
            <a:xfrm>
              <a:off x="22098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5" name="Oval 64"/>
            <p:cNvSpPr>
              <a:spLocks noChangeArrowheads="1"/>
            </p:cNvSpPr>
            <p:nvPr/>
          </p:nvSpPr>
          <p:spPr bwMode="auto">
            <a:xfrm>
              <a:off x="10287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0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</a:t>
              </a:r>
            </a:p>
          </p:txBody>
        </p:sp>
        <p:cxnSp>
          <p:nvCxnSpPr>
            <p:cNvPr id="106" name="AutoShape 65"/>
            <p:cNvCxnSpPr>
              <a:cxnSpLocks noChangeShapeType="1"/>
              <a:stCxn id="107" idx="6"/>
              <a:endCxn id="103" idx="2"/>
            </p:cNvCxnSpPr>
            <p:nvPr/>
          </p:nvCxnSpPr>
          <p:spPr bwMode="auto">
            <a:xfrm>
              <a:off x="15763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7" name="Oval 66"/>
            <p:cNvSpPr>
              <a:spLocks noChangeArrowheads="1"/>
            </p:cNvSpPr>
            <p:nvPr/>
          </p:nvSpPr>
          <p:spPr bwMode="auto">
            <a:xfrm>
              <a:off x="10287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0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</a:t>
              </a:r>
            </a:p>
          </p:txBody>
        </p:sp>
        <p:cxnSp>
          <p:nvCxnSpPr>
            <p:cNvPr id="108" name="AutoShape 67"/>
            <p:cNvCxnSpPr>
              <a:cxnSpLocks noChangeShapeType="1"/>
              <a:stCxn id="107" idx="4"/>
              <a:endCxn id="105" idx="0"/>
            </p:cNvCxnSpPr>
            <p:nvPr/>
          </p:nvCxnSpPr>
          <p:spPr bwMode="auto">
            <a:xfrm>
              <a:off x="12954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9" name="Oval 68"/>
            <p:cNvSpPr>
              <a:spLocks noChangeArrowheads="1"/>
            </p:cNvSpPr>
            <p:nvPr/>
          </p:nvSpPr>
          <p:spPr bwMode="auto">
            <a:xfrm>
              <a:off x="28575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0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3</a:t>
              </a:r>
            </a:p>
          </p:txBody>
        </p:sp>
        <p:cxnSp>
          <p:nvCxnSpPr>
            <p:cNvPr id="110" name="AutoShape 69"/>
            <p:cNvCxnSpPr>
              <a:cxnSpLocks noChangeShapeType="1"/>
              <a:stCxn id="109" idx="6"/>
              <a:endCxn id="112" idx="2"/>
            </p:cNvCxnSpPr>
            <p:nvPr/>
          </p:nvCxnSpPr>
          <p:spPr bwMode="auto">
            <a:xfrm>
              <a:off x="34051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1" name="AutoShape 70"/>
            <p:cNvCxnSpPr>
              <a:cxnSpLocks noChangeShapeType="1"/>
              <a:stCxn id="103" idx="6"/>
              <a:endCxn id="109" idx="2"/>
            </p:cNvCxnSpPr>
            <p:nvPr/>
          </p:nvCxnSpPr>
          <p:spPr bwMode="auto">
            <a:xfrm>
              <a:off x="24907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2" name="Oval 71"/>
            <p:cNvSpPr>
              <a:spLocks noChangeArrowheads="1"/>
            </p:cNvSpPr>
            <p:nvPr/>
          </p:nvSpPr>
          <p:spPr bwMode="auto">
            <a:xfrm>
              <a:off x="37719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0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4</a:t>
              </a:r>
            </a:p>
          </p:txBody>
        </p:sp>
        <p:sp>
          <p:nvSpPr>
            <p:cNvPr id="113" name="Oval 73"/>
            <p:cNvSpPr>
              <a:spLocks noChangeArrowheads="1"/>
            </p:cNvSpPr>
            <p:nvPr/>
          </p:nvSpPr>
          <p:spPr bwMode="auto">
            <a:xfrm>
              <a:off x="19431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0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2</a:t>
              </a:r>
            </a:p>
          </p:txBody>
        </p:sp>
        <p:sp>
          <p:nvSpPr>
            <p:cNvPr id="114" name="Oval 74"/>
            <p:cNvSpPr>
              <a:spLocks noChangeArrowheads="1"/>
            </p:cNvSpPr>
            <p:nvPr/>
          </p:nvSpPr>
          <p:spPr bwMode="auto">
            <a:xfrm>
              <a:off x="28575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0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3</a:t>
              </a:r>
            </a:p>
          </p:txBody>
        </p:sp>
        <p:sp>
          <p:nvSpPr>
            <p:cNvPr id="115" name="Oval 75"/>
            <p:cNvSpPr>
              <a:spLocks noChangeArrowheads="1"/>
            </p:cNvSpPr>
            <p:nvPr/>
          </p:nvSpPr>
          <p:spPr bwMode="auto">
            <a:xfrm>
              <a:off x="37719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0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4</a:t>
              </a:r>
            </a:p>
          </p:txBody>
        </p:sp>
        <p:cxnSp>
          <p:nvCxnSpPr>
            <p:cNvPr id="116" name="AutoShape 77"/>
            <p:cNvCxnSpPr>
              <a:cxnSpLocks noChangeShapeType="1"/>
              <a:stCxn id="109" idx="4"/>
              <a:endCxn id="114" idx="0"/>
            </p:cNvCxnSpPr>
            <p:nvPr/>
          </p:nvCxnSpPr>
          <p:spPr bwMode="auto">
            <a:xfrm>
              <a:off x="31242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7" name="AutoShape 78"/>
            <p:cNvCxnSpPr>
              <a:cxnSpLocks noChangeShapeType="1"/>
              <a:stCxn id="112" idx="4"/>
              <a:endCxn id="115" idx="0"/>
            </p:cNvCxnSpPr>
            <p:nvPr/>
          </p:nvCxnSpPr>
          <p:spPr bwMode="auto">
            <a:xfrm>
              <a:off x="40386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19" name="Group 118"/>
          <p:cNvGrpSpPr/>
          <p:nvPr/>
        </p:nvGrpSpPr>
        <p:grpSpPr>
          <a:xfrm>
            <a:off x="7439025" y="5129213"/>
            <a:ext cx="2850356" cy="1350169"/>
            <a:chOff x="1028700" y="4876800"/>
            <a:chExt cx="3276600" cy="1600200"/>
          </a:xfrm>
        </p:grpSpPr>
        <p:sp>
          <p:nvSpPr>
            <p:cNvPr id="127" name="Oval 62"/>
            <p:cNvSpPr>
              <a:spLocks noChangeArrowheads="1"/>
            </p:cNvSpPr>
            <p:nvPr/>
          </p:nvSpPr>
          <p:spPr bwMode="auto">
            <a:xfrm>
              <a:off x="19431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0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2</a:t>
              </a:r>
            </a:p>
          </p:txBody>
        </p:sp>
        <p:cxnSp>
          <p:nvCxnSpPr>
            <p:cNvPr id="128" name="AutoShape 63"/>
            <p:cNvCxnSpPr>
              <a:cxnSpLocks noChangeShapeType="1"/>
              <a:stCxn id="127" idx="4"/>
              <a:endCxn id="137" idx="0"/>
            </p:cNvCxnSpPr>
            <p:nvPr/>
          </p:nvCxnSpPr>
          <p:spPr bwMode="auto">
            <a:xfrm>
              <a:off x="22098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9" name="Oval 64"/>
            <p:cNvSpPr>
              <a:spLocks noChangeArrowheads="1"/>
            </p:cNvSpPr>
            <p:nvPr/>
          </p:nvSpPr>
          <p:spPr bwMode="auto">
            <a:xfrm>
              <a:off x="10287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0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</a:t>
              </a:r>
            </a:p>
          </p:txBody>
        </p:sp>
        <p:cxnSp>
          <p:nvCxnSpPr>
            <p:cNvPr id="130" name="AutoShape 65"/>
            <p:cNvCxnSpPr>
              <a:cxnSpLocks noChangeShapeType="1"/>
              <a:stCxn id="131" idx="6"/>
              <a:endCxn id="127" idx="2"/>
            </p:cNvCxnSpPr>
            <p:nvPr/>
          </p:nvCxnSpPr>
          <p:spPr bwMode="auto">
            <a:xfrm>
              <a:off x="15763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1" name="Oval 66"/>
            <p:cNvSpPr>
              <a:spLocks noChangeArrowheads="1"/>
            </p:cNvSpPr>
            <p:nvPr/>
          </p:nvSpPr>
          <p:spPr bwMode="auto">
            <a:xfrm>
              <a:off x="10287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0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</a:t>
              </a:r>
            </a:p>
          </p:txBody>
        </p:sp>
        <p:cxnSp>
          <p:nvCxnSpPr>
            <p:cNvPr id="132" name="AutoShape 67"/>
            <p:cNvCxnSpPr>
              <a:cxnSpLocks noChangeShapeType="1"/>
              <a:stCxn id="131" idx="4"/>
              <a:endCxn id="129" idx="0"/>
            </p:cNvCxnSpPr>
            <p:nvPr/>
          </p:nvCxnSpPr>
          <p:spPr bwMode="auto">
            <a:xfrm>
              <a:off x="12954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3" name="Oval 68"/>
            <p:cNvSpPr>
              <a:spLocks noChangeArrowheads="1"/>
            </p:cNvSpPr>
            <p:nvPr/>
          </p:nvSpPr>
          <p:spPr bwMode="auto">
            <a:xfrm>
              <a:off x="28575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0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3</a:t>
              </a:r>
            </a:p>
          </p:txBody>
        </p:sp>
        <p:cxnSp>
          <p:nvCxnSpPr>
            <p:cNvPr id="134" name="AutoShape 69"/>
            <p:cNvCxnSpPr>
              <a:cxnSpLocks noChangeShapeType="1"/>
              <a:stCxn id="133" idx="6"/>
              <a:endCxn id="136" idx="2"/>
            </p:cNvCxnSpPr>
            <p:nvPr/>
          </p:nvCxnSpPr>
          <p:spPr bwMode="auto">
            <a:xfrm>
              <a:off x="34051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5" name="AutoShape 70"/>
            <p:cNvCxnSpPr>
              <a:cxnSpLocks noChangeShapeType="1"/>
              <a:stCxn id="127" idx="6"/>
              <a:endCxn id="133" idx="2"/>
            </p:cNvCxnSpPr>
            <p:nvPr/>
          </p:nvCxnSpPr>
          <p:spPr bwMode="auto">
            <a:xfrm>
              <a:off x="24907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6" name="Oval 71"/>
            <p:cNvSpPr>
              <a:spLocks noChangeArrowheads="1"/>
            </p:cNvSpPr>
            <p:nvPr/>
          </p:nvSpPr>
          <p:spPr bwMode="auto">
            <a:xfrm>
              <a:off x="37719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0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4</a:t>
              </a:r>
            </a:p>
          </p:txBody>
        </p:sp>
        <p:sp>
          <p:nvSpPr>
            <p:cNvPr id="137" name="Oval 73"/>
            <p:cNvSpPr>
              <a:spLocks noChangeArrowheads="1"/>
            </p:cNvSpPr>
            <p:nvPr/>
          </p:nvSpPr>
          <p:spPr bwMode="auto">
            <a:xfrm>
              <a:off x="19431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0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2</a:t>
              </a:r>
            </a:p>
          </p:txBody>
        </p:sp>
        <p:sp>
          <p:nvSpPr>
            <p:cNvPr id="138" name="Oval 74"/>
            <p:cNvSpPr>
              <a:spLocks noChangeArrowheads="1"/>
            </p:cNvSpPr>
            <p:nvPr/>
          </p:nvSpPr>
          <p:spPr bwMode="auto">
            <a:xfrm>
              <a:off x="28575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0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3</a:t>
              </a:r>
            </a:p>
          </p:txBody>
        </p:sp>
        <p:sp>
          <p:nvSpPr>
            <p:cNvPr id="139" name="Oval 75"/>
            <p:cNvSpPr>
              <a:spLocks noChangeArrowheads="1"/>
            </p:cNvSpPr>
            <p:nvPr/>
          </p:nvSpPr>
          <p:spPr bwMode="auto">
            <a:xfrm>
              <a:off x="37719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0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4</a:t>
              </a:r>
            </a:p>
          </p:txBody>
        </p:sp>
        <p:cxnSp>
          <p:nvCxnSpPr>
            <p:cNvPr id="140" name="AutoShape 77"/>
            <p:cNvCxnSpPr>
              <a:cxnSpLocks noChangeShapeType="1"/>
              <a:stCxn id="133" idx="4"/>
              <a:endCxn id="138" idx="0"/>
            </p:cNvCxnSpPr>
            <p:nvPr/>
          </p:nvCxnSpPr>
          <p:spPr bwMode="auto">
            <a:xfrm>
              <a:off x="31242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1" name="AutoShape 78"/>
            <p:cNvCxnSpPr>
              <a:cxnSpLocks noChangeShapeType="1"/>
              <a:stCxn id="136" idx="4"/>
              <a:endCxn id="139" idx="0"/>
            </p:cNvCxnSpPr>
            <p:nvPr/>
          </p:nvCxnSpPr>
          <p:spPr bwMode="auto">
            <a:xfrm>
              <a:off x="40386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43" name="Group 142"/>
          <p:cNvGrpSpPr/>
          <p:nvPr/>
        </p:nvGrpSpPr>
        <p:grpSpPr>
          <a:xfrm>
            <a:off x="7439025" y="2233613"/>
            <a:ext cx="2850356" cy="1350169"/>
            <a:chOff x="1028700" y="4876800"/>
            <a:chExt cx="3276600" cy="1600200"/>
          </a:xfrm>
        </p:grpSpPr>
        <p:sp>
          <p:nvSpPr>
            <p:cNvPr id="151" name="Oval 62"/>
            <p:cNvSpPr>
              <a:spLocks noChangeArrowheads="1"/>
            </p:cNvSpPr>
            <p:nvPr/>
          </p:nvSpPr>
          <p:spPr bwMode="auto">
            <a:xfrm>
              <a:off x="19431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0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2</a:t>
              </a:r>
            </a:p>
          </p:txBody>
        </p:sp>
        <p:cxnSp>
          <p:nvCxnSpPr>
            <p:cNvPr id="152" name="AutoShape 63"/>
            <p:cNvCxnSpPr>
              <a:cxnSpLocks noChangeShapeType="1"/>
              <a:stCxn id="151" idx="4"/>
              <a:endCxn id="161" idx="0"/>
            </p:cNvCxnSpPr>
            <p:nvPr/>
          </p:nvCxnSpPr>
          <p:spPr bwMode="auto">
            <a:xfrm>
              <a:off x="22098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3" name="Oval 64"/>
            <p:cNvSpPr>
              <a:spLocks noChangeArrowheads="1"/>
            </p:cNvSpPr>
            <p:nvPr/>
          </p:nvSpPr>
          <p:spPr bwMode="auto">
            <a:xfrm>
              <a:off x="10287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0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</a:t>
              </a:r>
            </a:p>
          </p:txBody>
        </p:sp>
        <p:cxnSp>
          <p:nvCxnSpPr>
            <p:cNvPr id="154" name="AutoShape 65"/>
            <p:cNvCxnSpPr>
              <a:cxnSpLocks noChangeShapeType="1"/>
              <a:stCxn id="155" idx="6"/>
              <a:endCxn id="151" idx="2"/>
            </p:cNvCxnSpPr>
            <p:nvPr/>
          </p:nvCxnSpPr>
          <p:spPr bwMode="auto">
            <a:xfrm>
              <a:off x="15763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5" name="Oval 66"/>
            <p:cNvSpPr>
              <a:spLocks noChangeArrowheads="1"/>
            </p:cNvSpPr>
            <p:nvPr/>
          </p:nvSpPr>
          <p:spPr bwMode="auto">
            <a:xfrm>
              <a:off x="10287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0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1</a:t>
              </a:r>
            </a:p>
          </p:txBody>
        </p:sp>
        <p:cxnSp>
          <p:nvCxnSpPr>
            <p:cNvPr id="156" name="AutoShape 67"/>
            <p:cNvCxnSpPr>
              <a:cxnSpLocks noChangeShapeType="1"/>
              <a:stCxn id="155" idx="4"/>
              <a:endCxn id="153" idx="0"/>
            </p:cNvCxnSpPr>
            <p:nvPr/>
          </p:nvCxnSpPr>
          <p:spPr bwMode="auto">
            <a:xfrm>
              <a:off x="12954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7" name="Oval 68"/>
            <p:cNvSpPr>
              <a:spLocks noChangeArrowheads="1"/>
            </p:cNvSpPr>
            <p:nvPr/>
          </p:nvSpPr>
          <p:spPr bwMode="auto">
            <a:xfrm>
              <a:off x="28575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0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3</a:t>
              </a:r>
            </a:p>
          </p:txBody>
        </p:sp>
        <p:cxnSp>
          <p:nvCxnSpPr>
            <p:cNvPr id="158" name="AutoShape 69"/>
            <p:cNvCxnSpPr>
              <a:cxnSpLocks noChangeShapeType="1"/>
              <a:stCxn id="157" idx="6"/>
              <a:endCxn id="160" idx="2"/>
            </p:cNvCxnSpPr>
            <p:nvPr/>
          </p:nvCxnSpPr>
          <p:spPr bwMode="auto">
            <a:xfrm>
              <a:off x="34051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9" name="AutoShape 70"/>
            <p:cNvCxnSpPr>
              <a:cxnSpLocks noChangeShapeType="1"/>
              <a:stCxn id="151" idx="6"/>
              <a:endCxn id="157" idx="2"/>
            </p:cNvCxnSpPr>
            <p:nvPr/>
          </p:nvCxnSpPr>
          <p:spPr bwMode="auto">
            <a:xfrm>
              <a:off x="2490788" y="51435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0" name="Oval 71"/>
            <p:cNvSpPr>
              <a:spLocks noChangeArrowheads="1"/>
            </p:cNvSpPr>
            <p:nvPr/>
          </p:nvSpPr>
          <p:spPr bwMode="auto">
            <a:xfrm>
              <a:off x="3771900" y="48768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X</a:t>
              </a:r>
              <a:r>
                <a:rPr kumimoji="0" lang="en-US" sz="2000" b="0" i="0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4</a:t>
              </a:r>
            </a:p>
          </p:txBody>
        </p:sp>
        <p:sp>
          <p:nvSpPr>
            <p:cNvPr id="161" name="Oval 73"/>
            <p:cNvSpPr>
              <a:spLocks noChangeArrowheads="1"/>
            </p:cNvSpPr>
            <p:nvPr/>
          </p:nvSpPr>
          <p:spPr bwMode="auto">
            <a:xfrm>
              <a:off x="19431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0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2</a:t>
              </a:r>
            </a:p>
          </p:txBody>
        </p:sp>
        <p:sp>
          <p:nvSpPr>
            <p:cNvPr id="162" name="Oval 74"/>
            <p:cNvSpPr>
              <a:spLocks noChangeArrowheads="1"/>
            </p:cNvSpPr>
            <p:nvPr/>
          </p:nvSpPr>
          <p:spPr bwMode="auto">
            <a:xfrm>
              <a:off x="2857500" y="5943600"/>
              <a:ext cx="533400" cy="533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t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</a:t>
              </a:r>
              <a:r>
                <a:rPr kumimoji="0" lang="en-US" sz="20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3</a:t>
              </a:r>
            </a:p>
          </p:txBody>
        </p:sp>
        <p:cxnSp>
          <p:nvCxnSpPr>
            <p:cNvPr id="164" name="AutoShape 77"/>
            <p:cNvCxnSpPr>
              <a:cxnSpLocks noChangeShapeType="1"/>
              <a:stCxn id="157" idx="4"/>
              <a:endCxn id="162" idx="0"/>
            </p:cNvCxnSpPr>
            <p:nvPr/>
          </p:nvCxnSpPr>
          <p:spPr bwMode="auto">
            <a:xfrm>
              <a:off x="3124200" y="54244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66" name="Rectangle 3"/>
          <p:cNvSpPr txBox="1">
            <a:spLocks noChangeArrowheads="1"/>
          </p:cNvSpPr>
          <p:nvPr/>
        </p:nvSpPr>
        <p:spPr bwMode="auto">
          <a:xfrm>
            <a:off x="6934200" y="1447800"/>
            <a:ext cx="4038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Prediction: P(X</a:t>
            </a:r>
            <a:r>
              <a:rPr kumimoji="0" 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|e</a:t>
            </a:r>
            <a:r>
              <a:rPr kumimoji="0" 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1:t-1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)</a:t>
            </a:r>
          </a:p>
        </p:txBody>
      </p:sp>
      <p:sp>
        <p:nvSpPr>
          <p:cNvPr id="167" name="Rectangle 3"/>
          <p:cNvSpPr txBox="1">
            <a:spLocks noChangeArrowheads="1"/>
          </p:cNvSpPr>
          <p:nvPr/>
        </p:nvSpPr>
        <p:spPr bwMode="auto">
          <a:xfrm>
            <a:off x="914400" y="4343400"/>
            <a:ext cx="4648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Smoothing: P(X</a:t>
            </a:r>
            <a:r>
              <a:rPr kumimoji="0" 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|e</a:t>
            </a:r>
            <a:r>
              <a:rPr kumimoji="0" 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1:N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), t&lt;N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ＭＳ Ｐゴシック" pitchFamily="34" charset="-128"/>
              <a:cs typeface="Calibr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ＭＳ Ｐゴシック" pitchFamily="34" charset="-128"/>
              <a:cs typeface="Calibr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ＭＳ Ｐゴシック" pitchFamily="34" charset="-128"/>
              <a:cs typeface="Calibr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ＭＳ Ｐゴシック" pitchFamily="34" charset="-128"/>
              <a:cs typeface="Calibr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ＭＳ Ｐゴシック" pitchFamily="34" charset="-128"/>
              <a:cs typeface="Calibr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ＭＳ Ｐゴシック" pitchFamily="34" charset="-128"/>
              <a:cs typeface="Calibr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ＭＳ Ｐゴシック" pitchFamily="34" charset="-128"/>
              <a:cs typeface="Calibr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ＭＳ Ｐゴシック" pitchFamily="34" charset="-128"/>
              <a:cs typeface="Calibr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ＭＳ Ｐゴシック" pitchFamily="34" charset="-128"/>
              <a:cs typeface="Calibri"/>
            </a:endParaRPr>
          </a:p>
        </p:txBody>
      </p:sp>
      <p:sp>
        <p:nvSpPr>
          <p:cNvPr id="168" name="Rectangle 3"/>
          <p:cNvSpPr txBox="1">
            <a:spLocks noChangeArrowheads="1"/>
          </p:cNvSpPr>
          <p:nvPr/>
        </p:nvSpPr>
        <p:spPr bwMode="auto">
          <a:xfrm>
            <a:off x="6553200" y="4343400"/>
            <a:ext cx="4800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Explanation: P(X</a:t>
            </a:r>
            <a:r>
              <a:rPr kumimoji="0" 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1:N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|e</a:t>
            </a:r>
            <a:r>
              <a:rPr kumimoji="0" lang="en-US" sz="3200" b="0" i="0" u="none" strike="noStrike" kern="1200" cap="none" spc="0" normalizeH="0" baseline="-2500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1:N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ＭＳ Ｐゴシック" pitchFamily="34" charset="-128"/>
              <a:cs typeface="Calibr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ＭＳ Ｐゴシック" pitchFamily="34" charset="-128"/>
              <a:cs typeface="Calibr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ＭＳ Ｐゴシック" pitchFamily="34" charset="-128"/>
              <a:cs typeface="Calibr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ＭＳ Ｐゴシック" pitchFamily="34" charset="-128"/>
              <a:cs typeface="Calibr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ＭＳ Ｐゴシック" pitchFamily="34" charset="-128"/>
              <a:cs typeface="Calibr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ＭＳ Ｐゴシック" pitchFamily="34" charset="-128"/>
              <a:cs typeface="Calibr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ＭＳ Ｐゴシック" pitchFamily="34" charset="-128"/>
              <a:cs typeface="Calibr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ＭＳ Ｐゴシック" pitchFamily="34" charset="-128"/>
              <a:cs typeface="Calibri"/>
            </a:endParaRPr>
          </a:p>
        </p:txBody>
      </p:sp>
      <p:sp>
        <p:nvSpPr>
          <p:cNvPr id="169" name="Oval 75"/>
          <p:cNvSpPr>
            <a:spLocks noChangeArrowheads="1"/>
          </p:cNvSpPr>
          <p:nvPr/>
        </p:nvSpPr>
        <p:spPr bwMode="auto">
          <a:xfrm>
            <a:off x="3886200" y="2057400"/>
            <a:ext cx="762000" cy="7620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t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70" name="Oval 75"/>
          <p:cNvSpPr>
            <a:spLocks noChangeArrowheads="1"/>
          </p:cNvSpPr>
          <p:nvPr/>
        </p:nvSpPr>
        <p:spPr bwMode="auto">
          <a:xfrm>
            <a:off x="9677400" y="2057400"/>
            <a:ext cx="762000" cy="7620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t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71" name="Oval 75"/>
          <p:cNvSpPr>
            <a:spLocks noChangeArrowheads="1"/>
          </p:cNvSpPr>
          <p:nvPr/>
        </p:nvSpPr>
        <p:spPr bwMode="auto">
          <a:xfrm>
            <a:off x="3078480" y="4953000"/>
            <a:ext cx="762000" cy="7620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t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72" name="Oval 75"/>
          <p:cNvSpPr>
            <a:spLocks noChangeArrowheads="1"/>
          </p:cNvSpPr>
          <p:nvPr/>
        </p:nvSpPr>
        <p:spPr bwMode="auto">
          <a:xfrm>
            <a:off x="7239000" y="4953000"/>
            <a:ext cx="3352800" cy="7620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t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B789934-4CB6-1B12-6BAF-05D3ABF9DF2C}"/>
                  </a:ext>
                </a:extLst>
              </p14:cNvPr>
              <p14:cNvContentPartPr/>
              <p14:nvPr/>
            </p14:nvContentPartPr>
            <p14:xfrm>
              <a:off x="4972320" y="2414520"/>
              <a:ext cx="1863000" cy="31546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B789934-4CB6-1B12-6BAF-05D3ABF9DF2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62960" y="2405160"/>
                <a:ext cx="1881720" cy="3173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86523478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4333282"/>
            <a:ext cx="7772399" cy="2524718"/>
          </a:xfrm>
          <a:prstGeom prst="rect">
            <a:avLst/>
          </a:prstGeom>
        </p:spPr>
      </p:pic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Example: Prediction step</a:t>
            </a:r>
          </a:p>
        </p:txBody>
      </p:sp>
      <p:sp>
        <p:nvSpPr>
          <p:cNvPr id="6451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534400" cy="4525963"/>
          </a:xfrm>
        </p:spPr>
        <p:txBody>
          <a:bodyPr/>
          <a:lstStyle/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As time passes, uncertainty </a:t>
            </a:r>
            <a:r>
              <a:rPr lang="ja-JP" altLang="en-US" sz="2400" dirty="0">
                <a:latin typeface="Calibri"/>
                <a:ea typeface="ＭＳ Ｐゴシック" pitchFamily="34" charset="-128"/>
                <a:cs typeface="Calibri"/>
              </a:rPr>
              <a:t>“</a:t>
            </a:r>
            <a:r>
              <a:rPr lang="en-US" altLang="ja-JP" sz="2400" dirty="0">
                <a:latin typeface="Calibri"/>
                <a:ea typeface="ＭＳ Ｐゴシック" pitchFamily="34" charset="-128"/>
                <a:cs typeface="Calibri"/>
              </a:rPr>
              <a:t>accumulates</a:t>
            </a:r>
            <a:r>
              <a:rPr lang="ja-JP" altLang="en-US" sz="2400" dirty="0">
                <a:latin typeface="Calibri"/>
                <a:ea typeface="ＭＳ Ｐゴシック" pitchFamily="34" charset="-128"/>
                <a:cs typeface="Calibri"/>
              </a:rPr>
              <a:t>”</a:t>
            </a: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</p:txBody>
      </p:sp>
      <p:graphicFrame>
        <p:nvGraphicFramePr>
          <p:cNvPr id="64515" name="Object 2"/>
          <p:cNvGraphicFramePr>
            <a:graphicFrameLocks noChangeAspect="1"/>
          </p:cNvGraphicFramePr>
          <p:nvPr/>
        </p:nvGraphicFramePr>
        <p:xfrm>
          <a:off x="1127125" y="2041525"/>
          <a:ext cx="2559050" cy="171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3" imgW="3878916" imgH="2598645" progId="MSPhotoEd.3">
                  <p:embed/>
                </p:oleObj>
              </mc:Choice>
              <mc:Fallback>
                <p:oleObj name="Photo Editor Photo" r:id="rId3" imgW="3878916" imgH="2598645" progId="MSPhotoEd.3">
                  <p:embed/>
                  <p:pic>
                    <p:nvPicPr>
                      <p:cNvPr id="64515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065" t="1222" r="1474" b="1222"/>
                      <a:stretch>
                        <a:fillRect/>
                      </a:stretch>
                    </p:blipFill>
                    <p:spPr bwMode="auto">
                      <a:xfrm>
                        <a:off x="1127125" y="2041525"/>
                        <a:ext cx="2559050" cy="171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0373" name="Object 3"/>
          <p:cNvGraphicFramePr>
            <a:graphicFrameLocks noChangeAspect="1"/>
          </p:cNvGraphicFramePr>
          <p:nvPr/>
        </p:nvGraphicFramePr>
        <p:xfrm>
          <a:off x="4071937" y="2041525"/>
          <a:ext cx="2568575" cy="174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5" imgW="3894157" imgH="2644369" progId="MSPhotoEd.3">
                  <p:embed/>
                </p:oleObj>
              </mc:Choice>
              <mc:Fallback>
                <p:oleObj name="Photo Editor Photo" r:id="rId5" imgW="3894157" imgH="2644369" progId="MSPhotoEd.3">
                  <p:embed/>
                  <p:pic>
                    <p:nvPicPr>
                      <p:cNvPr id="121037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019" t="1501" r="2078" b="2400"/>
                      <a:stretch>
                        <a:fillRect/>
                      </a:stretch>
                    </p:blipFill>
                    <p:spPr bwMode="auto">
                      <a:xfrm>
                        <a:off x="4071937" y="2041525"/>
                        <a:ext cx="2568575" cy="174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0374" name="Object 4"/>
          <p:cNvGraphicFramePr>
            <a:graphicFrameLocks noChangeAspect="1"/>
          </p:cNvGraphicFramePr>
          <p:nvPr/>
        </p:nvGraphicFramePr>
        <p:xfrm>
          <a:off x="8078787" y="2041525"/>
          <a:ext cx="2589213" cy="1754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7" imgW="3924640" imgH="2659048" progId="MSPhotoEd.3">
                  <p:embed/>
                </p:oleObj>
              </mc:Choice>
              <mc:Fallback>
                <p:oleObj name="Photo Editor Photo" r:id="rId7" imgW="3924640" imgH="2659048" progId="MSPhotoEd.3">
                  <p:embed/>
                  <p:pic>
                    <p:nvPicPr>
                      <p:cNvPr id="121037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659" t="1492" r="2426" b="2866"/>
                      <a:stretch>
                        <a:fillRect/>
                      </a:stretch>
                    </p:blipFill>
                    <p:spPr bwMode="auto">
                      <a:xfrm>
                        <a:off x="8078787" y="2041525"/>
                        <a:ext cx="2589213" cy="1754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18" name="Text Box 7"/>
          <p:cNvSpPr txBox="1">
            <a:spLocks noChangeArrowheads="1"/>
          </p:cNvSpPr>
          <p:nvPr/>
        </p:nvSpPr>
        <p:spPr bwMode="auto">
          <a:xfrm>
            <a:off x="2057400" y="3717925"/>
            <a:ext cx="793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T = 1</a:t>
            </a:r>
          </a:p>
        </p:txBody>
      </p:sp>
      <p:sp>
        <p:nvSpPr>
          <p:cNvPr id="1210376" name="Text Box 8"/>
          <p:cNvSpPr txBox="1">
            <a:spLocks noChangeArrowheads="1"/>
          </p:cNvSpPr>
          <p:nvPr/>
        </p:nvSpPr>
        <p:spPr bwMode="auto">
          <a:xfrm>
            <a:off x="5029200" y="3717925"/>
            <a:ext cx="793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T = 2</a:t>
            </a:r>
          </a:p>
        </p:txBody>
      </p:sp>
      <p:sp>
        <p:nvSpPr>
          <p:cNvPr id="1210377" name="Text Box 9"/>
          <p:cNvSpPr txBox="1">
            <a:spLocks noChangeArrowheads="1"/>
          </p:cNvSpPr>
          <p:nvPr/>
        </p:nvSpPr>
        <p:spPr bwMode="auto">
          <a:xfrm>
            <a:off x="9072793" y="3717925"/>
            <a:ext cx="793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T = 5</a:t>
            </a:r>
          </a:p>
        </p:txBody>
      </p:sp>
      <p:sp>
        <p:nvSpPr>
          <p:cNvPr id="64521" name="Text Box 10"/>
          <p:cNvSpPr txBox="1">
            <a:spLocks noChangeArrowheads="1"/>
          </p:cNvSpPr>
          <p:nvPr/>
        </p:nvSpPr>
        <p:spPr bwMode="auto">
          <a:xfrm>
            <a:off x="7391400" y="1447800"/>
            <a:ext cx="5257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(Transition model: ghosts usually go clockwise)</a:t>
            </a:r>
          </a:p>
        </p:txBody>
      </p:sp>
    </p:spTree>
    <p:extLst>
      <p:ext uri="{BB962C8B-B14F-4D97-AF65-F5344CB8AC3E}">
        <p14:creationId xmlns:p14="http://schemas.microsoft.com/office/powerpoint/2010/main" val="609820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0376" grpId="0"/>
      <p:bldP spid="1210377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Example: Update step</a:t>
            </a:r>
          </a:p>
        </p:txBody>
      </p:sp>
      <p:sp>
        <p:nvSpPr>
          <p:cNvPr id="65538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397001"/>
            <a:ext cx="10795000" cy="4729164"/>
          </a:xfrm>
        </p:spPr>
        <p:txBody>
          <a:bodyPr/>
          <a:lstStyle/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As we get observations, beliefs get reweighted, uncertainty </a:t>
            </a:r>
            <a:r>
              <a:rPr lang="ja-JP" altLang="en-US" sz="2400" dirty="0">
                <a:latin typeface="Calibri"/>
                <a:ea typeface="ＭＳ Ｐゴシック" pitchFamily="34" charset="-128"/>
                <a:cs typeface="Calibri"/>
              </a:rPr>
              <a:t>“</a:t>
            </a:r>
            <a:r>
              <a:rPr lang="en-US" altLang="ja-JP" sz="2400" dirty="0">
                <a:latin typeface="Calibri"/>
                <a:ea typeface="ＭＳ Ｐゴシック" pitchFamily="34" charset="-128"/>
                <a:cs typeface="Calibri"/>
              </a:rPr>
              <a:t>decreases</a:t>
            </a:r>
            <a:r>
              <a:rPr lang="ja-JP" altLang="en-US" sz="2400" dirty="0">
                <a:latin typeface="Calibri"/>
                <a:ea typeface="ＭＳ Ｐゴシック" pitchFamily="34" charset="-128"/>
                <a:cs typeface="Calibri"/>
              </a:rPr>
              <a:t>”</a:t>
            </a: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</p:txBody>
      </p:sp>
      <p:graphicFrame>
        <p:nvGraphicFramePr>
          <p:cNvPr id="65539" name="Object 2"/>
          <p:cNvGraphicFramePr>
            <a:graphicFrameLocks noChangeAspect="1"/>
          </p:cNvGraphicFramePr>
          <p:nvPr/>
        </p:nvGraphicFramePr>
        <p:xfrm>
          <a:off x="6553200" y="2514600"/>
          <a:ext cx="2505075" cy="169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2" imgW="3802710" imgH="2567619" progId="MSPhotoEd.3">
                  <p:embed/>
                </p:oleObj>
              </mc:Choice>
              <mc:Fallback>
                <p:oleObj name="Photo Editor Photo" r:id="rId2" imgW="3802710" imgH="2567619" progId="MSPhotoEd.3">
                  <p:embed/>
                  <p:pic>
                    <p:nvPicPr>
                      <p:cNvPr id="65539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2514600"/>
                        <a:ext cx="2505075" cy="169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5540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" t="905" r="2145" b="2351"/>
          <a:stretch>
            <a:fillRect/>
          </a:stretch>
        </p:blipFill>
        <p:spPr bwMode="auto">
          <a:xfrm>
            <a:off x="2994025" y="2517775"/>
            <a:ext cx="2492375" cy="169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1" name="Text Box 6"/>
          <p:cNvSpPr txBox="1">
            <a:spLocks noChangeArrowheads="1"/>
          </p:cNvSpPr>
          <p:nvPr/>
        </p:nvSpPr>
        <p:spPr bwMode="auto">
          <a:xfrm>
            <a:off x="3048000" y="4335462"/>
            <a:ext cx="2517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Before observation</a:t>
            </a:r>
          </a:p>
        </p:txBody>
      </p:sp>
      <p:sp>
        <p:nvSpPr>
          <p:cNvPr id="65542" name="Text Box 7"/>
          <p:cNvSpPr txBox="1">
            <a:spLocks noChangeArrowheads="1"/>
          </p:cNvSpPr>
          <p:nvPr/>
        </p:nvSpPr>
        <p:spPr bwMode="auto">
          <a:xfrm>
            <a:off x="6778625" y="4335462"/>
            <a:ext cx="2517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itchFamily="34" charset="-128"/>
                <a:cs typeface="Calibri"/>
              </a:rPr>
              <a:t>After observation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4058769"/>
            <a:ext cx="2436812" cy="252188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03" y="4114800"/>
            <a:ext cx="2561219" cy="252471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A5C1AD5-49CD-F854-F968-A0986D0B48A4}"/>
                  </a:ext>
                </a:extLst>
              </p14:cNvPr>
              <p14:cNvContentPartPr/>
              <p14:nvPr/>
            </p14:nvContentPartPr>
            <p14:xfrm>
              <a:off x="2004840" y="1863720"/>
              <a:ext cx="6370200" cy="32083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A5C1AD5-49CD-F854-F968-A0986D0B48A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995480" y="1854360"/>
                <a:ext cx="6388920" cy="3227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9417039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Demo Ghostbusters – Circular Dynamics -- HMM</a:t>
            </a:r>
          </a:p>
        </p:txBody>
      </p:sp>
    </p:spTree>
    <p:extLst>
      <p:ext uri="{BB962C8B-B14F-4D97-AF65-F5344CB8AC3E}">
        <p14:creationId xmlns:p14="http://schemas.microsoft.com/office/powerpoint/2010/main" val="1765320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Filtering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>
                <a:solidFill>
                  <a:srgbClr val="0000FF"/>
                </a:solidFill>
              </a:rPr>
              <a:t>P</a:t>
            </a:r>
            <a:r>
              <a:rPr lang="en-US" dirty="0">
                <a:solidFill>
                  <a:srgbClr val="0000FF"/>
                </a:solidFill>
              </a:rPr>
              <a:t>(</a:t>
            </a:r>
            <a:r>
              <a:rPr lang="en-US" i="1" dirty="0">
                <a:solidFill>
                  <a:srgbClr val="0000FF"/>
                </a:solidFill>
              </a:rPr>
              <a:t>X</a:t>
            </a:r>
            <a:r>
              <a:rPr lang="en-US" i="1" baseline="-25000" dirty="0">
                <a:solidFill>
                  <a:srgbClr val="0000FF"/>
                </a:solidFill>
              </a:rPr>
              <a:t>t</a:t>
            </a:r>
            <a:r>
              <a:rPr lang="en-US" baseline="-25000" dirty="0">
                <a:solidFill>
                  <a:srgbClr val="0000FF"/>
                </a:solidFill>
              </a:rPr>
              <a:t>+1</a:t>
            </a:r>
            <a:r>
              <a:rPr lang="en-US" dirty="0">
                <a:solidFill>
                  <a:srgbClr val="0000FF"/>
                </a:solidFill>
              </a:rPr>
              <a:t>|</a:t>
            </a:r>
            <a:r>
              <a:rPr lang="en-US" i="1" dirty="0">
                <a:solidFill>
                  <a:srgbClr val="0000FF"/>
                </a:solidFill>
              </a:rPr>
              <a:t>e</a:t>
            </a:r>
            <a:r>
              <a:rPr lang="en-US" baseline="-25000" dirty="0">
                <a:solidFill>
                  <a:srgbClr val="0000FF"/>
                </a:solidFill>
              </a:rPr>
              <a:t>1:</a:t>
            </a:r>
            <a:r>
              <a:rPr lang="en-US" i="1" baseline="-25000" dirty="0">
                <a:solidFill>
                  <a:srgbClr val="0000FF"/>
                </a:solidFill>
              </a:rPr>
              <a:t>t</a:t>
            </a:r>
            <a:r>
              <a:rPr lang="en-US" baseline="-25000" dirty="0">
                <a:solidFill>
                  <a:srgbClr val="0000FF"/>
                </a:solidFill>
              </a:rPr>
              <a:t>+1</a:t>
            </a:r>
            <a:r>
              <a:rPr lang="en-US" dirty="0">
                <a:solidFill>
                  <a:srgbClr val="0000FF"/>
                </a:solidFill>
              </a:rPr>
              <a:t>) </a:t>
            </a:r>
            <a:r>
              <a:rPr lang="en-US" dirty="0">
                <a:solidFill>
                  <a:schemeClr val="tx1"/>
                </a:solidFill>
              </a:rPr>
              <a:t>= </a:t>
            </a:r>
            <a:r>
              <a:rPr lang="en-US" sz="3200" i="1" dirty="0">
                <a:solidFill>
                  <a:schemeClr val="tx1"/>
                </a:solidFill>
                <a:sym typeface="Symbol"/>
              </a:rPr>
              <a:t>α </a:t>
            </a:r>
            <a:r>
              <a:rPr lang="en-US" sz="3200" i="1" dirty="0">
                <a:solidFill>
                  <a:srgbClr val="F16C11"/>
                </a:solidFill>
              </a:rPr>
              <a:t>P</a:t>
            </a:r>
            <a:r>
              <a:rPr lang="en-US" sz="3200" dirty="0">
                <a:solidFill>
                  <a:srgbClr val="F16C11"/>
                </a:solidFill>
              </a:rPr>
              <a:t>(</a:t>
            </a:r>
            <a:r>
              <a:rPr lang="en-US" sz="3200" i="1" dirty="0">
                <a:solidFill>
                  <a:srgbClr val="F16C11"/>
                </a:solidFill>
              </a:rPr>
              <a:t>e</a:t>
            </a:r>
            <a:r>
              <a:rPr lang="en-US" sz="3200" i="1" baseline="-25000" dirty="0">
                <a:solidFill>
                  <a:srgbClr val="F16C11"/>
                </a:solidFill>
              </a:rPr>
              <a:t>t</a:t>
            </a:r>
            <a:r>
              <a:rPr lang="en-US" sz="3200" baseline="-25000" dirty="0">
                <a:solidFill>
                  <a:srgbClr val="F16C11"/>
                </a:solidFill>
              </a:rPr>
              <a:t>+1</a:t>
            </a:r>
            <a:r>
              <a:rPr lang="en-US" sz="3200" dirty="0">
                <a:solidFill>
                  <a:srgbClr val="F16C11"/>
                </a:solidFill>
              </a:rPr>
              <a:t>|</a:t>
            </a:r>
            <a:r>
              <a:rPr lang="en-US" sz="3200" i="1" dirty="0">
                <a:solidFill>
                  <a:srgbClr val="F16C11"/>
                </a:solidFill>
              </a:rPr>
              <a:t>X</a:t>
            </a:r>
            <a:r>
              <a:rPr lang="en-US" sz="3200" i="1" baseline="-25000" dirty="0">
                <a:solidFill>
                  <a:srgbClr val="F16C11"/>
                </a:solidFill>
              </a:rPr>
              <a:t>t</a:t>
            </a:r>
            <a:r>
              <a:rPr lang="en-US" sz="3200" baseline="-25000" dirty="0">
                <a:solidFill>
                  <a:srgbClr val="F16C11"/>
                </a:solidFill>
              </a:rPr>
              <a:t>+1</a:t>
            </a:r>
            <a:r>
              <a:rPr lang="en-US" sz="3200" dirty="0">
                <a:solidFill>
                  <a:srgbClr val="F16C11"/>
                </a:solidFill>
              </a:rPr>
              <a:t>) </a:t>
            </a:r>
            <a:r>
              <a:rPr lang="en-US" sz="3200" dirty="0">
                <a:solidFill>
                  <a:srgbClr val="DC0003"/>
                </a:solidFill>
                <a:sym typeface="Symbol"/>
              </a:rPr>
              <a:t></a:t>
            </a:r>
            <a:r>
              <a:rPr lang="en-US" sz="3600" i="1" baseline="-25000" dirty="0" err="1">
                <a:solidFill>
                  <a:srgbClr val="DC0003"/>
                </a:solidFill>
                <a:sym typeface="Symbol"/>
              </a:rPr>
              <a:t>x</a:t>
            </a:r>
            <a:r>
              <a:rPr lang="en-US" sz="3200" i="1" baseline="-51000" dirty="0" err="1">
                <a:solidFill>
                  <a:srgbClr val="DC0003"/>
                </a:solidFill>
                <a:sym typeface="Symbol"/>
              </a:rPr>
              <a:t>t</a:t>
            </a:r>
            <a:r>
              <a:rPr lang="en-US" sz="3200" i="1" dirty="0">
                <a:solidFill>
                  <a:srgbClr val="DC0003"/>
                </a:solidFill>
                <a:sym typeface="Symbol"/>
              </a:rPr>
              <a:t> </a:t>
            </a:r>
            <a:r>
              <a:rPr lang="en-US" sz="3200" i="1" dirty="0">
                <a:solidFill>
                  <a:srgbClr val="009051"/>
                </a:solidFill>
                <a:sym typeface="Symbol"/>
              </a:rPr>
              <a:t>P</a:t>
            </a:r>
            <a:r>
              <a:rPr lang="en-US" sz="3200" dirty="0">
                <a:solidFill>
                  <a:srgbClr val="009051"/>
                </a:solidFill>
                <a:sym typeface="Symbol"/>
              </a:rPr>
              <a:t>(</a:t>
            </a:r>
            <a:r>
              <a:rPr lang="en-US" sz="3200" i="1" dirty="0">
                <a:solidFill>
                  <a:srgbClr val="009051"/>
                </a:solidFill>
                <a:sym typeface="Symbol"/>
              </a:rPr>
              <a:t>X</a:t>
            </a:r>
            <a:r>
              <a:rPr lang="en-US" sz="3200" i="1" baseline="-25000" dirty="0">
                <a:solidFill>
                  <a:srgbClr val="009051"/>
                </a:solidFill>
                <a:latin typeface="Calibri"/>
                <a:cs typeface="Calibri"/>
              </a:rPr>
              <a:t>t</a:t>
            </a:r>
            <a:r>
              <a:rPr lang="en-US" sz="3200" baseline="-25000" dirty="0">
                <a:solidFill>
                  <a:srgbClr val="009051"/>
                </a:solidFill>
              </a:rPr>
              <a:t>+1</a:t>
            </a:r>
            <a:r>
              <a:rPr lang="en-US" sz="3200" dirty="0">
                <a:solidFill>
                  <a:srgbClr val="009051"/>
                </a:solidFill>
                <a:latin typeface="Calibri"/>
                <a:cs typeface="Calibri"/>
              </a:rPr>
              <a:t>|</a:t>
            </a:r>
            <a:r>
              <a:rPr lang="en-US" sz="3200" baseline="-25000" dirty="0">
                <a:solidFill>
                  <a:srgbClr val="009051"/>
                </a:solidFill>
                <a:latin typeface="Calibri"/>
                <a:cs typeface="Calibri"/>
              </a:rPr>
              <a:t> </a:t>
            </a:r>
            <a:r>
              <a:rPr lang="en-US" sz="3200" i="1" dirty="0" err="1">
                <a:solidFill>
                  <a:srgbClr val="009051"/>
                </a:solidFill>
                <a:sym typeface="Symbol"/>
              </a:rPr>
              <a:t>x</a:t>
            </a:r>
            <a:r>
              <a:rPr lang="en-US" sz="3200" i="1" baseline="-25000" dirty="0" err="1">
                <a:solidFill>
                  <a:srgbClr val="009051"/>
                </a:solidFill>
                <a:latin typeface="Calibri"/>
                <a:cs typeface="Calibri"/>
              </a:rPr>
              <a:t>t</a:t>
            </a:r>
            <a:r>
              <a:rPr lang="en-US" sz="3200" dirty="0">
                <a:solidFill>
                  <a:srgbClr val="009051"/>
                </a:solidFill>
                <a:sym typeface="Symbol"/>
              </a:rPr>
              <a:t>)</a:t>
            </a:r>
            <a:r>
              <a:rPr lang="en-US" i="1" dirty="0">
                <a:solidFill>
                  <a:srgbClr val="0096FF"/>
                </a:solidFill>
                <a:sym typeface="Symbol"/>
              </a:rPr>
              <a:t> P</a:t>
            </a:r>
            <a:r>
              <a:rPr lang="en-US" dirty="0">
                <a:solidFill>
                  <a:srgbClr val="0096FF"/>
                </a:solidFill>
                <a:sym typeface="Symbol"/>
              </a:rPr>
              <a:t>(</a:t>
            </a:r>
            <a:r>
              <a:rPr lang="en-US" i="1" dirty="0" err="1">
                <a:solidFill>
                  <a:srgbClr val="0096FF"/>
                </a:solidFill>
                <a:sym typeface="Symbol"/>
              </a:rPr>
              <a:t>x</a:t>
            </a:r>
            <a:r>
              <a:rPr lang="en-US" i="1" baseline="-25000" dirty="0" err="1">
                <a:solidFill>
                  <a:srgbClr val="0096FF"/>
                </a:solidFill>
                <a:latin typeface="Calibri"/>
                <a:cs typeface="Calibri"/>
              </a:rPr>
              <a:t>t</a:t>
            </a:r>
            <a:r>
              <a:rPr lang="en-US" dirty="0">
                <a:solidFill>
                  <a:srgbClr val="0096FF"/>
                </a:solidFill>
                <a:latin typeface="Calibri"/>
                <a:cs typeface="Calibri"/>
                <a:sym typeface="Symbol"/>
              </a:rPr>
              <a:t> </a:t>
            </a:r>
            <a:r>
              <a:rPr lang="en-US" dirty="0">
                <a:solidFill>
                  <a:srgbClr val="0096FF"/>
                </a:solidFill>
              </a:rPr>
              <a:t>| </a:t>
            </a:r>
            <a:r>
              <a:rPr lang="en-US" i="1" dirty="0">
                <a:solidFill>
                  <a:srgbClr val="0096FF"/>
                </a:solidFill>
              </a:rPr>
              <a:t>e</a:t>
            </a:r>
            <a:r>
              <a:rPr lang="en-US" baseline="-25000" dirty="0">
                <a:solidFill>
                  <a:srgbClr val="0096FF"/>
                </a:solidFill>
              </a:rPr>
              <a:t>1:</a:t>
            </a:r>
            <a:r>
              <a:rPr lang="en-US" i="1" baseline="-25000" dirty="0">
                <a:solidFill>
                  <a:srgbClr val="0096FF"/>
                </a:solidFill>
              </a:rPr>
              <a:t>t</a:t>
            </a:r>
            <a:r>
              <a:rPr lang="en-US" dirty="0">
                <a:solidFill>
                  <a:srgbClr val="0096FF"/>
                </a:solidFill>
                <a:sym typeface="Symbol"/>
              </a:rPr>
              <a:t>)</a:t>
            </a:r>
            <a:r>
              <a:rPr lang="en-US" i="1" dirty="0">
                <a:solidFill>
                  <a:srgbClr val="0096FF"/>
                </a:solidFill>
                <a:sym typeface="Symbol"/>
              </a:rPr>
              <a:t> </a:t>
            </a:r>
            <a:endParaRPr lang="en-US" sz="3200" dirty="0">
              <a:solidFill>
                <a:srgbClr val="009051"/>
              </a:solidFill>
              <a:sym typeface="Symbol"/>
            </a:endParaRPr>
          </a:p>
          <a:p>
            <a:endParaRPr lang="en-US" dirty="0">
              <a:solidFill>
                <a:srgbClr val="CC00CC"/>
              </a:solidFill>
              <a:sym typeface="Symbol"/>
            </a:endParaRPr>
          </a:p>
          <a:p>
            <a:endParaRPr lang="en-US" sz="3200" dirty="0">
              <a:solidFill>
                <a:srgbClr val="CC00CC"/>
              </a:solidFill>
              <a:sym typeface="Symbol"/>
            </a:endParaRPr>
          </a:p>
          <a:p>
            <a:endParaRPr lang="en-US" dirty="0">
              <a:solidFill>
                <a:srgbClr val="CC00CC"/>
              </a:solidFill>
              <a:sym typeface="Symbol"/>
            </a:endParaRPr>
          </a:p>
          <a:p>
            <a:r>
              <a:rPr lang="en-US" b="1" i="1" dirty="0">
                <a:solidFill>
                  <a:srgbClr val="0432FF"/>
                </a:solidFill>
                <a:sym typeface="Symbol"/>
              </a:rPr>
              <a:t>f</a:t>
            </a:r>
            <a:r>
              <a:rPr lang="en-US" baseline="-25000" dirty="0">
                <a:solidFill>
                  <a:srgbClr val="0432FF"/>
                </a:solidFill>
                <a:sym typeface="Symbol"/>
              </a:rPr>
              <a:t>1:</a:t>
            </a:r>
            <a:r>
              <a:rPr lang="en-US" i="1" baseline="-25000" dirty="0">
                <a:solidFill>
                  <a:srgbClr val="0432FF"/>
                </a:solidFill>
                <a:sym typeface="Symbol"/>
              </a:rPr>
              <a:t>t</a:t>
            </a:r>
            <a:r>
              <a:rPr lang="en-US" baseline="-25000" dirty="0">
                <a:solidFill>
                  <a:srgbClr val="0432FF"/>
                </a:solidFill>
                <a:sym typeface="Symbol"/>
              </a:rPr>
              <a:t>+1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dirty="0">
                <a:solidFill>
                  <a:schemeClr val="tx1"/>
                </a:solidFill>
                <a:sym typeface="Symbol"/>
              </a:rPr>
              <a:t>= </a:t>
            </a:r>
            <a:r>
              <a:rPr lang="en-US" cap="small" dirty="0">
                <a:solidFill>
                  <a:schemeClr val="tx1"/>
                </a:solidFill>
                <a:sym typeface="Symbol"/>
              </a:rPr>
              <a:t>Forward</a:t>
            </a:r>
            <a:r>
              <a:rPr lang="en-US" dirty="0">
                <a:solidFill>
                  <a:schemeClr val="tx1"/>
                </a:solidFill>
                <a:sym typeface="Symbol"/>
              </a:rPr>
              <a:t>(</a:t>
            </a:r>
            <a:r>
              <a:rPr lang="en-US" b="1" i="1" dirty="0">
                <a:solidFill>
                  <a:srgbClr val="0096FF"/>
                </a:solidFill>
                <a:sym typeface="Symbol"/>
              </a:rPr>
              <a:t>f</a:t>
            </a:r>
            <a:r>
              <a:rPr lang="en-US" baseline="-25000" dirty="0">
                <a:solidFill>
                  <a:srgbClr val="0096FF"/>
                </a:solidFill>
                <a:sym typeface="Symbol"/>
              </a:rPr>
              <a:t>1:</a:t>
            </a:r>
            <a:r>
              <a:rPr lang="en-US" i="1" baseline="-25000" dirty="0">
                <a:solidFill>
                  <a:srgbClr val="0096FF"/>
                </a:solidFill>
                <a:sym typeface="Symbol"/>
              </a:rPr>
              <a:t>t</a:t>
            </a:r>
            <a:r>
              <a:rPr lang="en-US" dirty="0">
                <a:solidFill>
                  <a:srgbClr val="0096FF"/>
                </a:solidFill>
                <a:sym typeface="Symbol"/>
              </a:rPr>
              <a:t> </a:t>
            </a:r>
            <a:r>
              <a:rPr lang="en-US" dirty="0">
                <a:solidFill>
                  <a:schemeClr val="tx1"/>
                </a:solidFill>
                <a:sym typeface="Symbol"/>
              </a:rPr>
              <a:t>, </a:t>
            </a:r>
            <a:r>
              <a:rPr lang="en-US" i="1" dirty="0">
                <a:solidFill>
                  <a:schemeClr val="tx1"/>
                </a:solidFill>
              </a:rPr>
              <a:t>e</a:t>
            </a:r>
            <a:r>
              <a:rPr lang="en-US" i="1" baseline="-25000" dirty="0">
                <a:solidFill>
                  <a:schemeClr val="tx1"/>
                </a:solidFill>
              </a:rPr>
              <a:t>t</a:t>
            </a:r>
            <a:r>
              <a:rPr lang="en-US" baseline="-25000" dirty="0">
                <a:solidFill>
                  <a:schemeClr val="tx1"/>
                </a:solidFill>
              </a:rPr>
              <a:t>+1</a:t>
            </a:r>
            <a:r>
              <a:rPr lang="en-US" dirty="0">
                <a:solidFill>
                  <a:schemeClr val="tx1"/>
                </a:solidFill>
              </a:rPr>
              <a:t>)</a:t>
            </a:r>
            <a:endParaRPr lang="en-US" b="1" i="1" dirty="0">
              <a:solidFill>
                <a:schemeClr val="tx1"/>
              </a:solidFill>
              <a:sym typeface="Symbol"/>
            </a:endParaRPr>
          </a:p>
          <a:p>
            <a:r>
              <a:rPr lang="en-US" dirty="0">
                <a:solidFill>
                  <a:srgbClr val="000090"/>
                </a:solidFill>
                <a:sym typeface="Symbol"/>
              </a:rPr>
              <a:t>Cost per time step: </a:t>
            </a:r>
            <a:r>
              <a:rPr lang="en-US" i="1" dirty="0">
                <a:solidFill>
                  <a:srgbClr val="CC00CC"/>
                </a:solidFill>
                <a:sym typeface="Symbol"/>
              </a:rPr>
              <a:t>O</a:t>
            </a:r>
            <a:r>
              <a:rPr lang="en-US" dirty="0">
                <a:solidFill>
                  <a:srgbClr val="CC00CC"/>
                </a:solidFill>
                <a:sym typeface="Symbol"/>
              </a:rPr>
              <a:t>(|</a:t>
            </a:r>
            <a:r>
              <a:rPr lang="en-US" i="1" dirty="0">
                <a:solidFill>
                  <a:srgbClr val="CC00CC"/>
                </a:solidFill>
                <a:sym typeface="Symbol"/>
              </a:rPr>
              <a:t>X</a:t>
            </a:r>
            <a:r>
              <a:rPr lang="en-US" dirty="0">
                <a:solidFill>
                  <a:srgbClr val="CC00CC"/>
                </a:solidFill>
                <a:sym typeface="Symbol"/>
              </a:rPr>
              <a:t>|</a:t>
            </a:r>
            <a:r>
              <a:rPr lang="en-US" baseline="30000" dirty="0">
                <a:solidFill>
                  <a:srgbClr val="CC00CC"/>
                </a:solidFill>
                <a:sym typeface="Symbol"/>
              </a:rPr>
              <a:t>2</a:t>
            </a:r>
            <a:r>
              <a:rPr lang="en-US" dirty="0">
                <a:solidFill>
                  <a:srgbClr val="CC00CC"/>
                </a:solidFill>
                <a:sym typeface="Symbol"/>
              </a:rPr>
              <a:t>)</a:t>
            </a:r>
            <a:r>
              <a:rPr lang="en-US" dirty="0">
                <a:solidFill>
                  <a:srgbClr val="000090"/>
                </a:solidFill>
                <a:sym typeface="Symbol"/>
              </a:rPr>
              <a:t> where </a:t>
            </a:r>
            <a:r>
              <a:rPr lang="en-US" dirty="0">
                <a:solidFill>
                  <a:srgbClr val="CC00CC"/>
                </a:solidFill>
                <a:sym typeface="Symbol"/>
              </a:rPr>
              <a:t>|</a:t>
            </a:r>
            <a:r>
              <a:rPr lang="en-US" i="1" dirty="0">
                <a:solidFill>
                  <a:srgbClr val="CC00CC"/>
                </a:solidFill>
                <a:sym typeface="Symbol"/>
              </a:rPr>
              <a:t>X</a:t>
            </a:r>
            <a:r>
              <a:rPr lang="en-US" dirty="0">
                <a:solidFill>
                  <a:srgbClr val="CC00CC"/>
                </a:solidFill>
                <a:sym typeface="Symbol"/>
              </a:rPr>
              <a:t>| </a:t>
            </a:r>
            <a:r>
              <a:rPr lang="en-US" dirty="0">
                <a:solidFill>
                  <a:srgbClr val="000090"/>
                </a:solidFill>
                <a:sym typeface="Symbol"/>
              </a:rPr>
              <a:t>is the number of states</a:t>
            </a:r>
          </a:p>
          <a:p>
            <a:r>
              <a:rPr lang="en-US" dirty="0">
                <a:solidFill>
                  <a:srgbClr val="000090"/>
                </a:solidFill>
                <a:sym typeface="Symbol"/>
              </a:rPr>
              <a:t>Time and space costs are </a:t>
            </a:r>
            <a:r>
              <a:rPr lang="en-US" b="1" i="1" dirty="0">
                <a:solidFill>
                  <a:srgbClr val="0000FF"/>
                </a:solidFill>
                <a:sym typeface="Symbol"/>
              </a:rPr>
              <a:t>constant</a:t>
            </a:r>
            <a:r>
              <a:rPr lang="en-US" dirty="0">
                <a:solidFill>
                  <a:srgbClr val="000090"/>
                </a:solidFill>
                <a:sym typeface="Symbol"/>
              </a:rPr>
              <a:t>, independent of t</a:t>
            </a:r>
          </a:p>
          <a:p>
            <a:endParaRPr lang="en-US" i="1" dirty="0">
              <a:solidFill>
                <a:srgbClr val="CC00CC"/>
              </a:solidFill>
              <a:sym typeface="Symbol"/>
            </a:endParaRPr>
          </a:p>
          <a:p>
            <a:r>
              <a:rPr lang="en-US" i="1" dirty="0">
                <a:solidFill>
                  <a:srgbClr val="CC00CC"/>
                </a:solidFill>
                <a:sym typeface="Symbol"/>
              </a:rPr>
              <a:t>O</a:t>
            </a:r>
            <a:r>
              <a:rPr lang="en-US" dirty="0">
                <a:solidFill>
                  <a:srgbClr val="CC00CC"/>
                </a:solidFill>
                <a:sym typeface="Symbol"/>
              </a:rPr>
              <a:t>(|</a:t>
            </a:r>
            <a:r>
              <a:rPr lang="en-US" i="1" dirty="0">
                <a:solidFill>
                  <a:srgbClr val="CC00CC"/>
                </a:solidFill>
                <a:sym typeface="Symbol"/>
              </a:rPr>
              <a:t>X</a:t>
            </a:r>
            <a:r>
              <a:rPr lang="en-US" dirty="0">
                <a:solidFill>
                  <a:srgbClr val="CC00CC"/>
                </a:solidFill>
                <a:sym typeface="Symbol"/>
              </a:rPr>
              <a:t>|</a:t>
            </a:r>
            <a:r>
              <a:rPr lang="en-US" baseline="30000" dirty="0">
                <a:solidFill>
                  <a:srgbClr val="CC00CC"/>
                </a:solidFill>
                <a:sym typeface="Symbol"/>
              </a:rPr>
              <a:t>2</a:t>
            </a:r>
            <a:r>
              <a:rPr lang="en-US" dirty="0">
                <a:solidFill>
                  <a:srgbClr val="CC00CC"/>
                </a:solidFill>
                <a:sym typeface="Symbol"/>
              </a:rPr>
              <a:t>)</a:t>
            </a:r>
            <a:r>
              <a:rPr lang="en-US" dirty="0">
                <a:solidFill>
                  <a:srgbClr val="000090"/>
                </a:solidFill>
                <a:sym typeface="Symbol"/>
              </a:rPr>
              <a:t> is infeasible for models with many state variables</a:t>
            </a:r>
          </a:p>
          <a:p>
            <a:r>
              <a:rPr lang="en-US" dirty="0">
                <a:solidFill>
                  <a:srgbClr val="000090"/>
                </a:solidFill>
                <a:sym typeface="Symbol"/>
              </a:rPr>
              <a:t>We get to invent really cool approximate filtering algorithms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12" name="Straight Connector 11"/>
          <p:cNvCxnSpPr>
            <a:cxnSpLocks/>
          </p:cNvCxnSpPr>
          <p:nvPr/>
        </p:nvCxnSpPr>
        <p:spPr>
          <a:xfrm>
            <a:off x="4961165" y="1774372"/>
            <a:ext cx="3575957" cy="0"/>
          </a:xfrm>
          <a:prstGeom prst="line">
            <a:avLst/>
          </a:prstGeom>
          <a:ln w="28575" cmpd="sng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126922" y="1774372"/>
            <a:ext cx="1676400" cy="0"/>
          </a:xfrm>
          <a:prstGeom prst="line">
            <a:avLst/>
          </a:prstGeom>
          <a:ln w="28575" cmpd="sng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669722" y="1774372"/>
            <a:ext cx="304800" cy="0"/>
          </a:xfrm>
          <a:prstGeom prst="line">
            <a:avLst/>
          </a:prstGeom>
          <a:ln w="28575" cmpd="sng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ular Callout 17"/>
          <p:cNvSpPr/>
          <p:nvPr/>
        </p:nvSpPr>
        <p:spPr>
          <a:xfrm>
            <a:off x="7013122" y="2383972"/>
            <a:ext cx="1524000" cy="457200"/>
          </a:xfrm>
          <a:prstGeom prst="wedgeRoundRectCallout">
            <a:avLst>
              <a:gd name="adj1" fmla="val -51057"/>
              <a:gd name="adj2" fmla="val -154960"/>
              <a:gd name="adj3" fmla="val 16667"/>
            </a:avLst>
          </a:prstGeom>
          <a:solidFill>
            <a:schemeClr val="bg1"/>
          </a:solidFill>
          <a:ln w="28575" cmpd="sng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Predict</a:t>
            </a:r>
          </a:p>
        </p:txBody>
      </p:sp>
      <p:sp>
        <p:nvSpPr>
          <p:cNvPr id="19" name="Rounded Rectangular Callout 18"/>
          <p:cNvSpPr/>
          <p:nvPr/>
        </p:nvSpPr>
        <p:spPr>
          <a:xfrm>
            <a:off x="4117522" y="2383972"/>
            <a:ext cx="1524000" cy="457200"/>
          </a:xfrm>
          <a:prstGeom prst="wedgeRoundRectCallout">
            <a:avLst>
              <a:gd name="adj1" fmla="val -59629"/>
              <a:gd name="adj2" fmla="val -158532"/>
              <a:gd name="adj3" fmla="val 16667"/>
            </a:avLst>
          </a:prstGeom>
          <a:solidFill>
            <a:schemeClr val="bg1"/>
          </a:solidFill>
          <a:ln w="28575" cmpd="sng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Update</a:t>
            </a:r>
          </a:p>
        </p:txBody>
      </p:sp>
      <p:sp>
        <p:nvSpPr>
          <p:cNvPr id="20" name="Rounded Rectangular Callout 19"/>
          <p:cNvSpPr/>
          <p:nvPr/>
        </p:nvSpPr>
        <p:spPr>
          <a:xfrm>
            <a:off x="1679122" y="2383972"/>
            <a:ext cx="1524000" cy="457200"/>
          </a:xfrm>
          <a:prstGeom prst="wedgeRoundRectCallout">
            <a:avLst>
              <a:gd name="adj1" fmla="val 25907"/>
              <a:gd name="adj2" fmla="val -157342"/>
              <a:gd name="adj3" fmla="val 16667"/>
            </a:avLst>
          </a:prstGeom>
          <a:solidFill>
            <a:schemeClr val="bg1"/>
          </a:solidFill>
          <a:ln w="28575" cmpd="sng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Normalize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B0F6818-FA7F-B0C1-5152-34B5EB5E9F9E}"/>
                  </a:ext>
                </a:extLst>
              </p14:cNvPr>
              <p14:cNvContentPartPr/>
              <p14:nvPr/>
            </p14:nvContentPartPr>
            <p14:xfrm>
              <a:off x="870840" y="1656000"/>
              <a:ext cx="631440" cy="12744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B0F6818-FA7F-B0C1-5152-34B5EB5E9F9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61480" y="1646640"/>
                <a:ext cx="650160" cy="146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496829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7030A0"/>
      </a:dk2>
      <a:lt2>
        <a:srgbClr val="E7E6E6"/>
      </a:lt2>
      <a:accent1>
        <a:srgbClr val="2E75B5"/>
      </a:accent1>
      <a:accent2>
        <a:srgbClr val="2E75B5"/>
      </a:accent2>
      <a:accent3>
        <a:srgbClr val="A5A5A5"/>
      </a:accent3>
      <a:accent4>
        <a:srgbClr val="FFC000"/>
      </a:accent4>
      <a:accent5>
        <a:srgbClr val="5B9BD5"/>
      </a:accent5>
      <a:accent6>
        <a:srgbClr val="2E75B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15471</TotalTime>
  <Words>2929</Words>
  <Application>Microsoft Office PowerPoint</Application>
  <PresentationFormat>Widescreen</PresentationFormat>
  <Paragraphs>838</Paragraphs>
  <Slides>51</Slides>
  <Notes>20</Notes>
  <HiddenSlides>1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60" baseType="lpstr">
      <vt:lpstr>ＭＳ Ｐゴシック</vt:lpstr>
      <vt:lpstr>Times New Roman</vt:lpstr>
      <vt:lpstr>Calibri</vt:lpstr>
      <vt:lpstr>Wingdings</vt:lpstr>
      <vt:lpstr>Symbol</vt:lpstr>
      <vt:lpstr>Arial</vt:lpstr>
      <vt:lpstr>Cambria Math</vt:lpstr>
      <vt:lpstr>Office Theme</vt:lpstr>
      <vt:lpstr>Photo Editor Photo</vt:lpstr>
      <vt:lpstr>Warm-up</vt:lpstr>
      <vt:lpstr>AI: Representation and Problem Solving </vt:lpstr>
      <vt:lpstr>Warm-up</vt:lpstr>
      <vt:lpstr>Reasoning over Time or Space</vt:lpstr>
      <vt:lpstr>Conditional Independence</vt:lpstr>
      <vt:lpstr>Markov Chain Models</vt:lpstr>
      <vt:lpstr>Example: Markov Chain Weather</vt:lpstr>
      <vt:lpstr>Example: Markov Chain Weather</vt:lpstr>
      <vt:lpstr>Example: Markov Chain Weather</vt:lpstr>
      <vt:lpstr>Poll 1</vt:lpstr>
      <vt:lpstr>Poll 1</vt:lpstr>
      <vt:lpstr>Markov Chain Inference</vt:lpstr>
      <vt:lpstr>Markov Chain Inference</vt:lpstr>
      <vt:lpstr>Markov Chain Inference</vt:lpstr>
      <vt:lpstr>Weather prediction</vt:lpstr>
      <vt:lpstr>Weather prediction</vt:lpstr>
      <vt:lpstr>Weather prediction, contd.</vt:lpstr>
      <vt:lpstr>Weather prediction, contd.</vt:lpstr>
      <vt:lpstr>Forward algorithm (simple form)</vt:lpstr>
      <vt:lpstr>Hidden Markov Models</vt:lpstr>
      <vt:lpstr>Demo: Pacman Ghostbusters (P5)</vt:lpstr>
      <vt:lpstr>Hidden Markov Models</vt:lpstr>
      <vt:lpstr>HMM as a Bayes Net Warm-up</vt:lpstr>
      <vt:lpstr>Example: Weather HMM</vt:lpstr>
      <vt:lpstr>Example: Ghostbusters HMM</vt:lpstr>
      <vt:lpstr>Filtering Algorithm</vt:lpstr>
      <vt:lpstr>Filtering Algorithm</vt:lpstr>
      <vt:lpstr>Filtering Algorithm</vt:lpstr>
      <vt:lpstr>Filtering Algorithm</vt:lpstr>
      <vt:lpstr>Filtering Algorithm</vt:lpstr>
      <vt:lpstr>HMM as Probability Model</vt:lpstr>
      <vt:lpstr>Real HMM Examples</vt:lpstr>
      <vt:lpstr>Other HMM Queries</vt:lpstr>
      <vt:lpstr>Inference Tasks</vt:lpstr>
      <vt:lpstr>Dynamic Bayes Nets (DBNs)</vt:lpstr>
      <vt:lpstr>Filtering algorithm derivation</vt:lpstr>
      <vt:lpstr>Filtering Algorithm</vt:lpstr>
      <vt:lpstr>Filtering Algorithm</vt:lpstr>
      <vt:lpstr>Filtering Algorithm</vt:lpstr>
      <vt:lpstr>Filtering Algorithm</vt:lpstr>
      <vt:lpstr>Filtering Algorithm</vt:lpstr>
      <vt:lpstr>Filtering Algorithm</vt:lpstr>
      <vt:lpstr>Filtering Algorithm</vt:lpstr>
      <vt:lpstr>Filtering Algorithm</vt:lpstr>
      <vt:lpstr>Filtering Algorithm</vt:lpstr>
      <vt:lpstr>HMM intuition</vt:lpstr>
      <vt:lpstr>Other HMM Queries</vt:lpstr>
      <vt:lpstr>Example: Prediction step</vt:lpstr>
      <vt:lpstr>Example: Update step</vt:lpstr>
      <vt:lpstr>Demo Ghostbusters – Circular Dynamics -- HMM</vt:lpstr>
      <vt:lpstr>Filtering Algorithm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1160</cp:revision>
  <cp:lastPrinted>2018-11-27T13:42:27Z</cp:lastPrinted>
  <dcterms:created xsi:type="dcterms:W3CDTF">2018-10-11T11:39:27Z</dcterms:created>
  <dcterms:modified xsi:type="dcterms:W3CDTF">2025-11-20T16:28:53Z</dcterms:modified>
</cp:coreProperties>
</file>