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ags/tag1.xml" ContentType="application/vnd.openxmlformats-officedocument.presentationml.tags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7"/>
  </p:notesMasterIdLst>
  <p:sldIdLst>
    <p:sldId id="1219" r:id="rId2"/>
    <p:sldId id="663" r:id="rId3"/>
    <p:sldId id="1208" r:id="rId4"/>
    <p:sldId id="1246" r:id="rId5"/>
    <p:sldId id="463" r:id="rId6"/>
    <p:sldId id="1209" r:id="rId7"/>
    <p:sldId id="467" r:id="rId8"/>
    <p:sldId id="1211" r:id="rId9"/>
    <p:sldId id="401" r:id="rId10"/>
    <p:sldId id="413" r:id="rId11"/>
    <p:sldId id="1212" r:id="rId12"/>
    <p:sldId id="1241" r:id="rId13"/>
    <p:sldId id="1242" r:id="rId14"/>
    <p:sldId id="420" r:id="rId15"/>
    <p:sldId id="1240" r:id="rId16"/>
    <p:sldId id="432" r:id="rId17"/>
    <p:sldId id="403" r:id="rId18"/>
    <p:sldId id="421" r:id="rId19"/>
    <p:sldId id="458" r:id="rId20"/>
    <p:sldId id="1223" r:id="rId21"/>
    <p:sldId id="459" r:id="rId22"/>
    <p:sldId id="1224" r:id="rId23"/>
    <p:sldId id="465" r:id="rId24"/>
    <p:sldId id="405" r:id="rId25"/>
    <p:sldId id="434" r:id="rId26"/>
    <p:sldId id="406" r:id="rId27"/>
    <p:sldId id="422" r:id="rId28"/>
    <p:sldId id="460" r:id="rId29"/>
    <p:sldId id="1225" r:id="rId30"/>
    <p:sldId id="435" r:id="rId31"/>
    <p:sldId id="408" r:id="rId32"/>
    <p:sldId id="409" r:id="rId33"/>
    <p:sldId id="423" r:id="rId34"/>
    <p:sldId id="466" r:id="rId35"/>
    <p:sldId id="1220" r:id="rId36"/>
    <p:sldId id="1222" r:id="rId37"/>
    <p:sldId id="1236" r:id="rId38"/>
    <p:sldId id="1238" r:id="rId39"/>
    <p:sldId id="1237" r:id="rId40"/>
    <p:sldId id="461" r:id="rId41"/>
    <p:sldId id="1243" r:id="rId42"/>
    <p:sldId id="1244" r:id="rId43"/>
    <p:sldId id="1245" r:id="rId44"/>
    <p:sldId id="410" r:id="rId45"/>
    <p:sldId id="411" r:id="rId46"/>
    <p:sldId id="1217" r:id="rId47"/>
    <p:sldId id="1213" r:id="rId48"/>
    <p:sldId id="415" r:id="rId49"/>
    <p:sldId id="416" r:id="rId50"/>
    <p:sldId id="457" r:id="rId51"/>
    <p:sldId id="418" r:id="rId52"/>
    <p:sldId id="1239" r:id="rId53"/>
    <p:sldId id="1214" r:id="rId54"/>
    <p:sldId id="412" r:id="rId55"/>
    <p:sldId id="1215" r:id="rId56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58"/>
    </p:embeddedFont>
    <p:embeddedFont>
      <p:font typeface="Cambria Math" panose="02040503050406030204" pitchFamily="18" charset="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  <a:srgbClr val="D60093"/>
    <a:srgbClr val="E88510"/>
    <a:srgbClr val="104F9C"/>
    <a:srgbClr val="AE7C42"/>
    <a:srgbClr val="F2B800"/>
    <a:srgbClr val="00A44A"/>
    <a:srgbClr val="00863D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03" autoAdjust="0"/>
    <p:restoredTop sz="96327" autoAdjust="0"/>
  </p:normalViewPr>
  <p:slideViewPr>
    <p:cSldViewPr snapToGrid="0">
      <p:cViewPr varScale="1">
        <p:scale>
          <a:sx n="89" d="100"/>
          <a:sy n="89" d="100"/>
        </p:scale>
        <p:origin x="231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7:45.844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14051 7556 3679 0,'0'0'160'0,"0"0"32"0,0 0-192 0,0 0 0 16,0 0 0-16,0 0 0 0,0 0 4512 0,0 0 864 16,0-9 160-16,0 9 32 0,0 0-4240 0,0 0-864 15,0 0-160-15,0 0-48 0,0 0-256 0,0 0 0 16,0 0 0-16,0 0 0 0,0 0 0 0,0 0 0 15,0 0 0-15,0 0-144 0,0 0 144 0,0 0 0 16,0 0 0-16,0 0-128 0,0 0 128 0,0 5 0 16,0-5 128-16,-2 5-128 0,-1 0 960 0,3-5 112 15,0 0 16-15,-5 5 16 0,0-2 176 0,-3 3 48 16,8-6 0-16,0 0 0 0,0 0-544 0,0 0-96 0,0 0-32 16,0 0 0-16,0 0-272 0,0 0-64 15,0 0-16-15,0 0 0 0,0 0-304 0,0 0 128 0,0 0-128 0,0 0 0 16,0 0 0-16,0 0 0 0,0 0 0 0,0 0 0 15,0 0 128-15,0 0-128 0,0 0 0 0,9 7 0 16,-9-7 128-16,0 0-128 0,0 0 144 0,5 9-144 16,-5-9 400-16,0 0-16 0,0 0 0 0,0 0 0 15,0 0 128-15,0 0 32 0,3 13 0 0,-3-13 0 16,0 0-64-16,0 0-16 0,5 13 0 0,-1-1 0 16,-4-12-176-16,7 8-32 0,-7-8-16 0,0 0 0 15,6 10-112-15,1-1-128 0,-7-9 176 0,5 11-176 16,-5-11 208-16,4 11-64 0,-4-11-16 0,2 14 0 15,-2-14-128-15,3 13 128 0,0-3-128 0,-3-10 128 16,0 0 0-16,5 13-128 0,-1 0 192 0,-4-13-64 0,5 17 32 0,0-1 0 16,0-3 0-16,2 2 0 0,-1 0 32 0,1 3 0 15,-2-1 0-15,0 5 0 0,1 3-48 16,-4 1 0-16,2 3 0 0,0 2 0 0,-1 1-144 0,-2 0 160 16,0-1-160-16,-1-4 160 0,1 1-160 0,-2-3 128 15,-1-5-128-15,-1 0 128 0,-1 1-128 0,0-3 0 16,0 0 144-16,-1-2-144 0,-1-2 160 0,-1 2-32 15,-1 0-128-15,0 1 192 0,2-3-48 0,-2 0-16 16,-2 2 0-16,-1 0 0 0,1-3 0 0,-2 1-128 16,0 0 192-16,1-2-64 0,-3-2 64 0,1 0 16 15,-1-3 0-15,-2-1 0 0,0-4-208 0,-3-1 0 16,1-2 0-16,0-1-160 16,0-4-256-16,-1-3-48 0,-2-3-16 0,1-1 0 15,-3 0-1696-15,4-1-320 0,3 0-80 0,1-2-15792 0</inkml:trace>
  <inkml:trace contextRef="#ctx0" brushRef="#br0" timeOffset="1">13972 7200 37775 0,'-16'-19'3360'16,"-1"8"-2688"-16,0-1-544 0,2 5-128 15,0 4 2656-15,6 0 496 0,9 3 112 0,0 0 0 16,0 12-3520-16,3 1-704 0,1-4-128 0,2 1-48 16,1 1-1680-16,1-2-352 0,-1 3-64 0</inkml:trace>
  <inkml:trace contextRef="#ctx0" brushRef="#br0" timeOffset="2">14875 7389 16575 0,'0'0'1472'0,"0"0"-1168"15,-10-5-304-15,2-1 0 0,2 2 2288 0,6 4 400 16,0 0 64-16,-8-2 32 0,-3-2-1568 0,4 3-320 16,-3-1-64-16,3 2-16 0,-3 2-176 0,1 3-16 15,-1 0-16-15,-2 5 0 0,0 2-288 0,-1 5-48 16,-2 3-16-16,-1 4 0 0,2 4-128 0,-3 3-128 16,0 4 144-16,1-2-144 0,-1 2 304 0,4-5-48 15,0-8 0-15,2 0 0 0,0-3 144 0,3-2 32 16,2-3 0-16,1-1 0 0,-1-1-32 0,2-1 0 15,2 0 0-15,0-2 0 0,2-9-64 0,0 0-16 0,4 13 0 0,3-1 0 16,-7-12 48-16,13 12 0 0,0-5 0 0,1 0 0 16,3-5-112-16,3 1 0 0,2-4-16 0,3-2 0 15,1-1-240-15,4 0 0 0,4-2 0 0,1-2 0 16,1 1 0-16,0 0 0 0,-1-1 0 0,-1 0 0 16,-3 2-128-16,-2-4 128 0,-3 0 0 0,-4 1 0 15,-3-2 0-15,-3 2 0 0,-4 1 0 0,-3-3 144 16,-2-2 80-16,-1 0 16 0,-3-3 0 0,-2-2 0 15,-2-3 240-15,-2-3 48 0,-2 0 16 0,0-1 0 16,-3-2-176-16,0 0-48 0,-1 5 0 0,-2 1 0 16,0-1-128-16,-2 5-16 0,-4-1-16 0,0 4 0 0,-2 3-160 15,1 1 0-15,0 1 0 0,0 5 0 0,-2 1 0 16,3-1 0-16,2 4 0 0,0 0 0 16,1 0-656-16,2 2-16 0,0 0 0 0,3 1 0 15,0-1-688-15,9-2-144 0,-9 6-32 0,9-6-10032 16,-5 10-2000-16</inkml:trace>
  <inkml:trace contextRef="#ctx0" brushRef="#br0" timeOffset="3">15346 7466 21183 0,'-10'-3'1888'0,"-2"0"-1504"0,-1 2-384 0,2 4 0 16,2 3 5264-16,4 7 992 0,2 3 192 0,3 5 32 16,3-2-5360-16,1 5-1120 0,0-2-128 0,1 1-80 15,3 1 48-15,0 1 16 0,0-3 0 0,1 1 0 16,0-2-32-16,-1 0 0 0,-2 0 0 0,1 1 0 15,-2 0-96-15,0 0-32 0,0-1 0 0,-1 1 0 32,0-3-256-32,0 0-48 0,-1-2-16 0,-1-1 0 0,1-3-1872 0,0-3-368 0,-3-10-80 15,0 0-11552-15</inkml:trace>
  <inkml:trace contextRef="#ctx0" brushRef="#br0" timeOffset="4">15419 7287 43711 0,'-13'-10'1936'0,"5"4"400"0,-1 1-1872 0,9 5-464 16,0 0 0-16,0 0 0 0,0 0 0 0,0 0-208 16,9 8 16-16,3-1 0 15,2-1-2160-15,2 1-416 0,2-1-96 0</inkml:trace>
  <inkml:trace contextRef="#ctx0" brushRef="#br0" timeOffset="5">15877 7600 40831 0,'-13'10'1808'0,"5"-3"368"0,-1 3-1728 0,0 3-448 0,1 0 0 0,3 2 0 15,1 0-160-15,0 0-112 0,0-2-32 0,0-1 0 16,-1-3 112-16,-1 0 0 0,1 0 16 0,5-9 0 16,-5 8 176-16,5-8 0 0,-3 8 0 0,3-8 0 15,0 0 0-15,0 0-192 0,0 0 192 0,0 0-192 16,0 0 192-16,0 0 128 0,0 0-128 0,0 0 176 0,0 0 192 0,0 0 32 16,0 0 16-16,8-12 0 0,-1-1 48 0,-1 0 16 15,-1-2 0-15,2-4 0 0,2-2-192 0,2-3-32 16,0 1-16-16,2 1 0 0,0-4-240 0,4 4 0 15,2-1 0-15,0 4 0 0,2 3 0 0,-1 2 0 16,0 1 0-16,0 2 0 0,0 2 0 0,-2 3 0 16,1 3 0-16,0 2 0 0,-1 5 0 0,-1-2-128 15,-2 2 128-15,2 4-208 0,-1 3 208 0,1 2 0 16,-3 5 0-16,1 3 0 0,-1 4 0 0,2 2 160 16,-2-1-32-16,0-1 0 0,1-3 176 0,-1 1 16 15,-1-2 16-15,1-1 0 0,1-1-16 0,-1 1-16 16,-1-1 0-16,1-3 0 0,-1 0-304 0,2-2 0 15,-1 0 0-15,-1-1 0 0,0 0-256 0,-1-1-48 0,-2-3-16 16,-10-9 0 0,0 0-432-16,0 0-80 0,0 0-32 0,0 0-11760 0,0 0-2352 0</inkml:trace>
  <inkml:trace contextRef="#ctx0" brushRef="#br0" timeOffset="6">17115 6929 8287 0,'0'0'736'0,"0"15"-592"15,-1 0-144-15,-2 7 0 0,2 2 5712 0,0 5 1120 16,-2-1 208-16,2 0 64 0,2 0-5040 0,0-2-992 15,1-3-208-15,0 2-32 0,1-2-144 0,0 5-32 16,-2-3 0-16,1 7 0 0,2 3-176 0,2 4-32 16,-3 4-16-16,3 3 0 0,0 2-432 0,1-2 0 15,-1-2 0-15,1-7 0 0,-1-5 0 0,1-4 0 16,-2-3 0-16,-1-3 0 0,0-3 0 0,0-1 192 16,0 1-192-16,0-1 192 0,-2-1-192 0,1-3 0 15,-1-1 0-15,-2-1 0 0,-1-4-240 0,1-8-128 16,0 0-16-16,-5 8-16 15,-3-6-880-15,8-2-160 0,-10-4-32 0,-2-2-14656 0</inkml:trace>
  <inkml:trace contextRef="#ctx0" brushRef="#br0" timeOffset="7">16707 7402 23039 0,'-9'-13'1024'0,"4"6"192"0,0-2-960 0,1 1-256 0,0 2 0 0,2-2 0 16,4 0 4944-16,-2 8 944 0,9-5 192 0,3 2 48 15,2-1-4640-15,3 2-912 0,1-1-192 0,3 2-48 16,2 0 112-16,7-1 32 0,4-2 0 0,5 2 0 16,3-1-256-16,4 1-48 0,2 0-16 0,-1 1 0 15,-1-2-160-15,-1 1 0 0,0-2 0 0,0 1 0 16,0-1-1408-16,0-2-272 0,0 1-48 0,1 3-11616 16,1-2-2320-16</inkml:trace>
  <inkml:trace contextRef="#ctx0" brushRef="#br0" timeOffset="8">18590 7612 22111 0,'-9'-2'1968'0,"-2"-2"-1584"0,1 2-384 0,1 2 0 15,9 0 3792-15,0 0 688 0,-7 6 128 0,7-6 16 16,0 0-3744-16,0 0-752 0,0 0-128 0,0 0 0 16,4 12 0-16,3-4-160 0,-7-8 160 0,14 5 0 15,3 0 0-15,-7-2 0 0,3 1 0 0,3-4 0 16,1 0 176-16,2-4-16 0,2 1 0 0,3-1 0 15,2 2 112-15,23-3 32 0,-3-1 0 0,-3 0 0 16,-3-3 176-16,2 5 32 0,2-1 16 0,5 3 0 16,3 2-112-16,1 2-32 0,2 0 0 0,-1 1 0 0,-2-1-96 0,1 0-32 15,-2-2 0-15,2 0 0 0,2-2-112 16,3 2-16-16,0 4-128 0,1-1 192 0,0 1-192 0,-2-1 128 16,-1-3-128-16,0-2 0 0,0 0 0 0,3-2 128 15,2-2-128-15,2 4 0 0,2-1 0 0,-3 1 0 16,-2-2 0-16,-1-3 0 0,-2 1 0 0,2-2 144 15,1-4-144-15,3 4 128 0,0-1-128 0,0 1 0 16,-3 2 0-16,-5 2 128 0,-4 1-128 0,-3-1 128 16,-4 2-128-16,1-2 128 0,-1 1 128 0,0 2 32 15,-1 1 0-15,-1 3 0 0,-2-1-288 0,-1 3 0 16,-1 2 0-16,-3-1-144 0,-1 0 144 0,-2-1-128 16,-5 0 128-16,0 0-128 0,-1-3 128 0,-1-1 0 0,-3-1 0 15,-1-1 0-15,0-1 0 0,1-2 176 0,0-1-176 0,1 0 192 16,-1 0-192-16,0-2 160 0,0 1-160 0,0 2 160 15,-1-3-160-15,0 2 0 0,-1 1 144 0,-2 2-144 16,-1-1 128-16,-2 0-128 0,0-1 128 0,-1 3-128 16,0 1 176-16,1 0-48 0,-2 0 0 0,-2 0 0 15,1-1-128-15,0 1-272 0,0 0 64 0,-2 0 16 16,-1 0 192-16,2-3 0 0,-1 2 0 0,-1-2 0 16,-9 3 0-16,12-2 0 0,-2-1 0 0,1 2 0 15,-1-4 256-15,1-1 64 0,-11 6 0 0,10-5 0 16,-1 0-320-16,0 2 0 0,-1-2 0 0,0 1 0 15,0 0 240-15,0-1-16 0,-2 0 0 0,-6 5 0 16,9-5-224-16,-1 1 0 0,-8 4 128 0,9-4-128 0,-9 4 0 16,0 0 0-16,8-4 0 0,-8 4 0 15,7-5 0-15,-7 5 0 0,6-7 0 0,-1 1-160 16,-5 6 160-16,4-7 0 0,0 1 128 0,-4 6-128 0,5-7 0 0,1-1 128 16,-1 2-128-16,1-1 0 0,0 2 128 0,0 0-128 15,1 0 128-15,-1-1-128 0,-1 0 0 0,-5 6 0 16,8-5 0-16,-8 5 128 0,8-7-128 0,-2 2 0 15,-6 5 0-15,6-7 0 0,-6 7 0 0,0 0 0 16,1-6 128-16,-2-1-128 0,1 7 192 0,-6-7-48 16,0 0 0-16,-4 2 0 0,-4-2-144 0,0 2 160 15,-3 0-160-15,-1 2 160 0,-3-2-160 0,2 4 0 16,2-3 0-16,-2 1 0 0,2 1 0 0,2 0 0 16,0 2 0-16,2-1 0 0,2 0 0 0,0-1 0 15,1 0 0-15,10 2 0 0,-11-2 0 0,11 2 320 0,-9-2-48 0,9 2 0 16,-10-3-416-16,10 3-96 0,0 0-16 0,-9-4 0 15,9 4 256-15,-9-2 0 0,9 2 0 0,0 0 0 16,0 0 224-16,-10-7 32 0,10 7 16 0,0 0 0 16,0 0-432-16,0 0-96 0,0 0 0 0,0 0-16 15,0 0 272-15,0 0 0 0,0 0-128 0,0 0 128 16,0 0 0-16,0 0-192 0,0 0 192 0,0 0-160 16,12 4 160-16,0 1-128 0,-2 1 128 0,1-1-128 15,-1 0 128-15,1 0 0 0,-1 2-144 0,2-3 144 16,1 1 0-16,-1 0 0 0,-2 0 0 0,-10-5 0 15,10 6 0-15,-10-6 0 0,11 7 0 0,-11-7 0 16,6 11-240-16,-6-11 32 0,0 0 0 0,6 13 0 16,-3 0 208-16,0 0 0 0,-3-1 0 0,1 1 0 15,-1 0 0-15,0 1 192 0,0 2-16 0,0 1 0 16,0 0-176-16,2 1 0 0,0-1 0 0,0 0 0 0,-1 1 0 0,-1-1 0 16,0 0 0-16,0-3 0 0,-1-2 0 0,-1 0 0 15,0 2 0-15,-1 0 0 0,-2-5 0 0,0 2 0 16,-2-1 0-16,-1-1 0 0,-1-1-160 0,-1 3-16 15,-1-3 0-15,0 1 0 0,-1-2 176 0,-1 4 0 16,-2-6 0-16,2 4-128 0,-2 0 128 0,-2-2 0 16,0 1 160-16,0 1-160 15,-3 4-1984-15,0-5-480 0,-1-2-96 0</inkml:trace>
  <inkml:trace contextRef="#ctx0" brushRef="#br0" timeOffset="9">23653 7274 2751 0,'0'0'128'0,"0"0"16"0,0 0-144 0,-7-3 0 16,7 3 0-16,0 0 0 0,-7-5 3968 0,7 5 768 15,-7-6 160-15,7 6 32 0,0 0-2832 0,0 0-560 16,0 0-128-16,-1-11 0 0,1 11-272 0,-1-4-48 16,0-2-16-16,-2 1 0 0,-2-1-48 0,0 1 0 15,-2 1 0-15,-1 0 0 0,-2 2-192 0,-10-5-32 16,3 3-16-16,-2 2 0 0,-3 2-208 0,-1 0-64 15,3 1 0-15,-1 4 0 0,0-2-192 0,1 2-32 16,3 2-16-16,2-1 0 0,0 1-272 0,0 2 0 0,2-3 0 0,1 2 0 16,0-1 0-16,2 0 0 0,-1 3 0 0,2-3 0 15,-1 4 128-15,2-2-128 0,3 0 0 0,1 3 0 16,0 1 0-16,0 0 0 0,1 1 0 0,2 1 0 16,1-2 0-16,0 1 0 0,-1-1 0 0,2 1 0 15,-1-14 0-15,4 13 0 0,0-2 0 0,-4-11 0 16,6 10 0-16,-6-10 0 0,12 9 0 0,-1-2 0 15,-1-5 0-15,2-2 128 0,-1-2-128 0,4-5 0 16,-1 2 128-16,3-3-128 0,0-1 0 0,3 1 0 16,-1-3 144-16,6-2-144 0,2 1 0 0,-1-1 144 15,-1-4-144-15,-1 4 0 0,-2 0 0 0,-1-2 0 16,2 2 0-16,-3 2 128 0,-2-2-128 0,-4 2 0 16,-1 1 128-16,-2-1-128 0,-2 2 0 0,0 1 128 15,0-1-128-15,-2 3 0 0,-7 6 0 0,5-11 128 16,-5 11-128-16,0 0 0 0,0 0 0 0,0 0 128 0,0 0-128 0,0 0 0 15,0 0 0-15,0 0 0 0,0 0 176 0,0 0-48 16,0 0-128-16,-9 4 192 0,9-4-192 0,-9 11 128 16,1-2-128-16,0 1 0 0,1 1 144 0,1-1-144 15,-2 2 128-15,2 1-128 0,-2 1 0 0,1 2 0 16,1 2 0-16,-1 3 0 0,1 2 0 0,-1 3 0 16,1 2 0-16,0 2 0 0,1 1 0 0,0 2 128 15,-2-1-128-15,1 0 0 0,-1-8 0 0,1-1 0 16,-2-5 0-16,2 0 0 0,0-2 128 0,2-1-128 15,2 0 0-15,-2 0 128 0,-3-3-128 0,1 1 0 16,-1 1 0-16,0 2 0 0,-1 1 0 0,1 1 0 0,-1-2 128 16,2 3-128-16,-1 1 0 0,2 1 0 0,-1 0 0 0,2 0 0 15,1-1 0-15,2-3 0 16,-1 3 0-16,2-6 128 0,0-1-128 0,3 0 0 0,0-1 0 0,-1-3 0 16,-2-9 128-16,4 8-128 0,-4-8 0 0,7 8 128 15,-7-8-128-15,8 6 160 0,-1 0-160 0,1-2 160 16,-8-4-160-16,12 1 0 0,-3 1 0 0,0 2 0 15,-9-4 0-15,11 2 0 0,-2-1-144 0,2 2 144 16,-1 0 0-16,-1-1 0 0,-9-2 0 0,11 1 0 16,1 0 0-16,-1 5 0 0,-4-1 0 0,1 1 0 15,1 0-208-15,-1-3 64 0,0 4 16 0,0-2 0 16,-8-5-160-16,8 5-32 0,-2-1 0 0,1 2 0 16,-7-6 96-16,8 1 16 0,-8-1 0 0,11 0 0 15,-2 1 208-15,1-1-192 0,0 1 192 0,-1-1-192 0,0-2-64 0,-1 2 0 16,1-1 0-16,-9 1 0 15,11 0-240-15,-1-4-48 0,-10 4-16 0,10-3-10320 16,-10 3-2048-16</inkml:trace>
  <inkml:trace contextRef="#ctx0" brushRef="#br0" timeOffset="10">24134 7329 5519 0,'0'0'240'0,"0"0"64"0,-9-11-304 0,1 2 0 0,8 9 0 0,-6-8 0 15,-1-1 5264-15,7 9 1008 0,0 0 192 0,0 0 32 16,-5-9-4576-16,5 9-928 0,0 0-176 0,0 0-48 15,-5-8-144-15,5 8-48 0,0 0 0 0,0 0 0 16,-7-5-320-16,7 5-64 0,0 0 0 0,0 0-16 16,0 0-176-16,-6 1 192 0,6-1-192 0,-8 6 192 15,2-1-16-15,-1 5 0 0,1-1 0 0,2 3 0 16,0 4 32-16,2 2 16 0,0 0 0 0,2 3 0 16,2 1-48-16,1 0-16 0,-2 3 0 0,3-1 0 15,1-3 32-15,2-1 16 0,0-1 0 0,0-4 0 0,1 1-64 0,3-6-16 16,2-2 0-16,1-1 0 0,2 2-128 0,-1-7 192 15,1 0-192-15,1-2 192 0,0-4-64 0,-2-1-128 16,-2-2 192-16,1-3-64 0,-1-2-128 0,-2-2 192 16,0-2-192-16,-2 0 192 0,-1-2-192 0,0 1 128 15,-1-1-128-15,0 0 128 0,-2 1-128 0,0 0 0 16,-2 0 0-16,1 2 128 0,0 1-128 0,0 0 0 16,-2 1 144-16,1 2-144 0,-1 2 0 0,-2 9 0 15,2-9 0-15,-2 9 0 0,2-6 0 0,-2 6 0 16,0 0 0-16,0 0 0 0,0 0 0 0,0 0 0 15,0 0 0-15,0 0 128 0,0 0-128 0,0 14 0 16,2-1 128-16,-1 0-128 0,2-1 0 0,-1 2 0 16,-1 0 0-16,1 1 0 0,-1-1 0 0,2 2 0 15,-1-3 0-15,1 1 0 0,0-1 0 0,2 0 0 0,0 3 0 0,1-3 0 16,0-4-160-16,0-1-96 0,2 0-32 0,-1-2 0 31,-7-6-560-31,10 9-112 0,-2-2-32 0,0-2 0 16,1 0-1648-16,1-1-336 0,1 0-64 0</inkml:trace>
  <inkml:trace contextRef="#ctx0" brushRef="#br0" timeOffset="11">24760 7543 13823 0,'0'0'1216'0,"0"0"-960"0,-2-6-256 0,2 6 0 16,0 0 4032-16,0 0 752 0,4-6 144 0,-1-1 48 15,3 1-3696-15,0-2-752 0,2 1-144 0,1 0-16 16,0-4-368-16,2 2 128 0,-1 0-128 0,1-1 0 0,-1-2 0 15,0-1 0-15,2 0 0 0,0-2 0 0,-3 2 0 0,1 2 128 16,1-1-128-16,-2-1 0 16,-1 2 256-16,0 2 0 0,-2-2-16 0,1 1 0 0,-2 3 80 0,-5 7 32 15,2-11 0-15,0 2 0 0,-2 9-64 0,-2-10-16 16,-1 1 0-16,-1 1 0 0,-2 1 96 0,6 7 16 16,-9-6 0-16,0 2 0 0,9 4-128 0,-13 0 0 15,1 0-16-15,2 2 0 0,-2 2-64 0,0-2-16 16,1 3 0-16,-1-3 0 0,-1 2-160 0,0 3 160 15,-1 1-160-15,1 2 160 0,0 2-160 0,0 0 128 16,-1 3-128-16,1 5 128 0,-2 1-128 0,2 1 0 16,0 4 0-16,2-3 0 0,3 2 128 0,3 0 0 15,3-4 0-15,2 1 0 0,2-4-128 0,3 0-176 0,2-6 48 16,3 2 0-16,6 3 128 0,0-6 0 0,1-1-144 0,1-5 144 31,-1-3-800-31,-2-6-96 0,1-4 0 0,0 0-16 16,1 0-2624-16,-2-2-528 0</inkml:trace>
  <inkml:trace contextRef="#ctx0" brushRef="#br0" timeOffset="12">25154 7385 18079 0,'0'0'800'0,"0"0"160"0,0 0-768 0,0 0-192 0,0 0 0 0,0 0 0 16,12 0 2112-16,-12 0 384 0,0 0 80 0,10 4 16 15,-10-4-1328-15,12 8-272 0,-2-2-48 0,1 2-16 16,-11-8-608-16,10 9-112 0,-1 1-16 0,0 2-16 15,-1 0-176-15,1 1 0 0,-2-3 0 0,-1 1 0 16,0-1 0-16,-3 1 0 0,-1-1 176 0,-2 2-176 16,0-12 624-16,-2 10 16 0,1 3 16 0,1-13 0 0,0 0 224 0,0 0 32 15,0 0 16-15,0 0 0 0,-9 2-176 0,9-2-48 16,0 0 0-16,-6-6 0 0,0 0-192 0,2-3-64 16,0 1 0-16,2-4 0 0,1-2-160 0,-1 1-32 15,1 0-16-15,0-5 0 0,1-1 0 0,-2-24 240 16,4 21-240-16,0 1-240 0,-2 2 0 15,2-1 128-15,0 3-128 0,2 2 128 0,1 0 0 16,1 2-128-16,1 3 192 0,-1-2-32 0,-1 2-16 16,0-1 0-16,0 2 0 0,-5 9-144 0,7-8 0 15,-1 0 0-15,1 2 128 0,-7 6-128 0,10-7 0 0,-2 2 0 0,-8 5 0 16,10-4-192-16,-10 4-32 0,11 0 0 0,-1-2 0 31,1 0-448-31,-1 6-96 0,1-4 0 0,-1 2-16 16,0-2-1568-16,1 1-304 0,-1 3-64 0,3-2-16 15,0 0-272-15,0 0-64 0</inkml:trace>
  <inkml:trace contextRef="#ctx0" brushRef="#br0" timeOffset="13">25896 7252 11967 0,'0'0'1072'0,"0"0"-864"0,0 0-208 0,0 0 0 16,-9 6 5440-16,2 1 1024 0,7-7 224 0,0 0 32 15,0 0-5200-15,0 0-1056 0,-1 14-208 0,2 1-32 16,-1-15-224-16,0 0 0 0,8 20 0 0,0 1 0 0,0-8 0 0,-2 2 0 16,-6-15 0-16,11 18 0 0,0-1 0 0,1-4-128 15,0 0 128-15,1-3 0 16,-2-2-608-16,4 1-16 0,-2-5 0 0,1 0 0 16,1-1-2320-16,0-5-480 0</inkml:trace>
  <inkml:trace contextRef="#ctx0" brushRef="#br0" timeOffset="14">26499 7226 14735 0,'0'0'1312'0,"-7"1"-1056"0,-4 0-256 0,1 1 0 16,-1 0 5488-16,1 2 1040 0,-2 0 192 0,-1 3 64 15,0-1-5200-15,-4 5-1040 0,-1-1-208 0,-3 6-32 16,-3 1-48-16,-2 7-16 0,-1 5 0 0,-3 8 0 15,-4 4-48-15,0 5 0 0,0 6 0 0,2-2 0 16,-1-2-16-16,3-5-16 0,0 0 0 0,3 0 0 16,2 0 32-16,-1 6 0 0,0 6 0 0,1 1 0 15,2 6-192-15,1-5 128 0,2-1-128 0,2-6 128 32,2-11-1344-32,3-3-256 0,3-2-64 0,3-5-16144 0</inkml:trace>
  <inkml:trace contextRef="#ctx0" brushRef="#br0" timeOffset="15">5409 7683 2751 0,'0'0'128'0,"0"0"16"0,5-9-144 0,-1-1 0 0,0-2 0 0,0 2 0 15,-1-2 4976-15,-2 5 960 0,-1 7 192 0,3-9 32 16,-1-1-4304-16,-2 3-848 0,-1 0-176 0,1 7-48 16,0 0 48-16,0 0 0 0,-1-4 0 0,-1 0 0 15,1-2-256-15,0 4-64 0,-2-5 0 0,0 1 0 16,1-1-240-16,-1 2-48 0,-3-4-16 0,1 0 0 15,-1-2-16-15,2 2 0 0,0 1 0 0,1 1 0 16,-1 1 32-16,-2 0 0 0,1-1 0 0,-1 2 0 16,-3 0 96-16,-2 2 32 0,1 1 0 0,-5-1 0 15,-2 2 48-15,-1 1 16 0,0 2 0 0,-2 2 0 16,0 7-128-16,-4-1-32 0,1 5 0 0,-1 3 0 16,2 3-256-16,0 3 160 0,0 3-160 0,3-3 128 15,2-2-128-15,2 1 0 0,-1-3 0 0,3 3 128 0,1-1-128 16,3 1 0-16,1-1 0 0,3 2 0 0,0-1 192 0,2 6-64 15,2 5 0-15,4 4 0 0,-1 1 256 0,4 1 32 16,1 2 16-16,5-5 0 0,1-1 16 0,1-6 0 16,1-3 0-16,2-1 0 0,2-3-256 0,1-3-64 15,1 1 0-15,0 0 0 0,1-4-128 0,1 0-176 16,1 0 48-16,-1-1 0 16,1-2-896-16,-1-2-160 0,1-3-32 0,-2-4-16 15,-1-2-2496-15,-1-3-496 0,3-3-112 0,-3-2-16 0</inkml:trace>
  <inkml:trace contextRef="#ctx0" brushRef="#br0" timeOffset="16">5770 7627 36863 0,'-9'-6'3264'0,"1"5"-2608"0,8 1-528 0,-6 11-128 16,2 5 1712-16,5-2 304 0,4 2 64 0,3 2 16 16,0 0-2096-16,2 2-384 0,1-2-80 0,-1 3-32 15,-1 1 288-15,-1 6 48 0,0 2 16 0,0 7 0 16,-2 5 16-16,0 2 0 0,-2 6 0 0,-1-3 0 0,1 0-160 0,0-8-32 15,-1-6 0-15,2-3 0 0,0-8-48 0,-1-1-16 16,-1-6 0-16,2 0 0 16,2-5-288-16,-2-1-64 0,-5-9-16 0,0 0 0 15,0 0-1392-15,0 0-288 0,0 0-48 0</inkml:trace>
  <inkml:trace contextRef="#ctx0" brushRef="#br0" timeOffset="17">5732 7441 7359 0,'-6'-17'656'0,"1"5"-528"0,-4-1-128 0,-1 0 0 15,3 0 7168-15,1 5 1392 0,3-2 272 0,1 2 64 16,2 8-6880-16,3-6-1376 0,-3 6-288 0,0 0-48 16,4-6-304-16,-4 6 0 0,0 0 0 0,0 0 0 15,0 0 0-15,0 0 0 0,0 0 0 0,11-4 0 16,-11 4 0-16,13 2-144 0,-2 0 144 0,2 0 0 15,0 0 0-15,1 2 0 0,1 1 0 0,2 3 0 16,1 1 0-16,0-1 0 0,0 3 0 0,2 0 0 16,1-3 0-16,1 0 144 0,1-2-16 0,2 1-128 15,0-1 192-15,2 2-64 0,5-4 0 0,0 1-128 16,2-1 144-16,0 2-144 0,-1-1 0 0,-2 3 144 16,-2 3-144-16,-3 2 0 0,-4-1 144 0,-3 4-144 15,-3 2 0-15,-3 3 0 0,-1-3 0 0,-4 2 0 16,-2-2 0-16,-2-1 0 0,-4-3 0 0,-1 1 0 15,-6-4 0-15,-1 1 0 0,-1-3 0 0,-1-1 0 16,-3-2 0-16,-2 1 0 0,2-2 0 0,-2 0 0 0,-3 1 128 0,-1 0-128 16,-2 1 128-16,1 0-128 0,-3-3 0 0,1 3 128 15,1-3-128-15,1 2 0 0,-1 1 0 0,0-1 144 16,0 1-144-16,1 1 0 0,2 0 0 0,1-1 0 16,3 0 0-16,1 1 0 0,1 0 0 0,2-1 0 15,-1-1-192-15,2-1 48 16,9-5-1376-16,0 0-272 0,-6 4-48 0,6-4-16 15,0 0-1760-15,0 0-352 0,0 0-80 0,0 0-16 0</inkml:trace>
  <inkml:trace contextRef="#ctx0" brushRef="#br0" timeOffset="18">6672 7408 9215 0,'0'0'816'0,"0"0"-656"0,0-6-160 0,0 6 0 0,7-9 1904 0,-7 9 336 16,9-8 80-16,0 3 16 0,0-1-1152 0,0 4-224 16,-9 2-64-16,12-3 0 0,-3 2 448 0,2 1 64 15,-11 0 32-15,11 4 0 0,-11-4-16 0,14 5 0 16,-4 0 0-16,-1 2 0 0,-2 2-192 0,-1 1-32 15,1 5-16-15,-2 3 0 0,-1 3-432 0,1 5-96 16,1 4-16-16,2 2 0 0,-2 2-464 0,1 0-176 16,2-5 0-16,1-2 144 0,-3-3-144 0,3-2 0 15,-1-1 0-15,0 1 128 0,0-1 64 0,0 2 0 0,1 2 0 0,0 2 0 16,-5 2-192-16,0 1 160 0,0 4-160 0,0-1 160 16,1 2-160-16,-1 0 0 0,1 1 0 0,0-3 128 31,-2-7-576-31,-2-2-112 0,1-7-16 0,-1-3-16 15,-2-2-1968-15,0-5-384 0,0 0-64 0</inkml:trace>
  <inkml:trace contextRef="#ctx0" brushRef="#br0" timeOffset="19">6567 7354 16575 0,'-11'-7'1472'16,"1"-1"-1168"-16,0 0-304 0,0 2 0 0,4-1 5984 0,2 3 1136 15,4 4 240-15,0 0 32 0,0 0-5728 0,0 0-1152 16,0 0-240-16,0 0-32 0,6-5-112 0,2 0 0 16,-8 5-128-16,12-3 192 0,1 1-192 0,1-2 128 15,2 1-128-15,2-2 0 0,2 0 160 0,1 2-160 16,4 1 160-16,1-1-160 0,1 0 128 0,2 2-128 15,1 0 0-15,1 1 144 0,0 0-144 0,1 2 0 16,-1 1 0-16,1 0-176 16,1-1-432-16,0-2-96 0,-2 2 0 0,3-2-16 15,2-2-640-15,6 2-128 0,4 0-32 0,3 0 0 16,5 0-1680-16,2 3-352 0,24-2-64 0,-13 2-16 0</inkml:trace>
  <inkml:trace contextRef="#ctx0" brushRef="#br0" timeOffset="20">8139 7827 6447 0,'0'0'576'0,"0"0"-576"0,0 0 0 0,0 0 0 0,0 0 2048 0,0 0 288 16,0 0 64-16,0 0 16 15,0 0-912-15,0 0-176 0,0 0-48 0,0 0 0 0,0 0-128 0,0 0-48 16,0 0 0-16,0 0 0 0,0 0 96 0,0 0 16 16,0 0 0-16,0 0 0 0,0 0 0 0,0 0 0 15,0 0 0-15,0 0 0 0,0 0 0 0,0 0 0 16,0 0 0-16,0 0 0 0,0 0-448 0,0 0-64 15,0 0-32-15,5 2 0 0,-5-2-368 0,7 0-80 16,-1 0-16-16,1 0 0 0,1 0-32 0,0 0-16 16,1 0 0-16,6-2 0 0,0 2 32 0,0-2 0 15,0 2 0-15,0-1 0 0,0 1-32 0,0 3 0 16,2-1 0-16,0-2 0 0,0 0 64 0,1-2 16 16,1 4 0-16,0-2 0 0,1 0 16 0,1 3 16 0,-1 1 0 0,3-3 0 15,0 1 16-15,1 1 0 0,-4-3 0 0,4 0 0 16,1-2 0-16,1-1 0 0,0-1 0 0,1 0 0 15,2 0-32-15,3-1-16 0,4 0 0 0,3 0 0 16,4 1-112-16,1-1-128 0,2 3 176 0,-2 0-176 16,-1 1 128-16,-3-2-128 0,-2 0 0 0,-3 1 0 15,-1 0 240-15,2 1-16 0,-4 0 0 0,2 1 0 16,1 0-352-16,0 2-80 0,2 1-16 0,-1 1 0 16,-2 0 224-16,0 1 0 0,0 2 0 0,-1-1 0 15,-2 2 0-15,0-2 0 0,-2 1 0 0,0-1 0 16,-2 0 0-16,0-1 0 0,2 0 0 0,2-2 0 15,2-1 0-15,2 1 0 0,4-3 160 0,2 0-160 16,-1 0 144-16,1 0-144 0,-1-3 160 0,-1 2-160 16,-2-2 160-16,-2 1-160 0,0-2 160 0,-1 0-160 0,-1-1 176 15,0 1-176-15,1 0 192 0,5 4-192 0,1-3 176 0,0 2-176 16,2-2 160-16,-2 3-160 0,0 0 128 0,0 0-128 16,-3 2 0-16,1-2 0 0,-1 0 128 0,-2 0-128 15,-1-2 0-15,1 2 144 0,0-2-144 0,3 0 0 16,1 0 0-16,3-1 0 0,1 1 0 0,3-1 0 15,-3 0 0-15,0 1 0 0,-3-2 0 0,0 0 128 16,-1-1-128-16,1 1 0 0,-1-1 128 0,2 1-128 16,4-1 128-16,2 1-128 0,4 0 0 0,-2 2 128 15,-1 0-128-15,-2 2 0 0,-3 0 0 0,-4 0 0 16,-4 0 128-16,-1 0-128 0,-1 0 0 0,-2-1 0 16,0-1 0-16,1 1 0 0,-1 1 0 0,0 0 0 15,2 0 0-15,-1 0 0 0,1 0 0 0,-2 0 0 0,1 1 0 16,-2 1 128-16,-2-2-288 0,0 0-64 0,-4 0-16 0,0-2 0 15,-2 1 240-15,0-3 0 0,-1 1 0 0,-1-1 0 16,-2 2 288-16,0 2 0 0,0-4 0 0,1 1 0 16,0-2-288-16,1 1 128 0,-1 3-128 0,1-2 0 15,-1 1 128-15,1 2-128 0,1 0 0 0,0 0 0 16,-2 0 0-16,1 1 0 0,-1-1 0 0,0 0 0 16,-4-1 0-16,1-1 0 0,0 2 0 0,-2 0 0 15,-1 0 128-15,-1 0-128 0,-2-2 0 0,0 2 0 16,1-1 160-16,-2-1-160 0,-9 2 128 0,12-1-128 15,0-3 128-15,-12 4-128 0,10-5 0 0,-1 0 128 16,-9 5-128-16,10-4 0 0,-10 4 0 0,10-6 128 16,-10 6-128-16,7-5 0 0,-7 5 0 0,0 0 128 0,0 0-128 0,4-10 160 15,-4 10-160-15,0-13 160 0,-1 1-32 16,1 12-128-16,-3-14 192 0,0 1-64 0,-1 1-128 0,0 0 160 16,0 0-160-16,0 1 160 0,-1-2 96 0,-1 0 0 15,1 0 16-15,0 1 0 0,0 1-272 0,0 2 0 16,-2-1 0-16,1 1-144 0,-2 0 144 0,-1 1 0 15,-2-1 0-15,1 2 0 0,-2-1 0 0,0 2 0 16,-1-1 0-16,2-1 0 0,-1 3-144 0,-1 0-112 16,0 1 0-16,1 0-16 0,0 3 272 0,1 0 0 15,-1-1 0-15,1 2 0 0,2 2-128 0,9-2 128 16,-12 5 0-16,12-5 0 0,-10 4-128 0,10-4 128 16,0 0 0-16,0 0 0 0,-6 8-144 0,6-8 144 15,0 0 0-15,0 0-144 0,3 11 144 0,5-3 0 0,0 0 0 16,1 0-128-16,2-2 128 0,0 2-128 15,2 1 128-15,2 2-128 0,-2-1 128 0,0 3 0 0,0 0-144 0,0-1 144 16,0 0 0-16,0 1-144 0,0-2 144 0,-1 4 0 16,-1-4-128-16,0 1 128 0,-1 0 0 0,-1-4 0 15,1 1 0-15,-1-4-128 0,0 0 128 0,0 3 0 16,-1-3 0-16,-8-5 0 0,10 7 0 0,-10-7 0 16,11 4 0-16,-2 1 0 0,-9-5 0 0,8 5 0 15,-8-5 0-15,0 0 0 0,7 8 0 0,-7-8 0 16,6 9 0-16,-6-9 0 0,0 0 0 0,0 12 0 15,0-12 0-15,-4 13 0 0,-1-3 0 0,-2 1 0 16,-1-2 0-16,-1-1-128 0,-1-2 128 0,-2 2 0 16,-1 0 0-16,-1 1 0 0,-2-2 0 0,0 0 0 15,-1 1 0-15,2-1 0 0,2-1 0 0,1 1 0 16,1-1 0-16,1 1 0 0,0-2 0 0,0 2 0 0,1-2-256 16,0 0-32-16,0 1-16 0,-1 2 0 15,-1 0-2464-15,-1 3-496 0,-2 2-112 0</inkml:trace>
  <inkml:trace contextRef="#ctx0" brushRef="#br0" timeOffset="21">8172 6713 13823 0,'0'0'1216'0,"-11"4"-960"16,2 0-256-16,0 0 0 0,1 0 3152 0,8-4 592 15,-6 1 112-15,6-1 32 0,0 0-2944 0,0 0-592 16,0 0-112-16,0 0-32 0,0 0 256 0,0 0 48 16,0 0 16-16,0 0 0 0,-2-10-160 0,2 10-48 15,3-5 0-15,1 0 0 0,0 1-80 0,0-3-32 16,0 2 0-16,0 1 0 0,-1 0 0 0,1 0 0 16,4-5 0-16,-1 1 0 0,-2 0 208 0,1-1 32 15,1-1 16-15,-1-1 0 0,0-2 48 0,3-4 0 16,1-6 0-16,2 2 0 0,1-4-96 0,5 3-16 15,4-3 0-15,7 5 0 0,4-4-128 0,2 1-16 0,-1 0-16 16,0 3 0-16,0-3-240 0,-3 4 128 0,-1 1-128 0,-1-1 0 16,-3 5 0-16,0-3 128 0,-3 1-128 0,3-1 0 15,3 2 128-15,4-2-128 0,3 0 176 0,8 0-176 16,11-1 240-16,1 2-64 0,2 2-16 0,-5-5 0 16,-2-4 0-16,-2-10 0 0,-2-8 0 0,9-4 0 15,8-4-32-15,5 3 0 0,10 3 0 0,-5 4 0 16,-6 6 32-16,-4 2 0 0,-4 0 0 0,3 2 0 15,8 3-32-15,2 5 0 0,1 8 0 0,-6-6 0 16,-7-2 32-16,-1-5 0 0,-2-8 0 0,5-3 0 16,8-2-32-16,4 0 0 0,6-1 0 0,-4 3 0 15,-6 1 64-15,0 3 16 0,0 3 0 0,10 4 0 16,11 3-208-16,-6 2 144 0,-6 2-144 0,-6 0 128 16,-5-3-128-16,4 1 0 0,8 0 0 0,0 4 0 0,1-2 0 0,-7-4 0 15,-8-1 0-15,1-8 0 0,0 0 0 0,8 0 0 16,11 2 0-16,-3 2 0 0,-4 2 0 0,-7 1 0 15,-4-1 0-15,4 5 0 0,5 1 0 0,4 5 0 16,2-1 128-16,-6 3-128 0,-6 0 160 0,-3-1 0 16,1-2 0-16,4 3 0 0,5 3-160 0,-4 3 0 15,-2 4 144-15,-4-3-144 0,-5-6 0 0,4 0 144 16,1-1-144-16,9 4 0 0,4 5 144 0,-2-1-144 16,-6-1 0-16,-3-3 144 0,-3-7-144 0,3 3 0 15,7-1 0-15,-1 4 0 0,-1 4 128 0,-6-2-128 16,-6 2 0-16,-2-1 128 0,-4-1-128 0,2 2 0 15,4 2 0-15,1 2 0 0,3 2 0 0,-3 2 0 16,-5 0 0-16,-2-2 0 0,-4-2 0 0,4-1 0 0,2-1 0 0,6 0 0 16,2 2 0-16,-2 0 160 0,-3 2-160 0,-3-1 160 15,-3-3-160-15,1 0 0 0,0 0 0 0,4 2-176 16,3 0 176-16,1 4 128 0,0 0-128 0,-5 2 176 16,-5 0-48-16,0 0-128 0,-3-1 192 0,2 1-64 15,1 1 32-15,3 1 0 0,5 2 0 0,-4 3 0 16,-2 2-160-16,-3 0 128 0,-3 0-128 0,-2-5 128 15,-3-5-128-15,2 1 0 0,5-1 0 0,0 1 128 16,3 2-128-16,-3 1 0 0,1 1 0 0,-1-2 0 16,-5 1 0-16,1-5 0 0,-1-2 0 0,5 0 128 15,0 0-128-15,2 3 128 0,3 2-128 0,-3 2 128 16,-1 1 80-16,-4 1 16 0,-3-1 0 0,-2-2 0 16,-2 1-224-16,2-1 0 0,-1 2 0 0,3 1-160 0,1 1 160 15,-1 1 0-15,0 2 0 0,-2 0 128 16,-2 0-128-16,-1 0 0 0,-2 1 0 0,0-1 128 0,2 2-128 0,2-2 128 15,0 2-128-15,2 1 128 0,3 1-128 0,-1 1 0 16,-1 1-128-16,-2-1 128 0,-2 4 0 0,1 0 0 16,-4-1 0-16,0-1 0 0,-2-2 0 0,3 0 0 15,-2-5 0-15,3-1 0 0,0 3 0 0,2 1 0 16,-2-2 0-16,-2 3 0 0,-3-2 0 0,0-1 0 16,0 3 0-16,-3-3 0 0,-3-2 0 0,4-1 0 15,-2-1 0-15,-1 0 0 0,0-1 0 0,4 2 144 16,2-1-144-16,0 2 0 0,1 1 128 0,1-1-128 15,-2 0 0-15,1 1 0 0,1 0 0 0,-2 1 0 16,-3 2 128-16,1 1-128 0,0 0 0 0,3 0 0 0,-3-1 0 0,1 3 0 16,1 0 128-16,0 2-128 0,1 3 0 15,-4-1 0-15,-2 2 0 0,-1-2 0 0,-1 1 0 0,-1-3 0 16,-2-2-176-16,0-3-32 0,-2-3-16 0,3 0 0 16,-2-3 224-16,0 1 0 0,2-2 0 0,1 0 0 15,2 1 224-15,1 1 32 0,1-1 16 0,3 2 0 16,-3 0-272-16,-1-2 0 0,-1 2 0 0,-2 2 0 15,0 1 0-15,1 2-304 0,-4 1 48 0,1 0 0 16,0 2 256-16,-1 2 0 0,1 1 0 0,1 1 0 16,0-2 320-16,4 1-48 0,-2 1 0 0,1-3 0 15,0 1-272-15,-1-3 0 0,1 1 0 0,-2 1 0 16,-2-2-144-16,-1 1-96 0,0-6-16 0,-1 2 0 16,-1-3 416-16,2 0 80 0,-4-1 16 0,3-1 0 15,-1-3-400-15,0 1-80 0,-2 1-16 0,2 0 0 0,2 2 400 0,1 1 80 16,-1 0 16-16,0 4 0 0,-2 1-256 15,0-2 0-15,-1 4 0 0,-2 1 0 0,-1 4 0 0,-1-3 128 16,-3 0-128-16,1 1 0 0,-3 0 256 0,0-5 16 16,0 1 0-16,-3-4 0 0,0 0-272 0,-1-5 128 15,-2-1-128-15,-1 2 0 0,-1-5 192 0,0-2-192 16,1 1 192-16,-1-4-192 16,-8-1-224-16,9-1-160 0,-9 1-16 0,12-2-16 0,-2-8 416 0,-2 1 176 15,0-1-16-15,-2-2 0 0,2-2 384 0,-1-3 80 16,-1-3 16-16,1-1 0 0,-2-2-512 0,0-3-128 15,-1 1 0-15,0 0 0 0,-2-1 176 0,0 3 16 16,-1 3 0-16,-1 2 0 0,0 0-192 0,0 2 0 16,-3 0 0-16,-1 3 0 0,-1-2 0 0,0 3 0 0,-1 0 0 0,-2 3 0 15,-3 0 0-15,2 3 0 0,0 0 0 0,-1 4 0 16,-1-2 0-16,3 0-192 0,-1 1 32 0,9 3 16 16,-11-1 144-16,11 1 0 0,-11-1-144 0,11 1 144 15,-10 0 0-15,1 2 0 0,9-2 160 0,-10 4-160 16,10-4 0-16,-7 5 0 0,7-5 0 0,-8 7-192 31,1 1-272-31,3 0-48 0,4-8-16 0,0 0 0 0,0 14 528 0,3-1 0 0,1 0 0 0,1-1 0 16,2-1-176-16,0-1 32 0,3 0 0 0,0 0 0 15,0 3 144-15,2-1-160 0,1 3 160 0,0-1-160 16,0 0 160-16,0 1 0 0,0 2-144 0,-1-1 144 16,-2 1 0-16,1 3 0 0,-3-4-144 0,0 2 144 15,-2 0 0-15,1 0-128 0,-2-1 128 0,-1 0 0 0,-2 2-256 16,-2-6 48-16,0 0 16 0,-1 0 0 0,-3-3 192 15,0-2 0-15,-1-2 0 0,-2 4 0 0,-2-4 0 0,0 1 0 16,0-2 0-16,-1 1 0 0,-1-3 192 0,1 0 48 16,-1-1 0-16,1 2 0 0,-1-1 80 0,0 1 32 15,-1-3 0-15,-1 0 0 0,-1 0-352 0,-1 2-208 16,-2 0 16-16,0-2 16 0,-1-2 176 0,-1-2 0 16,-2 3 0-16,-3 0 128 0,-3 0-128 0,-3 1 0 15,0 2 128-15,-1 0-128 0,-3-2 0 0,1 0 144 16,1 2-144-16,0-2 0 0,1 3 128 0,2-1-128 15,3-2 0-15,3 2 0 0,-1-1 0 0,3-1 0 16,1-1 0-16,0 3 0 16,0-6-224-16,2 3-160 0,-1 3-16 0,-1-2-16 15,-1-2-2224-15,-2-4-448 0,-2 1-96 0,-1-5-15648 0</inkml:trace>
  <inkml:trace contextRef="#ctx0" brushRef="#br0" timeOffset="22">13312 3067 24767 0,'-1'-11'1088'0,"0"6"240"0,-2 0-1072 0,0 1-256 16,0 0 0-16,-3-1 0 0,6 5 1520 0,0 0 240 16,-5-4 48-16,1 2 16 0,4 2-1232 0,0 0-240 15,0 0-48-15,0 0-16 0,0 0-288 0,0 0 0 16,0 0 0-16,0 0 0 0,0 0 0 0,12 2 0 15,-12-2-192-15,12 4 192 0,-12-4 0 0,11 9 0 16,-11-9 0-16,11 9 0 0,-11-9 192 0,0 0-32 16,0 0 0-16,12 13 0 0,-12-13 224 0,0 0 32 15,7 16 16-15,-7-16 0 0,6 20 256 0,-1-4 48 16,0 4 16-16,-1 1 0 0,-1 4-208 0,0 2-32 0,3 2-16 0,-1 5 0 16,0 3-256-16,2 0-48 0,-1-2-16 0,2-1 0 15,-2-7-176-15,1-1 128 0,1-1-128 0,1 3 128 16,0-5-128-16,1 4 0 0,1 5 0 0,1-1 0 15,-1 4 0-15,0-1 0 0,-1-1 0 0,1-3 0 16,-2 0 192-16,-1-7-64 0,-2-1 0 0,1-1 0 16,-2-4 48-16,0-1 0 0,0-6 0 0,1-1 0 15,-6-9 176-15,5 7 32 0,-5-7 16 0,0 0 0 16,8 4 80-16,-8-4 16 0,9-3 0 0,-1-3 0 16,-1-1-16-16,2-3 0 0,1-1 0 0,0-6 0 15,-1-2-128-15,0-6-32 0,2 0 0 0,-1-2 0 16,1-4-112-16,-1-2-16 0,0 2-16 0,1-3 0 15,-2 4-176-15,1 0 128 0,1 1-128 0,-1 0 128 16,1 3-128-16,-1-2 160 0,-1-2-160 0,0-3 160 0,0-10-160 0,1-3 0 16,-1-2 0-16,-1 3 0 0,-3 0 0 0,0 9 0 15,-1 3 0-15,-1 7 0 0,-1 4 0 0,-1 2 0 16,1 3 0-16,-2 3 0 0,-2 1 0 0,1 3-176 16,1 10 176-16,0 0-192 15,0 0-240-15,0 0-48 0,0 0-16 0,0 0 0 16,0 0-1472-16,0 0-288 0,0 0-64 0,0 0-9888 15,0 0-1968-15</inkml:trace>
  <inkml:trace contextRef="#ctx0" brushRef="#br0" timeOffset="23">14028 3785 32255 0,'-4'-8'2864'0,"0"-1"-2288"16,-1 0-576-16,2 3 0 0,3 6 2384 0,0 0 368 16,0 0 80-16,0 0 16 0,0 0-2112 0,0 0-416 15,11 6-96-15,-2 1-16 0,-1 3-208 0,0 6-160 16,-2 5 32-16,1 1 0 15,-1-3-1760-15,-1 4-352 0,1 0-64 0,-1-1-8976 16,0-2-1808-16</inkml:trace>
  <inkml:trace contextRef="#ctx0" brushRef="#br0" timeOffset="24">14873 3030 35183 0,'0'0'1552'0,"-8"-3"336"0,0-4-1504 0,8 7-384 0,-8-7 0 0,8 7 0 15,0 0 192-15,0 0-48 0,0 0 0 0,0 0 0 16,-10-5-144-16,2 1 0 0,8 4 0 0,-10-4 0 16,1 2-160-16,-2 2 160 0,1 0 0 0,-1 0-144 15,0-1 144-15,-1 2-160 0,-1-1 160 0,-2 1-160 0,1 0 160 0,0 2-160 16,-2-2 160-16,0 3-160 0,1-2 160 0,-1 1 0 16,0-1-144-16,3 0 144 0,0 2 0 0,2-1 192 15,-1 0-32-15,2-3 0 0,-1 1 64 0,2 0 16 16,0-1 0-16,1 0 0 0,8 0-64 0,0 0-16 15,-8 5 0-15,8-5 0 0,0 0-160 0,0 0 128 16,0 0-128-16,-2 16 128 0,2-16-128 0,-4 14 0 16,4-14 0-16,0 16 128 0,0-16-128 0,2 17 0 15,-2-17 0-15,0 17 0 0,0-1 0 0,0-1 0 16,-2-1 0-16,0 3 0 0,0 2 0 0,-1 2 0 0,-1-3 0 0,2 3 0 16,0 2 0-16,1-1 128 0,-2 0-128 0,2 2 128 15,1-2 128-15,1-1 32 0,1-3 0 0,-1-2 0 16,2-3 16-16,-1-1 0 0,1-2 0 0,-1-1 0 15,-2-9-128-15,4 12-32 0,0 0 0 0,-4-12 0 16,3 10-144-16,-2 2 128 0,-1-12-128 0,0 12 128 16,0-12-128-16,0 14 0 0,0-1 144 0,0-13-144 15,-1 13 128-15,1 0-128 0,0-13 128 0,0 13-128 16,0-13 304-16,0 16-16 0,0-5 0 0,0-11 0 16,0 15-48-16,0-15-16 0,3 14 0 0,-1-1 0 15,1 0-80-15,1-2-16 0,-4-11 0 0,4 14 0 16,-2-2-128-16,-2-12 128 0,3 13-128 0,-3-13 128 15,2 11-128-15,1-1 128 0,-3-10-128 0,0 0 128 16,0 0-128-16,0 0 128 0,5 10-128 0,-5-10 128 16,4 8 16-16,-4-8 0 0,7 8 0 0,-1-2 0 15,-6-6-16-15,9 8 0 0,-1 0 0 0,1-3 0 0,0 0-128 0,2-1 0 16,0-1 0-16,3-1 128 0,-1 1-128 0,2-2 160 16,2-1-160-16,3 0 160 0,1-1-160 0,2-2 128 15,2 1-128-15,1-2 128 0,1 1-128 0,-1-2 0 16,0 1 0-16,-1 0 128 0,0-1-128 0,-3 1 0 15,-1 0 144-15,-1 0-144 0,-4 0-128 0,-1 2-112 16,-2 2-16-16,0 0 0 16,-1 1-1216-16,-12-1-256 0,0 0-64 0,0 0 0 15,0 0-1088-15,0 0-208 0,0 0-48 0,0 0-16 0</inkml:trace>
  <inkml:trace contextRef="#ctx0" brushRef="#br0" timeOffset="25">14596 3549 4607 0,'0'0'400'0,"-1"-10"-400"0,-1-1 0 0,2 11 0 16,3-10 7408-16,4 0 1392 0,2 0 288 0,3 0 48 16,2 0-7248-16,2-3-1440 0,1 2-304 0,1 1-144 15,0 2 0-15,0 3 0 0,-1 1 0 0,2 1 0 16,0 1 0-16,1 2 0 0,-1 1 0 0,2 4 0 15,-1 2-128-15,-1 2 128 0,0 1-192 0,-1-1 192 16,0-1-864-16,0 0-64 0,-1-2-16 0,3 1 0 16,2 1-1680-16,0-2-352 0</inkml:trace>
  <inkml:trace contextRef="#ctx0" brushRef="#br0" timeOffset="26">15423 3925 35935 0,'-7'-22'3200'0,"2"2"-2560"0,0 6-512 0,2 3-128 15,3 11 2624-15,0 0 496 0,11-4 96 0,2 6 32 32,3 4-3248-32,0 2-512 0,1 4-160 0,0-2-13008 0,0 1-2592 0</inkml:trace>
  <inkml:trace contextRef="#ctx0" brushRef="#br0" timeOffset="27">14117 12510 2751 0,'0'0'256'0,"0"0"-256"0,0 0 0 0,6-7 0 16,1 1 1664-16,-7 6 304 0,6-7 48 0,-6 7 16 15,0 0-320-15,8-6-64 0,-8 6-16 0,0 0 0 16,0 0 288-16,0 0 64 0,0 0 16 0,0 0 0 16,0 0-304-16,0 0-64 0,0 0-16 0,0 0 0 15,0 0-400-15,0 0-96 0,-6-3-16 0,-1 2 0 16,-1-1-544-16,0 2-112 0,-1 0-32 0,0 0 0 16,-1 0-224-16,-1 2-64 0,-10-1 0 0,1 2 0 0,-1-1 48 0,0 1 0 15,-3 1 0-15,0-3 0 0,-4 0 48 0,1 1 16 16,-3 0 0-16,0 2 0 0,-1 0-16 0,2 1 0 15,1 1 0-15,2 1 0 0,3 1-96 0,2 1-128 16,2 0 176-16,3 2-176 0,3-1 144 0,2-1-144 16,2 1 0-16,1-1 144 0,8-9-144 0,-3 13 0 15,3-13 0-15,0 15 0 0,0-15 0 0,0 0 0 16,6 13 0-16,3-1 128 0,0 0-128 0,3-4 0 16,0-2 0-16,1 3 0 0,1-2 208 0,4-1-32 15,3 2-16-15,1 1 0 0,3-1-160 0,3 1 0 16,-1 0 144-16,0 1-144 0,1 0 0 0,-2 2 0 15,-1-1 0-15,-3 2 0 0,-1 1 0 0,-3-1 0 0,-4 0 0 16,-1 1 0-16,0 0 0 0,-2 2 0 0,-3-3 0 0,-1-1 0 16,1-1 0-16,-1 0 0 0,1 1 0 0,-3-3 0 15,-5-9 0-15,2 11 0 0,1-3 0 0,-3 1 0 16,0-9 176-16,0 0 64 0,-1 12 16 0,-2-1 0 16,0-1 112-16,0-3 16 0,0 0 16 0,3-7 0 15,-9 8-64-15,1 0-16 0,0 1 0 0,-1-1 0 16,-3-2-80-16,1 2-32 0,-5 0 0 0,-1 3 0 15,-1-5-208-15,-1 2 0 0,-1 0 0 0,0 0 0 16,-1 1 0-16,2-2-128 0,-1 0 128 0,2 1-208 16,1-2 48-16,3 0 16 0,0 0 0 0,5-3 0 15,9-3-240-15,0 0-32 0,0 0-16 0,0 0 0 16,0 0-1248-16,0 0-256 0,0 0-48 0,0 0-8768 16,0 0-1728-16</inkml:trace>
  <inkml:trace contextRef="#ctx0" brushRef="#br0" timeOffset="28">14887 12644 13823 0,'0'0'608'0,"0"0"128"0,-2-8-592 0,-1 2-144 0,3 6 0 0,0 0 0 16,-5-7 2448-16,5 7 464 0,-8-5 96 0,8 5 0 16,-9-5-2384-16,1 1-496 0,0 0-128 0,8 4 0 15,-10-4 384-15,1 1 32 0,9 3 0 0,-11-4 0 16,1 1 272-16,1 0 48 0,-1 0 16 0,1 1 0 15,0 0 80-15,-1 2 0 0,-1 0 16 0,0 4 0 16,-1-2-80-16,0 2 0 0,-1-1-16 0,0 3 0 16,-1 3-320-16,-1-1-64 0,1-1-16 0,-3 7 0 15,0 1-208-15,0 3-144 0,-1 3 192 0,0 1-192 16,-2 5 128-16,-1-3-128 0,-1 2 0 0,3 0 0 16,-1-2 144-16,4-1-16 0,1 0-128 0,2-3 192 0,1 0 96 15,2-4 16-15,2-2 0 0,2 0 0 0,3-2 0 16,0 0 0-16,2-1 0 0,2 3 0 0,-1-14-112 0,5 11 0 15,0 2-16-15,2-1 0 0,1 0-176 0,1-1 160 16,1-4-160-16,2 1 160 0,1-2-160 0,1 0 0 16,2-3 144-16,2 0-144 0,2-2 0 0,2-2 0 15,-2-2 0-15,-1 0 0 0,2-4 0 0,0 1 0 16,1-5 0-16,-1 2 0 0,-3-3 0 0,0 0 0 16,-1 1 0-16,-1 0 0 0,-2 0 0 0,-1 1 0 15,-1-3 0-15,-1 3 0 0,-4-6 0 0,1-2 0 16,-3-3 0-16,-1-1 0 0,-1 0 0 0,-1 0 144 15,-2 0-144-15,0 2 0 0,-1 0 160 0,0 6-160 16,-3 2 128-16,1 2-128 0,1 3 368 0,0 4-16 0,2 3 0 16,0 0 0-16,0 0 16 0,0 0 0 0,0 0 0 0,-3 10 0 15,-1 4-368-15,1 2 144 0,0 2-144 0,2 2 0 16,0 2 176-16,1-3-176 0,0 1 160 0,0-2-160 16,1-1 160-16,2-1-160 0,-1 0 160 0,1-3-160 15,0 0 128-15,0-2-128 0,1 1 0 0,2-1 144 16,-1-2-144-16,1 0 0 0,1 0-160 0,1 0 160 31,-1-2-672-31,3-1-32 0,0 1-16 0,2-1 0 16,0-2-2032-16,1-3-384 0,1 1-96 0</inkml:trace>
  <inkml:trace contextRef="#ctx0" brushRef="#br0" timeOffset="29">15242 12674 22111 0,'0'0'976'0,"0"0"208"0,0 0-944 0,0 0-240 15,0 0 0-15,-8 10 0 0,3 2 3424 0,1 1 640 16,1 3 128-16,2 1 32 0,0 4-3328 0,2 2-672 16,0 2-224-16,1 0 144 0,0-1-144 0,1 1 0 15,-1-4 0-15,1 0 0 0,-2-5 0 0,-1-2 0 16,0 0 0-16,0-2 128 0,0-12-128 0,0 7 0 15,0-7 0-15,0 0 0 0,-2 6 192 0,2-6-32 16,0 0-16-16,0 0 0 0,0 0 368 0,0 0 80 0,0 0 16 0,0 0 0 16,0-16-96-16,2-1-32 15,0-2 0-15,0-3 0 0,2-3-240 0,1-4-48 0,0-2-16 0,2 1 0 16,1 4-48-16,1-1 0 0,0 2 0 0,2 4 0 16,-1 1-128-16,2 6 0 0,-1 2-160 0,1 3 160 15,0 3-128-15,1 2 128 0,-1 2 0 0,1 2-144 16,0 3 144-16,0 1 0 0,-2 0 0 0,3 2 0 15,-1 1 0-15,-2-2 176 0,1 0-48 0,0 1 0 16,0-1 256-16,-1-1 64 0,0-2 0 0,0 2 0 16,0 1-320-16,-1-3-128 0,-10-2 0 0,13 2 128 15,-1 1-128-15,-12-3 0 0,12 0 0 0,-12 0 128 16,10-4-128-16,-10 4 128 0,11-3-128 0,-2-2 128 16,-1 0-128-16,-1-3 128 0,0 0-128 0,1-1 128 15,0 1-128-15,-1-5 0 0,3 4 0 0,-1-1 0 0,0-3 160 0,1 2-160 16,2 2 192-16,0 3-192 0,-1-1 0 0,1 2 0 15,0 2 0-15,0 1-192 0,-1 2 192 0,2 2 0 16,-1-2 0-16,0 3 0 0,0 1 0 0,1 2 0 16,0 0 0-16,0 0 0 0,0 2 0 0,0 2 0 15,-2 1 0-15,3 1 0 0,-1 2 176 0,0-1-32 16,-2 1 0-16,1 2 0 0,0 0 64 0,0 0 16 16,-1 1 0-16,0 3 0 0,-1-3-224 0,-1 0 0 15,-1 2 128-15,0-4-128 0,0 0 0 0,-2 2 0 16,-1-2 0-16,-1-1 0 0,-1-2 0 0,-2 1 144 15,1-3-16-15,-2 3 0 16,1 2-768-16,-2-5-144 0,-2 0-48 0,0-3 0 16,2-3-1456-16,1 0-288 0,0-4-64 0,0 0-8976 0,0 0-1792 0</inkml:trace>
  <inkml:trace contextRef="#ctx0" brushRef="#br0" timeOffset="30">16424 12799 38927 0,'0'0'1728'0,"0"0"352"0,0 18-1664 0,0 1-416 0,3 3 0 0,1 4 0 16,0-1 448-16,1 1 16 0,0-3 0 0,0-1 0 16,1 1-464-16,-3 1 0 0,0 2 0 0,-2 2 0 0,-1-1 0 0,-1 3 0 15,0 4 0-15,-2-4-160 16,1 4 160-16,-1 0-160 0,-1 0 160 0,0-3-160 15,-1-2 160-15,0-1 0 0,-2-3 0 0,1-4 0 0,-1-3 0 0,2-3 224 16,-2-2-48-16,2-4-16 0,3-3 224 0,2-6 32 16,-4 7 16-16,4-7 0 0,0 0 0 0,0 0 0 15,0 0 0-15,0 0 0 0,-6-11-176 0,1-6-48 16,1-3 0-16,0-9 0 0,-1-6-208 0,1-4 0 16,0-8 0-16,0 0-160 0,2-2-96 0,-1 5 0 15,1 5-16-15,0 0 0 0,1 0 272 0,2-6-160 16,2-8 160-16,1-3-128 0,0-8 128 0,2 3 0 15,2 3 0-15,3 10 0 0,-1 8 0 0,3 6 0 16,0 5 128-16,3 6-128 0,1 3 176 0,1 3-48 16,0 4 0-16,0 1 0 0,2 3-128 0,-1-2 0 0,1 1 0 0,1 5-176 15,0 1 176-15,1 4-128 0,0 0 128 0,-1 2-128 16,0 2 128-16,-2-1 0 0,0 5 0 0,-1-1 0 16,-2-3-128-16,0 4 0 0,1-1 0 0,-1 4 0 15,-2-1 128-15,-2 2 0 0,-3 0-144 0,-1 3 144 16,-3-2 0-16,-1 4 208 0,-1-2-16 0,-5 3-16 15,0 0 32-15,-3 3 16 0,-4 1 0 0,-2 2 0 16,-1-1 16-16,1 2 0 0,-2-4 0 0,-2 1 0 16,1-1-240-16,0-2 176 0,-2 0-176 0,2-2 160 15,1-2-160-15,-3 1 0 0,-1-3 0 0,-1-1 128 16,-2-2-128-16,1-5-224 0,2 0 48 0,-3-5 16 31,1-3-496-31,0 0-112 0,2-9 0 0,2 2-16 16,2-5-1456-16,1-4-304 0,3-2-48 0,2-2-16 0,2-2-912 0,4-1-192 0</inkml:trace>
  <inkml:trace contextRef="#ctx0" brushRef="#br0" timeOffset="31">17051 11701 35007 0,'0'0'3120'0,"0"0"-2496"16,-4 11-496-16,3 7-128 0,1 8 2000 0,4 4 384 15,3 4 80-15,3 0 16 0,2-1-2032 0,1-1-448 0,1-2 0 0,0 3 0 16,1-1-160-16,-2 6 160 0,0 6-208 0,-1 7 80 16,-1 5 128-16,0 2 0 0,-3-2 0 0,-2-8 0 15,-2-5 0-15,-1-6 0 0,-2-5 0 0,-1 1 0 16,-1-1 0-16,-2-2 0 0,-2 2 0 0,1-1 0 15,1 2 0-15,2 0 0 0,0-1 0 0,1-1 0 16,0 2 0-16,1-3 0 0,2 0 0 0,-1-6 0 31,1-2-1728-31,2-5-256 0,0-4-48 0,2-6-9552 0,-1-4-1904 0</inkml:trace>
  <inkml:trace contextRef="#ctx0" brushRef="#br0" timeOffset="32">17403 12662 41519 0,'0'0'1840'0,"0"0"384"0,4-8-1776 0,3 2-448 0,-7 6 0 0,11-5 0 0,3-2 304 0,0 3-32 16,2 0 0-16,0-1 0 0,3 0-272 0,-1 2-272 16,2-1 48-16,0-1 16 0,1 0-48 0,1 0 0 15,2 1 0-15,1-3 0 0,-2 1-48 0,1-3-16 16,-2 1 0-16,0-1 0 0,0 0 320 0,-4-3-160 15,-3 0 160-15,-4 0-128 0,0-1 128 0,-3 0 0 16,-2 0 0-16,-2-4 128 0,-1-1 48 0,-2 0 16 16,-1-4 0-16,-1 1 0 0,-2 1 64 0,-1 5 0 0,-1 2 16 0,-2 5 0 15,-2 3-96-15,-2 5-32 0,-2 2 0 16,-2 5 0-16,-2 4-144 0,0 6-192 0,-1 4 32 0,-2 0 16 16,-2-1 144-16,1-1 0 0,1-1 0 0,-1 1 0 15,0-1 0-15,1 3 0 0,2-3 0 0,1 2 0 16,1 3 336-16,3 3 0 0,2 4 0 0,2 3 0 15,1 2 80-15,4 3 16 0,3-2 0 0,3-1 0 16,2-2-176-16,3-4-16 0,2-3-16 0,2-4 0 16,4-4-224-16,2-1 0 0,2 1 0 0,2-5 0 31,1-3-640-31,3-4-32 0,1-1 0 0,3-6 0 16,2-3-1584-16,0-5-320 0,-2-4-64 0,0-7-13552 0</inkml:trace>
  <inkml:trace contextRef="#ctx0" brushRef="#br0" timeOffset="33">18488 12171 19343 0,'0'0'848'0,"0"0"192"0,-7-7-832 0,0 3-208 15,-2 2 0-15,-1 2 0 0,1 2 4832 0,-2 4 928 16,-2 0 176-16,-1 5 32 0,-1 0-4816 0,-3 4-960 15,-3 0-192-15,-3 5 0 0,1 1-128 0,-1 1 0 16,1 1 0-16,-1-1 0 0,0 3 128 0,0-5-208 16,2-2 80-16,1-5 128 0,2-1 0 0,0-3 0 15,2-3 0-15,3 1 0 0,2 1 0 0,2-2 0 0,1-2 0 0,9-4 192 16,0 0-64-16,0 0-128 0,0 0 192 0,0 0-64 16,0 0 0-16,0 0-128 15,0 0 192-15,11 7-64 0,3-3-128 0,1 0 160 0,1-2-160 0,1 2 160 16,1 0-160-16,3 1 0 0,1-1 144 0,0 1-144 15,2 2 128-15,0-3-128 0,1 1 160 0,0 1-160 16,-3 1 160-16,0 1-160 0,0 1 160 0,-1 0-160 16,0 0 208-16,0 3-48 0,-1 2-16 0,-2 2 0 15,-1 2 48-15,-2 2 16 0,-2 2 0 0,-1-1 0 16,-4 2 112-16,-3 3 32 0,-1 0 0 0,-3 2 0 16,-2-2-16-16,-3 0 0 0,-2 0 0 0,-2-3 0 15,-3-2-16-15,0-1-16 0,-2-2 0 0,-2 0 0 16,-2-2-96-16,-1-3-16 0,0 0 0 0,-2 0 0 15,-2-2-192-15,-1-1 0 0,-1-1-192 0,-2 2 192 0,-2-1-432 0,-4-1 32 16,-2-1 0-16,-3-2-13360 16,-7 2-2656-16</inkml:trace>
  <inkml:trace contextRef="#ctx0" brushRef="#br0" timeOffset="34">19089 12043 4607 0,'0'0'400'0,"0"0"-400"0,0 0 0 0,0 0 0 15,0 0 1152-15,0 0 160 0,0 0 32 0,0 0 0 16,0 0-960-16,0 0-192 0,0 0-48 0,0 0 0 16,0 0 416-16,0 0 80 0,0 0 0 0,0 0 16 15,0 0 528-15,0 0 96 16,0 0 32-16,0 0 0 0,0 0 112 0,0 0 32 0,0 0 0 0,0 0 0 15,0 0-368-15,0 0-80 0,0 0-16 0,0 0 0 16,0 0-224-16,0 0-32 0,0 0-16 0,0 0 0 16,0 0-128-16,0 0-16 0,0 0-16 0,0 0 0 15,7-1-128-15,-7 1-32 0,6-4 0 0,2 1 0 16,-2 1 16-16,1-1 0 0,-1 2 0 0,1-3 0 16,5-3 80-16,-2 2 16 0,-1-1 0 0,0-2 0 15,-1-1 48-15,3-1 16 0,2 1 0 0,2 1 0 16,0 1-144-16,0-4-32 0,2 2 0 0,-1-1 0 0,-3-1-160 0,0 0-48 15,0-3 0-15,-1 1 0 0,-1-1-64 0,1 0 0 16,-3-4-128-16,2 1 192 0,-1 0 32 0,-2-2 0 16,1-1 0-16,0-1 0 0,-1-2 64 0,0-1 16 15,0-1 0-15,0 1 0 0,2 0 16 0,2 2 16 16,-1-2 0-16,4 2 0 0,2-2 0 0,2 4 0 16,5 0 0-16,2-1 0 0,5 0-64 0,2 3-16 15,-1 1 0-15,1 0 0 0,-1 2-112 0,-2-5-16 16,-2 0-128-16,-5 0 192 0,-2-5-48 0,-1-3-16 15,-2-3 0-15,0 0 0 0,0 0-128 0,-1 1 192 16,0 0-192-16,0 1 192 0,0 2-192 0,3-1 160 16,1 3-160-16,1 3 160 0,4 0-160 0,5 0 0 15,4 0 0-15,3 2 0 0,1 2 0 0,0-2 0 0,1-1 128 0,-4 1-128 16,-6-5 128-16,-3-3 0 0,0 0 0 16,-5-5 0-16,-1 1-128 0,-2 0 128 0,-2 0-128 0,3 2 128 15,-1 0-128-15,2 1 160 0,2 3-160 0,4 3 160 16,1 0-32-16,5 3-128 0,2-1 192 0,0 4-64 15,-1-2-128-15,0 2 0 0,-3 1 144 0,-1-3-144 16,-4 0 0-16,-2-1 128 0,-3-6-128 0,-2 0 0 16,1-1 144-16,-2-2-144 0,-2-1 192 0,-1 0-192 15,1 3 0-15,0-3 0 0,1 4 0 0,0-2 0 16,-1 3 0-16,0 5 0 0,0 0 160 0,1 3-160 16,1-4 160-16,2 6-160 0,-2-2 192 0,1 0-192 15,2-2 192-15,0 2-64 0,0 2 0 0,0-3-128 16,-2-2 176-16,0-5-176 0,-1 0 160 0,1-3-160 0,1-4 128 0,1 0-128 15,-3-1 0-15,0 2 0 0,1 1 0 16,-2 4 0-16,-2 2 0 0,0 5 0 0,0-3 0 0,-2 4 0 16,0 1 0-16,-1 1 0 0,0-2 0 0,-1 3 0 15,1 2 0-15,0-1 0 0,-2 0 0 0,2 2 128 16,0-1-128-16,0-3 0 0,-2-1 0 0,2 2 0 16,2-2 128-16,0-2-128 0,1 0 0 0,-1-3 0 15,0-3 0-15,2 3 0 0,-3 1 0 0,4 0 128 16,0 0-128-16,-3 0 0 0,-2 2 0 0,0 1 0 15,-2 2 0-15,1 2 0 0,-1-1 0 0,-2 5 128 16,-2-2-128-16,1 3 0 0,-2 0 0 0,0 0 0 16,1 2 128-16,-6 7-128 0,5-8 0 0,0 2 0 15,-1-1 128-15,0 1-128 0,0-1 0 0,2-1 0 0,-1 3 0 16,1-1 0-16,-1-1 0 0,0 1 0 0,2-1 0 0,0 3 0 16,-1-4 0-16,-1 2 0 0,0-1 0 0,-5 7 0 15,7-5 0-15,-7 5 0 0,5-4 0 0,-5 4 0 16,0 0 0-16,0 0 0 0,5-6 0 0,-5 6 0 15,0 0 0-15,0 0 0 0,5-8 0 0,-5 8 0 16,0 0 0-16,0 0 0 0,5-5 0 0,-5 5 0 16,0 0 0-16,0 0 0 0,7-6 0 0,-7 6 0 15,0 0 0-15,0 0 0 0,4-5 0 0,-4 5 0 16,0 0 0-16,0 0 0 0,0 0 0 0,0 0 0 16,0 0 0-16,0 0 0 0,0 0 0 0,0 0 0 15,0 0 0-15,0 0 0 0,-12 5 0 0,0 1 0 16,1-2 0-16,-4 1 0 0,-2 0 0 0,-3 2 0 15,-3-2 0-15,-4 1 0 0,-3 1 0 0,-3-1 0 0,0 2 0 0,0 1 0 16,0-2 128-16,3 1-128 0,3 2 0 0,1-1 0 16,1 0 0-16,2 0 0 0,2 1 0 0,1-1 128 15,1 0-128-15,0 0 0 0,1-3 0 16,1 2 0-16,3-1 0 0,1-1 0 0,1 1 0 0,0-6 0 16,3 2 0-16,9-3 0 0,0 0 0 0,0 0 0 15,0 0 0-15,0 0 0 0,0 0 0 0,0 0 0 16,8-4 0-16,0-3 0 0,1 2-160 0,1-1 160 15,4-1-128-15,-1 0 128 0,0 0 0 0,1-2-128 16,4 1 128-16,0-3 0 0,2 1 0 0,2-2-128 16,3 2 128-16,1-1 0 0,4 2 0 0,5-1-128 15,7 3 128-15,-3-3 0 0,-1 2 0 0,-3 3 0 0,-2 0 0 16,-3-1 0-16,-6 4 0 0,-3-4 0 0,-3 3 0 16,-3 0 0-16,-2 2 0 0,-3-2 0 0,-10 3 0 0,0 0 0 15,9-3 0-15,-9 3 0 0,7 0 0 0,-7 0 0 16,0 0 0-16,0 0 0 0,0 0 0 0,0 0 0 15,0 0 0-15,0 0 0 0,0 0 0 0,4 11 0 16,-4-11 0-16,4 12 0 0,-4-1 0 0,0 0 0 16,0-11 0-16,0 13 0 0,0-1 0 0,0-12 0 15,-2 14 0-15,1 0 0 0,0-5 0 0,1 3 0 16,0 0 0-16,-1 0 0 0,-1 1 0 0,1 0 0 16,-2 0 128-16,2 0-128 0,0 0 128 0,-2 0-128 15,1-1 128-15,-1-2-128 0,2 0 128 0,1-10-128 16,-3 12 0-16,2-1 128 0,1-11-128 0,-3 10 0 15,3-10 0-15,0 0 0 0,0 10 0 0,0-10 0 16,0 0-1136-16,7 12-240 0,2 0-48 16,1-7-12768-16,2-4-2544 0</inkml:trace>
  <inkml:trace contextRef="#ctx0" brushRef="#br1" timeOffset="35">2953 13049 27183 0,'0'0'1200'0,"0"0"256"0,0 0-1168 0,0 0-288 0,0 0 0 0,4-11 0 16,-4 11 1280-16,4-11 192 0,-4 11 32 0,5-10 16 15,-5 10-128-15,5-11-32 0,-1 0 0 0,-4 11 0 16,7-9-448-16,-7 9-80 0,1-7-32 0,0 1 0 16,1-1-224-16,-2 1-32 0,0-1-16 0,0 2 0 15,0 5-48-15,0 0-16 0,-4-7 0 0,4 7 0 16,0 0-464-16,0 0 0 0,0 0 0 0,0 0 0 16,0 0 0-16,0 0 0 0,0 0 0 0,-3 11 0 15,3-11 0-15,0 0 0 0,3 18 176 0,2-1-176 16,0 2 208-16,2 1-64 0,-2 3-16 0,0 2 0 15,0 1 128-15,-1 7 0 0,1 7 16 0,1 5 0 16,-1-1 32-16,1 2 0 0,1-2 0 0,-1-6 0 16,3-6-304-16,-1-3 0 0,-1-5 0 0,2-4 0 0,-1-1 0 0,2-4 192 15,1-4-48-15,-1-3 0 0,-1-2 48 0,2-2 0 16,-1-1 0-16,2-1 0 0,-2-4 48 0,1-1 16 16,-1-4 0-16,0-2 0 0,2-1-16 0,-1-2 0 15,-4-6 0-15,3 0 0 0,-1-6-48 0,-3-2 0 16,-1-4 0-16,2 0 0 0,1-1-192 0,-2 6 0 15,1-1 128-15,-1 6-128 0,1 3 0 0,-1 4 0 16,2 4 0-16,1 5 0 0,0 2-160 0,-9 2 32 16,15 9 0-16,-1 4 0 0,0 3-32 0,1 3 0 15,-1 3 0-15,2 3 0 0,-1-1 160 0,4-2 0 16,-4-1-144-16,1-2 144 0,0-2 0 0,-1-1-176 0,0-3 176 0,-1-1-128 16,0-3 128-16,-1-2 0 15,-1 0 0-15,0-2 128 0,-2 0-128 0,-1 1 176 16,-9-6-176-16,11 1 192 0,-1 2-192 0,-1-1-176 0,0-2 48 0,1 0 0 15,-10 0 288-15,13 0 64 0,0-4 16 0,-2 2 0 16,2 2 32-16,-1-7 16 0,1-1 0 0,0-1 0 16,0-4-288-16,0 0 160 0,0-4-160 0,0-4 128 15,-1-4 0-15,0-2 0 0,0-5 0 0,-1-4 0 16,1-1 32-16,-2 0 0 0,-2-1 0 0,-2 3 0 16,0 5-160-16,1 0 128 0,-4-1-128 0,3 3 128 15,-1 2-304-15,-1 3-64 0,0 2-16 0,0 4 0 31,-2-1-256-31,1 1-64 0,-2-1-16 0,2 2 0 16,-3 2-1104-16,1 4-224 0,-1 10-32 0,0 0-16 0,0 0-2000 0,0 0-416 0</inkml:trace>
  <inkml:trace contextRef="#ctx0" brushRef="#br1" timeOffset="36">4641 13057 5519 0,'0'0'240'0,"0"0"64"0,12-1-304 0,-2-2 0 16,-10 3 0-16,11-2 0 0,-11 2 3712 0,10-4 672 15,-3 0 144-15,-7 4 16 0,8-7-2592 0,-8 7-528 16,6-5-96-16,-6 5-32 0,0 0-16 0,0 0 0 16,3-9 0-16,-3 9 0 0,-4-6 48 0,-1 0 0 0,5 6 0 0,-11-6 0 15,-1 1-544-15,-1 2-96 0,-1 2-32 0,-2 2 0 16,-2 2-480-16,-1 1-176 0,-4-1 0 0,3 4 144 15,-3 0-144-15,1-1 0 0,-1 2 0 0,1 1 0 16,-1-1 192-16,4 4-32 0,-2-2-16 0,5 3 0 16,3 1 160-16,2 6 16 0,0-1 16 0,3 8 0 15,1-4 32-15,3 4 0 0,1 5 0 0,0 2 0 16,3-4-144-16,3 2-32 0,2-1 0 0,0-2 0 16,1-8-48-16,2-1-16 0,1-4 0 0,1 0 0 15,2-7-128-15,0-1 0 0,1-3 0 0,0-1 0 16,0 0 0-16,1-1 0 0,3-5 0 0,1 1 0 15,2-2 160-15,2 0-160 0,3-3 192 0,2 1-192 16,0 0 224-16,1-3-64 0,-1-2-16 0,-1-2 0 16,-1-2-144-16,-4-2 0 0,-2 2 0 0,-2-3 0 15,-2 1 0-15,-2 0 0 0,-4-2 0 0,-1 1 128 0,-3-1 128 0,-1 4 32 16,-2-3 0-16,0 0 0 0,-2 1 0 0,-3-4 0 16,1 4 0-16,-1-5 0 0,-1 5-112 0,-2-4-32 15,-2 4 0-15,0 0 0 0,0-2-144 0,-1 3 128 16,-2 1-128-16,2 1 128 0,-1 0-128 0,1 4 0 15,0-2 0-15,2 4 0 0,7 7-128 0,0 0-16 16,-9-10 0-16,9 10 0 16,0 0-512-16,0 0-112 0,0 0 0 0,0 0-16 15,0 0-2208-15,0 0-432 0,0 0-96 0,5 6-12160 0</inkml:trace>
  <inkml:trace contextRef="#ctx0" brushRef="#br1" timeOffset="37">5055 13601 16575 0,'0'0'1472'0,"0"0"-1168"0,0 0-304 0,0 0 0 15,0 0 2432-15,10-4 448 0,0 3 64 0,-10 1 32 16,11-2-2176-16,-11 2-432 0,10-1-96 0,-10 1-16 15,0 0 272-15,0 0 48 0,11 0 16 0,-11 0 0 16,0 0 240-16,0 0 32 0,0 0 16 0,0 0 0 16,0 0 256-16,0-8 48 0,-3 0 16 0,-1 1 0 15,-1 1-208-15,0 0-32 0,-2-2-16 0,1-2 0 0,0-1-144 0,1-2-32 16,0-2 0-16,1-5 0 0,-1-5-288 0,0-3-64 16,-1-6-16-16,3 1 0 0,-1-6-192 0,1 5-32 15,2-2-16-15,1 6 0 0,0 1-160 0,0 5 0 16,1 4 0-16,2 1 0 0,-2 4 128 0,2 0-128 15,-1 4 128-15,2 1-128 0,0 0 0 0,0 4 0 16,0 0 128-16,-4 6-128 0,10-6 0 0,1 2 0 16,-1 0-160-16,2 4 160 0,1 0-192 0,1 1 48 15,3 1 16-15,3 1 0 16,1 1-256-16,1 3-32 0,-1-2-16 0,1-1 0 16,1-1-576-16,2-2-112 0,0 3-32 0,0-2 0 15,-3-2-288-15,0-2-64 0,0 1-16 0,-1-1 0 16,-2 1-1424-16,-2 1-304 0,6-5-48 0,-1-2-16 0</inkml:trace>
  <inkml:trace contextRef="#ctx0" brushRef="#br1" timeOffset="38">5726 12387 36111 0,'-4'-19'1600'0,"3"10"320"0,-2-1-1536 0,3 10-384 0,0 0 0 0,0 0 0 16,0 0 432-16,0 0 0 0,0 0 0 0,0 0 0 0,8 17-432 0,-3 0 0 15,-1 2 0-15,-1-1 0 0,-2-4-128 0,2 2 128 16,-1-2-160-16,1 0 160 0,-1 1-128 0,2 2 128 16,2 1 0-16,-1 4-144 0,-1 2 144 0,1 7 0 15,0 7 0-15,-1 10 0 0,0 7 0 0,-1 3 224 16,-2 1-32-16,-1-5 0 0,-1-10-64 0,-1-1 0 16,1-3-128-16,1 2 192 0,1 4-192 0,3 1 0 15,0 2 128-15,1 2-128 0,0 1 0 0,2-2 0 16,-1-6 0-16,5-9 0 15,-1-5-288-15,1-6-160 0,-1-5-16 0,2-2-16 16,0-4-1104-16,1-5-208 0,-2-3-64 0</inkml:trace>
  <inkml:trace contextRef="#ctx0" brushRef="#br1" timeOffset="39">6466 13192 2751 0,'0'0'256'0,"0"-10"-256"0,0 10 0 0,2-10 0 16,-1-2 7808-16,2 3 1536 0,-3 9 288 0,4-10 64 0,-4 10-7712 0,5-12-1552 16,-5 12-304-16,0 0-128 15,-2-12 0-15,0 3 0 0,2 9 0 0,0 0 0 0,-9-9 0 0,-2 5 0 16,1 2 0-16,-4 2 0 0,-3 0-176 0,-2 0 176 15,1 2-192-15,0 2 192 0,0 0-144 0,-2 2 144 16,-1 1 0-16,2 3-144 0,-6 0 144 0,0 3 192 16,0 4-32-16,1 2-16 0,-1 6-144 0,3 4 192 15,-1-2-192-15,5 3 192 0,3 1-192 0,3-1 0 16,1-1 0-16,5-4 128 0,2-2 48 0,4-2 0 16,3-3 0-16,2-1 0 0,1-6-32 0,3 2 0 15,2-3 0-15,2 0 0 0,0-2-144 0,1 0 0 16,1-4 0-16,2 3 128 0,1-5-128 0,3 2 128 15,2-1-128-15,1-3 128 0,-1-3-128 0,1 2 0 0,-1-1 144 0,3-1-144 16,1-1 128-16,0-2-128 0,-3 0 128 0,-2-3-128 16,-1-3 192-16,-1-4-16 0,-3-2-16 0,-2-7 0 15,0-2 240-15,-1-6 48 0,-1-3 16 0,0-2 0 16,-2-4-80-16,-4 5 0 0,1-5-16 0,-1 5 0 16,-3 3-112-16,-2 3-32 0,0 2 0 0,-4 1 0 15,0-1-96-15,-2-9 0 0,-4-6-128 0,0-9 192 16,-2-6-192-16,1 5 176 0,-1 0-176 0,1 9 160 15,-2 8 112-15,-1 4 32 0,0 4 0 0,-1 3 0 16,0 4-112-16,-3 1-32 0,1 2 0 0,-2 0 0 16,0-5-160-16,0 0 0 0,1-2 0 0,2 1 0 15,1-1-208-15,2 5-128 0,2 2-32 0,0 2 0 32,1 4-1440-32,3 4-304 0,1 1-48 0,4 8-16 0,0 0-832 0,0 0-160 0,7-4-32 0</inkml:trace>
  <inkml:trace contextRef="#ctx0" brushRef="#br1" timeOffset="40">7425 13086 5519 0,'0'0'240'0,"-12"1"64"0,-4-1-304 0,2 2 0 16,1-2 0-16,2 0 0 0,2 0 4336 0,9 0 800 15,-9 0 176-15,9 0 16 0,0 0-3328 0,0 0-656 16,0 0-144-16,0 0-32 0,0 0 96 0,0 0 16 16,0 0 0-16,0 0 0 0,0 0-192 0,13 7-48 0,3 0 0 0,0-3 0 15,-1 0-464-15,3-2-80 0,3 1-32 0,3-3 0 16,1 0-32-16,2-1-16 16,2 1 0-16,3-2 0 0,3 0-96 0,6-1-32 0,3 1 0 0,4 0 0 15,5 1-144-15,0 1-16 0,0 1-128 0,1-2 192 16,-3 1-64-16,0-1 0 0,-2-2-128 0,5 0 192 15,0 2 16-15,2 0 0 0,2 1 0 0,-1 2 0 16,0 1 112-16,0-2 32 0,-1-1 0 0,0-1 0 16,0-2-96-16,4 1 0 0,4 1-16 0,1 1 0 15,3 0-16-15,-2 0 0 0,-1 0 0 0,-1-4 0 16,1 1 32-16,2-2 0 0,2 3 0 0,0 0 0 16,0 2-256-16,-1 0 176 0,-4-1-176 0,-3-1 160 15,-1 0-32-15,0 0-128 0,3-2 192 0,-1 2-64 16,-1 1-128-16,-1-1 0 0,-4 1 0 0,-1 0 0 0,0-5 0 15,0 2 0-15,-2-2 0 0,1-2 0 0,0 2 0 0,-1 2 128 16,-1 2-128-16,-1 2 0 0,-5-2 144 0,0 1-144 16,-2-3 160-16,2 1-160 0,0-4 208 0,2 2-48 15,1 1-16-15,2 0 0 0,0 3-144 0,-1 2 128 16,-1 2-128-16,-2 1 128 0,-1-1-128 0,-1-2 0 16,0 1 0-16,-2-2 128 0,-2-5-128 0,4 1 0 15,-1 0 0-15,2 2 0 0,-2-1 0 0,0 3 128 16,-1 2-128-16,-2-2 0 0,-1 0 0 0,-1 0-256 15,-1-2 48-15,0 1 0 0,-2-3 208 0,2-3 208 16,0 1-32-16,0 1-16 0,0 1-32 0,0 1 0 16,-3 2 0-16,-1 2 0 0,0 2-128 0,-4 1 0 0,-3 1 0 15,-1-1 0-15,0 0 0 0,-3 1 0 0,-2-4 0 0,0 2 0 16,0 0 0-16,0-2 0 0,0 0 0 0,0-1 0 16,-2-1 0-16,-1 0 0 0,-1-1 144 0,0 1-144 15,0-2 0-15,-1 2 144 0,-2-3-144 0,2 1 0 16,-3 0 224-16,-1 0-64 0,-1 0-16 0,-11 3 0 15,11-6 80-15,-3 1 16 0,-8 5 0 0,6-6 0 16,-6 6-16-16,4-9 0 0,-4 9 0 0,0-10 0 16,-1-1-96-16,-3 1 0 0,-1 0-128 0,-2-2 192 15,-2-1-192-15,-1 1 128 0,-2-1-128 0,-2 0 0 16,-3 0 0-16,-2 0 0 0,0-1 0 0,-2 1 0 16,-1 1 0-16,-2 0 0 0,1-2 0 0,1 1 0 15,0-2 0-15,-1 1 0 0,0-2 0 0,2 3 0 0,0-1 0 0,3 2 0 16,0-1 0-16,1 3 0 0,0-1 0 15,2 1 0-15,1 2 0 0,2 2 0 0,1 0 0 0,0 1 128 16,3 1-128-16,8 4 0 0,-7-2 0 0,7 2 0 16,0 0 0-16,0 0 0 0,0 0-128 0,0 0 128 15,0 0-192-15,0 0 192 0,0 0-256 0,0 0 64 16,0 0 16-16,11 11 0 0,1-3 32 0,1 0 0 16,1 1 0-16,2 3 0 0,0-4 144 0,1 2-128 15,2-1 128-15,1 3-128 0,1 0 128 0,1-1 0 16,0 2 0-16,3 1 0 0,-1-3 0 0,1 2-208 15,0 0 48-15,0 0 16 0,-2 0 144 0,-1 3 0 16,1-2-144-16,-3 1 144 0,0-4 0 0,0 1 0 16,-4 0 0-16,-1 0 0 0,-3-2 0 0,-1 2 0 0,-2-3 0 15,-1-3 0-15,-1 4 0 0,-2-3 0 0,-1 1 0 16,-2-1 0-16,-2-7 0 0,-1 9 0 16,-1 0 0-16,-2-1 0 0,-3-2 192 0,-1 1 0 0,-1 2 0 0,-3-2 0 15,-3 0-32-15,-3 2 0 0,-3-2 0 0,-1 2 0 16,-3 2-16-16,-1 2 0 0,-2-3 0 0,1 2 0 15,0-1 32-15,0 3 0 0,1-3 0 0,0 4 0 16,-1-1-32-16,0 4 0 0,1 3 0 0,-2-1 0 16,-1 0-144-16,2 0 0 0,2 1 0 0,1 1 128 15,0-2-288-15,5 0-64 0,0 3-16 0,6 0 0 16,3-5-2960-16,3 1-608 16</inkml:trace>
  <inkml:trace contextRef="#ctx0" brushRef="#br1" timeOffset="41">9408 14051 8287 0,'0'0'736'0,"0"0"-592"0,-12 1-144 0,1-2 0 16,0-1 4960-16,11 2 960 0,0 0 192 0,-8-1 32 15,8 1-4704-15,-8-2-944 0,8 2-192 0,-6-6-48 16,6 6 240-16,0 0 32 0,-7-9 16 0,2 5 0 0,5 4-288 0,0 0-64 16,0 0-16-16,-9 2 0 15,0 3 96-15,-1-1 32 0,0 4 0 0,-2 2 0 0,-2 4-32 0,-3 5 0 16,-3-1 0-16,1 4 0 0,-2 1-32 0,-5 9-16 16,-3 3 0-16,-5 5 0 0,-5 6-32 0,-5 4 0 15,-3-1 0-15,0-3 0 0,0-7 272 0,4-4 48 16,3-1 16-16,3-3 0 0,3-2-64 0,6-3-16 15,3-1 0-15,3-1 0 0,1 0-272 0,4-3-176 16,4 0 192-16,4-3-192 0,2-2 0 0,2-2 0 16,1-1 0-16,1-1 0 15,1-2-480-15,2-10-208 0,-4 11-32 0,4-11-16 16,0 0-1904-16,-7 6-384 0,7-6-80 0</inkml:trace>
  <inkml:trace contextRef="#ctx0" brushRef="#br1" timeOffset="42">8735 14120 24879 0,'0'0'1088'0,"-8"-5"256"15,-1-2-1088-15,9 7-256 0,-7-6 0 0,4 2 0 0,3 4 3072 0,0 0 544 0,-4-7 112 0,4 7 32 16,0 0-2992-16,0 0-576 0,0 0-192 0,0 0 0 16,11 13 192-16,1 3-32 0,2 1-16 0,2 4 0 0,4 2 48 0,3 7 0 15,4 3 0-15,6 3 0 0,5 5 320 0,-2 0 64 16,2 1 0-16,0-2 16 0,-2-3-272 0,-2-4-64 16,-1-3-16-16,-2-3 0 0,-1-1-96 0,0 0-16 15,0-1 0-15,2 6 0 16,0 4-1248-16,3 7-256 0,2 6-48 0</inkml:trace>
  <inkml:trace contextRef="#ctx0" brushRef="#br2" timeOffset="43">5005 8841 9215 0,'0'0'400'0,"-8"-6"96"0,0 0-496 0,-1 1 0 0,0 1 0 0,1-2 0 16,2-1 4816-16,-1 2 880 0,7 5 160 0,-9-7 32 15,1 4-4784-15,2-3-960 0,1 0-144 0,5 6 0 16,-7-5-208-16,7 5 80 0,-4-4 128 0,0 0-208 16,0 2 208-16,-1 0 0 0,0 1 0 0,0-1 0 15,-1 0 0-15,1 0 240 0,-7 1-48 0,3 1-16 16,0 0 864-16,9 0 176 0,-12-4 48 0,1 0 0 16,0-5-64-16,1 1-16 0,-1 4 0 0,2 2 0 15,2-2-240-15,-1 3-48 0,1-1-16 0,7 2 0 16,-8-1-304-16,8 1-48 0,0 0-16 0,0 0 0 15,0 0-304-15,0 0-64 0,0 0-16 0,0 0 0 16,0 0-128-16,0 0 0 0,0 0 0 0,0 0 0 16,0 0 0-16,13 8 0 0,0-3 0 0,-1 0 0 0,-1-4 0 0,2 1 128 15,0-2-128-15,4 0 192 16,0-2 32-16,1 1 16 0,1 1 0 0,5-4 0 0,3 3 112 0,7 0 32 16,5-1 0-16,6 4 0 0,4 0 32 0,2 2 16 15,4-1 0-15,-1 1 0 0,0-4-288 0,3-3-144 16,3-5 160-16,7 2-160 0,6 2 352 0,1 1-32 15,-1-1 0-15,-1-1 0 0,-3-4 0 0,4 1 0 16,2-4 0-16,2 3 0 0,-1 1-320 0,-3 2-192 16,-5-1 32-16,-4-2 0 0,-4-5 160 0,0 1 144 15,1 0-16-15,-1 1-128 0,-1 0 192 0,-3 3-64 16,-6-1 0-16,-3-1-128 0,-4 4 160 0,-2-4-160 16,-5-1 128-16,0 1-128 0,-3-2 272 0,0 0-16 15,-3 1-16-15,-1-1 0 0,-1 2-240 0,0 4-208 16,-3-4 32-16,-2 3 16 0,-1 1 160 0,-4 0 0 0,1 1 0 0,-4 3 0 15,0 2-128-15,-4 2-64 0,-11-1 0 0,11 8 0 32,-5 6-1808-32,-3 6-368 0,-6 4-80 0</inkml:trace>
  <inkml:trace contextRef="#ctx0" brushRef="#br2" timeOffset="44">7354 8822 15663 0,'-8'-2'1392'0,"-2"0"-1120"0,0-1-272 0,0 2 0 15,3-2 2112-15,7 3 352 0,0 0 80 0,0 0 16 16,0 0-1696-16,0 0-336 0,0 0-64 0,0 0-16 16,0 0 64-16,0 0 0 0,0 0 0 0,0 0 0 15,0 0 256-15,0 0 48 0,0 0 16 0,0 0 0 16,0 0 64-16,0 0 0 0,0 0 16 0,0 0 0 16,0 0 0-16,0 0 0 0,6 3 0 0,1-3 0 0,-1 1-64 0,1-2-16 15,-1 1 0-15,1 0 0 16,1 0-128-16,-1 0-48 0,8-3 0 0,-2 0 0 15,0 3-160-15,0 0-48 0,-1-1 0 0,-1 1 0 0,2 0-224 0,0 0-48 16,0 0-16-16,-1 0 0 0,0 3 16 0,1 1 0 16,1-4 0-16,1 1 0 0,-2 2-176 0,1-1 160 15,-1 1-160-15,0 1 160 0,-13-4-32 0,16 4-128 16,-3 0 192-16,1 1-64 0,-1 0 0 0,1 0-128 16,1-1 192-16,-1 1-64 0,0 1 16 0,2-1 0 15,0 0 0-15,3-1 0 0,1-1 80 0,2-2 16 16,3 3 0-16,1-3 0 0,-1 0 32 0,1 3 16 15,0-4 0-15,-1 2 0 0,-1 0-288 0,0 1 160 16,-2 1-160-16,-1 0 128 0,-2-1-128 0,0 3 0 0,-1 0 0 0,0 2 128 16,0 1-128-16,-1 2 0 0,2-1 0 0,1 2 0 15,-1-2 0-15,0 2 0 0,1 2 0 0,2-3 0 16,0-1 0-16,2 2 0 0,0 0 128 0,1-1-128 16,1 4 0-16,-1-4 0 0,-2 1 0 0,1 0 0 15,2 1 0-15,-3-1 128 0,-2-2-128 0,0 2 128 16,0-2-128-16,-1 1 0 0,-2-1 0 0,0-1 128 15,0 0-128-15,1 0 0 0,0-1 0 0,2 0 128 16,0 0-128-16,1 2 0 0,0-2 0 0,3 1 0 16,1 0 0-16,1 2 0 0,2-1 0 0,0 2 0 15,-2 0 0-15,-1 0 0 0,-1-2 0 0,-3 3 0 16,-1-1 0-16,-1-1 0 0,-2 0 0 0,-1 2 0 16,0 1 0-16,0 2 0 0,0-3 0 0,-2 5 0 15,0 0 0-15,-1 2 0 0,0 0 0 0,2 0 0 16,1 3 0-16,1-1 0 0,0-1 0 0,2-1 0 0,1 0 0 15,4 0 0-15,3 0 0 0,1 0 0 0,0-6 0 0,1 2 0 16,0 0 0-16,0-1 0 0,-2 1 0 0,1 0 0 16,-3-5 0-16,-2 4 0 0,-4-2 0 0,1 0 0 15,1-2 0-15,-3 1 0 0,2-1 0 0,-2 0 0 16,2 1 0-16,0-2 0 0,1 4 0 0,4 0 0 16,1 3 128-16,3 1-128 0,3-1 0 0,1 3 0 15,2-1 0-15,0 2 0 0,-4 0 128 0,1 4-128 16,-2-3 0-16,-2 0 128 0,-2 0-128 0,-1-1 0 15,-1 1 0-15,-2-6 0 0,1-3 0 0,-1 1 0 16,2-5 0-16,1 0 0 0,3 1 0 0,2 0 0 16,2-2 128-16,2 1-128 0,1 1 0 0,1 2 0 0,-2-2 0 0,-1 1 128 15,-1-1-128-15,-3 1 0 0,-4-1 0 0,-1-1 0 16,-3 0 0-16,0 3 0 0,-1-3 128 0,-2 3-128 16,2-2 0-16,0 4 0 0,0 0 0 0,1 3 0 15,1 0 0-15,2 2 0 0,0 2 0 0,1 1 0 16,3 1 0-16,-1-1 0 0,1 1 0 0,0-1 0 15,-2 2 0-15,1-2 0 0,-2-1 0 0,-2 0 0 16,-1-2 0-16,-3-2 0 0,3-1 0 0,-3-3 0 16,0-3 0-16,0 1 0 0,-2 0 0 0,1 0 0 15,2-2 0-15,0 1 0 0,0 1 0 0,1 2 0 16,2-4 0-16,0 3 0 0,2 1 0 0,2 0 0 16,-1 0 0-16,1 0 0 0,-1 1 0 0,-1 2 0 15,-1 1 0-15,-3 0 0 0,0 2 0 0,-1 1 0 16,-1-1 0-16,-1 0-320 0,-1-1 48 0,-1-1 16 0,0 0 400 0,0 0 96 15,-1-2 16-15,1 0 0 0,0-2-256 0,1 2 0 16,-1-4 128-16,1 1-128 0,0-1 0 0,2 1 0 16,0 0 0-16,0-2 0 0,3-1 0 0,1 0 0 15,2 2 0-15,0-2 0 0,1 1 128 0,-3-3-128 16,1 1 0-16,0 1 0 0,-3 0 0 0,0 2 0 16,-2-4 0-16,-1 1 0 0,0-1 0 0,-3 0 0 15,1 0 0-15,-1-3 0 0,0 0 128 0,-2 1-128 16,0 0 0-16,1 0 0 0,-1-1 0 0,0 2 0 15,1 0 0-15,0-1 0 0,1 1 0 0,0 0 128 16,-1 2-128-16,2-2 0 0,-1 1 0 0,1 2 0 16,0-2 0-16,1 2 0 0,0-1 0 0,1 1 0 15,-1 1 0-15,0-1 0 0,0 2 256 0,1-1 16 0,-2-1 0 0,-2 2 0 16,1-4-272-16,-2 3 0 0,-1-1 0 0,0 0 0 16,-1 0 0-16,0 1 0 0,-2-2 0 0,1 1 0 15,-1 0 0-15,-1 1-304 0,0-3 48 0,-1 3 0 16,0-1 256-16,0 1 0 0,0-3 0 0,-2 0 0 15,2 1 0-15,-2 1 0 0,1-1 0 0,-1-1 0 16,1-1 0-16,-7-6 0 0,8 5 0 0,0 2 0 16,-8-7 128-16,9 6-128 0,-1 0 0 0,-2-2 144 15,-6-4-144-15,11 6 128 0,-11-6-128 0,11 4 128 16,0 0-128-16,-2-1 0 0,-9-3 0 0,10 2 128 16,1 1-128-16,-11-3 0 0,9 2 0 0,-9-2 0 15,0 0 0-15,10 0 0 0,-10 0 128 0,9 0-128 16,-9 0 144-16,0 0 0 0,0 0 0 0,0 0 0 15,0 0 112-15,9-5 32 0,-9 5 0 0,0 0 0 0,7-6-48 0,-7 6-16 16,4-12 0-16,-4 12 0 0,4-12-96 0,-2 0-128 16,-2 1 176-16,0-1-176 0,0 0 144 0,0 1-144 15,-1-3 0-15,1 1 144 0,0-1-144 0,0 0 0 16,-1-1 0-16,0 1 128 0,-1 0-128 0,1-2 0 16,0-1 0-16,-2 1 0 0,2 3 0 0,-1-1 0 15,0 1 0-15,-1-3 0 0,1 5 0 0,-1 0 0 16,-1 0 128-16,0 0-128 0,0-1 0 0,0 1 0 15,-1-1 0-15,1 1 128 0,0 1-128 0,0 0 0 16,-1 0 144-16,1 1-144 0,4 9 0 0,-2-7 0 16,-4-3 0-16,6 10 0 0,0 0 0 0,0 0 192 15,0 0-64-15,0 0 0 0,-2-9-128 0,2 9-208 0,0 0 48 0,0 0 16 16,0 0 144-16,0 0 0 0,0 0 0 0,0 0 0 16,0 0 0-16,0 0-160 0,0 0 160 0,0 0 0 15,0 0-144-15,0 0 144 0,8 8 0 0,-2 0-144 16,-6-8 144-16,7 9 0 0,-2-1-144 0,0 1 144 15,-5-9 0-15,8 9 0 0,-8-9 0 0,10 12 0 16,1-2-128-16,-1-1 128 0,-1 1 0 0,2-3 0 16,-11-7 0-16,14 12 0 0,-1-1 0 0,-1-1 0 15,-2 0 0-15,1 2 0 0,-2 0 0 0,0 0 0 16,-1-1 0-16,0 2 0 0,-2 0 0 0,3-1 0 16,-2 0-304-16,-1 0 64 0,0-1 16 0,-1-2 0 15,-5-9 352-15,5 11 80 0,-1-3 16 0,0 0 0 16,-4-8-224-16,5 10 0 0,-1 0 0 0,-4-10 0 15,5 12 0-15,-1-3 0 0,0-1 0 0,0 0 0 0,-2 0 0 0,-2-8 0 16,4 10 0-16,-1-1 0 0,0-1 0 0,-2 1 0 16,-1-9 0-16,1 9 0 0,2-1 0 0,-3 3 0 15,-2-5 0-15,2-6 0 0,-1 9 0 0,1-9 0 16,-2 11 0-16,-1-3 0 0,3-8 0 0,-4 9 0 16,-1-3 0-16,0 1 0 0,5-7 0 0,-11 5 0 15,1 0 0-15,-1 0 0 0,0-1 0 0,-1 0 0 16,-1 0 0-16,-3 1 0 0,-1-1 128 0,-1 0-128 15,0 0 0-15,-3 0 0 0,-3-1 128 0,1-1-128 16,-2 1 0-16,0 1 0 0,1 0 160 0,-1-1-160 16,0 3 160-16,0-2-160 0,1-1 176 0,-1 1-176 0,1-1 192 15,1-2-192-15,-2-1 128 0,2-1-128 0,-2 2 0 0,1 2 0 16,2 0 160-16,0-1-160 0,2 1 128 0,4 1-128 31,1-2-656-31,5 5-224 0,3 2-32 0,5 0-15232 0,6 1-3056 0</inkml:trace>
  <inkml:trace contextRef="#ctx0" brushRef="#br2" timeOffset="45">18444 11542 4607 0,'0'0'400'0,"0"0"-400"0,0 0 0 0,0 0 0 16,0 0 2896-16,0 0 496 0,-9 2 112 0,9-2 16 16,0 0-1600-16,0 0-320 0,-7 0-64 0,7 0-16 15,0 0-464-15,0 0-96 0,0 0 0 0,0 0-16 16,0 0-368-16,0 0-64 0,0 0 0 0,0 0-16 15,0 0 48-15,0 0 16 0,0 0 0 0,0 0 0 16,0 0-48-16,0 0 0 0,0 0 0 0,0 0 0 16,-3 5 0-16,3-5-16 0,0 0 0 0,-2 5 0 15,2-5 144-15,0 0 16 0,0 0 16 0,0 0 0 0,-7 7 128 0,7-7 32 16,0 0 0-16,0 0 0 0,-6 4-128 0,6-4 0 16,-4-4-16-16,4 4 0 0,0 0-192 0,0 0-48 15,0 0 0-15,0-3 0 0,0 3-240 0,0 0-48 16,5-6-16-16,0-4 0 0,2 4-144 0,-1-1 0 15,3 0 144-15,2-3-144 0,1 3 160 0,-2-3-32 16,2 1-128-16,2 2 192 0,2-3-192 0,1 0 176 16,1 2-176-16,2-1 160 0,0 0-160 0,0 0 160 15,0 0-160-15,-1 0 160 0,-2-1 48 0,1 0 16 16,-1 0 0-16,0 0 0 0,-1 0-96 0,2-7 0 0,-2-3-128 0,-1 0 192 16,1-5 16-16,0-1 0 0,-2-2 0 15,2 1 0-15,1-2-16 0,0 2 0 0,-2-4 0 0,2 2 0 16,4-1-192-16,2 4 0 0,4 1 0 0,1 2 0 15,2 1 0-15,7 2 0 0,2 2 0 0,0 1 0 16,-5 1 0-16,0 2 0 0,-3-2 0 0,-1-2 0 16,-5-2 0-16,-2-3-160 0,-1-3 160 0,-1-4-192 15,-1-3 192-15,-2-1 256 0,-2-2-64 0,1 1-16 16,0-2-48-16,1 6-128 0,1 1 192 0,0 1-64 16,2 3-128-16,3 3 160 0,5-1-160 0,5 2 160 15,4 0-32-15,-1 0-128 0,1 1 192 0,-1-1-64 16,-1-7-128-16,-3-2 128 0,-3-5-128 0,-3 1 128 15,-1-1-128-15,-2 1 0 0,1-2 0 0,2 4 0 16,2 6 0-16,1-2 0 0,-3 5 0 0,4 1 0 16,2 3 0-16,-1 1 0 0,1 1 0 0,0 2 0 0,-5 1 128 0,0 0-128 15,-4 0 128-15,0-3-128 0,-1-5 192 0,-2-7-64 16,-1-6 0-16,1-5 0 0,0 0-128 0,-1-1 0 16,0-1-160-16,2 5 160 0,0 2 0 0,4 6 0 15,0 1 0-15,3 4 0 0,1 1 0 0,1 1 0 16,3 6 0-16,-1-1 0 0,-2 2-224 0,0 2 48 15,-3 0 16-15,-3-2 0 0,-2-3 160 0,-3 0 0 16,-3-4 0-16,-2-1 0 0,0 1 0 0,-2 1 0 16,-2-4 0-16,1 1-128 0,-2 0 336 0,2 0 80 15,-1 1 16-15,-2 3 0 0,1-3-304 0,1 5 0 16,-1 2 0-16,1 0 0 0,0 1 128 0,1 2-128 16,0 1 0-16,-1 0 0 0,1 0 0 0,1 2 0 0,-1 2 0 15,-2-3 0-15,-2 2 0 0,1 2 0 0,0-1 0 0,1 3 0 16,-3-1 0-16,1 2 0 0,-8 5 0 0,8-7 0 15,-3 0 0-15,-5 7 0 0,0 0 0 0,5-8 0 16,-1-3 128-16,-1 3-128 0,-3 1 0 0,0 7 0 16,0-10 144-16,0 10-144 0,0-10 0 0,0 2 144 15,0 8-144-15,0 0 0 0,-1-10 0 0,1 1 128 16,0-2-128-16,0 11 0 0,0-10 0 0,-2 1 128 16,2 2-128-16,-1-2 0 0,1 9 0 0,-3-8 0 15,0 2 0-15,-3-1 0 0,1 2 0 0,-1 4 128 16,-4-2-128-16,3 6 128 0,-2-2-128 0,-2 3 128 15,-1 0-128-15,-1 1 0 0,-2 4 0 0,-1-2 0 16,0 0 0-16,-1 1 0 0,2-1 128 0,-2 1-128 0,0-1 0 16,1 1 0-16,1-1 144 0,-2-2-144 15,0-2 0-15,2-1 128 0,0 2-128 0,-2 0 0 0,0-1 0 0,1 1 0 16,2-1 0-16,-2 3 128 0,2-5-128 0,0 2 0 16,0 2 0-16,3-1 0 0,0-2 0 0,2 1 0 15,9-3 0-15,0 0 0 0,0 0 0 0,0 0 0 16,0 0 0-16,0 0 0 0,0 0 0 0,0 0-128 15,12 3 128-15,1-1 0 0,1-2 0 0,3-2-128 16,3-2 128-16,1 0 0 0,0-3 0 0,-2 1-128 16,1-5 128-16,1 0 0 0,-2-4 0 0,1-2 0 15,-2 2 0-15,0-1-128 0,-2-1 128 0,1 3 0 16,0 1 0-16,-2 0 0 0,1 1 0 0,-3 3 0 16,-1 2 0-16,-1 1 0 0,0 0 0 0,-3 3 0 0,-8 3 0 0,9-7 0 15,0 3 0-15,1-2 0 0,0 2 0 0,0-2 0 16,-10 6 0-16,10-3 0 0,1 0 0 0,-11 3 0 15,12-3 0-15,-12 3 0 0,10 3 0 0,-10-3-128 16,0 0 128-16,10 10 0 0,-2 0 0 0,-3 0 0 16,-5-10 0-16,4 13 0 0,-1-1 0 0,-3 1-128 15,-1 1 128-15,-1 0 0 0,0 2 0 0,-2 0 0 16,-1-2 0-16,-1 0 0 0,0 1 0 0,-2 0 0 16,0 1 0-16,-1 0 0 0,-1-5 0 0,-1 2 128 15,1 1-128-15,-1 0 128 0,2 0-128 0,0 2 128 16,-1 1-128-16,-1 0 192 0,1 0-64 0,-1 2 0 15,2-3-128-15,0 2 128 0,0-1-128 0,3 1 128 16,-1 1-128-16,2 0 0 0,0 1 0 0,2-1 0 16,3-4 0-16,4-4 0 0,2-3 0 0,9-3-15232 15,7-5-3136-15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7:45.890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17519 3072 11055 0,'3'-3'976'0,"-1"3"-784"0,1 0-192 0,-2-1 0 0,2 1 496 0,-2-1 48 0,3-1 16 0,0 0 0 16,4 1-240-16,1-4-64 0,0 1 0 0,0-2 0 16,-1-2 64-16,-1 2 0 0,-2-2 0 0,0 1 0 15,-1 0-320-15,-3 2 0 0,-2 1 0 0,-2 1 0 16,-2 0 768-16,-1-1 192 0,-3 4 32 0,-2 0 16 0,1 0 576 0,-3 4 112 16,-5 0 32-16,-1 1 0 0,-1 1-688 0,-2 1-128 15,-3 2-16-15,1-2-16 16,2 2-480-16,-4 1-80 0,-1-1-32 0,-3 1 0 0,1-1-48 0,0 0-16 15,3-1 0-15,1 0 0 0,6-2 672 0,-1 1 128 16,1 0 16-16,3-1 16 0,1 0-512 0,3-2-96 16,2 1-32-16,1 0 0 0,2 0-416 0,3-1 128 15,2-1-128-15,2 2 0 0,1-1 0 0,2 2 0 16,1 0 0-16,3 0 0 0,0 1 0 0,2-1 0 16,1-1 0-16,1 3 0 0,2-1 0 0,2 1 128 0,3 0-128 15,0 0 0-15,1 2 0 0,2 0 128 16,2-1-128-16,-1-2 0 0,3 2 0 0,-1-2 0 0,2 2 0 15,-2-3 0-15,2 0 0 0,1 1 0 0,1-1 0 16,1 1 0-16,1 2 0 0,0-2 0 0,-1 6 128 0,-1-1-128 16,-5 0 176-16,-2-2-48 0,-2 3-128 0,-3 0 192 15,-4 2-192-15,-3-1 0 0,-3 0 0 0,-2-1 0 16,-3-1 0-16,-2-2 0 0,-1 2 0 0,0-4 0 16,-2 3 336-16,-1-4 32 0,0 2 0 0,-2-2 0 15,-1 2 272-15,0-3 48 0,-2 2 16 0,-1-2 0 16,-2 0-368-16,1 0-64 0,-2-2-16 0,0 1 0 15,-2-1-256-15,0-2 0 0,-3 2 0 0,-2-2 0 16,-1 2 0-16,-4 0 0 0,-3-1 0 0,1 0 0 0,-2 1 0 16,0-2 0-16,2-2 0 0,-2 0 0 15,3-2-704-15,6 2-64 0,4-2 0 0,0 0 0 16,-2-1-1088-16,-1 0-208 0,3-5-48 0,2 2-12608 16</inkml:trace>
  <inkml:trace contextRef="#ctx0" brushRef="#br0" timeOffset="1">18172 2234 15663 0,'-2'-18'1392'0,"1"5"-1120"0,-1 4-272 0,1 2 0 0,2 6 1056 0,1-1 160 0,-2 2 16 0,1-4 16 0,0-1-592 0,0-1-112 15,1 1-32-15,-1 0 0 0,-1 5 144 0,-1 2 32 16,1 5 0-16,-3 0 0 0,-1 8 592 0,2 1 128 15,-3 6 32-15,0 4 0 0,1 5 208 0,2 1 32 16,1 3 16-16,1-2 0 0,1-1-784 0,0 3-144 16,3 1-48-16,1 1 0 0,-2-2-352 0,2-1-80 15,2 7-16-15,-1 1 0 0,1-1-16 0,-1 3 0 16,1 0 0-16,-1-2 0 0,-3 1-48 0,1-1-16 16,-1-1 0-16,-1 0 0 0,2-3-192 0,1 0 144 15,1 1-144-15,0-2 128 0,2 0-128 0,0-1 0 16,1-2 0-16,0 1 0 0,-3-7 0 0,-1 1 0 15,0-4 0-15,-3-3 0 0,-2 0 0 0,-1 2 0 16,-3-1 0-16,0-1 0 0,-1-2 0 0,1-1 0 0,-3-1-128 16,-1 2 128-1,0-1-928-15,0-1-112 0,1-4-32 0,1-2-10416 0,1 0-2080 0</inkml:trace>
  <inkml:trace contextRef="#ctx0" brushRef="#br0" timeOffset="2">19022 2994 35007 0,'-4'-8'1552'0,"-1"5"320"0,0 0-1488 0,2 3-384 16,0 0 0-16,2 0 0 0,-2 0 0 0,0 1 0 15,-5 2 0-15,0 0 0 0,-2 2 0 0,-3 5 0 16,0 3 0-16,-3 0-128 0,0 6 128 0,0 2 0 16,-2 5 0-16,1 2-128 0,-2 4 128 0,2 3 0 15,-2 3 0-15,2 1 0 0,0 0 0 0,3-3 0 16,1-4 128-16,3-5-128 0,2-2 0 0,1-3 0 16,2-2 0-16,1-4 0 0,2 0 128 0,2-1-128 15,0-2 160-15,1-4-160 0,3 1 144 0,1-3-144 16,1-1 128-16,4-3-128 0,1 2 0 0,2-5 0 0,2 0 0 15,1-2 0-15,3-2 0 0,1-2 0 0,1-3 0 16,3 2 0-16,1-5 0 0,2 0 0 0,1 1 0 16,-2-1 0-16,0-3 0 0,0-1 0 0,1 0 128 0,-3-3-128 15,0 3 0-15,-4-3 0 0,-2 0 0 0,-3-2 128 16,-3-1 336-16,-2-2 64 0,-1-3 16 0,-3 1 0 16,-1 1 96-16,-1 2 0 0,-2-2 16 0,-2 3 0 15,0-3-272-15,-2 5-48 0,-3 2-16 16,-1-1 0-16,-3 3-96 0,0 1-32 0,-2 4 0 0,-1-1 0 15,0-1-192-15,-2 5 0 0,-1 0 128 0,-1-1-128 16,0 2 0-16,-3 1 0 0,0 0 0 0,0 0 0 16,1 2 0-16,-1 2-192 0,0-2 192 0,2-1-160 15,1 4-656 1,2-2-128-16,2 3-16 0,1 0-16512 0</inkml:trace>
  <inkml:trace contextRef="#ctx0" brushRef="#br0" timeOffset="3">19549 3033 35935 0,'7'-8'1600'0,"-3"4"320"0,-1-1-1536 16,1 4-384-16,0 1 0 0,-3 1 0 0,2 1 128 0,0 2-128 0,2 1 128 0,3 2-128 0,0 6 0 0,1 2 0 15,0 2 0-15,-2 4-128 0,-1 2 128 0,-1 2 0 16,0 2-144-16,0 2 144 0,-1 3 0 0,1 0 0 16,1-1 0-16,-1-2 0 0,1-1 0 0,0-2 0 15,2-4 0-15,-1-1 128 0,-1-1 544 0,2-1 96 0,0-3 32 0,0-4 0 16,2 0-352-16,0-2-80 16,-1-4-16-16,1-2 0 0,3 0-352 0,-2-4 144 0,0-1-144 15,1-2 0-15,2-3 144 0,-2-1-144 0,2-5 0 0,-2 3 144 16,-1-5-144-16,2 2 0 0,-2-5 0 0,0 1 0 15,-1 2 0-15,-1-3 0 0,-1 5 0 0,0-1 0 16,-1 4 0-16,-1 0 0 0,-2 5 0 0,0 7 0 16,-1 1 0-16,0 4 0 0,-1 6 0 0,1 1 0 15,-1 2 0-15,1 4 0 0,2 1 0 0,1 3 0 16,3-1 0-16,0 0 0 0,5-1 0 0,2-1 0 16,1-1 0-16,2-5 0 0,-1-2 0 0,-1-5 0 0,-1 0 0 15,0-3 0-15,-3-6 0 0,0 0-176 0,-2-3 176 16,0-2 0-16,1-3 0 0,-1-2 0 0,2-1 400 0,0-2 16 15,0 0 0-15,0-5 0 0,2-2-32 16,1-5 0-16,0-1 0 0,0-2 0 0,-1-6 80 16,1 0 16-16,-1-2 0 0,-1-2 0 0,-1-3-240 0,-1 2-48 15,0 5-16-15,0-7 0 0,1 0 16 0,-1 0 16 16,-2 3 0-16,-3 1 0 0,-2 11-32 0,-1 1-16 16,-3 5 0-16,-2 2 0 0,0 4-160 0,-3 2 0 15,-1 0 0-15,0 3 0 16,0-1-512-16,-1 4-128 0,0 0-16 0,-2 2-19536 0</inkml:trace>
  <inkml:trace contextRef="#ctx0" brushRef="#br0" timeOffset="4">20796 3347 43311 0,'-1'-1'1920'0,"1"-1"384"0,0 2-1840 0,1 0-464 0,2 0 0 0,1 0 0 0,-1 0-448 0,5-3-176 0,4 2-32 0,7-2-16 0,5-3 352 0,5 0 64 0,2-3 0 0,1 2 16 16,0-5-496-16,1-1-96 0,-1 0-32 0,-2-2 0 15,-3 1 464-15,-2-2 80 0,-3 1 32 0,-2 2 0 0,-4-2 288 0,-3 1 0 16,-2 3 0-16,-4 0 0 0,-1-1 128 0,-2-1-128 15,-2 1 176-15,-3 2-176 0,-2 1 720 0,-4 2 48 16,-1 2 0-16,-5 4 0 0,-2 1-512 0,-2 3-112 16,-3 1-16-16,-1 2 0 0,0 3-128 0,-1-2 0 15,-1 5 0-15,-3-1-176 0,1 3 176 0,1 3 0 16,3 1 0-16,3 1 128 0,1 0-128 0,3 4 0 16,0 1 0-16,2 2 0 0,2 2 272 0,0-1-16 15,-1 0 0-15,2 1 0 0,-1-2 64 0,3 3 0 16,2-1 0-16,3 0 0 0,3-3-128 0,4 1-32 15,2 2 0-15,6-6 0 0,1 0-160 0,6-2 0 16,5-1 144-16,3-3-144 0,5-4 160 0,1-2-32 16,5-1-128-16,1-6 192 0,2 0-336 0,3-6-80 15,-1 0-16-15,-2-2-12304 16,-6 0-2448-16</inkml:trace>
  <inkml:trace contextRef="#ctx0" brushRef="#br0" timeOffset="5">21761 3305 43311 0,'-8'10'1920'0,"3"-2"384"0,1 3-1840 0,1-1-464 0,3-4 0 0,0 0 0 16,1 1-1152-16,-2 8-320 0,0 5-64 0,-2 7 0 15,1 2 384-15,-3 0 64 0,0-4 32 0,-2-3 0 16,-1-3 32-16,1-6 16 0,-1 0 0 0,1-3 0 16,1-2 880-16,0-5 128 0,-1 1 0 0,2-3 160 0,2-1 1760 0,-2-1 336 15,1-3 80-15,0-2 16 0,1 1-1056 0,0-3-208 16,1 2-32-16,-1-6-16 0,1-1-528 0,0-3-96 16,1-2-32-16,1-2 0 0,0 1 0 0,1-5 0 15,1-2 0-15,-1 0 0 0,1-5-256 0,2-1-128 16,-1-3 0-16,0-2 128 0,1 5 64 0,0-3 16 15,1 3 0-15,0-5 0 0,2-1 48 0,-1-3 0 16,3 4 0-16,0 1 0 0,0 4-64 0,3 1-16 16,-1 5 0-16,2 1 0 0,2 5-176 0,1 5 0 0,3-1 0 15,1 6 0-15,1 2 0 0,2-2 0 0,1 4 0 16,2 0 0-16,1-1-256 0,4 1-16 0,1 2-16 0,4-2-20752 16</inkml:trace>
  <inkml:trace contextRef="#ctx0" brushRef="#br0" timeOffset="6">14554 6152 3679 0,'-4'-6'320'0,"1"2"-320"0,-1 3 0 0,0-2 0 0,2 3 2368 0,-1 0 416 0,1 0 80 0,-3 0 16 0,-2 0-2000 0,-3 0-400 16,-3 3-80-16,-2-3-16 0,1 3-384 0,-2 1 0 15,0 2-192-15,-3 1 192 0,0-4-192 0,-3 2 192 16,-1 3-192-16,-3-2 192 0,-2 2 0 0,0-1 0 16,-2-2 0-16,-1 3 0 0,-1-2 224 0,0 3 160 0,1-1 48 15,0 0 0-15,2 2 736 0,-2 0 160 16,1 0 16-16,2 1 16 0,-1 0-368 0,2 0-80 0,1 3-16 16,0-6 0-16,5 5-608 0,1-3-128 0,4-3-32 0,4 2 0 15,2 1-128-15,5-4-176 0,4 0 48 0,2 3 0 16,3-6 128-16,3 4 0 0,3-1 0 0,1 0 0 15,3-2 0-15,2-1 0 0,2 1 0 0,3 1 0 16,2-1 0-16,1-1-128 0,2 2 128 0,0 2-128 16,1 0 256-16,-1-1 48 0,2 0 16 0,-2 3 0 15,-2-2-192-15,1 2 0 0,-3-1 0 0,-1 0 0 16,-3-2 0-16,-2 4 0 0,-1-4 0 0,-2 4 0 16,-2-3 0-16,0-1 0 0,-1 2 0 0,-1 0 0 0,-2-2 128 15,1 3 0-15,-2-6 0 0,-1 4 0 0,0-1 512 16,-3-3 112-16,2 4 16 0,-3-1 0 0,-1 0-416 0,0-2-80 15,-2 2-16-15,-1-2 0 0,1 1-96 16,-3-1-32-16,-1 3 0 0,-5 1 0 0,0-1-128 0,-3-1-176 16,0 0 48-16,-1-2 0 0,-1-1 128 0,0 0 0 15,-2-1 0-15,-2 2 128 0,-1 0 192 0,-1-2 32 16,-1-1 16-16,0 2 0 0,2-3-368 0,0 0 0 16,0 0 0-16,2 0 128 15,5 0-704-15,-1-4-144 0,4 2-32 0,1-5-7840 16,1 4-1584-16</inkml:trace>
  <inkml:trace contextRef="#ctx0" brushRef="#br0" timeOffset="7">14944 5616 13823 0,'-4'-3'1216'0,"-1"0"-960"0,1 0-256 0,2 3 0 0,1-3 2688 0,-1 3 512 0,2 3 80 0,-2-3 32 0,-2 1-1744 0,-2 1-352 16,0 4-64-16,-2 2 0 0,0 3-640 0,0 5-128 16,0 0-32-16,-2 4 0 0,1 5-352 0,-2 1 144 15,1 5-144-15,-1-1 0 0,1 5 192 16,0 1-64-16,0 2 0 0,0 2-128 0,2-7 736 0,-2 11 32 16,-1 4 16-16,0 9 0 0,0 4-336 0,-2 0-64 15,2-2 0-15,0-2-16 0,0 0-208 0,0-6-32 16,1-5-128-16,-1-2 192 0,-2-1-192 0,1-2 0 15,1-2 0-15,2-5 0 0,2-8 0 0,0-4 0 16,4-4 0-16,0-5 0 0,1-4 0 0,2-3 0 16,1-2-144-16,2-4-15904 0</inkml:trace>
  <inkml:trace contextRef="#ctx0" brushRef="#br0" timeOffset="8">15231 6319 11967 0,'-7'-4'1072'0,"2"-2"-864"0,1 2-208 0,-1 4 0 0,2 0 2048 15,1 0 352-15,-2 1 80 0,-2 2 16 16,-4-1-2800-16,-4 3-544 0,-1 4-112 0,1 0-32 0,-1 1 992 16,1 2 0-16,1-2 144 0,-1 2 0 0,2 1 800 0,-1 0 144 15,1 0 48-15,2 0 0 0,0 2 608 0,0-3 128 16,3 4 32-16,2-2 0 0,1 3-544 0,2-1-96 16,0 0-32-16,4 3 0 0,-1 1-912 0,1 1-176 15,1 2-144-15,0 0 192 0,2-2-192 0,0-3 0 16,2-2-160-16,0 0 160 15,-1-6-672-15,2-1-32 0,-2-2-16 0,-1-3 0 0,0 1 400 0,-3-4 64 16,-1 2 32-16,-1-3 0 0,-1 2 352 0,1-2 80 0,-1 1 16 16,0-1 0-16,1 0 576 0,0-1 112 0,1 1 32 15,3 0 0-15,1 0-368 0,1-2-64 0,2 2 0 16,2-3-16-16,1 3-304 0,1-1-48 0,1-2-16 0,0 3 0 16,0-3-128-16,1 3 0 0,-2-3 0 15,0 1 0-15,0 1 0 0,-3-3 0 0,1 4 0 0,0-3 0 16,-2 0 0-16,0-4 0 0,2 3 0 0,-1-3 0 15,0 2 0-15,0-3 0 0,3-2 128 0,0 0-128 16,0 1 352-16,1-1 32 0,1-2 16 0,0-3 0 16,1 2-400-16,-1-2 128 0,-1-3-128 0,1 0 0 15,-1-1 0-15,-2 0 128 0,-1-4-128 0,-3 2 0 16,-3 2 0-16,-2 0 0 0,-4-1 0 0,0 2 0 16,-3 2 0-16,-4-2 0 0,1 5 0 0,-3 0 0 15,-2 1 240-15,-2 2-48 0,1 0 0 0,-2 4 0 0,-1 0-64 16,1 0-128-16,-1-1 176 0,-1 4-176 0,0-3 0 15,0-1 0-15,0 4 0 0,1-4 0 0,-2 4 0 0,2 0 0 16,-1 0 0-16,-1 0 0 0,2 3 0 0,-2 0 0 16,2 0 0-16,0 0 0 15,-1 3-432-15,2-3-80 0,4 0-32 0,2 0 0 16,1 0-768-16,3-3-160 0,4 1-16 0,2 0-13520 16</inkml:trace>
  <inkml:trace contextRef="#ctx0" brushRef="#br0" timeOffset="9">15681 6259 43311 0,'-9'-7'1920'0,"2"1"384"0,-1 2-1840 0,5 2-464 0,1 2 0 0,2 2 0 0,0-1-256 0,0 2-160 0,-1 3-32 0,1 1 0 0,3 5 448 0,0 4-128 0,1 0 128 0,0 2 0 16,1 1 0-16,-2 1-160 0,0 2 160 0,0-2 0 15,0 3 0-15,-2 1-128 0,0 0 128 0,1-1 0 16,-1-4 0-16,0 0 0 0,-1 2 0 0,1-5 0 16,3 0 0-16,-1 0 0 0,0-6 0 0,3-1 0 15,-1-2 192-15,3-2-16 0,0-4 0 0,1-2 0 16,2-1-176-16,0-4 0 0,1-1 0 0,0 0 128 15,0-5-128-15,-1 2 0 0,0-3 0 0,-1 1 0 0,2-4 0 16,-1 0 0-16,0-3 0 0,0 3 0 0,1 1 0 16,1 5 0-16,-1 1 0 0,-1 2 0 0,1 4 0 15,1 4 0-15,-3 1 0 0,0 2 0 0,2 6 0 0,2 2 0 16,2 4 0-16,0-1 0 0,0 1-128 0,0-2 128 16,2 3 0-16,0-3 0 0,-2-2 0 0,0 1 0 15,0-1 0-15,-2 0 0 0,-2-2 0 0,-2-2 0 16,0-2 0-16,-3-3 0 0,2 0 0 0,-2-3 0 15,1 0 0-15,-1-3 0 0,3 2 0 0,0-2 160 16,2-4-160-16,1 1 160 0,0 1-32 0,1-2 0 16,3 1 0-16,0-3 0 0,2 2 0 0,0-3-128 15,-1 1 192-15,-1-1-64 0,2 0-128 0,-3-2 0 16,-2 2 0-16,-3-1-176 0,-1 1 176 0,-2-4 0 0,0 2 0 16,-3-4-128-16,-2 1 128 0,0-4 128 0,-2 2-128 15,-1-4 176-15,-1-1-48 0,0 0 0 0,-2-4 0 0,-1 1 0 16,1-3-128-16,-1 3 0 0,0 0 0 0,1 3 0 31,0 4-544-31,1 0-32 0,0 6-16 0,1-1-18208 0</inkml:trace>
  <inkml:trace contextRef="#ctx0" brushRef="#br0" timeOffset="10">16790 6447 25791 0,'2'-2'2304'0,"1"-2"-1856"0,-2 4-448 0,2-2 0 0,-1-1 1600 0,0 2 208 0,5-5 48 0,4 0 16 0,4-7-912 0,2 0-176 16,4-5-32-16,-1 2-16 0,1 0-384 0,0 3-80 16,-5-2-16-16,-1-1 0 0,-2 2-256 0,-3 2 0 15,-1-1 0-15,-3 1 0 0,-1 2 0 0,-1-1 0 16,-4 4 0-16,-2-2 0 0,0 2 0 0,-4 0 0 15,0 1 0-15,-2 0 0 0,-2 0 288 0,-3-2 48 16,-2 3 16-16,-2 2 0 0,-1-3 224 0,0 3 32 16,-1 2 16-16,-1 1 0 0,-1 0-256 0,-1 4-48 15,0 2-16-15,-2 2 0 0,2 4-48 0,0 2 0 16,1 5 0-16,1 1 0 0,3 2-128 0,2 3-128 16,1 3 192-16,4-3-192 0,2 1 192 0,2 0-192 0,1-1 192 0,1-3-192 15,1-2 128-15,3 1-128 0,4-3 0 0,1-1 0 16,0-2 0-16,2-2 0 0,5 3 0 15,1-3 0-15,4 2 0 0,3-2 0 0,0-6 0 0,1-1 0 16,-4-1-160-16,3-1-32 0,5-4-16 0,1-3-12208 16,0 0-2432-16</inkml:trace>
  <inkml:trace contextRef="#ctx0" brushRef="#br0" timeOffset="11">17533 6022 27647 0,'7'-10'1216'0,"-3"3"256"0,0 2-1168 0,-3 1-304 0,0 4 0 0,-1 0 0 0,0 3 576 15,0-3 48-15,-1 1 16 0,-3 1 0 0,-1 4-640 0,-3 1 0 16,-5 3 0-16,0-1 0 0,-6 4 128 0,0-1-128 16,-2 1 160-16,-4 0-160 0,-4 2 1040 0,-3-1 112 15,-1 2 32-15,1-2 0 0,2 0 288 0,5-3 64 16,3-1 16-16,5-2 0 0,2-4-928 0,2 3-192 15,5-4-48-15,0 1 0 0,2-1-384 0,1 0 128 16,4 0-128-16,0 0 0 0,1 0 0 0,2 1-192 16,2-2 0-16,3 2 16 0,5 0-112 0,1-1-32 15,3 2 0-15,2 1 0 0,1 1 160 0,1-1 32 16,4 4 0-16,-1-3 0 0,1 4-64 0,0-1-16 0,1 2 0 16,1-2 0-1,1 3-176-15,2 0-16 0,-2 2-16 0,0 1 0 0,-3 0 288 0,-2 0 128 16,-2 0-128-16,-6 0 128 0,0 3 0 0,-4-4 0 0,-3 1 0 15,-2-2 0-15,-2 0 0 0,-2 0 0 0,-1-2 0 0,-2 1 0 16,-3-1 0-16,-4 0 0 0,0 2 0 16,-2-2 0-16,-1-2 240 0,-2 0-32 0,-2-1 0 0,-1 0 0 15,-2-5 48-15,-1-1 0 0,-2-1 0 0,-1 0 0 16,-2-4-16-16,0-4 0 0,2 0 0 0,0-4 0 31,1-2-864-31,1-3-160 0,3-1-48 0,0-3-15888 0</inkml:trace>
  <inkml:trace contextRef="#ctx0" brushRef="#br0" timeOffset="12">17951 5736 40543 0,'0'4'3600'0,"1"2"-2880"0,-1 2-576 0,1 0-144 0,2 1 416 0,-1 1 48 0,3 10 16 0,2 11 0 0,1 13-480 0,3 9 0 16,-1 4-128-16,1 4 128 0,-2-2-240 0,1 2 64 16,-1 2 16-16,-1-4 0 0,0-3 160 0,-2-7-160 15,-1-1 160-15,-2-4-160 0,0-3 160 0,-2-6 0 16,-1 0 0-16,0-3 0 0,-1-3 0 0,1-5 0 16,0-1 0-16,-1-5 0 0,1-4-256 0,0-6-64 15,0-1 0-15,1-7-17632 0</inkml:trace>
  <inkml:trace contextRef="#ctx0" brushRef="#br0" timeOffset="13">17545 6185 44223 0,'5'0'1968'0,"-1"-2"400"0,0 2-1904 0,3 0-464 0,1 0 0 0,3 2 0 16,5 2 464-16,10-2 0 0,18 2 0 0,21 0 0 15,16 1-464-15,18-1 0 0,10-4 0 0,3-4 0 32,2-2-576-32,-4-3-96 0,-2-6-32 0,-5-2-18944 0</inkml:trace>
  <inkml:trace contextRef="#ctx0" brushRef="#br0" timeOffset="14">22736 10544 30399 0,'-2'-5'2704'0,"0"2"-2160"0,0-1-544 0,2 1 0 0,0 0 384 0,0 0-48 0,-1-7 0 0,0-4 0 0,-2-6-336 0,2-5 0 15,1 2 0-15,1-6 128 0,1 4-128 0,0-3 0 16,1-1 0-16,-1-1 0 0,-1 1 0 0,0 3 128 16,1 5-128-16,-2 4 128 0,0 4 272 0,-3 4 64 15,1 0 16-15,-3 5 0 0,-1 2-288 0,-3 4-64 16,-1 2-128-16,-1 0 192 0,-1 4 224 0,-2 0 32 16,-1 3 16-16,-1 2 0 0,1 2 528 0,0 3 96 15,-2 4 32-15,1 1 0 0,4 3-576 0,2 3-112 16,4 2-32-16,2 5 0 0,3 1-224 0,2 7-48 15,3 7-128-15,1 6 192 0,1 2-192 0,-1 8 0 16,1 2 0-16,-4 4 0 0,0-2 0 0,-2 4-128 16,-4 0 128-16,-1-5-160 15,-1-6-464-15,-2-7-80 0,-3-6-32 0,-2-4 0 0,-1-3 544 0,-2-1 192 0,-1-4 0 16,-2-1-144-16,0-3 464 0,0-4 112 0,1-3 16 16,1-8 0-16,2-4-448 0,4-6-320 0,1-5 48 0,4-5-17264 15</inkml:trace>
  <inkml:trace contextRef="#ctx0" brushRef="#br0" timeOffset="15">22194 11041 45151 0,'3'-3'2000'0,"-1"0"416"0,-2 3-1936 0,2-2-480 0,2 2 0 0,1 0 0 16,2 0 0-16,7 0 0 0,8-1 0 0,13-4 0 15,12-3-656-15,9-2-128 0,9-2-32 0,0-4 0 16,3 1 336-16,0-1 64 0,-3 0 16 0,-6 1 0 16,-5 1-432-1,-5 2-64-15,-4 3-32 0,-5 2 0 0,-4 1-864 0,-4 2-192 0,-2 4-16 0,-6 1-12576 16</inkml:trace>
  <inkml:trace contextRef="#ctx0" brushRef="#br0" timeOffset="16">23289 11061 40543 0,'-10'-1'1792'0,"2"1"384"0,-1-3-1744 0,3 3-432 0,2 0 0 15,3 0 0-15,-2 0 208 0,-2 0-32 0,-2 0-16 0,-3 0 0 16,0 0-160-16,0 0 0 0,0 3 0 15,2-2 0-15,-2 8 0 0,-1-3-224 16,-2 4 80-16,0 0 16 0,-2 5 128 0,-1 1 0 0,0 4 0 0,1 1-128 16,3 2 128-16,0 2 0 0,3 2 0 0,-1-1 0 15,2-1 0-15,3-2 0 0,0 2 0 0,2-3-128 16,1 0 128-16,1-1 0 0,2-1 0 0,2-5 0 16,1 1 176-16,1-4-48 0,1 2 0 0,2-5 0 15,2-3-128-15,3-1 0 0,-1-3 0 0,3-2 0 16,1-3 128-16,1-4-128 0,1-1 192 0,0-2-64 15,-1-4 0-15,0-1 0 0,-3-1 0 0,0-3 0 0,0 0-128 16,-2-2 0-16,-1 2 0 0,-2-3 0 0,-2 0 0 16,-1-2 0-16,-1 0 0 0,-1-2 0 0,-2 1 128 0,1 0-128 15,-2 1 128-15,0 1-128 0,1 1 288 0,0 5-32 16,1 2 0-16,-1 5 0 0,2 4-112 0,-2 2-16 16,2 5-128-16,-2 4 192 0,2 5-192 15,0 3 0-15,0 4 0 0,0 5 0 0,0 5 0 16,0 2 0-16,0 3 0 0,-1 0 0 0,1 1 0 0,0 0 0 15,-2-2 0-15,1 1 0 0,-2-4 0 0,1 1 0 16,0-1 0-16,-1-3 0 0,1-3 0 0,1 0 0 16,-1-2 0-16,2-4 0 15,1-1-400-15,1-3-80 0,0-2-16 0,2-4-12048 16,-1-2-2432-16</inkml:trace>
  <inkml:trace contextRef="#ctx0" brushRef="#br0" timeOffset="17">24120 10968 43311 0,'-1'-2'3840'0,"-2"2"-3072"0,0 0-608 0,0 0-160 0,1 2 224 0,-1-2 16 0,-2 4 0 0,-2-1 0 16,-3 0-400-16,-4 6-80 0,0-3-16 0,-1 4 0 15,-3 0-112-15,0 0-16 0,-2 2-16 0,0 1 0 16,2-1 160-16,-1 0 48 0,3 2 0 0,1-4 0 15,1 2 192-15,1-2 0 0,1 1-160 0,-1-1 160 16,4-2 0-16,-3 0 0 0,3 2 0 0,-3-1 0 16,2 1 0-16,1 0 0 0,0-2 0 0,2 2 0 15,2-3 0-15,1 2 0 0,3 0 0 0,3-2 0 0,2 2 0 0,3-3 0 16,3-2 0-16,2-1 0 16,3 2 0-16,5-5 0 0,4 2 0 0,3 0 0 0,0-2 0 0,0 1 0 15,-2 2 0-15,3-1 0 0,5 4 0 0,-1 1 0 16,-3 3 0-16,-4-1 0 0,-4 4 0 0,-6-1 0 15,-3 1 0-15,-3 0 0 0,-3 2 0 0,-3-1 0 16,-1 0 0-16,-2 0 0 0,-1 1 0 0,-2 1 0 16,0-2 0-16,-1 0 0 0,-1 0 0 0,0 1 128 15,0-3-128-15,0 2 0 0,-1-2 256 0,0 1-48 16,0-4 0-16,-1 1 0 0,0 3-208 0,0-5 144 16,-1 2-144-16,1 0 128 0,-2-4-128 0,-1 3 0 0,-1-2 0 15,-1 2 0-15,-2-3-336 0,-2 0-48 16,-1 2-16-16,-2-6 0 15,1 2-848-15,-1-4-160 0,3-4-48 0,4-6 0 16,1-1-1312-16,2-6-272 0,4-4-48 0,2-5-9584 0</inkml:trace>
  <inkml:trace contextRef="#ctx0" brushRef="#br0" timeOffset="18">24665 10539 35007 0,'0'0'3120'0,"-2"0"-2496"0,-2 0-496 0,2 3-128 0,1-3 2096 0,1 1 400 0,0 4 64 0,1-1 32 0,-1 4-1952 0,1 3-384 15,3 7-64-15,1 4-32 0,2 4-352 0,2 5-64 16,-2 5 0-16,-1 7-16 0,2 2 32 0,-4 5 16 16,0 3 0-16,-1 4 0 0,-1-2 224 15,-2 4 0-15,0 5 0 0,-2 2-144 16,-1-3 144-16,0-2 0 0,0-8 0 0,0-5 0 0,0-5 0 0,-1-4 0 15,1-1 0-15,-1-7 0 0,2-1 0 0,0-6 0 16,1-1 0-16,1-7 0 0,1-4-192 0,2-3-128 16,-1-6 0-16,1-3-18528 0</inkml:trace>
  <inkml:trace contextRef="#ctx0" brushRef="#br0" timeOffset="19">24586 10981 53439 0,'9'4'2368'0,"-2"-2"496"0,3 2-2288 0,3-4-576 0,-1 1 0 0,3-1 0 16,6 0 128-16,15-1-128 0,24-3 0 0,31-5 0 31,22-6-1216-31,18-8-288 0,10-9-64 0</inkml:trace>
  <inkml:trace contextRef="#ctx0" brushRef="#br0" timeOffset="20">18097 11210 7359 0,'-4'2'656'0,"1"1"-528"0,0 0-128 0,2-3 0 0,1 4 0 0,-4-2 0 0,-3 2 0 0,-4 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6:11:46.8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19101 13166 11967 0,'-4'-3'1072'0,"3"2"-864"0,1-1-208 16,0 2 0-16,1-4 304 0,1 2 16 0,0-5 0 0,0-3 0 0,3-2-448 0,2-4-96 0,1 0-16 0,1-3 0 0,1 1-128 0,0 1-16 0,0 2-16 16,-3 1 0-16,-1 3 80 0,-2 4 32 0,0 0 0 0,-2 5 0 0,-1-1-96 0,-1 3-32 15,0 3 0-15,-2-1 0 0,1 2 416 0,-4 2-128 0,-2 0 128 0,0 1 0 16,-3-4 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8:35.483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FFC000"/>
    </inkml:brush>
    <inkml:brush xml:id="br4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10410 4075 3679 0,'0'0'160'0,"0"0"32"0,0 0-192 0,-2-8 0 0,2 8 0 0,0 0 0 15,-4-7 5008-15,4 7 960 16,-4-6 192-16,4 6 48 0,-5-5-3520 0,5 5-704 16,-6-8-144-16,2 1-32 0,1 3-288 0,3 4-64 0,-2-2-16 0,1-2 0 15,1 4-480-15,0 0-112 16,-1-4-16-16,-1 1 0 0,2 3-192 0,0 0-64 15,-5-4 0-15,5 4 0 0,0 0-64 0,0 0 0 0,-6 8-16 0,6-8 0 16,-6 13-96-16,4 2-16 0,0 3 0 0,2 0 0 16,-1 4-128-16,1 3-16 0,1 9-16 0,-2 5 0 15,1 9-32-15,0 3-16 0,0 4 0 0,-1-4 0 16,0-4-48-16,-1-2-128 0,0-2 192 0,-1 8-64 16,-2 5 32-16,2 9 0 0,1 12 0 0,0-2 0 15,0-5-160-15,-1-9 192 0,0-2-192 0,1 5 192 16,-1 8-192-16,2 7 160 0,1 8-160 0,0-6 160 0,0-10-160 0,1 2 0 15,2 1 0-15,1 15 0 0,1 12 0 0,1-7 0 16,2-10 224-16,-1 3-64 0,-1 7-160 0,1 5 128 16,-1 8-128-16,0-11 128 0,-2-11-128 0,-1 9 0 15,0 14 144-15,-3-4-144 0,0-6 0 0,-1-4 0 16,-3-4 0-16,-1 12 0 0,-2 14 0 0,1-11 0 16,-1-12 0-16,1 1 0 0,-4 1 0 0,4 7 0 15,-1 5 0-15,2-11 128 0,1-11 32 0,0 6 16 16,2 8 0-16,0 2 0 0,4-4-48 0,-2-5-128 15,0-13 192-15,2 11-64 0,1 12-128 0,1-6 128 16,0-6-128-16,0-8 128 0,-2-6-128 0,1 9 0 16,-1 14 144-16,1-3-144 0,-2-5 0 0,-1-10 0 15,0-8 0-15,0 9 0 0,-1 14 0 0,0-3 0 16,-2 0 0-16,2-9 128 0,0-10-128 0,-2 7 176 0,0 9-176 0,2 1 192 16,0-1 0-16,-1-9 0 0,1-10 0 0,0 2 0 15,0 7-32-15,1 1 0 0,0 7 0 0,0-8 0 16,1-10-160-16,-1-2 0 0,0-5 0 15,0 7 0-15,0 11 0 0,0 0 0 0,0 0 0 0,0-11 0 16,-1-9 0-16,-1 2 0 0,0 1 0 0,-1 5 0 16,-1 10 0-16,1-2 0 0,1-6 0 0,-1-6-176 15,-1-10 304-15,2-3 48 0,-2-1 16 0,0 6 0 16,0 7-192-16,1 1-272 0,1 1 64 0,-1-6 16 16,1-6 192-16,0-8 0 0,0-6 0 0,-1-1 0 0,-1-1 128 15,0 2 80-15,-1 5 16 0,1 3 0 0,2 3-224 16,-1 0 0-16,-1-6 128 0,0 0-128 0,1-5 0 0,1-5 128 15,-1-5-128-15,1-3 0 0,-4 0 208 0,3-1-48 16,-3-2-16-16,2 1 0 0,2 0-16 0,-1 1-128 16,-1 0 192-16,2 4-64 0,-1 3-128 0,0-3 160 15,0 1-160-15,0-2 160 0,2 1-160 0,-2-3 0 16,-1-2 0-16,3-6 128 0,-2 1-128 0,1-4 0 16,-1-2 144-16,0-1-144 0,-1-3 0 0,1 2 0 15,-3-3 0-15,6-9 128 0,-5 11-128 0,1-2 0 16,0-1 0-16,4-8 128 0,0 0-128 0,-5 9 0 15,5-9 128-15,0 0-128 0,0 0 128 0,0 0-128 0,-4 9 160 0,4-9-160 16,0 0 192-16,0 0-64 0,0 0-128 0,-2 10 192 16,2-10-192-16,0 0 128 0,0 0-128 0,0 0 0 15,0 0 0-15,0 13 128 0,0-13-128 0,0 9 0 16,0-9 0-16,0 0 0 0,0 0 0 0,2 12 0 16,-2-12 0-16,0 0 0 15,1 11 0-15,-1-11 0 0,0 0 0 0,0 0 0 0,0 0 0 0,0 0 0 16,0 0 0-16,0 0 128 0,0 0-128 0,11 5 0 15,-11-5 144-15,12 1-144 0,-12-1 128 0,11 3-128 16,-11-3 0-16,12 2 128 0,-12-2-128 0,13 2 0 16,-1-1 0-16,-12-1 128 0,14 4-128 0,-1-2 0 15,0 2 0-15,0-2 0 0,0 0 0 0,2 2 0 16,-1-1 0-16,3 1 0 0,1-2 0 0,3 1 0 16,4-3 0-16,2 1 0 0,5 2 0 0,3-3 0 15,3-3 0-15,2 2 0 0,0-2 0 0,0 1 0 16,-4-1 0-16,-2 0 0 0,-1 1 0 0,0-1 0 15,1 1 0-15,4 0 0 0,3-3 0 0,5 4 0 0,8-3 0 0,2 3 0 16,3-1 128-16,-3 2-128 0,-3 0 0 0,-3 0 0 16,-5 0 0-16,4 0 0 0,0 0 0 0,8 0 0 15,9 0 0-15,0 0 0 0,-1 2 0 0,-3 0 0 16,-8 1 0-16,0-1 0 0,-3 0 0 0,6 0 0 16,6-2 0-16,6 2 0 0,6 0 0 0,-4 1 0 15,-6-1 0-15,-4 1 0 0,-2 0 0 0,3-1 0 16,8 1 0-16,4 1 0 0,7-3 0 0,-7 2 0 15,-6 1 0-15,-3-2 0 0,-1 1 0 0,8-3 0 16,7 1 0-16,3 2 0 0,-2-1 0 0,-5 1 0 16,-7-2 0-16,1 2 0 0,2-1 0 0,9 1 0 15,10 2 0-15,-5-1 0 0,-8 0 0 0,-4-1 0 0,-4 1 0 0,8-2 0 16,12 1 0-16,-1-1 0 16,-2 0 0-16,-5-1 0 0,-2-1 0 0,4 0 0 15,10-1 0-15,0-1 0 0,1 2 0 0,-5-1 0 16,-8 0 0-16,9-2 0 0,9 1 0 0,0 0 0 0,-3 2 0 0,-4-2 0 15,-6-1 0-15,11 2 0 0,13-4 0 0,-7 3 0 16,-9 2 0-16,-2-2 0 0,1 0 0 0,9 1 0 16,10 1 256-16,-9 1-48 0,-13-2 0 0,4 1 0 15,6 0-208-15,3 1-256 0,0-1 48 0,-5 0 16 16,-10-1 192-16,9 0 0 0,12-2 0 0,-4 1 0 16,-8 0 0-16,-1 1 0 0,-4-2 0 0,9-1 0 15,7-1 0-15,-7 3 0 0,-7 0 0 0,4 0 0 16,0-2 0-16,5 0 0 0,4-1 0 0,-8 1 0 0,-9 0 0 15,6 3 0-15,9-3 128 0,-4 2-128 0,-3-2 0 0,-8 3 0 16,-7 0 0-16,6 1 0 0,6 0 128 0,-1 2-128 16,-5 2 0-16,-7-2 0 0,-6 2 0 0,0-1 0 15,4 0 0-15,2 1 0 0,4 0 0 0,-8 0 0 16,-9 0 0-16,-1-2 0 0,-3 5 128 0,7-6-128 16,6 2 0-16,2-1 0 0,-3 2 0 0,-5-1 0 15,-9-1 0-15,-1 0 0 0,-2 2 0 0,5-2 0 16,5 1 0-16,2 1 0 0,-3 0 0 0,-6 1 0 15,-7-1 0-15,-3 0 0 0,-1 0 0 0,2 1 0 16,0 3 0-16,4 1 0 0,3-1 128 0,-2 1-128 0,-3 0 0 16,-7 1 0-16,-4 1 0 0,-5-1 0 15,-2 2 0-15,-2-2 0 0,0 1 0 0,3-1 0 16,0-1 0-16,3 0 0 0,1 1 0 0,0 0 0 0,0 0 0 0,0 1 0 16,-4-2 224-16,-4 1-64 15,-2-2-16-15,-5 1 0 0,0-2-144 0,-4-1-176 16,1 0 48-16,-1-1 0 0,-2-1 128 0,0 1 0 0,3-1 0 0,0 0 0 15,-1 0 0-15,0-2 0 0,-1 1 0 0,1 1 128 16,-1-2-128-16,-1 2 128 0,-1-1-128 16,-1 0 128-16,-2-1-128 0,-1 1 144 0,-1-1-144 0,-2 2 160 15,0-1-160-15,-1-2 0 0,-2 1 0 0,-1-2 0 16,-1 0 0-16,0 0 0 0,1-2 0 16,-1 1 0-16,-9 1 0 0,13 0 0 0,-4-3-176 0,-9 3 176 15,10-4 0-15,-1 1 0 0,-9 3 0 0,10-7 128 16,-4 0-128-16,1 1 128 0,-2-3-128 0,0 0 128 0,0 0-128 0,0-3 0 15,-1 1-128-15,0 1 128 0,-1-2-128 0,1-1 128 16,-2 0-128-16,1-1 128 0,-2-3 0 0,2-1 0 16,-1-1 0-16,1 0 128 0,-2-3-128 0,2 1 128 15,-2 0-128-15,1 0 128 0,-2-1-128 0,1 1 0 16,0 0 0-16,1 0 0 0,-1 0 0 0,-1 1 0 16,1-4 0-16,-1 1 0 0,0-1 0 0,0-2 0 15,-1-8 0-15,0-7 0 0,-1-8 0 0,1-4 0 16,-2-3 0-16,1 1 0 0,-1 5 0 0,-1 4 0 15,-1 1 0-15,0-3 0 0,0-5 0 0,-2-11 0 16,-1-11-128-16,2 2 128 0,-2 3 0 0,1 6 0 16,0 4 0-16,0-2 0 0,-2-10 0 0,0-10 0 15,0-8 0-15,-1 6 128 0,-1 9-128 0,0 3 0 16,1 2 0-16,-1-14 0 0,0-18 0 0,-2 9 0 0,0 5 0 0,0 3 0 16,0 5 0-16,-2-16 0 0,-2-12 0 0,0 9 96 15,-1 11-96-15,0-5 0 16,-3-1 0-16,1-6 0 0,1-9 0 0,-1 12 0 0,1 9 0 0,0-7 0 15,0-12 0-15,2-1 0 0,4 8 0 0,0 6 0 16,-1 5 0-16,1-11 0 0,1-16 0 0,0 10 0 16,0 15 0-16,1-7 0 0,-1-10 0 0,1 0 0 15,0-2 0-15,0 10 0 0,0 11 0 0,0-11 0 16,1-16 0-16,-1 10 0 0,1 12 0 0,1-2 0 16,-2-1 0-16,2-6 0 0,1-7 0 0,1 10 0 0,-3 14 0 15,1-4-240-15,-1-7 80 0,-1-2 16 16,1-1 144-16,0 9 0 0,-1 13 128 0,1-5-128 15,-1-10 128-15,1-2-128 0,1 0 128 0,1 10-128 0,0 11 0 0,2-3 0 16,-2-7 0-16,1-4 128 0,1-5-96 0,0 8-32 16,3 14 0-16,-1-1 0 0,-2 4 0 0,2-9 0 15,1-5 0-15,-1 0 0 0,0 8 0 0,0 6 0 16,1 10 0-16,1-4 0 0,-1-2 0 0,2-5 0 16,1-8 0-16,0 5 0 0,-2 6 0 0,1 7 0 15,0 6 0-15,0 2 0 0,-2 1 0 0,0-5 0 16,-1-4 0-16,0-5 0 0,1 0 0 0,0 5 0 15,0 7 0-15,1 5 0 0,-1 4 0 0,2 3 0 16,-2-2 0-16,2-4 0 0,0-5 0 0,-2 1 0 16,0-7 0-16,1 5 0 0,0 1 0 0,1 7 0 15,-1 5 0-15,-1 3 0 0,0 0 0 0,2 4 0 16,0 0 0-16,-1 0 0 0,1-5 0 0,0 0 0 0,0-5 0 0,-1 0 0 16,2-2 0-16,0 5 0 15,-1 2 0-15,0 5 0 0,-2 2 0 0,2 5 0 16,-1 0 0-16,0 4 0 0,-1-1 0 0,1 4 0 15,-2 0 0-15,0 2 0 0,1 0 0 0,1-1 0 0,-2-1 0 0,1 0 0 16,0 1 0-16,1-1 0 0,-2-3 0 0,0-1 0 16,0 1 0-16,1 0 0 0,1 1 0 15,-1 1 0-15,-1-1 0 0,2 1 0 0,0 0 0 0,-1 0 0 16,0 3 0-16,2-1 0 0,-1 2 0 0,1 0 0 16,-2 2 0-16,2 0 0 0,-2 3 0 0,2-1 0 15,-1 2 0-15,0-3 0 0,0 1 0 0,0 0 0 16,2 11 0-16,-2-9 0 0,2 9 0 0,-2-12 0 15,0 2 0-15,2 10 0 0,-3-12 0 0,3 12 0 16,-2-9 0-16,2 9 0 0,0 0 0 0,-7-9 0 0,7 9 0 0,-6-9 0 16,0 0 0-16,6 9 0 0,-7-9 0 0,7 9 0 15,-8-10 0-15,1 1 0 0,1 0 0 0,-1 0 0 16,2 0 0-16,-2 0 0 0,1 2 0 0,-1 0 0 16,0-4 0-16,-3 2 0 0,0 1 0 0,-2 0 0 15,-1 0 0-15,-1 2 0 0,-4-1 0 0,-1 4-240 16,0-4 80-16,-5 3 16 0,-2 0 144 0,-2 0 0 15,-2 2 128-15,0 0-128 0,-2 2 128 0,1 0-128 16,0 2 160-16,0 0-32 0,1 0-128 0,0 0 0 16,-2 0 0-16,1 0 0 0,0 1 0 0,-5-1 0 15,-4 1 0-15,-4 1 0 0,-6-2 0 0,-2 4 0 16,-4 0 0-16,1 3 0 0,2 3 0 0,-1 1 0 16,1-2 0-16,-4-2 0 0,-5-4 0 0,-6 3-160 15,-7 0 160-15,3 2-128 0,2 3 128 0,3-1 0 16,3-2 128-16,-6-6-128 0,-6 0 0 0,-2 0 0 15,-3 2 0-15,4 2 0 0,4 3 0 0,2-5 0 16,-2-3 0-16,-6-1 0 0,-5-2 0 0,-1 4 0 16,3 3 0-16,1-2 128 0,3-1-128 0,-10 1-208 0,-5-4 48 0,-1 5 16 15,1 1 144-15,2 0 192 0,2-3-32 0,-3 1-16 16,-9-2-96-16,2 2-48 0,3 4 0 0,1-1 0 16,2-3 0-16,-5 2 0 0,-7-1 0 0,5 3 0 15,8 0 0-15,-1 1 0 0,-3-1 0 0,-2-3 0 16,-2 1 0-16,7 1 0 0,8-2 0 0,-2-1 0 15,-3-1 0-15,-1 0 0 0,-4 1 0 0,9-1 0 16,5 0 0-16,-3-1-160 0,-3-2 160 0,-3 0-128 16,-4 1 128-16,7 0 0 0,6 0 128 0,1 0-128 0,-2-1 0 0,-5 2-240 15,-8 1 48-15,5 1 0 0,5 2 192 16,3-1 256-16,0-1-48 0,-7 2-16 0,-6-2-192 0,4 3 0 16,7 1 0-16,3 0 128 0,2-2-128 0,-6-1 0 15,-6 2 0-15,2 1 0 0,6-1 0 0,5 0 0 16,5-2 0-16,-6 2 0 0,-4-4 0 0,1 3 0 15,0 0 0-15,6 1 0 0,6 0 0 0,-2-4 0 16,-2-1 0-16,-6 1 0 0,-5 1 0 0,5 3 0 16,4 1 0-16,4 0 0 0,4-1 0 0,-5-3 0 15,-6-1 0-15,-1 0 0 0,0 1 0 0,4 4 0 16,7 3 0-16,2-6 0 0,1-1 0 0,-6-3 0 16,-6-2 0-16,2 2 0 0,6 4 0 0,5 0 0 15,3 1 0-15,4-2 0 0,0-5 0 0,-5 0 0 16,-8-1 0-16,2 1 0 0,3 2 0 0,6 2 0 15,5 1 0-15,4-1 0 0,3-1 0 0,-2-3 0 16,-3-3 0-16,-3 2 0 0,-3 0 0 0,3 1 0 16,3 1 0-16,3 2 0 0,3-1 0 0,5 2 0 15,3-1 0-15,1-1 0 0,2-2 0 0,-2-1-128 0,-1-2 128 0,-3 1-160 16,-1-2 160-16,0 1 0 0,0 1 128 0,3 0-128 16,1 2 0-16,5 0 0 0,3 0 0 0,2 0 128 15,3 2-128-15,2-2 0 0,1 0 0 0,2-2 0 16,0 2 0-16,2-4 0 0,0 2 0 0,1-1 32 15,0-1-32-15,1 0 0 0,0 0 0 0,1 1 0 16,1-3 0-16,0 2 0 0,2 0 0 0,0 1 0 16,1 1 0-16,-1-2 0 0,3 2 0 0,1-1 0 15,0 1 0-15,1 0 0 0,0-2 0 0,8 4 0 0,-10-1 0 0,1 1 0 16,-1-1 0-16,10 1 0 16,-9-3 0-16,1 2 0 0,1 1 0 0,7 0 0 0,-8 0 0 0,8 0 0 15,-8 0 0-15,8 0 0 0,0 0 0 0,0 0 0 16,-8 0 0-16,8 0 0 0,0 0 0 0,0 0 0 15,0 0 0-15,0 0 0 0,0 0 0 0,0 0 0 16,0 0 0-16,0 0 0 0,-8 2 0 0,8-2 0 16,0 0 0-16,0 0 0 0,-6 6 0 0,6-6 0 15,-8 6-128-15,3 1 128 16,5-7-992-16,-7 10-144 0,1 2-16 0,-1 2-16 16,3 2-1648-16,-1 1-320 0,-3-2-64 0</inkml:trace>
  <inkml:trace contextRef="#ctx0" brushRef="#br0" timeOffset="1">8475 8256 11055 0,'-7'-4'976'0,"-4"0"-784"16,-1 1-192-16,2 1 0 0,0 0 6416 0,0 2 1248 16,1 0 240-16,0 3 48 0,1 0-6288 0,2 1-1280 15,-2-2-240-15,2 3-144 0,-1 1 0 0,7-6-128 16,-6 9-16-16,6-9 0 0,-3 10-16 0,3-10 0 15,0 7 0-15,1 0 0 0,-1-7 160 0,2 10-192 16,0-1 192-16,1 1-192 0,1 3 192 0,-2 2 0 0,5 12 0 0,-2 3 0 16,0 0 272-16,-1 4-16 0,-3 0 0 0,-2 0 0 15,-1 5 128-15,-1-3 0 0,-1 1 16 0,0-6 0 16,-5-4-144-16,1 1-16 0,0-2-16 0,2-1 0 16,1-1-224-16,-1 0 144 0,1-1-144 0,4 1 128 15,1 0-128-15,2 3-144 0,1-3 144 0,2 2-208 31,0-2-544-31,2-2-96 0,0-2-32 0,0-2 0 16,1-1-624-16,0-4-128 0,-1 0-32 0,0-3-13792 0</inkml:trace>
  <inkml:trace contextRef="#ctx0" brushRef="#br0" timeOffset="2">8975 8318 21183 0,'0'0'1888'0,"-9"0"-1504"15,0 2-384-15,-1-1 0 0,1 0 2512 0,3 2 432 16,-1-2 96-16,1 0 16 0,6-1-2480 0,-9 4-576 16,-1 2 0-16,3-4 0 0,-2 2 0 0,2-1 0 0,7-3 128 0,-9 6-128 15,0 2 0-15,1 0 0 0,-1 4 0 0,1 1 0 16,0 0 0-16,0 5-128 0,2 4 128 0,-2 5 0 16,-1 3-128-16,0 6 128 0,-2 0 0 0,2 2 0 15,1 0 0-15,-1-4 0 0,0-3 0 0,0-4 0 16,1 1 320-16,0-4-16 0,2-1-16 0,-1 0 0 15,2 1 0-15,1 4 0 0,2 1 0 0,2 4 0 16,2-1-288-16,3-2 128 0,2-5-128 0,3-3 0 16,2-4 176-16,2-2-176 0,2-4 160 0,2-3-160 15,1-3 144-15,3-4-144 0,3-2 128 0,2-4-128 16,3-4 192-16,-1-3-64 0,-2-3 0 0,0-3 0 16,1-1-128-16,-4-2 160 0,-3-2-160 0,-2 0 160 15,-5-1 112-15,-1 2 32 0,-3 1 0 0,0 1 0 0,-3 0 272 0,-3 0 48 16,-1-3 16-16,-2 2 0 0,0-1-128 0,-1-2 0 15,-1-10-16-15,-1-3 0 0,-5-3-272 0,1-1-48 16,-1 1-16-16,-3 1 0 0,-2 2-160 0,0 5 192 16,-2 1-192-16,-2 4 192 0,0 2-192 0,0 6 128 15,-3 1-128-15,-2 3 128 0,-2 2-128 0,-2 1 0 16,0 2 144-16,1 2-144 0,-1 0 0 0,3 3 0 16,2-1 0-16,2 4-192 15,1 1-256-15,4 0-64 0,1 0-16 0,12 0 0 16,-9 0-2352-16,9 0-448 0</inkml:trace>
  <inkml:trace contextRef="#ctx0" brushRef="#br0" timeOffset="3">15253 2673 17503 0,'-3'-5'1552'0,"-1"0"-1232"0,0 1-320 0,4 4 0 16,0 0 2912-16,0 0 528 0,0 0 96 0,0 0 32 0,0 0-2880 0,0 0-688 15,0 0 0-15,4 14 0 16,-2 2 0-16,2 1 0 0,-1 4 0 0,1 3 0 0,0 1 0 0,1 3 0 15,1 3 0-15,0-2 160 0,-1-2 32 0,-1-1 16 16,-2-3 0-16,1-3 0 0,0-3 80 0,-2 1 16 16,-1 3 0-16,0 3 0 0,-3-1 48 0,2 7 16 15,0 1 0-15,-1 3 0 0,0 5-192 0,-2 3-48 16,0-3 0-16,1 2 0 0,1-4 0 0,2-4 0 16,-2-4 0-16,2-10 0 0,0-2-384 0,3-3-96 15,0 0-16-15,2-5 0 16,0-2-816-16,2 0-160 0,0-3-48 0</inkml:trace>
  <inkml:trace contextRef="#ctx0" brushRef="#br0" timeOffset="4">15878 2775 25791 0,'-5'-5'2304'0,"-2"1"-1856"0,1 1-448 0,6 3 0 16,-9 7 1808-16,3 2 272 0,1 4 48 0,1 0 16 16,0 1-2016-16,2 4-384 0,-2 3-96 0,0 1-16 15,1-2 144-15,1 0 32 0,0-2 0 0,1-1 0 0,-2 0 16 0,3 0 16 16,-1 1 0-16,0-2 0 0,-2 1 160 0,2 2 0 15,-2-1-144-15,2 6 144 0,-2 1 0 0,2 2 0 16,1 4-144-16,1 1 144 0,1-1 0 0,2 0 144 16,0-1-16-16,1 0 0 0,3-5 128 0,1-4 0 15,1-4 16-15,3-4 0 0,3-2-16 0,2-3-16 16,2 0 0-16,2-4 0 0,3-1-96 0,-1-6-16 16,1-5 0-16,0-2 0 0,0-2-128 0,-2-2 160 15,-1-3-160-15,-1-4 160 0,-1-3-160 0,-3 0 160 16,-4-2-160-16,-2-2 160 0,0 1 0 0,-5-2 0 15,0 3 0-15,-2 1 0 0,-3 2 336 0,-1 3 64 16,-1 2 16-16,-2 0 0 0,-1 2 96 0,-1 2 32 16,-3-1 0-16,-1 1 0 0,-2 1-192 0,1 0-16 0,-3 3-16 0,-3-2 0 15,-2 0 32-15,-3 0 0 0,-1-1 0 0,-1 0 0 16,-2 2-256-16,-1-1-32 0,-3 1-16 0,0 4 0 16,1 3-208-16,0 2 0 0,1 4 0 0,2 0-160 15,2 2 32-15,2 1 0 0,0 2 0 0,1-1 0 31,2-2-1216-31,4 2-256 0,1-4-32 0,1-2-10064 0,0-4-2000 0</inkml:trace>
  <inkml:trace contextRef="#ctx0" brushRef="#br0" timeOffset="5">25136 1483 2751 0,'0'0'256'0,"0"0"-256"0,0 0 0 0,0 0 0 0,0 0 2112 0,0 0 384 15,0 0 80-15,0 0 16 0,0 0-1024 0,10-4-208 16,-10 4-32-16,9-5-16 0,-9 5-16 0,8-5 0 15,-8 5 0-15,0 0 0 0,8-6-32 0,-8 6-16 16,0 0 0-16,0 0 0 0,5-1-32 0,-5 1 0 16,3-5 0-16,-3 5 0 0,0-4-192 0,0 4-64 15,-2-4 0-15,2 4 0 0,0 0-96 0,0 0-32 16,0 0 0-16,0 0 0 0,0 0-336 0,0 0-80 16,0 0-16-16,0 0 0 0,0 0-192 0,0 0-32 15,0 0-16-15,2 7 0 0,0 0 96 0,1 4 32 16,1 1 0-16,1 1 0 0,0 4-128 0,2 2-32 15,-2 2 0-15,2 2 0 0,-1 6 112 0,1-3 16 16,-1 3 0-16,2 2 0 0,1-1 0 0,-1 0 0 16,0-4 0-16,1-2 0 0,-3-2 64 0,1 0 32 0,-2-2 0 0,0-1 0 15,0-1-160-15,5 16-48 0,-5-4 0 0,0 1 0 16,-1 2-144-16,0 7 0 0,-2 10 0 0,0-21 128 16,-1 5-128-16,2 0 0 0,-2-2 0 0,-1-1 128 15,0-1-128-15,0-2 0 16,0-6 0-16,-1 18 0 0,-1-10 128 0,1-9-128 15,1-3 128-15,0-2-128 0,0-2 464 0,1-1 16 0,-1-2 0 0,3-1 0 32,0-1-1312-32,-3-9-256 0,2 7-48 0,-2-7-16 15,0 0-1600-15,0 0-336 0,0 0-64 0</inkml:trace>
  <inkml:trace contextRef="#ctx0" brushRef="#br0" timeOffset="6">25158 1472 13823 0,'0'0'608'0,"0"0"128"0,-9-7-592 0,1 0-144 15,8 7 0-15,0 0 0 0,-9-6 2448 0,9 6 464 16,-7-7 96-16,7 7 0 0,0 0-1712 0,0 0-336 16,0 0-80-16,0 0-16 0,2-12-272 0,-2 12-48 15,7-7-16-15,2 0 0 0,-2-3-16 0,1 3-16 16,2 1 0-16,2 0 0 0,2 1 64 0,1 0 16 15,-1 1 0-15,0 0 0 0,1 1 48 0,0 0 16 16,-2-3 0-16,0 4 0 0,0-2-80 0,0 0-16 0,-1-1 0 0,1 1 0 16,-2-1-112-16,-1-1-32 0,1 2 0 0,-1 1 0 15,0 0-48-15,1-1-16 0,-1 3 0 0,2 1 0 16,1 1-176-16,0 3-32 0,0 2-128 0,1 1 192 16,1 0-192-16,3-1 128 0,2 2-128 0,-1 2 0 15,2 2 0-15,0-3 0 0,1 0 0 0,0 3 0 16,-1-3 0-16,-1 0 0 0,-5 2 0 0,0-2 0 15,-4 0 176-15,0 0-176 0,-3-1 192 0,-2 2-192 16,-6-10 0-16,0 0 0 0,5 19 0 0,-2-2 0 16,-3-3 0-16,-1 3 240 0,-3 1-48 0,-3 0-16 15,-1 2-48-15,-1 1 0 0,-1 1 0 0,-1 1 0 16,-3 2-128-16,-2-4 160 0,-2 1-160 0,0-1 160 16,0-3-160-16,-1 1 0 0,2-4 144 0,1-3-144 15,-1 0 0-15,0-2 144 0,1 0-144 0,0-2 0 16,2 0 160-16,0-4-160 0,1 1 128 0,1 0-128 0,0 1 144 0,2-2-144 15,1-2 160-15,-1 2-160 0,10-4 160 0,-10 3-160 16,0-1 160-16,10-2-160 0,0 0 0 0,-10 4-128 16,10-4-16-16,0 0 0 15,-9 5-640-15,9-5-128 0,-7 6-32 0,7-6 0 16,-4 6-1648-16,4-6-336 0,-2 7-64 0</inkml:trace>
  <inkml:trace contextRef="#ctx0" brushRef="#br0" timeOffset="7">26316 1302 15135 0,'0'0'672'0,"0"0"144"0,0 0-656 0,0 0-160 16,1-9 0-16,-1 9 0 0,0 0 1488 0,0 0 272 15,-4-7 48-15,4 7 16 0,-4-6-656 0,4 6-128 16,-7-4-16-16,7 4-16 0,0 0-464 0,0 0-96 15,0 0 0-15,0 0-16 0,-7-3-256 0,7 3-48 16,0 0-128-16,-9 7 192 0,-1-1 80 0,10-6 16 16,-10 7 0-16,0-2 0 0,-2 0 320 0,0 0 64 15,0 2 16-15,1 1 0 0,-2-2 192 0,1 2 32 16,-1-2 16-16,1 2 0 0,-1 4-256 0,0-3-48 0,-1 0-16 16,-1 4 0-16,2 6-192 0,0-4-32 0,-1 6-16 0,-2 1 0 15,3 7 16-15,0 6 16 0,1 8 0 0,1 5 0 16,0 4-192-16,2 1-32 0,0-8-16 0,0-3 0 15,1-8 144-15,0-3 16 0,2-1 16 0,1-4 0 16,-1 2-208-16,2-1-128 0,1 2 128 0,-1 2-128 16,0 4 192-16,0 3-48 0,0 0 0 0,0 1 0 15,1 0-144-15,2 0 0 0,0-2 0 0,2-5 128 16,-2-7 16-16,1-2 0 0,-2 0 0 0,4-1 0 16,2-1 112-16,1-2 32 0,-1-2 0 0,1 1 0 15,0 1-128-15,2-1-32 0,-1-1 0 0,3 2 0 16,2-2-128-16,2 5 128 0,1 3-128 0,2 0 128 15,-1-2-128-15,2-2-272 0,0-1 64 0,2-3 16 16,1-1-272-16,5 0-48 16,0 5-16-16,1-2 0 0,0-1-2160 0,-1-1-416 0,-2-4-96 0,-2-3-11984 15</inkml:trace>
  <inkml:trace contextRef="#ctx0" brushRef="#br0" timeOffset="8">26638 1703 7359 0,'0'0'656'0,"-3"-6"-528"0,-1-2-128 0,4 8 0 16,-4-8 2560-16,2 2 464 0,0-2 112 0,2 8 0 16,-1-9-1472-16,1 9-320 0,0-7-48 0,0 7-16 15,0 0-480-15,0 0-96 16,0-6-32-16,0 6 0 0,0 0-304 0,0 0-64 0,0 0-16 0,0 0 0 16,3-7 352-16,-3 7 64 0,0 0 0 0,0 0 16 15,0-6 240-15,0 6 64 0,0 0 0 0,0 0 0 16,0 0-16-16,0 0 0 0,0 0 0 0,0 0 0 15,0 0-256-15,0 0-48 0,0 0-16 0,0 0 0 16,0 0-176-16,0 0-48 0,-7 7 0 0,7-7 0 16,0 0-128-16,0 0-16 0,-7 9-16 0,7-9 0 0,-5 11-160 0,5-11-16 15,-5 10-128-15,5-10 192 0,-4 13-48 0,4-13-16 16,-2 13 0-16,-1-1 0 0,3-12-128 0,-3 11 128 16,3-11-128-16,-2 10 128 0,2-10 16 0,0 0 0 15,0 0 0-15,0 0 0 0,0 0 128 0,0 0 32 16,0 0 0-16,0 0 0 0,0 0-16 0,0 0 0 15,0 0 0-15,0 0 0 0,0 0 160 0,-8 5 48 16,8-5 0-16,0 0 0 0,0 0-496 0,0 0-256 16,0 0 16-16,-9 3 16 0,9-3 224 0,0 0 0 15,0 0 0-15,0 0 0 0,0 0 0 0,0 0 0 16,0 0 0-16,0 0 0 0,0 0 0 0,0 0 0 16,-8-3 0-16,8 3 0 0,0 0-256 0,0 0 0 15,0 0 0-15,0 0 0 0,-8-2 96 0,8 2 16 0,0 0 0 0,0 0 0 16,0 0-112-16,0 0-32 0,-4 7 0 0,4-7-12944 15,0 0-2576-15</inkml:trace>
  <inkml:trace contextRef="#ctx0" brushRef="#br0" timeOffset="9">27020 1741 13983 0,'0'0'624'0,"0"0"128"0,0 0-608 0,0 0-144 0,3-8 0 0,1 0 0 15,0 1 1376-15,0-1 240 0,-1 1 48 0,-1 1 16 16,1-2-272-16,0 1-48 0,-3 7-16 0,1-7 0 16,0-3-208-16,-1 3-48 0,0 1-16 0,-2 1 0 15,-1-3-336-15,3 8-64 0,-3-6-16 0,-1-1 0 16,1-1 176-16,-3 2 48 0,1-2 0 0,0-1 0 16,-2 3-144-16,2-2-32 0,-1 1 0 0,0 1 0 15,1-1-80-15,-1-1-32 0,-3 2 0 0,2-2 0 16,1 1-128-16,0 1-16 0,0-1-16 0,-1 1 0 15,-2 1-48-15,1-1 0 0,-1 3 0 0,1-1 0 16,-1 1-32-16,0-1-16 0,0 3 0 0,0 0 0 16,-2 1-16-16,1 0 0 0,-2 0 0 0,2 0 0 0,-1 1 192 15,0 0 48-15,-2-1 0 0,0 4 0 0,0-4-560 0,-2 3-192 16,1-1 0-16,1 0 0 0,0 1 192 0,1 1 160 16,-2 2-32-16,2 0 0 0,0 2-128 0,1 1 128 15,-1-1-128-15,0 4 128 0,0 2-128 0,2 3 0 16,-2 0 0-16,2 1 128 0,-1 0-128 0,1 3 192 15,1 0-192-15,1 3 192 0,0-2-192 0,2 1 192 16,-2 1-192-16,3-3 192 0,-2-2-192 0,2-3 0 16,0 1 0-16,-1-6 0 0,3 4 192 0,-1-2-64 15,0-2 0-15,0 1 0 0,1-1-128 0,1 2 160 16,-1-2-160-16,2 1 160 0,-1 0-32 0,1 0-128 0,0 1 192 16,-1-3-64-16,1 3-128 0,0 0 160 15,0 3-160-15,-1 1 160 0,1 0-160 0,1 1 0 0,0 2 0 0,0-1 0 16,-1 1 0-16,2-1 208 0,0 2 0 0,3 0 0 15,-1 1-208-15,-1-2 0 0,1-2 0 0,0 0 0 16,-1-2 0-16,1-3 0 0,1 0 0 0,0-1 0 16,-2-1 0-16,2-3 0 0,0 0 0 0,0 0 0 15,-4-8 128-15,5 8-128 0,0-2 0 0,1 2 144 16,-6-8-144-16,0 0 128 0,7 9-128 0,0-1 128 16,-1 0-128-16,-6-8 0 0,8 9 0 0,-8-9 0 15,9 10 0-15,1-2 0 0,-3 0 128 0,-7-8-128 16,9 8 0-16,2-2 0 0,-11-6 0 0,12 8 0 15,-2-1 0-15,1-2 0 0,-11-5 128 0,14 6-128 16,-1-2 0-16,-1 0 0 0,-12-4 0 0,14 5 0 16,0-1 0-16,1-2 128 0,-2 0-128 0,0-1 0 15,0-1 128-15,1 2-128 0,-2-1 0 0,1 2 128 0,-1-1-128 16,-12-2 0-16,14 0 0 0,-1 0 0 0,-1 2 0 0,-2-1 0 16,1-1 0-16,-1 0 0 0,-10 0 0 0,12 0 0 15,-12 0 0-15,11 0-176 0,-11 0 176 0,12 0 128 16,-12 0-128-16,12-1 176 0,-12 1-176 0,12-2 0 15,-12 2 0-15,10-2 0 0,-10 2 0 0,13-4 192 16,-4 0-192-16,-9 4 192 0,12-5-192 0,-2 1 0 16,-10 4 0-16,11-8-176 0,-2 0 48 0,-1 2 0 15,0-2 0-15,-1 0 0 0,0 0 128 0,-1 0 224 16,1 2-48-16,0-2-16 0,-1-1-160 0,1 2 0 16,-7 7 0-16,7-9 128 0,1 0-128 0,-8 9 0 15,8-12 0-15,0 2 0 0,-2 1 128 0,1 1-128 16,-2-2 128-16,0 0-128 0,-5 10 0 0,6-11 0 0,-4-1 0 0,1 2 0 15,-1-2 0-15,0 1 0 0,-2 2 0 0,-2 1 0 16,2 2 0-16,0 6 0 0,0-8 0 0,0 8 0 16,-2-8 0-16,0 0 0 0,1 1 0 0,1 7 0 15,-4-7 0-15,4 7 0 0,-5-5 0 0,5 5 0 16,-6-5 0-16,-1 2 0 0,2 2 0 0,5 1 0 16,-9-4 0-16,1 3 0 0,8 1 0 0,-9 1 0 15,1 3-128-15,8-4 128 0,-11 1 0 0,2 2 0 16,0-1 0-16,9-2 0 0,-10 3 0 0,1 1 0 15,9-4 0-15,-9 4 0 0,9-4 0 0,-11 5 0 16,1-1 0-16,10-4 0 0,-11 4 0 0,3 2 0 16,8-6 0-16,-9 7 0 0,1-3 0 0,8-4 0 15,-9 2 0-15,9-2-144 0,-9 0 144 0,9 0 0 0,0 0-384 0,0 0 48 16,0 0 0-16,0 0 0 16,-8 7-1312-16,8-7-256 0,0 0-48 0,0 0-16 15,0 0-1376-15,0 0-288 0,0 0-48 0</inkml:trace>
  <inkml:trace contextRef="#ctx0" brushRef="#br0" timeOffset="10">27405 2495 6447 0,'0'0'272'0,"0"0"80"0,0 0-352 0,0 0 0 16,0 0 0-16,0 0 0 0,0 0 0 0,0 0-160 16,4-8 16-16,-4 8 0 0,0 0 400 0,0 0 96 15,8-7 16-15,-8 7 0 0,0 0 720 0,5-2 128 16,1-2 48-16,-1 1 0 0,-5 3 208 0,5-1 32 16,0-2 16-16,-5 3 0 0,5-2-304 0,-5 2-64 15,11-2-16-15,-11 2 0 0,0 0-192 0,0 0-48 16,9-6 0-16,-9 6 0 0,0 0 64 0,0 0 0 15,0 0 0-15,0 0 0 0,0 0 192 0,0 0 64 16,0 0 0-16,0 0 0 0,0 0-320 0,0 0-48 0,0 0-16 0,0 0 0 16,0 0 16-16,0 0 0 15,0 0 0-15,0 0 0 0,0 0-688 0,-1 14-160 0,1 0 0 0,1 1 0 16,-1-15 128-16,1 18 16 0,2 0 16 0,0-3 0 16,-3 2 0-16,1 1 0 0,0 0 0 0,0 3 0 15,-2 2-160-15,2 1 0 0,-1 1 0 0,0-1 0 16,0 0 0-16,0-5 0 0,0 2 0 0,0 0 0 15,0 1 0-15,2-2 128 0,-4-1-128 0,2-3 128 16,2 1-128-16,0-3 0 0,-3-1 0 0,1-3-176 31,0-10-592-31,1 6-128 0,-1 1-32 0,0-7-10240 0,0 0-2048 0</inkml:trace>
  <inkml:trace contextRef="#ctx0" brushRef="#br0" timeOffset="11">27344 2766 27183 0,'0'0'1200'0,"0"0"256"0,0 0-1168 0,0 0-288 16,0 0 0-16,0 0 0 0,0 0 1296 0,0 0 208 15,0 0 32-15,0 0 16 0,0 0-336 0,0-9-80 16,-1 3-16-16,1 6 0 0,5-6-304 0,2-1-64 0,-7 7-16 0,10-5 0 15,-1 4-416-15,2-4-96 16,-1 2-16-16,0 2 0 0,1-2-208 0,1 2 176 16,-1-2-176-16,1 2 160 0,0-2-160 0,-2 2 0 0,1 0-160 0,0-1 160 15,1 0 0-15,0-2-144 0,-2 1 144 0,2 1 0 16,0 0-160-16,-1-2 160 0,0 2-192 0,-1-1 192 31,2-1-864-31,1 0-64 0,-1 1-16 0,1 0 0 16,0-2-2704-16,0-1-560 0</inkml:trace>
  <inkml:trace contextRef="#ctx0" brushRef="#br0" timeOffset="12">28014 2566 13823 0,'0'0'1216'0,"0"0"-960"0,0 0-256 0,0 0 0 16,0 0 2528-16,0 0 464 0,0 0 80 0,0 0 32 15,0 0-1920-15,0 0-384 0,0 0-80 0,0 0-16 16,0 0 0-16,0 0-16 0,0 0 0 0,-2 13 0 16,2-13-32-16,-3 16 0 0,0-3 0 0,1 1 0 15,-3-2-80-15,1 2-32 0,1 3 0 0,1-1 0 16,-2 2-96-16,1 2-32 0,0 1 0 0,1 0 0 16,-1 1-224-16,2 0-32 0,0-1-16 0,-1 1 0 15,0-1-144-15,0-2 0 0,1-2 0 0,0-1 0 16,1-2 0-16,1 2 128 0,-1-4-128 0,0-2 0 15,0-10-384-15,0 8-144 0,0-8-48 0,0 0-9888 16,-3 10-1984-16</inkml:trace>
  <inkml:trace contextRef="#ctx0" brushRef="#br0" timeOffset="13">28323 2528 17503 0,'0'0'1552'0,"0"0"-1232"0,-8-6-320 0,8 6 0 0,-6-3 4336 0,6 3 800 16,0 0 176-16,0 0 16 0,0 0-4272 0,0 0-864 16,0 0-192-16,-4 13 0 0,1-1 0 0,2 2 0 15,0 3 0-15,-1 3-128 0,0 3 128 0,1 4-160 16,-1 3 160-16,2 1-160 0,-1 1 160 0,0 0 0 15,-2 2 0-15,0-1 0 0,1 0 0 0,-2-4 0 16,0-4 0-16,1-2 0 0,2-9 0 0,0-1-240 16,0 0 64-16,1-2 16 15,1-1-576-15,1-2-112 0,-2-8-32 0,0 0-14112 0</inkml:trace>
  <inkml:trace contextRef="#ctx0" brushRef="#br0" timeOffset="14">28837 1220 15663 0,'0'0'1392'0,"-7"-8"-1120"0,1-3-272 0,1 3 0 15,-1 2 2496-15,6 6 432 0,-3-9 80 0,0 0 32 16,0-3-1152-16,2 2-224 0,0 0-64 0,-2 4 0 16,3-5-176-16,-1 5-32 0,0-1-16 0,-1 1 0 0,2 1-432 0,0 5-96 15,0 0-16-15,0 0 0 0,0 0-256 0,0 0-64 16,0 8-16-16,2 1 0 0,-1 2-240 0,1 2-64 16,1 3 0-16,0 1 0 0,-1 0 256 0,2 3 64 15,4 15 0-15,-2-1 0 0,2-4-160 0,0 0-32 16,1 1 0-16,0 1 0 0,1 4-16 0,-1 5-16 15,-2 9 0-15,3 5 0 0,-1 5 48 0,0-3 16 16,1-4 0-16,-1-4 0 0,-2-6-48 0,1 0-16 16,-4-3 0-16,1 8 0 0,0 7-288 0,0 9-176 15,-1 9 32-15,-1-8 0 0,1-11 368 0,-3-10 80 16,0-7 16-16,-1-4 0 0,0-4 128 0,2 0 16 0,-4-4 16 0,1 2 0 31,-2 2-752-31,2 2-160 0,0 3-16 0,0-2-16 0,-1 1 592 0,1-2 112 0,0 2 16 0,2-6 16 16,2-2-272-16,0-3-192 0,0-1 16 0,1-1 16 31,1 0-656-31,2-4-128 0,2-2-16 0,-3-4-16 16,1-5-1520-16,-7-5-320 0,12-5-48 0,-1-5-15008 0</inkml:trace>
  <inkml:trace contextRef="#ctx0" brushRef="#br0" timeOffset="15">30323 1476 26719 0,'0'0'2368'0,"0"0"-1888"0,0 0-480 0,0 0 0 16,0 0 1456-16,0 0 192 0,0 0 32 0,0 0 16 16,-5-10-992-16,-2 1-208 0,2 1-48 0,5 8 0 15,0 0-128-15,-9-7-48 0,9 7 0 0,-10-6 0 16,-1 2 304-16,11 4 48 0,-12-4 16 0,12 4 0 15,-10-6-32-15,0-1 0 0,-2 1 0 0,1-1 0 16,0 1-48-16,0 0-16 0,0 2 0 0,0 2 0 16,-1-1 32-16,-1 1 0 0,-1-1 0 0,1 0 0 15,-1 1-288-15,-2 0-48 0,-1 2-16 0,0-2 0 0,0 1-32 0,-1 1-16 16,-3 3 0-16,0 0 0 0,-1 1-16 0,2 3 0 16,2-1 0-16,0 4 0 0,0 0-160 0,1 3 0 15,0-2 0-15,0 5 0 0,1 1 0 0,-1 3 128 16,2 0-128-16,0 9 0 0,2 1 0 0,0 3 0 15,0 3 0-15,1 5 0 0,1-2 192 0,-1 1-32 16,0-2-16-16,-1-4 0 0,0-6-144 0,1-1 0 16,1-3-192-16,2 0 192 0,-1-2 0 0,4 1 0 15,1 2 0-15,1 0 192 0,0 2-48 0,3 5 0 16,1 2 0-16,1 1 0 0,2 1-144 0,0 1 0 16,3-1 0-16,1-6 0 0,0-2 256 0,-1-4 64 15,2-4 0-15,1-2 16 0,1-1-176 0,0-3-32 0,0 1-128 0,0-3 192 16,-1-1-192-16,1 0 176 0,1-1-176 0,-1-1 160 15,0-1-160-15,2 0 0 16,0-2 0-16,1 0 128 0,0-1-128 0,1-3 0 0,2 1 144 0,1 0-144 16,1-1 128-16,2 0-128 0,1-1 128 0,1 0-128 15,0-1 0-15,1 0 144 0,1 0-144 0,-3 0 0 16,-4 0 144-16,1 0-144 0,0 1 0 0,-2-2 144 16,-1 0-144-16,0-2 160 0,-1 1-160 0,-1-1 160 15,-1-1-160-15,0-1 128 0,-1-2-128 0,1 2 128 16,-2 1-128-16,1-2 128 0,1-1-128 0,-3 1 128 15,-1-3-128-15,-1 2 0 0,1 1 0 0,0-1 128 16,-8 7-320-16,10-6-64 0,-10 6 0 0,11-6-16 16,-2 0 432-16,-1-1 96 0,-8 7 0 0,10-6 16 0,-2 1-272 15,-8 5 0-15,11-7 0 0,-4-1 0 0,1-1 144 0,0-1-144 16,-1-1 0-16,-2 1 144 0,1-3-144 16,1 1 0-16,-1 0 144 0,0-1-144 0,-1-5 0 0,0 0 128 15,0-4-128-15,-1 1 0 0,0 2 0 0,0 1 0 16,0 1 0-16,0 0 0 0,-3 3 128 0,2 1-128 15,-1 1 160-15,0 3-160 0,-4 1 0 0,2 2 0 16,0-1-208-16,0 7 64 0,-1-5 144 0,1 5 0 16,0 0 0-16,-4-5 0 0,0 0 0 0,0 1 0 15,4 4 0-15,-5-7-128 0,5 7 128 0,-7-4 0 16,7 4 0-16,-7-2 0 0,0-1 0 0,1 0 0 16,-1 2 0-16,1 0 0 0,-2 1 0 0,8 0 0 15,-11 2 0-15,1 1 0 0,1 0 0 0,0-1 0 16,0 2 0-16,1 3 0 0,-1-3 0 0,1 2 0 0,-1 1 0 0,1-1 0 15,-1 1 0-15,1-1 0 0,0 1 0 0,0-1 0 16,-1 1 0-16,0-2 0 0,0 3 0 0,0-3 0 16,0 0 0-16,-1 2 0 0,1-3 0 0,9-4 0 15,-10 5 0-15,-1-1 0 0,1-2 0 0,10-2 0 16,-8 3-256-16,8-3-32 0,0 0 0 0,-9 4 0 31,9-4-1136-31,0 0-240 0,-9 4-32 0,9-4-16 16,-9 4-1392-16,9-4-288 0,0 0-48 0</inkml:trace>
  <inkml:trace contextRef="#ctx0" brushRef="#br0" timeOffset="16">30985 2321 1839 0,'0'0'160'0,"0"0"-160"0,-6-4 0 0,6 4 0 0,0 0 7248 0,0 0 1424 15,-9 0 288-15,9 0 48 0,0 0-6864 0,-9 4-1376 16,0 1-256-16,2 3-64 0,1 5 0 0,0 0 0 15,0-2 0-15,-2 2 0 0,0-3-160 0,-1 1-32 16,0-2 0-16,1 1 0 0,0 1 32 0,0 0 0 16,2 1 0-16,-1 1 0 0,0-1 224 0,0 0 32 15,2 1 16-15,0 2 0 0,1 2-208 0,1 0-32 16,-1 5-16-16,3-3 0 0,0 3-304 0,1 1 0 16,0 2 0-16,2 0 0 0,1 0 128 0,1-2-128 15,1-1 0-15,1-1 0 0,1-3 128 0,1-2-128 16,0-2 0-16,1 3 0 0,1-2 0 0,1-2-224 0,0-4 32 15,1-1 16 1,-2-5-352-16,2-3-80 0,0 0-16 0,1-3 0 16,0 0-288-16,-1-4-64 0,-1 0-16 0,1-3 0 15,-4-3-1216-15,0-4-240 0,-2 4-48 0,-2-4-16 0</inkml:trace>
  <inkml:trace contextRef="#ctx0" brushRef="#br0" timeOffset="17">30743 2552 35999 0,'-9'-3'1600'0,"9"3"320"0,0 0-1536 0,0 0-384 0,0 0 0 0,0 0 0 16,0 0 400-16,0 0 16 0,9 8 0 0,1-1 0 0,-10-7-96 0,13 6 0 15,-1-2-16-15,1 1 0 0,-1-2-112 0,4 1 0 16,1-4-16-16,1 1 0 0,3 0-176 0,1-1 0 15,1 0 0-15,3-1 0 16,2 0-320-16,0 1-128 0,1-3-48 0,-2 1 0 16,0 0-528-16,-4-2-96 0,-2 1-32 0,-2-1-9264 15,-2-2-1856-15</inkml:trace>
  <inkml:trace contextRef="#ctx0" brushRef="#br0" timeOffset="18">31141 955 24239 0,'-13'0'1072'0,"13"0"224"0,-7 0-1040 0,7 0-256 16,0 0 0-16,0 0 0 15,0 0 1168-15,0 0 176 0,0 14 48 0,3 2 0 0,-1 0-256 0,5 2-48 16,3 0-16-16,2 4 0 0,-2 4-320 0,6 2-64 16,4 3-16-16,-1-1 0 0,-1 6-144 0,2-2-16 15,1-1-16-15,0-6 0 0,0-2-112 0,3-1-32 16,4-1 0-16,3-2 0 0,4 4-16 0,6 3 0 16,2 4 0-16,4 3 0 0,-1 7-336 0,-3 1 0 15,-3 3 0-15,-5 4 0 0,-4 1 352 0,-2-3 96 16,-2-5 32-16,-2 0 0 0,-6-5-304 0,0 1-176 15,-4 0 192-15,0 2-192 0,-2 4 336 0,-3 0-32 16,-3 0-16-16,-2 2 0 0,-4-4-48 0,-2-2-16 0,-4-5 0 0,-2-1 0 16,-5-3 96-16,-2-1 0 0,-3 3 16 0,-4 5 0 15,-3 4-208-15,-8 8-128 0,-2 10 160 0,-6 4-160 16,-7 3 0-16,-1-8 0 0,1-9-208 0,4-7 64 31,2-2-1392-31,5-6-256 0,3 0-64 0,3-4-10240 0,3-2-2048 0</inkml:trace>
  <inkml:trace contextRef="#ctx0" brushRef="#br0" timeOffset="19">25447 4200 5519 0,'0'0'240'0,"0"0"64"0,0 0-304 0,-6-7 0 15,6 7 0-15,0 0 0 0,-5-9 5600 0,5 9 1056 16,0 0 224-16,0 0 32 0,-4-8-4800 0,4 8-976 15,-2-5-192-15,2 5-48 0,0 0-48 0,0 0-16 16,0 0 0-16,0 0 0 0,0 0-208 0,0 8-48 16,3 4-16-16,0 3 0 0,0 4-304 0,1 5-64 15,2 6-16-15,-1 2 0 0,3 3-176 0,5 27 192 16,0-11-192-16,-3-5 192 0,-1-7 0 0,2 3 16 16,-1 1 0-16,1 4 0 0,0 5 48 0,1 3 16 0,0-1 0 0,2-1 0 15,-1-8-112-15,0-4-32 0,1-5 0 0,-2-6 0 16,-1 0-128-16,0-3 128 0,-3-1-128 0,-1 1 128 15,-2-1-128-15,-2 1-176 0,-3 0 48 0,1-1 0 16,0 1-128-16,-1-4 0 0,-2-3-16 0,-4-1 0 31,0 1-608-31,-1-5-112 0,-2-3-32 0,0-3 0 16,0-5-2544-16,-2-4-512 0</inkml:trace>
  <inkml:trace contextRef="#ctx0" brushRef="#br0" timeOffset="20">25415 4167 16575 0,'0'0'736'0,"-9"-1"160"0,-1 0-720 0,10 1-176 0,0 0 0 0,0 0 0 15,0 0 2320-15,0 0 432 0,0 0 96 0,0 0 16 16,-3-7-1824-16,3 7-352 0,0 0-80 0,0-8-16 16,0 8-176-16,0 0-32 0,3-9-16 0,3 1 0 15,-6 8 320-15,6-10 64 0,1 1 16 0,-1 2 0 16,1-1 256-16,-1 1 48 0,2-1 16 0,0 1 0 16,0-2-336-16,0 3-64 0,2-2-16 0,2 1 0 15,1-2-416-15,1 5-64 0,-1-1-32 0,4 4 0 16,3-4-160-16,3 5 0 0,3 2 0 0,3 1 0 15,3-1 0-15,1 4 0 0,1 0 0 0,-2 1 0 16,-3 0-160-16,-1 1 160 0,-4 0 0 0,-2 0-144 16,-2 0 144-16,-3 1 0 0,-1 1 0 0,-2 1 0 0,-1-2-144 0,-3 3 144 15,1 1-160-15,-2 0 160 0,-1 1-144 16,-2 2 144-16,0-1-128 0,-1 5 128 0,-1-3 0 0,-2 2 0 16,0-2 0-16,-2 3 0 0,0-1 0 0,-2 2 0 15,-2 1 0-15,0-2 0 0,1-2 0 0,-3 0 0 16,0 3 160-16,1-1-160 0,-3-4 160 0,0 0-160 15,-1-4 160-15,2 0-160 0,-1 0 176 0,1-1-176 16,-2-4 192-16,1 1-192 0,0 0 160 0,0-2-160 16,0-1 128-16,-1 2-128 0,0-3 144 0,0 1-144 15,0-2 160-15,0-1-160 0,-2-1 160 0,1 1-160 16,-1-1 160-16,1-1-160 0,-2-3 0 0,-1 1 0 16,-3-2-208-16,2 1 64 15,1-1-528-15,0 2-96 0,-1 1-32 0,1-1 0 16,0 1-2608-16,0-2-528 0</inkml:trace>
  <inkml:trace contextRef="#ctx0" brushRef="#br0" timeOffset="21">26837 3972 10127 0,'0'0'448'0,"0"0"96"0,0 0-544 0,0 0 0 0,3-8 0 0,-3 8 0 0,0 0 3504 0,-3-7 592 16,0 1 112-16,3 6 16 0,0 0-2672 0,0 0-528 16,-6-3-128-16,6 3 0 0,0 0-384 0,0 0-80 15,-4-2-16-15,-1 2 0 0,-2 0 160 0,1 0 48 16,-1 2 0-16,-1-2 0 0,1 0 256 0,-3 3 48 15,-8 2 16-15,0 0 0 0,2 3 144 0,-1 0 48 16,2 2 0-16,-1 2 0 0,0 0-592 0,1 5-112 16,-2-2-32-16,2 4 0 0,0-1-80 0,-1 4-32 15,-1 3 0-15,3 2 0 0,0 7-160 0,1 3-128 16,-1 4 192-16,3 2-192 0,0 2 256 0,1-1-64 16,-1-2-16-16,1-3 0 0,0-4-176 0,0-1 0 15,-1-4 0-15,0-1-176 0,1 2 368 0,2 4 64 0,0 3 0 16,3 4 16-16,0 2 256 0,1 0 48 0,1 1 16 15,2-5 0-15,1-2-240 0,3-4-48 0,-1-4-16 0,3 1 0 16,-1-2-288-16,2-2 128 0,-1-1-128 0,1 4 0 16,2-4 128-16,1 5-128 0,3 2 0 0,0 0 0 15,-1-1 0-15,2 0 0 0,0-4-128 0,2 0 128 16,-1-8-320-16,3 1 48 0,1 0 0 0,1-4 0 31,-2 1-320-31,3-1-64 0,1-2-16 0,1-2 0 16,-1-3-272-16,1-1-48 0,3-4-16 0,-1 1 0 0,-5-4-1984 15,1 0-400-15,1-4-64 0</inkml:trace>
  <inkml:trace contextRef="#ctx0" brushRef="#br0" timeOffset="22">27585 4339 25103 0,'0'0'1104'0,"0"0"240"0,0 0-1072 15,-2-7-272-15,2 7 0 0,0 0 0 0,-3-11 1344 0,2 2 224 0,0 0 32 0,-1 0 16 16,1 0-640-16,0 1-128 0,-1-3-16 0,1 5-16 16,1 6-224-16,-1-13-32 0,-1 2-16 0,1 1 0 15,-2 2 32-15,1 2 0 0,2 6 0 0,-5-8 0 16,-2 1-16-16,2 3 0 0,0-2 0 0,-2 3 0 15,-2 2 16-15,0 1 16 0,0-1 0 0,0 3 0 16,0 1-208-16,-2 1-32 0,-1 0-16 0,1 1 0 16,-2 3-208-16,-2 2-128 0,1 2 160 0,-2 0-160 15,-1 2 240-15,0 3-48 0,0 1-16 0,-1 3 0 16,-1 1-16-16,-1 3 0 0,2-2 0 0,0 0 0 0,1-1 48 0,1 0 16 16,0-1 0-16,2 1 0 0,1 1-80 0,1 1-16 15,-1-2 0-15,1 3 0 0,1 1 0 0,0 3-128 16,2 2 192-16,1 4-64 0,2-1-128 0,1 1 0 15,1 2 144-15,1-1-144 0,2-5 192 0,1-1-48 16,0-1 0-16,1-3 0 0,2-5-16 0,-1-1-128 16,2-1 192-16,0-3-64 0,3-2-128 0,-1 0 192 15,1 2-192-15,-2-3 192 0,3 0-192 0,-2 0 0 16,-1-1 144-16,3 0-144 0,1-1 144 0,2 1-144 16,-1-3 192-16,1 2-192 0,-11-11 208 0,15 10-64 15,-2 3-16-15,2-5 0 0,-1 0 0 0,0-2 0 16,1 0 0-16,-1-3 0 0,-1 3-128 0,0-4 192 0,0 2-192 15,0-3 192-15,-2-1-192 0,-11 0 128 16,11 0-128-16,0-1 128 0,2 1-128 0,0-2 0 0,-1 2 0 0,-1-2 128 16,0 0-128-16,-1-1 0 0,1 0 0 0,-11 3 128 15,11-3-128-15,1 1 0 0,-1 0 0 0,-2-1 128 16,-9 3-128-16,10-3 0 0,-10 3 0 0,12-4 0 16,-3 2 0-16,-9 2 0 0,12-5 0 0,-2-1 0 15,-1 0 0-15,0-1 0 0,1 1 128 0,-1-1-128 16,1-2 0-16,1 0 0 0,-1-1 0 0,0-1 128 15,2 0-128-15,0 0 0 0,-2 1 144 0,-1-2-144 16,-1-1 0-16,1 0 144 0,0 0-144 0,1 1 0 16,-4-2 144-16,1-1-144 0,-1 1 0 0,-1-2 144 15,1 2-144-15,-3 1 0 0,1-3 0 0,0 2 128 16,-1 1-128-16,1 0 0 0,0 3 0 0,0-2 0 16,-2 1 0-16,1 4 0 0,-3 0 0 0,0 7 0 0,0 0 0 0,0 0 0 15,-3-6 0-15,3 6 0 0,-5-4 0 0,-1 2 0 16,-1 2 0-16,-2 0 0 0,0 0 0 0,0 2 0 15,-2 2 0-15,2-4 0 0,0 2 0 0,-1 2 0 16,-1-1 0-16,1 1 0 0,-2-1 0 0,0 3 0 16,2-1 144-16,-1-1-144 0,2 1 128 0,-1-2-128 15,1 1 128-15,0-2-128 0,9-2 0 0,-10 4 0 16,10-4 0-16,-10 5 128 0,1-1-128 0,9-4 0 16,0 0 0-16,-9 5 0 0,9-5-256 0,0 0 0 15,-9 4-16-15,9-4 0 16,0 0-240-16,-3 7-32 0,2 1-16 0,1-8 0 15,0 0-1616-15,0 0-336 0,2 4-64 0,-2-4-10240 0,0 0-2048 0</inkml:trace>
  <inkml:trace contextRef="#ctx0" brushRef="#br0" timeOffset="23">28280 5144 17855 0,'0'0'784'0,"0"0"176"0,0 0-768 0,0 0-192 16,0 0 0-16,0-8 0 0,0 8 944 0,2-8 144 16,-2 8 48-16,1-6 0 0,-1 6-16 0,1-8 0 15,-1 1 0-15,0 7 0 0,0 0 352 0,0 0 80 16,0 0 16-16,-6-2 0 0,6 2-240 0,-11-2-48 15,-1 2-16-15,2-1 0 0,-3 1-224 0,1 4-32 0,-1 2-16 0,0 4 0 16,0-4-304-16,-1 3-64 0,1 3-16 0,1 1 0 16,0 0-384-16,1 0-80 0,-1 0-16 0,0 0 0 15,2 3-128-15,1-1 0 0,-1 0 144 0,1 0-144 16,1 0 0-16,3-2 0 0,3 0 0 0,0 1 0 16,1-1 192-16,1-13-16 0,3 15-16 0,2-2 0 15,0-2-160-15,-5-11-144 0,9 11 144 0,2-5-208 16,-1-1-80-16,1-2-16 0,0 0 0 0,2-3 0 15,0-6 128-15,3 1 32 0,0-1 0 0,1-3 0 16,1 0 144-16,0 1 0 0,2-4 0 0,-2 0 0 16,0-1 0-16,0 0 0 0,1 0 0 0,-2 0 0 15,-3 3 0-15,-1-3 192 0,-1 0-32 0,-2 0-16 16,-3-2 96-16,-3 2 16 0,-1 0 0 0,-1-3 0 16,-2 5-64-16,-3-1 0 0,-2 2 0 0,-4 2 0 15,-3 0-64-15,-1 1-128 0,-1 2 176 0,-2 0-176 0,-1 1 0 0,0 1 0 16,-1 2-160-16,1 1 160 0,1 1-448 0,3 3 48 15,-1 2 0-15,0 0 0 16,1-3-432-16,1 2-96 0,4 0-16 0,0 3 0 16,8-8-2544-16,-6 6-512 0</inkml:trace>
  <inkml:trace contextRef="#ctx0" brushRef="#br0" timeOffset="24">28288 3987 22111 0,'0'0'1968'15,"-10"4"-1584"-15,10-4-384 0,0 0 0 0,-9 2 2624 0,9-2 432 16,-4-4 80-16,4 4 32 0,0 0-1824 0,0 0-384 15,0 0-64-15,14 9 0 0,0-5-320 0,2 4-48 16,3-1-16-16,4 4 0 0,0-1-160 0,3 1-32 16,2 0-16-16,-1 2 0 0,0 0 16 0,-2 0 16 15,0 2 0-15,0 0 0 0,-3 2 48 0,3 2 16 16,1 3 0-16,1 3 0 0,3 5 112 0,5 2 0 16,6 3 16-16,2 2 0 0,2-5-112 0,-2 2-32 15,-2 2 0-15,-5-4 0 0,-5 1-96 0,-1-2-32 16,-5 0 0-16,-3 3 0 0,-1 4-256 0,-4 5 0 15,-2 4 128-15,-2-3-128 0,-2 2 0 0,1-3 0 16,-2-5 128-16,0-4-128 0,-5-3 144 0,-1-4-16 16,0-1-128-16,-4-1 192 0,-2-4 192 0,1 1 48 0,0 0 0 15,-3 3 0-15,-3-1-288 0,-1 0-144 0,-1 5 160 0,-1 4-160 16,-2-1 336-16,-1 9-16 0,-2-5-16 0,-4 3 0 16,0-1-304-16,-2-3 0 0,-4-2 0 0,-4-4 0 15,1-5-128-15,-2 0-144 0,-3-1-32 0,2-2 0 31,2 1-1616-31,2-5-320 0,2-1-64 0,5-3-17152 0</inkml:trace>
  <inkml:trace contextRef="#ctx0" brushRef="#br0" timeOffset="25">20322 16236 1839 0,'0'0'160'0,"0"0"-160"15,0 0 0-15,0 0 0 0,0 0 5040 0,0 0 976 16,0 0 192-16,0 0 32 0,0 0-5216 0,0 0-1024 15,0 0-224-15,0 0-32 0,2-11-64 0,0 2-16 16,-2 9 0-16,7-9 0 0,-2 1 496 0,-5 8 96 0,1-5 32 0,1-1 0 16,-1-1 144-16,0 1 16 0,-1-1 16 0,-1 0 0 15,0 1 576-15,-1-1 112 0,-2-6 32 0,-1 0 0 16,0 4 32-16,-2 1 16 0,0-3 0 0,-3 2 0 16,3 1-368-16,-1 0-80 0,0-4-16 0,-1 3 0 15,0 1-240-15,0 0-48 0,0 2-16 0,-2-1 0 16,1-2-80-16,-3 3-32 0,1-1 0 0,0 3 0 15,0 3-144-15,1-2-16 0,-2 3-16 0,0 3 0 16,-2 1-176-16,1 1 192 0,-3 3-192 0,-1 2 192 16,1 1-192-16,0 1 192 0,2 2-192 0,0 0 192 15,-1 1-48-15,1-1 0 0,0-1 0 0,2 0 0 16,0-1 160-16,3-1 16 0,1 1 16 0,-2 0 0 16,1 1-160-16,1-1-48 0,-1 1 0 0,1 1 0 15,-2 2-128-15,0 2 160 0,-1 0-160 0,1 7 160 0,-2-2 64 0,-2 6 16 16,1 1 0-16,0 4 0 0,-1-1-48 15,2 0 0-15,2 1 0 0,0-2 0 0,2-5 112 0,1-2 16 16,2 0 0-16,2-7 0 0,1-3-80 0,3 4-16 16,3-2 0-16,1 0 0 0,1 0-224 0,0-3 0 15,2 0 0-15,-2 2 0 0,3 0 0 0,-1 3 0 16,1-3 128-16,1 2-128 0,2 2 0 0,-1-1 0 16,1 1 0-16,-1-2 0 0,1 0 176 0,-1 0-176 15,2-2 192-15,-1 0-192 0,1 1 144 0,0-4-144 16,0 0 0-16,1-3 144 0,1-1-144 0,-1-1 160 15,0 0-160-15,1-2 160 0,2 0-160 0,-2-2 160 16,1-1-160-16,-2 3 160 0,0-5-160 0,1 2 0 0,2-1 144 16,-2-2-144-16,2 3 0 0,-2-3 144 0,1 0-144 15,-1-1 0-15,0-1 128 0,1-3-128 0,-1 0 0 0,2-2 0 16,-1-2 160-16,2-1-160 0,0-3 128 0,1-2-128 16,-1 0 144-16,0-1-144 0,-1-1 160 0,-1 0-160 15,0-1 128-15,-2 1-128 0,-1-1 0 0,-2 1 144 16,0 1-144-16,-2 2 0 0,0-2 0 0,-1 3 0 15,-2 0 128-15,-1 3 80 0,-2-2 32 0,2 3 0 16,-2 0-416-16,-1-3-80 0,-1 12 0 0,0-13-16 16,-1 2 464-16,-1 1 80 0,2 10 32 0,-2-10 0 15,0-2-304-15,2 12 128 0,-5-12-128 0,1 2 0 16,4 10 128-16,-4-9-128 0,-2-3 0 0,1 4 0 16,5 8 0-16,0 0 0 0,-10-9 0 0,4 2 0 15,6 7 0-15,-8-4 0 0,8 4 0 0,-10-3 0 0,-1 0 0 16,1 2 0-16,1 1 0 0,-2 1 0 0,0 0 0 15,-1 2 0-15,-1 2 0 0,-2-1 0 0,0 0 0 0,-2 1 0 16,0-2 0-16,0 2 0 0,1-1 0 0,2 1 0 16,1-1 0-16,0 1 0 0,1 0 0 0,2 1 0 15,-1 0 0-15,2-2 0 0,9-4 0 0,-9 7 0 16,0-2 0-16,9-5 0 0,-8 5 0 0,8-5 0 16,0 0-144-16,0 0 144 15,0 0-528-15,0 0-32 0,0 0 0 0,0 0 0 16,0 9-1216-16,0-9-240 0,0 0-48 0,8 7-16 15,0-3-1312-15,0-1-272 0</inkml:trace>
  <inkml:trace contextRef="#ctx0" brushRef="#br0" timeOffset="26">20642 16996 15663 0,'0'0'1392'0,"0"0"-1120"16,0 0-272-16,0 0 0 0,0 0 2752 0,0 0 512 16,-4-5 80-16,4 5 32 0,0 0-2288 0,0 0-448 15,0 0-80-15,0 0-32 0,0 0-304 0,0 0-64 0,0 0-16 16,0-8 0-16,0 3-144 0,0 5 0 0,0 0 0 0,0 0 0 16,0 0 128-16,0 0-128 0,0 0 192 0,-8 9-64 15,0 0 480-15,0 3 96 0,-1 1 0 0,0-2 16 16,-1 4-64-16,-1-2-16 0,0-3 0 0,0 4 0 15,1 3-64-15,1 2 0 0,-1-5-16 0,3 2 0 16,-1 1-176-16,3-3-48 0,1-2 0 0,2 1 0 16,2-4-336-16,2 0 0 0,-2-9 0 0,5 12 128 15,1-2-128-15,1-1 0 0,-1-1 0 0,2-1 0 16,-8-7 0-16,12 9 0 0,-2-3 0 0,2-2 128 16,-1 1-128-16,-1-1 0 0,-10-4 0 0,13 4 0 15,-1-1 0-15,0-1 128 0,-12-2-128 0,13 2 0 16,-2-2 0-16,1-2 144 0,-2 1-144 0,1-1 0 15,-11 2 160-15,13-6-160 0,-1 0 128 0,-2 1-128 16,0-2 160-16,0 1-160 0,-3-2 192 0,-7 8-192 0,7-11 192 0,-2-2-64 16,-5 13 0-16,4-13-128 0,-3-2 160 0,-2 0-160 15,-2 1 128-15,0-2-128 0,-3-1 128 0,0 0-128 16,-1 2 128-16,-1-4-128 0,-1 4 0 0,2 0 128 16,-1 4-128-16,1-1 0 0,-1 0 0 0,2 4 0 15,-2 3 0-15,2 3 0 16,-4 0-528-16,10 2-48 0,-9 6 0 0,1 1-11120 15,2 1-2224-15</inkml:trace>
  <inkml:trace contextRef="#ctx0" brushRef="#br0" timeOffset="27">20612 15783 25743 0,'0'0'1136'0,"0"0"240"0,0 0-1104 0,0 0-272 0,-5-7 0 0,5 7 0 16,0 0 768-16,0-12 112 0,0 12 16 0,1-13 0 16,1 2-640-16,0 2-112 0,-2 9-16 0,1-10-128 15,-1 10 256-15,0 0-48 0,-1-13-16 0,-2 0 0 16,3 13 384-16,-5-11 80 0,0 2 16 0,-2 1 0 15,-1 1 224-15,-1 1 32 0,0 0 16 0,-1-1 0 16,-2 2-240-16,2-1-32 0,-2-1-16 0,0-1 0 16,-1-1-240-16,-1 3-48 0,-2-1-16 0,-1-1 0 15,0-2 32-15,-1 1 16 0,-3-2 0 0,0 5 0 0,0-3 48 0,-1 3 0 16,-1 2 0-16,-2 3 0 0,0 0-320 0,-2 2-128 16,-1 2 0-16,2 2 128 0,0 3-128 0,0 2 192 15,-1-3-192-15,-1 3 192 0,1 2-192 0,1 0 0 16,0-1 144-16,-1-1-144 0,-3-3 0 0,-2 0 0 15,1-2 0-15,-2 0 0 0,1 2 0 0,-1-2 144 16,1 2-144-16,-1-4 0 0,0 3 144 0,2 0-144 16,4 3 0-16,1 0 144 0,1 2-144 0,1 1 0 15,1-2 0-15,1 4 128 0,2-1-128 0,1 4 0 16,-2 0 0-16,0 4 0 0,3 3 0 0,-2-1 0 16,-3 4 0-16,-1 3 0 0,1 4 0 0,-2 3 0 0,-2-5 0 0,-2 1 0 15,0-6 0-15,1-2 160 0,-2-1-16 0,2 0 0 16,2-4-144-16,1 1 0 0,1 1 0 15,1 1 0-15,4 1 0 0,1-2 0 0,2 3 0 0,4 2 0 16,2 1 192-16,1 3-64 0,1 2 0 0,3-1 0 16,2 3-128-16,2 1 128 0,-1-3-128 0,2 1 128 15,2-2-128-15,0-5 0 0,1-2-192 0,0-2 192 16,-2-1-128-16,1 2 128 0,1 1 0 0,0 1 0 16,-1 4 0-16,2 2 0 0,0 6 0 0,1 2 0 15,1 2 0-15,0 0 0 0,1-2 0 0,2-4 0 16,0-4 256-16,0-4-48 0,0-4 0 0,2 0 0 15,0-2-32-15,1 0-16 0,0-1 0 0,2 1 0 16,0-2 96-16,3 2 0 0,-1 1 16 0,2 2 0 16,2 1-272-16,2-1 128 0,1 1-128 0,1 1 0 0,-2-2 176 15,0 1-176-15,2-1 160 0,-2 0-160 16,0 0 128-16,0-3-128 0,2-3 0 0,-4-1 144 0,1-3-144 16,0-2 160-16,-1 0-160 0,2-5 160 0,0 0-16 0,3 1 0 15,2 0 0-15,3 0 0 0,0 0-16 0,3 0 0 16,2-2 0-16,0-1 0 0,0 1 64 0,1-1 0 15,-2-1 0-15,-2-1 0 0,-2 2-32 0,0-4 0 16,0-2 0-16,0-1 0 0,-1 0-160 0,2-1 128 16,2 2-128-16,1-1 128 0,-1-3-128 0,3 1 0 15,-1 1 144-15,0-1-144 0,0-1 192 0,-2 2-16 16,-3 0-16-16,0 2 0 0,-2-5-160 0,0 0 0 16,-3 0 0-16,1-2 0 0,0 2 0 0,0-4 0 15,0-3 128-15,1 2-128 0,2-1 128 0,4 1-128 0,0-6 128 0,3 3-128 16,0 1 128-16,1-2-128 0,-1-2 0 15,-2 1 128-15,-4-1-128 0,-1 2 0 0,-2-4 0 0,-2-1 128 16,-4-2 144-16,-2 2 32 0,1-1 0 0,-1 1 0 16,-2-3-304-16,2 1 0 0,-1-3 0 0,1 2-144 15,1-1 144-15,2 1 0 0,0-2-144 0,2 1 144 16,-1-2 0-16,1 0 0 0,-2 2 0 0,0-5 128 16,-1-4-128-16,-2-2 128 0,0-8-128 0,-1-1 128 15,-1-4 64-15,-1 0 0 0,-3 1 0 0,-2 5 0 16,0 3-192-16,-1 4-144 0,-2 1 144 0,-2 2-208 15,1 0 208-15,-2-4 0 0,0-7 0 0,-1-2 0 16,-4-5 0-16,-1 4 0 0,0-1 0 0,-2 3 0 16,-1 4 0-16,-1 3 0 0,-3 2 0 0,0 2 0 15,-2 5 0-15,-2-4 0 0,-2-1 0 0,-3-5 0 0,-1-8 0 16,-2-6 0-16,-1-2-128 0,-2 1 128 0,1 0-192 0,1 7 192 16,0 6-208-16,0 7 80 0,0 2 128 0,0 6-192 15,2 5 192-15,-2 4-192 0,0 0 192 0,0 3 0 16,2 3-144-16,-1 2 144 0,-3-2 0 0,-2 1 0 15,-1 2-144-15,-2 1 144 0,0-1 0 0,-4 4-160 16,-1-3 160-16,-3 2-128 0,-1 2 0 0,-1 1 0 16,0 2 0-16,4 1 0 0,0 1 128 0,3-2 0 15,1 4-144-15,4 0 144 0,1-2 0 0,3 1 0 16,1-1 0-16,1 1 0 0,1-1-192 0,1 0 192 16,-1 0-160-16,2 1 160 15,2 2-512-15,0-1 0 0,1 2 0 0,2 4 0 16,2-2-1184-16,1 2-240 0,1 0-48 0,3 1-16 15,2-3-1456-15,3 3-272 0,0-13-64 0,9 21-16 0</inkml:trace>
  <inkml:trace contextRef="#ctx0" brushRef="#br0" timeOffset="28">21510 16620 30527 0,'-4'-7'1344'0,"4"7"288"0,0 0-1312 0,0 0-320 0,-6-8 0 0,6 8 0 16,0 0 800-16,0 0 96 0,-2-7 0 0,2 7 16 15,0 0-720-15,0 0-192 0,0 0 0 0,7-8 0 16,-7 8 0-16,0 0 0 0,9-4 0 0,-9 4 0 16,0 0 0-16,10-1 0 0,-10 1 0 0,0 0 0 15,0 0 0-15,11 4 208 0,-11-4-16 0,0 0-16 16,0 0 848-16,10 7 192 0,-10-7 16 0,0 0 16 0,0 0-528 0,11 5-96 16,-11-5-32-16,0 0 0 0,11 1-80 0,1-1 0 15,0-2-16-15,-12 2 0 0,13 0-288 0,1 0-48 16,2-2-16-16,2 2 0 0,2-1-144 0,2 1 192 15,1 0-192-15,3 1 192 0,2-1-64 0,2 3-128 16,1-1 192-16,0 4-64 0,1-1-128 0,-1 0 0 16,-2-1 0-16,-1 0-176 0,1 0 176 0,-2 0 0 15,-1-2 0-15,-1 0 0 0,-1-2 0 0,0 0 144 16,1 0-16-16,1 0-128 0,2-3 192 0,0 2-64 16,4-1 0-16,0 1-128 0,2 1 224 0,1 3-64 15,1-1-16-15,-3 1 0 0,0 0-144 0,-2 0 128 16,-1 1-128-16,-4 2 128 0,-3-4 0 0,-3 2 0 15,0-1 0-15,-3 1 0 0,-1-2-128 0,-3 2 0 0,-2 0 0 16,1 0 0-16,-2-1 0 0,1-2 0 0,-1 0 144 0,2 0-144 16,-2-2 192-16,2 1-48 0,0-1 0 0,0 0 0 15,1 1-144-15,0-4 160 0,0 0-160 0,0 0 160 16,-1 0 16-16,-1 0 0 0,1-3 0 0,0 4 0 16,-2-4-32-16,1 1 0 0,-11 6 0 0,9-6 0 15,-3 1-16-15,-6 5 0 0,5-6 0 0,-5 6 0 16,0 0 0-16,0 0 0 0,4-10 0 0,-1 7 0 15,-3 3-128-15,0 0 128 0,0 0-128 0,0 0 128 16,-5-10-128-16,5 10 0 0,0 0 144 0,-9-5-144 16,-2-1 0-16,1 0 128 0,-2 0-128 0,-1-1 0 15,0 1 224-15,-3-1-32 0,-2 1 0 0,0-2 0 16,-2-1-48-16,1 1-16 0,-2 0 0 0,1-1 0 16,1 1-128-16,1 1 0 0,-2-4 144 0,3 5-144 0,1 0 0 15,1 0-320-15,-1-1 64 0,2 2 16 0,2-1 400 0,2 0 80 16,0 2 16-16,4-1 0 0,6 5-256 0,0 0 0 15,-7-4 0-15,7 4 0 0,-4-5 0 0,4 5 0 16,0 0 0-16,0 0-160 0,0 0 0 0,0 0 0 16,14 0 0-16,-1 4 0 0,-2-1 160 0,2 1 0 15,2 1 0-15,0 1 0 0,1 1-224 0,0-1-16 16,-2 2 0-16,3 1 0 0,-1 3 240 0,0-3 0 16,1 2 0-16,0-4-144 0,0 1 144 0,2 0 0 15,-1 1 0-15,1-1 0 0,1-2 0 0,1 1 0 16,2 0 0-16,2-1 0 0,2 1 0 0,0 2 144 15,-1-1 0-15,-2-1 0 0,-1 0-144 0,-3-1-144 16,0 2 144-16,-2-1-208 0,-3-1 208 0,-2 2 0 0,-2-1 0 16,-2 0-144-16,-9-7 144 0,7 10 0 0,-2-3 0 0,-1 2 0 15,-4-9 0-15,0 11 0 0,0-11 0 0,-5 12 0 16,-2-1 0-16,0 1-240 0,-4-5 48 0,1 0 0 16,-2 3 192-16,0-3 0 0,-1 1 0 0,0 0 0 15,-1-1 384-15,-2 0-48 0,-1 1 0 0,2 0 0 16,-2-1-208-16,0 3-128 0,-2 0 128 0,1 2-128 15,0-3 0-15,1 3 0 0,0 1 0 0,1 0 0 16,2 0 0-16,2-2 0 0,1-1 0 0,0-1 0 16,2-1-384-16,2 0 16 0,7-8 0 0,0 0 0 15,-2 10-1520-15,2-10-304 0,0 0-64 0,0 0-10736 16,10 0-2128-16</inkml:trace>
  <inkml:trace contextRef="#ctx0" brushRef="#br0" timeOffset="29">23945 16019 11967 0,'0'0'1072'0,"0"0"-864"0,0-11-208 0,0 0 0 16,-1 3 5248-16,1 8 1024 0,0 0 192 0,0 0 32 15,-1-9-5056-15,1 9-1008 0,-4-5-208 0,4 5-32 16,-7-4-192-16,7 4 0 0,-9-4 0 0,-1 4 128 15,-1 2-128-15,1 0 192 0,-1 2-192 0,1 0 192 16,-3 0 288-16,0 2 64 0,-1 1 16 0,-2 2 0 16,0 1 80-16,1 2 32 0,-2 3 0 0,-1 1 0 15,-2 5-128-15,-1-1-32 0,0-1 0 0,-2-3 0 16,-2 1-128-16,-1 0-16 0,-3 0-16 0,-1 1 0 16,0 0-176-16,0 3-48 0,0 1 0 0,3 5 0 15,1-1 160-15,2 5 32 0,2 1 0 0,1 2 0 0,2 3-320 0,1-1 0 16,2 0 0-16,0-3 0 15,2 0 128-15,1-3-128 0,1-5 192 0,0-2-192 0,1-2 208 0,0 0-64 16,2 0-16-16,1 0 0 0,0 0 48 0,2 1 0 16,-1 1 0-16,2 5 0 0,1-1-176 0,2 3 192 15,-1 0-192-15,3 3 192 0,3-1-32 0,2 2 0 16,-1-4 0-16,2 0 0 0,2-1-32 0,1-3 0 16,0-3 0-16,1-3 0 0,-1-2-128 0,1 0 0 15,-1-1 144-15,2-1-144 0,-1 1 0 0,1 0 144 16,-1-3-144-16,2 3 0 0,1 1 192 0,1 2-192 15,2-1 192-15,1 2-192 0,1-2 0 0,3 1 0 0,2 0 0 0,1 1 0 16,0-3 0-16,1 2 240 16,1-1-32-16,2-1 0 0,-1 1-208 0,0-2 144 0,1-2-144 15,-2-2 128-15,0-4 160 0,-1 2 32 0,-2-3 0 0,1 0 0 16,-1-3-320-16,3-1 0 0,3 1-128 0,2-5 128 16,0 1 0-16,5-1 0 0,3 1 0 0,0-1 0 15,0-2 0-15,0-1 128 0,-1-1 0 0,-2-1-128 16,-2-3 160-16,3-1-160 0,-5-1 128 0,1-2-128 15,0-2 128-15,1-1-128 0,1 1 0 0,3-2 128 16,-1-2 96-16,2 2 16 0,1 1 0 0,-1-2 0 16,0 0-240-16,-1 0 128 0,-3-3-128 0,-1 3 0 15,-3-1 288-15,-1 0-32 0,-3 2-16 0,1-3 0 16,-2 1-416-16,0-1-80 0,0 2 0 0,0-1-16 16,1-3 272-16,-2 2 144 0,0-2-16 0,0-3 0 15,-1-2 80-15,0-5 16 0,-2-7 0 0,-1-2 0 16,-3-6-224-16,-1 3 0 0,-1 0 0 0,-4 4 0 15,-2 4 0-15,-2 2 176 0,-3 3-176 0,-1 4 160 0,-3 3-160 0,-1-5 0 16,-2 0 144-16,-2-8-144 0,-3-1 144 0,-1-4-144 16,-2-2 192-16,0 0-192 0,-2-1 128 0,-1 1-128 15,-2 4 0-15,1 2 0 0,0 5 0 0,-1 0-144 16,1 1 16-16,-2 2 0 0,2 3 128 0,0-1 256 16,-1-1-64-16,1 0-16 0,-2-2-176 0,1 0 0 15,-1 0 0-15,-1 1 0 0,-1 4 0 0,0 2-144 16,-1-3 144-16,1 5-160 0,-1 3 160 0,-1-1 0 15,-1 4 0-15,-1 2 128 0,-3 0-128 0,-1 2-208 16,-1-2 48-16,-5 3 16 0,-1 1 144 0,-1 1-128 16,-3 0 128-16,1 0-128 0,-1 2 128 0,2 2 0 0,1-3 0 15,2 3-128-15,0 2 128 0,4-1 0 0,0 2 0 0,1 2 0 16,-1 2 0-16,1-1-160 0,0 2 160 0,-5-1 0 16,1 1-192-16,-3 1 64 0,-2 2 128 0,-2 0-208 15,-1 1 48-15,1 1 16 0,-1 0 0 0,4 1 0 16,2 1 0-16,3-4 0 0,3 2 0 0,3-1 0 15,2-3-128-15,2 0-32 0,1-1 0 0,1 1 0 32,1-2-912-32,0 1-176 0,-1-3-32 0,1 2-12848 0,1 1-2576 0</inkml:trace>
  <inkml:trace contextRef="#ctx0" brushRef="#br0" timeOffset="30">24363 16232 20271 0,'0'0'1792'0,"0"0"-1424"0,-11-3-368 0,2 2 0 16,9 1 2544-16,-9 0 432 0,0-3 96 0,0 2 0 16,-2-2-2624-16,1 1-448 0,-1-1-240 0,0 2 32 15,-4-3 208-15,1 0 0 0,-3-1 0 0,0 1 0 16,0-1 432-16,0 1 128 0,0 0 16 0,3 0 16 15,1-1 496-15,0 1 112 0,0 0 16 0,1 1 0 0,0-1-208 0,1 2-48 16,-1 1 0-16,0 2 0 0,0 0-576 0,-1 2-128 16,0 1-32-16,-1 0 0 0,0 3-224 0,-1 4 0 15,0-1-192-15,-1 3 192 0,-1 3-240 16,1 1 64-16,2 2 16 0,0 6 0 0,-1 3 160 0,2 6 0 16,0 2-144-16,2 3 144 0,0 4 0 0,2 0 0 15,0 0 0-15,1-4 0 0,2-3 0 0,-1-4 0 16,0-6 0-16,2 2 0 0,1-6 224 0,0 0 16 15,2 0 0-15,1 0 0 0,1 2-240 0,2 0 0 16,1 0 128-16,1 1-128 0,0 1 144 0,1 0-16 16,0-3 0-16,0 1 0 0,3-2 0 0,1-1 0 15,0-3 0-15,2-2 0 0,-1-2 64 0,2-1 16 0,0 0 0 0,1-2 0 16,0-4 48-16,1 0 0 0,-1-1 0 0,0 0 0 16,0-2 32-16,1 1 16 0,1-4 0 0,0 0 0 15,1-1-176-15,0 2-128 0,-1 0 192 0,2-2-192 16,-1-2 176-16,0 0-176 0,-1 1 160 0,0 0-160 15,-1 1 160-15,0-4-160 0,-1 1 160 0,0-3-160 16,0 0 352-16,0 0-32 0,2 1 0 0,-1-6 0 16,-1 1-448-16,1-1-112 0,1 1-16 0,-2 0 0 15,-1-3 256-15,-2 0 208 0,2-1-32 0,0 1-16 16,-1-1-160-16,1-2 128 0,-2 3-128 0,0 2 128 16,-3-2-128-16,0-2 160 0,-1 1-160 0,0 0 160 15,-2-1-16-15,-2 4 0 0,1 0 0 0,-2-2 0 16,0 3-16-16,-1-2 0 0,0 1 0 0,0 11 0 0,0-11-128 0,0 2 0 15,0 9 0-15,0-11 0 0,0 11 0 0,0 0 0 16,-2-9 0-16,2 9 0 0,-3-10 0 0,3 10 0 16,-4-9 0-16,0 5 0 0,4 4 0 0,-6-7 0 15,-2 3 0-15,1 2 0 0,0-1 128 0,-3 2 0 16,1 1 0-16,0 0 0 0,-1 0-128 0,-1 0 0 16,0 0 0-16,-2 0 128 0,0 1 32 0,0 0 0 15,-1 1 0-15,1-1 0 0,2-1-160 0,-1 1-144 16,-1 0 144-16,1 2-208 0,0-6 208 0,2 3 0 15,0 3 0-15,-1-2 0 0,2 1 192 0,9-2-32 16,-10 1 0-16,2 2 0 16,8-3-560-16,0 0-112 0,-8 6-32 0,8-6 0 15,0 0-400-15,0 0-80 0,-4 7 0 0,4-7-16 16,0 0-512-16,0 0-112 0,8 4 0 0,1 2-16 16,0-2-1904-16,2 0-368 0,4 1-80 0,2-1 0 0</inkml:trace>
  <inkml:trace contextRef="#ctx0" brushRef="#br0" timeOffset="31">24657 16957 28559 0,'0'0'2544'0,"0"0"-2032"15,-10 1-512-15,10-1 0 0,-8 5 2368 0,8-5 384 16,-7 11 80-16,2-2 16 0,1 1-2224 0,0 5-448 16,3 2-176-16,-2 2 128 0,1 3-128 0,-1 3-176 15,1 1 48-15,-2 0 0 0,0 0 128 0,0-4 0 16,1-1 0-16,1-1 0 0,-1 1 128 0,1-3-128 15,-1-1 160-15,0 1-160 0,2 2 0 0,-2-1 128 16,2 1-128-16,4-5-17328 0</inkml:trace>
  <inkml:trace contextRef="#ctx0" brushRef="#br0" timeOffset="32">25250 16816 30399 0,'0'0'2704'0,"0"0"-2160"15,0 0-544-15,0 0 0 0,0 0 1776 0,0 0 240 16,0 0 48-16,0 0 16 16,10-8-2208-16,0 2-448 0,2 2-96 0,-2 0-16 0,-1 0 448 0,0 0 96 0,0 3 16 0,1-3 0 15,-10 4 128-15,11-3 224 0,-2-1-48 0,-9 4-16 16,11-2 496-16,-11 2 112 0,9 0 0 0,-9 0 16 15,10-4-16-15,-10 4 0 0,12-3 0 0,-1-2 0 16,-2 1-272-16,0 1-64 0,1 2-16 0,2 0 0 16,1-1-64-16,1 2-16 0,2-1 0 0,4 1 0 15,0 0-128-15,7-1-16 0,1 1-16 0,6 0 0 16,5 1-176-16,3 2 0 0,0-2 0 0,1 0 128 16,-2 1-128-16,0-2 0 0,-3-2 0 0,1 1 0 15,2-2 0-15,4 3 0 0,0 0 0 0,2 3 0 16,0 1 0-16,-1 0 128 0,-2-2-128 0,-3 1 128 15,-5-2-128-15,-1-1 0 0,1 0 0 0,-4-1 0 16,-1 1 128-16,1-3 64 0,0 0 0 0,2 0 0 16,1 0-192-16,3 2 192 0,1-2-192 0,2 3 192 15,-2 0-64-15,0 2 0 0,0-2 0 0,-1 1 0 0,-4-2-128 0,-3 2 0 16,-2-1 0-16,-1 1 0 0,1 1 0 0,-1 0 128 16,-2 1-128-16,-2-1 0 0,-3 1 0 0,0-2 0 15,-1 5 0-15,-2-5 0 0,-1 2 0 0,0-1 0 16,-2 1 0-16,1-2 0 0,0 2 0 0,-2-3 128 15,0 0-128-15,1-3 128 0,-1 2 192 0,0-1 16 16,1 1 16-16,-2-3 0 0,-3 2-224 0,1-2-128 16,-1 1 128-16,2-2-128 0,0 1 208 0,-1-1-16 15,0 0-16-15,-2 1 0 0,-1-2-176 0,-8 6 0 16,8-7 144-16,-8 7-144 0,6-10 0 0,-6 10 0 16,1-9 0-16,-1 9-128 0,0 0 400 0,-4-10 96 0,1 2 16 15,-5-1 0-15,-1 0-256 0,-2 2-128 0,-1 2 160 0,-1-1-160 16,0-1 192-16,0-2-64 0,-1 1-128 0,-2 2 192 15,1-1-192-15,0 1 0 0,1-1 0 0,0 2 0 16,1 1 0-16,0 0 0 0,0 0 0 0,1 0 0 16,0 2 0-16,0-2 0 0,1 1 0 0,0 0 0 15,2 2 0-15,9 1 0 0,-9-1 0 0,9 1 0 16,-9 0 0-16,9 0 0 0,0 0 0 0,0 0 0 16,0 0 0-16,0 0-128 0,0 0 128 0,0 0 0 15,0 0-208-15,0 0 16 0,0 0 0 0,0 0 0 16,12 6-48-16,1 0 0 0,0 0 0 0,2 2 0 15,1 0 240-15,2 2-192 0,0 2 192 0,2-2-192 16,1 2 192-16,0-3-176 0,-2 3 176 0,2-2-160 16,-1 2 160-16,-2-3 0 0,-1 0 0 0,-2 0 0 15,0 1-192-15,-1-3-16 0,-1 1 0 0,-1 0 0 16,0 0 208-16,-2 1 160 0,-1 0-32 0,-9-9 0 0,9 12-128 0,-1 4 0 16,-8-16 0-16,7 18 0 0,-3 0 144 0,-2-1 0 15,-2 1 0-15,0 2 0 0,-1-1-144 0,-2-2 0 16,-2 2 0-16,0-1 0 0,0-1 0 0,-3 1 208 15,-1 0-48-15,-2 0-16 0,0 1-144 0,-1-1 0 16,-3 0 0-16,0-2 0 0,-2 1 0 0,0-3 0 16,0-1 0-16,0-2 0 0,0-1 128 0,3 0 80 15,-1 0 32-15,2-1 0 16,2-3-976-16,-1-3-192 0,1-1-32 0,11-2-16 16,-10 0-2144-16,10 0-416 0,0 0-96 0,0 0-13264 0</inkml:trace>
  <inkml:trace contextRef="#ctx0" brushRef="#br0" timeOffset="33">28471 16062 38879 0,'-7'-18'1728'0,"2"6"336"15,-4-1-1648-15,1 2-416 0,1 2 0 0,2-1 0 16,0 4 336-16,0 1-16 0,-2-2 0 0,1 3 0 0,6 4-320 0,-9-4-320 16,-2 2 64-16,-1 0 16 0,-1 2 112 0,0 2 128 15,-2 3-208-15,-2 3 80 0,-2 3 128 0,1 3 192 16,-1-1-32-16,-2 2-16 0,-3 3 208 0,1 2 32 15,-1 0 16-15,2 0 0 0,0 1 16 0,3 1 0 16,0-1 0-16,1 1 0 0,0 2-64 0,0 1-16 16,-1 2 0-16,2 3 0 0,0 7-336 0,-1 3-128 15,2 3 0-15,1 3 0 0,-1 1 128 0,1-3 0 16,-1-4 160-16,0-2-160 0,1-8 192 0,-2 0-48 16,0-5-16-16,0 2 0 0,0 2-128 0,0 2 0 15,0 3 0-15,1 3 128 0,2 0 64 0,1 4 16 16,1 1 0-16,2-3 0 0,2-2 208 0,1-3 32 0,3-2 16 0,2-2 0 15,1-4-144-15,2-2-48 0,3 1 0 0,2-1 0 16,2-1-144-16,3 3-128 0,0 0 192 0,2 2-192 16,3-1 128-16,2 2-128 0,2-3 0 0,1 1 0 15,0-1 176-15,2 0-176 0,0 0 160 0,1-1-160 16,-3-3 512-16,1 2 16 0,0-5 0 0,0-2 0 16,0 0-720-16,1-1-128 0,0-3-48 0,-1-3 0 15,0-2 368-15,2-3 0 0,1-1 0 0,2 0 128 16,0 0-128-16,2-1 0 0,0-1 0 0,2 0 0 15,0 0 0-15,2 1 160 0,-2-2-32 0,0-1-128 16,1-1 176-16,-2-3-176 0,-2-1 160 0,1-2-160 16,-1 1 144-16,-2-5-144 0,0-3 128 0,0-2-128 15,2-1 128-15,0-2-128 0,-1-2 0 0,-1-1 128 16,3-2-128-16,0 1 0 0,-1-5 144 0,1 2-144 16,-2 0 208-16,1 0-16 0,-2 0-16 0,-1 1 0 0,-3 2-176 0,0 1 0 15,0 0 0-15,0 1 0 0,-1-4 0 0,0 2 160 16,0 0-160-16,0-4 160 0,-3-6-160 0,0-4 160 15,-1-5-160-15,1-2 160 0,1-1-160 0,-2 2 0 16,-2 1 144-16,0 6-144 0,-4 3 0 0,0 3 0 16,-2 3 0-16,-1 2 128 0,-3 3-128 0,0 1 128 15,-5 3-128-15,-1-3 128 0,-2 2-128 0,-1-5 176 16,-4-3-176-16,1-5 192 0,-3-1-64 0,0-8 0 16,-3 2 0-16,-1 0 0 0,-3-2-128 0,2 5 128 15,0 3-128-15,0 3 128 0,0 3-128 0,-1 4 0 16,-1 2 0-16,0 2 0 0,-1 1 0 0,-2 1 0 15,0 0 0-15,0 0 0 0,-2-1 0 0,0 0 0 0,-3 1 0 16,-1-3 128-16,-3 3-128 0,-2 3 0 0,-2 0-192 16,1 1 192-16,-1 0-128 0,0 1 128 0,2 1 0 0,1 2 0 15,4 0 0-15,1 3 0 0,1 2 0 0,0 0 0 16,1 0-144-16,-1 3 144 0,2 1 0 0,0 1 0 16,-2 3-256-16,1 2 48 0,-2 0 16 0,0 3 0 31,1 0-448-31,-1 4-64 0,-1 1-32 0,2 2 0 15,2-3-1808-15,1 5-352 0,0 0-80 0,3-3-16 0</inkml:trace>
  <inkml:trace contextRef="#ctx0" brushRef="#br0" timeOffset="34">28697 16619 23951 0,'-3'-16'2128'0,"-1"2"-1696"0,0-2-432 0,0 3 0 16,0-1 2752-16,1 1 480 0,1-1 96 0,-1 1 0 16,2-3-2656-16,-1 3-544 0,0-1-128 0,-1 2 0 15,-1-1 0-15,0 2 128 0,-1 1-128 16,0 1 128-16,0 2-128 0,-3 2 0 0,-1 3 0 0,-3 2-176 16,0 0 176-16,1 5 256 0,-2 1-64 0,-2 3-16 15,0 1 128-15,-2 1 16 0,0 4 16 0,0 2 0 16,0-2 64-16,1 3 16 0,-1 2 0 0,2 0 0 15,0-4-160-15,1 1-48 0,-2 0 0 0,2 0 0 16,-2-4 0-16,2 0 0 0,-2-1 0 0,2-1 0 16,1-2 64-16,1 0 16 0,2-1 0 0,1 2 0 15,-1-1-32-15,3 2 0 0,0-1 0 0,1 3 0 16,-1-1-16-16,2 1-16 0,0 0 0 0,1 3 0 16,0-1-224-16,0 5 0 0,1 1 0 0,1 1 0 0,-1 5 0 15,2-1 0-15,-1 3 0 0,2-2 0 0,2 5 0 0,0-4 0 16,1 0 0-16,1-2 0 0,0-4 0 0,1-1 0 15,-1-3 0-15,2-2 144 0,2-3-16 0,0-2 0 16,0 0 0-16,2-1 0 0,2-2-128 16,0 0 0-16,1 0 144 0,0 0-144 0,1-2 176 0,1 1-48 15,-1-1 0-15,0-1 0 0,1 2 48 0,0-3 0 16,1 0 0-16,-2-2 0 0,1 0-16 0,0-1 0 16,1 0 0-16,1-1 0 0,-2-1 0 0,1 0 0 15,0-1 0-15,-1 0 0 0,1-2-160 0,0-3 0 16,-2 1 0-16,0 0 128 0,1 1 112 0,-1-4 16 15,0 1 0-15,1-1 0 0,-1-1-256 0,0-1 0 16,1 2 0-16,-1-4 0 0,0 0 0 0,2 0 224 0,-2-1-64 0,-1 1-16 16,-1-4-144-16,0 0 0 0,0-1 144 15,-2 2-144-15,-2 2 128 0,0-1-128 0,-2 1 160 0,-2 2-160 16,0 0 192-16,-1 2-48 0,-2 0-16 0,-1 0 0 16,0 0 32-16,-1 4 0 0,-1-1 0 0,1-1 0 15,-2 2-160-15,3 6 0 0,-5-7 144 0,-1 1-144 16,-2 0 0-16,-1 4 0 0,-4 0 0 0,0 1 0 15,-2 2 0-15,-2 2 0 0,-1 0 0 0,-3-1 0 16,-2 2 0-16,-1 0 0 0,1 0 0 0,2 0-128 16,0-3 128-16,2 3 0 0,-1-3 0 0,3 2 128 15,0-2-128-15,3 1 0 0,1-2 0 0,1 0 0 16,2 0 0-16,1-2-160 0,-1 2 16 0,10 0 0 16,-9 0-416-16,9 0-80 15,0 0 0-15,0 0-16 0,0 0-1152 0,0 0-240 0,0 0-32 0,0 0-16 16,0 0-1744-16,0 0-368 0</inkml:trace>
  <inkml:trace contextRef="#ctx0" brushRef="#br0" timeOffset="35">28783 17294 23263 0,'0'0'1024'0,"0"0"224"0,0 0-992 15,0 0-256-15,0 0 0 0,0 0 0 0,0 0 2304 0,6-6 432 0,-2-2 80 0,-4 8 0 16,4-8-1232-16,-1 2-256 0,-3 6-48 0,6-7-16 15,-2-1-672-15,-4 8-128 0,6-7-16 0,-6 7-16 16,8-7-240-16,-8 7-64 0,10-6 0 0,-1 0 0 16,-1 1 32-16,0 1 0 0,-8 4 0 0,12-2 0 15,-2 0 32-15,-10 2 0 0,12-4 0 0,-2 4 0 16,1 2-192-16,-1 0 128 0,-10-2-128 0,12 3 128 16,-2 1-128-16,-10-4 0 0,0 0 0 0,11 8 0 15,-11-8-128-15,6 10 128 0,0-1-160 0,-6-9 160 16,0 0 0-16,0 13 0 0,-3-2-128 0,3-11 128 0,0 0 0 0,-7 11 0 15,0 1 0-15,0-1 0 0,1-2 128 0,-2 1-128 16,-1-2 0-16,1 2 0 0,-1 1 0 0,0 2 0 16,-2-4 0-16,1 3 0 0,-1-2 128 0,0 2-128 15,-1-4 144-15,0-1-144 0,0 3 0 0,2-1-208 16,0-4 16-16,-2 1 0 0,-1 0 192 0,0-2 0 16,1 1 0-16,0-1 160 0,-1 0 192 0,1-3 32 15,1 3 16-15,0-3 0 0,1 0-400 0,1 1-304 16,1-2 48-16,8 0 16 0,-9-2 240 0,9 2 0 15,-8-1-160-15,8 1 160 0,0 0 0 0,-7-1 0 16,1-3 0-16,6 4 0 0,0 0 0 0,0 0 0 0,0 0 0 0,0 0 128 16,-3-8 0-16,3 8-128 15,0 0 192-15,0 0-64 0,0 0 32 0,0 0 0 0,3-6 0 0,-3 6 0 16,0 0-32-16,0 0 0 0,0 0 0 0,10-3 0 16,-10 3-128-16,0 0 0 0,12 4 0 0,-1 1 0 15,-11-5 0-15,11 9 0 0,0 0 0 0,-2-2 128 16,-1 1-128-16,-1 1 0 0,-7-9 0 0,11 9 128 15,-3-1-128-15,-2 0 128 0,-6-8-128 0,9 7 128 16,-9-7-128-16,9 6 0 0,-9-6-192 0,11 2 192 31,-11-2-624-31,13-1 0 0,-1-2 0 0,1-2 0 16,0-1-1712-16,2-2-352 0,4-1-64 0</inkml:trace>
  <inkml:trace contextRef="#ctx0" brushRef="#br0" timeOffset="36">29330 16855 11055 0,'0'0'976'0,"0"0"-784"16,0 0-192-16,-8-1 0 0,1-1 2832 0,7 2 528 15,0 0 96-15,0 0 32 0,0 0-2272 0,0 0-448 16,0 0-80-16,0 0-32 0,0 0 272 0,0 0 48 16,-7-1 16-16,7 1 0 0,0 0 544 0,0 0 96 15,0 0 32-15,0 0 0 0,0 0-272 0,0 0-48 16,0 0-16-16,0 0 0 0,0 0-752 0,0 0-160 15,0 0-32-15,0 0 0 0,0 0-384 0,13 8 0 16,-2-4 128-16,2 1-128 0,0-1 0 0,0-1 0 16,-1-2 0-16,3 2 0 0,-1-3 0 0,0 2 0 15,1-2 128-15,0-2-128 0,1 2 288 0,-2 0-32 16,2-2 0-16,2 2 0 0,0-1 64 0,2 1 16 0,1 0 0 0,1 1 0 16,3-2-80-16,-1 2 0 0,-1 1-16 0,3 0 0 15,1-2-240-15,2 0 144 0,1 1-144 0,2 2 128 16,2 0-128-16,1-1 0 0,1 2 144 0,0-1-144 15,1 1 0-15,-2-3 128 0,-3 3-128 0,1 0 0 16,-2-2 176-16,-2 0-48 0,0-1 0 0,-2-1 0 16,-1-1 128-16,1 1 32 0,1-2 0 0,1 1 0 15,1-2-96-15,1 2-32 0,0-1 0 0,2-1 0 16,-1 2-16-16,1-3 0 0,-3 1 0 0,-1 3 0 16,-2-2-144-16,-2-1 0 0,-1 2 0 0,-1 1 0 15,-4-3 128-15,-2 3-128 0,-1 0 0 0,-2 0 128 16,0-1 0-16,0 1-128 0,-1-2 192 0,0 2-64 15,0-1 32-15,1 1 0 0,-1-2 0 0,0 0 0 0,0 2-160 16,-1 2 192-16,0-4-192 0,-2 1 192 0,0 0-64 0,1-1 0 16,-1 1 0-16,-1 0 0 0,-9 1-128 0,12-3 0 15,-1-1 0-15,-1 2 0 0,-1-1 128 0,0 2-128 16,0-5 0-16,0 3 128 0,1-1-128 0,0 4 0 16,-10 0 0-16,10-7 128 0,-2 2-128 0,-8 5 0 15,7-5 144-15,-7 5-144 0,5-7 144 0,-5 7-144 16,0 0 192-16,0 0-192 0,-1-12 256 0,-3 3-64 15,0 1-16-15,-3 2 0 0,-2-1-176 0,-2 2 0 16,-1 3 144-16,-1-5-144 0,-2 1 0 0,0 0 144 16,-2 2-144-16,-1-1 0 0,-1 3 0 0,1-4 0 15,0 5 0-15,2-4 0 0,-1 1 0 0,2 1 128 16,0 1-128-16,3-1 0 0,1 2 0 0,0-2 0 0,1 1 0 0,1 0 0 16,9 2 0-16,-11-2 0 0,11 2 0 0,-9-2 0 15,9 2 192-15,0 0 96 0,0 0 16 0,0 0 0 16,0 0-528-16,0 0-96 0,0 0-32 0,0 0 0 15,0 0 224-15,0 0 128 0,0 0-160 0,12 0 160 16,0 0-224-16,-1 3 48 0,2 1 16 0,0-3 0 16,2 1 160-16,0-1-192 0,1 1 192 0,0 1-192 15,-1-2 192-15,2 2 0 0,0 0 0 0,-1-1-128 16,-2 2 128-16,1-1 0 0,-1 1 0 0,0 1 0 16,1 0 0-16,-1 2 0 0,0-1 0 0,-1 2-128 15,0-3 128-15,-1 3 0 0,0 1 0 0,-2 2 0 16,1-2 0-16,-3 4 224 0,-2 0-32 0,2 1 0 15,-2 0-320-15,0 1-80 0,-4 2-16 0,0 1 0 0,-2 0 224 16,-2-1 0-16,-2 0 0 0,-1 1 0 0,-3 3 256 16,-1-3-64-16,-3 3-16 0,-2-1 0 0,-3-2-176 0,-1 0 0 15,-2 1 0-15,1-5 0 0,2-2 256 0,-1-2 0 16,1 2 16-16,2-3 0 0,2 0-272 0,3-2 0 16,2-3 128-16,8-4-128 15,-5 9-960-15,5-4-256 0,0-5-64 0,0 0-20528 0</inkml:trace>
  <inkml:trace contextRef="#ctx0" brushRef="#br0" timeOffset="37">27755 2877 2751 0,'0'0'256'0,"0"0"-256"0,0 0 0 0,-3-8 0 15,3 8 2576-15,-2-8 480 0,-1-1 80 0,3 9 32 16,0 0-1104-16,0 0-208 0,0 0-64 0,0 0 0 16,0 0-432-16,0-9-80 0,0 1-32 0,0 8 0 15,0 0-336-15,0 0-64 0,0 0-16 0,0 0 0 16,8-4-304-16,-8 4-64 0,9-4-16 0,-9 4 0 16,0 0 16-16,0 0 0 0,0 0 0 0,10-3 0 15,-10 3 112-15,0 0 32 0,0 0 0 0,10-5 0 16,-3 0-128-16,0 0-32 0,-2 1 0 0,3-1 0 15,1 1 0-15,1 0 0 0,1 0 0 0,1-1 0 0,1-2-112 0,-2 3-16 16,2 0-16-16,2-1 0 0,0 1-64 0,1 2-16 16,0 0 0-16,-2 1 0 0,0 2-224 0,-1 2 0 15,-1 0 128-15,-1-1-128 0,-11-2 0 0,11 5 0 16,0 2 128-16,-11-7-128 0,9 8 0 0,-9-8 0 16,8 8 0-16,-8-8 0 0,6 9 0 0,-6-9 0 15,4 7 0-15,0 4 0 0,-1-1 0 0,-2-1 0 16,2-1 0-16,-3-8 0 15,0 0-1248-15,0 0-352 0,0 0-64 0,0 0-8880 16,0 0-1776-16</inkml:trace>
  <inkml:trace contextRef="#ctx0" brushRef="#br1" timeOffset="38">32893 400 21599 0,'0'0'960'0,"0"0"192"0,0 0-928 0,0 0-224 16,8-6 0-16,-8 6 0 0,0 0 944 0,0 0 144 0,0 0 16 0,0 0 16 15,0 0 160-15,-6-6 16 0,-1-1 16 0,-3 3 0 16,0 2-416-16,-2 0-64 0,1 2-32 0,-2 3 0 16,-2 1 32-16,1 1 0 0,-2 2 0 0,-1-1 0 15,-2 6-496-15,0 4-80 0,1 1-32 0,6-2 0 16,-3 5-32-16,-3 1-16 0,-2 5 0 0,-1 2 0 15,-1 4 64-15,-1 0 16 0,-1 5 0 0,-20 19 0 16,6-11 80-16,5-5 32 0,3-4 0 0,-1-3 0 16,-2-2-144-16,-2 3-32 0,-1 2 0 0,-3 2 0 15,0 0-192-15,1 0 144 0,3-4-144 0,3-3 128 16,5-6-128-16,5-3 160 0,3-5-160 0,5-2 160 16,4-1 96-16,-1-4 0 0,2-2 16 0,1-3 0 0,8-5-16 0,0 0 0 15,-8 0 0-15,8 0 0 0,-6-7-16 0,2-3-16 16,1-2 0-16,2-2 0 0,1-7-16 0,3 0 0 15,1-4 0-15,1-1 0 0,1-8-208 0,1 3 176 16,1 1-176-16,1 0 160 0,0 4-160 0,1 1 0 16,1 1 0-16,2 1 0 0,0 4 128 0,0 1-128 15,0-1 0-15,0 5 128 0,-1 2-128 0,-3 2 0 16,-1 2 0-16,-8 8 0 0,9-6 0 0,-9 6 0 16,0 0 0-16,0 0 0 0,0 0 0 0,0 0 0 15,0 0 0-15,10-6 0 0,-10 6 0 0,0 0 0 16,0 0 0-16,0 0 0 0,0 0 0 0,0 0 0 15,-4 8 0-15,-2 1 0 0,-3 0 0 0,-3 2 0 0,-1 1 0 16,-1 1 0-16,-3 1 0 0,2 0 0 0,1 1 0 0,0 0 0 16,-1 5 0-16,2-3 0 0,1 2 128 0,2 2-128 15,0 1 0-15,2 1 0 0,1 0 0 0,2 2 0 16,0-3 0-16,2-1 0 0,1-2 0 0,0 0 0 16,2-5 0-16,3-1 0 0,0-1 0 0,0-1 0 15,3-3 0-15,0-1 0 0,3-2 176 0,2-2-176 16,0-3 192-16,1 0-48 0,1 0-16 0,2-2 0 15,-1 0-128-15,2 0 128 0,-2 2-128 0,-1 3 128 16,-1 0 32-16,-12-3 0 0,10 6 0 0,-2-1 0 16,-8-5-160-16,0 0 0 0,4 9 0 0,0 1 0 15,-2 0 0-15,4-2 0 0,1-3-160 0,13 5 160 16,7 2-2112-16,12-8-320 0</inkml:trace>
  <inkml:trace contextRef="#ctx0" brushRef="#br0" timeOffset="39">1248 16250 12895 0,'0'0'576'0,"-4"-4"112"0,4 4-560 0,-5-5-128 16,5 5 0-16,0 0 0 0,-2-7 4656 0,2 7 896 15,0 0 176-15,0 0 32 0,0-9-3856 0,0 3-784 16,0 6-160-16,0 0-16 0,0 0-208 0,0 0-32 16,0 0-16-16,0 0 0 0,-1 19-432 0,1-2-96 15,1 0-16-15,-1 5 0 0,3 3-144 0,1 7 0 0,-2 0 0 16,2 9 0-16,0-2 0 0,3 2 0 16,1 1 0-16,1-4 0 0,0-7 176 0,1 3-48 0,2-1-128 0,0-1 192 15,-2 0-64-15,1 4-128 0,0 3 176 0,1 2-176 16,1 2 160-16,-1 1-160 0,-1 2 128 0,0-1-128 15,-2-4 128-15,-1-2-128 0,0-7 128 0,-3-4-128 16,-1-5 0-16,-2-2 0 0,0-1 0 0,-1-4 0 16,-1 0 0-16,1 0 0 0,1-4 0 0,-2-12 0 31,-3 11-1216-31,3-11-336 0,0 0-64 0,-9 3-9648 0,-4-4-1920 0</inkml:trace>
  <inkml:trace contextRef="#ctx0" brushRef="#br0" timeOffset="40">1155 16237 17503 0,'-1'-9'1552'0,"-2"-3"-1232"15,2 2-320-15,1-2 0 0,1-1 1152 0,0 1 160 16,-1 1 32-16,2 1 16 0,-1 1-432 0,-1 9-96 15,1-9 0-15,-1 9-16 0,3-8 656 0,-3 8 128 16,5-10 16-16,-1-1 16 0,-1 0-416 0,2-1-96 16,1-1-16-16,4-1 0 0,-1 2-208 0,4-4-32 15,2 2-16-15,2-3 0 0,2 0-96 0,1 1-32 16,5-1 0-16,3 3 0 0,0 0-272 0,1 1-64 16,-2 0-16-16,-1 2 0 0,3 1-192 0,-3 3-48 0,-4 3 0 0,-2 2 0 15,-1 4-128-15,0 5 192 0,-1 1-192 0,0 3 192 16,-1 4-192-16,1 4 0 0,1 5 0 0,0 2 0 15,1 0-128-15,-1 1 128 0,2 2 0 0,-1-2 0 16,-2-6 0-16,-1 1 0 0,-1-1-144 0,-2-1 144 16,-2-1 0-16,-2-2-192 0,-2 0 192 0,-3 0-160 15,-2-2 160-15,-1 3 0 0,0 0 0 0,-4-1 0 16,0 3 0-16,-3 0 0 0,-3 1 0 0,-1-1 0 16,-2 2 0-16,-1-1 0 0,-1 0 0 0,0-2 0 15,0 2 0-15,-1-4 0 0,-2-1 0 0,1-3 128 16,-2-1-128-16,1-2 176 0,-1-2-176 0,0 0 192 15,-1-4-64-15,0-1-128 0,-4 1 192 0,-2 2-64 16,-1-6-128-16,-1 0 128 0,-1-3-128 0,1 6 128 0,-3-2-128 0,2 1 0 16,-1 1 0-16,4-2 0 0,3 1 0 15,4-1 0-15,2-1-224 0,5 1 80 16,10-1-432-16,-9 0-64 0,9 0-32 0,0 0 0 16,0 0-1600-16,0 0-320 0,0 0-64 0,13-5-16 15,3-1-352-15,3 0-80 0,12-5-16 0,-1 0 0 0</inkml:trace>
  <inkml:trace contextRef="#ctx0" brushRef="#br0" timeOffset="41">2766 15699 14735 0,'0'0'1312'0,"0"0"-1056"0,0 0-256 0,0 0 0 16,0 0 2000-16,0 0 352 0,0 0 64 0,0 0 16 16,0 0-1600-16,0 0-304 0,-5-7-64 0,5 7-16 15,-6-8 320-15,1 2 48 0,5 6 16 0,0 0 0 16,-3-9-288-16,3 9-48 0,-4-9-16 0,1-1 0 15,3 10 272-15,-2-9 48 0,-2 0 16 0,4 9 0 16,0 0 144-16,-4-9 48 0,0 1 0 0,-1 2 0 16,0-1-176-16,-2 1-16 0,1 2-16 0,-2-1 0 0,0 3-224 0,0 2-64 15,-1-1 0-15,0 4 0 0,-2 2-288 0,-2-1-64 16,-1 1-16-16,-3 0 0 0,-4 2-144 16,3-1 128-16,0-1-128 0,-2 6 128 0,-2-2-128 0,1 0 0 15,-1 0 0-15,2 2 0 0,2 2 0 0,1 0 0 16,-1 2 0-16,4 2 0 0,-1 4 0 0,1 3 0 15,1 4 0-15,0 6 0 0,0 3 0 0,0 4 0 16,2 4 0-16,1 0 0 0,-2-2 0 0,2-4 0 16,-1-5 160-16,1 0-160 0,0 1 192 0,0 2-64 15,3-1 0-15,-1 10-128 0,-1 9 160 0,1 4-160 16,0 2 128-16,1-4-128 0,2-7 0 0,1-7 0 16,-1-7 128-16,3-2-128 0,-2-1 0 0,1 1 160 0,-1 0-160 15,3 5 160-15,1 0-160 0,0 4 0 0,-2 0 144 0,4 0-144 16,-2-3 128-16,1-3-128 0,2-6 128 0,1-4-128 15,-2-4 128-15,2-3-128 0,0-3 160 0,1-1-160 16,0-3 256-16,2 0-64 0,0-1 0 0,-1 1 0 16,-6-13 48-16,9 14 0 0,-1 2 0 0,0 1 0 15,0-4-240-15,1 5 176 0,-3 0-176 0,3 2 160 16,1 1-160-16,-1 1 0 0,0 0 0 0,1-1 128 16,1 1-128-16,-1 0 0 0,0 0 0 0,1-2 0 15,-2-2 176-15,1-2-48 0,1-4-128 0,1-1 192 16,1 2-192-16,0-4 144 0,0 2-144 0,0-3 128 15,0 1-128-15,1-3 192 0,1 1-192 0,-1-2 192 16,0 0-192-16,1 1 0 0,-2 1 0 0,0-3 0 16,-2 1 0-16,1 1 0 0,-1 0 0 0,2-1 0 15,1 3-1536-15,-2-3-224 0,-3 1-48 0,-1-1-17104 16</inkml:trace>
  <inkml:trace contextRef="#ctx0" brushRef="#br0" timeOffset="42">3392 16155 4607 0,'0'0'400'0,"4"-10"-400"0,-1 2 0 0,-3 8 0 16,2-9 3408-16,-2 9 608 0,4-10 112 0,-1 1 32 15,-3 9-2224-15,3-6-432 0,-3 6-96 0,1-7 0 16,0-1-304-16,-2 3-48 0,1 5-16 0,0 0 0 16,-1-5-96-16,-1-1-32 0,2 6 0 0,-4-6 0 15,-1 2-208-15,0-1-32 0,-2 1-16 0,1 0 0 16,-2-2-80-16,2 2 0 0,-2 0-16 0,1 1 0 16,-1-1-224-16,1 2-32 0,-3 2-16 0,1 0 0 15,0 2-288-15,-1 2 0 0,1 3 128 0,-1-1-128 16,3 6 0-16,-2 1 0 0,-2-1 0 0,-1 0 0 15,-1-3 0-15,2 1 0 0,-1 1 0 0,1-1 0 16,0 2 0-16,-2 0 160 0,1-3-160 0,0 2 128 16,-2-1-128-16,1 0 0 0,0-1 144 0,0 2-144 15,2-1 224-15,2 0-32 0,-1 1 0 0,2 2 0 16,-1 1-64-16,1 4-128 0,-1 2 176 0,2 0-176 0,-1 4 0 16,3 5 0-16,0-4 0 0,0 6 0 0,0 2 0 0,2 1 0 15,0-3 0-15,1 0 0 0,-2-1 0 0,0-2 0 16,0-2 0-16,0-4 0 0,2 1 192 0,-1 1-192 15,0-2 192-15,2 3-192 0,0-1 240 0,-1 1-64 16,5 1-16-16,0 0 0 0,1-1 96 0,1-1 0 16,0 0 16-16,0 0 0 0,2-1-32 0,-1-2-16 15,2-1 0-15,0-1 0 0,0-1-48 0,0 1-16 16,-2-4 0-16,2 1 0 0,-2-2-160 0,1-1 160 16,-1 2-160-16,1-2 160 0,-1 0-160 0,2 0 128 15,0 0-128-15,0 1 128 0,-4-1-128 0,1 0 0 16,0 2 0-16,0-2 0 0,1 0 0 0,-1-2 0 0,0 1 0 0,0-1 128 15,1-1-128-15,-1 2 128 0,-5-12-128 16,0 0 128-16,9 10 64 0,-1-1 0 16,-8-9 0-16,0 0 0 0,10 7 64 0,-10-7 32 0,0 0 0 0,12 6 0 15,-12-6-96-15,12 4 0 0,-12-4-16 0,11 2 0 16,-11-2-176-16,11 1 192 0,-1-1-192 0,-10 0 192 16,0 0-192-16,13 0 128 0,-1-1-128 0,-12 1 128 15,12-3-128-15,-3 0 0 0,-9 3 0 0,12-4 0 16,-2 1 128-16,0-1-128 0,1 0 0 0,1 0 128 15,-1-3 0-15,2 1-128 0,-1-1 192 0,1 1-64 16,-1-2 16-16,2 1 0 0,1 0 0 0,0-1 0 16,2 1-144-16,1-1 160 0,1 2-160 0,0-2 160 15,2 2-160-15,0 0 0 0,-2 1 0 0,4 0 0 16,-1 0 240-16,-1 1-48 0,-2-1 0 0,-1-1 0 0,-3 0-192 16,-1 2-192-16,-3-1 48 0,-2 1 0 0,-9 4 144 0,9-4 0 15,-9 4 0-15,10-7 0 0,-2 1 128 0,0 1-128 16,-8 5 128-16,8-11-128 0,0 1 160 0,-2 3-32 15,-1-4-128-15,-1-1 192 0,0-1-192 0,1-3 144 16,-1 0-144-16,-1-1 128 0,-1-1-128 0,1 0 0 16,-3-2 144-16,0 2-144 0,-1-3 128 0,1 2-128 15,0-3 128-15,0 2-128 0,-2-1 128 0,1 3-128 16,-1 0 128-16,0 1-128 0,1 4 0 0,0 1 0 16,-2 4 0-16,3 8 128 0,-4-10-128 0,2 5 0 15,2 5 0-15,0 0 0 0,-6-8 0 0,1 4 0 16,5 4 0-16,-6-4 0 0,6 4-144 0,-8-1-112 0,8 1 0 15,-12-2-16-15,2 1 416 0,-1 0 96 0,2 1 16 0,-1 0 0 16,-2-3-256-16,0 2 0 0,-1-1 0 0,-1 2 0 16,-1-1 0-16,1 1 0 0,0 0 0 0,-1 0 0 15,0 0 0-15,-1 0 128 0,-1 0-128 0,3 0 144 16,-1 0-144-16,1 0 0 0,0 0 0 0,1 0 0 16,0 0 0-16,0 0 0 0,0 0 0 0,2 0 0 15,2 0 0-15,0 0 0 0,0 0 0 0,9 0 0 16,-11 1-256-16,11-1-96 0,0 0-16 0,-10 2 0 31,10-2-464-31,0 0-112 0,-10 4-16 0,10-4 0 16,0 0-656-16,0 0-144 0,0 0-32 0,-6 5-16176 0</inkml:trace>
  <inkml:trace contextRef="#ctx0" brushRef="#br0" timeOffset="43">4202 17262 15839 0,'0'0'704'0,"0"0"128"0,0 0-656 0,0 0-176 15,0 0 0-15,0 0 0 0,0 0 1808 0,0 0 336 16,0 0 64-16,0 0 16 0,0 0-176 0,0 0-48 16,0 0 0-16,0 0 0 0,0 0-672 0,0 0-144 15,0 0-32-15,4-7 0 0,-3-3-368 0,-1 10-80 16,0 0 0-16,5-9-16 0,-1 0-48 0,1 1-16 15,1-1 0-15,-1 1 0 0,0-1-160 0,2 1-16 16,0 0-16-16,1-2 0 0,0-1-112 0,1 1-32 0,2-1 0 0,-1 2 0 16,0-1-64-16,1 3-16 0,-1 1 0 0,1 1 0 15,-2-2-64-15,-9 7-16 0,10-1 0 0,-10 1 0 16,13 6-128-16,-2-1 0 0,-3 2 0 0,-2 2-176 16,-1 2 176-16,-1-1 0 0,-1 2 0 0,-3-2 0 15,-1 1 0-15,1 0 0 0,0-11-176 0,-6 15 176 16,1-2 0-16,-1 0 0 0,-1 0-128 0,-1-3 128 15,-1 2 0-15,-1-2 0 0,2 2 0 0,-1 1 0 16,-2-1 0-16,2-2 0 0,0 3 0 0,0 0 0 16,0 0 0-16,1 4 0 0,-1-4 0 0,1 4 0 15,2 2 0-15,-1-1 0 0,1-1 0 0,2 2 0 16,1-4 0-16,2 0 0 0,1 1 0 0,0-2 0 16,0 6 0-16,1-7 0 0,0 0 0 0,2-1 0 15,2-1 0-15,0-1 0 0,-1-1 0 0,1 0 0 16,1 0-336-16,3-1-80 0,-1-3-16 0,1 0 0 15,0-2-384-15,0 1-80 0,0-4 0 0,3 0-16 16,-2-3-1488-16,2 0-288 0,0-2-64 0,1-3-16 16,-1-5 912-16,1 2 192 0,0 0 48 0,0 1 0 15,1-1-352-15,0-4-64 0,1-4-16 0,0 2 0 0,2 2 1568 0,3-3 304 16,-1-1 176-16,2 1-192 0,1 1-144 0,3 0-48 16,0 0 0-16,1 2 0 15,0 2-1488-15,1 0-304 0,2 1-64 0,-3 0-16 0,-4 2 1488 0,1 1 288 16,-4-3 64-16,-3 1 16 0,-3 2 2144 0,-1 3 432 15,-3-3 96-15,-3 2 16 0,-6 7 768 0,0 0 144 16,0 0 48-16,3-9 0 0,-3 9-1280 0,2-11-256 16,-2 11-48-16,0 0-16 0,0 0-240 0,-6-11-32 15,6 11-16-15,0 0 0 0,-11-11-416 0,11 11-96 0,-10-5-16 0,10 5 0 16,-12-4-352-16,3 2-80 0,0 0-16 0,-3 2 0 16,2 0-96-16,-1 2-32 0,1 0 0 0,-2 2 0 15,-1 1-96-15,0 1-32 0,-1 1 0 0,1 2 0 16,-2-1-128-16,2 3 0 0,2-1 144 0,0 2-144 15,2-2 0-15,1 3 144 0,-1-1-144 0,4 4 0 16,1-3 208-16,3 5-64 0,-1 0-16 0,5 1 0 16,1 0-128-16,1 2 0 0,0-3 0 0,3 0 128 15,0-1-128-15,2-1 0 0,1-3 0 0,-1-1 0 16,3-6 0-16,0-2 0 0,2-1-224 0,-1-6 80 16,-2-1 144-16,0-1-208 0,-1-3 80 0,1-3 128 15,-2-4 0-15,-2 1 0 0,1 0 0 0,-1-2 128 0,1-2 96 0,-1-1 16 16,-3 1 0-16,2 1 0 0,-2 0-64 15,0 3-16-15,-2 0 0 0,0 1 0 0,-2 1-160 0,0 0 160 16,-1 2-160-16,0 1 160 0,0 9-160 0,-2-12 0 16,2 12 144-16,-3-13-144 0,-2-2 0 0,5 15 0 15,-5-14 0-15,5 14-192 16,0 0-256-16,-7-13-64 0,7 13-16 0,0 0 0 16,-9-13-304-16,9 13-48 0,-8-10-16 0,8 10 0 15,0 0-1776-15,-6-12-352 0,6 12-80 0</inkml:trace>
  <inkml:trace contextRef="#ctx0" brushRef="#br0" timeOffset="44">4516 15454 23951 0,'0'-8'2128'0,"1"1"-1696"16,-1 7-432-16,0 0 0 0,8-6 1600 0,-8 6 256 15,13 0 32-15,0 1 16 0,0 4-1440 0,-1 2-272 16,0 2-64-16,1 3-128 0,2 1 560 0,2 4 0 16,0 1 0-16,4 0 0 0,0 0 224 0,1 1 48 0,3 0 16 0,-2 1 0 15,-2-3-352-15,2 0-80 0,-1-2-16 0,1 2 0 16,-1 1-144-16,3 3-16 0,2 1-16 0,5 8 0 16,2 6-96-16,7 7 0 0,8 5-128 0,3 5 192 15,2 1 0-15,-1-3 0 0,-8-6 0 0,-4-4 0 16,-5-2 32-16,-2 3 0 0,-1 2 0 0,-1 8 0 15,2 5 16-15,-1 2 0 0,-1 1 0 0,1-4 0 16,-3-10-48-16,-3-5-16 0,-2-1 0 0,0-1 0 16,-6 0-48-16,0 6 0 0,-4 6 0 0,-3 3 0 15,-3 0 64-15,-4 1 0 0,1-1 0 0,-6-9 0 16,-3-4-192-16,0-6 128 0,-3-4-128 0,-2-1 128 16,-1-1 64-16,-3-2 0 0,-1 1 0 0,-1 0 0 15,-2 1-32-15,-1 0 0 0,-1-1 0 0,0-3 0 16,-2 0-32-16,1-2 0 0,-1 1 0 0,-2-2 0 15,0 0-1072-15,-2-4-208 0,-3-5-64 0</inkml:trace>
  <inkml:trace contextRef="#ctx0" brushRef="#br2" timeOffset="45">12719 6638 4607 0,'0'0'192'0,"0"0"64"0,0 0-256 0,0 0 0 16,0 0 0-16,0 0 0 0,5-5 4048 0,-5 5 768 16,0 0 160-16,0 0 16 0,0 0-2896 0,0 0-592 15,0 0-112-15,0 0-32 0,0-10-352 0,0 10-80 16,-1-6-16-16,0 2 0 0,2-2-224 0,-1 6-48 15,0 0-16-15,0 0 0 0,-1-6-192 0,1 6-48 0,0 0 0 16,0 0 0-16,0 0-16 0,0 0-16 0,0 0 0 16,0 0 0-16,0 0 112 0,0 0 32 0,0 0 0 0,0 0 0 15,-11 7 16-15,5-1 0 0,6-6 0 0,-9 7 0 16,2 1-112-16,1 0-16 0,0-1 0 0,0 0 0 16,6-7-64-16,-5 12-32 0,-1-3 0 0,2 2 0 15,1 1-96-15,-1 0-32 0,-2 2 0 0,4 1 0 16,-1 0-160-16,2 6 0 0,-2 5 144 0,2 4-144 15,0 3 128-15,-1 2-128 0,1 0 160 0,0 2-160 16,0-1 0-16,-1-3 0 0,1-1 0 0,0-3 0 16,-2-6 208-16,0-2 0 0,1 0 0 0,-1-5 0 15,1 2 64-15,-1-2 16 0,0-5 0 0,2 1 0 16,1-1-32-16,0-11 0 0,0 0 0 0,0 0 0 16,0 0 128-16,0 0 32 0,8 6 0 0,-8-6 0 15,0 0-192-15,10 0-32 0,1-2-16 0,0-2 0 0,-3 0-176 0,1-3 0 16,1 2 0-16,-1-2 0 0,0-2 128 0,1 2-128 15,-1 0 0-15,-1 2 128 0,-8 5-128 16,8-5 0-16,1-1 0 0,-9 6 0 0,12-2 0 0,0-1 0 16,-2 1 0-16,2 0 0 0,-1-2 0 0,4 2 0 15,-3 2 0-15,1-3 0 0,2 2 0 0,0 0 0 16,-4 1 0-16,2-2 0 0,-1 2 0 0,1 0 0 16,0 0-192-16,-1 0 192 0,-2-2-192 0,1 2 192 15,-1 0-160-15,-1 2 160 0,0 1 0 0,1 1 0 16,0 0 0-16,0 0 0 0,1-2 0 0,-1 1 0 15,1-1 0-15,-1 1 0 0,-10-3 0 0,14 4 0 16,0 0 0-16,-3 0 0 0,-11-4 0 0,13 2 0 0,0 2 0 0,0-2 0 16,-13-2 0-16,15 2 0 0,-2 1 0 0,0-3 0 15,-2-3 144-15,1 2-144 0,-1-2 0 0,-11 3 144 16,13 0-144-16,-3 0 128 0,-10 0-128 0,11 0 128 16,-11 0-128-16,0 0 0 0,0 0 144 0,0 0-144 15,7-6 192-15,-7 6-48 0,0 0 0 0,0 0 0 16,0 0 48-16,-1-12 16 0,-2 2 0 0,1 2 0 15,-1-3-208-15,1 2 0 0,-2 0 128 0,1-1-128 16,-2-2 0-16,2-2 176 0,1-1-176 0,0-3 160 16,1 0-160-16,0-4 0 0,1-2 144 0,1-1-144 15,-1-1 0-15,1 1 128 0,1-2-128 0,-1 1 0 16,0-1 0-16,1 3 0 0,-2-1 0 0,1 5 128 16,-1 0-128-16,0 3 0 0,0 1 0 0,0 3 0 0,-1 2 0 15,-1 0 0-15,1 1 0 0,0 1 0 0,1 9 0 16,-3-10 0-16,0 1 0 0,3 9 0 0,0 0 0 15,0-7 0-15,0 7 0 0,0-8-128 0,0 8 128 0,0 0 0 16,0 0 0-16,0-9 0 0,2-1 0 0,-2 10 0 16,2-9 0-16,-2 9-128 0,4-7 128 0,-4 7 0 15,4-10 0-15,-1 3 0 0,-3 7 0 0,5-11 0 16,-5 11 0-16,4-10 0 0,-1 2 0 0,-3 8 0 16,0 0 0-16,0 0 0 0,0 0 0 0,0 0 0 15,0 0 0-15,0 0 0 0,0 0 0 0,0 0 0 16,-3-8 0-16,3 8 0 0,0 0 0 0,0 0 0 15,-7-5 0-15,7 5 0 0,0 0 0 0,0 0 0 16,0 0 0-16,-5-7 0 0,-3 1 0 0,8 6 0 16,-6-7 0-16,1 3 0 0,5 4 0 0,-7-5 0 0,-1 0 0 0,0 1 0 15,-2 0 0-15,1 2 0 0,0-4 0 0,0 2 0 16,-2-1 0-16,1 1 0 0,1 2 0 0,0-1 0 16,-2 2 0-16,-1 1 0 0,-1 1 0 0,0 2 128 15,0-1-128-15,0 1 0 0,2 1 0 0,-1 1 0 16,1-2 0-16,1 2 0 0,0 0 0 0,0 0 0 15,3 2 0-15,-3-1 0 0,0 1 0 0,1-1 0 16,9-6 0-16,-11 6 0 0,0-3 0 0,0 1 0 16,1 0 0-16,10-4 0 0,-13 2 0 0,2-1 0 15,0-1 0-15,0 1 0 0,11-1 0 0,0 0 0 16,-12-1 0-16,3 0 0 0,9 1 0 0,0 0 0 16,-10-2 0-16,10 2 0 0,-9-1 0 0,9 1 0 15,0 0 0-15,0 0 0 0,0 0 0 0,0 0 0 16,0 0 0-16,0 0-128 0,0 0 128 0,0 0 0 0,0 0 0 0,0 0 0 15,0 0 0-15,0 0 0 0,0 0 0 0,0 0 0 16,0 0 0-16,0 0 0 0,0 0 0 0,-7 6 0 16,7-6 0-16,0 0-128 0,-8 6 128 0,8-6 0 15,0 0 0-15,0 0 0 0,-9 4 0 0,9-4 0 16,0 0 0-16,0 0 0 0,0 0 0 0,0 0 0 16,0 0 0-16,0 0 0 0,0 0 0 0,0 0 0 15,-6 7 0-15,6-7 0 0,0 0 0 0,0 0 0 16,-4 11 0-16,4-11 0 0,-4 9 0 0,4-9 0 15,-3 13 0-15,1-4 0 0,-1 2-160 0,3-11 160 16,0 0-192-16,-1 10 192 0,1-10 0 0,-1 10-128 0,1-10 128 16,-2 11 0-16,2-11 0 0,0 0 0 0,0 0 0 0,0 0 0 15,0 0 0-15,0 0 0 0,0 0 0 0,0 0 0 16,0 0 0-16,0 0 0 0,0 0 0 0,0 0 0 16,0 0 0-16,0 0 128 0,0 0-128 0,0 0 0 15,0 0 0-15,0 0 0 0,0 0-192 0,-5 8 192 31,5-8-640-31,0 0 0 0,-5 9-16 0,5-9 0 16,0 0-2624-16,0 0-528 0</inkml:trace>
  <inkml:trace contextRef="#ctx0" brushRef="#br2" timeOffset="46">12796 6815 10127 0,'-13'-13'896'0,"6"7"-704"0,2-4-192 0,-1 3 0 16,2-3 2784-16,4 10 528 0,0-9 96 0,1 2 32 16,2-1-2400-16,-3 8-464 0,6-8-112 0,2 1-16 15,-8 7-64-15,12-5-32 0,0 1 0 0,-3 2 0 16,-2 0-160-16,-7 2-16 0,6 0-16 0,0 0 0 0,-1 0-160 0,2 0 0 16,1 2 0-16,-3-2 0 0,0 1 0 0,2-1 0 15,3-3 0-15,-1 2 0 0,0-4 0 0,-9 5 0 16,9-5 0-16,-9 5 0 0,8-10 128 0,-8 10-128 15,7-6 128-15,-7 6-128 0,0 0 432 0,5-8 0 16,-5 8 0-16,0 0 0 0,0 0 368 0,0 0 80 16,0 0 16-16,0 0 0 0,0 0-432 0,0 0-80 15,0 0 0-15,-5 11-16 0,0-2-192 0,-1 2-48 16,0 1 0-16,-2 1 0 0,-1 0-128 0,0 3 160 16,-2 2-160-16,-3-2 160 0,-2 5-160 0,-2-3 0 15,1 3 0-15,-1 0 0 0,-2 1 0 0,0 0 128 16,-5 3-128-16,1-1 128 0,0 1 112 0,1-1 16 15,1-3 0-15,4-2 0 0,2 1 32 0,3-6 16 16,0 0 0-16,4-2 0 0,1-3-48 0,8-9-16 0,0 0 0 0,0 0 0 16,0 0-112-16,0 0 0 0,0 0-128 0,0 0 192 15,12-4-192-15,2-2 0 0,5-5 0 0,3-4 0 16,3-11 128-16,2 0-128 0,4-2 0 0,2-3 144 16,-1 0-144-16,0-1 0 0,-2 1 0 0,-4 4 0 15,-4 2 0-15,-3 4 0 0,0 4 0 0,-4 1 0 16,-2 2 0-16,-2 2 0 0,-5 3 0 0,1 0 0 15,-7 9 0-15,0 0 0 0,0 0 0 0,0 0 0 16,0 0 0-16,0 0 0 0,-9-6 0 0,0 3 0 16,-3 3 0-16,0 3 0 0,-1 1 0 0,0 2 128 15,0 1-128-15,-1 0 0 0,-1 1 144 0,0 3-144 16,-4-4 144-16,3 4-144 0,-1 1 192 0,2 1-192 0,2-3 144 16,-1 4-144-16,1 1 0 0,1-1 144 15,0-1-144-15,2 0 0 0,1-1 0 0,4-4 0 0,5-8 0 16,0 0 0-16,0 0 0 0,0 0 0 0,0 0 0 0,0 0 0 15,0 0 0-15,9-7 0 0,2-3 0 0,2-5 128 16,0-3-128-16,1-1 0 0,2-4 0 0,4 3 0 16,5-1 0-16,-4 2 0 0,-3 4 0 0,0-2 0 15,2 0 0-15,-3 3 0 0,-4 1 0 0,1 0 0 16,-2 2 0-16,-3 2 0 0,-3 2 0 0,-6 7 0 16,10-5 0-16,-10 5 0 0,0 0 0 0,0 0 0 15,0 0 0-15,0 0 0 0,0 0 0 0,0 0 0 16,0 0 0-16,0 0 0 0,0 0 0 0,0 0 0 15,0 0 0-15,0 0 0 0,0 0 0 0,0 0 0 16,-8 8 0-16,0-1 0 0,-1-5 0 0,0 3 0 0,0 1 0 0,-2 0 0 16,2 1 192-16,-1-1-32 0,-1 1-16 15,-1 3 0-15,-3-2-16 0,-2 2-128 0,-1 2 192 0,1 1-64 16,-2 0-128-16,1 4 192 0,1-1-192 0,1 2 192 16,0-1-192-16,4-1 128 0,3-1-128 0,1-2 128 15,3-4-128-15,5-9 0 0,0 0 0 0,0 0 0 16,11 6 0-16,2-9 0 0,2-3 0 0,3-5 0 15,2-3 0-15,3-3 0 0,3-4 0 0,0 0 128 16,0 2-128-16,0-1 0 0,-1 0 0 0,-1 0 0 16,-2-3 0-16,-3 5 0 0,1 0-192 0,-2 1 192 15,0-1-160-15,-1 3 160 0,-2 4 0 0,-2 1-144 16,-2 3 144-16,0 0 0 0,-11 7 0 0,0 0 0 16,0 0 0-16,0 0 0 0,0 0 0 0,0 0 0 15,0 0 0-15,0 0 0 0,0 0 0 0,0 0 0 16,0 0 0-16,-5 11 0 0,-3-5 0 0,-1 6 128 0,-3 2-128 15,-2 6 0-15,-2 1 0 0,-1-2 0 0,-1 5 0 0,-2 3 0 16,-2 0 0-16,-1 7 0 0,-2 5 176 0,-1 4-48 16,-4 2 0-16,1-2 0 0,2-3-128 0,-1-9 0 15,2-3 0-15,4-6 128 0,4-4-128 0,5-6 192 16,2-4-192-16,11-8 192 0,0 0-192 0,0 0 0 16,0 0 0-16,8 6 128 0,3-4-128 0,2-4 160 15,0 0-160-15,2-7 160 0,2-4-160 0,2-2 0 16,0 1 0-16,-1-2-176 0,1 1 176 0,-2-1 0 15,-1-1 128-15,-1 1-128 0,-3 1 0 0,-1 2 0 16,0 0 0-16,-2 2 0 0,-1-1 0 0,-2 5 0 16,1 0 0-16,-7 7 0 0,0 0 0 0,0 0 0 0,5-6 0 0,-5 6-192 15,0 0 192-15,0 0-208 0,0 0 80 0,0 0 128 16,0 0 0-16,-3 17 0 0,1 2 0 0,-4 3 128 16,0 3-128-16,1 1 0 0,-2 0 0 0,2 0 0 15,-2 2 0-15,4-6 0 0,-1-3 0 0,0-2 0 16,0-4 0-16,1-2 0 0,3-11 0 0,2 11 128 15,-2-11-128-15,2 10 0 0,-2-10 0 0,0 0 0 16,9 2 128-16,-9-2-128 0,12 0 128 0,-2-4-128 16,2-1 0-16,-1-1 128 0,-4-5-128 0,1-2 0 15,0-3 0-15,0 0 0 0,0-4 0 0,0-1 0 16,-1-2 0-16,1 0 0 0,1 1 0 0,-1 4 0 16,0 1 0-16,0 4 0 0,-2 3 0 0,0 4 0 15,-6 6 0-15,0 0 0 0,0 0 0 0,0 0 0 16,10 12 0-16,-2-3-144 0,-4 4 144 0,-4 2 0 0,-2-1 0 15,1 0 0-15,0 1 0 0,-2-2 0 0,-1 0 0 0,2-1 0 16,-2-3 0-16,0 0 0 0,0-1 0 0,4-8 0 16,-7 9 0-16,7-9 0 0,-6 6 0 0,6-6 0 15,0 0 0-15,0 0 0 0,-7 7 0 0,7-7 0 16,0 0 0-16,0 0 0 0,0 0 0 0,0 0 0 16,0 0 0-16,0 0 0 0,-5 8 0 0,5-8 0 15,0 0 0-15,0 0 0 0,0 0 0 0,0 0 0 16,3 11 0-16,-3-11 0 0,0 0 0 0,8 7 0 15,-8-7 0-15,10 4 0 0,-10-4 0 0,13 0 0 16,-13 0 0-16,13-5 0 0,-2 3 0 0,-1-4 0 16,-2-2 0-16,-2-4 0 0,-2-1 0 0,3-1 144 15,-2-3-144-15,1-3 128 0,0-2-128 0,-1-1 0 0,-3-5 144 0,2 3-144 16,-1 2 0-16,-2 0 0 0,2-1 0 0,-2 2 0 16,-1 0 0-16,2 1 0 0,-2 3 0 0,0-2 128 15,0 3-128-15,1 1 0 0,0 3 0 0,0 2 128 16,-1 2-128-16,2-2 0 0,-2 2 0 0,0 9 0 15,0 0 0-15,0 0 0 0,0 0 0 0,0 0 0 16,0 0 0-16,0 0 0 0,-9 0 0 0,9 0 0 16,-10 5 0-16,3 0-128 0,0 5 128 0,2-1-128 15,0 4 128-15,-1 2 0 0,1 4 0 0,-1-1 0 16,1 3 0-16,-1 1 0 0,0 1 0 0,-1 0 0 16,1-1 0-16,1-1 0 0,-1-2 0 0,2-2 0 15,2-5 0-15,-1-3 0 0,3-9 0 0,0 0 0 16,0 0 0-16,0 0 144 0,0 0-144 0,0 0 0 15,0 0 128-15,0 0-128 0,-1-12 0 0,1-1 0 0,3-1 144 0,-1-2-144 16,2-3 0-16,1-1 144 0,0-2-144 0,2 1 0 16,0-1 0-16,-2 1 128 0,0 1-128 0,4 2 0 15,0 1 0-15,0 3 0 0,-1 4 0 0,-1-1 0 16,-1 1 0-16,-6 10 0 0,7-7 0 0,-7 7 0 16,0 0 0-16,0 0 0 0,0 0 0 0,0 0-144 15,0 0 144-15,0 0 0 0,0 0 0 0,0 0 0 16,0 0 0-16,0 0 0 0,0 0 0 0,0 0 0 15,0 0 0-15,-9 1 0 0,-2 1 0 0,11-2 0 16,-10 1 0-16,-1 0 0 0,1 1 0 0,-1 0 0 16,0 0 0-16,0-1 0 0,1-1 0 0,-1 1 0 15,1-2 128-15,10 1-128 0,-9-1 0 0,9 1 0 0,-11-3 0 0,11 3 0 16,0 0 0-16,0 0 0 0,0 0 0 0,0 0-12208 16,-2-18-2512-16</inkml:trace>
  <inkml:trace contextRef="#ctx0" brushRef="#br2" timeOffset="47">12496 7365 3679 0,'0'0'160'0,"1"-9"32"0,1-1-192 0,-1-1 0 0,2 2 0 0,-3 9 0 15,4-9 3584-15,-4 9 656 0,5-9 144 0,1 2 32 16,-6 7-3136-16,8-5-640 0,-8 5-112 0,0 0-16 15,11-4-256-15,-11 4-64 0,0 0 0 0,0 0 0 16,0 0-192-16,0 0 0 0,0 0 128 0,7-2-128 16,-7 2 208-16,0 0 0 0,0 0 0 0,0 0 0 15,0 0 576-15,0 0 112 0,0 0 32 0,0 0 0 16,0 0 192-16,0 0 32 0,0 0 16 0,0 0 0 16,11-3-416-16,-11 3-96 0,12-4-16 0,-2 2 0 15,-10 2-432-15,14-4-80 0,-1 1-128 0,-1 0 176 16,0 1-48-16,-12 2 0 0,12-4 0 0,-1 1 0 15,1 1 64-15,-2-1 0 0,-10 3 0 0,12-1 0 16,-12 1-48-16,0 0 0 0,0 0 0 0,0 0 0 0,0 0 48 0,0 0 16 16,0 0 0-16,0 0 0 0,0 0 240 0,0 0 64 15,0 0 0-15,0 0 0 0,-6-5 64 0,6 5 32 16,-7-4 0-16,2 0 0 0,-2 0-208 0,3 0-32 16,4 4-16-16,-3-4 0 0,3 4-96 0,0 0 0 15,0 0-16-15,0 0 0 0,-6-4-64 0,6 4-16 16,0 0 0-16,0 0 0 0,0 0-160 0,0 0 160 15,0 0-160-15,0 0 160 0,-6-1-160 0,6 1 0 16,-5-2 144-16,5 2-144 0,-7 3 0 0,7-3 0 16,-8 3 0-16,2-2 0 0,-1 2 128 0,1-1-128 15,-1 1 128-15,7-3-128 0,-9 5 192 0,3 0-48 16,-1 2 0-16,7-7 0 0,-5 5 0 0,5-5 0 0,-7 8 0 0,3 2 0 16,4-10-16-16,-4 11-128 0,2 2 192 0,-1 1-64 15,1 2-128-15,0 2 0 0,1 3 0 0,0 2 128 16,-2 1-128-16,2 6 0 0,-2 2 0 0,1 0 0 15,0 2 0-15,-2-3 0 0,1-3 0 0,-1 0 0 16,-2-7 0-16,1 1 0 0,1-1 0 0,-1-2 0 16,1-2 0-16,0 0 0 0,0 1 0 0,0-5 0 15,2-1 0-15,-1 0 192 0,1-3-64 0,2-9 0 16,-2 10 16-16,2-10 0 0,-1 11 0 0,1-11 0 16,0 0-16-16,-1 10 0 0,1-10 0 0,0 0 0 15,0 0-128-15,0 0 192 0,0 0-192 0,0 0 192 16,0 0-192-16,0 0 128 0,0 0-128 0,0 0 128 15,0 0-128-15,0 0 0 0,0 0 0 0,0 0 0 0,0 0 0 0,9 7 0 16,-9-7 0-16,0 0 0 0,0 0 0 0,13 0 0 16,-1-1 0-16,-12 1 0 0,11-4 0 0,1-2 0 15,-2 0 0-15,2 1 0 0,3-1 0 0,0 3 0 16,2-1 0-16,3 0 0 0,1 0 0 0,1 1 0 16,0 3 0-16,0 0 0 0,-1 0 0 0,1 2 0 15,0 0 0-15,-1 2 0 0,0-1-128 0,-2 1 128 16,1-2 0-16,0 3 0 0,-3-5 0 0,-2 2 0 15,2-2 0-15,-3 0 0 0,1 0 0 0,-2 2 0 16,0 1 0-16,1-2 0 0,-14-1 0 0,15 5 0 16,-2-2 0-16,0 0 0 0,-3 1 0 0,1-1 0 15,-11-3 0-15,13 7 0 0,-2 0 0 0,-2-1 0 0,-9-6 0 0,13 8 0 16,-1-2 0-16,-1-2 0 0,-11-4 0 0,14 4 0 16,-2-2 0-16,-1-2 0 0,0-2 0 0,-1 1 128 15,-10 1-128-15,13-3 128 0,-1 1-128 0,-2-1 128 16,-2 0-128-16,0 1 0 0,1-1 0 0,-9 3 128 15,0 0-128-15,11-4 0 0,-11 4 0 0,0 0 128 16,8-4-128-16,-8 4 0 0,0 0 144 0,0 0-144 16,0 0 128-16,5-9-128 0,-5 9 160 0,4-9-160 15,-4 9 144-15,2-9-144 0,0 0 128 0,-2-2-128 16,0 1 192-16,0-2-32 0,0 2-16 0,0-3 0 16,-2 0 128-16,4-2 32 0,-2 0 0 0,1 1 0 15,0-1-176-15,0 1-128 0,1-1 192 0,-2 0-192 16,0-2 128-16,0-1-128 0,0-1 0 0,-2-1 0 15,1-1 0-15,0-1 0 0,-2-3 0 0,2 1 0 16,-2 1 0-16,-2-1 0 0,1 0 0 0,-1 0 0 0,0 1 128 0,0 2-128 16,-2 0 0-16,2 1 0 15,-2 2 0-15,2 1 0 0,-1 2 0 0,-1 3 0 0,-1-1 0 0,2 1 0 16,0 2 0-16,1 2 0 0,0 3-208 0,5 5-48 16,0 0-16-16,1 11-14304 15,2 0-2848-15</inkml:trace>
  <inkml:trace contextRef="#ctx0" brushRef="#br2" timeOffset="48">13261 7265 13823 0,'0'0'1216'0,"-9"-4"-960"16,9 4-256-16,-10-4 0 0,-1 3 1952 0,2-2 352 16,1 1 64-16,2 0 0 0,6 2-1152 0,-9-2-224 15,1-1-48-15,8 3-16 0,-8-1-256 0,8 1-48 16,-6-5-16-16,6 5 0 0,-6-4-128 0,6 4-32 15,0 0 0-15,0 0 0 0,0 0-64 0,0 0-32 16,0 0 0-16,0 0 0 0,0 0 128 0,0 0 32 16,0 0 0-16,0 0 0 0,0 0 80 0,0 0 32 15,0 0 0-15,0 0 0 0,0 0 0 0,0 0 0 16,-5 0 0-16,5 0 0 0,-2-2-64 0,-1 2-16 0,3 0 0 0,0 0 0 16,0 0-224-16,0 0-64 0,0 0 0 0,0 0 0 15,0 0-112-15,0 0-16 0,14 3-128 0,3 0 192 16,3-2-192-16,-1 0 128 0,-2 3-128 0,3 1 0 15,-1-2 0-15,4 1 128 0,1 0-128 0,0 0 0 16,-2 0 0-16,0-1 0 0,-1-1 0 0,0-2 0 16,-2 0 0-16,1 0 0 0,-2-2 0 0,1 1 0 15,-1-1 128-15,0-1-128 0,0 0 0 0,1 1 0 16,-2-1 0-16,1 2 128 0,0 1-128 0,2 0 0 16,-1-3 0-16,2 6 0 0,0-3 0 0,-2 1 0 15,0-1 0-15,-1 1 0 0,-2 1 0 0,-1-2 0 16,0 0 0-16,-2 0 128 0,-2 0-128 0,1 1 0 15,0 2 176-15,-2-3-176 0,-2 0 192 0,0 0-192 0,-8 0 176 0,9-2-176 16,-9 2 160-16,9-2-160 0,0 0 176 0,-9 2-176 16,0 0 192-16,0 0-192 0,0 0 224 0,0 0-64 15,7-5-16-15,-7 5 0 0,0 0 32 0,2-8 0 16,-2 8 0-16,0 0 0 0,3-10-176 0,-3 10 160 16,0 0-160-16,0 0 160 0,0 0-160 0,0 0 0 15,0 0 0-15,0 0 128 0,0 0-128 0,0 0 192 16,0 0-192-16,0 0 192 0,0 0-192 0,0 0 0 15,0 0 0-15,0 0 0 0,0 0 0 0,0 0 0 16,-4-11 0-16,4 11 0 0,0 0 0 0,0 0 0 16,0 0 128-16,0 0-128 0,0 0 0 0,0 0 0 15,0 0 0-15,0 0 0 0,0 0 0 0,0 0 0 0,0 0 0 0,0 0 0 16,0 0-144-16,4 12 144 0,0 1-192 0,2 2 192 16,0 0-176-16,-1 5 176 0,-1 1-160 15,1 3 160-15,0 4 0 0,0-1 0 0,-1 3 0 0,1 1 0 16,-2 1 0-16,0 0 0 0,-1 0 0 0,4-4 0 15,-4-2 0-15,2-2 0 0,-3-5 128 0,2-2-128 16,-3-1 0-16,0-3 160 0,1-1-160 0,-1-3 128 16,0-9 0-16,-1 10-128 0,1-1 192 0,-1-1-64 15,1-8 0-15,-3 9-128 0,3-9 192 0,-4 13-64 16,4-13 64-16,-5 8 0 0,5-8 0 0,-5 11 0 16,5-11-64-16,-6 11-128 0,6-11 192 0,-5 8-64 15,5-8-128-15,-4 9 0 0,4-9 144 0,0 0-144 16,0 0 0-16,-4 11 0 0,4-11-160 0,0 0 160 15,0 0 0-15,0 0 0 0,0 0 192 0,-5 10-48 0,5-10 16 0,0 0 0 16,0 0 0-16,0 0 0 16,-9 5 96-16,9-5 32 0,-9 3 0 0,9-3 0 0,-9 4-48 0,1-1-16 15,0-2 0-15,8-1 0 0,-10 0-224 0,1 0 176 16,9 0-176-16,-11 1 160 0,2-1-160 0,1 0 128 16,-1-1-128-16,1 1 128 0,1 0-128 0,-1 0 0 15,0-3 0-15,-1 3 0 0,0 0 0 0,-3 0 128 16,-2-1-128-16,-3 0 128 0,0-2 16 0,-3 0 0 15,-1 1 0-15,0-1 0 0,-1 2 16 0,1-3 0 16,-1 1 0-16,0 3 0 0,1-2-160 0,0 4 192 16,0 2-192-16,1 0 192 0,-3 1-48 0,0 1 0 15,-2 0 0-15,3 1 0 0,-1 1-144 0,-1-1 128 0,1 0-128 0,0-1 128 16,0 1-128-16,3-2 0 16,5-2 0-16,3-1 0 15,12-2-1376-15,-9 0-256 0,9 0-48 0,0 0-16 0</inkml:trace>
  <inkml:trace contextRef="#ctx0" brushRef="#br2" timeOffset="49">13642 7539 4607 0,'0'0'400'0,"0"0"-400"16,0 0 0-16,0 0 0 0,-1-7 1728 0,1 7 256 15,0 0 48-15,0 0 16 0,2-8-1328 0,-2 8-256 16,4-6-48-16,-4 6-16 0,0 0 512 0,0 0 112 15,0 0 0-15,0 0 16 0,0 0-288 0,0 0-64 16,0 0-16-16,0 0 0 0,0 0-112 0,0 0-32 16,3 6 0-16,-3-6 0 0,3 4 112 0,-3-4 32 0,0 0 0 0,0 0 0 15,0 0 272-15,0 0 48 16,0 0 16-16,0 0 0 0,0 0 208 0,0 0 32 0,0 0 16 0,0 0 0 16,0 0-112-16,0 0 0 0,2-4-16 0,-2 4 0 15,0 0-336-15,0 0-64 0,0 0-16 0,0 0 0 16,0 0-448-16,0 0-80 0,0 0-32 0,0 0 0 15,-2 12-160-15,0 0 0 0,2-12 0 0,0 0 0 16,0 0 0-16,-2 10 0 0,2-10 0 0,0 0 0 16,0 0 0-16,0 0 0 0,0 0 144 0,0 0-144 15,0 0 272-15,0 0-16 0,0 0 0 0,0 0 0 16,0 0 224-16,0 0 32 0,0 0 16 0,0 0 0 16,0 0-64-16,0 0-16 0,0 0 0 0,0 0 0 0,0 0-208 0,0 0-48 15,0 0-16-15,5 13 0 16,-5-13-32-16,5 12 0 0,-5-12 0 0,7 10 0 0,-7-10-16 0,7 11 0 15,-7-11 0-15,0 0 0 0,13 6-128 0,-1 0 128 16,0-5-128-16,0 0 128 0,-12-1-128 0,15-1 0 16,0 0 0-16,-1-3 0 0,2 0 240 0,-1 1 16 15,1-3 0-15,2 0 0 0,0 1 48 0,1 3 16 16,-1-1 0-16,0 3 0 0,0 1-320 0,1 2 0 16,-2 1 0-16,1 2 0 0,-1-2 0 0,0 5 0 15,-2-6 0-15,2 2 0 0,-1 2 0 0,1-3 0 16,1 1 0-16,0-3 0 0,1 2 0 0,0-4 0 15,2 2 0-15,3-1 0 0,0-1 0 0,1 0 0 16,0 0 0-16,1-1 0 0,0-1 0 0,-1-2 0 0,-3 2 128 16,-1-3-128-16,0-1 0 0,-2 3 128 0,-1-1-128 15,-2 0 0-15,-2 0 480 0,1 0-16 0,-2 0 0 0,0 1 0 16,-3 3-624-16,1 0-128 0,-1 0-32 0,1 3 0 16,-11-3 320-16,10 4 0 0,-10-4 128 0,10 6-128 15,-2-2 0-15,-8-4 0 0,7 7 0 0,-7-7-160 16,0 0-80-16,0 0-16 0,6 8 0 0,-2-2 0 31,-4-6-2256-31,0 0-464 0</inkml:trace>
  <inkml:trace contextRef="#ctx0" brushRef="#br2" timeOffset="50">14612 7711 22111 0,'0'0'1968'0,"-9"2"-1584"15,0 0-384-15,9-2 0 0,-11-2 2144 0,5 0 352 16,6 2 64-16,0 0 0 0,0 0-1584 0,0 0-320 16,-5-7-64-16,5 7-16 0,0 0-64 0,-3-8-32 15,0 2 0-15,3 6 0 0,0 0-224 0,0 0-64 16,0 0 0-16,0 0 0 0,0 0 128 0,0 0 32 15,0 0 0-15,0 0 0 0,0 0 160 0,0 0 48 16,0 0 0-16,0 0 0 0,0 0-16 0,0 0 0 16,0 0 0-16,3 10 0 0,-3-10 0 0,0 0 0 15,0 0 0-15,0 0 0 0,0 0-96 0,0 0 0 16,0 0-16-16,0 0 0 0,0 0-240 0,0 0-64 16,0 0 0-16,0 0 0 0,0 0-128 0,0 0 0 0,12 9 0 0,-12-9 0 15,0 0 0-15,13 8 0 16,-13-8 0-16,0 0 0 0,0 0 0 0,0 0 0 0,14 7 0 0,-14-7 0 15,0 0 128-15,0 0-128 0,0 0 0 0,0 0 128 16,0 0-128-16,0 0 0 0,0 0 0 0,0 0 128 16,0 0-128-16,0 0 0 0,0 0 144 0,4 12-144 15,-4-12 144-15,0 0-144 0,3 14 192 0,-3-14-192 16,0 0 0-16,4 13 0 0,-4-13 0 0,3 16 0 16,-3-16 0-16,7 15 0 0,-3 0 0 0,1-2-144 15,-2 1 144-15,1 0 0 0,0-1 0 0,-1 3 0 16,-1 0 0-16,0 2 0 0,1 4 0 0,-3 3 0 15,1 1 0-15,-1 1 0 0,0-1 0 0,-1 3 0 16,0-4 0-16,-2 1 128 0,-1-1-128 0,0-5 176 16,-2 0 16-16,2-6 0 0,1 1 0 0,-1-1 0 15,-1-1-16-15,1-1 0 0,2 0 0 0,2-12 0 16,0 0-176-16,0 0 128 0,-3 7-128 0,3-7 128 16,0 0-704-16,0 0-128 0,0 0-48 0,0 0-19648 15</inkml:trace>
  <inkml:trace contextRef="#ctx0" brushRef="#br2" timeOffset="51">14647 8337 13823 0,'0'0'1216'0,"0"0"-960"16,0 0-256-16,-8 6 0 0,8-6 2144 0,-5 8 384 15,5-8 80-15,-8 8 16 0,8-8-1072 0,0 0-208 16,-6 4-32-16,6-4-16 0,0 0 80 0,0 0 16 16,-8 5 0-16,8-5 0 0,0 0-384 0,0 0-80 15,-6 2-16-15,6-2 0 0,0 0-256 0,-7-1-48 16,7 1-16-16,-5-4 0 0,-2 0 48 0,5 0 0 16,2 4 0-16,0 0 0 0,-3-7-144 0,3 7-32 15,0 0 0-15,0 0 0 0,-1-11-272 0,1 11-48 16,0-6-16-16,0 6 0 0,0 0 64 0,0 0 0 15,0 0 0-15,0 0 0 0,0 0-64 0,0 0 0 16,0 0 0-16,0 0 0 0,0 0-128 0,0 0 0 0,0 0 0 0,0 0 0 16,0 0 0-16,12 1 0 0,-12-1 176 0,0 0-176 15,0 0 0-15,10 3 0 0,-10-3 0 0,0 0 0 16,0 0 0-16,0 0 0 0,10-3 0 0,-10 3 0 16,8-7 192-16,-8 7-48 0,0 0-16 0,0 0 0 15,0 0-128-15,0 0 0 0,5-5-160 0,-5 5 160 16,0 0 0-16,0 0 256 0,0 0-16 0,0 0-16 15,0 0-16-15,0 0 0 0,0 0 0 0,0 0 0 16,0 0-80-16,0 0-128 0,0 0 176 0,0 0-176 16,0 0 224-16,0 0-64 0,0 0-16 0,0 0 0 15,0 0-16-15,0 0 0 0,0 0 0 0,0 0 0 16,0 0 48-16,0 0 0 0,0 0 0 0,0 0 0 16,0 0-176-16,0 0 0 0,0 0 144 0,0 0-144 15,0 0 224-15,0 0-32 0,0 0 0 0,0 0 0 0,0 0-64 0,0 0 0 16,0 0-128-16,-4 12 192 0,4-12-192 0,-3 16 144 15,0-3-144-15,0 4 128 0,2-2-128 0,1 6 0 16,0 0 144-16,0 4-144 0,-1 2 0 0,1 3 144 16,0 4-144-16,-2-1 0 0,1-1 0 0,-1-2-256 15,-1 0 32-15,0-2 0 0,1-4 224 0,0-2 192 16,0-2-48-16,-1-2 0 0,2-1-144 0,1-4 192 16,0 0-192-16,0-1 192 0,0-12-192 0,1 13 0 15,-1-1 0-15,0-12 128 0,0 13-128 0,0-13 0 16,3 10 0-16,-3-10 128 0,0 0-128 0,2 13 0 15,-2-13 0-15,0 0 128 0,0 0 208 0,0 0 48 16,2 9 0-16,-2-9 0 0,0 0-576 0,0 0-96 0,0 0-32 16,0 0 0-16,0 0 320 0,0 0 0 0,0 0 0 0,0 0 0 15,0 0 128-15,0 0-128 16,0 0 0-16,0 0 144 0,0 0-144 0,0 0 0 0,6-9 0 0,-6 9 0 16,5-6 0-16,-5 6 0 0,6-12 0 0,-6 12 0 15,0 0 0-15,0 0 0 0,6-8-128 0,-6 8 128 16,0 0-240-16,0 0 32 0,0 0 0 0,7-5 0 31,-7 5-208-31,0 0-32 0,8-1-16 0,-8 1-14000 0,6 0-2784 0</inkml:trace>
  <inkml:trace contextRef="#ctx0" brushRef="#br2" timeOffset="52">14719 8879 22111 0,'0'0'1968'0,"0"0"-1584"0,-10 1-384 0,10-1 0 15,-11 2 2320-15,2-2 384 0,9 0 80 0,-9 2 16 16,9-2-2224-16,0 0-432 0,-9 3-144 0,9-3 0 15,-11 4 0-15,11-4 0 0,-10 4 0 0,10-4 0 16,-11 5 0-16,2-4 0 0,0 2 0 0,1-1 0 16,-1 1 0-16,-1-1 0 0,-2 1 128 0,-1-2-128 15,-3 1 352-15,-3-1 32 0,-7 0 16 0,-3-1 0 16,-5 0 544-16,-4 0 96 0,-3-1 32 0,-2 1 0 16,-2 0 0-16,1 0 0 0,1 1 0 0,4 2 0 15,1-2-240-15,2-2-64 0,-1 1 0 0,-3 0 0 16,-5-1-352-16,0-2-80 0,-1 0-16 0,2 2 0 15,-1 1-320-15,6 1 0 0,3 2 0 0,4 1 128 16,2 0-128-16,4 0 0 0,2-2 0 0,3 2 0 0,4 3 0 0,2-3 0 16,2-2 0-16,2 1 0 0,0-2 128 0,2 1 48 15,9-2 16-15,-8 0 0 0,8 0-192 0,0 0 0 16,-7-3-192-16,1-1 192 0,6 4-192 0,0 0 192 16,-5-5-160-16,5 5 160 0,-8-7 0 0,0 1 0 15,-1 1 0-15,3-1 0 0,-1 2 0 0,1 2 0 16,-3-1 0-16,0 1 0 0,-3-2 144 0,0 0-16 15,0 1-128-15,1 1 192 0,-1 0 0 0,0 0-16 16,2-1 0-16,1 2 0 0,-1 1-48 0,1 0-128 16,0 0 192-16,0 0-64 0,0-3-128 0,2 2 0 15,7 1 0-15,0 0 0 0,-9-1 0 0,9 1 192 0,0 0-64 0,-8-2 0 16,8 2-128-16,0 0-192 0,0 0 32 0,-7-2 16 16,7 2 144-16,-7-3 0 0,7 3 0 15,0 0 0-15,-10-4 0 0,3 0 176 0,7 4-176 0,0 0 192 16,-10-1-192-16,2 0 160 0,8 1-160 0,0 0 160 15,-9 0-160-15,9 0 192 0,0 0-192 0,0 0 192 16,-9 2-192-16,9-2 128 0,0 0-128 0,0 0 128 16,-7 1-128-16,7-1 0 0,0 0 0 0,0 0 0 15,0 0 0-15,0 0 0 0,0 0 0 0,0 0 0 16,0 0 0-16,0 0 0 0,-8-2 0 0,8 2 128 16,-7-5-128-16,7 5 192 0,0 0-192 0,-11-4 192 15,5-1-64-15,-1 1 0 0,7 4 0 0,-9-3 0 16,0 0-128-16,0 2 128 0,0 0-128 0,-1 1 128 15,1 0-128-15,0 0 0 0,0 0 144 0,1 1-144 16,8-1 0-16,-10 3 0 0,10-3 0 0,-12 2 128 0,2 2-128 0,2-4 0 16,-3 0 0-16,11 0 0 0,-9 2-176 0,9-2-48 15,-11 1-16-15,-1-1 0 0,0-1 432 0,0-1 64 16,1 2 32-16,-2-2 0 0,-2-1-32 0,1 0-16 16,-3 1 0-16,-1-2 0 0,-3 0-240 0,-1 0 0 15,-1 0 0-15,-1 0 0 0,-5-1 0 0,0 4-128 16,-1-3 128-16,3 2-208 0,1 2 208 0,1 3 0 15,0 1 0-15,4 1 0 0,2-5 0 0,1 3 0 16,2 1 0-16,3 0 0 0,0-2 0 0,3 0 0 16,-1-1 0-16,11-1 0 0,-9 0 0 0,9 0 0 15,0 0-128-15,0 0 128 0,-10-1 0 0,10 1 0 16,-10-3 0-16,10 3-144 0,-7-4 144 0,7 4 0 0,0 0 0 0,-8-5 0 16,1 0 0-16,7 5 0 0,0 0 0 0,0 0 0 15,-8-7 0-15,8 7 0 0,0 0 0 0,0 0-128 16,-7-4 128-16,7 4 0 0,0 0 0 0,-8 0 0 15,8 0 0-15,0 0 0 0,0 0 0 0,0 0 0 16,0 0 0-16,0 0 0 0,0 0 0 0,0 0-128 16,-9 0 128-16,9 0 0 0,0 0 0 0,0 0 0 15,0 0 0-15,0 0 0 0,0 0 0 0,0 0 0 16,0 0 0-16,0 0 0 0,0 0 0 0,0 0 0 16,0 0 0-16,0 0 0 0,-7-8 0 0,7 8 0 15,0 0 0-15,0 0 0 0,0 0 0 0,0 0 0 16,-9-4 192-16,9 4 80 0,-9-2 16 0,9 2 0 15,0 0-288-15,-9 2 0 0,9-2 0 0,-9 6 0 0,9-6-304 16,-9 4 48-16,9-4 0 0,0 0 0 0,-8 3-16 0,8-3 0 16,-8 6 0-16,8-6 0 0,-5 9 400 0,1 1 64 15,4-10 32-15,-2 15 0 0,2 0-432 0,2 5-96 16,-1 1-16-16,3 7 0 0,1 6 320 0,2 9-192 16,-1 3 192-16,1 3-160 0,-1 1 160 0,1-3 0 15,-1-4-144-15,0 4 144 0,-1-4 256 0,-1 10 128 16,0 7 32-16,-1 6 0 0,1 4-416 0,0-5-256 15,0-5 48-15,1-5 0 0,-2-8 16 0,-2-2 0 16,-1 1 0-16,0 4 0 0,0-1 416 0,3 3 96 16,0 0 0-16,-2-2 16 0,-1-3-160 0,2-8-48 15,0-4 0-15,-1-7 0 0,-1-1 16 0,0-2 0 16,1-6 0-16,-1 2 0 0,0-1 0 0,-1 1 0 16,0 1 0-16,-1-1 0 0,2 1-144 0,0 2 160 0,-1 3-160 15,1-1 160-15,0 0-160 0,0 0 128 0,0-3-128 0,1-1 128 16,1-3-128-16,-1-4 128 0,-1 0-128 0,1-2 128 15,1-2 224-15,-2-1 32 0,0-10 16 0,0 9 0 16,0-9-400-16,0 9 0 0,0-9 0 0,0 0 0 16,0 6-160-16,0-6 160 0,0 0 0 0,0 0-144 15,0 0 144-15,0 0 224 0,0 0-48 0,0 0-16 16,0 0 0-16,0 0 0 0,0 0 0 0,0 0 0 16,0 0-160-16,0 0 128 0,0 0-128 0,0 0 128 15,0 0-128-15,0 0 0 0,0 0 0 0,0 0 0 16,-3 9 0-16,3-9 0 0,-1 8 0 0,1-8 0 15,0 0 0-15,-2 8 0 0,2-8 0 0,0 0 0 16,-1 9 0-16,1-9 0 0,0 0 0 0,0 9 0 16,0-9 0-16,0 0 0 0,1 8 0 0,-1-8 0 15,0 0 0-15,0 0 0 0,0 0 0 0,0 0 0 0,0 0 0 0,0 0 0 16,6 8 0-16,-6-8 0 0,0 0 0 0,5 8 0 16,-5-8 0-16,5 8 0 0,-5-8 0 15,5 7 0-15,-5-7 0 0,6 10 0 0,-6-10 0 0,5 9 0 16,-5-9 0-16,5 9 0 0,-5-9 0 0,0 0 0 15,5 8 0-15,-1-2 0 0,-4-6 0 0,0 0 0 16,0 0 0-16,0 0 0 0,0 0 0 0,0 0 0 16,0 0 0-16,0 0 0 0,0 0 0 0,0 0 0 15,0 0 144-15,0 0-144 0,0 0 176 0,0 0-48 16,-1 9 0-16,1-9 0 0,0 0 16 0,-9 4 0 16,0-1 0-16,-2-1 0 0,-1 0 0 0,-1 0 0 15,-1-2 0-15,-3 0 0 0,-4 0-16 0,-2-2-128 0,-3 0 192 0,-4 2-64 16,-4 0-128-16,-1 4 0 0,-3-4 144 0,0 4-144 15,3 0 0-15,2 1 0 0,2-2 0 0,2 2 128 16,3-1-128-16,3 0 0 0,2 0 0 0,1 0 0 16,1-4 0-16,0 0 0 0,2 0 0 0,2 0 0 15,-2-3 0-15,3 2-208 0,-1-2 48 0,1 2 16 16,1 0 416-16,0-2 96 0,2 3 16 0,1 0 0 16,-1 0-384-16,2 0-256 0,0 1 32 0,0 1 16 15,0-1 208-15,-1 0 0 0,-2-1 0 0,1 2 0 16,0 0 0-16,0 1 0 0,-2-2-160 0,1 0 160 15,1-1 0-15,-1 0 0 0,0 0 0 0,-1 0 128 16,0 0-128-16,3 0 0 0,1 0 0 0,1 0 0 16,0 0 0-16,1-1 0 0,0 0-192 0,7 1 192 0,-8-3-128 15,8 3 128-15,-8-2 0 0,8 2 0 0,-5-4 0 0,5 4 0 16,-7-5 0-16,7 5 0 0,0 0 0 0,-6-7 0 16,6 7 0-16,-7-5 0 0,1 1 0 0,-1-3 0 15,1 2 0-15,6 5 0 0,-7-6 0 0,7 6 0 16,-8-6 0-16,8 6 0 0,-9-4 144 0,9 4 112 15,-9-5 0-15,9 5 16 0,0 0-432 0,-9-4-96 16,9 4 0-16,-9-4-16 0,9 4 432 0,0 0 96 16,-9-2 0-16,9 2 16 0,-11-5-272 0,11 5 0 15,0 0 0-15,-9-4 0 0,9 4 0 0,-10-4 0 16,10 4 0-16,-11-4-144 0,2-1 144 0,0 1 128 16,-1 0-128-16,0 0 176 0,3-1-176 0,-1 1 0 15,0-1 0-15,-1-1 0 0,0 1 0 0,-2 0 0 0,1 2 0 0,-1-2 0 16,2 0-224-16,-1 0 32 0,-1 1 0 0,1 0 0 15,1 0 192-15,0 1-176 0,0 1 176 0,1-1-160 16,0-1 160-16,-1 3 0 0,-2-2 0 0,2 3 0 16,2-2 0-16,-3 0 128 0,0 1 0 0,2 0 0 15,0 1-128-15,-1-3-208 0,-1 2 48 0,1 1 16 16,1-1 144-16,0-1 0 0,-1 2 0 0,0 0 0 16,0 0 0-16,2 0 128 0,7 0 0 0,-8 0 0 15,2 0-128-15,6 0-192 0,-8 0 64 0,0 0 0 16,8 0 128-16,-6 0 0 0,6 0 0 0,0 0 0 15,-7 0 0-15,7 0-128 0,0 0 128 0,0 0 0 16,0 0 0-16,0 0 0 0,-8 2 0 0,8-2-128 16,0 0 128-16,0 0 0 0,0 0 0 0,0 0-128 15,0 0 128-15,0 0 0 0,0 0-144 0,0 0 144 16,0 0 0-16,0 0 0 0,0 0-144 0,0 0 144 16,0 0 0-16,0 0 0 0,0 0 0 0,0 0 0 0,0 0 0 0,-2 7 0 15,2-7 0-15,0 0 0 0,0 0 0 0,0 0 0 16,0 0 0-16,0 0 0 0,0 0 0 0,0 0 0 15,0 0 0-15,0 0 0 0,0 0 0 0,0 0 0 16,0 0 0-16,0 0 0 0,-4 8 0 0,4-8 0 16,-3 8 0-16,1 0 0 0,0 2 0 0,2-10 0 15,-1 8-128-15,1-8 128 0,-1 11 0 0,1-11 0 16,0 13 0-16,0-2 0 0,0-11 0 0,-2 9-128 16,0 2 128-16,0-1 0 0,2-10 0 0,0 13 0 15,0-1 0-15,2 0 0 0,-2 1 0 0,1 3 0 16,0 4 0-16,2 4 0 0,1 5 0 0,0 10-128 0,1 9 128 0,1 5 0 15,2 3 0-15,-1 0 0 0,-2-6 0 0,0 2 0 16,2 3 0-16,-2 7 0 0,0 8 0 0,0 3 0 16,1-6 0-16,0-5 0 0,1-10 0 0,-1-5 0 15,1-4 0-15,-2-2 0 0,-1 1 0 0,1-1 0 16,0 4 0-16,-1-2 144 0,-1 4-144 0,-1-1 128 16,0-2-128-16,-1-5 160 0,-2-6-160 0,1-3 160 15,1-4 80-15,-1-4 16 0,-1-4 0 0,-1-1 0 16,2-2-256-16,0-1 0 0,0-1 0 0,0-1 0 15,2-1 0-15,-2 0 0 0,0-11-192 0,0 10 192 16,0 1 0-16,1-2 0 0,-1-9 0 0,3 12 0 16,-1-3 0-16,2 0 0 0,-4-9 128 0,5 12-128 15,-1-2 0-15,0 0 0 0,0 1 0 0,0 1 0 0,1-2 0 16,-5-10 0-16,0 0 0 0,4 10 0 0,0 1 0 0,-4-11 0 16,3 9 0-16,-3-9 0 0,2 9 0 0,-2-9 0 15,0 0 0-15,4 12 0 0,-4-12 0 0,1 6 0 16,-1-6 128-16,0 0-128 0,-1 10 128 0,0-3 0 15,1-7-128-15,-1 9 192 0,1-9-192 0,-3 11 0 16,3-11 0-16,-3 9-160 0,2 0 160 0,0 3 0 16,1-12 0-16,-3 10 0 0,2 1 0 0,-2-2 0 15,2 0 0-15,1 1 0 0,0 0 0 0,1 0 0 16,0 3 0-16,3 0 0 0,-2 1 0 0,0 2 0 16,0 0 0-16,0 2-128 0,1-2 128 0,-1 1 0 15,1-1 0-15,-2 1 0 0,-1 0 0 0,2 0 0 0,0-1 0 16,1 0 0-16,-3 1 0 0,0 0 0 0,-1 1 0 0,1-3 0 15,0 1 0-15,0-2 0 0,0-1 0 0,0-1 0 16,0-12 0-16,1 12 0 0,-1 0 0 0,0-2 0 16,0-1 192-16,0 0 0 0,0 3 16 0,0-2 0 15,0 4-208-15,1-1-256 0,-1 1 48 0,1 2 16 16,1 0 192-16,0 1 0 0,0 0 0 0,0 2 0 16,0-2 0-16,-1-3 0 0,-1 0-128 0,0 1 128 15,0-1 0-15,0-1 0 0,0-1 192 0,0-2-192 16,0-10 0-16,-3 12 0 0,3-12 0 0,-2 9 0 15,2-9 0-15,0 0 0 0,0 0 0 0,0 0 0 16,0 0 0-16,0 0 0 0,0 0 0 0,0 0 0 16,0 0 0-16,0 0 0 0,0 0 0 0,0 0 0 15,0 0 0-15,0 0 0 0,0 0 0 0,0 0 0 16,0 0 0-16,0 0 0 0,0 0 0 0,0 0 0 0,0 0 0 0,-2 9 0 16,2-9 0-16,0 0 0 0,0 0 0 0,0 0 208 15,0 0-32-15,0 0-16 0,0 0-160 0,0 0-224 16,0 0 48-16,-2 8 16 0,2-8 160 0,0 0 0 15,0 0 0-15,0 0 0 0,-7 5-160 0,7-5 160 16,0 0-192-16,0 0 192 16,0 0-2048-16,-9-6-320 0,0-7-48 0</inkml:trace>
  <inkml:trace contextRef="#ctx0" brushRef="#br2" timeOffset="53">11050 13541 24815 0,'0'0'1088'0,"0"0"256"0,0 0-1088 0,0 0-256 16,-4-9 0-16,4 9 0 0,-2-9 1312 0,0 1 208 16,1-1 32-16,1 0 16 0,4-2-672 0,0 0-144 15,-1-1-32-15,3-1 0 0,2 1-240 0,0 3-48 16,-3 0-16-16,2 0 0 0,-1 2 0 0,-6 7 0 15,7-9 0-15,-7 9 0 0,0 0 32 0,5-7 16 16,-5 7 0-16,0 0 0 0,0-6 208 0,0 6 32 16,0 0 16-16,-4-5 0 0,4 5 80 0,-5-7 16 0,-1-2 0 0,3 3 0 15,-3-4-144-15,4 3-32 0,-1 0 0 0,2 1 0 16,-2-4-256-16,2 3-48 0,1-1-16 0,0-1 0 16,0 1-64-16,1 0 0 0,0 0-16 0,1 0 0 15,-4 2-240-15,4-2 176 0,-2 8-176 0,0 0 160 16,0-5-16-16,0 5 0 0,0 0 0 0,0 0 0 15,0 0 48-15,0 0 0 0,0 0 0 0,0 0 0 16,-8 0-192-16,8 0 0 0,-8-1 0 0,8 1 128 16,0 0 64-16,0 0 0 0,0 0 0 0,0 0 0 15,0 0 0-15,0 0 16 0,0 0 0 0,0 0 0 16,0 0 48-16,0 0 0 0,0 0 0 0,0 0 0 16,0 0 48-16,0 0 16 0,0 0 0 0,0 0 0 15,0 0-320-15,0 0 0 0,0 0 0 0,0 0 0 16,0 0 0-16,0 0 0 0,0 0 160 0,0 0-160 0,-1 14 0 0,0-1 0 15,-1-1 0-15,1-2 0 0,1-10 0 0,-3 17 0 16,1-1 0-16,-1-2 0 0,0-1 128 0,3 0 80 16,-3-2 32-16,0-1 0 0,2 2-112 0,-2 1 0 15,0 0-128-15,2 1 192 0,0-5-64 0,0 4-128 16,1-1 176-16,-2 0-176 0,1-1 176 0,0 4-176 16,-1 0 160-16,1 1-160 0,-2-2 0 0,0 2 0 15,-1 2 0-15,1 3 0 0,-2-3 0 0,0 3 0 16,-2 0 0-16,1 0 0 0,-2-1 0 0,1-1 0 15,-1 1 0-15,3-5 0 0,-1 0 208 0,0 0 48 16,0-3 16-16,-1-2 0 0,2 2 128 0,5-12 32 16,-5 8 0-16,5-8 0 0,0 0-432 0,0 0 0 0,0 0-192 0,0 0 192 15,0 0 0-15,0 0 0 0,-9-4 0 0,9 4 192 16,0 0-192-16,-7-6 192 0,3-1-192 0,0-1 192 16,1 2-192-16,0-1 0 0,0 1 144 0,3 6-144 15,0 0 0-15,-4-8 0 0,4 8 0 0,0 0 128 16,-3-7-128-16,3 7 0 0,0 0 0 0,0 0 0 15,0 0 0-15,0 0 0 0,0 0 0 0,0 0 0 16,0 0 0-16,0 0 0 0,0 0 0 0,0 0-128 16,0 0 128-16,0 0 0 0,0 0 0 0,0 0 0 15,0 0 128-15,0 0 96 0,7-1 32 0,-7 1 0 16,0 0-256-16,12 0-256 0,-3 0 48 0,-9 0 16 16,11 0 192-16,-2 0-144 0,-9 0 144 0,11 0-128 15,1 0 128-15,-1 1 0 0,0 2 0 0,1-2 0 0,4-1 0 0,-1 2 0 16,2-2 0-16,2 1 0 0,-1 0 0 0,1 0 0 15,1-1 0-15,0 0 0 0,-1 0 176 0,1 2 64 16,-2-1 16-16,0-1 0 0,-1 0-416 0,0 0-80 16,-1 0-16-16,1-1 0 0,0-3 416 0,1 0 80 15,-1 0 16-15,1-1 0 0,-1-3-416 0,1 2-80 16,0-2-16-16,1 1 0 0,-1 1 256 0,0 0 0 16,0 1 0-16,-1 1 0 0,-1 4 160 0,0 0 80 15,-2-2 16-15,-1 2 0 0,0-4-256 0,-1 2-256 16,-12 2 48-16,13 0 16 0,-3 0 192 0,1 3 0 15,-11-3 0-15,0 0 0 0,12 3 0 0,-2-1 0 16,-10-2-160-16,10 4 160 0,-10-4 0 0,0 0 0 16,12 0 0-16,-3 0 0 0,-9 0 0 0,0 0 0 15,9-2 0-15,-9 2 0 0,0 0 144 0,0 0 48 0,0 0 16 0,0 0 0 16,11-2-208-16,-11 2-240 0,0 0 48 0,0 0 16 16,0 0 176-16,0 0 0 0,0 0 0 0,0 0 0 15,0 0 0-15,0 0 0 0,0 0 0 0,0 0 0 16,0 0 0-16,9-2 0 0,-9 2 0 0,0 0 0 15,6-7 0-15,-6 7 128 0,4-10-128 0,-1 1 0 16,-2-1 0-16,-1 3 144 0,0-4-144 0,-1 1 0 16,0 1 176-16,-1-4-176 0,1 1 160 0,-2 0-160 15,2-1 144-15,0-4-144 0,0-1 128 0,-2-16-128 16,2 17 128-16,-2 0-128 0,2-2 0 16,-1-5 0-16,1 1 0 0,0-2 128 0,-1 0-128 15,1 0 0-15,0 2 0 0,0-1 0 0,-1 4 0 0,1-3 0 0,-2 4 0 16,1-1 0-16,0 2 0 0,0 4 0 15,1-2 0-15,-2 3 0 0,2-1 0 0,-1 2 0 16,1 2 0-16,1 10 0 0,0-12 0 0,0 1 0 0,0 4 0 16,0 7 0-16,0-12 0 15,0 3-144-15,0 9 144 0,0 0 0 0,3-9 0 0,-3 9 0 0,0 0-128 16,0 0 128-16,2-10 0 0,-2 10 0 0,0 0 0 16,0 0-128-16,0 0 128 0,0 0 0 0,0 0 0 15,0 0-128-15,0 0 128 0,0 0 0 0,0 0-128 16,0 0 128-16,0 0 0 0,0 0 0 0,-8 3-128 15,8-3 128-15,0 0 0 0,-9 1 0 0,9-1 0 16,-9 6 0-16,9-6 0 0,-9 3 0 0,9-3 0 16,-9 4 0-16,1-1 0 0,8-3 0 0,-9 4 0 15,9-4 176-15,-10 2-176 0,0 1 0 0,1 1 0 0,0-4 0 16,0 3-144-16,0 1 144 0,0-3 0 0,-2 1 0 0,1 2 0 16,-1-1 0-16,0 1 0 0,-2 1 0 0,-2 0 0 15,1 1 0-15,0 0 0 0,-2 1 0 0,2 0 0 16,-3 1 0-16,0 0 0 0,0-1 0 0,0-1 0 15,0-2 0-15,0 1 0 0,0-1 0 0,1 0 0 16,1-1 0-16,-2-2 0 0,0 0 0 0,0-1-192 16,0 0 192-16,0-1 0 0,-1 0 160 0,0-1-160 15,-1 0 0-15,1 0 0 0,-2 0 0 0,2 2 0 16,0-3 0-16,1 3 0 0,1-1 0 0,2 1 0 16,1 0 0-16,1-1 0 0,1 1 0 0,0 0 0 15,2 0 0-15,9 0-240 0,-7 0 48 0,7 0 16 16,0 0-272-16,0 0-64 0,0 0-16 15,0 0 0-15,0 0-1088 0,0 0-224 0,8-10-32 16,4 3-16-16,5-4-1808 0,5 2-352 0</inkml:trace>
  <inkml:trace contextRef="#ctx0" brushRef="#br3" timeOffset="54">18634 8407 9215 0,'0'0'400'0,"0"0"96"0,0 0-496 0,0 0 0 0,0 0 0 0,0 0 0 0,0 0 2848 0,0 0 480 15,5-8 80-15,-5 8 32 0,0 0-1584 0,0 0-304 16,3-9-64-16,-3 9-16 0,0-9 208 0,0 5 48 16,-3 0 0-16,3-1 0 0,0 1-192 0,0 4-16 15,0 0-16-15,0 0 0 0,4-3-560 0,-4 3-112 16,11-4-32-16,-11 4 0 0,10-1-496 0,-10 1-112 16,13 0 0-16,-13 0-16 0,12 0-32 0,-12 0 0 15,8 7 0-15,-8-7 0 0,0 0 144 0,5 14 32 16,-3 2 0-16,-2-1 0 0,-3 6 144 0,-1 3 48 15,-2 4 0-15,1 5 0 0,-1 2-176 0,-2 2-16 16,-1-2-16-16,0-1 0 0,-3-7 64 0,0 2 16 16,0-2 0-16,1 0 0 0,-2 0-128 0,1-1-32 0,-2 1 0 0,2 2 0 15,0 1-32-15,0 4 0 0,2 2 0 0,2 2 0 16,3-3-64-16,-2 0 0 0,2-5-128 0,1-2 192 16,0-4-64-16,2-3-128 0,-1-1 176 0,2-7-176 15,1-3 176-15,-2 1-176 0,1-2 160 0,1-9-160 16,0 0 176-16,0 0-176 0,0 0 192 0,0 0-192 15,-6 6 224-15,6-6-64 0,0 0-16 0,0 0 0 16,0 0 16-16,0 0 0 0,0 0 0 0,-11-6 0 16,11 6 0-16,-6-9 0 0,1 1 0 0,5 8 0 15,-3-11-160-15,3 2 192 0,1-2-192 0,3 1 192 16,1 3-192-16,2 0 0 0,1-1 144 0,-1 2-144 16,1-1 0-16,1 2 0 0,2 0 0 0,1 1 0 15,-1 1 0-15,2 1 144 0,-1 0-144 0,0 2 0 0,0 0 0 16,-1 0 0-16,1-1 0 0,1 0 0 15,0 1 0-15,0 0 0 0,0 0 0 0,0 1 0 16,-1 0 0-16,1 3 0 0,0-2 0 0,1 0-144 0,2 1 144 0,1 1 0 16,1 1 0-16,-1 0 0 0,-1 0 0 0,1 1 0 15,1 1 0-15,0 0-128 0,-2-2 128 0,0 0 0 16,1-1 0-16,-1 3 0 0,1-3 0 0,0 1 0 16,-1 0 0-16,0-1 0 0,-1 0 0 0,-2 0 0 15,-1 0 0-15,0 2 0 0,0-2 0 0,-1 1 0 16,0 1 0-16,-1-1 0 0,-10-5 0 0,12 8 0 15,0-3 0-15,-2 0 0 0,0 2 0 0,2-2 144 16,0-1-144-16,2-2 0 0,1 1 0 0,2-2 0 16,-3 2 0-16,0-3 0 0,1 0 0 0,-1 0 0 15,0-1 0-15,-1 1 0 0,0-3 160 0,-2 0-160 16,-3-1 128-16,-8 4-128 0,9-2 0 0,-9 2 0 0,0 0 128 0,0 0-128 16,0 0 0-16,6-7 192 0,-6 7-192 0,2-10 192 15,-4 1-16-15,2 9 0 0,-2-9 0 0,-1 1 0 16,3 8-48-16,-3-14-128 0,1 2 192 0,0 1-64 15,2-2 0-15,2-2-128 0,0 0 192 0,2-4-64 16,0-1 368-16,1-2 64 0,-2-3 16 0,2-2 0 31,2-4-880-31,2-1-160 0,-1 1-48 0,0 1 0 0,-1 3 512 0,1-1 0 0,-3 2 0 0,1-1 0 16,-1 2 0-16,-1 2 0 0,0-2 0 0,-2-1 0 16,0-3 0-16,-1-1 0 0,0-4 0 0,0 3 0 15,-1 0 0-15,2 1 0 0,-2 4 0 0,1 2 0 16,-2 2 0-16,2 5 0 0,0 3 0 0,2 1 0 15,0 2 304-15,-1 2 0 0,0 1 0 0,0 0 0 0,1 2-512 0,-3 6-112 16,2-9 0-16,2 2-16 0,-4 7 336 0,0 0 0 16,4-6 0-16,-4 6 0 0,0 0 0 0,0 0 0 15,0 0 0-15,0 0 0 0,0 0-128 0,0 0 128 16,0 0 0-16,0 0 0 0,0 0 0 0,0 0 0 16,0 0 0-16,0 0 0 0,-1 13 0 0,1-13 0 15,-1 14 0-15,1-14 0 0,0 0 0 0,-4 11 0 16,4-11 0-16,0 0 0 0,0 0 0 0,0 0 0 15,0 0 0-15,0 0 0 0,0 0 0 0,0 0 0 16,-7 10 0-16,7-10 0 0,0 0 240 0,-9 6 64 16,9-6 16-16,-10 4 0 0,0-1-320 0,1 0 0 0,0-3 0 15,0 0-144-15,-1 0 144 0,-1-3 0 16,-2 2 128-16,0-1-128 0,-1 1 176 0,-2-2-48 0,-1 1 0 0,0-1 0 16,0-1-128-16,-2 0 128 0,-2-1-128 0,-1 3 128 15,-3-4-384-15,1 1-96 0,2 0-16 0,1 1 0 16,1-1 368-16,-3 1 0 0,3 0 0 0,0 0 0 15,2 0 0-15,0 2 0 0,2 2 0 0,0 0 0 16,1-4 0-16,0 1 0 0,1-1 0 0,0 3 0 16,-1 0 0-16,1 1 0 0,0 0 0 0,-1-3 0 15,2 2 0-15,0-1 0 0,0 1 0 0,1 1 0 16,-1-1 0-16,2 1 0 0,11 0 0 0,-10 0 0 16,10 0-256-16,0 0 0 0,0 0 16 0,0 0 0 31,0 0-1424-31,0 0-272 0,15 8-64 0,0 1-16 15,1 1-720-15,1 2-144 0,-1 0-16 0,-2-2-15472 0</inkml:trace>
  <inkml:trace contextRef="#ctx0" brushRef="#br3" timeOffset="55">18968 8506 24879 0,'0'0'1088'0,"-11"-3"256"0,0-2-1088 0,0 3-256 16,1-4 0-16,10 6 0 0,-7-4 3104 0,2 1 560 16,5 3 112-16,0 0 32 0,0 0-2624 0,0 0-528 0,-4-8-96 0,4 8-32 15,0 0-208-15,0 0-64 0,0 0 0 0,0 0 0 16,-8 5-256-16,2 4 0 0,1 4 0 0,-2 3 0 15,-2 2 0-15,0 3 240 0,-2 4-48 0,1-4-16 16,-3 1 144-16,2-3 48 0,1-1 0 0,1-1 0 16,0-1-96-16,2-4-16 0,2-3 0 0,5-9 0 15,-5 8-96-15,5-8-32 0,-1 10 0 0,1-10 0 16,0 0-128-16,0 0 0 0,0 0 0 0,10-4 0 16,-1-1 0-16,2-3 0 0,0-1 0 0,0-1 0 15,-1-10 0-15,3 1 128 0,1-1-128 0,0-1 128 16,-4-2-128-16,2-1 0 0,-1 5 0 0,0-1 0 15,-2 2 0-15,0 4-256 0,-2 0 64 0,0 3 16 16,0 2 176-16,-2 2 0 0,-1-1 0 0,-4 8 0 0,0 0 0 16,0 0 0-16,0 0 0 0,0 0 176 0,0 0 96 0,0 0 32 15,0 0 0-15,0 0 0 0,-5 15 16 0,-2-4 0 16,-2 4 0-16,0 3 0 0,0 2-80 0,1 2-16 16,-2 1 0-16,-1-1 0 0,-2 6-64 0,0-4-16 15,-4 3 0-15,-1-4 0 0,-2-2-16 0,-2 0-128 16,0-2 192-16,-1-2-64 0,1-2-128 0,2-4 0 15,3 0 144-15,5-5-144 0,2 1 128 0,10-7-128 16,0 0 128-16,0 0-128 0,0 0 0 0,13-4 128 16,3-1-128-16,6-3 0 0,4-1 0 0,2-4 0 15,0-3 0-15,2-2 128 0,0-6-128 0,0-2 0 16,0-4-176-16,1-2 176 0,0-2-160 0,3 1 160 0,0 1-160 16,1 2 160-16,-2 1 0 0,-2 1 0 0,-5 5-128 0,-4 3 128 15,-3 4 0-15,-6 2 0 0,-5 4 0 0,-3 4 0 16,-5 6 0-16,0 0 0 0,-8-4 0 0,-5 4 0 15,-5 2 240-15,-7 3-64 0,-1 2-16 0,-3 6 0 16,-1 4-160-16,1 5 160 0,-1 2-160 0,2 4 160 16,0 2-160-16,4 4 0 0,0-3 0 0,1 5 128 15,-1-2-256-15,1-3-64 0,-1-4-16 0,1-3 0 16,-3-1 208-16,0-2 0 0,1 0 0 0,1 0 0 16,1-4 256-16,2 0-48 0,3-2-16 0,4-4 0 15,3 2-192-15,5-5 0 0,6-8 0 0,0 0 0 16,0 0 0-16,0 0 0 0,0 0 0 0,0 0 0 15,15-2 0-15,2-2 0 0,-1-2 0 0,3-5 0 16,4 2-128-16,0-4-80 0,3-1-16 0,0-2 0 16,0-1 224-16,3-2 0 0,-3-6 0 0,1 1 0 0,-1 2 128 0,3 0-128 15,1-4 0-15,1 1 0 0,2-1 0 0,1 1 0 16,0 2 0-16,-3 2 0 0,-2 6 0 0,-6 3 0 16,-3 3 0-16,-5 2 0 0,-3 1 0 0,-12 6 0 15,0 0 0-15,0 0 0 0,0 0 0 0,0 13 0 16,-6 1 160-16,-6 6-160 0,-5 2 192 0,-6 2-32 15,-5 5-16-15,-3-1 0 0,-3-1-144 0,-1 2 0 16,-2-1 0-16,5 2 128 0,-1 0-128 0,0 2 0 16,3-1 0-16,0 3 0 0,2-6 0 0,0 2 0 15,2-1 128-15,4-3-128 0,1-2 0 0,3-6 0 16,5-4 0-16,3-2 0 0,3-4 0 0,7-8 0 16,0 0 0-16,0 0 0 0,0 0 0 0,9-9 0 0,2-4 0 0,4-3 0 15,4-2-256-15,1-3-96 0,3-3-16 16,0 0 0-16,1-1 240 0,0-1 128 0,2 0-160 0,2-2 160 15,4 0 0-15,4 2 288 0,1 1-32 0,5-1-16 16,4 0-240-16,-2 2 0 0,-1-3 0 0,-4 2 0 16,-5 2 0-16,-7 2 0 0,-6 2 0 0,-4 5 0 15,-4 4 0-15,-4 4 0 0,-9 6 0 0,0 0 0 16,0 0 0-16,0 12-160 0,-5 3 32 0,-1 3 0 16,-5 4 400-16,-4 1 96 0,-4 2 16 0,-3-1 0 15,-4-1-240-15,-5 1-144 0,-6-1 192 0,-1 3-192 16,1 4 144-16,0 4-144 0,2 3 0 0,2 3 144 15,3 4-144-15,3 1 0 0,1-2 0 0,2-2 128 16,2-4-128-16,4-6 0 0,4-5 0 0,1-6 0 16,2-6 0-16,5-3 0 0,6-11 0 0,0 0 128 0,0 0-128 0,0 0 0 15,0 0 0-15,8-6 0 0,2-4 0 0,3-3 0 16,3-8-160-16,1-1 160 0,0-2-176 0,1-2 176 16,1 3-192-16,5-3 192 0,1 1-128 0,1 0 128 15,4 0 0-15,4 3 0 0,3 1-128 0,4 6 128 16,-1-1 0-16,-1 4 0 0,-3 3-128 0,-5 3 128 15,-4 1 0-15,-3 2 0 0,-3 0 0 0,-3 3 0 16,-3-1 0-16,-3 1 0 0,-12 0 0 0,11 3 0 16,-11-3 0-16,0 0 0 0,0 0 0 0,1 11 0 15,-2 1 0-15,-5 1 0 0,-3 3 0 0,-1-2 144 16,-5 4-144-16,1 3 192 0,-4 0-192 0,0 3 192 16,-3 0-192-16,0 0 192 0,0-3-192 0,-1-2 0 15,-2-1 144-15,2-1-144 0,1-2 0 0,2-1 0 0,1 0 0 16,2-2 128-16,2 0-128 0,1-4 0 0,1 0 0 0,1-1 0 15,4-3 0-15,7-4 0 0,-8 7 0 0,8-7 0 16,-8 5 0-16,8-5 0 0,0 0 0 0,0 0 0 16,0 0 0-16,0 0 0 0,0 0 0 0,0 0 0 15,6-12 0-15,4 1 0 0,1-4 0 0,2-2 128 16,2-1-128-16,3-3 0 0,1-4 0 0,2-3 0 16,2 0 0-16,-3-2 0 0,1 0 0 0,-1 2 0 15,-2 3 0-15,-1 4 0 0,-1 3 0 0,-3 1 0 16,-3 4 0-16,-1 2-128 0,-2 5 128 0,-7 6 0 15,0 0 0-15,0 0 0 0,0 0 0 0,0 0 0 16,0 0 0-16,0 0 0 0,0 0 0 0,-3 12 0 16,-2-1 0-16,-3 1 0 0,-1 2 0 0,-1 1-128 0,-2 0 128 0,-1 0 0 15,2-2 0-15,-2 0 0 0,-1 0 0 0,-2-1 0 16,-2-1 0-16,-1-2 0 0,0-2 0 0,2-1 128 16,2 0-128-16,0-2 0 0,2-3 0 0,3-1 128 15,1-1-128-15,9 1 0 0,-7-7 0 0,3-1 144 16,4-2-144-16,4-2 0 0,1-4 144 0,5-3-144 15,-1-1 0-15,5-1 144 0,3-1-144 0,4 1 0 16,0-1 0-16,1 1 0 0,-1 1 0 0,0 1 0 16,-2 1 0-16,1 2 0 0,-3 1 0 0,-3-1 0 15,-2 0 0-15,-4 2-176 0,-2 0 176 0,-2 2-208 16,-4 0 80-16,-1 3 128 0,1 9 0 0,-9-6 0 16,-3 2 144-16,-3 2-16 0,-2 1-128 0,-5 4 0 15,-4 2 0-15,-5 3 0 0,-4 2 0 0,-3 1 0 16,-1 0 0-16,0 4 0 0,0 2 0 0,2 4 0 0,5-3 0 15,0 1 0-15,1-2 0 0,4 0 0 0,3-4 0 0,7-5 0 32,7-1-1728-32,10-7-320 0</inkml:trace>
  <inkml:trace contextRef="#ctx0" brushRef="#br3" timeOffset="56">18947 8966 11055 0,'0'0'976'0,"0"0"-784"16,0 0-192-16,0 0 0 0,4-8 1792 0,-4 8 304 16,0 0 64-16,0 0 16 0,1-10-752 0,-1 10-144 15,0 0-16-15,0 0-16 0,1-12 304 0,1 3 64 16,-2 9 16-16,0 0 0 0,1-10-176 0,-1 10-48 15,5-9 0-15,-5 9 0 0,5-8-656 0,-5 8-144 0,8-9-32 0,-8 9 0 16,0 0-320-16,9-4-80 16,-9 4-16-16,0 0 0 0,0 0 32 0,0 0 0 0,0 0 0 0,0 0 0 15,0 0 0-15,0 0 16 0,0 0 0 0,0 0 0 16,0 0 304-16,0 0 48 0,0 0 16 0,0 0 0 16,-6 0-16-16,6 0 0 0,-7 4 0 0,7-4 0 15,-6 5-160-15,6-5-16 0,-4 10-16 0,3 2 0 16,-2 1-144-16,4 1-32 0,1 2 0 0,0 5 0 15,2 2-192-15,1 6 0 0,2 4 0 0,1 2 0 16,0-3 0-16,-1 2 0 0,1-2 0 0,-1 0 0 16,-2 1 0-16,-1 2 0 0,-2 0 192 0,-3 3-48 15,0 2 32-15,-2 2 0 0,-3 2 0 0,-1 3 0 16,-2 3 144-16,0-7 48 0,-1-3 0 0,-1-3 0 16,2-7 80-16,-1-4 32 0,0-3 0 0,3-2 0 0,-1-1-64 15,3-5-16-15,1-1 0 0,2-5 0 0,2-9-112 0,-1 10-32 16,1-10 0-16,0 0 0 0,0 0-256 0,0 0 0 15,0 0 128-15,0 0-128 0,0 0 0 0,0 0 0 16,0 0 0-16,0 0 0 0,3 7 0 0,-3-7 0 16,0 0 0-16,0 0 0 0,0 0 0 0,0 0 128 15,0 0-128-15,0 0 0 0,0 0 0 0,0 0 0 16,0 0 0-16,0 0 0 16,0 0-352-16,0 0-80 0,0 0-16 0,0 0 0 15,0 0-2624-15,9-2-512 0,2 1-128 0</inkml:trace>
  <inkml:trace contextRef="#ctx0" brushRef="#br3" timeOffset="57">18964 9964 21711 0,'0'0'960'0,"0"0"192"0,0 0-912 0,0 0-240 0,0 0 0 0,0 0 0 15,-7-4 2048-15,7 4 384 0,0 0 64 0,0 0 0 16,-6-3-640-16,6 3-128 0,0 0-16 0,0 0-16 16,-9-6-352-16,3-1-64 0,6 7 0 0,0 0-16 15,-2-5-304-15,-1 1-64 0,3 4-16 0,0 0 0 16,0 0-592-16,0 0-112 0,0 0-32 0,0 0 0 15,0 0 0-15,0 0 0 0,9-4 0 0,-9 4 0 16,0 0-144-16,0 0 192 0,15 3-192 0,-15-3 192 16,13 5-192-16,1 3 0 0,-1-1 0 0,0 3 128 15,3-1-128-15,3 1 160 0,6 1-160 0,4-2 160 16,6 0-160-16,2-4 0 0,-1-1 0 0,3-1 0 16,0-1 224-16,-1 2-32 0,-1-4-16 0,-1 0 0 0,-1-3 32 15,4 2 16-15,1 0 0 0,6 0 0 16,7 1-64-16,-1 1-16 0,-1 1 0 0,-3 1 0 15,-4 1-144-15,-6 1 160 0,-5-1-160 0,-3 0 160 0,-3-1 48 0,-2-1 16 16,-3 1 0-16,-3-1 0 0,0 0-224 0,-4-4 0 16,0 4 0-16,0-2 0 0,-3-3 128 0,-12 3 48 15,13-2 0-15,-2-2 0 0,-11 4-32 0,10-7 0 16,-2 1 0-16,-8 6 0 0,8-7-16 0,-8 7 0 16,6-9 0-16,-2 1 0 0,-1 0-128 0,-3 8 0 15,1-9 0-15,-1 9 0 16,0 0-592-16,0 0 0 0,-1-9 0 0,1 9 0 15,0 0-3008-15,0 0-608 0</inkml:trace>
  <inkml:trace contextRef="#ctx0" brushRef="#br3" timeOffset="58">20085 10038 11967 0,'0'0'1072'0,"0"0"-864"16,0 0-208-16,0 0 0 0,0 0 3056 0,1-8 560 15,-1 8 112-15,2-9 32 0,-2 9-2448 0,0 0-480 16,0 0-112-16,4-8-16 0,-4 8 64 0,0 0 0 16,0 0 0-16,0 0 0 0,0 0 128 0,0 0 16 0,0 0 16 0,0 0 0 15,0 0 32-15,0 0 0 0,0 0 0 0,0 0 0 16,0 0-352-16,0 0-64 0,0 0-16 0,0 0 0 16,0 0-144-16,0 0-48 0,0 0 0 0,-8-1 0 15,8 1 80-15,0 0 16 0,-7 2 0 0,7-2 0 16,-6 3 16-16,6-3 16 0,-7 3 0 0,7-3 0 15,0 0-64-15,-8 10-16 0,3-1 0 0,1 6 0 16,0-1 0-16,2 7-16 0,-2 4 0 0,1 3 0 16,1 5 32-16,-1 1 16 0,2 1 0 0,-1 0 0 0,0-2-48 0,-1-1-16 15,1 2 0-15,-1 3 0 16,0 3-48-16,1 1-16 0,-2 0 0 0,1 4 0 16,1-1-64-16,-1-1-16 0,0-3 0 0,2-6 0 0,0-1-208 15,1-7 176-15,-1-3-176 0,1-4 160 0,0-4-160 0,0-2-192 16,0 0 32-16,0-4 16 15,1 2-1072-15,1-6-224 0,-2-5-32 0,0 0-12736 16,0 0-2560-16</inkml:trace>
  <inkml:trace contextRef="#ctx0" brushRef="#br3" timeOffset="59">20025 10969 2751 0,'0'0'256'0,"0"0"-256"16,0 0 0-16,0 0 0 0,0 0 3856 0,0 0 736 15,0 0 144-15,0 0 16 0,0 0-3424 0,0 0-688 16,0 0-144-16,0 0-32 0,0 0-336 0,0 0-128 0,0 0 0 0,0 0 0 16,0 0 224-16,0 0-48 15,0 0-16-15,0 0 0 0,0 0 736 0,0 0 128 16,-9-3 48-16,9 3 0 0,-8-4 208 0,8 4 32 0,0 0 16 0,0 0 0 16,-9-4-48-16,9 4 0 0,0 0 0 0,0 0 0 15,-8-4-336-15,8 4-80 0,0 0-16 0,-6-3 0 16,6 3-208-16,0 0-64 0,-9-4 0 0,9 4 0 15,-12-3 96-15,1 2 16 0,1-1 0 0,0-2 0 16,-4-1-16-16,1 1 0 0,-1 0 0 0,0 2 0 16,-3-1-192-16,-1-1-32 0,-2 0-16 0,-1 0 0 0,0-1 64 0,-3 1 16 15,-5 0 0-15,-1-1 0 0,-3 1 128 0,3 0 16 16,-1 1 16-16,1 0 0 0,0 0-336 0,0 2-64 16,1 0-16-16,-2-2 0 0,-3-1-128 0,-4-1-128 15,-6-2 192-15,-6 0-192 0,-7-4 192 0,0-1-192 16,-2 3 192-16,2 0-192 0,5 5 192 0,2 0-64 15,3 2 0-15,0-1-128 0,0-1 160 0,-1 2-160 16,-3 0 128-16,2 2-128 0,-1 0 0 0,4-2 0 16,9 4 0-16,4-2 0 0,4 3 0 0,5-2 0 15,4-1 0-15,3 0 0 0,4 0 0 0,3-1 0 16,1-2 0-16,9 3 0 0,-10-4-352 0,10 4 48 16,-9-5 16-16,1 1 0 0,8 4-80 0,-7-8-16 15,7 8 0-15,0 0 0 0,-7-7 16 0,7 7 0 16,0 0 0-16,0 0 0 15,-5-11-1712-15,5 11-352 0,0 0-64 0,0 0-17056 0</inkml:trace>
  <inkml:trace contextRef="#ctx0" brushRef="#br3" timeOffset="60">18354 10958 4607 0,'0'0'400'0,"0"0"-400"0,0 0 0 0,0 0 0 16,4-9 416-16,-4 9 0 0</inkml:trace>
  <inkml:trace contextRef="#ctx0" brushRef="#br3" timeOffset="61">18480 10853 20271 0,'0'0'896'0,"0"0"192"0,-10 0-880 15,10 0-208-15,-11-3 0 0,11 3 0 0,-6-4 3216 0,6 4 608 0,-7-8 112 0,2 1 32 16,1-3-2368-16,0 3-480 16,4 7-96-16,-4-8 0 0,-1 0-400 0,1 3-80 15,4 5-16-15,-6-5 0 0,-2-1-16 0,1 2 0 16,0 2 0-16,-4-5 0 0,-1 1 64 0,-1 2 16 16,3 0 0-16,-1 1 0 0,-3 1-16 0,2-1-16 15,-1 2 0-15,0-2 0 0,-1 1-112 0,-2 0-32 0,1-2 0 0,-1 2 0 16,-1-5 16-16,-1 3 0 15,-2 0 0-15,2-1 0 0,-2 1-176 0,1-2-16 16,-3 1-16-16,2-1 0 0,-1 1-224 0,3 0 0 16,0 2 128-16,1 2-128 0,1 0 0 0,2-1 0 0,1 2 0 0,0 3 0 15,0 0 0-15,1 1 0 0,2-2 0 0,-1 2 0 16,1-1 0-16,1-1 0 0,9-2 0 0,0 0 0 0,0 0 0 0,0 0 0 16,0 0 0-16,0 0 0 0,-8 0-240 15,8 0 64-15,0 0 16 0,0 0 0 16,0 0-208-16,0 0-32 0,0 0-16 0,0 0 0 15,4-11-208-15,1 3-32 0,0 0-16 0,0 1 0 16,1 0-160-16,0 0-16 0,2 2-16 0,0 0 0 16,0 1-80-16,-8 4-16 0,10-3 0 0,-10 3 0 15,10-1-176-15,-10 1-32 0,12 1-16 0,-1 2 0 16,-11-3-1440-16,11 2-272 0</inkml:trace>
  <inkml:trace contextRef="#ctx0" brushRef="#br3" timeOffset="62">17922 10691 18431 0,'0'0'1632'15,"-10"-1"-1312"-15,1 1-320 0,0 0 0 0,-1 0 4096 0,10 0 736 16,0 0 160-16,-7 4 16 0,7-4-3536 0,0 0-720 16,-6 9-144-16,6-9-32 0,-5 8-256 0,3 2-48 15,2-10-16-15,1 16 0 0,0-1-256 0,2 4 0 16,-1-1 0-16,2 1 0 0,0 1 0 0,-1 2 0 15,-2 0 0-15,-1 6 0 0,-3 2 224 0,1 9-16 16,-1 9 0-16,-1 13 0 0,-1 15 288 0,-1-2 48 16,-2-2 16-16,1-2 0 0,-3 2 128 0,-1 5 16 15,0 9 16-15,2-1 0 0,1-7-112 0,-1-12-32 16,1-11 0-16,3-4 0 0,1-5-80 0,0-2-32 16,0 0 0-16,1 2 0 0,2 0-16 0,1-3-16 15,1-2 0-15,2-4 0 0,1-5-432 0,-2-2 0 16,0-2 128-16,-1-5-128 0,0-3 0 0,1-2 128 15,-2 0-128-15,0-5 128 0,0-2-128 0,-2 2 160 16,0-4-160-16,-1 1 160 0,3-10-160 0,-1 8 192 0,-2 1-192 0,3-9 192 16,0 0-64-16,0 0 0 0,0 0 0 0,0 0 0 15,0 0 64-15,0 0 16 16,0 0 0-16,0 0 0 0,0 0-16 0,0 0-16 0,0 0 0 0,0 0 0 16,0 0-176-16,0 0 0 0,0 0 0 0,0 0 128 15,0 0-128-15,0 0 0 0,0 0 0 16,0 0 0-16,0 0 0 0,0 0 0 0,0 0 0 0,0 0 0 0,0 0 0 0,0 0 0 15,0 0 0-15,0 0 128 0,0 0-128 0,0 0 0 16,0 0 0-16,0 0 0 0,0 0 0 0,0 0 0 16,0 0 0-16,0 0 0 0,0 0 0 0,0 0 0 15,0 0 0-15,0 0 0 0,0 0 0 0,0 0 0 16,0 0 0-16,0 0 0 0,0 0 0 0,0 0 0 16,0 0 0-16,-5 7 0 0,5-7 0 0,0 0 0 15,0 0 0-15,0 0 0 0,0 0 0 0,0 0 0 16,0 0 0-16,0 0 0 0,0 0 0 0,0 0 0 15,0 0 0-15,0 0 0 0,-5 4 0 0,5-4 0 16,0 0 0-16,0 0 0 0,0 0 0 0,0 0 0 16,0 0 0-16,0 0 0 0,-8 4 0 0,8-4 0 15,0 0 0-15,-7 2 128 0,7-2-128 0,0 0 128 16,0 0-128-16,-10-1 128 0,0 0-128 0,0-1 192 16,1-2-192-16,0 2 192 0,-1-3 0 0,-3-1 0 15,-4 1 0-15,-2-1 0 0,-3-2-16 0,-6-1 0 0,-8 0 0 0,-1 1 0 16,-5 0-48-16,0 1 0 0,0 2 0 15,-1 1 0-15,-1-1-128 0,-5 0 0 0,-6-2 0 0,-9 1 128 16,-10-1-128-16,2 2 0 0,3 1 0 16,6 0 0-16,5 2 0 0,0-4 0 15,0-1 0-15,-8-1 0 0,-7-4 0 0,6 3 0 0,1-1 0 0,8-2 0 16,9 1 0-16,6 0 0 0,4-2 0 0,3 0 0 16,2-2 0-16,1 0 0 0,1-1 0 0,0 2 0 15,1 2 0-15,0 3 0 0,-2-4 0 0,1 4 0 16,3 2-160-16,3 2 160 0,2 0 0 0,4 2-144 15,1 2 144-15,2 1-192 0,2 0 192 0,2-2-192 16,1 2 192-16,2 0-192 0,0 0 192 0,4 0-192 16,6 0 192-16,0 0-128 0,-8-2 128 0,8 2-128 15,-5-4 128-15,5 4-160 0,-4-7 160 0,4 7-160 16,0 0 160-16,-1-7-192 0,1 7 192 0,0 0-192 0,-2-8 192 0,2 8-128 16,0 0 128-16,0 0-128 0,-1-9 128 0,1 9 0 15,0 0 0-15,0 0-128 0,1-8 128 0,-1 8 0 16,0 0 0-16,0 0 0 0,0 0 0 0,0 0-128 15,3-9 128-15,-3 9 0 0,0 0 0 0,0 0 0 16,0 0 0-16,0 0-128 0,0 0 128 0,0 0 0 16,0 0 0-16,0 0 0 0,0 0 0 0,0 0 0 15,0 0 0-15,0 0 0 0,0 0 0 0,0 0 0 16,0 0 0-16,0 0 0 0,0 0 0 0,0 0 0 16,0 0 0-16,0 0 0 0,0 0 0 0,-8 0 0 15,8 0 0-15,0 0 0 0,0 0 0 0,0 0 0 16,0 0 0-16,0 0 0 0,-9 0 0 0,9 0 0 15,0 0 0-15,0 0 0 0,0 0 0 0,0 0 0 0,-8 4 0 0,8-4 0 16,0 0 0-16,0 0 0 0,0 0 0 0,0 0-128 16,0 0 128-16,0 0 0 0,0 0 0 0,0 0 0 15,0 0 0-15,0 0 0 0,0 0 0 0,0 0 0 16,0 0 0-16,0 0 0 0,0 0 0 0,0 0 0 16,0 0 0-16,0 0 0 0,0 0 0 0,0 0 0 15,-9 3 0-15,9-3 0 0,0 0 0 0,0 0 0 16,0 0 0-16,0 0 0 0,0 0 0 0,0 0 0 0,0 0 0 0,0 0 0 15,0 0 0-15,0 0-128 16,-6 8 128-16,6-8 0 0,-3 8 0 0,3-8 0 0,-3 11 0 0,3-11-128 16,-2 10 128-16,0 0 0 0,2-10 0 0,-1 15 0 15,0-5 0-15,1 2-128 0,0 2 128 0,2 2 0 16,1 5 0-16,0 0-128 0,1 5 128 0,-1 2 0 16,3 5-144-16,-1 1 144 0,1 2-128 0,1 6 128 15,-1 4-160-15,2 12 160 0,-1 9-128 0,-2 1 128 16,0 1 0-16,-1-9-144 0,-3-9 144 0,-1-5 0 15,-2-2 0-15,-1-3 0 0,-1 0 0 0,-1-2 0 16,0 0 128-16,0-1-128 0,1-2 224 0,0-1-32 16,0-3 0-16,1-8 0 0,1-4 0 0,-1-4-16 15,2-5 0-15,0-1 0 0,1-10-48 0,0 0 0 16,0 0 0-16,0 0 0 0,0 0-128 0,0 0 128 0,0 0-128 0,0 0 128 16,0 0-128-16,0 0 0 0,0 0 0 0,0 0 0 15,0 0 0-15,-6 9 0 0,6-9 0 0,0 0 0 16,0 0 0-16,-5 6 0 15,5-6 0-15,0 0 0 0,0 0 0 0,0 0 0 16,0 0 0-16,0 0 0 0,0 0 0 0,0 0 0 16,0 0 0-16,0 0 128 0,0 0-128 0,0 0 128 15,0 0-128-15,0 0 128 0,-9-6-128 0,9 6 0 16,0 0 144-16,0 0-144 0,0 0 0 0,0 0 0 0,0 0 0 0,-9-4 0 16,9 4 0-16,0 0 0 0,0 0 0 0,0 0 0 15,0 0 0-15,0 0 0 0,0 0 0 0,0 0-128 16,-9 0 128-16,9 0-160 0,0 0 160 0,0 0-160 15,0 0-1088-15,0 0-224 0,0 0-32 0,13-5-13664 16,-2-6-2752-16</inkml:trace>
  <inkml:trace contextRef="#ctx0" brushRef="#br3" timeOffset="63">15645 13435 9215 0,'0'0'816'0,"0"0"-656"16,0 0-160-16,7-5 0 0,0 0 1840 0,-7 5 336 15,0 0 64-15,0 0 0 0,0 0-1680 0,0 0-352 16,0 0-64-16,0 0-16 0,0 0 848 0,0 0 176 16,0 0 16-16,0 0 16 0,0 0 608 0,0 0 112 15,0 0 16-15,0 0 16 0,0 0-272 0,0 0-48 16,0 0-16-16,0 0 0 0,0 0-224 0,0 0-48 0,0 0-16 0,0 0 0 16,0 0-320-16,0 0-64 15,0 0-16-15,-4-4 0 0,-1 0-352 0,5 4-80 0,-7-1-16 0,1 0 0 16,-5 2-16-16,4 1-16 15,7-2 0-15,-10 3 0 0,1 2-176 0,0-1-48 0,0 0 0 0,0-1 0 16,-2 1-64-16,1-2-16 16,-2 2 0-16,2-4 0 0,-2 0 128 0,-1-2 32 0,-1-1 0 0,-2 2 0 15,-1-3 96-15,-2 2 32 16,-2 1 0-16,-1 1 0 0,-3-4-64 0,0 3-16 0,-1 1 0 0,0 2 0 16,-3 2-80-16,2 2 0 0,-1 0-16 0,2 3 0 15,-1 0-96-15,1 1-16 0,0-1 0 0,1-3 0 16,-4-2 0-16,3 0 0 0,-1-1 0 0,0-1 0 15,-3-1 96-15,-2-1 16 0,0-1 0 0,-2 0 0 16,0-3-48-16,-1 3 0 0,-2-1 0 0,3 1 0 16,0 0-32-16,1 1-16 0,-1-2 0 0,1 1 0 0,-1-3-16 15,0-1-128-15,0-1 192 0,0-1-64 16,-3-1 208-16,1 3 48 0,0 0 0 0,2 0 0 16,3 1-384-16,1-3 0 0,1 3 0 0,3 2-128 0,3 0 128 0,3 1 0 15,2 0 128-15,2 1-128 16,2 2 0-16,1 1 0 0,1-2 0 0,2 3 0 0,-2-3 0 0,3 2 0 15,0 0 0-15,9-3-128 0,-10 2 128 0,10-2 0 16,-10 2 128-16,10-2-128 0,-10-2 224 0,0 1-32 16,10 1 0-16,-10-1 0 0,0 1-352 0,2 0-80 0,8 0-16 0,-11 0 0 15,2 0 256-15,0 0 0 16,-1-3 0-16,-1 3 0 0,1 0 0 0,1 3 0 16,9-3 0-16,-12 0 0 0,0 0 0 0,2 2 0 0,1 2 0 0,0-3 0 15,-1-1 0-15,3 2 0 0,-3 2 0 0,10-4 160 16,-9 2-336-16,0 1-64 15,0-1-16-15,0 1 0 0,9-3 256 0,-9 4 256 16,0 0-48-16,0-3-16 0,-1-1-192 0,1 2-256 16,0 0 48-16,0-1 16 0,0 1 192 0,-1-1 0 15,10-1 0-15,-11 3 0 0,1-1 0 0,1 2 0 16,9-4 0-16,-10 1 0 0,10-1 0 0,-10 4 0 0,10-4 0 0,0 0 0 16,-9 2 0-16,9-2 0 15,-7 0 0-15,7 0 0 0,0 0 0 0,0 0 0 16,0 0 0-16,0 0 0 0,0 0 0 0,0 0 0 0,0 0 0 0,0 0 0 15,-7 2 0-15,7-2 0 0,0 0 0 0,0 0 0 16,0 0 0-16,0 0 128 0,-8 2-128 0,8-2 0 16,0 0 128-16,0 0-128 0,0 0 0 0,0 0 0 0,-9-4 128 0,9 4-128 15,0 0 192-15,-6-7-192 0,2-2 176 0,2 1-176 16,1-1 160-16,-1-1-160 0,2-2 160 0,0-2-160 16,-1-3 160-16,1-4-160 0,0-5 144 0,0-3-144 15,-1-4 128-15,-1-4-128 0,0-3 128 0,-1 1-128 16,0 2 128-16,1 1-128 0,-2 2 0 0,1 4 0 15,-1 1 0-15,1-3 0 0,-1 2 0 0,0-1 128 16,1-6-128-16,0-2 0 0,0 0 0 0,-1 1 0 16,1-1 0-16,2 7 0 0,-1 2 0 0,2 6 0 15,0 3 0-15,0 3 0 0,0 5 0 0,2 1 0 16,-1 3-144-16,0 3 144 0,-1 6 0 0,0 0-128 16,3-7 128-16,-3 7 0 0,0 0-128 0,0 0 128 15,0 0 0-15,0 0 0 0,0-8-128 0,0 8 128 16,0 0 0-16,0 0 0 0,0 0 0 0,0 0 0 0,0 0 0 0,0 0 0 15,0-6 0-15,0 6 0 16,0 0 0-16,0 0 0 0,0 0 0 0,0 0 0 16,0 0 0-16,0 0 0 0,0 0 0 0,0 0 0 0,-4-5 0 0,4 5 0 15,0 0 0-15,0 0 0 0,0 0 0 0,0 0 0 16,-6-4 0-16,6 4 0 0,0 0 0 0,0 0 0 16,-10-4 0-16,4 1 0 0,6 3 0 0,0 0 0 15,-9-2 0-15,9 2 0 0,0 0 0 0,-11-2 0 16,11 2 0-16,-10 0 0 0,-1 0 0 0,2 0 0 15,0-1 0-15,0 2 0 0,0 1 0 0,-1 3 0 16,-3-5 0-16,-2 0 0 0,-2 0 0 0,-2 0 0 16,-5 0 0-16,-2 0 0 0,-4 0 0 0,-2 0 0 15,-2-3 0-15,0 3 0 0,-1 0 0 0,1 0 0 0,1 0 0 0,3 3 0 16,1-3 0-16,2 2 0 0,-3 0 0 16,3 0 0-16,-1 1 0 0,2-2 0 0,-1 2 0 0,1 1 0 15,0 0 0-15,1 0 0 0,0 0 0 0,2-1 0 16,-1 3 0-16,3-1 0 0,3-3 0 0,1 2 0 15,2-1 0-15,0-2 0 0,2 1 0 0,1-2 0 16,1-2 0-16,2 1 0 0,-1 0 0 0,10 1 0 16,-10-4 0-16,10 4 0 0,-9-4 0 0,2-1 0 15,1 1 0-15,6 4 0 0,0 0 0 0,0 0 0 16,-7-5 0-16,7 5 0 0,-5-6 0 0,5 6 0 16,0 0 0-16,0 0 0 0,0 0 0 0,0 0-128 15,0 0 128-15,0 0 0 0,0 0 0 0,0 0 0 16,0 0-128-16,0 0 128 0,0 0 0 0,0 0 0 15,0 0-128-15,0 0 128 0,0 0 0 0,0 0 0 16,0 0 0-16,0 0 0 0,0 0 0 0,0 0 0 0,0 0 0 0,0 0 0 16,-6 7 0-16,6-7 0 15,0 0 0-15,0 0 0 0,0 0 0 0,0 0 0 16,0 0 0-16,0 0 0 0,0 0 0 0,0 0 0 16,0 0 0-16,-6 8 0 0,6-8 0 0,-4 11 0 0,1-3 0 0,0 3 0 15,0 0 0-15,1 2 0 0,-2 2-128 0,1 0 128 16,1 2-208-16,-1 3 16 0,-1-2 0 0,0 2 0 15,0-2 192-15,0 1 208 0,0 1-32 0,1-2-16 16,-3 1 96-16,4-1 0 0,-2-3 16 0,-1 2 0 16,-1-1-272-16,2 0 0 0,2 2 0 0,-2-4 0 15,1 1-304-15,1 3-112 0,-1 1-32 0,0 4 0 16,1-1 672-16,-1 5 128 0,2 7 32 0,0 4 0 0,-1 7-384 16,1 2-288-16,1 2 48 0,0-5 16 0,0-5 224 0,-1-5 160 15,-1-4-32-15,1-7 0 0,-1-3 32 16,-1-3 0-16,0-3 0 0,1 1 0 0,-2-5-160 0,4-10 0 15,-5 14 0-15,1-2-176 16,4-12 176-16,0 0 0 0,-6 8 128 0,6-8-128 0,0 0 0 0,0 0 0 16,-5 8 0-16,5-8 0 0,0 0-208 0,0 0-112 15,-5 6-32-15,5-6 0 0,0 0 544 0,0 0 96 16,0 0 32-16,0 0 0 0,0 0-320 0,0 0 0 16,0 0 128-16,0 0-128 0,0 0 0 0,0 0 0 15,-3 11 0-15,3-11 0 0,0 0 0 0,0 0-192 16,0 0 192-16,0 0-192 0,0 0 192 0,0 0 0 15,0 0 0-15,0 0 0 0,0 0 0 0,0 0 160 16,0 0-160-16,0 0 128 0,0 0-128 0,0 0 0 16,0 0 0-16,0 0 128 0,0 0-128 0,0 0 0 0,-7 4 0 15,7-4 128-15,0 0-128 0,0 0 0 16,0 0 0-16,0 0 0 0,0 0 0 0,-7 2 288 16,7-2-32-16,0 0 0 0,-6 2-256 0,6-2-272 0,0 0 48 0,0 0 16 15,-11-3 208-15,2 2 0 0,0-1 0 0,0 1 0 16,-2-3 128-16,1 0 0 15,-2 0 16-15,-2 2 0 0,-3-5-144 0,-3 2 0 16,-3-2 0-16,-3 1 0 0,-3-2 0 0,0 0 0 0,-1 0 0 0,2 2 0 16,-1-1 128-16,2 2-128 0,1 0 0 0,1 1 128 15,1 0-128-15,1 0 0 0,-1 2 0 0,2-4 0 16,1 3 0-16,1-1 0 0,-1 1 0 0,1 2 0 16,-1-1 0-16,2 2 0 0,-1-1 0 0,2 1 0 15,-2-1 0-15,2 3 0 0,0 1 0 0,1 1 0 16,1-3 0-16,-1 3 0 0,0-4 0 0,2 3 0 0,0-2 0 15,0 2 0-15,-1-2 0 0,2 2 0 16,-1-1 0-16,1-2 0 0,1 0 160 0,0 1-160 0,1 1 0 0,2-1 0 16,10-1 0-16,-11 0-192 0,2-1 192 0,9 1 0 15,-9-2 0-15,9 2 0 0,0 0 0 0,0 0 0 16,-9 0 0-16,9 0 0 0,0 0 0 0,0 0 0 16,0 0-128-16,0 0 128 0,0 0 0 0,0 0 0 0,0 0-160 0,0 0 160 15,0 0 0-15,0 0-176 16,0 0 176-16,0 0-128 0,0 0 128 0,10 6 0 0,-10-6 0 15,0 0 0-15,0 0 0 0,11 4 0 16,-11-4 0-16,0 0 0 0,0 0 0 0,0 0 0 16,0 0 0-16,0 0 0 0,0 0 0 0,0 0 0 15,0 0 0-15,0 0 0 0,0 0 0 0,0 0 0 0,10 1 0 0,-10-1 0 16,0 0 0-16,0 0 0 0,0 0 0 0,0 0 0 16,0 0 0-16,0 0 0 15,0 0 0-15,0 0 0 0,0 0 0 0,0 0 0 0,0 0 0 0,0 0 0 16,0 0 0-16,0 0 0 0,7 8 0 0,-7-8 0 15,0 0 0-15,0 0 0 0,0 0 0 0,0 0 0 16,0 0 0-16,0 0 0 0,0 0 0 0,0 0 128 16,0 0-128-16,0 0 0 0,0 0 0 0,0 0 0 15,0 0 0-15,0 0 0 0,0 0 0 0,0 0 0 0,-8-3 0 0,8 3 0 16,-9-5 0-16,9 5 0 16,-8-3 0-16,8 3 0 0,-8-2 0 0,8 2 0 15,-9-2 0-15,9 2 0 0,0 0 0 0,-9-4 0 0,9 4 0 16,-8-3 0-16,2-1 0 0,-1-3 0 0,2 1 0 0,0-4 0 15,-1 3 0-15,1-6 0 0,0-2 0 0,0 0 0 16,0-6 0-16,-1 0 128 0,1-4-128 0,-1 0 0 16,2-2 0-16,0 2 0 0,0 0 0 0,3-1 0 15,-1 2 0-15,1 1 0 0,0 3 0 0,-1 3 0 16,1 2 0-16,1 1 0 0,0 4 0 0,0 0-128 16,0 10 128-16,-1-9 0 0,1 9 0 0,0-9-128 15,0 9 128-15,0 0 0 0,-1-8 0 0,1 8-160 16,0 0 160-16,0 0 0 0,0 0-176 0,0 0 176 0,0 0-160 0,0 0 160 15,0 0-144-15,0 0 144 16,0 0-128-16,0 0 128 0,0 0 0 0,0 0-160 16,-7 6 160-16,7-6 0 0,-7 9-144 0,7-9 144 15,-7 9 0-15,0 3-144 0,2-3 144 0,0 1 0 16,-2 2 0-16,2 0 0 0,0-2 0 0,0 3 0 0,-2-3 0 0,2 2-128 16,-2 0 128-16,1-2 176 15,-2 2-48-15,1-3 0 0,1 0 0 0,-1 0 0 16,1 1 0-16,-2 0 0 0,0-1-304 0,0 2-64 15,1 2-16-15,0-3 0 0,1 3 256 0,0 0 0 0,0-1 0 0,1 3 0 16,1 1 0-16,0-2 0 0,-1 3 0 0,1-1 0 16,1 0-128-16,-1-2 128 0,0-1 0 0,0 1-144 0,-1 1 144 0,1 0 0 15,-1 4 0-15,0-5 0 16,0 2 0-16,-1-3 0 0,0 5 0 0,-1 0 0 16,1-1 0-16,-1 3 0 0,1-1 128 0,1 2-128 0,-2-1 0 15,3-1 0-15,1-2 0 0,1 3-128 0,-1-6 128 0,1 2 0 16,-2-3 0-16,1 0 0 15,1 0 0-15,-1 0 0 0,0 1 0 0,1-1 0 0,-2-4 0 0,1 2 0 16,1-3 0-16,2-8 0 0,-4 11 0 0,4-11 0 16,-3 11 0-16,3-11 0 0,0 6 0 0,0-6 128 15,0 0-128-15,0 0 0 0,0 0 0 0,0 0 0 16,0 0 0-16,0 0 128 0,0 0-128 0,0 0 0 16,0 0 128-16,8 4-128 0,-8-4 128 0,0 0-128 15,0 0 128-15,12-5-128 0,-1 0 0 0,2 0 128 16,0 1-128-16,3 0 0 0,0-4 0 0,2 3 0 15,2 1 0-15,0 0 128 0,1-1-128 0,1 1 0 16,1-3 0-16,0 5 0 0,-1-2 0 0,0-2 0 16,-1 1 0-16,0-1 0 0,-1-1 0 0,-1 1 0 15,1-1 0-15,-1 2 0 0,0 0 0 0,0 1 0 16,1 1 0-16,1 1 0 0,-1 0 0 0,1 1 0 16,-1 1 0-16,1 0-128 0,-2 0 128 0,2-1 0 0,-1 1 0 0,-1 0 0 15,-1 0 0-15,-1 0 0 16,-2 0 0-16,-1-3 0 0,-1 2 0 0,-1 0 0 15,-2-1 0-15,-10 2 0 0,12 0 0 0,-2 0 0 0,-10 0 0 0,12 0 0 16,-12 0 0-16,12 2 0 0,-2 0 0 0,-10-2 0 16,12 4 0-16,-3-1 0 0,-9-3 0 0,0 0 0 15,0 0 0-15,9 4 0 0,-9-4 0 0,0 0 0 16,7 5 0-16,-7-5 0 0,0 0 0 0,0 0 128 0,0 0-128 0,0 0 128 16,0 0-128-16,2-12 128 15,0-1-128-15,-2 0 128 0,0-3-128 0,0-2 128 16,1-1-128-16,-1-2 128 0,0-2-128 0,1 3 128 0,1-1-128 15,0-1 128-15,2-2-128 0,0 3 128 0,0 0-128 0,-1 2 0 16,1-2 0-16,-2 0 0 0,-1 2 0 0,2-5 0 16,-3-3 0-16,1-1 128 0,1-2-128 0,-1 2 0 15,-1-1 0-15,0 3 0 0,0 0 0 0,-1 1 0 16,-1 2 0-16,1 3 0 0,0 3 0 0,-1 3 0 16,1 2 0-16,-1 2 0 0,2 1 0 0,0 9 0 15,0-11 0-15,0 3 0 0,0 8 0 0,0 0 0 16,0 0 0-16,0-9 0 0,0 9 0 0,0 0 0 15,1-9 0-15,-1 9-128 0,0 0 128 0,0 0-160 16,0 0 160-16,0 0-160 0,0 0 160 0,0 0 0 16,0 0 0-16,0 0 0 0,0 0 0 0,0 0 0 0,0 0 0 0,0 0 0 15,0 0 0-15,0 0 0 16,0 0 0-16,0 0 0 0,0 0 0 0,0 0 0 16,-9 8 0-16,1-2-128 0,8-6 128 0,-9 6 0 15,9-6 0-15,-11 5 0 0,1-1 0 0,1 0 0 16,-2 0 0-16,1-4 0 0,-3 1 0 0,-1 0 0 0,-2-1 0 15,-2 1 0-15,-2 2 0 0,-1-3 0 0,-2 0 0 0,-1 0 128 16,0 0-128-16,0 1 0 0,-1 1 0 0,2 2 0 16,1-3 0-16,1 3 0 0,0 1 0 0,1 0 0 15,2 3 0-15,0-1 0 0,-2-1 0 0,2 1 0 16,1-2 0-16,1 1 0 0,1 1 0 0,-2-1 0 16,0 1 0-16,0-1 0 0,-1 0 0 0,-1 0 0 15,1 1 0-15,0 0 0 0,0 0 0 0,1-1 0 16,2 1 0-16,2-2 0 0,0-2 0 0,3-1 0 15,1-2 0-15,9 0 0 0,-9 0 0 0,9 0 0 16,-9-3 128-16,2 0-128 0,1-1 160 0,6 4-160 0,-8-7 0 16,1 1 0-16,2-1 0 0,1 0 0 0,0-3 0 0,2 1 0 15,-1 2 0-15,0 0 0 0,1-3 0 0,-2 3 0 16,4 7 0-16,0 0 0 0,-4-6 0 0,4 6 0 16,0 0 0-16,0 0 0 0,0 0-176 0,0 0 176 15,0 0-160-15,0 0 160 0,0 0 0 0,0 0 0 16,0 0 0-16,0 0 0 0,0 0 0 0,0 0-144 15,0 0 144-15,1-7-128 16,-1 7-400-16,5-9-80 0,2 0-16 0,1 2 0 16,0 1-3136-16,3 3-624 0</inkml:trace>
  <inkml:trace contextRef="#ctx0" brushRef="#br4" timeOffset="64">17214 13129 13823 0,'0'0'608'0,"0"0"128"0,0 0-592 0,7-6-144 16,-7 6 0-16,0 0 0 0,0 0 4032 0,6-10 784 0,-6 10 160 0,0 0 16 15,4-9-3136-15,-4 9-624 0,0 0-128 0,0 0-16 16,3-9-256-16,-3 9-32 0,0 0-16 0,0 0 0 16,0 0-336-16,0 0-64 0,0 0 0 0,-3-5-16 15,1 1-224-15,-1 0-144 0,3 4 192 0,0 0-192 16,-3-1 224-16,3 1-64 0,0 0-16 0,-6 8 0 15,1-1 176-15,5-7 48 0,-8 13 0 0,3 2 0 16,1-1 16-16,1 3 16 0,1 0 0 0,-1 4 0 16,0 4-112-16,-1 2-32 0,3 3 0 0,-2 3 0 15,1 3-96-15,-2 2-32 0,0 0 0 0,0-3 0 16,0-6 0-16,3-3 0 0,-3-4 0 0,1-3 0 16,1 0-128-16,0-4 128 0,1 0-128 0,0-1 128 15,0-1 64-15,-1 0 16 0,2-13 0 0,-1 14 0 16,0-1-16-16,1-13 0 0,-3 12 0 0,3-12 0 15,-3 9 32-15,3-9 0 0,0 0 0 0,0 0 0 0,0 0 32 0,0 0 0 16,0 0 0-16,0 0 0 0,3-6-256 0,1-1 0 16,-1 1 128-16,-3 6-128 0,6-9 0 0,2 1 0 15,-8 8 128-15,9-7-128 0,-9 7 0 0,12-5 0 16,-2 1-144-16,2 4 144 0,-2-2 0 0,2 4 0 16,-1-2 0-16,0-2 160 0,2 0-32 0,2 2-128 15,-1 0 192-15,0-1-64 0,2 0-128 0,1-3-176 16,2 0 48-16,4 0 0 0,0 0 128 0,2 1 192 15,0 1-32-15,1 0-16 0,2 1-144 0,1 1 0 16,0 0 0-16,-1-2 0 0,0 2 0 0,-1 0-176 0,-1 0 48 16,-1 0 0-16,-1 0 128 0,-2 0 176 0,0-2-48 0,-1 1 0 15,0 0-128-15,-1-3 0 16,1 1 0-16,1 1 0 0,3 2 0 0,0-2 128 0,-2 1-128 0,1 0 128 16,-2-2-128-16,0 3 0 0,-1 0 0 0,-1 3-176 15,-2-3 176-15,-1-2 0 0,-1 2 0 0,-3 3 0 16,-3 0 0-16,-10-3 0 0,0 0 0 0,9 2 0 15,-9-2 0-15,0 0 144 0,0 0-144 0,0 0 0 16,0 0 128-16,0 0-128 0,8 4 0 0,-8-4 0 16,0 0 128-16,0 0-128 0,0 0 192 0,0 0-192 15,4-9 208-15,-4 9-64 0,0 0-16 0,1-12 0 16,-1 2-128-16,-1 1 160 0,1 9-160 0,-4-13 160 16,0 0-160-16,0 2 192 0,0-3-192 0,0 1 192 15,-1 0-192-15,1-3 160 0,-1-1-160 0,1-4 160 16,-1-1-160-16,1-1 192 0,0-3-192 0,0-3 192 0,0 0-192 0,2 1 160 15,-1-2-160-15,0 0 160 16,-1 2-160-16,3 1 0 0,1 2 0 0,1 0 128 16,1 3-128-16,0 3 0 0,2 0 0 0,1 4 0 0,1 2 0 0,-1 1 0 15,-1 1 0-15,0 2 0 0,-4 9 0 0,5-10 0 16,-5 10 0-16,5-9 0 0,-5 9 0 0,0 0-144 16,0 0 144-16,0 0 0 0,0 0-128 0,0 0 128 15,0 0 0-15,5-8 0 0,-5 8 0 0,0 0-128 16,0 0 128-16,0 0 0 0,7-9 0 0,-7 9 0 15,5-8 0-15,-5 8 0 0,0 0 0 0,0 0 0 16,0 0 0-16,0 0 0 0,0 0 0 0,0 0 0 16,0 0 0-16,0 0 0 0,-1-9 0 0,1 9 0 15,0 0 0-15,0 0 0 0,-9-4 0 0,0 4 0 0,-2-3 0 0,3 6 0 16,-2-3 0-16,-1 3 0 0,0 0 0 0,-1 1 0 16,-1-1 0-16,1 0 0 0,0-1 0 0,2-1 0 15,-2 1 0-15,1-2 0 0,-1 0 0 0,0 2 0 16,0 1 0-16,1-2 0 0,-1-1 0 0,-1 4 0 15,0-1 0-15,0-1 0 0,0 0 0 0,0 0 0 16,-2 1 160-16,-2 0 32 0,0 0 16 0,1-3 0 16,-3 0-208-16,0 2 0 0,-2-4 128 0,-1 2-128 15,-2-2 0-15,-1 1-240 0,-1-2 48 0,0 0 16 16,-1-1 176-16,-2 2 0 0,1 1 0 0,1 1 0 16,1 1 0-16,3 1 0 0,1 0 0 0,1-1 0 15,1 3 0-15,2-4 0 0,2 0 0 0,3 3 0 16,2 0 0-16,0-1 0 0,2 0 0 0,0 1 0 15,9-3 176-15,-9 1-48 0,0 2 0 0,9-3 0 16,0 0-128-16,-9 3 0 0,9-3 0 0,-8 1-176 0,8-1 176 0,0 0 0 16,-9 2-144-16,1 1 144 0,-1 0 0 0,9-3 0 15,0 0-144-15,-9 2 144 0,0 0 0 0,9-2 0 16,0 0 0-16,0 0 0 0,-11 3 0 0,11-3 0 16,-8 0 0-16,8 0 0 0,0 0 0 0,0 0 0 15,0 0 0-15,0 0 0 0,0 0 192 0,0 0 112 16,0 0 16-16,0 0 0 0,0 0-320 0,0 0 0 15,0 0 0-15,0 0 0 0,0 0 0 0,0 0 0 16,0 0 0-16,0 0 0 0,-8 7 0 0,8-7 0 16,0 0 0-16,-5 8 0 0,5-8 0 0,0 0-256 15,0 0 32-15,0 0 0 0,0 0 224 0,0 0-144 16,0 0 144-16,-5 8-128 0,5-8 128 0,0 0 128 0,0 0-128 0,1 11 176 31,2 2-2672-31,0-2-512 0</inkml:trace>
  <inkml:trace contextRef="#ctx0" brushRef="#br4" timeOffset="65">17466 13235 13823 0,'0'0'1216'0,"0"0"-960"0,-4-11-256 0,3 2 0 16,2-3 1424-16,0 2 240 0,1-1 64 0,0 2 0 16,-2 9-1392-16,4-11-336 0,0-2 0 0,-1 2 0 15,-1-1 304-15,1 3-16 0,-1-1 0 0,1-1 0 16,-2 1 976-16,-1 5 192 0,0-2 32 0,3 1 16 16,-2-2 32-16,1 1 0 0,-1 0 0 0,0-1 0 15,-1 1-304-15,0-3-48 0,0 10-16 0,0 0 0 16,-1-11-416-16,1 11-96 0,0 0-16 0,0 0 0 15,0 0-448-15,0 0-192 0,-11-1 128 0,1 2-128 16,1 3 0-16,-2 3-224 0,-2 2 32 0,-1 4 0 16,-3 0 0-16,-1 4 0 0,-3 3 0 0,0 2 0 15,-2 1 384-15,-1 2 64 0,1 4 32 0,-1-1 0 16,-2 4 432-16,0 0 96 0,-1 2 16 0,1-3 0 16,1-1-160-16,0-4-32 0,-1-5 0 0,3-2 0 0,2-5-192 0,4-2-64 15,2-3 0-15,5-1 0 0,10-8-256 0,0 0-128 16,0 0 128-16,0 0-128 0,0 0 0 0,16 2-176 15,2-7 16-15,4-2 0 0,2 0-32 0,2-5-16 16,2-4 0-16,1-3 0 0,-3-4 0 0,0 0 0 16,-1 1 0-16,-2 0 0 0,-3 1 208 0,-2 3-176 15,0-2 176-15,-1 2-160 0,-1 1 160 0,0 0 0 16,-2 4 0-16,0 1 0 0,-1 0 0 0,-1 2 0 16,-3 0 0-16,0-1 0 0,-1 2 0 0,0 1 128 15,0-1-128-15,0 0 128 0,0 2-128 0,-1 1 128 16,-7 6-128-16,8-5 128 0,-1-3-128 0,-7 8 0 0,0 0 0 0,0 0 0 15,0 0 128-15,0 0-128 0,0 0 160 0,0 0-160 16,-11-1 208-16,1 3-48 0,-3 3-16 0,-2 3 0 16,-3 1-16-16,1 3-128 0,0-3 192 0,2 3-64 15,-2-2 32-15,2 2 0 0,4-5 0 0,-1-2 0 16,3 0 0-16,2-1 0 0,7-4 0 0,0 0 0 16,0 0 32-16,0 0 16 0,-2-7 0 0,3 0 0 15,2-5-208-15,3 0 176 0,2-2-176 0,4 2 160 16,1-4-160-16,4 2 0 0,2 1-192 0,2 0 192 15,0 0-224-15,2 2 80 0,2 1 16 0,1 2 0 16,-1 3 128-16,0 1-192 0,0 2 192 0,-3 2-192 16,-4 0 192-16,0 2-160 0,-2 1 160 0,-2 2-160 15,-2 0 160-15,-3 3 0 0,-9-8-144 0,5 8 144 16,-5-8 0-16,-1 12 0 0,-4-2 0 0,-3 0 0 16,-3 1 0-16,-3-1 160 0,-5 3-160 0,-2 2 160 0,-5 2 144 0,-3 1 16 15,-2 3 16-15,-1 1 0 0,0 1-112 0,0 1-32 16,3 1 0-16,1-2 0 0,3 0-192 0,3 0 176 15,4-4-176-15,2 1 160 0,2-3-160 0,2-2 0 16,3 0 0-16,1 2 0 0,2-6 0 0,1 1 0 16,2-3 0-16,3-9 0 0,0 9 0 0,0-9 0 15,3 8-176-15,-3-8 176 0,6 7-160 0,-6-7 160 16,12 1-192-16,0-2 192 0,-2-2 0 0,2-1 0 16,1-4 0-16,1-3 0 0,2-5 0 0,1-2-160 15,1-2 160-15,1-3-192 0,2-3 192 0,3-3 0 16,-1 3 0-16,1 0 0 0,-1 1 0 0,1 2 0 15,-2 0 0-15,-3 5 0 0,1 0 0 0,-3 4 0 0,-4 1 0 0,-1-1 0 16,-1 5 0-16,-5 2 0 0,-1 0 0 0,-5 7 0 16,0 0 0-16,0 0 0 0,0 0 0 0,-5-5 0 15,5 5 0-15,-12-1 0 0,-1 1 0 0,-2 2 0 16,-1 3 0-16,-4 4 0 0,-2 3 0 0,-3 4 0 16,-1 3 0-16,-1 4 0 0,-2 0 0 0,0 3 0 15,2 4 0-15,1 0 0 0,1-1 0 0,0-1 0 16,0 1 0-16,3-4 272 0,1-4-32 0,5-3-16 15,2-2-224-15,3-5 0 0,0-2-192 0,5 1 192 16,6-10-128-16,0 0 128 0,2 6 0 0,5 1 0 16,1-5 0-16,2 0 0 0,2-4 128 0,4 0-128 15,-1 2 0-15,2-7-208 0,1 1 16 0,2-4 0 16,1 0 192-16,1 1-144 0,3-1 144 0,2-5-128 0,2-3 128 0,3-2 0 16,5-2 0-16,2-1 0 0,0-3 0 15,-1 0 0-15,0-2 0 0,-2 2 0 0,-3 1 0 0,-3 3 0 16,-3 3 0-16,-2 0 0 0,-4 5 0 0,-3 2 0 15,-2 3 0-15,-3 3 0 0,-4 0 0 0,-9 6 0 16,0 0 0-16,0 0 0 0,0 0 0 0,0 0 0 16,0 0 0-16,0 0 128 0,-7 12-128 0,0 4 0 15,-4-1 0-15,-1 5 128 0,-2 0-128 0,-2 3 0 16,-2 2 0-16,-1 2 0 0,-2 1 0 0,-1 2 192 16,-3-3-32-16,0 2-16 0,0-5-144 0,-2 0 0 15,-2-6 0-15,3-1 0 0,0-3 0 0,4 1 0 16,0-2 128-16,3-3-128 0,5-3 0 0,5-2 128 15,9-5-128-15,0 0 128 0,0 0-128 0,0 0 160 0,0 0-160 0,0 0 160 16,0 0-160-16,13-5 0 0,1-4 0 0,3-1 0 16,3 3 0-16,2-5-224 0,4-1 80 0,-1-3 16 15,1-5 128-15,1-3-208 0,1-4 80 0,-2 0 128 16,-1-2-192-16,-1 2 192 0,0 2-160 0,-5 4 160 16,-2 2-144-16,-4 1 144 0,0 2-128 0,-1 4 128 15,-1 0 0-15,-4 4 0 0,0 2 0 0,-7 7 0 16,2-6 0-16,-2 6 0 0,0 0 0 0,0 0 0 15,0 0 0-15,0 0 0 0,0 0 0 0,-7 4 0 16,-2 2 0-16,-1 3 144 0,1 2-144 0,0 3 160 16,-1 6-160-16,-2 0 0 0,-4 4 0 0,-1 3 0 15,-1 3 192-15,-1 2-64 0,-2 0 0 0,-1-5 0 16,-1-3-128-16,1-2 0 0,-1-4-160 0,-1-2 160 0,1-3 0 16,3-1 128-16,2-3 16 0,4-1 0 0,1-3-144 0,4 0 0 15,9-5 0-15,0 0 0 0,0 0 0 0,0 0 128 16,1-12 32-16,4 1 0 0,4-1-160 0,3-2 0 15,2-6 0-15,2-3 0 0,2-7 0 0,0-7 0 16,-1-2 0-16,0 0 0 0,2 1-176 0,-3 2 176 16,1-1-128-16,-1 7 128 0,-4 4-144 0,0 3 144 15,-2 3-160-15,-1 3 160 0,-1 5 0 0,0 1-144 16,-4 0 144-16,-4 11 0 0,0 0-144 0,0 0 144 16,0 0-160-16,4-9 160 0,-4 9 0 0,0 0 0 15,0 0-128-15,0 0 128 0,0 0 0 0,0 0 0 16,0 0 0-16,0 0 0 0,0 0 0 0,0 0 0 15,0 0 0-15,-10 0 0 0,1 0 0 0,-2 5 0 16,-4 2 0-16,-3 1 0 0,-2 3 0 0,-2 2 0 0,-4 3 0 0,-2 4 0 16,-4-1 0-16,-2 5 0 0,-1 2 0 0,1-2 0 15,2 1 0-15,2 0 0 0,1-3 0 0,6-2 0 16,3-3 0-16,4-4 128 0,3-3-128 0,4-3 160 16,9-7-160-16,0 0 192 0,0 0-192 0,0 0 192 15,0 0-192-15,0 0 128 0,8-10-128 0,4 0 128 16,1 0-128-16,4-2 0 0,2-2 0 0,2-3 0 15,3 1-192-15,2 0 192 0,2-1-160 0,2 0 160 16,0 3 0-16,0-2 0 0,-2 3 0 0,-1 2 0 16,-2-1 0-16,-2 1 0 0,-1 2 0 0,-3 2 160 15,-4 0-160-15,-2 2 0 0,-1 0-192 0,0 1 192 16,-12 4 0-16,10-3 0 0,-10 3 0 0,0 0 0 16,0 0-144-16,11 1 144 0,-11-1 0 0,0 0 0 15,9 7 0-15,-3 2-128 0,-6-9 128 0,6 12 0 0,-4-1 0 0,-1 4 0 16,1 0 0-16,-4 5 0 0,2-2 0 0,-2 3 0 15,-2 1 0-15,-1 3 0 0,0 2 0 0,-1 1 0 16,1-1 0-16,0-2 0 0,0-3 0 0,-1-1 128 16,1-5-128-16,1-3 0 0,2 0 0 0,0-3 0 15,4-3 0-15,-2-7 0 0,0 0 0 0,0 0 128 16,11 4-128-16,1-4 0 0,0-2 0 0,1 1 128 16,0-4-128-16,1-3 0 0,2 0 240 0,2-4-48 15,0 2-16-15,1 0 0 0,-2 0-176 0,1 1-224 16,0 0 48-16,-2 0 16 0,-2 1 160 0,-1 2 0 15,0-1 0-15,-1 2 0 0,-2 0 0 0,-2 0 0 16,-8 5 0-16,8-4 0 0,-8 4 0 0,0 0 0 0,0 0 0 0,0 0 0 16,0 0 128-16,0 0-128 0,0 0 128 0,0 0-128 15,0 0 0-15,-9 6 128 0,1-1-128 0,0 3 0 16,0 3 0-16,2-2 0 0,1 1 0 0,1-1 128 16,0 0-128-16,4-9 0 0,-1 12 0 0,1-12 0 15,0 0 0-15,0 7 0 0,0-7 0 0,0 0 0 16,0 0 0-16,0 0 0 0,0 0 128 0,5 6-128 15,-5-6 144-15,0 0-144 0,0 0 192 0,0 0-192 16,0 0 176-16,0 0-176 0,0 0 160 0,0 0-160 16,0 0 160-16,0 0-160 0,-3-9 160 0,1 1-160 15,-1-1 128-15,-1 1-128 0,-1 0 0 0,0 1 144 16,-1-5-144-16,0 0 0 0,-1-3 0 0,1-2 0 16,-2-3 0-16,3-1 128 0,0-1-128 0,-2-1 0 15,1-4 0-15,0 3 0 0,1-1 0 0,0 1 0 16,1 1 0-16,1 3 0 0,1 3 0 0,-1 3 0 0,1 0-192 15,0 3 192-15,2 0-192 0,0 11 192 0,0-12-176 0,0 3 176 16,0 9-128-16,0 0 128 0,3-12-160 0,0 3 160 16,-3 9-192-16,0 0 192 0,0 0-160 0,0 0 160 15,0 0-128-15,0 0 128 0,0 0-160 0,0 0 160 16,0 0-192-16,0 0 192 0,0 0-176 0,0 0 176 16,0 0-160-16,0 14 160 0,-3 1-128 0,-1 2 128 15,-1-1 0-15,-2 5-144 0,-1 2 144 0,2 1 0 16,-1 2 0-16,0 3 0 0,-1-4 0 0,3 0 0 15,1-6 0-15,2-1 0 0,1-3 0 0,1-1 0 16,0-5 0-16,0-9 128 0,0 0-128 0,0 0 128 16,0 0-128-16,0 0 128 0,0 0-128 0,0 0 0 0,0 0 128 0,12-2-128 15,-4-4 0-15,-2-1 0 0,1-3 0 0,-1-1 0 16,1-4 0-16,-2 1 0 0,1-2 0 0,1 1-128 16,-1-1 128-16,1 3 0 0,-2 0 0 0,0 3 0 15,-1 0 0-15,0 7-160 0,-4 3 160 0,0 0 0 16,0 0-176-16,0 0 176 0,0 0-160 0,0 0 160 15,0 0-176-15,0 0 176 0,0 0-192 0,2 13 192 16,-1-3-384-16,-1 0 48 0,-1 0 0 0,1-10 0 31,-3 10-2592-31,3-10-512 0</inkml:trace>
  <inkml:trace contextRef="#ctx0" brushRef="#br4" timeOffset="66">17445 13074 30463 0,'0'0'1344'0,"0"0"288"0,0 0-1312 0,0 0-320 0,0 0 0 0,0 0 0 15,0 0 528-15,0 0 48 0,4-9 0 0,1 3 0 16,-5 6-576-16,7-7 0 0,-7 7 0 0,6-6 0 16,-1-2 0-16,-1 1 0 0,-4 7 0 0,4-9 0 15,-1 0 704-15,-1-1 48 0,0-2 0 0,-2-3 0 16,0-1 592-16,0-4 128 0,0-7 32 0,1-1 0 15,-1-6-144-15,3-2-16 0,-2-5-16 0,2-2 0 16,-1 0-688-16,-1-1-128 0,3 5-16 0,0 0-16 0,0-2-224 0,0 0-64 16,3-5 0-16,-1-2 0 0,2-7-192 0,-1 7 0 15,-2 2 0-15,1 7 0 0,-1 4 0 0,-2 6 0 16,0 6 0-16,-2 4 0 0,0 3 0 0,-1 1 0 16,0 5 0-16,-1 1 0 0,-2 0 0 0,1 2 0 15,-1 0 0-15,2 1 0 0,1 6 0 0,-3-7 0 16,3 7 0-16,0 0 0 0,-2-10 0 0,0 2 0 15,2 8 0-15,-2-6 0 0,-1-1 0 0,2 2 0 16,1 5 0-16,0 0 0 0,0 0 0 0,0 0 0 16,-8-3 0-16,8 3 0 0,-10 2 0 0,0-1 0 15,1 3-160-15,-1 1 160 0,-1 4 0 0,0-2-128 16,0-1 128-16,0 2 0 0,-2 1 0 0,-1-1 0 0,1 0 0 0,-1 0-128 16,0-1 128-16,-3 1 0 0,0-1 128 0,1-1-128 15,1 0 240-15,-1-3-32 0,-1 3 0 0,-1-2 0 16,-2-2 48-16,-1-1 0 0,-2-1 0 0,-5 0 0 15,1 0-16-15,-5 0 0 0,-5 0 0 0,-2 2 0 16,-4-1-112-16,0 2 0 0,0-2-128 0,-2 4 192 16,1-2-64-16,-1 1-128 0,-2 0 176 0,-4 0-176 15,-5 1 144-15,-2 0-144 0,-2 0 0 0,3 2 144 16,4-3-144-16,3 2 0 0,4-1 0 0,6-1 128 16,2 1-128-16,3-1 128 0,2 0-128 0,1 0 128 15,0-4-128-15,2 2 0 0,2-1 0 0,2 0 0 16,2 2 0-16,3-3 0 0,1 0 0 0,1-3 0 15,2 2 0-15,4 1 0 0,2-1 0 0,0 1 0 16,2-2 0-16,9 2 0 0,-9 0 0 0,9 0 0 0,-7-4 0 0,7 4 0 16,0 0 0-16,0 0 0 15,0 0 0-15,0 0 0 0,0 0 0 0,0 0 0 0,0 0 0 0,0 0-144 16,0 0 144-16,0 0-160 0,0 0 160 0,0 0 0 16,0 0 0-16,0 0 0 0,0 0 0 0,0 0 0 15,0 0 0-15,0 0-128 0,0 0 128 0,0 0 0 16,0 0 0-16,0 0 0 0,0 0 0 0,0 0 0 15,-1 11 0-15,1-11 0 0,0 10 0 0,0-10 0 16,1 11 0-16,2-1 0 0,0-1 0 0,-1 0 0 16,1 0 0-16,-1 2 0 0,2 1 0 0,2-1-128 15,-1 2 128-15,0 4 0 0,1 0 0 0,1 4-160 0,1 1 160 16,2 0 0-16,1 1-176 0,-1 4 176 0,2 6-160 16,0 6 160-16,1 6 0 0,1 11-144 0,2 11 144 0,-1 1 0 15,2-1 0-15,-1-8 0 0,-1-8 0 16,1-12 0-16,0-2 0 0,-2-4 128 0,-1-1 0 0,-1-1 0 15,-3 2-128-15,0 1 144 0,-1-1-144 0,-2 0 160 16,1-2-160-16,-3-2 160 0,-1-2-160 0,-1-1 160 16,-2-3 160-16,0-4 16 0,1-2 16 0,-1-3 0 15,0-1-352-15,0-3 0 0,0-3 0 0,0-7 0 16,0 0 176-16,0 0 64 0,0 0 16 0,0 0 0 16,0 0 64-16,3 8 32 0,-3-8 0 0,1 7 0 15,-1-7-496-15,0 0-112 0,4 9 0 0,0-3-16 16,-4-6 272-16,3 8 0 0,-3-8 0 0,2 7 0 15,-2-7 0-15,0 0 0 0,0 0 0 0,0 0 0 16,3 8 0-16,-3-8 0 0,0 0 0 0,0 0 0 16,0 0 0-16,0 0 0 0,0 0 0 0,0 0 0 0,0 0 144 15,0 0-144-15,0 0 128 0,0 0-128 0,0 0 160 0,0 0-160 16,0 0 192-16,0 0-192 0,0 0 144 0,0 0-144 16,0 0 0-16,0 0 144 0,0 0-144 0,0 0 0 15,0 0 0-15,0 0 0 0,0 0 0 0,-4 6 0 16,4-6 0-16,0 0 0 0,0 0 0 0,0 0 0 15,0 0 0-15,0 0 0 0,-9 4 0 0,9-4 0 16,-9 3 0-16,9-3 0 0,-9 1 0 0,9-1 128 16,-12 0-128-16,2 0 0 0,-2 0 0 0,1 0 128 15,-2-1-128-15,0 1 0 0,-1 0 128 0,0 0-128 16,-3 0 128-16,-2 0-128 0,0-3 0 0,-2 2 0 16,-1-1 0-16,-2 1 0 0,-2 0 0 0,0-1 0 0,-1 1 128 15,1 1-128-15,-3 1 0 0,-1 1 0 0,-1-1 0 16,1 0 128-16,0 1-128 0,0-2 0 0,-1 0 0 0,-1 1 0 15,1 2 0-15,0-3 0 0,-3 0 0 0,1 0 0 16,1 0 0-16,2 0 128 0,2 1-128 0,3 2 0 16,3-1 0-16,3-1 0 0,1 1 0 0,3 2 0 15,1-2 0-15,2 1 0 0,3-3 0 0,1 0 0 16,8 0 0-16,0 0 0 0,-9-1 0 0,9 1 0 16,-8 0 0-16,8 0 0 0,0 0 0 0,-9-2 0 15,9 2 0-15,0 0 0 0,-9-2 0 0,9 2 0 16,-7-6 208-16,7 6 64 0,0 0 16 0,0 0 0 15,0 0-464-15,0 0-80 0,0 0-32 0,0 0 0 16,-6-6 288-16,6 6 0 0,0 0 0 0,0 0 0 16,0 0 0-16,0 0 0 0,0-8 0 0,0 8 0 0,0 0 0 15,0 0 0-15,0 0-128 0,0 0 128 0,8-5 0 0,-8 5 0 16,0 0 0-16,9-5 0 0,-9 5 0 0,0 0 0 16,8-4 0-16,-8 4 0 0,0 0 0 0,0 0 0 15,0 0 0-15,0 0 0 0,8-5 0 0,-8 5 0 16,0 0 0-16,0 0 0 0,0 0 0 0,0 0 0 15,0 0 0-15,0 0 0 0,0 0 0 0,0 0 0 16,0 0 0-16,0 0 0 0,0 0 0 0,0 0 0 16,0 0 0-16,0 0 0 0,-7-3 0 0,0 2 0 15,0 1 0-15,-1 0 0 0,8 0 256 0,-11 4 16 16,1-1 0-16,1 0 0 0,1 0-272 0,0-1 0 16,-1 1 0-16,0-2 0 0,1 0-144 0,-1 1-96 15,-1-1-16-15,-1 2 0 0,1 1 256 0,1-2 0 0,-1 2 0 16,1-3 0-16,0 2 0 0,1 0 0 0,1-2 0 0,7-1 0 15,-8 3 0-15,8-3 0 0,-7 1 0 0,7-1 0 16,0 0 0-16,0 0 0 0,0 0 0 0,0 0 0 16,0 0 0-16,0 0 0 0,0 0 0 0,0 0 0 15,0 0 0-15,0 0 0 0,0 0 0 0,0 0 0 16,0 0 0-16,0 0 0 0,0 0 0 0,0 0 0 16,8-8 0-16,-8 8 0 0,7-9 0 0,-2 0 0 15,-1-2 0-15,-2 1 128 0,1 0-128 0,1-2 0 16,-2-4 144-16,2-1-144 0,-1-1 0 0,0 0 144 15,0-2-144-15,1-2 0 0,0-2 0 0,0 0 0 16,-3-2 0-16,3 0 128 0,-1-3-128 0,1 2 0 16,-1-2 0-16,-2 3 0 0,1 0 0 0,1 0 0 0,0 3 0 15,1 0 128-15,-2-3-128 0,1-3 0 0,1-3 0 0,0-4 0 16,0-7 128-16,-1 2-128 0,0-2 0 16,2 1 0-16,0 4 0 0,1 3 0 0,-1 6 0 0,-1 6 0 15,1 2 0-15,0 7 0 0,-1 2-160 0,0 1 160 16,-4 11 0-16,0 0-144 0,0 0 144 0,0 0 0 15,0 0-144-15,0 0 144 0,0 0-144 0,0 0 144 16,0 0-192-16,0 0 192 0,0 0-144 0,0 0 144 16,0 0 0-16,0 0-144 0,0 0 144 0,0 0 0 15,4 13 0-15,-4-13 0 0,0 0 0 0,0 0 0 16,0 0 0-16,0 0 0 0,0 0 0 0,0 0 0 16,0 0 0-16,0 0 0 0,0 0 0 0,0 0 0 0,0 0 0 15,0 0 128-15,0 0-128 0,0 0 0 0,0 0 0 16,0 0 0-16,-8 4 0 0,8-4 0 0,-10 0 0 0,2 0 0 15,8 0 0-15,-11 0 0 0,0-2 0 0,-1 2 128 16,0 0-128-16,1 2 0 0,-3-2 0 0,0 0 0 16,-1 2 240-16,-4-1 16 0,-2 0 16 0,-1-1 0 15,-1 2-272-15,-3-1 0 0,-2 1 0 0,-2 1 0 16,-1-2-160-16,-2 1-96 0,1 0 0 0,-1 1-16 16,2-2 272-16,1 3 0 0,0-1 0 0,1 1 0 15,1-2 160-15,-1 1 96 0,2-2 0 0,-1 0 16 16,0 1-432-16,-1 0-96 0,0-2 0 0,2 3-16 15,-1 0 272-15,1-2 0 0,1 3 0 0,2 0 0 16,4 0 0-16,1 1 0 0,0-1 0 0,3 0 0 16,3 1 0-16,1-2-128 0,2-1 128 0,1 1 0 15,0-1 0-15,9-2 0 0,-9 3 0 0,9-3 0 16,-10 1 0-16,10-1 0 0,-9 3 0 0,9-3 0 16,-7 1 0-16,7-1 0 0,0 0 0 0,-8 0 0 0,8 0 0 15,0 0 0-15,0 0 0 0,0 0 0 0,-8 0 0 0,8 0 0 16,0 0 0-16,0 0 0 0,0 0 0 0,0 0 0 15,0 0 0-15,0 0 0 0,-9 5 0 0,9-5 0 16,0 0 0-16,-7 7 0 0,7-7-128 0,-5 6 128 16,5-6 0-16,-4 10 0 0,4-10 0 0,-3 10-128 15,3-10 128-15,-2 10 0 0,2-10 0 0,-1 10 0 16,-1 0-128-16,2 3 128 0,2-1 0 0,-1-1 0 16,1 2-128-16,1 4 128 0,-2-1 0 0,1 5-128 15,-1 4 128-15,2-1 0 0,-1 1-192 0,1 1 192 0,1-1-192 0,-3 5 192 16,0 4-160-16,-2 9 160 0,0 8-128 0,-1 4 128 15,-1 5 0-15,0-6 0 0,0-3 0 0,1-8 0 16,-1-6 0-16,0-7 0 0,2-6 0 0,0-1 0 16,0-6 0-16,-1-3 0 0,1-2 128 0,0-2-128 15,-1 0 144-15,2-10-144 0,0 0 192 0,0 0-192 16,0 0 192-16,0 0-64 0,0 0 0 0,0 0-128 16,-5 8 224-16,5-8-64 0,0 0-16 0,0 0 0 15,0 0-144-15,-9 0 192 0,9 0-192 0,-9 0 192 16,9 0-192-16,0 0 0 0,-9-1 144 0,9 1-144 15,-9-4 0-15,9 4 0 0,0 0 0 0,-9-1 0 16,9 1 0-16,0 0 0 0,0 0 0 0,0 0 0 16,0 0 0-16,0 0 0 0,0 0 0 0,0 0 0 15,-8-2 0-15,8 2 0 0,0 0 0 0,0 0 0 16,0 0 0-16,0 0 0 0,0 0 0 0,0 0 128 0,0 0-128 0,0 0 0 16,0 0 0-16,0 0 0 15,0 0 0-15,6-6 0 0,-6 6 0 0,11-5 0 0,-11 5 0 0,11-3 0 16,1-1 0-16,0 2 0 0,0-1 0 0,2 3 0 15,0-1 0-15,3-1 0 0,1 1 0 0,2 1 0 16,1 0 0-16,4 0 0 0,2 0 0 0,4 0 0 16,3 0 0-16,1 0 0 0,2 1 0 0,-2 1 0 15,-1-1 0-15,0-1 0 0,0 0 176 0,-4 0 64 16,-3-3 16-16,1 2 0 0,-2-4-400 0,1 2-80 16,0 1-16-16,2 0 0 0,0 1 240 0,2 1 0 15,0 0 0-15,1 0 0 0,-1 1-288 0,-2 2 32 16,-2-2 16-16,0 1 0 0,-1-2 240 0,-2 0 0 0,-2 0 0 15,-1-2 0-15,0 1 0 0,-3-2 0 16,-1-1 0-16,-1 1 0 0,-2-1 0 0,-1 0 0 0,-1 1 0 0,-2-1 0 16,-10 4 128-16,12-1-128 0,-2 0 0 0,-10 1 0 15,0 0 304-15,11 0-48 0,-11 0-16 0,0 0 0 16,0 0-240-16,0 0 0 0,0 0 128 0,0 0-128 16,0 0 0-16,0 0 128 0,0 0-128 0,0 0 0 15,0 0 128-15,0 0-128 0,0 0 0 0,0 0 0 16,0 0 144-16,0 0-144 0,0 0 128 0,0 0-128 15,0 0 0-15,0 0 0 0,0 0 0 0,0 0 0 16,0 0 0-16,0 0 0 0,0 0 0 0,0 0 0 16,0 0 0-16,0 0 0 0,0 0 0 0,0 0 0 15,-9 0 0-15,9 0 0 0,0 0 0 0,0 0 0 16,0 0 0-16,0 0 0 0,0 0 0 0,0 0 0 16,0 0 0-16,0 0 0 0,0 0 0 0,0 0 0 15,0 0 0-15,0 0 0 0,0 0 0 0,0 0 0 0,0 0 0 0,0 0 0 16,0 0 0-16,0 0 0 0,0 0 0 0,0 0 0 15,0 0 0-15,0 0 0 0,0 0 0 0,0 0 0 16,0 0 0-16,0 0 0 0,-10 1 0 0,10-1 0 16,0 0 0-16,-9 3 0 0,9-3 0 0,-10 2 0 15,10-2 128-15,-11 1-128 0,2 1 0 0,9-2 0 16,-10 1 0-16,0 2 128 0,-1-1-128 0,1 0 0 16,-1-2 0-16,-1 1 0 0,1 0 0 0,-2-1 0 15,-4-1 128-15,0 0-128 0,0 1 0 0,-3 0 0 16,-1-3 0-16,-2 2 128 0,-3-3-128 0,0 1 0 0,-3 1 0 15,0-1 128-15,1 3-128 0,-1-1 0 0,-1 1 0 0,1 0 128 16,1 1-128-16,2 4 0 0,1-2 0 0,-1 1 0 16,-2-2 0-16,2-2 0 0,-1 0 0 0,0-1 0 15,-1 0 0-15,1 1 0 0,0-4 0 0,-1 1 0 16,2 3 0-16,0-2 0 0,0 0 0 0,1 2 0 16,0 0 0-16,2 0 0 0,2 0 0 0,1 4 0 15,2-3 0-15,1 2 0 0,2 0 0 0,0-1 0 16,1 2 0-16,2 0 0 0,0-1 0 0,2-1 0 15,0 1 0-15,1 0 0 0,-1-1 0 0,10-2 0 16,-9 3 0-16,1 1 0 0,8-4 0 0,-7 0 0 16,-3 0 0-16,10 0 0 0,-7 0 0 0,7 0 0 15,0 0 0-15,0 0 0 0,0 0 0 0,0 0 0 16,0 0 0-16,0 0 0 0,0 0 0 0,0 0 0 0,0 0 0 0,0 0 0 16,0 0 0-16,0 0 0 0,0 0 0 0,0 0 0 15,0 0 0-15,0 0 0 0,0 0-128 0,0 0 128 16,0 0 0-16,0 0 0 0,0 0 0 0,0 0 0 15,0 0 0-15,0 0 0 0,0 0 0 0,0 0 0 16,0 0 0-16,0 0 0 0,0 0 0 0,0 0 0 16,0 0 0-16,0 0 0 0,0 0 0 0,0 0 0 15,0 0 0-15,0 0 0 0,0 0 0 0,0 0 0 16,0 0 0-16,0 0 0 0,0 0 0 0,0 0 0 16,0 0 0-16,0 0 0 0,0 0 0 0,0 0 0 15,0 0 0-15,0 0 0 0,0 0 0 0,0 0 0 16,0 0 0-16,0 0 0 0,0 0 0 0,0 0 0 15,0 0 0-15,0 0 0 0,0 0 0 0,0 0 0 0,0 0 0 16,0 0 0-16,0 0 0 0,0 0 0 0,0 0 0 0,0 0 0 16,0 0 0-16,0 0 0 0,0 0 0 0,0 0 0 15,0 0 0-15,0 0 0 0,0 0 0 0,0 0 0 16,-8 6 0-16,8-6 0 0,0 0 0 0,0 0 0 16,-9 3 0-16,9-3 0 0,0 0 0 0,0 0 0 15,0 0 0-15,0 0 0 16,0 0 0-16,0 0 0 0,0 0 0 0,0 0 0 0,-7 4 0 0,7-4 0 15,0 0 0-15,0 0 0 0,0 0 0 0,0 0 0 16,0 0 0-16,0 0 0 0,0 0 0 0,0 0 0 16,0 0 0-16,0 0 0 0,0 0 0 0,0 0 0 15,0 0 0-15,0 0 0 0,0 0 0 0,0 0 0 16,0 0 0-16,0 0 0 0,0 0 0 0,0 0 0 0,0 0 0 0,0 0 0 16,0 0 0-16,0 0 0 0,0 0 0 0,0 0 0 15,0 0 0-15,0 0 0 0,0 0 0 0,0 0 0 16,0 0 0-16,0 0 0 0,0 0 0 0,0 0 0 15,0 0 0-15,0 0 0 0,0 0 0 0,0 0 0 16,0 0 0-16,0 0 0 0,0 0 0 0,0 0 0 16,0 0 0-16,0 0 0 0,0 0 0 0,-8 0 0 15,2 1 0-15,6-1 0 0,0 0 0 0,-9 0 0 16,0-1 0-16,-1 1 0 0,1-4 0 0,-1 2 0 16,-2 1 0-16,-1 1 0 0,0-2 0 0,-3 0 0 15,-2 1 0-15,-1 0 0 0,-5-3 0 0,1 2 0 16,-3 1 0-16,0 1 0 0,-1-2 0 0,1 0 0 15,-1 1 128-15,0 1-128 0,-1 0 0 0,4 1 0 16,0 1 0-16,1 0 0 0,-2-1 0 0,1 1 0 16,1-4 0-16,-3 2 0 0,-2 0 0 0,0-1 0 0,-1 1 0 0,-1-4 0 15,-1 0 0-15,1 2 0 0,2-2 0 0,2 1 0 16,0 1 0-16,4-1 0 0,3 2 0 0,0-3 0 16,2 1 0-16,3 3 0 0,0-2 0 0,1 0 0 15,1 2 0-15,1 0 0 0,1 2 0 0,1-2 0 16,9 0 0-16,-11 3 0 0,2-1 0 0,9-2 0 15,-9 4 0-15,9-4 0 0,-8 4 0 0,8-4 0 16,0 0-128-16,0 0 128 0,0 0 0 0,0 0 0 16,-9 2 0-16,9-2 0 0,0 0 0 0,0 0 0 15,0 0 0-15,0 0 0 0,0 0 0 0,0 0 0 16,0 0-128-16,0 0 128 0,0 0 0 0,0 0 0 16,0 0 0-16,0 0 0 0,0 0 0 0,0 0 0 15,0 0 0-15,0 0 0 0,0 0 0 0,0 0 0 0,0 0-128 0,0 0 128 16,0 0 0-16,0 0 0 0,0 0 0 0,0 0 0 15,0 0 0-15,0 0 0 0,0 0 0 0,0 0 0 16,0 0 0-16,0 0 0 0,0 0 0 0,0 0 0 16,0 0 0-16,0 0 0 0,0 0 0 0,0 0 0 15,0 0 0-15,0 0 0 0,0 0 0 0,0 0 0 16,-5-6 0-16,5 6 0 0,-4-12 0 0,4 12 0 16,-2-12 0-16,-1-1 0 0,0-2 0 0,2-2 0 15,0 0 128-15,-2-6-128 0,-1-1 0 0,2-5 0 16,-1-4 0-16,2 1 0 0,-2-3 0 0,0-2 0 15,1 1 128-15,-1 3-128 0,2-1 0 0,0 4 0 16,1 4 0-16,0 1 0 0,-2 3 0 0,2 1 0 0,0-1 0 0,0-1 0 16,-1-2 0-16,1 0 0 0,0 0 0 15,0 1 0-15,0-3-144 0,0 3 144 16,-3-1 0-16,2 1 0 0,1 1-144 0,0 2 144 0,0 0 0 0,0 4-144 16,1 0 144-16,2 4 0 0,-2 2 0 0,1 1 0 15,-1 1-288-15,2 4 32 0,-3 5 0 0,0 0 0 16,2-6 256-16,-2 6 0 0,1-6 0 0,-1 6 0 15,0 0-160-15,0 0 32 0,0 0 0 0,0 0 0 16,0 0 128-16,0 0 0 0,0 0 0 0,0 0 0 16,0 0 0-16,0 0 0 0,0 0 0 0,0 0 0 15,0 0 0-15,0 0 0 0,0 0 0 0,0 0 0 16,0 0 0-16,0 0-128 0,0 0 128 0,0 0-128 16,0 0 304-16,0 0 64 0,0 0 16 0,0 0 0 15,0 0-256-15,0 0-256 0,0 0 48 0,0 0 16 16,0 0 192-16,0 0 0 0,0 0 0 0,0 0 0 0,0 0 0 0,-2 12-144 15,2-12 144-15,0 0-128 0,0 0 128 0,-7 9 0 16,7-9 128-16,-7 7-128 0,-1-5 0 0,0 1 0 16,-1-3 0-16,0-1 0 0,-3 1 0 0,-1 0 0 15,-1-2 0-15,-3 2 0 0,-2-2 224 0,-2-1-32 16,-2 2 0-16,-2 1 0 0,-1 0-192 0,-1 0 128 16,1 1-128-16,1 2 0 0,0-1 0 0,2 1 128 15,1 0-128-15,1-1 0 0,1 0 0 0,2 0 0 16,2-1 0-16,2 1 0 0,0-2-192 0,-1 0-48 15,2 0 0-15,-1 0 0 0,-2-2 240 0,1 1 0 16,-1-1 0-16,0-1-144 0,1 0 144 0,-2 1 0 0,0 0 0 0,1-2 0 16,2 2 0-16,-1-2 0 0,0 1 0 0,0-1 0 15,1 2 272-15,1-1-16 0,1 1 0 0,2-1 0 16,-1 2-256-16,11 1 0 0,-10-3 0 0,10 3 0 16,-9-3 0-16,9 3 0 0,-7-2 0 0,7 2 0 15,-5-4 0-15,5 4 0 0,0 0 0 0,0 0 0 16,0 0 0-16,0 0 0 0,0 0 0 0,0 0 0 15,0 0 0-15,0 0 0 0,0 0 0 0,0 0 0 16,0 0 0-16,0 0 0 0,0 0 0 0,0 0 0 16,0 0 0-16,0 0 0 0,0 0 0 0,0 0 0 15,0 0 0-15,0 0 0 0,0 0 0 0,0 0 0 16,0 0 0-16,0 0 0 0,0 0 0 0,0 0 0 16,0 0 0-16,0 0 0 0,0 0 0 0,0 0 0 15,0 0 0-15,0 0 0 0,0 0 0 0,0 0 0 16,-2 10 0-16,2-10 0 0,0 13 0 0,1 0 0 0,0-1-128 0,2 0 128 15,-1 1-208-15,1 0 80 0,0 1 128 16,-1 2 0-16,-1 1 0 0,2 4-128 0,0 1 128 0,-2 3 0 16,0 1-144-16,1 3 144 0,-2-2 0 0,0-1-144 15,1-1 144-15,-1-1 0 0,-1 1-144 0,-1 1 144 16,1 2 0-16,-2 3-144 0,2 2 144 0,0 2 0 16,-1 4 0-16,2 0 0 0,0 4 176 0,0-5 64 15,0-2 16-15,2-3 0 0,-1-4-416 0,0-2-80 16,-1-5-16-16,2-2 0 0,-2-5 256 0,1 1 0 15,0 1 0-15,-1-1 0 0,0-2 0 0,0 0 0 16,-1 1 0-16,0-5 0 0,-2 2 0 0,3-12 0 16,-1 14 0-16,-1-1 0 0,0-1 128 0,1 0-128 0,-2 1 0 15,2-3 0-15,-3 3 0 0,2 0 0 0,1-2 128 16,0 0-128-16,1-11 0 0,-1 15 0 0,-1-4 0 0,2-11 0 16,0 0 144-16,0 12-144 0,0-12 0 0,0 0 144 15,0 0-144-15,2 13 128 0,-2-13-128 0,0 0 128 16,2 8-128-16,-2-8 128 0,0 0-128 0,0 0 128 15,0 0-128-15,0 0 0 0,0 0 0 0,0 0 0 16,0 0 0-16,0 0 192 0,0 0-192 0,0 0 192 16,0 0-192-16,0 0 0 0,0 0 0 0,0 0 0 15,0 0 0-15,0 0 0 0,0 0 0 0,0 0 0 16,0 0 0-16,0 0 128 0,0 0-128 0,0 0 128 16,0 0-128-16,0 0 0 0,0 0 0 0,0 0 0 15,0 0 0-15,-5-5 0 0,5 5 0 0,-5-5 0 16,1 1 0-16,4 4 0 0,-4-7 0 0,4 7 0 0,0 0 0 0,0 0 0 15,-7-8 0-15,2 2 0 0,0 1 0 0,0 1 0 16,-1-3 0-16,1 3 0 0,5 4 0 0,-6-5 0 16,-1-1 128-16,7 6-128 0,-8-7 0 0,2 0 0 15,-1 1 0-15,1 1 0 0,6 5 0 0,-8-7 0 16,0 5 128-16,8 2-128 0,-9-6 0 0,-1 3 0 16,-2 1 0-16,2 0 0 0,-1 0 0 0,1 2 0 15,-2-1 0-15,0 1 0 0,0 0 0 0,1 0 0 16,-2-1 0-16,1 1 128 0,-1-4-128 0,0 1 0 15,0-1 0-15,0 2 128 0,0-5-128 0,0 3 0 16,1 2 0-16,0-2 0 0,-2 0 0 0,0-1 0 16,-2 1 128-16,2-2-128 0,1 5 0 0,0-1 0 0,-2-1 0 0,2 0 0 15,-4 1 0-15,0 0 0 0,0 1 0 0,0 0 0 16,-1-1 0-16,2 2 160 0,2-1-32 0,1 0-128 16,-1-2 0-16,1 2 0 0,1 0 0 15,0 1 0-15,3 0 0 0,0-3 0 0,9 3-144 0,-8-1 144 16,8 1 0-16,0 0 0 0,0 0 0 0,0 0-128 15,-10-3 128-15,10 3 0 0,0 0 0 0,0 0 0 16,0 0 0-16,0 0 0 0,0 0 0 0,0 0-128 16,0 0 128-16,0 0 0 0,0 0-144 0,0 0 144 15,0 0 0-15,0 0 0 0,0 0 0 0,0 0 0 16,-3 8 0-16,3-8 0 0,0 0 0 0,0 0 0 16,0 0 0-16,-1 10 0 0,1-10-144 0,0 0 144 15,0 0 0-15,1 12 0 0,-1-12 0 0,0 0 0 16,0 0 0-16,4 9 0 0,-4-9 0 0,0 0 0 0,5 9 0 0,-5-9 0 15,0 0 0-15,0 0 0 0,8 10 0 16,-8-10 0-16,0 0 0 0,9 9 0 0,-9-9 0 0,0 0-128 16,12 9 128-16,-12-9 0 0,10 10 0 0,-10-10 0 15,0 0 0-15,0 0 0 0,13 5 0 0,-13-5 0 16,13 4 0-16,-13-4 0 0,12 3 0 0,-12-3 0 16,0 0 0-16,12-3 0 0,-12 3 0 0,12-4 0 15,-3 1 0-15,-3-4 0 0,-6 7 0 0,11-7 0 16,-3 0 0-16,1-1 0 0,-2 0 0 0,3 0 0 15,-3 2 0-15,1-1 0 0,0-3 128 0,-1-1-128 16,-1 0 176-16,2 0-176 0,1-1 0 0,-1 1 0 16,-2-2 0-16,2 0-144 0,0 0 144 0,-1-4 0 15,-1 0 0-15,-1-3 0 0,0-3 0 0,1-3 0 16,-2-1 0-16,-2 1 0 0,1 0 0 0,-1 2 0 16,0 0 0-16,0 1 0 0,0 0 0 0,0 3 0 0,0 0 0 0,0 3 0 15,-1 1 0-15,2 2 0 0,0 1 0 0,-1 1 0 16,0 1 0-16,0 1 0 0,1 0 0 0,-3 10 0 15,4-10 0-15,0 0 0 0,-4 10 0 0,0 0 0 16,2-9 0-16,-2 9 0 0,0 0 0 0,0 0 0 16,0 0 0-16,0 0 0 0,0 0 0 0,0 0-128 15,0 0 128-15,0 0 0 0,0 0 0 0,0 0 0 16,0 0 0-16,0 0-128 0,0 0 128 0,0 0 0 16,0 0 0-16,0 0 0 0,0 0 0 0,0 0-128 15,0 0 128-15,0 0 0 0,0 0 0 0,0 0 0 16,0 0 0-16,-9-1 0 0,9 1 0 0,0 0 0 15,-9-4 0-15,1 2 0 0,8 2 0 0,-9-3 0 0,9 3 0 16,-10-3 0-16,-1 3 0 0,1-1 0 16,-1-2 0-16,1 2 0 0,-2 1 0 0,2 0 0 0,-3-1 0 15,-3 1 0-15,-2 0 0 0,0 0 0 0,-3 0 0 0,0 0 0 16,0 0 0-16,1 1 0 0,0 2 0 0,-1-1 0 16,0 1 0-16,1 0 0 0,1 0 0 0,0 1 0 15,3-1 0-15,1 0 0 0,2 0 0 0,-1 0 0 16,1 1 0-16,-2-3 0 0,1 1 0 0,0 0 0 15,-1 0 0-15,2-1 0 0,0 0 0 0,2-1 0 16,-2 0 0-16,1 0 0 0,0 0 0 0,2 0 0 16,-1 0 0-16,2 0 0 0,9 0 0 0,-10 0 0 15,1-1 0-15,9 1 0 0,-8 0 0 0,8 0 0 16,0 0 0-16,0 0 0 0,-9-1 0 0,9 1 0 0,0 0 0 0,0 0 0 16,0 0 0-16,0 0 0 0,-8 0 0 0,8 0 0 15,0 0 0-15,0 0 0 0,-7 0 0 0,7 0 0 16,-9 0 0-16,9 0 0 0,-9 0 0 0,9 0 0 15,-10 0 0-15,0 0 0 0,1 0 0 0,3-2 0 16,6 2-176-16,-11 2 0 0,4-1 0 0,7-1 0 16,-10 2 176-16,10-2 224 0,-9 4-48 0,9-4-16 15,-9 9-160-15,3-2 0 0,-1 1 0 0,2 0 0 16,5-8 0-16,-5 11-176 0,-2 5 176 0,3-3-128 16,0 4 128-16,2-1 0 0,-2 3 0 0,0 2-128 15,0 0 128-15,0 1 0 0,-1 3-144 0,0 0 144 16,1-1 0-16,0 2 0 0,-1-3 0 0,1 0 0 15,-1-3 0-15,-2-2 0 0,0-1 0 0,2-3 0 16,0-1 0-16,0 0 0 0,0 2 0 0,2-1 0 16,-1 0 0-16,0 1 0 0,0-1 0 0,2 0 0 0,-1 1-128 0,-1 0 128 15,2 1 0-15,0 2 0 0,0-1 0 0,0 3 0 16,2-1 0-16,0 0 0 0,0-4 0 0,2 1 0 16,-1-2 0-16,0-1 0 0,-1-13 0 0,2 13 0 15,-1-1 0-15,0-2 0 0,-1-10 0 0,1 11 0 16,-1-11 0-16,0 0 0 0,2 10 0 0,-1-1 0 15,-1-9 128-15,0 0-128 0,0 0 0 0,0 0 0 16,0 0 0-16,0 0 0 0,4 9 0 0,-4-9 0 16,0 0 128-16,0 0-128 0,4 8 0 0,-4-8 0 15,0 0 0-15,6 7 0 0,-6-7 0 0,10 5 0 16,-3 0 0-16,2-2 0 0,-9-3 0 0,14 5 0 16,-3-2 0-16,4 1 0 0,0 0 0 0,5 1 0 0,-3-4 0 15,5 4 0-15,1-2 0 0,2 2 0 0,-3-1 0 0,3 0 0 16,0-1 0-16,-2-2 0 0,1 0 0 0,-1-2 0 15,2 0-224-15,-2-2-32 0,0-4 0 0,0 1 0 16,2 1 256-16,1-3 0 0,0 0 0 0,1 0 0 16,2-1 160-16,2 3 80 0,3-1 16 0,1 2 0 15,1 0-256-15,-4 1 0 0,-2 0 0 0,-2 1 0 16,-4 1 0-16,-3 0 0 0,-1 2 0 0,-2 0 0 16,-2 0 0-16,-2 0 0 0,0 0 0 0,-2 0 0 15,-1 2 0-15,-11-2 0 0,11 1 0 0,-11-1 0 16,11 4 0-16,-11-4 0 0,0 0 0 0,9 4 0 15,-9-4 0-15,0 0 0 0,0 0 0 0,0 0 0 16,0 0 0-16,0 0 128 0,0 0-128 0,0 0 0 0,0 0 0 0,0 0 0 16,0 0 0-16,0 0 0 15,0 0 128-15,0 0-128 0,0 0 0 0,0 0 0 0,0 0 128 0,0 0-128 16,0 0 0-16,-1-11 144 0,-2 2-144 0,0-1 0 16,1-2 0-16,-1 0 128 0,-1-2-128 0,2-2 0 15,-1-2 144-15,0-2-144 0,1 2 0 0,-1-3 144 16,1 0-144-16,-1 3 0 0,0-1 128 0,1-1-128 15,0 3 0-15,0-2 0 0,1 2 0 0,-1 0 0 16,0 1 0-16,-1 0 0 0,2 1 0 0,1 0 0 16,-3-2 0-16,1 3 0 0,-1-4 0 0,0 2 0 15,1 2 0-15,2 2-144 16,0 12-1616-16,1-12-320 0,-1 1-64 0,0 11-21088 0</inkml:trace>
  <inkml:trace contextRef="#ctx0" brushRef="#br1" timeOffset="67">15569 10043 17503 0,'0'0'1552'0,"0"0"-1232"0,0 0-320 0,0 0 0 16,0 0 1984-16,0 0 352 0,0 0 64 0,0 0 16 15,0 0-1408-15,0 0-288 0,0 0-48 0,0 0-16 16,0 0 240-16,8 7 64 0,-8-7 0 0,0 0 0 15,0 0-80-15,0 0-16 0,0 0 0 0,0 6 0 16,-1 2-112-16,-1 1-32 0,0-2 0 0,-4 0 0 16,0 3 144-16,-1 3 32 0,1-2 0 0,-7 17 0 15,-2-1-320-15,5 0-48 0,1 2-16 0,1-4 0 16,2-3-192-16,2-1-64 0,0-1 0 0,2-1 0 16,2-1-96-16,0 1-32 0,2-4 0 0,0 2 0 15,0 3 0-15,0-2-128 0,1 3 192 0,1-2-64 16,-2 4-128-16,1 0 0 0,-3 2 144 0,1 0-144 15,2-3 176-15,0-1-48 0,-2-2 0 0,0-2 0 0,-1-1 240 0,1-3 32 16,2-3 16-16,0 1 0 16,-3-11-144-16,4 9-16 0,-4-9-16 0,0 0 0 0,0 0-240 0,6 6 144 15,-6-6-144-15,0 0 128 0,9 4-128 0,-9-4 160 16,0 0-160-16,12-2 160 0,-2-2-160 0,-10 4 128 16,12-8-128-16,-1 1 128 0,-4 2 64 0,1-1 0 15,0-1 0-15,0 1 0 0,0-1-192 0,-1 1-272 16,-7 6 64-16,11-6 16 0,-11 6 192 0,10-6 0 15,-1 2 0-15,-9 4 0 0,0 0 0 0,13-3 0 16,-2 1 0-16,-11 2 0 0,13-4 0 0,-1 1 0 16,-1 1 0-16,0 0 0 0,2 1 0 0,0-2-144 15,1 2 144-15,1 1 0 0,-1 0 0 0,4 0 0 0,2 0 0 16,1 1-128-16,-1 2 128 0,3 0 0 0,-1-1 0 0,0 1 0 16,0-1 0-16,-1 2 128 0,0-2 0 0,-2-1 0 15,1 0-128-15,-3-1 0 0,-1-1 0 0,-2 0 0 16,-1-1 0-16,-1 2 0 0,1 2 0 0,-3-1-128 15,-2-1 128-15,1 0 0 0,-9 0 0 0,9-1 0 16,-9 1 0-16,0 0 0 0,0 0 0 0,11-2 128 16,-11 2-128-16,0 0 0 0,0 0 128 0,0 0-128 15,0 0 128-15,0 0-128 0,0 0 160 0,0 0-160 16,0 0 0-16,6-6 0 0,-6 6-208 0,3-8 64 16,-3 8 400-16,1-9 96 0,0 0 16 0,-1 9 0 15,-2-11-240-15,2 2-128 0,0-1 128 0,0 1-128 16,0-2 0-16,0 1 128 0,1-1-128 0,0 1 0 15,-1-2 0-15,2-1 128 0,-1 0-128 0,2 0 0 0,0 1 128 16,1-1-128-16,0-2 128 0,0 0-128 0,0 0 128 0,0-1-128 16,0-1 128-16,0 1-128 0,0-2 0 0,0 1 128 15,0-2-128-15,-1-5 0 0,0-3 0 0,0-2 144 16,-1-1-144-16,1-1 0 0,-3-3 128 0,1 3-128 16,-1 1 0-16,0 1 0 0,-1 3 0 0,1 5 0 15,0 4 128-15,0 1-128 0,0 3 0 0,0 6 0 16,0 7 0-16,0 0 0 0,-1-12 0 0,-1 4 0 15,2 8 0-15,0 0 0 0,0 0 0 0,0 0 0 16,0 0-128-16,0 0 128 0,0 0 0 0,0 0 0 16,0 0 0-16,0 0 0 0,0 0 0 0,-6-4 0 15,6 4 0-15,0 0 0 0,-9-3 0 0,0 3 0 0,9 0 0 16,-11 2 0-16,2-1 0 0,9-1 0 16,-9 4 0-16,-2-3 0 0,1-1 0 0,0 2 0 0,-1-1 128 15,-1 0-128-15,-1 1 0 0,0-2 0 0,-1 0 128 0,-3-2-128 16,0 2 0-16,-1 2 0 0,-2 0 128 0,-3 2-128 15,-2-3 0-15,-2 2 0 0,-5 2 128 0,2 2-128 16,0 1 0-16,2-1 0 0,0 2 0 0,4 1 0 16,1-3 0-16,4 0 0 0,-1-2 0 0,3 2 0 15,2-2 0-15,0 1 0 0,2 0 0 0,0 0 0 16,0-3 0-16,2-1 0 0,-1 1 0 0,1 0 0 16,1-1 0-16,1 1 0 0,9-3 0 0,-9 1 0 15,9-1 0-15,0 0 0 0,0 0 0 0,0 0 0 16,-9 0-160-16,9 0-32 0,0 0-16 0,0 0 0 15,0 0-368-15,0 0-64 16,11 1 0-16,1 2-16 0,-2 0-1104 0,1-2-224 0,-2 1-32 0,3 1-16 16,-2-3 560-16,1 1 96 0,-2 1 32 0,1 2 0 15,1-3-592-15,-2 0-112 0,0 1-32 0,0-1 0 16,-9-1 128-16,13 2 32 0,-3 0 0 0,0-1 0 16,-10-1 416-16,10 1 96 0,-10-1 0 0,10 0 16 0,-10 0 1168 0,0 0 224 15,11-2 0-15,-11 2 0 0,8-5 1072 0,-8 5 96 16,6-7 32-16,-6 7 0 0,4-9 128 0,0 0 16 15,-1 0 16-15,-2 0 0 0,-1 1-112 0,0 8-32 16,0 0 0-16,-1-9 0 0,-1-1-368 0,2 10-80 16,-1-9 0-16,1 9-16 0,-1-9-144 0,1 9-32 15,0 0 0-15,-4-8 0 0,4 8-64 0,0 0-32 16,0 0 0-16,0 0 0 0,0 0-160 0,-11 6-16 16,1-3-16-16,1 7 0 0,-2 3 16 0,1 5 0 15,-2 4 0-15,-1 4 0 0,0 2 16 0,-1 0 16 0,-2 2 0 0,-1 0 0 16,2 3-64-16,-2-6-16 0,-2-2 0 0,1 0 0 15,-3-8-96-15,-1-3-32 0,0-2 0 0,2-2 0 16,3-2 112-16,3-2 16 0,0 0 0 0,3-4 0 16,3 0 96-16,8-2 32 0,0 0 0 0,0 0 0 15,7-8-208-15,3 1-48 0,2 1 0 0,4-2 0 16,2-1-128-16,3 0-176 0,0-2 48 0,0 0 0 16,-2-6 128-16,3-3-192 0,-1-3 192 0,0-4-192 15,-3-1 192-15,2-1 0 0,-1-1 0 0,1 1-128 16,1-1 128-16,-2 6 0 0,2 2 0 0,-1 2-128 15,-3 0 128-15,0 6 0 0,-2 0 0 0,-2 5 0 16,-2 2 0-16,-5 1 0 0,-6 6 0 0,0 0 0 16,0 0 0-16,0 0 0 0,0 0 0 0,0 0 0 15,-6 6 0-15,-3 1 0 0,-2 0 0 0,0 5 128 0,-1 0-128 0,-1 4 192 16,-2 3-64-16,0 2 0 0,-2 1-128 0,1 3 176 16,2 0-176-16,1-1 192 0,0 1-192 0,1-1 128 15,0-3-128-15,3-2 128 0,1-1-128 0,1-1 0 16,0-5 0-16,3-2 128 0,2 0-128 0,2-10 0 15,0 0 0-15,0 9 0 0,0-4 0 0,0-5 0 16,0 0 0-16,0 0 0 0,7 4 0 0,-7-4 0 16,0 0-160-16,9-4 160 0,-1-1-160 0,0-6 160 15,0 1-160-15,1-1 160 0,-2-3 0 0,2-2 0 16,0-1 0-16,0 1 0 0,0-3 128 0,2 0-128 16,-1 0 0-16,-1 3 0 0,1-3 0 0,0 5 0 15,-4 1 0-15,2 0 0 0,0 2 0 0,-2 4 0 0,2 0 0 0,-8 7 0 16,0 0 0-16,0 0 0 0,0 0 0 0,0 0 0 15,0 0 0-15,0 0 0 0,-9 13 0 0,-1-1 0 16,-3 1 0-16,-3 1 0 0,0 2 0 0,-1 2 0 16,-1 0 176-16,0 5-32 0,1-3 0 0,-1 3 0 15,-1-1-144-15,1-1 192 0,0-2-192 0,0-2 192 16,-1-1-192-16,2-2 160 0,2-1-160 0,-1-1 160 16,3 0-160-16,1-3 0 0,2-3 144 0,2 1-144 15,8-7 0-15,0 0 128 0,0 0-128 0,0 0 0 16,0 0 0-16,0 0 128 0,0 0-128 0,0 0 0 15,11 1 0-15,0-2 128 0,1-3-128 0,1-3 0 16,0-1 128-16,1-2-128 0,1-3 128 0,2-1-128 16,-2-7 144-16,2-1-144 0,2-7 192 0,-1 0-192 0,-1-1 0 15,0 2 0-15,2-5 0 0,2 3 0 0,1 0 0 16,-1 7 0-16,1-1 0 0,2 5 0 0,-3 0 0 16,1 4-144-16,0 0 144 0,-1 4 0 0,-2 0 0 0,-4 5 0 15,-2-1 0-15,-2 2 0 0,-1 0 0 0,-10 5 0 16,0 0 0-16,0 0 0 0,7-7 0 0,-7 7 0 15,0 0 0-15,0 0 0 0,0 0 0 0,0 0 144 16,0 0-144-16,-9 1 0 0,-4 3 160 0,-1 3-160 16,-3 3 128-16,-4 2-128 0,-1 5 0 0,-2 4 128 15,0 4-128-15,-2 2 0 0,-2 6 0 0,1-1 0 16,1 3 0-16,1 1 0 0,3-2 0 0,0-3 0 16,-2-8 0-16,3-2 0 0,3-1 144 0,2-6-144 0,2-4 160 15,4-2-160-15,1-1 0 0,9-7 0 0,0 0-208 0,0 0 64 16,0 0 144-16,0 0 256 0,0 0-64 0,6 6-16 15,-6-6-176-15,11 3 0 0,0-3 0 0,2-3-176 16,3 1 176-16,0-5 0 0,1-2 0 0,2-3 0 16,1-3 0-16,3-5 0 0,2-3 0 0,1-1 0 15,3-2 0-15,3-3 0 0,5 1 0 0,-1-1 0 16,2 0 0-16,-1 1 0 0,-4 3 0 0,-3 4 0 16,-1-1 0-16,-3 5 0 0,-4 1 0 0,-2 5 0 15,-2 0 0-15,-2 3 0 0,-2 2 0 0,-2 3 0 16,-12 3 0-16,10-1 0 0,-10 1 0 0,0 0 0 15,0 0 0-15,0 0 0 0,6 10 0 0,-5 2 0 16,-4 1 0-16,-2 4 0 0,-4 1 0 0,-2 7 0 16,-3 4 0-16,-3 5 0 0,-4 2 0 0,-1 3 0 15,-3 2 0-15,-2-6-160 0,0-4 160 0,-5-5 0 0,-3-2 0 16,3-1 0-16,-1-2 160 0,4-1-32 0,6-2-128 0,1-1 0 16,3-2 0-16,5 0 0 0,2-3 0 0,3-3 144 15,9-9-144-15,0 0 0 0,0 0 128 0,0 0-128 16,0 0 0-16,0 0 0 0,0 0 0 0,11-11 0 15,2-1 0-15,1-1 0 0,2-1 0 0,2-2 0 16,3 0 0-16,3 1 0 0,3 0 0 0,-1-2 0 16,-3 0-160-16,1 0 160 0,-1-4 0 0,-2 1 0 15,-3-1 0-15,-2 3 0 0,-3-3 0 0,-1 3 0 16,-2 2 0-16,-2 3 0 0,-2 2 0 0,-2 2 0 16,1 2 0-16,-5 7 0 0,0 0-128 0,0 0 128 15,0 0 0-15,0 0 0 0,0 0 0 0,-5 13 0 0,-3 1 0 0,-1 5 0 16,-2-2-176-16,-2 2 176 0,-4 2-128 0,-3 1 128 15,-2-2 0-15,-4 1 128 0,-5-2 0 0,-3 1 0 16,-2 1-128-16,4 1 0 0,1 0 0 0,2 0 0 16,1 1 0-16,5 1 0 0,2-2 0 0,3-2 0 15,2-1 0-15,5-3 0 0,0-2 0 0,5-1 0 16,2-4 0-16,4-9 0 0,0 0 128 0,0 0-128 16,0 0 0-16,0 0 0 0,11-2 0 0,4-7 0 15,0-3 0-15,5-1 0 0,2-3 0 0,3-2 0 16,2 0-128-16,6-4 128 0,3 2-128 0,2 2 128 15,1 1 0-15,-1 0 0 0,-3 1 0 0,-3-2-128 16,-4 2 128-16,0 1 0 0,-4-4 0 0,-3 1 0 16,-4-5 0-16,0 3 0 0,-3 2-144 0,-2 2 144 15,-4 2 0-15,0 3 0 0,-2 4 0 0,-6 7 0 16,0 0 0-16,0 0 0 0,0 0 0 0,0 0 0 16,0 11 0-16,-1 4 0 0,-2 2 0 0,-2 0 0 0,0 0 0 0,-1 1 0 15,-2 0 0-15,-1 0 0 0,-2-1 0 0,-1 0 0 16,-1 1 224-16,2 1-64 0,-1-2-160 0,0-3-256 15,0 2 64-15,1-1 16 0,-2 0 176 0,2-1 0 16,1-2 0-16,2 1 0 0,0-3 0 0,2-1 0 16,-2-3 0-16,8-6 0 0,-8 6 0 0,8-6 0 15,-7 5 0-15,7-5 0 0,-5 0 0 0,5 0 128 16,0 0-128-16,0 0 0 0,0 0 0 0,0 0 144 16,0-6-144-16,0 6 0 0,5-7 0 0,-5 7 0 15,8-10 0-15,3 3 0 0,-1 2 0 0,2 1 0 0,1 0-128 16,-1 2 128-16,-1-1-160 0,1 2 160 0,1-3-160 0,0 3 160 15,0-3 0-15,2 0 0 0,-4 0-128 16,1-1 128-16,-2-1 0 0,-2 1 0 0,0 1 0 0,-8 4 0 16,0 0 0-16,8-6 0 0,-8 6 0 0,0 0 0 15,0 0 0-15,0 0 160 0,0 0-160 0,0 0 128 16,0 0-128-16,-9-3 192 0,9 3-192 0,-12 0 192 16,-1 3-192-16,1 1 0 0,1 1 144 0,-1 1-144 15,-2 2 0-15,-1 3 0 0,0 0 0 0,-1 1 0 16,0 1 0-16,1 0 0 0,0 1 0 0,2-2 0 15,0 1 0-15,1-1 0 0,3-3 0 0,3-2 0 16,-2-2 0-16,0-1 0 0,0-4 0 0,2 0 0 16,6 0 0-16,-7-4 0 0,-1-3 128 0,3 0-128 15,0-3 144-15,1-1-144 0,2-1 192 0,0-2-192 16,2-3 176-16,2-2-176 0,-1 0 160 0,1-1-160 0,4 1 128 16,0-2-128-16,3 0 0 0,2 0 0 0,0 4 0 0,2-4 0 15,1 2 0-15,1-2 0 0,-2-3 0 0,2 4 0 16,-2-1 0-16,1 1 0 0,-2 2 0 0,-2 4-192 15,1 3 192-15,-4-1-208 0,-3 6 208 0,-4 6 0 16,0 0 0-16,0 0-144 0,0 0 144 0,0 0 0 16,0 0-144-16,-2 12 144 0,-4 1 0 0,-3-3 0 15,-4 6 0-15,-2 1 0 0,-4-2-192 0,-1 2 48 16,-5-2 0-16,-3 0 0 0,-4 1 272 0,-3 0 48 16,-1 0 16-16,1 4 0 0,0 2-192 0,1-1 0 15,1 1 0-15,5-2 0 0,0 1 0 0,2 0 0 16,2-2 0-16,1 1 0 0,3-2 0 0,1 0 0 0,1-2 0 15,6-4 0-15,3-1 0 0,3-4 0 0,6-7 128 0,0 0-128 16,0 0 0-16,0 0 0 0,0 0 0 0,9-4 0 16,3-4 0-16,1-2 0 0,0-3-128 0,1-2 128 15,3 0-128-15,0-4 128 0,1 0-160 0,0-1 160 16,1-2-128-16,0 1 128 0,1-1 0 0,2 1-144 16,1-2 144-16,1-1 0 0,-1 5 0 0,2-1 0 15,0 3 0-15,0 0 128 0,-3 4 0 0,0 1 0 16,-3 2-128-16,-3 4 0 0,-3 0 0 0,-2 4 0 15,-11 2 0-15,0 0 0 0,10 2 0 0,-10-2 0 16,8 8-224-16,-4 1-16 0,-3 2 0 0,-2-1 0 16,-3-1 240-16,0 2 0 0,-1-5 0 0,-2 5 0 15,1-1-320-15,-3 0-32 0,-3 2 0 0,1-3 0 16,0-1-224-16,-1 0-32 0,0 0-16 0,2-2 0 16,1 1-1264-16,2-1-256 0,7-6-48 0,-6 8-9280 15,0-1-1856-15</inkml:trace>
  <inkml:trace contextRef="#ctx0" brushRef="#br1" timeOffset="68">15809 10408 31903 0,'0'0'1408'0,"0"0"304"0,-11-4-1376 0,4 2-336 0,-1-1 0 0,8 3 0 16,0 0 1232-16,0 0 176 0,0 0 48 0,0 0 0 16,0 0-816-16,0 0-144 0,0 0-48 0,0 0 0 0,0 0-304 0,0 0-144 15,0 0 128-15,0 12-128 0,0-12 128 0,4 13-128 16,1 0 0-16,-1 1 128 0,2 1 16 0,0 4 0 15,-4 3 0-15,2 6 0 0,0 0 112 0,-3 8 32 16,2 3 0-16,-2 4 0 0,-1 0-32 0,0-3 0 16,-1-2 0-16,0-4 0 0,-2-3 0 0,0 0-16 15,1 1 0-15,-1 0 0 0,-1 1 96 0,0-1 32 16,-1 2 0-16,1-1 0 0,0-2 0 0,2 0 0 16,-1-2 0-16,2-3 0 0,1-5-48 0,1 0-16 15,0-8 0-15,2-1 0 0,-3-12-96 0,0 0-16 16,3 11 0-16,-3-11 0 0,0 0-16 0,0 0-16 0,0 0 0 15,0 0 0-15,0 0-16 0,0 0 0 0,0 0 0 0,0 0 0 16,0 0-144-16,0 0 160 0,0 0-160 0,0 0 160 16,0 0-160-16,0 0 0 0,0 0 0 0,0 0 0 15,0 0 0-15,0 0 0 0,0 0 0 0,0 0 0 16,0 0 0-16,0 0 0 0,11 2 0 0,-11-2 0 16,0 0 0-16,0 0 0 0,0 0 0 0,11 2 0 15,-11-2 0-15,0 0 0 0,0 0 0 0,0 0 0 16,0 0 0-16,12-2 0 0,-12 2 144 0,0 0-144 15,7-5 0-15,-7 5 144 0,0 0-144 0,0 0 0 16,6-7 208-16,-6 7-64 0,0 0-16 0,0 0 0 16,0 0 0-16,0 0-128 0,0 0 192 0,0 0-64 15,0 0-128-15,0 0 128 0,0 0-128 0,0 0 128 16,0 0-128-16,0 0 0 0,0 0 0 0,0 0 0 16,0 0 0-16,0 0 0 0,0 0 128 0,0 0-128 15,-7-5 0-15,7 5 0 0,-9-4 0 0,1 1 128 0,-1 2-128 0,0 0 160 16,-2-1-160-16,0 2 160 0,-2-1-32 0,-2 1 0 15,1-1 0-15,-3-2 0 0,-1 1 16 0,0-1 0 16,-2-1 0-16,0 1 0 0,0 0-144 0,-5 0 160 16,-1-4-160-16,-2 4 160 0,-3-1-160 0,-2 0 0 15,-2 2 0-15,0 1 128 0,0 1-128 0,0 0 0 16,2 0 0-16,4 1 0 0,2 1 0 0,2 0 0 16,2 0 0-16,2-1 0 0,3 0 0 0,1 2 0 15,0-2 0-15,2 2 0 0,0-1 0 0,0 1-176 16,1-2 176-16,0 1-128 0,1-1 128 0,1 1 0 15,0-2 0-15,0 0-128 0,1 0 128 0,0-2 0 16,2-1 0-16,1-1 0 0,1-1 0 0,1 0 0 0,1-3 0 0,0-1 0 16,1 0 0-16,1 1 0 0,1 0 0 0,2 8 0 15,-2-8 0-15,2 4 0 0,0 4 0 0,0 0 0 16,0 0-144-16,0 0 144 0,0 0-160 0,8-6 160 16,-8 6-192-16,9-3 192 0,-9 3-208 0,0 0 80 15,11-1 128-15,-11 1-208 0,10 1 80 0,-10-1 128 16,0 0-208-16,0 0 80 0,0 0 128 0,0 0-208 15,0 0 16-15,0 0 0 0,0 0 0 0,0 0 0 16,0 0 192-16,0 0 0 0,12 7 0 0,-12-7 0 31,0 0-1728-31,0 0-288 0,0 0-64 0,10 5-16 0,2 0-1312 16,0 0-272-16</inkml:trace>
  <inkml:trace contextRef="#ctx0" brushRef="#br1" timeOffset="69">15037 11183 17503 0,'0'0'768'0,"0"0"176"0,-13 1-752 0,3-1-192 0,10 0 0 0,-11 2 0 16,1 1 3968-16,10-3 752 0,0 0 144 0,0 0 48 15,0 0-3568-15,0 0-720 0,0 0-144 0,0 0-32 16,0 0-256-16,8-4-64 0,-2 0-128 0,2 0 192 15,-3 0-192-15,-5 4 0 0,5-6 0 0,-5 6 0 16,0 0 0-16,0 0 0 0,0 0 0 0,0 0 0 16,7 9 0-16,-2 3 0 0,-5 3 0 0,-1 5 144 15,-2 3 128-15,-1 4 32 0,-1 1 0 0,-1 3 0 16,-2-1-80-16,1-2-16 0,1 1 0 0,0 1 0 16,1 1 176-16,3 1 16 0,-1 1 16 0,3 2 0 15,3 3-64-15,-1 0-16 0,2-3 0 0,1-1 0 16,2-3-80-16,-1-3 0 0,2-5-16 0,-3-2 0 0,1-2-80 0,-1-3-16 15,-1-3 0-15,1-6 0 0,-1-2-144 0,-4-5 0 16,0 0 0-16,0 0 0 0,0 0 0 0,0 0 160 16,0 0 16-16,0 0 0 0,0 0 64 0,0 0 16 15,0 0 0-15,0 0 0 0,1-12-256 0,-2 2 144 16,1 10-144-16,-1-12 128 0,-1 0-128 0,2 12 0 16,-2-11 0-16,2 11 0 0,1-12 0 0,0 3 0 15,-1 9 0-15,3-11-176 0,2 2 176 0,-5 9 0 16,1-10 0-16,-1 10 0 0,0 0 0 0,0 0-128 15,2-11 128-15,-2 11-128 0,0 0 128 0,0 0 0 16,0 0 0-16,0 0 0 0,0 0 0 0,0 0 0 16,0 0 0-16,0 0 0 0,0 0 0 0,0 0 0 15,-9 0 0-15,1 0 0 0,8 0 0 0,-8 2 0 0,8-2 128 0,-8 2-128 16,8-2 0-16,-8 4-128 0,2 0 0 0,6-4 0 16,-7 6 128-16,7-6 0 0,0 0 0 0,-5 10 0 15,5-10 0-15,0 0 0 0,0 0 0 0,-4 6 0 16,4-6 0-16,0 0 0 0,-5 7 0 0,5-7 0 15,0 0 0-15,0 0 176 0,-8 5-48 0,8-5 0 16,-10 4 0-16,3-2 0 0,7-2 0 0,-9 0 0 16,-1 0 0-16,0 0 0 0,1 0 0 0,-1-1 0 15,-1 1-128-15,-2 0 128 0,-3 0-128 0,-4 0 128 16,0 0-128-16,0-1 160 0,-4-2-160 0,2 1 160 16,-2-2 16-16,1 0 0 0,-2-1 0 0,0 1 0 15,-1-2-32-15,2 1 0 0,-1-3 0 0,-3 1 0 16,-2-3-144-16,-5 0 192 0,-3-3-192 0,-1 0 192 15,-1 0-48-15,-1 1 0 0,-2 2 0 0,6 1 0 0,3 2-16 0,1 2-128 16,4 4 192-16,5 2-64 0,0 1-128 0,5 4 0 16,0 0 0-16,5 2 0 0,1 0 0 15,1 1-176-15,2 0 176 0,1-2-128 0,2-3 128 0,7-4 0 16,0 0-144-16,0 0 144 0,0 0-288 0,0 0 16 16,0 0 0-16,0 0 0 0,0 0 272 0,0 0 0 15,0 0 0-15,0 0 0 0,-6-4 0 0,6 4 0 16,0 0 0-16,0 0 0 0,0 0 0 0,0 0 0 15,0 0 0-15,0 0 0 0,0 0 0 0,0 0 0 16,0 0 0-16,0 0 0 0,0 0 0 0,0 0 0 16,0 0 0-16,0 0 0 0,0 0 0 0,0 0 0 15,0 0 0-15,-3 9 0 0,3-9 0 0,0 0 0 16,0 0 0-16,-5 8 0 0,5-8 0 0,0 0 0 0,0 0 0 0,-8 6 0 16,8-6 0-16,0 0 0 0,-9 3 0 0,9-3 0 15,0 0 144-15,0 0-144 0,-12 4 128 0,12-4-128 16,0 0 0-16,-10 1 0 0,10-1 0 0,0 0 0 15,-9 3 0-15,9-3 0 0,0 0 0 0,0 0-176 32,0 0-208-32,0 11-32 0,0-11-16 0,0 9 0 15,0-1-1104-15,2-1-240 0,2 1-32 0,0-1-10608 0,0 1-2112 0</inkml:trace>
  <inkml:trace contextRef="#ctx0" brushRef="#br1" timeOffset="70">14015 11744 4607 0,'0'0'400'0,"0"0"-400"0,-8 0 0 0,8 0 0 15,-9-2 2048-15,2-1 320 0,7 3 64 0,-5-5 0 16,0-1-1472-16,0-1-320 0,1 0-48 0,-1 4-16 0,0-4-192 0,5 7-32 16,0 0-16-16,0 0 0 0,-4-6 240 0,4 6 64 15,0 0 0-15,0 0 0 0,-8-3 720 0,8 3 160 16,0 0 16-16,-7 0 16 0,7 0-144 0,0 0-16 16,-8 3-16-16,8-3 0 0,-7 1 128 0,7-1 32 15,0 0 0-15,-8 2 0 0,0 0-192 0,8-2-48 16,-7 0 0-16,7 0 0 0,0 0-608 0,0 0-128 15,0 0-32-15,0 0 0 0,0 0-400 0,0 0-128 16,3-8 0-16,-3 8 0 0,9-7 0 0,-9 7 0 16,12-3 0-16,1 0 0 0,-1 2 0 0,-1 1 0 15,2-4 0-15,0 4 0 0,1 0 176 0,0-2-176 16,0 1 160-16,2-2-160 0,-2 0 208 0,4-1-48 0,3-2-16 0,1 0 0 16,3-1 112-16,4 2 32 0,4-3 0 0,7 3 0 15,4 0 0-15,-1 1 0 0,0 1 0 0,-2 2 0 16,-3 0 32-16,-3-1 0 0,0 1 0 0,-1 0 0 15,-5 0-320-15,2 1 0 0,1-3-208 0,1 0 80 16,1 2 128-16,0-3 144 0,4 3-16 0,-2 0-128 16,-2-5 144-16,-3 2-144 0,-2 1 0 0,-4-1 144 15,-4 0-16-15,-1 1 0 0,-3-1 0 0,-4 2 0 16,-2 2 64-16,-11 0 0 0,9 0 0 0,-9 0 0 16,0 0 0-16,7 6 0 0,-7-6 0 0,5 7 0 15,-5-7 0-15,0 0 0 0,1 10 0 0,-1-10 0 16,-1 9-192-16,1-9 0 0,0 0-192 0,0 0 192 15,-3 8 128-15,3-8 160 0,0 0 32 0,0 0 0 16,0 0-320-16,0 0 160 0,0 0-160 0,0 0 128 0,0 0-128 0,0 0 128 16,-10 0-128-16,10 0 128 0,0 0-128 0,-9-1 0 15,9 1 0-15,0 0 128 0,-10-2-128 0,10 2 0 16,0 0 0-16,0 0 0 0,-7 0 0 0,7 0 0 16,0 0 0-16,0 0 0 0,0 0 0 0,0 0 0 15,0 0 0-15,0 0 0 0,0 0 0 0,0 0 0 16,0 0 0-16,0 0 0 0,0 0-320 0,0 0 48 15,0 0 16-15,0 0 0 0,0 0 624 0,0 0 128 16,0 0 16-16,0 0 16 0,0 0-528 0,0 0 0 16,0 0 0-16,0 0 0 0,0 0 0 0,0 0-304 15,-10 0 48-15,10 0 0 0,0 0 256 0,0 0 0 0,0 0 0 0,0 0 0 16,0 0 0-16,0 0 0 0,-9 6 0 16,9-6 0-16,0 0 0 0,-7 2-128 0,7-2 128 0,0 0 0 15,-10 3 0-15,10-3 0 0,-7 2 0 0,7-2 0 16,0 0 0-16,-8 0 0 0,8 0 0 0,0 0 0 15,-8-2 0-15,8 2 0 0,0 0 0 0,0 0 0 16,-9-3 0-16,9 3 0 0,-9-2 0 0,1-2 0 16,8 4 0-16,-9-3 0 0,0 0 0 0,-2 1 0 15,-1 1 0-15,-2-3 0 0,-4 1 0 0,-2 2 0 16,-2-1 0-16,-3 0 128 0,-1 1-128 0,-1-1 0 16,-2 2 0-16,1-1 0 0,-1-2 0 0,-1 2 0 15,0-2 0-15,-1 2 128 0,-1-2-128 0,0 0 0 16,-6-1 0-16,-1 1 0 0,-4-1 0 0,0 3 0 15,-2 0 0-15,4 2 0 0,3 1 0 0,4 4 0 16,3-1 0-16,3 3 0 0,4 0 0 0,3-1 0 0,4 0 0 0,2-1 0 16,1 1 0-16,5-1 0 0,0 0 0 0,9-6 0 15,-7 5 0-15,7-5 0 0,0 0 0 0,0 0 0 16,0 0 0-16,0 0 0 0,0 0 0 0,0 0 0 16,0 0 0-16,0 0 0 0,0 0 0 0,8-5 0 15,-8 5 0-15,8-6 0 0,-8 6 0 0,8-5 0 16,-8 5 0-16,0 0 0 0,0 0 0 0,0 0 0 15,0 0 0-15,0 0 0 0,8-2 0 0,-8 2 0 16,0 0 0-16,0 0 0 0,0 0 0 0,0 0 0 16,0 0 0-16,0 0 0 0,0 0 0 0,10-3 0 15,-10 3 0-15,0 0 0 0,0 0 0 0,10-1 0 16,-10 1 0-16,0 0 0 0,0 0 0 0,10 0 0 16,-10 0 0-16,0 0 0 0,0 0 0 0,0 0 0 15,0 0 0-15,0 0 0 0,0 0 0 0,0 0 0 0,0 0 0 0,0 0 144 16,0 0-144-16,0 0 0 0,0 0 144 0,0 0-144 15,0 0 0-15,0 0 0 0,0 0 0 0,0 0 128 16,0 0-128-16,0 0 0 0,0 0 0 0,0 0 128 16,0 0-128-16,-2-9 0 0,2 9 0 0,0 0 128 15,0 0-128-15,-2-10 128 0,2 10-128 0,0 0 128 16,-4-6-128-16,4 6 0 0,0 0 0 0,0 0 128 16,0 0-128-16,0 0 0 0,0 0 0 0,0 0 0 15,0 0 0-15,0 0 0 0,0 0 0 0,-8 5 0 16,8-5 0-16,-7 7 0 0,7-7 0 0,-5 10-128 15,0-1 128-15,1 2 0 0,0-1 0 0,0 3 0 16,0-2-144-16,2 3 144 0,-1 0-160 0,1 3 160 16,0 1 0-16,1 2 0 0,0 2 0 0,1 0 0 0,1 2 0 0,2 1 0 15,-1-1 0-15,2-2 0 0,0 1 0 0,1-3 0 16,2 3 0-16,-1-4-144 0,-1-2 144 0,1 3 0 16,-1-5 0-16,0 1 0 0,2-2 0 0,-2 2 0 15,0-4 0-15,0-1 0 0,-1 0 128 0,-4-11-128 16,4 10 128-16,-4-10-128 0,0 0 144 0,4 11-144 15,-4-11 192-15,0 0-192 0,0 0 208 0,0 0-64 16,0 0-16-16,-3 9 0 0,-1-1 0 0,4-8 0 16,-5 9 0-16,5-9 0 0,-5 10-128 0,1-1 0 15,4-9 144-15,-5 11-144 0,1-1 0 0,4-10 0 16,-4 8 0-16,4-8 0 0,-3 10 0 0,3-10 0 16,0 0 0-16,-1 10 0 0,1-10 0 0,0 0 0 0,0 0 0 0,0 0 0 15,0 0 0-15,0 0 0 0,0 0 0 0,0 0 0 16,0 0 128-16,0 0-128 0,0 0 128 0,0 0-128 15,0 0 128-15,0 0-128 0,0 0 128 0,0 0-128 16,0 0 144-16,0 0-144 0,0 0 192 0,-6 6-192 16,6-6 128-16,0 0-128 0,0 0 0 0,0 0 0 15,0 0 0-15,0 0 0 0,0 0 0 0,0 0 0 16,0 0 0-16,0 0 0 0,0 0 0 0,0 0 0 16,0 0 128-16,0 0-128 0,0 0 0 0,0 0 0 15,0 0 0-15,0 0 128 0,0 0-128 0,0 0 0 16,0 0 192-16,0 0-192 0,-8-6 192 0,1 0-192 15,7 6 192-15,-6-6-192 0,6 6 192 0,-5-8-192 16,-1 2 192-16,1-1-192 0,-1 0 192 0,6 7-192 16,-6-7 192-16,0 0-192 0,-1 1 192 0,-2 2-192 0,-1-3 192 0,-2 2-192 15,-2-2 192-15,-3 0-192 0,-3-1 176 0,-3 0-176 16,-5 0 160-16,-2 0-160 0,-6 2 144 16,-2-1-144-16,0 2 128 0,2 1-128 0,-1-2 0 0,3 0 128 15,3 1-128-15,2 1 0 0,2 2 0 0,0-2 0 16,-1 1 0-16,4-2 0 0,-5 4 0 0,3-3 0 15,0 1 0-15,1 3 0 0,0-2 0 0,0-1 0 16,-1 2 0-16,4-1 0 0,1 1 0 0,2 1 0 16,0-3 0-16,4 2 0 0,-1-1 0 0,4 0 0 15,3 1 0-15,1 0 0 0,1-2-128 0,7 3 128 16,-11-1 0-16,3 1 0 0,1-3 0 0,0 2 0 16,7 1 0-16,0 0 0 0,-8-2 0 0,8 2 0 15,0 0 0-15,0 0 0 0,-9-1 0 0,9 1 0 0,0 0 0 0,0 0 0 16,0 0-144-16,0 0 144 0,0 0 0 0,0 0 0 15,0 0 0-15,0 0-128 0,-6-5 128 0,6 5 0 16,0 0 0-16,0 0 0 0,0 0 0 0,0 0 0 16,0 0 0-16,0 0-128 0,0 0 128 0,0 0 0 15,0 0 0-15,0 0 0 0,0 0 0 0,0 0 0 16,0 0 0-16,0 0 0 0,0 0 0 0,0 0 0 16,0 0 0-16,0 0 0 0,0 0 0 0,0 0 0 15,0 0 0-15,0 0 0 0,0 0 0 0,0 0 0 16,0 0 0-16,0 0-128 0,-8 0 128 0,8 0 0 15,0 0 0-15,0 0 0 0,0 0 0 0,0 0 0 16,0 0 0-16,0 0 0 0,0 0 0 0,0 0 0 16,0 0 0-16,0 0 0 0,0 0 0 0,0 0 0 15,0 0 0-15,0 0 0 0,0 0 0 0,0 0 0 0,0 0 0 16,0 0 0-16,-8 3 0 0,8-3 0 16,0 0 0-16,0 0 0 0,0 0 0 0,0 0 0 0,0 0 0 15,0 0 0-15,0 0 0 0,0 0 0 0,0 0 0 0,0 0 0 16,-5-4 0-16,5 4 0 0,-3-11 0 0,2 2 0 15,1-1 0-15,2-2 0 0,1 0 0 0,1-1 128 16,1-4-128-16,0-2 0 0,-1-9 0 0,2-3 0 16,0-7 0-16,-1-5 0 0,2-5 0 0,-1 0 0 15,-2 3 0-15,1 4 0 0,1 2 0 0,-2 3-128 16,-1 4 128-16,-1 2-160 0,-1 5 160 0,-1-1 0 16,-1 2-144-16,-1 1 144 0,0 1 0 0,-2 1-144 15,0 1 144-15,1 0 0 0,1-3-128 0,-2 3 128 16,1 0 0-16,1 0 0 0,-1 1 0 0,2-1-128 15,-1 2 128-15,2 0 0 0,2 0 0 0,-1 2 0 0,0-1-128 0,1 4 128 16,-1-3 0-16,0 3 0 0,1 0 0 0,-1 1 0 16,0 3 0-16,-1 9 0 0,2-9-128 0,-2 9 128 15,2-8 0-15,-2 8 0 0,0 0 0 0,0 0 0 16,0 0 0-16,0 0-128 0,0 0 128 0,0 0 0 16,0 0 0-16,0 0 0 0,0 0 0 0,0 0 0 15,0 0 0-15,0 0-128 0,0 0 128 0,0 0 0 16,0 0 0-16,0 0 0 0,0 0 0 0,0 0 0 15,-9 6 0-15,9-6 0 0,0 0 0 0,0 0 0 16,-9 5 0-16,9-5 0 0,0 0 0 0,0 0 0 16,-8 5 0-16,8-5 0 0,0 0 0 0,0 0 0 15,0 0 0-15,0 0 0 0,-8 4 0 0,8-4 0 0,-9 4 0 0,9-4 0 16,0 0 0-16,0 0 0 0,-10 2 0 0,10-2 0 16,-11 6 0-16,2-1 0 0,9-5 0 0,-9 6 0 15,9-6 0-15,-8 8 0 0,8-8 0 0,-6 9 128 16,0-1-128-16,6-8 0 0,-6 8 0 0,6-8 0 15,-7 8 0-15,7-8 0 0,-6 8 0 0,6-8 0 16,0 0 0-16,-9 7 0 0,9-7 0 0,-9 7 0 16,9-7 128-16,-10 7-128 0,10-7 0 0,0 0 0 15,-10 3 128-15,0 1-128 0,10-4 0 0,-12 4 0 16,12-4 0-16,-12 4 0 0,0-3 0 0,3 2 128 16,9-3-128-16,-11 4 0 0,-1 1 0 0,0 0 0 15,-1-1 0-15,0 2 0 0,-1-1 128 0,-1 1-128 16,2-1 0-16,-2 1 0 0,-2-4 0 0,0 2 128 0,-3 1-128 15,1-2 0-15,-4 1 0 0,3-4 0 0,-1 1 128 0,1 1-128 16,2-2 0-16,1-2 0 0,0 1 0 0,1 1 0 16,2-3 0-16,1 2 128 0,0 0-128 0,1 1 0 15,3 0 0-15,9 0 0 0,-12 2 0 0,12-2 0 16,-11 4 0-16,11-4 0 0,-11 5 0 0,11-5 0 16,0 0 0-16,0 0 0 0,0 0 0 0,0 0 0 15,0 0 0-15,0 0 0 0,0 0 0 0,0 0 0 16,0 0 0-16,0 0 0 0,0 0 0 0,0 0 0 15,0 0 0-15,0 0 0 0,0 0 0 0,0 0 0 16,0 0 0-16,0 0 0 0,0 0 0 0,0 0 0 16,-6-6 0-16,6 6 0 0,0 0 0 0,0 0 0 15,0 0 0-15,0 0 0 0,0 0 0 0,0 0 0 16,0 0 0-16,0 0 0 0,0 0 0 0,0 0 0 16,-5-7 0-16,5 7 0 0,0 0 0 0,0 0 0 0,-3-9 0 0,3 9 0 15,-3-9 0-15,3 9 0 0,-2-8 0 0,2 8 0 16,-2-7 0-16,2 7 0 0,0 0 0 0,0 0 0 15,0 0 0-15,0 0 0 0,-1-8 0 0,1 8 0 16,0 0 0-16,0 0 0 0,0 0 0 0,0 0 0 16,0 0-128-16,0 0 128 0,0 0 0 0,0 0 0 15,0 0 0-15,0 0 0 0,0 0 0 0,0 0 0 16,0 0 0-16,0 0 0 0,0 0 0 0,0 0 0 16,0 0 0-16,0 0 0 0,0 0 0 0,0 0 0 15,0 0 0-15,0 0 0 0,0 0 0 0,0 0 0 16,0 0 0-16,0 0 0 0,0 0-128 0,3 11 128 15,-1 0 0-15,1 2 0 0,0 0-128 0,0 1 128 16,-1 2 0-16,-1 5 0 0,0 2-128 0,2 2 128 0,-2 0 0 0,2 1 0 16,-2-1-128-16,-1-2 128 0,0-1 0 0,1-1 0 15,-1 0 0-15,0-1-128 0,0-1 128 0,2 2 0 16,-1-4 0-16,0 2 0 0,1 1 0 0,-1 0 0 16,-1 0 0-16,3 1 0 0,-2 0 0 0,0 0 0 15,1 1 0-15,0 3 0 0,1 1 0 0,-1 1 0 16,0-1 0-16,0-2 0 0,0-2 0 0,0-5 0 15,1 0 0-15,-1-1 0 0,2-5 0 0,-1 0 0 16,-3-11 0-16,4 12 0 0,-4-12 0 0,4 10 0 16,-4-10 0-16,0 0 0 0,2 10 128 0,-2-10-128 15,0 0 0-15,0 0 0 0,0 0 128 0,0 0-128 16,0 0 0-16,0 0 144 0,-1 12-144 0,1-12 128 0,0 0-128 16,0 0 0-16,0 0 144 0,0 0-144 0,0 0 0 0,0 0 0 15,0 0 0-15,0 0 128 16,0 0-128-16,0 0 0 0,0 0 0 0,0 0 0 0,0 0 0 0,0 0 0 15,0 0 0-15,0 0 0 0,0 0 0 0,0 0 0 16,0 0 0-16,0 0 0 0,0 0 0 0,0 0 0 16,0 0 0-16,0 0 0 0,0 0 0 0,0 0 0 15,0 0 0-15,0 0 0 0,0 0 0 0,0 0 0 16,0 0 0-16,0 0 0 0,0 0 0 0,0 0 0 16,0 0 0-16,0 0 0 0,0 0 0 0,0 0 0 15,0 0 0-15,0 0 0 0,0 0 0 0,0 0 0 16,0 0 0-16,0 0 128 0,0 0-128 0,0 0 0 15,0 0 0-15,0 0 0 0,0 0 0 0,0 0 0 0,0 0 0 0,0 0 0 16,0 0 0-16,0 0 0 0,0 0 0 0,0 0 0 16,-7-2 0-16,7 2 0 0,0 0 0 0,-7-3 128 15,7 3-128-15,-8-4 0 0,8 4 0 0,0 0 0 16,-12-4 400-16,3 1 16 0,0 0 0 0,-2 0 0 16,-2 2-416-16,2-2 0 0,-4-1 0 0,-2 0 0 15,-2 2 0-15,-6-4 0 0,-5 1 0 0,-6 0 0 16,-7 0 192-16,-3 0-64 0,-2 1 0 0,2 1 0 15,4 2-352-15,5-1-80 0,3 5-16 0,2 0 0 16,2-1 512-16,3 2 112 0,1-4 16 0,0 3 0 16,-2-1-320-16,1 1 0 0,0 0 0 0,-1 1 0 15,1-1 0-15,1 3 0 0,0-4 0 0,2 2 0 16,2-1 0-16,3 1-256 0,2-3 64 0,1 2 0 16,3-2 192-16,3 1 0 0,0 1 0 0,10-3-144 0,-7 1 144 0,0 1 0 15,7-2 0-15,0 0 0 0,-8 2 0 0,8-2 0 16,-8-1 0-16,8 1 0 0,-7 0 0 0,7 0-240 15,0 0 64-15,-8-1 16 0,8 1 160 0,0 0 192 16,0 0-32-16,0 0-16 0,-7-3-144 0,7 3-192 16,0 0 32-16,0 0 16 0,0 0 144 0,0 0 0 15,0 0 0-15,0 0 0 0,-2-5 0 0,2 5 0 16,0 0 0-16,0 0-128 0,0 0 128 0,0 0 0 16,0 0 0-16,0 0 0 0,0 0 0 0,0 0 0 15,0 0 0-15,0 0 0 0,4-9 0 0,-4 9 0 16,0 0 0-16,0 0-128 0,0 0 256 0,0 0 64 15,0 0 16-15,0 0 0 0,5-8-208 0,-5 8-256 16,0 0 48-16,0 0 16 0,0 0 192 0,0 0 0 0,0 0 0 0,0 0 0 16,4-9 144-16,-4 9 32 0,0 0 0 0,0 0 0 15,0 0-176-15,0 0 0 0,0 0 0 0,0 0 0 16,0 0-176-16,0 0-16 0,0 0 0 0,0 0 0 16,0 0 320-16,0 0 48 0,0 0 16 0,0 0 0 15,0 0-192-15,0 0 0 0,0 0 0 0,0 0 0 16,0 0 0-16,0 0 0 0,0 0 128 0,0 0-128 15,0 0 0-15,0 0 0 0,0 0 0 0,0 0 0 16,0 0 0-16,0 0-272 0,0 0 64 0,0 0 16 16,-2-7 192-16,2 7 240 0,0 0-48 0,0 0-16 15,0 0-176-15,0 0 0 0,0 0 0 0,0 0 0 16,0 0 0-16,0 0 0 0,0 0 0 0,0 0 128 16,0 0-304-16,0 0-64 0,0 0-16 0,0 0 0 15,0 0 256-15,0 0 0 0,0 0 0 0,0 0 0 16,0 0 128-16,0 0 64 0,0 0 0 0,0 0 16 0,0 0-208 0,0 0 0 15,0 0 0-15,0 0 0 0,0 0 0 0,0 0 0 16,0 0 0-16,0 0 0 0,0 0 0 0,3-11-192 16,0 0 16-16,-2 2 0 0,-1 9 304 0,2-12 48 15,0-1 16-15,-1 1 0 0,-2-1-192 0,2-1 0 16,0-5 0-16,-1-1 0 0,0-1 0 0,2-1 0 16,-2-1 0-16,1 0 0 0,-1 4 0 0,-1 1 0 15,1-2 0-15,0 3 0 0,0 1 0 0,0 3 0 16,0-1 0-16,0 1 0 0,0 3-192 0,0-2 48 15,0 1 0-15,0 2 0 0,0 9 144 0,-2-10 0 16,1 2 0-16,1-2 0 0,0 10 0 0,0-11 0 0,-1 2 0 0,1 9 0 16,-2-9 0-16,2 9 0 0,0 0 0 0,-1-11 0 15,1 2 0-15,0 9 0 0,0 0 0 0,0 0-128 16,-2-7 128-16,2 7 0 0,0 0 0 0,0 0 0 16,0 0 0-16,0 0-128 0,0 0 128 0,0 0 0 15,-4-7 0-15,4 7-128 0,0 0 128 0,0 0 0 16,0 0 0-16,0 0-128 0,0 0 128 0,0 0 0 15,0 0 0-15,0 0-128 0,0 0 128 0,0 0 0 16,0 0 0-16,0 0 0 0,-9 3 0 0,9-3 0 16,0 0 0-16,0 0 0 0,-8 4 0 0,8-4 0 15,0 0 0-15,0 0 0 0,0 0 0 0,0 0 0 16,0 0 0-16,-9 1 0 0,9-1 0 0,-10 2 0 16,10-2 0-16,0 0 0 0,-11 4 0 0,0-1 0 15,11-3 0-15,-11 4 0 0,-2-2 0 0,1 2 0 16,0 0 0-16,2-1 0 0,-5 0 0 0,2-1 128 0,-2 2-128 0,-1-4 0 15,0 1 0-15,-2 1 0 0,0-2 0 0,-2 2 0 16,-3 0 0-16,-1-2 0 0,1 0 0 0,-2-2 0 16,-2 2 0-16,-1 0 0 0,-2-1 0 0,2 1 0 15,2 0 0-15,3-1 0 0,3 1 0 0,1 0 0 16,4 0 0-16,2 1 0 0,0 0 0 0,2 1 0 16,1-1 0-16,10-1 0 0,-12 0 0 0,12 0 0 15,-9 1 0-15,9-1 0 0,0 0 0 0,-11 1 0 16,11-1 0-16,0 0 0 0,0 0 0 0,0 0 0 15,-9 2 0-15,9-2 0 0,0 0 0 0,0 0 0 16,0 0 0-16,0 0-128 0,0 0 128 0,0 0 0 0,0 0 0 16,0 0 0-16,0 0 0 0,0 0 0 0,0 0 0 0,0 0 0 15,0 0 0-15,0 0 0 0,0 0 0 0,0 0 0 16,0 0 0-16,0 0 0 0,0 0 0 0,0 0 0 16,0 0 0-16,0 0 0 0,0 0 0 0,0 0 0 15,0 0 0-15,0 0-160 0,0 0 160 0,0 0 0 16,0 0 0-16,0 0-128 0,0 0 128 0,0 0 0 15,0 0 0-15,0 0 0 0,0 0-128 0,0 0 128 16,2 11 0-16,0 0 0 0,1-1-128 0,-1 2 128 16,1 1 0-16,0 1-128 0,-2 2 128 0,-1 2 0 15,1 5 0-15,1 3-128 0,-1 1 128 0,0 6 0 16,-1-1 0-16,0 2 0 0,0 0 0 0,1-1 0 16,-1-5 0-16,0 0 0 0,0-5 0 0,0-2 0 15,0-3 0-15,2 0 0 0,0-2 0 0,0 0 0 16,-1-2 0-16,-1-1 0 0,0-1 0 0,1-2 0 0,-1-10 0 0,3 13 0 15,-2-1 0-15,-1-12 0 0,0 12 0 0,0-12 0 16,0 0 0-16,0 12 0 0,0-12 0 0,0 0 0 16,0 10 0-16,0-10 0 0,0 0 0 0,0 0 128 15,0 0-128-15,-1 10 0 0,1-10 0 0,0 0 0 16,0 0 0-16,-3 11 0 0,3-11 0 0,0 0 128 16,0 0-128-16,-4 10 0 0,4-10 0 0,0 0 0 15,0 0 0-15,0 0 0 0,0 0 0 0,0 0 128 16,-4 8-128-16,4-8 0 0,0 0 0 0,0 0 0 15,0 0 0-15,0 0 0 0,0 0 0 0,0 0 0 16,0 0 0-16,0 0 0 0,0 0 0 0,0 0 0 16,0 0 0-16,0 0 0 0,0 0 0 0,6 10 0 0,-6-10 0 15,0 0 0-15,0 0 0 0,0 0 0 0,0 0 0 16,8 10 0-16,-8-10 0 0,9 6 0 0,-9-6 0 0,0 0 0 16,13 7 0-16,0-2-128 0,0-3 128 0,-13-2 0 15,15-1 0-15,4 1 0 0,-1 0 0 0,3 0 0 16,2 0 0-16,3 0 0 0,2 0 0 0,-1-1 0 15,-2 2 0-15,1 0 0 0,-1-1 0 0,-2 0 0 16,-1 0 0-16,0 0-128 0,-3 0 128 0,0 2 0 16,1-5 0-16,-1 1 0 0,-2-2 0 0,-1 0 0 15,0 0 0-15,-1 1 0 0,1-1 0 0,1 2 0 16,0 2 0-16,0-3 0 0,-2 3 0 0,0 0 0 16,-1 0 0-16,2 3 0 0,-1-3 0 0,1 2 0 15,-2 0 0-15,1 0 0 0,-2-2 0 0,0 0 0 0,-1 0 0 16,-2 0 0-16,0 0 0 0,2-2 0 15,-12 2 0-15,11-2 0 0,-11 2 0 0,9-2 0 0,-9 2 128 0,0 0-128 16,9-6 0-16,-9 6 0 0,0 0 128 0,0 0-128 16,0 0 0-16,0 0 0 0,0 0 128 0,0 0-128 15,0 0 0-15,0 0 144 0,0 0-144 0,0 0 0 16,0 0 144-16,0 0-144 0,0 0 0 0,0 0 0 16,0 0 0-16,0 0 128 0,0 0-128 0,0 0 0 15,-3-9 0-15,3 9 0 0,0 0 0 0,-2-9 0 16,2 9 0-16,-3-9 0 0,3 9 0 0,0 0 0 15,-4-8 0-15,4 8 128 0,-4-10-128 0,2 1 0 16,2 9 0-16,-4-9 0 0,1-1 0 0,0 4 0 16,0-2 0-16,3 8 128 0,-3-8 80 0,3 8 32 15,-4-9 0-15,1-1 0 0,1 1-240 0,-1-1-288 0,1 0 64 0,-1 1 16 16,0-1 336-16,1 0 64 16,-1 0 0-16,1 0 16 0,-1-2-208 0,2-1-208 0,-1-3 32 0,1-1 16 15,0-2 160-15,-1-5 176 0,1-1-48 0,0-2 0 16,-1 0-128-16,2-5-176 0,0 1 48 0,0 4 0 15,-2 1 128-15,2 2 0 0,0 5 0 0,0-1 0 16,0 0 128-16,0 6 16 0,0 2 0 0,0 5 0 16,0 7-144-16,0-11-224 0,0 3 48 0,0 8 16 15,1-8 160-15,0 2 224 0,-1 6-48 0,0 0-16 16,0 0-160-16,3-9 0 0,-3 9 0 0,4-8 0 16,-4 8-128-16,0 0-64 0,3-10-16 0,-3 10 0 15,0 0 208-15,2-10 0 0,1 3 0 0,-3 7 0 16,0 0 0-16,0 0 0 0,2-9 0 0,-2 9 0 0,0 0 0 15,0 0 0-15,0 0 0 0,0 0 0 0,0 0 0 0,0 0 0 16,0 0 0-16,0 0-144 0,0 0 144 0,0 0-128 16,0 0 128-16,0 0-128 0,0 0 128 0,0 0 0 15,0 0-144-15,0 0 144 0,0 0 0 0,0 0 0 16,0 0 0-16,0 0 0 0,0 0 0 0,0 0 0 16,0 0 0-16,0 0 0 0,0 0 0 0,-6 6 0 15,-1-3 0-15,7-3 0 0,0 0-128 0,-9 4 128 16,9-4 0-16,0 0 0 0,-8 3 0 0,8-3 0 15,-7 4 0-15,7-4 0 0,0 0 0 0,-8 4 0 16,8-4 0-16,0 0 0 0,-11 5 0 0,11-5 0 16,-7 3 0-16,7-3 0 0,-7 7 0 0,7-7 0 15,-5 10 0-15,2 0 0 0,1 1-160 0,0 1 160 0,2 2 0 16,2 2-144-16,-1 2 144 0,0 1 0 0,2 8-144 0,-1 1 144 16,1 6 0-16,0-1-144 0,-1 1 144 0,1-1 0 15,-1-1 0-15,1-4-128 0,-2-1 128 0,-1-4 0 16,0-3 0-16,0-2 0 0,-1-1 0 0,-2-2 0 15,1 1 0-15,-1 0 0 0,1-5 0 0,-1 2 0 16,2-1 0-16,-1-1 0 0,2-1 0 0,0-10 0 16,2 12 0-16,0-2 0 0,-2-10 0 0,6 12 0 15,-1-2 0-15,-5-10 0 0,6 12 0 0,1-1 0 16,-2-2 0-16,0-2 0 0,-5-7 0 0,5 12 0 16,-5-12 0-16,0 0 128 0,6 11-128 0,-4-1 0 15,-2-10 0-15,2 13 0 0,-4-2 0 0,2-11 0 16,0 0 0-16,0 0 0 0,-5 9 0 0,5-9 0 15,0 0 144-15,-8 5-144 0,0-3 128 0,1-3-128 0,7 1 0 0,-10-6 0 16,1-1-224-16,2 1 80 0,-1-1 320 0,1 1 64 16,1-4 16-16,0 1 0 0,1 0-256 0,1-1 0 15,2 1 128-15,2 9-128 0,-2-9 0 0,2 9 0 16,0 0 0-16,0 0 0 0,0 0 0 0,0 0 0 16,0 0 0-16,0 0 0 0,0 0 0 0,0 0 0 15,0 0 0-15,0 0 0 0,0 0-128 0,0 0 128 16,0 0 0-16,0 0 0 0,0 0 0 0,0 0 0 15,0 0 0-15,0 0 0 0,0 0 0 0,0 0 0 16,0 0 0-16,0 0 0 0,-9 0 0 0,9 0 0 16,0 0 0-16,0 0 0 0,-8 5 0 0,8-5 0 15,-7 6 0-15,7-6 0 0,-9 8 0 0,9-8 0 16,-7 9 0-16,0-2 0 0,7-7 0 0,-9 4 0 0,0 0 0 16,0-1 0-16,9-3 0 0,-12 7 0 0,2-1 0 15,1 1 0-15,-2 0 0 0,0 0 0 0,0 0 0 0,-2-1 0 16,0 0 0-16,0-1 0 0,0 0 0 0,-3 2 0 15,1-2 0-15,-2-1 0 0,-3 0 0 0,1-2 0 16,-3-2 0-16,-2-1 0 0,-1-2 0 0,1 1 0 16,-1-4 0-16,-1 1 0 0,1 0 0 0,1 0 0 15,4-2 0-15,1 1 0 0,0-2 0 0,3 0 0 16,2-1 0-16,1 2 0 0,1 4 0 0,2-1 0 16,0-3 0-16,4 1 0 0,-1-2 0 0,4 0 0 15,-3 0 0-15,2 0 0 0,4 8 0 0,-4-9 0 16,1-1 0-16,3 10 0 0,-4-11-128 0,4 11 128 15,-6-7 0-15,6 7 0 0,-5-8 0 0,5 8 0 16,-6-11 0-16,6 11 0 0,-9-8 0 0,9 8 0 16,-11-7 0-16,3 0 0 0,8 7 0 0,-9-8 0 0,9 8 0 15,-8-9 0-15,8 9 0 0,-5-12 0 0,1 2 0 0,4 10 0 16,-4-10 0-16,4 10 0 0,-2-11 0 0,2 2-128 16,0 9 128-16,-2-12 0 0,2 3 0 0,0-3 0 15,0 2-128-15,2 0 128 0,-2-1 0 0,1-1 0 16,0 2 0-16,-1-2 0 0,0-2 0 0,0 0-128 15,0-3 128-15,0 0 0 0,0-2 0 0,2 0 0 16,-1-2-128-16,2 0 128 0,-1-4 0 0,1 5 0 16,-2 0 0-16,2 2 0 0,1 2-128 0,1-1 128 15,-1 4 0-15,0 0 0 0,-2 0-128 0,1 3 128 16,1-1 0-16,0 3 0 0,-4 8 0 0,5-9-128 16,-1 1 128-16,-4 8 0 0,5-7 0 0,-5 7 0 0,5-7-128 0,-5 7 128 15,7-6 0-15,-7 6 0 0,6-7-128 0,-6 7 128 16,7-7 0-16,-7 7 0 0,0 0-128 0,0 0 128 15,9-5 0-15,-9 5-128 0,0 0 128 0,0 0 0 16,0 0 0-16,0 0 0 0,0 0 0 0,0 0 0 16,0 0 0-16,0 0 0 0,0 0 0 0,12-1 0 15,-12 1 0-15,0 0-128 0,0 0 128 0,0 0 0 16,0 0 0-16,0 0 0 0,13-1 0 0,-13 1 0 16,0 0 0-16,13-2 0 0,-2 0 0 0,1-1 0 15,0 1 0-15,-2-2 0 0,2 1 0 0,2 0 0 16,3 1 0-16,2 0-128 0,2-1 128 0,3 0 0 15,2 4 0-15,0 1 0 0,-1-1-128 0,3 1 128 16,-2 0 0-16,-2-1 0 0,-3 0-128 0,0-1 128 16,-1 0 0-16,-1-1 0 0,-1 0 0 0,1-1 0 0,-5-1 0 0,0-1 0 15,-1-2 0-15,1 3 0 0,-1-1 0 0,-2 1 0 16,0-2 0-16,-1 4 0 0,-10 1 0 0,12-6 0 16,-12 6 0-16,10-1 0 0,-10 1 0 0,0 0 0 15,0 0 0-15,12 0 0 0,-12 0 0 0,0 0 0 16,0 0 0-16,0 0 0 0,0 0 0 0,0 0 0 15,13 3 0-15,-13-3 0 0,0 0 0 0,0 0 0 16,0 0 0-16,0 0 0 0,10 7 0 0,-10-7 0 16,0 0 0-16,11 11 0 0,-11-11 0 0,8 10 0 15,-2-2 0-15,-6-8 0 0,5 12 0 0,-1 0 0 16,-1-1 0-16,0 1 0 0,-2 1 0 0,2 1 0 16,-2 2 0-16,0 0 0 0,-1 5 0 0,3-2 0 15,-1 2 0-15,1 1 0 0,-2 2 0 0,3-1 0 0,1 2 0 0,1 0 0 16,-2-1 0-16,1 0 0 0,0-2 0 0,0 1 0 15,-1 0 0-15,0-6 0 0,0-3-128 0,-2-1 128 16,1-1 0-16,0-1 0 0,-1 1 0 0,1-4 0 16,-3-8 0-16,1 10 0 0,-1-10 0 0,0 12 0 15,0-12 0-15,-4 13 0 0,0-1 0 0,-1 0 0 32,-3-3-3648-32,3 4-816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5:49:13.89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19253 1409 20607 0,'0'0'448'0,"0"0"112"0,0 0 16 0,-9 4 0 0,9-4-576 0,-8 0 0 16,8 0 0-16,0 0 0 0,0 0 512 0,0 0-16 15,0 0 0-15,0 0 0 0,0 0 128 0,0 0 16 16,0 0 16-16,0 0 0 0,0 0 16 0,0 0 0 15,0 0 0-15,0 0 0 0,0 0 16 0,0 0 0 16,4-6 0-16,-4 6 0 0,4-4 16 0,1 0 0 16,1 1 0-16,-1 0 0 0,0 0 0 0,0 1 16 15,6-3 0-15,-11 5 0 0,7-11-192 0,-1 5-32 16,-6 6-16-16,4-7 0 0,-4 7-32 0,5-6-16 0,-5 6 0 0,0 0 0 16,0 0-48-16,0 0 0 0,0 0 0 0,0 0 0 15,5-7 64-15,-5 7 16 0,0 0 0 0,0 0 0 16,0 0-288-16,0 0-176 0,0 0 192 0,0 0-192 15,0 0 128-15,0 0-128 0,7-6 0 0,-7 6 0 16,6-7 0-16,-6 7 128 0,0 0-128 0,0 0 0 16,8-5 240-16,-8 5-64 0,0 0-16 0,0 0 0 15,0 0 32-15,0 0 0 0,0 0 0 0,0 0 0 16,8-5-16-16,-8 5 0 0,0 0 0 0,0 0 0 16,0 0 16-16,0 0 0 0,0 0 0 0,0 0 0 15,0 0-64-15,0 0 0 0,0 0 0 0,0 0 0 16,0 0-128-16,0 0 160 0,0 0-160 0,0 0 160 15,0 0-160-15,0 0 0 0,0 0 0 0,0 0 0 0,4 13 0 0,0-2 0 16,-4-11 0-16,0 0 0 16,0 0 128-16,2 16-128 0,1-3 128 0,-3-13-128 15,0 0 0-15,4 17 0 0,-3-3 128 0,-1-14-128 0,3 15 0 0,-1-2 0 16,-2-13 0-16,3 21 128 0,-3-6-128 0,1 2 0 16,0 1 144-16,1 1-144 0,-4 1 144 0,2 3-144 15,0 4 192-15,-1-2-192 0,0 0 192 0,-2 1-192 16,1 1 192-16,-1-1-192 0,0-5 160 0,-1-1-160 15,1-2 128-15,-1-1-128 0,-2-3 256 0,3-2-16 16,-3-3-16-16,6-9 0 0,-5 8-32 0,5-8-16 16,0 0 0-16,-4 9 0 0,4-9-32 0,0 0 0 15,0 0 0-15,-2 8 0 0,2-8-144 0,0 0 0 0,0 0 0 0,0 0 0 16,0 0 0-16,0 0 0 0,0 0 0 16,0 0 0-16,0 0 0 0,0 8 0 0,0-8 128 0,0 0-128 15,0 0 0-15,0 0 0 0,0 0 0 0,0 0 0 16,0 0 0-16,0 0 0 0,0 0 0 0,6 9 0 15,-6-9 128-15,0 0-128 0,9 4 128 0,-9-4-128 16,0 0 0-16,12 2 0 0,0-2 128 0,-3 1-128 16,-9-1 0-16,10 0 0 0,1 0 144 0,-2 0-144 15,1 0 0-15,-1-1 0 0,0 1 0 0,1-2 128 16,-10 2-128-16,13-2 0 0,-2 1-128 0,2 0 128 16,0 1-240-16,2-3 48 0,-1 2 0 0,4-1 0 15,2 1 352-15,1 1 80 0,1-2 16 0,3 2 0 16,2 2-256-16,2-1 0 0,-1 2 0 0,1 1 0 15,0 1 0-15,0-2 0 0,-2 1 0 0,0 0 0 0,-2-2 0 16,0 1 0-16,0-2 0 0,-1-1 0 16,1-3 0-16,1 1 0 0,2 1 0 0,2-1 0 0,2 0 0 0,3 2 0 15,3-3 128-15,3 3-128 0,2 3 0 0,-2-2 0 16,-2 2 0-16,-1-1 0 0,-3-1 0 0,1-1-240 16,-1-1 32-16,0-1 0 0,-1-2 400 0,2-2 64 15,5 1 32-15,2 3 0 0,4-2-288 0,2 4 0 16,-2 0 0-16,-1 1 0 0,-3 2 128 0,-3-3-128 15,-1 0 0-15,-2-4 0 0,-3 2 144 0,1-1-144 16,3-3 0-16,2 2 144 0,5 2-144 0,0 0 0 16,3 2 0-16,1 3 0 0,-4 1 192 0,0-1-64 15,-4-1 0-15,-1-3 0 0,-3-3 48 0,2-1 0 16,1 0 0-16,0 1 0 0,3-2-320 0,3 3-64 16,1 0-16-16,-1 3 0 0,0 1 224 0,-2 1 0 0,-4 0 0 15,-3-2 160-15,-1-4-288 0,-1 2-64 0,0-2-16 0,1-2 0 16,2 0 400-16,4-1 64 0,2 4 32 0,2 3 0 15,0 2-288-15,-1 1 0 0,-2 2 0 0,-2-1 0 16,-5-2 0-16,-2-2 0 0,-3 2 0 0,1-2 0 16,-2-2 0-16,1 1-272 0,0-1 16 0,4-1 16 15,3 0 432-15,1 2 64 0,3 1 32 0,1 3 0 16,0 1-288-16,-3 1 160 0,-2 3-160 0,-3-2 128 16,-2-3-256-16,-2-2-64 0,-2-2-16 0,0-1 0 15,-2 1 592-15,0-3 128 0,2 2 32 0,4-4 0 16,1 4-544-16,0 0-256 0,1 1 32 0,0 2 0 15,1 2 224-15,-2 0 0 0,-2 1 0 0,-2 0 0 16,0-2 128-16,-3 1-128 0,-1 1 0 0,0-4 0 0,0 0 384 16,0 0-16-16,-1 0-16 0,2 0 0 0,3 0-528 0,3 1-96 15,1 2-32-15,1-1 0 0,2 2 304 0,2 0 0 16,-1 0 0-16,-3 1 0 0,-1 2 0 0,-3-1 176 16,-2-3-176-16,-1 1 160 0,-3-4-160 0,1 0 0 15,-1-3 0-15,1 0 0 0,0 2 0 0,1-3 0 16,2 2 0-16,4-1 0 0,-1-1 128 0,1 2-128 15,-1 0 128-15,2 2-128 0,-1 4 160 0,-2-3-160 16,-2 1 192-16,0 2-192 0,-2-3 144 0,-2 0-144 16,-3-1 0-16,0 0 144 0,0 0-144 0,2-1 0 15,-1 0 0-15,1-2 0 0,0 0 0 0,3 2 128 16,0-3-128-16,2 3 0 0,1 0 0 0,2 1 0 0,1 0 128 16,1 1-128-16,-2 0 0 0,0 1 0 0,-2-2 0 15,-2 0 128-15,-2 0-128 0,-1 0 128 0,-1-2-128 0,-1 0 128 16,0-1-128-16,1-1 128 0,-1-1-128 0,2 1 128 15,0 3-128-15,2-2 0 0,2 2 0 0,2 1 0 16,-1 0 0-16,2 0 0 0,-1 0 0 0,0 4 0 16,-1-2 0-16,0 2 0 0,-1-1 128 0,-2-2-128 15,-1-1-128-15,0 0-64 0,-1 0-16 0,-1-1 0 16,-1-3 384-16,0-1 80 0,1-1 0 0,1 1 16 16,2 0-272-16,2 1 128 0,2 1-128 0,2 2 0 15,1 1 128-15,-1 3-128 0,1-1 0 0,2 4 0 16,-1 0 0-16,0 1 0 0,-4-2 0 0,-2 0 0 15,-3-1 0-15,0 0 0 0,0-1 0 0,0-1 0 16,0-4 0-16,3 0 0 0,1 1 0 0,3 0 0 0,-1-1 0 16,3 2 0-16,1 0 0 0,-3 0 0 15,0 0 0-15,0 2-272 0,-1-2 48 0,0 0 16 0,-4-2 384 0,0 1 80 16,-1-3 0-16,0 0 16 0,-1-1-272 0,0 1 0 16,2 0 0-16,1 0 0 0,3 2 0 0,1-1 0 15,-1 3 0-15,2 3 0 0,1-2 0 0,-1 4 0 16,-2-1 0-16,0 1 0 0,-1 0 0 0,-1 1 0 15,-3-2 0-15,-1 0 0 0,0-2 0 0,-2-2 0 16,0 0 0-16,1 0 0 0,-1-4 0 0,3 2 0 16,0-1 0-16,2 0 0 0,1 1 144 0,1 2-144 15,0-3 0-15,-1 2 144 0,-1 0-144 0,-2-1 0 16,-2 2 0-16,1 0 0 0,-4 0 0 0,-1 0 128 0,-1 0-128 0,-1 0 0 16,-1 0 0-16,-1 0 0 15,-1 0 128-15,1 0-128 0,-1 0 0 0,1 0 0 0,0-1 0 0,1 1 0 16,0-1 0-16,2 1 0 0,-1-3 0 0,3 2 0 15,0-1 0-15,1 2 0 0,-3 0 0 0,3 0 0 16,-1-1 0-16,0-1 0 0,-1-1 144 0,0 2-144 16,0 1 0-16,-2 0 0 0,-2 0 0 0,0 0 128 15,1 0-128-15,2 0 176 0,-5-3-176 0,1 3 192 16,-2 3-192-16,-1-2 160 0,1-1-160 0,-1 0 160 16,-2 0 16-16,2 1 0 0,-1 3 0 0,0-4 0 15,0 0-176-15,-1 0-224 0,1 0 48 0,1-2 16 16,0-1 160-16,-1 2 0 0,1-2 0 0,0 2 0 15,1-1 0-15,1 1 0 0,-2-2 0 0,0 2 0 16,0-1 0-16,0 0 0 0,0 0 0 0,0 0 0 16,-1 2 0-16,-1 2 128 0,1-1-128 0,1 0 0 0,0 2 0 0,0-1 0 15,0 1 0-15,0 1 0 0,0 0 0 16,0 1 0-16,-1-2 0 0,0 1 0 0,-2-4 0 0,2 1 0 16,1 0 0-16,0 1 0 0,-3-2 0 0,2 1 0 15,0 0 0-15,1-1 0 0,-1-2 0 0,-1-1 128 16,0 2-128-16,1-3 0 0,-2 1 0 0,-1 1 0 15,0-2 0-15,-9 4 128 0,12-3-128 0,0 2 0 16,-3-2 0-16,-9 3 0 0,10-3 0 0,1 1 0 16,-2-1 0-16,0 2 0 0,-9 1 0 0,12-1 0 15,-2-1 0-15,0 0 0 0,2-1 192 0,0 1-48 16,0 0 0-16,1 1 0 0,0 0-144 0,1 1-176 16,0-3 48-16,2 2 0 0,-3-1 128 0,0 1 0 15,0 1 0-15,2 0 0 0,-1-2 0 0,-1 2 0 0,0 0 0 0,-1 0 0 16,-1 0 0-16,0 2 0 0,-11-2 0 0,12-2 0 15,-2-1-160-15,-10 3 0 0,10 0 0 0,-10 0 0 16,12-1 160-16,-3 1-128 0,-9 0 128 0,11 0-128 16,-11 0 304-16,10 1 64 0,1 0 16 0,-11-1 0 15,10 2-256-15,-10-2 0 0,12 2 0 0,-1-1 0 16,-11-1 0-16,11 3 0 0,-11-3 0 0,10 3 0 16,-10-3 0-16,11 1 0 0,-11-1 0 0,10 3 0 15,-10-3 0-15,0 0 0 0,11 2 0 0,-11-2 0 16,0 0 0-16,10 4 0 0,-10-4 0 0,0 0 0 15,9 4 0-15,-9-4 0 0,0 0 0 0,9 3 0 16,-9-3 0-16,0 0 0 0,9 2 0 0,-9-2 0 16,0 0 0-16,0 0 0 0,10 1 0 0,-10-1 0 15,0 0 0-15,0 0 0 0,10 0 0 0,-10 0 0 0,0 0 0 0,0 0 0 16,0 0 0-16,9-1 0 0,-9 1 0 0,0 0 128 16,0 0-128-16,0 0 0 0,8-2 0 0,-8 2 0 15,0 0 128-15,0 0-128 0,0 0 0 0,8-6 0 16,-8 6 128-16,0 0-128 0,6-9 0 0,0 0 128 15,-1 3-128-15,-1-2 0 0,-2-1 128 0,0 2-128 16,-1-2 0-16,0 0 0 0,-1-2 128 0,0 1-128 16,0 0 0-16,0-2 144 0,0 1-144 0,0 0 0 15,0-4 0-15,0 2 128 0,0-1-128 0,0 0 0 16,0-2 0-16,0-1 128 0,0-1-128 0,0 2 0 16,0-1 0-16,0 3 128 0,0 0-128 0,0-1 0 0,0 2 0 0,0 0 128 15,-1 0-128-15,1 0 0 0,-1 0 0 16,-1 3 0-16,2 10 0 0,-1-11 0 0,-2 2 0 0,3 9 0 15,-2-13 0-15,-1 4 0 16,3 9 0-16,-4-11 0 0,4 11 0 0,0 0 0 0,-4-10 0 0,4 10 0 16,-4-10 0-16,4 10 0 0,-2-12 0 0,2 12 0 15,-3-8 0-15,3 8 0 0,-1-12 0 0,1 3 0 16,0 9-336-16,1-13 48 0,-1 0 16 0,0 3 0 31,0 10-1664-31,-4-15-336 0,-1-2-64 0</inkml:trace>
  <inkml:trace contextRef="#ctx0" brushRef="#br0" timeOffset="1">19097 2500 8287 0,'0'0'736'0,"0"0"-592"15,0 0-144-15,0 0 0 0,-4-7 3280 0,4 7 624 16,1-9 128-16,-1 9 32 0,4-8-2880 0,-4 8-576 16,5-10-112-16,1 2-32 0,-1 0 80 0,0 2 16 0,-5 6 0 0,7-11 0 15,-2 1-112-15,-3 5-32 16,1-1 0-16,-2 1 0 0,1-3-144 0,-1-1-16 0,-2 0-16 0,-1 1 0 16,-2 2 208-16,-6-6 32 0,-1 2 16 0,0 3 0 15,-2 3 224-15,-2 2 48 0,1 2 16 0,-2 1 0 16,-2-1-192-16,0 4-32 0,0 4-16 0,1 1 0 15,0 3-32-15,-2 1 0 0,4 0 0 0,-1 1 0 16,-1 0 16-16,2-1 0 0,-1 0 0 0,3 4 0 16,1-2-144-16,0 0-48 0,1 5 0 0,2-2 0 15,1 7-176-15,4-2-32 0,0 5-128 0,5 0 192 16,2 4-192-16,2-2 0 0,2-2 128 0,2 0-128 16,0-3 0-16,1-3 0 0,1-4 128 0,0-1-128 15,2-3 0-15,-1-2 128 0,0-3-128 0,0-4 0 0,-1-3 128 16,2-4-128-16,-1-2 0 0,-1-2 0 0,-1-7 144 15,0-2-144-15,1-1 128 0,-1-4-128 0,-1-3 224 0,1-4-32 16,-3 1-16-16,1 0 0 0,-1-4 32 0,-1 2 16 16,1-2 0-16,-2 2 0 0,2 2 144 0,-1 1 16 15,1 2 16-15,-1-1 0 0,1 2-256 0,-1 1-144 16,2 1 160-16,-2 1-160 0,1 2 160 0,-2 4-160 16,0 2 160-16,-1 0-160 0,-1 3 0 0,-3 8 0 15,0 0 0-15,0 0 0 0,0 0-176 0,0 0-80 16,-3 12 0-16,2 1-16 15,-2 4-720-15,1-3-144 0,-1-1-16 0,-1 2-11200 16,0-2-2240-16</inkml:trace>
  <inkml:trace contextRef="#ctx0" brushRef="#br0" timeOffset="2">19358 2871 40031 0,'0'0'880'0,"0"0"176"0,0 0 32 0,0 0 48 0,-4 3-912 0,-3 3-224 0,3 5 0 0,2-5 0 16,2-6 144-16,-3 11-16 0,2-3 0 0,1 1 0 15,0-9-128-15,5 10 128 0,3 2-128 0,1-3 128 16,0 0-480-1,-1-2-96-15,0-1-32 0,1-3 0 0,-1 1-1840 0,1-4-368 0,-9 0-80 0</inkml:trace>
  <inkml:trace contextRef="#ctx0" brushRef="#br0" timeOffset="3">19643 2500 31615 0,'0'0'1408'0,"-9"-5"272"0,-1-1-1344 0,2 2-336 0,8 4 0 0,0 0 0 16,0 0 832-16,0 0 80 0,0 0 32 0,0 0 0 15,-7-6-704-15,7 6-240 0,0 0 144 0,-9-3-144 16,0-1 0-16,9 4 128 0,-9 2-128 0,0 3 0 15,1 3 0-15,0 2 0 0,2 1 0 0,-1 2 0 16,1 2 0-16,-1 0 0 0,2 3 0 0,-2 1 0 16,2 5 0-16,1 2 0 0,0 1 0 0,2 1 0 15,-1 3 0-15,2 2 0 0,1-2 0 0,2 0 0 16,1-3 0-16,1-5 0 0,1-2 0 0,2-4 128 16,-1-4-128-16,2 0 128 0,4-7-128 0,-1 1 128 15,1-3-128-15,1-1 128 0,1-3-128 0,2 0 128 16,2-4 0-16,3-3 0 0,-1-2 0 0,2-3 0 0,0-1 16 15,-1-5 0-15,-1-8 0 0,-1-3 0 0,-2-2 112 16,-1 1 0-16,-2-4 16 0,-2 1 0 0,-3-2 80 0,0 4 16 16,-4 5 0-16,-1 0 0 0,-3 2-144 0,-2 3-32 15,-1 3 0-15,-4 1 0 0,0 3-16 0,-5 1-16 16,-2 0 0-16,-1 1 0 0,-2 0 192 0,-2 3 32 16,-3 3 16-16,-1-1 0 0,-1 3-208 0,-2 2-32 15,0 0-16-15,2 6 0 0,3 0-144 0,3 5 0 16,4 3 0-16,3 0 0 15,2-4-2208-15,8-8-368 0</inkml:trace>
  <inkml:trace contextRef="#ctx0" brushRef="#br0" timeOffset="4">29433 2238 14735 0,'4'-17'1312'0,"0"9"-1056"0,1-1-256 0,1 2 0 16,-6 7 2368-16,9-2 432 0,-9 2 80 0,0 0 0 16,0 0-1120-16,11 4-224 0,-11-4-64 0,6 15 0 15,-3 6-560-15,0 5-112 0,-2 3-32 0,0-2 0 16,-2-1-336-16,0-2-80 0,-2-3-16 0,0-2 0 16,-1 1-192-16,2-3-144 0,-2 0 192 0,0 1-192 15,0-2 192-15,0 2-64 0,0 0 0 0,-1 0-128 16,0 3 128-16,1 3-128 0,-1 0 0 0,1 0 0 15,1 1 0-15,1 1 128 0,-1 1-128 0,2-1 0 16,-1-1 128-16,1 0-128 0,0-3 0 0,2-1 0 16,-1-4-1264-16,3-2-352 0,-1-2-80 0</inkml:trace>
  <inkml:trace contextRef="#ctx0" brushRef="#br0" timeOffset="5">29692 2732 23039 0,'-9'-11'2048'15,"0"6"-1648"-15,-2 3-400 0,2 6 0 0,9-4 4000 0,-6 14 720 0,2 0 144 0,1 2 16 16,2 0-3904-16,2 3-784 15,2 6-192-15,0-2 0 16,-2 1-608-16,1-2-160 0,4-8-48 0,-1 2 0 16,-4-3-2496-16,2-4-496 0</inkml:trace>
  <inkml:trace contextRef="#ctx0" brushRef="#br0" timeOffset="6">30135 2452 18431 0,'0'0'1632'0,"3"-12"-1312"0,-6-1-320 0,1 0 0 0,2 13 2608 0,-1-9 448 16,-1 1 80-16,1-1 32 0,1 9-1968 0,0-9-400 16,0 9-80-16,-3-11-16 0,-3 3 48 0,1 2 0 15,5 6 0-15,-10 1 0 0,0 4-144 0,-2 3-32 16,1 3 0-16,-4 0 0 0,-3 0-80 0,-2 3-32 15,1-1 0-15,-1 4 0 0,1 1-224 0,-1 1-48 16,3 1-16-16,3 0 0 0,2 1-176 0,2 2 0 16,-1 3 0-16,6 4 0 0,1 0 128 0,3 0-128 15,2 0 128-15,3-1-128 0,3-2 0 0,3-2 0 16,3-4 0-16,3-1 0 0,2-2 0 0,4-3 0 16,2-3 0-16,0-3 0 0,1-2 0 0,1-2-224 0,0-5 80 15,-1-3 16-15,-3-3 128 0,-2-7 0 16,-2-3 0-16,-1-2 0 0,-3-2 0 0,-1-2 0 0,-2-2 0 15,-2-3 128-15,-3-4 288 0,0 1 64 0,-2-1 16 0,-2 2 0 16,-1 1-32-16,-2 1 0 0,0 4 0 0,-2 2 0 16,-2 3-208-16,-1-2-64 0,-2 3 0 0,-1 4 0 15,-1-2-192-15,0 2 176 0,-2 1-176 0,1 0 160 16,-1 2-160-16,0 6 0 0,0 4 0 0,-2 0 0 31,0-3-960-31,-1 3-208 0,1 3-48 0</inkml:trace>
  <inkml:trace contextRef="#ctx0" brushRef="#br1" timeOffset="7">26708 3166 2751 0,'0'0'256'0,"0"0"-256"0,0 0 0 0,0 0 0 16,0 0 1952-16,0 0 352 0,0 0 64 0,0 0 0 16,0 0-992-16,0 0-208 0,0 0-32 0,0 0-16 15,0 0-144-15,0 0-16 0,0 0-16 0,0 0 0 0,0 0 0 0,0 0 0 16,0 0 0-16,0 0 0 16,0 0-80-16,0 0-16 0,0 0 0 0,0 0 0 15,0 0-48-15,0 0-16 0,0 0 0 0,0 0 0 0,-1-4-176 0,-1 1-32 16,0 1-16-16,-1-2 0 0,2 1 320 0,-2 1 64 15,-1-2 16-15,3 3 0 0,-2-9-448 0,-1 7-96 16,4 3-16-16,0 0 0 0,-2-11-128 0,1 3-16 16,-1-1-16-16,0 1 0 0,-1 0 144 0,0 1 16 15,1-2 16-15,1-2 0 0,-1 2-32 0,2-4 0 16,0 0 0-16,0 0 0 0,-1 1-96 0,1-1-32 16,0 0 0-16,1 0 0 0,-1 0-16 0,0-4-16 15,0-1 0-15,2-3 0 0,-2-8-80 0,1 1-16 16,-2-4 0-16,2 0 0 0,0 0-128 0,-1 2 128 0,-1-1-128 0,3 4 128 15,1 2-128-15,-3 3 0 16,0 1 0-16,0 3 128 0,0 1-128 0,-1 2 0 0,-1 2 0 0,0 0 0 16,-1 0 0-16,-1 0 0 0,0 0 0 0,1 3 0 15,-3-5 128-15,2 4-128 16,0 0 0-16,1 2 128 0,3 9-128 0,-3-10 0 0,-2-1 0 0,1-3 0 16,0 1 0-16,1-3 0 0,1-1 0 0,-1 0 0 15,0 3 0-15,0-3 0 0,1-1 0 0,1-2 0 16,0 1 0-16,-1-3 0 0,0 5 0 0,0 2 0 15,0 2 0-15,1 2 0 0,-2 1 0 0,2 4 0 16,-1 1 0-16,2 5 0 0,0 0 0 0,0 0 0 16,-1-7-128-16,1 7 128 0,0 0 0 0,0 0 0 15,-1-6 0-15,1 6-144 0,0 0 144 0,0 0 0 16,0 0 0-16,0 0 0 0,0 0 0 0,0 0 0 0,0 0 0 0,0 0-128 16,0 0 128-16,0 0 0 0,0 0 0 0,0 0 0 15,0 0-128-15,0 0 128 0,0 0 0 0,-9 5-128 16,2 1 128-16,1 1 0 0,-1 1-128 0,1 0 128 15,-1 1 0-15,2 0 0 0,-2 0-128 0,1 1 128 16,-1 1 0-16,2 2 0 0,1 0 0 0,-1 1 0 16,0 3 0-16,1-1 0 0,0-1-144 0,0 1 144 15,0 0 0-15,3-1-144 0,-2 0 144 0,2 0 0 16,-2-2 0-16,2-2 0 0,1-2 0 0,0 0 0 16,0-1 0-16,0-8 0 0,0 0 0 0,0 0 0 15,0 0 0-15,5 8 0 0,-5-8 0 0,0 0 0 16,0 0 0-16,7 0 0 0,-7 0 0 0,9-7 0 15,-1-1 0-15,-1 2 0 0,-1-3 0 0,-1-2 0 16,0 0 0-16,0-1 0 0,-1-5 0 0,0 1 144 0,0-1-144 0,-1-1 0 16,-1 1 128-16,0 1-128 0,-1 1 0 0,0 2 0 15,0-2 0-15,-1 6 0 0,-1-1 0 0,1 2 0 16,0 0 0-16,0 8 0 0,0-5 0 0,0 5 0 16,0 0 0-16,0 0 0 0,0 0 0 0,0 0-144 15,0 0 144-15,0 0-128 0,0 0 128 0,0 0-128 16,13 8 128-16,-2 0 0 0,0-3-144 0,1 3 144 15,1-1 0-15,1 1-144 0,2-1 144 0,2 1 0 16,2 1-128-16,-1-3 128 0,0 2 0 0,0 1 0 16,2-2 0-16,-1 1 0 0,-1-2 0 0,-1 3 0 15,2 4 0-15,-3 0 0 0,-1 0 0 0,-2 4 0 16,2 3-384-16,-3-2-64 0,-2 2 0 0,-2-1-11088 16,-3 1-2224-16</inkml:trace>
  <inkml:trace contextRef="#ctx0" brushRef="#br1" timeOffset="8">26503 3586 9215 0,'0'0'816'0,"0"0"-656"16,-8-3-160-16,8 3 0 0,-9 0 4080 0,9 0 784 15,-9-1 144-15,9 1 48 0,-10 0-3120 0,10 0-608 16,-11 0-128-16,11 0-32 0,-11 5-640 0,0 2-128 15,-1-1-16-15,1 3-16 0,-1 2-368 0,0 2 0 16,1 4 0-16,1 0 0 0,1 3 0 0,4 1 0 16,1 3 0-16,2 1 0 0,2 1 0 0,3 1 0 15,4 2 0-15,-1-3 0 0,1 1 0 0,2-1 0 0,3-5 0 0,-2-1 0 16,2-5 0-16,0 0 0 0,-1-6 0 0,1-3 0 16,0-3 0-16,0-2 0 0,-1-2 0 0,1-2 0 15,1-3 0-15,0-1 144 0,-1-2-144 0,2-5 0 16,-1-3 192-16,-1-3-64 0,1-3 0 0,0-2-128 15,-1 0 176-15,1-1-176 0,-3-2 160 0,-1-2-160 16,-3-3 176-16,-2 3-176 0,-4 1 192 0,-4 1-192 16,-2 3 176-16,-3 3-176 0,-1 0 160 0,-1 2-160 15,0 2 160-15,-2 2-160 0,1 0 160 0,-1 3-160 16,1 3 240-16,0 2-48 0,1-2-16 0,0 3 0 16,11 7 0-16,-13-4 0 0,13 4 0 0,-10 3 0 15,10-3-304-15,-11 5-64 0,4 2-16 0,1 0 0 16,4 3-2160-16,0 0-448 15,2-1-64-15</inkml:trace>
  <inkml:trace contextRef="#ctx0" brushRef="#br1" timeOffset="9">26966 4028 29375 0,'0'0'1296'0,"0"0"272"0,-9 6-1248 0,2 1-320 0,7-7 0 0,-6 8 0 16,-1-1 592-16,2 1 64 0,5-8 16 0,-5 9 0 15,5-9-672-15,-4 11 0 0,4-11 0 0,-4 10 0 16,4-10-2352-16,0 0-336 0</inkml:trace>
  <inkml:trace contextRef="#ctx0" brushRef="#br1" timeOffset="10">26958 3603 34031 0,'-11'-5'1504'0,"1"2"320"0,-3 2-1456 0,3-2-368 16,0 3 0-16,-1 0 0 0,1-1 592 0,1 1 48 15,2-3 16-15,7 3 0 0,0 0-432 0,0 0-96 16,0 0 0-16,0 0-128 0,0 0 0 0,13 3 0 0,4 1 0 0,1-4 0 16,0 1 0-16,-1-1-176 0,0 0 176 0,2-1-160 15,-2 1 160-15,2 0 0 0,-1-3-144 0,1 2 144 16,0-1 0-16,1 1 0 0,-3 1 0 0,2-1 0 15,1 1 0-15,1-1 0 0,-2-2 0 0,2 3 0 16,0-1 0-16,-3 1 0 0,-3-2 0 0,-4 4 0 16,1 0 0-16,-12-2 0 0,0 0 128 0,0 0-128 15,0 0 0-15,0 0 128 0,0 0-128 0,0 15 128 16,-4-2-128-16,-2 1 128 0,-6 0-128 0,-1 5 128 16,-3 0 96-16,-1 2 16 0,0 4 0 0,2 2 0 15,-1 2-96-15,3 2-16 0,0 0 0 0,2-1 0 16,1 2-128-16,1-6 128 0,1-3-128 0,4-2 128 15,-1-1-128-15,1-5 0 0,1 0 0 0,3-2 128 16,2-2-128-16,-2-11 0 0,5 12 0 0,0-3 0 16,-5-9-384-16,8 7-96 0,-8-7-32 0,12 2-10592 15,1 0-2128-15</inkml:trace>
  <inkml:trace contextRef="#ctx0" brushRef="#br1" timeOffset="11">27528 3600 13823 0,'0'0'1216'0,"-10"1"-960"0,-1-1-256 0,11 0 0 16,-9 3 3840-16,9-3 736 0,0 0 144 0,0 0 16 15,0 0-3680-15,0 0-736 0,0 0-160 0,0 0-32 16,12 3-128-16,-1-3 0 0,1-3 0 0,0 2 0 15,0-2 0-15,-1-1 0 0,4 2 0 0,-1-1 0 16,0-1 0-16,2-1 0 0,-2 2 0 0,1 2 0 16,-1 0 0-16,-1-1 0 0,3 2 0 0,-2 2 0 15,-2-1 0-15,-12-1 0 0,13 4 0 0,-13-4 0 16,13 6 0-16,-13-6 0 0,0 0 0 0,5 13 0 16,-5-1 336-16,-1 3 48 0,-6 1 0 0,1 3 0 15,-3 2 192-15,-3 2 64 0,0 1 0 0,2 2 0 16,-2 1 0-16,3-1 0 0,-2 0 0 0,1 0 0 15,1 3-160-15,0-6-32 0,0-2 0 0,1-1 0 16,0-3-256-16,2 0-48 0,-2-2-16 0,1-2 0 0,2 4-128 0,0-1 0 16,0-2 144-16,1 2-144 15,1-3-912-15,2 1-256 0,1-1-48 0</inkml:trace>
  <inkml:trace contextRef="#ctx0" brushRef="#br0" timeOffset="12">24494 1457 3679 0,'0'0'160'0,"0"0"32"0,0 0-192 0,0 0 0 0,0 0 0 0,0 0 0 16,0 0 3392-16,0 0 640 0,0 0 128 0,0 0 32 16,-4-12-2336-16,4 12-448 0,-4-10-112 0,4 10-16 15,0 0-96-15,0 0-32 0,-3-7 0 0,3 7 0 16,-3-5-768-16,3 5-144 0,0 0-48 0,0 0 0 16,0 0-192-16,0 0 0 0,-9-7 0 0,9 7 0 0,0 0 0 15,0 0 144-15,0 0-144 0,-9-3 128 0,2-1 256 0,7 4 64 16,0 0 0-16,0 0 0 0,0 0 192 0,0 0 32 15,0 0 16-15,0 0 0 0,0 0-144 0,0 0-32 16,-4 11 0-16,4-11 0 0,0 0-64 0,-2 15-32 16,0-4 0-16,1 2 0 0,1-13 144 0,-3 20 16 15,3 0 16-15,0 3 0 0,0-1-208 0,2 6-64 16,-2-2 0-16,0 1 0 0,0 0-144 0,0 2-48 16,-2-2 0-16,1 0 0 0,-2-1-128 0,0-7 160 15,-1 1-160-15,1-2 160 0,-1-5-160 0,0-1 0 16,-1-3 144-16,1-1-144 0,4-8 144 0,0 0-144 15,-5 10 192-15,5-10-192 0,-5 7 256 0,5-7-48 0,0 0-16 0,0 0 0 16,0 0 112-16,0 0 16 0,0 0 0 0,0 0 0 16,0 0-320-16,0 0 128 0,0 0-128 0,0 0 0 15,0 0 192-15,0 0-192 0,0 0 192 0,0 0-192 16,0 0 160-16,0 0-160 0,0 0 128 0,0 0-128 16,-2-12 0-16,2 12 0 0,0 0 128 0,2-12-128 15,-1 2 0-15,-1 10 0 0,0-9 0 0,0 9 128 16,0-13-128-16,0 2 0 0,0-2 0 0,0 0 0 15,0-1 128-15,0-2-128 0,0-2 0 0,0 0 128 16,-1-5-128-16,1 0 0 0,0-1 0 0,-2 1 0 16,1-3 0-16,1 1 128 0,0 0-128 0,0 5 0 15,-1-1 0-15,1 5 128 0,0-2-128 0,1 2 0 16,-1 2 0-16,1 1 0 0,1 1 0 0,-1 2 0 16,-1 0 0-16,0 10 0 0,0-11 0 0,0 3 0 15,0 8 0-15,0 0 0 0,0 0 0 0,0 0 0 16,-1-11 0-16,1 11 0 0,0 0 0 0,0 0 0 0,0 0 0 0,0 0 0 15,0 0 0-15,0 0 0 0,2-10 0 0,-2 10 0 16,0 0 0-16,0 0 0 0,0 0 0 0,0 0 0 16,4-10 0-16,-4 10 0 0,0 0 0 0,0 0 0 15,0 0 0-15,0 0 0 0,0 0-288 0,0 0 16 16,0 0 0-16,0 0 0 16,0 0-352-16,0 0-64 0,-8 4-16 0,3-1 0 15,1 4-2624-15,0-1-544 0</inkml:trace>
  <inkml:trace contextRef="#ctx0" brushRef="#br0" timeOffset="13">25952 1913 7359 0,'0'0'656'0,"0"0"-528"0,0 0-128 0,0 0 0 16,0 0 1968-16,0 0 352 0,0 0 80 0,0 0 16 15,0 0-1456-15,0 0-272 0,0 0-64 0,0 0-16 16,0 0 512-16,0 0 96 0,8-8 32 0,-8 8 0 16,7-6-128-16,-7 6-32 0,7-9 0 0,-3 2 0 15,-2 1 48-15,1-5 0 0,-3-1 0 0,0 2 0 16,-1 4 16-16,-2 2 0 0,3 4 0 0,0 0 0 0,-2-6-384 0,2 6-64 15,0 0 0-15,0 0-16 0,0 0-400 0,0 0-80 16,0 0-16-16,-6 12 0 0,6-12-192 0,-5 8 0 16,5-8 128-16,0 0-128 0,-5 6 0 0,5-6 0 15,0 0 0-15,0 0 0 0,0 0 160 0,0 0-160 16,-7 8 160-16,7-8-160 0,0 0 192 0,0 0-48 16,0 0-16-16,-6 6 0 0,6-6 16 0,0 0 0 15,-8 5 0-15,8-5 0 0,0 0-144 0,0 0 192 16,0 0-192-16,-9 4 192 0,9-4-384 0,0 0-64 15,0 0 0-15,-8 1-16 0,8-1 480 0,0 0 112 16,0 0 0-16,-6-1 16 0,-1-3-80 0,7 4-32 16,-4-7 0-16,4 7 0 0,0 0 80 0,-1-9 16 15,0 0 0-15,-1-1 0 0,1-2-64 0,0-1 0 0,1-2 0 0,0 0 0 16,0-5-80-16,0 1-32 0,0-1 0 0,0-5 0 16,-2 1-144-16,1 0 128 0,1-3-128 0,-1 1 128 15,-2 1-128-15,1 0 192 0,-1 6-192 0,0-4 192 16,1 4-192-16,-1 1 0 0,0-1 0 0,1 4 0 15,-1 0 0-15,2 1 128 0,0-3-128 0,-1 1 128 16,2 3-128-16,0-1 192 0,0-2-192 0,0-1 192 16,2 0-192-16,-2-1 0 0,0 4 144 0,0 0-144 15,0-1 0-15,1 3 0 0,0-1 0 0,1 3 0 16,-2 3 0-16,0 7 0 0,1-6 0 0,-1 6 0 16,0-7 0-16,0 7 0 0,0 0 0 0,0 0 0 15,0 0 0-15,-1-5 0 0,1 5 0 0,0 0 128 16,0 0-128-16,0 0 0 0,0 0-128 0,0 0 128 15,-4 16 0-15,1 1 0 0,0 1 0 0,2 3-128 0,0-2 128 0,1 5 0 16,0-4 0-16,0-1 0 0,1-1 0 0,-1 1 0 16,0-1 0-16,0-1-128 0,-1 1 128 0,2 2 0 15,2-2 0-15,-2 4-128 0,-1 1 128 0,1 5 0 16,2 3 0-16,-2-1 0 0,1 0 0 0,-1 1 0 16,1-1 0-16,1 0 0 0,-2-1 0 0,2-2 0 15,1-2 0-15,-1-3 0 0,-1-6 0 0,1-3 0 16,-2-1 0-16,2-3 0 0,-1-1 0 0,-2-8 0 15,0 0 0-15,3 8 0 0,-3-8 0 0,0 0 0 16,0 0 0-16,0 0 0 0,0 0 0 0,0 0 144 16,5 9-144-16,-5-9 0 0,0 0 160 0,0 0-160 0,0 0 128 15,0 0-128-15,0 0 0 0,0 0 0 0,0 0 128 0,0 0-128 16,0 0-288-16,0 0-96 0,0 0 0 0,0 0-16 31,0 0-2544-31,0 0-496 0</inkml:trace>
  <inkml:trace contextRef="#ctx0" brushRef="#br0" timeOffset="14">24336 2363 911 0,'0'0'0'0,"0"0"0"16,0 0 0-16,0 0 0 0,0 0 3248 0,0 0 560 15,0 0 112-15,4-9 32 0,-1-3-2608 0,0 3-528 16,-2 0-112-16,0 2 0 0,-1 7-208 0,0-6-48 16,0-1 0-16,0 7 0 0,-2-9 16 0,0 4 0 15,2 5 0-15,-2-7 0 0,-2 0 560 0,0 1 96 16,-1 4 32-16,5 2 0 0,-9 0-336 0,1 0-64 15,-1 2-16-15,1 2 0 0,-1-2 464 0,-2 0 80 16,-2 3 32-16,1 2 0 0,1-1-288 0,-1 2-64 16,-1-1-16-16,-1-1 0 0,-3 6-336 0,2 0-64 15,0 1-16-15,0-3 0 0,0 1-128 0,-1-1-16 16,-1-1-16-16,0 2 0 0,0-2-240 0,2 0-128 16,-1 1 128-16,2 2-128 0,1 0 0 0,1 1 144 0,0 0-144 0,3 1 0 15,1 2 0-15,2-3 0 0,0 4 0 0,4 2 0 16,2 5 128-16,1-1-128 0,3 6 0 0,3 0 0 15,0-1 0-15,4 1 128 0,0 0-128 0,5-1 0 16,1-2 0-16,3-2 0 0,0-3 0 0,3-3 0 16,-1-2 128-16,1-3-128 0,1-3 0 0,-2-2 0 15,0-4 0-15,-1 0 0 0,-2-4 128 0,0-3-128 16,-2-1 0-16,0-4 0 0,-2-3 0 0,0-4 0 16,-2-2 192-16,0-3 0 0,-2-1-16 0,1-3 0 15,0-2-176-15,-2 1 0 0,-2-1 0 0,-1-1 0 16,-2 1 0-16,-1 1 160 0,-3 0-32 0,-1 1-128 15,-2 3 256-15,-2 1-64 0,-2 1-16 0,-1 3 0 16,-3 2-176-16,0 1 128 0,-2 1-128 0,1 1 128 16,-1 2-128-16,0 0 0 0,0 0 0 0,1 1 0 15,-4 2 0-15,2 2 0 0,1 0 0 0,1 1 0 0,0 1 0 0,2 0 0 16,9 2 0-16,-9 4 0 16,9-4-320-16,-9 7-112 0,2-1-16 0,7-6 0 15,-3 8-2048-15,3-8-400 0,0 9-96 0,2-1-11808 16</inkml:trace>
  <inkml:trace contextRef="#ctx0" brushRef="#br0" timeOffset="15">24541 2929 22111 0,'0'0'976'0,"-12"-2"208"0,2-3-944 0,1 1-240 0,2 0 0 0,7 4 0 15,0 0 3664-15,0 0 688 0,0 0 144 0,0 0 32 16,0 0-3584-16,0 0-720 0,0 0-224 0,-4 13 128 16,2-3-128-16,1 0 0 0,2 0 0 0,1 1 0 0,2-1 0 0,0-1-240 15,-4-9 64-15,4 11 16 16,0-2-320-16,-4-9-64 0,0 0-16 0,7 10 0 16,-1 0-656-16,-6-10-128 0,7 7-16 0</inkml:trace>
  <inkml:trace contextRef="#ctx0" brushRef="#br0" timeOffset="16">24878 2446 28559 0,'0'0'2544'16,"0"0"-2032"-16,-8-4-512 0,8 4 0 0,-8-2 1792 0,8 2 272 0,0 0 48 0,0 0 16 15,-9 4-1552-15,1 1-320 0,1 3-64 0,1-2-16 16,-3 2-176-16,2 3 0 0,1 0 0 0,-2 2 0 16,-1 0 0-16,2 2 0 0,1 2-128 0,-1 2 128 15,-1 5 0-15,3 2 0 0,1 6-144 0,0 2 144 16,2 4 0-16,0 0 224 0,1-3-32 0,2-1-16 15,3-3 16-15,0-2 0 0,2-8 0 0,-1-2 0 16,1 0-192-16,2-5 192 0,0-1-192 0,1-4 192 16,1 0-192-16,1-1 128 0,-11-8-128 0,10 8 128 15,1 1-128-15,-1-2 0 0,2-4 144 0,0 1-144 16,-1-2 0-16,2-4 0 0,-1 0 0 0,0-1 0 0,0 1 0 0,-2-4 0 16,-10 6 0-16,12-6 0 0,-3 1 192 15,-1-2-48-15,-8 7 0 0,5-10 0 0,-2 0 32 0,-3 0 0 16,0 10 0-16,-4-12 0 0,-3 1 16 0,-1-1 16 15,-1 1 0-15,-3 2 0 0,-1-2-208 0,0 1 144 16,0-1-144-16,-1 3 128 0,0 3-128 0,-1 3 0 16,-2 4 144-16,2 2-144 0,-2 1 160 0,1 1-32 15,2 3-128-15,-1 1 192 0,-2 1-192 0,1 0-128 16,-1-2 128-16,2-3-12272 16,2 1-2320-16</inkml:trace>
  <inkml:trace contextRef="#ctx0" brushRef="#br0" timeOffset="17">20713 1409 20271 0,'0'0'896'0,"0"0"192"0,-6-3-880 0,6 3-208 16,0 0 0-16,0 0 0 0,0 0 1120 0,0 0 176 15,1-10 48-15,-1 10 0 0,5-8-688 0,-5 8-128 16,0 0-16-16,10-7-16 0,-10 7 256 0,6-2 48 16,-6 2 16-16,8 0 0 0,0 0-128 0,-8 0-32 15,0 0 0-15,0 0 0 0,0 0-256 0,6 11-48 16,-6-11-16-16,5 16 0 0,-5-16 0 0,3 17 0 15,0-1 0-15,-2 1 0 0,2-3 48 0,-3 2 0 16,0-2 0-16,-2 2 0 0,1 3-64 0,-2-1 0 16,2 1 0-16,-2-1 0 0,1 0 16 0,1-1 0 0,-2-4 0 0,2 1 0 15,-2-1 0-15,0-1 0 0,3-12 0 0,-2 13 0 16,2-13-336-16,-3 12 128 0,3-12-128 0,0 0 0 16,0 0 192-16,0 0-16 0,-8 3-16 0,8-3 0 15,-7-6 224-15,0-3 64 0,1 0 0 0,-1-5 0 16,1-1-160-16,-4-4-32 0,3-3 0 0,0-2 0 15,1-1-32-15,-1 3-16 0,3 1 0 0,1 1 0 16,3 0-208-16,3 0 144 0,2 3-144 0,1 1 128 16,0 3-128-16,3-1 0 0,2 1 0 0,0 3 0 15,2 1-128-15,2 1 128 0,0 2 0 0,1-2 0 16,0 3 0-16,-2-5 0 0,-2 3 0 0,1-1 0 16,0 0 0-16,0 0 0 0,-3-1 0 0,2 2 0 0,-2-2 0 0,1 1 0 15,-2-1 0-15,0 2 0 0,-9 7 0 0,8-7 0 16,0 2 0-16,-2 2 0 0,-6 3 0 0,9-4-224 15,-9 4 32-15,10-1 0 0,-10 1-64 16,10 0 0-16,-1 0 0 0,0 4 0 0,-1 1 0 0,2 3-16 16,2 2 0-16,-1 1 0 15,-4 1-560-15,3-1-96 0,-4 2-32 0,1-4 0 16,-3-5-2432-16,2 2-480 0</inkml:trace>
  <inkml:trace contextRef="#ctx0" brushRef="#br0" timeOffset="18">21153 1453 15663 0,'0'0'1392'0,"0"0"-1120"0,0 0-272 0,0 0 0 15,0 0 3360-15,0 0 608 0,0 0 128 0,0 0 32 16,0 0-2672-16,0 0-544 0,0 0-96 0,0 0-32 16,0 0-480-16,0 0-112 0,14-3 0 0,0 2-16 15,0-2-176-15,-1-1 0 0,4 1 0 0,2 0 128 16,2 0-128-16,2 1 0 0,2-2 144 0,-1-1-144 16,-4 2 0-16,0-3 144 0,-3-1-144 0,0 0 0 15,0 1 144-15,-3-1-144 0,-2 1 0 0,-4-2 144 16,-3-1 16-16,-1-3 0 0,-4 12 0 0,0-15 0 15,-4-1 48-15,-3-1 16 0,-3 4 0 0,-2 1 0 0,-3 0-32 0,0 3 0 16,0 3 0-16,-5 3 0 0,-3 2 64 0,-2 2 16 16,0 4 0-16,-1 3 0 0,1 4-272 0,3 1 128 15,3 1-128-15,0 2 0 0,2 1 0 0,3 0 0 16,2 0 0-16,2 0 0 0,1-2 128 0,2 0-128 16,2 0 0-16,1 2 0 0,0-2 128 0,3 3-128 15,0-2 144-15,1 2-144 0,2-1 0 0,2 2 128 16,1 1-128-16,1-2 0 0,1-1 0 0,2 0 0 15,2 0 0-15,1-3 0 0,-1 1-256 0,4-1-64 16,2-1 0-16,2-1 0 16,3 0-1808-16,4-6-368 0,6 1-80 0</inkml:trace>
  <inkml:trace contextRef="#ctx0" brushRef="#br0" timeOffset="19">22075 1407 23039 0,'0'0'2048'16,"-10"-1"-1648"-16,3-4-400 0,-1 1 0 0,0 1 2352 15,-1 1 384-15,-3-1 80 0,0 0 0 16,-1 1-1936-16,-1-1-400 0,-2-2-80 0,-1 1-16 0,0 1-240 0,-1-2-144 16,-4 1 160-16,1-1-160 0,-1 3 128 0,4 3-128 15,-1 3 0-15,3 1 0 0,-1-5 240 0,1 4-48 16,3 1-16-16,0 0 0 0,0-1 80 0,0 4 32 16,1 2 0-16,2 4 0 0,1-3-288 0,-1 4 128 15,4-1-128-15,-1 3 0 0,2 0 0 0,3-2 0 16,-1 2 0-16,3 0 0 0,0 0 128 0,1 2-128 15,3-5 0-15,1 2 0 0,-5-16 192 0,9 16-192 16,1-5 192-16,0-2-192 0,-10-9 128 0,16 7-128 16,-3-7 0-16,2 0 0 0,1-7 0 0,0 1 128 0,2-2-128 0,1-1 0 15,4-4 192-15,-1 1-192 0,0-3 192 0,0 0-192 16,-1-1 528-16,-1 1 0 0,-1-1 0 0,-2 2 0 16,-3 1-208-16,-1-3-64 0,2 2 0 0,-4-2 0 15,-1 2 176-15,-3 1 16 0,1-4 16 0,-3 0 0 16,-1-2-128-16,2-4-16 0,-2-4-16 0,-3-3 0 15,-2-3-96-15,-2-4-16 0,0 1 0 0,-1-1 0 16,0 1-192-16,1 1 128 0,-1 2-128 0,-3 6 0 16,-3 2-144-16,-1 3-128 0,-4 2-32 0,-1 2 0 31,0 0-1312-31,3 0-272 0,3-1-48 0,-1-2-15344 0</inkml:trace>
  <inkml:trace contextRef="#ctx0" brushRef="#br0" timeOffset="20">24829 487 1839 0,'0'0'160'0,"0"0"-160"16,0 0 0-16,0 0 0 0,0 0 3616 0,4-8 688 16,-4 8 144-16,0 0 32 0,5-8-3280 0,-5 8-656 15,0 0-128-15,0 0-32 0,4-10-256 0,-4 10-128 16,0 0 128-16,0 0-128 0,0 0 0 0,0 0 128 16,0-9-128-16,0 9 0 0,0 0 448 0,-2-9 0 0,2 9 0 0,-4-8 0 15,4 8 528-15,0 0 112 0,-5-9 32 0,5 9 0 16,-7-8 64-16,-1 3 16 0,-1 1 0 0,9 4 0 15,-12-4-336-15,2 1-64 0,1 1-16 0,-2 0 0 16,0 2-544-16,-1 0-112 0,-1 0-128 0,-1 0 176 16,-1 2-176-16,1 0-176 0,1-1 48 0,0 3 0 15,0 2-48-15,1 0 0 0,-1 3 0 0,0 0 0 16,-1 0 0-16,-1 4 0 0,5 1 0 0,1 1 0 16,0 0 176-16,2 1 144 0,2 3-16 0,0-4-128 15,2 2 336-15,3-2-32 0,1-1-16 0,3-2 0 16,-4-12-112-16,9 13-32 0,2-5 0 0,2-2 0 15,0-3-144-15,1-3 160 0,-1-2-160 0,2-2 160 16,0-3-160-16,2-1 192 0,0-1-192 0,-1 0 192 16,-2-2-192-16,0 1 160 0,-2-1-160 0,0 0 160 0,0-2-160 0,-2 1 160 15,-2 0-160-15,0 0 160 0,1 1-160 0,-1 0 0 16,0 1 144-16,-2-2-144 0,-1 2 0 0,0 0 144 16,-5 10-144-16,6-10 0 0,-6 10 144 0,4-10-144 15,-4 10 0-15,0 0 144 0,0 0-144 0,0 0 0 16,4-12 0-16,-4 12 128 0,0 0-128 0,0 0 0 15,0 0 0-15,0 0 0 0,0 0 0 0,0 0 0 16,0 0 0-16,0 0 128 0,0 0-128 0,0 0 0 16,0 0 0-16,0 0 0 0,0 0 0 0,0 0 0 15,0 0-144-15,0 0 144 0,0 0 0 0,0 0 0 16,0 0 0-16,0 0 0 0,0 0 0 0,0 0 0 0,0 0 0 0,0 0 0 16,-2 12 0-16,4 1 0 0,-1 0 0 15,0 1 144-15,0 0-144 0,2 5 128 0,0-1-128 0,1 0 128 16,-1 0-128-16,3-1 0 0,-2 0 0 0,1-4 128 15,0 4-128-15,0-2 0 0,-1-1 144 0,0 0-144 16,-1-1 128-16,-1-1-128 0,1 0 160 0,-2-2-160 16,0 1 144-16,-1-1-144 0,0-1 128 0,0 3-128 15,0-3 160-15,-1 0-160 0,0 0 192 0,0 0-192 16,-1 3 176-16,0-3-176 0,2-9 160 0,-4 11-160 16,-1-1 192-16,-1 2-48 0,1 0-16 0,0-1 0 15,1-3 16-15,-1 0 0 0,-2-1 0 0,2 0 0 16,5-7-16-16,-8 8-128 0,0 0 192 0,1 0-64 15,-1-3 0-15,0 3 0 0,-1-4 0 0,0 1 0 16,-2 0 0-16,2 0-128 0,0 1 192 0,0-1-64 0,-2-1-128 0,1-2 0 16,-2 0 0-16,-1-1 0 15,0-1-768-15,-1-1-16 0,0-2-16 16,0 0-10208-16,1 1-2032 0</inkml:trace>
  <inkml:trace contextRef="#ctx0" brushRef="#br0" timeOffset="21">25064 478 20271 0,'-12'1'896'0,"12"-1"192"0,-12 5-880 0,3 2-208 0,3 1 0 0,1 2 0 15,2 2 2128-15,0 0 384 0,2-1 80 0,0 2 16 16,0 0-2144-16,-1 0-464 0,2-2 0 0,0 1 0 16,0-1 0-16,0 0 128 0,0-2-128 0,0-9 192 15,0 0 128-15,3 9 32 0,-3-9 0 0,0 0 0 16,0 0 192-16,0 0 32 0,0 0 16 0,0 0 0 16,0 0-32-16,4-9-16 0,0-2 0 0,-2 2 0 15,0-4-96-15,-1 3-32 0,-1-3 0 0,1 0 0 16,-1-3 16-16,0 2 0 0,0-1 0 0,1 1 0 15,1-2-144-15,0 2-32 0,1 0 0 0,1 1 0 16,-2 0-256-16,1 2 128 0,1-1-128 0,0 2 0 16,0 0 128-16,0 0-128 0,1 1 0 0,1 3 0 15,4 1 0-15,0-2 0 0,2 1 0 0,0 2-144 16,1 0-240-16,-2 1-64 0,0 1 0 0,-1-1 0 16,2 0-624-16,2 1-128 0,-1 2-16 0,2-2-16 15,0 4-1472-15,1-2-304 0,5 0-48 0,-3 0-16 0</inkml:trace>
  <inkml:trace contextRef="#ctx0" brushRef="#br0" timeOffset="22">25402 435 6447 0,'0'0'576'0,"0"0"-576"16,0 0 0-16,-4 8 0 0,4-8 2592 0,0 0 416 0,0 0 64 0,0 0 32 15,0 0-1920-15,0 0-384 0,0 0-80 0,0 0-16 16,0 0 320-16,0 0 64 0,0 0 16 0,11 2 0 16,0-3-208-16,-1-2-64 0,1-2 0 0,-2 0 0 15,0 0-448-15,1-2-80 0,1 1-32 0,-2 0 0 16,-1 1-16-16,0 1-16 0,-1-2 0 0,-7 6 0 16,7-7-240-16,-1 1 176 0,-6 6-176 0,8-7 160 15,-8 7-160-15,8-6 160 0,-8 6-160 0,5-9 160 16,-5 9-160-16,0 0 160 0,0 0-160 0,-2-8 160 15,2 8 32-15,0 0 0 0,-8-9 0 0,8 9 0 16,-12-4 16-16,2 2 16 0,-1 1 0 0,1 1 0 16,-1 3 16-16,2-1 0 0,-1 2 0 0,1 3 0 0,0-3 0 0,1 2 0 15,-1-1 0-15,1 2 0 16,0-2 144-16,0 4 16 0,0-2 16 0,2 2 0 0,-1 3-192 0,3 1-32 16,1-2-16-16,0 2 0 0,-1 2-176 0,3-2 0 15,-1 1 0-15,2 2 0 0,-1-6 0 0,4 3 0 16,-1 0 144-16,2 0-144 0,0-4 0 0,1 2 0 15,-5-11 0-15,10 10 128 0,-10-10-128 0,13 7-160 16,0-5 160-16,1 1-208 16,0-3-496-16,2-1-80 0,1-3-32 0,2 0-9072 15,2 1-1824-15</inkml:trace>
  <inkml:trace contextRef="#ctx0" brushRef="#br0" timeOffset="23">25884 461 9215 0,'0'0'400'0,"0"0"96"0,-8 0-496 0,8 0 0 0,0 0 0 0,-9 0 0 16,1-2 2000-16,8 2 304 0,0 0 64 0,0 0 16 15,-6 0-1360-15,6 0-288 0,0 0-48 0,0 0-16 16,-8-1-128-16,8 1-32 0,-5-2 0 0,5 2 0 16,0 0 160-16,0 0 32 0,0 0 0 0,0 0 0 15,0 0 416-15,0 0 96 0,-9 0 0 0,9 0 16 0,0 0-144 0,0 0-48 16,0 0 0-16,0 0 0 0,0 0-464 0,0 0-80 16,0 0-32-16,0 0 0 15,0 0-336-15,11-3-128 0,0 0 0 0,-11 3 0 0,11-4 0 0,-11 4 0 16,12-2 0-16,-1-1 0 0,-11 3 0 0,9-4 0 15,-9 4 0-15,0 0 0 0,0 0 0 0,0 0 128 16,8-5-128-16,-8 5 0 0,0 0 0 0,0 0 0 16,0 0 0-16,6-6 0 0,-6 6 0 0,0 0 176 15,0 0-176-15,7-10 160 0,-7 10-160 0,6-9 160 16,-6 9-160-16,0 0 160 0,5-9-160 0,-5 9 0 16,4-9 144-16,-4 9-144 0,0 0 192 0,0 0-48 15,0 0 0-15,0 0 0 0,-4-10-144 0,4 10 0 16,0 0 0-16,0 0 128 0,-9-7-128 0,-1 3 0 15,-1 2 0-15,1 2 0 0,-1 4 0 0,0-2 0 0,-2 1 144 0,-2 1-144 16,0 2 0-16,-1-3 0 0,-1 1 0 0,1 2 0 16,0-3 0-16,1 2 0 0,2-1 0 0,0 1 0 15,0 2 128-15,3-1 16 0,-1 2 0 0,2 2 0 16,4 2-16-16,0-1-128 0,2 3 192 0,3 0-64 16,0 3-128-16,5-2 0 0,3 0 0 0,3 0 128 15,-1-1-128-15,3 0-176 0,0-5 48 0,1-1 0 31,5-1-480-31,0-3-96 0,2-2 0 0,0-2-16 0,0 0-816 16,-3-4-176-16,-2 2-16 0</inkml:trace>
  <inkml:trace contextRef="#ctx0" brushRef="#br0" timeOffset="24">26042 411 24591 0,'0'0'1088'0,"0"0"224"0,0 0-1056 0,0 0-256 15,0 0 0-15,0 0 0 0,-2 13 752 0,2-13 80 16,-1 15 32-16,1-4 0 0,0-11-640 0,-1 17-224 16,0-2 144-16,1-1-144 0,0-14 0 0,-2 16 128 15,1-2-128-15,1-14 0 0,-1 13 384 0,1-13 0 16,0 0 0-16,0 13 0 0,0-13 224 0,0 0 32 16,0 0 16-16,0 0 0 0,0 0-64 0,0 0-16 15,0 0 0-15,6-5 0 0,1-4-192 0,-3 0-64 16,1-3 0-16,0 0 0 0,-1-1-128 0,0-1-48 0,0 2 0 0,1-1 0 15,0 0-16-15,0 1 0 16,1 0 0-16,-1 1 0 0,0-1-128 0,0 2 192 0,0-1-192 0,2 2 192 16,1 1-192-16,-8 8 0 0,8-6-160 0,-1-1 160 15,-7 7-192-15,12-5 192 0,-1 1-208 0,-1 3 80 16,0 1 128-16,2 2 0 0,0 0 0 0,0 0 128 16,1 2-128-16,-2 0 0 0,0 1 0 0,-1 3-128 15,1 0 128-15,-1 1-160 0,1 1 160 0,-1 2-160 16,-2 0 160-16,0 1 0 0,-1 1-144 0,1 2 144 31,-2 2-1680-31,-1 4-272 0,-3 4-48 0</inkml:trace>
  <inkml:trace contextRef="#ctx0" brushRef="#br0" timeOffset="25">25692 2461 20495 0,'0'0'896'0,"0"0"208"0,-5-4-880 0,5 4-224 0,-6-3 0 0,6 3 0 16,0 0 1520-16,-10-2 256 0,4-1 48 0,6 3 16 16,0 0-1184-16,-8-1-224 0,8 1-48 0,-8 0-16 15,2 1-368-15,6-1 144 0,-8 3-144 0,8-3 0 16,-10 5 0-16,0-3 0 0,1 4 0 0,0 0 0 15,0 2 160-15,0 1-160 0,0 0 128 0,1 2-128 16,0-2 208-16,2 2-32 0,-1 1-16 0,1 1 0 16,-1 2-16-16,3-1 0 0,2 4 0 0,-1 6 0 15,0 4 80-15,2 2 16 0,1 0 0 0,0 3 0 16,0 0-240-16,1-4 176 0,1-2-176 0,0-3 160 16,5-2 96-16,1-3 0 0,2-6 16 0,2-1 0 0,1-2-272 15,2-4 0-15,4-2 128 0,0-1-128 0,0-2 0 0,1-2-256 16,-1-2 64-16,0-1 0 0,1-5 192 0,-1-2-176 15,1-4 176-15,-2 1-160 0,-2-7 160 0,-2-2 0 16,-2-3 0-16,1-1 0 0,-3 0 0 0,-1-2 0 16,-2-5 0-16,-1 5 128 0,0 1-128 0,-2 3 0 15,-1 3 0-15,-3 3 0 0,-1-1 0 0,-1 2 0 16,0 1 0-16,-3 1-128 0,-3 2 128 0,-1 2 0 16,0 0 0-16,-4 3 0 0,-1-2 0 0,-3 3 144 15,0 1-144-15,0 3 0 0,0-2 128 0,0 3-128 16,0 2 0-16,3 1 0 0,-1 0 0 0,0 4 0 15,-2-4-160-15,1 2 160 16,0 2-1760-16,3 0-224 0,2 1-64 0</inkml:trace>
  <inkml:trace contextRef="#ctx0" brushRef="#br0" timeOffset="26">25970 2909 33519 0,'0'0'1472'0,"0"0"320"0,-9 8-1424 15,1-1-368-15,8-7 0 0,-5 7 0 0,5-7 1120 0,-5 11 160 16,1-3 16-16,4-8 16 0,-4 11-1056 0,1 0-256 16,3-11 0-16,-1 11 0 0,1-11-256 0,0 8-48 15,0-8-16-15,1 8 0 16,-1-8-544-16,0 0-112 0,0 0-32 0,0 0 0 16,0 0-1232-16,0 0-240 0,0 0-48 0</inkml:trace>
  <inkml:trace contextRef="#ctx0" brushRef="#br0" timeOffset="27">26016 2508 11967 0,'0'0'1072'0,"0"0"-864"0,0 0-208 0,0 0 0 16,-4-8 4928-16,4 8 960 0,-4-8 176 0,4 8 32 15,0 0-4672-15,0 0-928 0,0 0-192 0,6-8-48 16,2 3-256-16,-8 5 0 0,12-5 0 0,0 2 0 16,-12 3 0-16,14-1-144 0,0-2 144 0,1 3-128 15,-2 0 128-15,0 3-160 0,0-2 160 0,0 2-160 16,-1-1 160-16,1-2 0 0,0 0-144 0,-2 2 144 16,0 0 0-16,-11-2 0 0,0 0 0 0,12 3 0 15,-12-3 0-15,10 5 0 0,-10-5 0 0,10 5 0 16,-10-5 0-16,11 7 0 0,-11-7 0 0,10 6 0 0,-10-6 0 0,8 8 0 15,-8-8 0-15,7 11 0 0,-2-2 0 0,0 0 0 16,-5-9 0-16,5 10 0 0,-2 1 0 0,-3-11 0 16,1 13 0-16,-1-2 128 0,0 1 112 0,-1-1 16 15,0 0 0-15,-3 1 0 0,-2 2 128 0,1 1 48 16,0-2 0-16,-2 0 0 0,1 0 288 0,-1 0 64 16,-2 1 16-16,0 2 0 0,-1 2-512 0,-1 3-96 15,0 0-32-15,-1 0 0 0,-1 0-32 0,0 1 0 16,-2 0 0-16,2-4 0 0,2 0-128 0,0-1 0 15,1 0 0-15,1 0 128 0,1 0-128 0,1 1-144 16,1-1 144-16,2-1-208 16,1-4-1792-16,2-2-368 0,1-10-64 0</inkml:trace>
  <inkml:trace contextRef="#ctx0" brushRef="#br0" timeOffset="28">27078 974 15023 0,'0'0'656'0,"0"0"160"0,0 0-656 0,0 0-160 16,-9 2 0-16,9-2 0 0,0 0 704 0,-8-3 128 15,8 3 0-15,0 0 16 0,0 0-16 0,0 0 0 16,0 0 0-16,0 0 0 0,0 0 288 0,0 0 48 15,-6-6 16-15,6 6 0 0,0 0 272 0,0 0 48 16,0 0 16-16,0 0 0 0,0 0-688 0,0 0-128 16,0 0-16-16,0 0-16 0,0 0-496 0,-2 14-176 15,1 2 0-15,1-1 144 0,0 1-144 0,0 1 0 0,-1 4 144 0,1 1-144 16,0 0 336-16,0 3 0 16,1 2 0-16,0 3 0 0,1 1 112 0,0-1 32 0,2-5 0 0,-1 0 0 15,-1-4-112-15,1 0-32 0,0-3 0 0,-1-4 0 16,0 2-160-16,-1 0-48 0,0-3 0 0,1-2 0 15,-1 0 0-15,-1-11-128 0,1 12 192 0,-1-12-64 16,0 0 32-16,3 10 0 0,-3-10 0 0,0 0 0 16,0 0 128-16,0 0 32 0,0 0 0 0,0 0 0 15,0 0 0-15,0 0 16 0,0 0 0 0,0 0 0 16,10-4-80-16,-10 4 0 0,8-6-16 0,-8 6 0 16,5-11-64-16,-1 1-16 0,-1-2 0 0,-2 2 0 15,-1 10-160-15,1-12 0 0,-1 0 0 0,2 2 0 16,-1-2-256-16,-1 12 64 0,1-11 0 0,-1 11 16 15,4-10 0-15,0 1 0 0,-4 9 0 0,7-11 0 16,-1 2 32-16,-6 9 0 0,12-5 0 0,0 1 0 0,-1-1 144 16,2 1-208-16,0 1 80 0,-1 3 128 0,0-3-144 15,1 1 144-15,-1 1 0 0,-1 1 0 0,1 3 0 0,-1 0-128 16,-2 1 128-16,-2 2 0 0,-7-6-128 0,8 7 128 16,0 3-192-16,-1 0 192 0,-2-1-160 0,3 2 160 15,-2-1-128-15,1 3 128 0,-2-4 0 0,1 5-128 16,1-3 128-16,-2-1 0 0,-5-10 0 0,5 13 0 15,1-2 0-15,-6-11 0 0,0 0 0 0,3 12 128 16,-3-12-128-16,3 11 128 0,-3-11 16 0,0 0 16 16,-4 9 0-16,4-9 0 0,0 0 96 0,-9 10 0 15,-1-7 16-15,-2 0 0 0,-1 0-48 0,0-2-16 16,-3-1 0-16,-2 1 0 0,-4 1-32 0,-2 0-16 16,1 1 0-16,-1-2 0 0,2 2-160 0,1 1 0 0,-1 0 0 0,1-1-176 31,2 1-224-31,2 2-48 0,1 0-16 0,3-1 0 15,1-1-496-15,2-1-112 0,10-3-16 0,0 0 0 16,0 0-384-16,0 0-64 0,0 0-32 0,0 0-13376 0</inkml:trace>
  <inkml:trace contextRef="#ctx0" brushRef="#br0" timeOffset="29">27610 955 5519 0,'0'0'240'0,"0"0"64"0,0 0-304 0,-6-5 0 16,6 5 0-16,0 0 0 0,0 0 6144 0,0 0 1184 16,-8-4 224-16,8 4 64 0,0 0-5440 0,0 0-1088 15,0 0-224-15,0 0-32 0,0 0-640 0,-7 9-192 16,3 0 0-16,3 5 0 0,0 3 0 0,1 3 0 16,1 5 0-16,2 3 0 0,-1 1 128 0,1 5-128 15,-1 0 0-15,1 1 0 0,-2 0 160 0,1-1-32 16,-1-5 0-16,0-3 0 0,1-4-128 0,-1-1 160 0,2 0-160 0,-1-3 160 15,1-1-160-15,-1-3 0 0,2-1 0 0,0-1 0 32,1-3-976-32,1 2-80 0,-6-11-16 0,0 0 0 15,7 7-1648-15,-7-7-336 0</inkml:trace>
  <inkml:trace contextRef="#ctx0" brushRef="#br0" timeOffset="30">27824 1306 12895 0,'0'0'1152'0,"0"0"-928"0,0 0-224 0,0 0 0 0,-8 6 4640 0,8-6 880 16,-4 9 176-16,4 3 48 0,3-2-4432 0,-1 2-880 16,0-1-176-16,0-1-48 0,1 0-208 0,0 1 0 15,-3-11 0-15,3 13-160 0,1-1 160 0,0-1 0 16,0 0 0-16,-4-11 0 0,5 9 0 0,-5-9 0 15,7 9 0-15,-7-9 0 0,9 7 0 0,-9-7 144 16,10 5-144-16,1-3 160 0,-11-2 0 0,12 0 0 16,1 0 0-16,-3-1 0 0,-10 1 16 0,12-5 0 15,-3-2 0-15,-1 3 0 0,-8 4-176 0,9-7 192 16,-3-3-192-16,1 0 192 0,-1 0-192 0,-2 1 0 16,-1-5 0-16,-2 3 0 0,1 0 0 0,-2 11-144 15,0 0 0-15,1-11 0 0,-1 0 144 0,0 11-160 16,0 0 160-16,0 0-160 0,0 0 336 0,0 0 64 0,0 0 16 15,0 0 0-15,0 0-256 0,0 0 0 0,8 8 0 0,-3-2 0 16,-1 4-128-16,1-3 128 0,-5-7 0 0,7 11 0 16,-4-2 0-16,1-1 0 0,-4-8 0 0,0 0 0 15,7 10 144-15,1 2 48 0,-2-2 0 0,1 1 0 16,-1-3-192-16,1 1 0 0,-7-9 144 0,8 12-144 16,-1-2 0-16,-7-10 0 0,8 10 0 0,0 0 0 31,-8-10-688-31,11 6-48 0,-11-6-16 0,13 1 0 15,-3-1-1344-15,0-1-272 0,0 1-48 0,-1-5-16 0</inkml:trace>
  <inkml:trace contextRef="#ctx0" brushRef="#br0" timeOffset="31">28292 1393 22111 0,'0'0'1968'0,"0"0"-1584"0,0 0-384 0,0 0 0 0,0 0 2560 0,0 0 416 15,0 0 96-15,10-4 0 0,2 4-2176 0,-1-1-432 16,-1-2-80-16,2-1-32 0,-1 0-352 0,1-1 128 16,-1-1-128-16,0-1 0 0,1 1 128 0,0-1-128 15,-2 1 128-15,1-4-128 0,-2 0 0 0,-1-3 0 16,-2 2-192-16,-2-2 64 0,-1 2 128 0,-2-1 0 16,-1-4 0-16,-3 3 0 0,-2 2 0 0,0-1 176 15,-4-1-48-15,0 4 0 0,0 3 368 0,-1 4 64 16,0-1 16-16,0 5 0 0,-2 1-240 0,-3 1-32 0,-3 5-16 0,1 3 0 15,0 4-288-15,0 2 0 0,0 3 0 0,1-1 0 16,1-1 0-16,2-2 0 0,3-3-160 0,1 1 160 16,-1-1 0-16,4 3 160 0,-1-3-16 0,3 2 0 15,2-3 256-15,1-1 48 0,3 1 16 0,3 0 0 16,2 0-144-16,2 0-16 0,0-1-16 0,3-2 0 16,2-3-288-16,2 0 0 0,3 0 0 0,5-2 0 15,2-1-256-15,3-4-48 0,1 1-16 0,4-2-11600 16,2-4-2336-16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4-19T18:59:09.06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FF0000"/>
    </inkml:brush>
    <inkml:brush xml:id="br3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24960 1235 22111 0,'0'0'1968'0,"-7"-4"-1584"0,7 4-384 0,-9 0 0 15,9 0 1856-15,0 0 272 0,0 0 64 0,-8 2 16 16,8-2-1360-16,0 0-272 0,-8 7-48 0,2 4-16 16,1 1 32-16,-1-1 0 0,0-2 0 0,1 2 0 15,-1-1 112-15,4-3 32 0,1 2 0 0,-1-3 0 16,2 4-64-16,2-1-16 0,0 1 0 0,2-1 0 15,0 3-176-15,5 13-48 0,-2-3 0 0,0 1 0 16,0 0-128-16,0 4-48 0,-1 3 0 0,1 5 0 16,-1 6-16-16,-1-2-16 0,0 1 0 0,-1 0 0 15,-1 0-48-15,0-8 0 0,1-3 0 0,-1-2 0 0,0-2-128 0,0 0 0 16,-1-2 0-16,1-2-176 16,-3-1-704-16,0-2-144 0,-1-4-16 0,-2-1-16 15,0-2-816-15,3-11-176 0,-4 10-16 0</inkml:trace>
  <inkml:trace contextRef="#ctx0" brushRef="#br0" timeOffset="436.33">24845 994 24879 0,'-5'-13'2208'0,"-2"1"-1760"0,1 1-448 0,6 11 0 16,-4-12 2288-16,4 12 368 0,0 0 80 0,1-13 16 16,3-2-1872-16,1 5-368 0,2-2-80 0,1 3-16 15,-1 0-416-15,1 2 0 0,1 0 0 0,2 0 0 16,2-1-176-16,0 2 176 0,0-2-128 0,1 1 128 16,2 0 0-16,1 0-160 0,-2 2 160 0,27-8 0 15,-17 10 0-15,2 3 0 0,-1 3 0 16,0 1 272-16,1 1-32 0,-3 3-16 0,0 0 0 15,-3 1 0-15,-2 2 0 0,-1 4 0 0,-1 0 0 16,-2 1-96-16,-2 2-128 0,0 1 176 0,-1 3-176 16,-3 4 160-16,-3 1-160 0,1 3 128 0,-3 3-128 15,-2 3 128-15,1-2-128 0,-3 1 0 0,-1-3 128 16,-3 0-128-16,-2-2 0 0,0-4 0 0,-2-3 128 0,-2-4 0 0,-2-3-128 16,-2-2 192-16,-3-1-64 0,-4-2 64 0,-3-2 0 15,-2-2 0-15,-1 1 0 0,-3 0-64 0,1 0 0 16,0-2 0-16,3 1 0 0,0-1-128 0,5-2 0 15,5 0 0-15,1-1 128 16,1 0-576-16,2-3-112 0,3 0-16 0,9 0-16 16,0 0-736-16,0 0-144 0,0 0-16 0,0 0-13856 0</inkml:trace>
  <inkml:trace contextRef="#ctx0" brushRef="#br0" timeOffset="866.89">25931 892 8287 0,'0'0'736'0,"0"0"-592"0,-10 0-144 0,0 0 0 16,1 2 4080-16,0 0 784 0,-1 1 144 0,-1-3 48 15,1 1-2496-15,-4-2-480 0,-3-3-96 0,-2 1-32 16,1-1-544-16,-2 2-128 0,0 4 0 0,-1 0-16 16,0 0-512-16,0 5-112 0,1 1 0 0,0 5-16 15,1 0-624-15,2 5 0 0,0 5 0 0,-1 6 0 16,0 6 0-16,2 6 0 0,2 4 0 0,-2 2 0 0,2 3 0 16,0-5-160-16,-1-4 160 0,1-1 0 0,0 2 0 0,2 1 0 15,0 0 0-15,4 5 0 0,2 3 0 0,2 0 0 16,3-1 128-16,3-5-128 0,2-3 320 0,1-7-48 15,2-6 0-15,2-2 0 0,3-3-128 0,2-4-16 16,4 3-128-16,3-4 192 16,4 5-1168-16,2-5-240 0,5 1-64 0,2-2 0 15,-1-2 592-15,0-2 112 0,0-2 32 0,-2-2 0 16,-4 3-544-16,-2-5-128 0,-4 0 0 0,-2 0-16 16,0-2-1088-16,-4-3-224 0,5-2-32 0,-3-1-16 0</inkml:trace>
  <inkml:trace contextRef="#ctx0" brushRef="#br0" timeOffset="1985.42">26422 1193 4607 0,'0'0'400'0,"4"-11"-400"0,-1-2 0 0,-2 2 0 15,-1 3 3536-15,0 8 624 0,2-6 128 0,-2 6 32 16,0 0-2432-16,0 0-480 0,0 0-112 0,0 0-16 16,0 0-192-16,0 0-64 0,-7 6 0 0,2 8 0 15,0 2-176-15,-1 8-32 0,0 2-16 0,-1 5 0 0,2 1-384 0,-3-5-80 16,-1-4-16-16,-1 1 0 0,-2-2-80 0,-1-1-32 15,-3 0 0-15,1 4 0 0,-2-2-32 0,0 6-16 16,2 2 0-16,1 4 0 0,0 3-16 0,-2-2 0 16,3 4 0-16,1-4 0 0,2-3-144 0,1-5 0 15,0-2 0-15,2-3 128 16,1-4-688-16,2-2-144 0,-1-4-16 0,1-2-16 16,4-11-672-16,0 0-128 0,0 0-16 0</inkml:trace>
  <inkml:trace contextRef="#ctx0" brushRef="#br0" timeOffset="2253.27">26478 1023 17503 0,'0'0'1552'0,"0"0"-1232"0,0 0-320 0,0 0 0 15,0 0 3008-15,0 0 528 0,-2 11 112 0,2 6 32 16,0 2-2928-16,0 3-592 0,1 5-160 0,-1 6 0 15,0 3 0-15,0 1 160 0,0-5-160 0,3-2 128 16,1-1 256-16,0-3 64 0,0-1 0 0,1-2 0 16,0 0-96-16,1 1-16 0,0 2 0 0,2 3 0 15,-1 1-208-15,2 3-128 0,1 1 160 0,-1 1-160 16,0 1 176-16,0-1-176 0,-1 1 192 0,-2-4-192 16,0-3 0-16,-4-4-320 0,1-4 32 0,-1-3 16 15,-2-1-256-15,-1-3-48 0,-3-1-16 0,0 0-8992 16,-1-6-1792-16</inkml:trace>
  <inkml:trace contextRef="#ctx0" brushRef="#br0" timeOffset="2476.98">26288 1735 12895 0,'0'0'1152'0,"0"0"-928"16,-5-10-224-16,0 3 0 0,5 7 4096 0,0 0 768 15,1-11 144-15,4 5 48 0,2-1-3968 0,2 2-768 16,1 0-176-16,2-1-16 0,0 3-128 0,0-4 0 0,-1 3 0 16,1 0 0-16,0 0 0 0,1 2-160 0,0-1 160 0,0 0 0 15,-1 2-368-15,1 0 48 0,1 0 0 0,3 1 0 32,2-4-2304-32,1 1-464 0</inkml:trace>
  <inkml:trace contextRef="#ctx0" brushRef="#br0" timeOffset="2920.4">27046 1922 30351 0,'0'0'656'0,"0"0"144"0,0 0 32 0,0 0 32 0,0 0-688 0,0 0-176 16,0 0 0-16,0 0 0 0,0 0 480 0,0 0 64 16,0 0 16-16,0 0 0 0,0 0-368 0,0 0-64 15,11 13 0-15,-11-13-128 0,11 15 0 0,-3-6 0 0,-8-9 0 0,5 15 0 16,-5-15 0-16,5 19 0 0,-1-5 208 0,-4 0-64 16,0 1-144-16,-3-2 192 0,1 5-192 0,-2 3 192 15,-4 6-192-15,1-1 0 0,0 4 0 0,-2 0 0 31,-1-6-288-31,1-3-144 0,-1 1-16 0,2-7-16 16,0 0-2080-16,0-7-400 0</inkml:trace>
  <inkml:trace contextRef="#ctx0" brushRef="#br0" timeOffset="3221.8">27635 1124 36863 0,'0'0'1632'0,"0"0"336"0,0 0-1584 0,0 0-384 16,-4 13 0-16,3 7 0 0,2 5 0 0,2 3 0 15,1 2-144-15,1 0 144 0,-1-2 0 0,1 0 0 16,0-1 0-16,0 0 144 0,-1 0-144 0,0 5 0 15,-1 1 0-15,-1 4 0 0,1 5 0 0,-2 3-144 16,-1 4 144-16,0-5 0 16,-1 3-512-16,-2-7 16 0,2-5 0 0,-3-6 0 15,-1-5-336-15,0-5-80 0,1-2-16 0,0-4 0 16,-1 0 176-16,-1-2 48 0,3-4 0 0,-4 3-8192 0,0-4-1616 0</inkml:trace>
  <inkml:trace contextRef="#ctx0" brushRef="#br0" timeOffset="3811.23">27574 1266 15663 0,'-3'-13'1392'0,"2"3"-1120"0,-1-6-272 0,2-1 0 16,2-1 5232-16,0 4 976 0,2 1 208 0,3 1 48 15,1 3-4992-15,-1-3-1008 0,4 4-192 0,2 1-32 16,1 3-240-16,-1 0-160 0,2 2 32 0,3 1 0 0,1 4-32 0,4 1 0 15,0 2 0-15,2 1 0 0,1 2 160 0,-1 1-160 16,-5 1 160-16,0 0-160 0,0 2 160 0,-5-1 0 16,-2 1-144-16,-2-1 144 0,-5 0 0 0,-1-2 0 15,-1-1 128-15,-4-9-128 0,3 12 304 0,0-3-32 16,-2 2 0-16,-1-4 0 0,0-7-80 0,-3 11-32 16,1-1 0-16,-2-2 0 0,4-8-160 0,-9 10 128 15,-2-3-128-15,1 1 128 0,-2-2-128 0,2 1 0 16,-2-1 0-16,-2 1 0 0,-5-2 0 0,1-1-144 15,0 0 144-15,2 1 0 0,2 2-128 0,1 0 128 16,0-4 0-16,2 1 0 0,1 0 0 0,1 0 0 16,1 1 0-16,8-5 0 0,0 0-144 0,0 0 144 15,0 0 0-15,0 0-144 0,0 0-48 0,0 0-16 0,0 0 0 0,0 0 0 16,4 10 16-16,-4-10 16 0,0 0 0 0,13 13 0 16,-1-6 176-16,-1 1-160 0,4-2 160 0,0 1-160 15,2-2 160-15,0 2-128 0,0-1 128 0,0 2-128 16,1 0 128-16,-1 0 0 0,-4 2 0 0,2-1 0 15,-2 2 0-15,-2 0 0 0,1 1 0 0,-1 0 0 16,-2 1 0-16,0 1 0 0,-1-1 0 0,-2 2 0 16,-2-2 0-16,0 2 0 0,-1 2 0 0,-1 1 0 15,-2 2 0-15,-1-2 0 0,1-1 128 0,-3 0-128 16,-1 0 448-16,1-1 32 0,-1 1 0 0,-2-3 0 16,1-1-352-16,-3-1-128 0,-2 0 0 0,-2-3 0 15,0 0 256-15,-1-1-32 0,-2-2-16 0,-1 1 0 16,-2 2-208-16,-3 1 128 0,-2-2-128 0,-2 0 0 15,-1 0 0-15,1-2-256 0,0 1 16 0,3-2 16 16,1 1-304-16,2 2-64 0,2-3-16 0,1 1 0 16,3-5-1648-16,0 2-336 0,1-3-64 0</inkml:trace>
  <inkml:trace contextRef="#ctx0" brushRef="#br0" timeOffset="4252.22">27982 787 21183 0,'-15'-11'1888'0,"6"7"-1504"0,0 0-384 0,1 3 0 16,2 2 2272-16,6-1 384 0,0 0 80 0,-3 12 16 15,3-12-1600-15,4 12-304 0,-4-12-64 0,10 13-16 16,2 1-240-16,3-3-48 0,0 3-16 0,2-1 0 16,3-1 32-16,-2 2 0 0,2 2 0 0,0-2 0 15,3 2-176-15,0 1-16 0,3 2-16 0,1 5 0 16,1 2-96-16,4 3 0 0,4 3-16 0,-1 3 0 15,0 2 144-15,-2-2 16 0,-3 5 16 0,-3-3 0 16,-4-4 48-16,-3-2 16 0,-4-5 0 0,-2 0 0 16,-5 0-16-16,-2 1 0 0,-3 2 0 0,-2 5 0 0,-2 4-176 0,-1 5-32 15,-3 1-16-15,-3 2 0 0,0 1-176 0,-5-3 192 16,-4-1-192-16,-2-4 192 0,-3-4-192 0,-5 2 0 16,-5-1 0-16,-2 6 0 15,-6 1-2480-15,1 7-416 0</inkml:trace>
  <inkml:trace contextRef="#ctx0" brushRef="#br1" timeOffset="166765.23">3228 6818 5519 0,'0'0'496'0,"0"0"-496"0,0 0 0 0,0 0 0 16,-5-2 4208-16,5 2 736 0,0 0 160 16,0 0 16-16,0 0-2528 0,0 0-512 0,-7 2-96 0,7-2-32 15,0 0-976-15,0 0-192 0,0 0-32 0,0 0-16 16,0 0-496-16,0 10-112 0,2-1 0 0,-2 3-128 16,-3 4 0-16,3-2 0 0,0 4 0 0,0 4 0 15,-1 4 0-15,-1 27 0 0,-2-4-128 0,2-11 128 16,-2-8 128-16,0-5 64 0,-1-4 0 0,1-3 16 15,0-3 160-15,1-1 16 0,-1-1 16 0,1 1 0 16,0-2 128-16,0 1 32 0,1-2 0 0,-2 4 0 16,4-15-96-16,-4 17-16 0,0 0 0 0,1-2 0 15,1-2-16-15,2-13-16 0,-2 17 0 0,2-4 0 0,0-13-48 16,3 15-16-16,-3-15 0 0,0 0 0 0,1 13-144 0,-1-13-16 16,0 0-16-16,0 0 0 0,0 0 16 0,0 0 0 15,0 0 0-15,0 0 0 0,0 0 16 0,0 0 16 16,0 0 0-16,10-4 0 0,-10 4-48 0,6-5-16 15,-6 5 0-15,0 0 0 0,5-8-32 0,-5 8 0 16,4-5 0-16,-4 5 0 0,0 0-128 0,7-6 0 16,-7 6 0-16,0 0 0 0,6-5 144 0,-6 5-144 15,11-4 160-15,-4 0-160 0,-7 4 144 0,10-5-144 16,1 4 128-16,1-3-128 0,-2 0 160 0,2 0-160 16,0 0 192-16,1 0-192 0,0 0 144 0,3 2-144 15,1-2 0-15,2 1 144 0,3 2-144 0,2 0 0 0,-1-1 0 16,3 2 0-16,0 0 0 0,2 2 0 0,-1 0 0 15,2 1 0-15,-2-1 0 0,1 2 0 16,-2-1 0-16,-2 1 0 0,0-2 0 0,1 0 0 0,-1 0 0 0,1 1 0 16,-1-2 0-16,0-1 0 0,4 0 0 0,3-1 0 15,2 0 0-15,2-2 0 0,3 2 0 0,2-2 0 16,3-1 0-16,0 2 0 0,-2-2 0 0,-1 1 128 16,0 2-128-16,0-3 0 0,-4 1 0 0,1-2 0 15,-1 1 0-15,2 0 0 0,0 2 0 0,2 0 0 16,2 2 0-16,1 3 0 0,1 1 0 0,0 1 0 15,-2 0 0-15,0-1 0 0,0 0 0 0,-1-1 0 16,1-1 0-16,2 0 128 0,3-1-128 0,4 0 0 16,4 1 128-16,1 0-128 0,0-1 0 0,-2 1 128 15,-5-2-128-15,2 0 0 0,-4-2 0 0,1 1 0 0,0-1 0 16,3 0 0-16,3 2 0 0,2 2 0 0,0-1 0 0,-2 1 0 16,-1 0 0-16,-1-2 0 0,-1 0 0 0,1-2 0 15,1 1 0-15,3 0 0 0,3 0 0 0,1-1 0 16,0 1 0-16,-1 1 0 0,-5-1 0 0,0-1 0 15,-2-3 128-15,1 1-128 0,3 0 0 0,3 2 0 16,1-1 0-16,0 2 128 0,0 1-128 0,0 0 0 16,-1-2 0-16,-3 0 128 0,-2-2-128 0,4 1 0 15,2 1 0-15,1 2 128 0,3 0-128 0,-3 1 0 16,-2 0 0-16,-3 1 0 0,-1-2 0 0,-1-2 0 16,1 0 0-16,1 2 0 0,2 0 0 0,-1 1 0 15,-1 0 0-15,-1 2 0 0,-4-2 0 0,0-1 0 16,-3-1 0-16,1-2 0 0,1 1 128 0,3-1-128 0,3 2 0 15,3-2 128-15,1 2-128 0,-1 0 0 0,-2-1 0 0,-1-3 0 16,-1 1 0-16,2 0 0 0,1-2 0 0,2 2 0 16,1 1 0-16,0 3 0 0,-1 2 128 0,-4-1-128 15,-2-1 0-15,-4 0 0 0,-1-1 0 0,0 1 0 16,2 0 0-16,2 2 0 0,2 1 0 0,0 3 0 16,-3-2 0-16,-1 1 0 0,-3-1 0 0,-2 0 128 15,-2-1-128-15,-1-3 0 0,-1 0 0 0,1 0 0 16,0 0 0-16,1 0 0 0,2 0 0 0,-2 0 0 15,1 0 0-15,-2 0 128 0,-4 0-128 0,0-3 128 16,-1 2-128-16,-3-2 0 0,-1 1 0 0,2-1 0 16,-1 2 144-16,2-3-144 0,-1 1 160 0,2 3-160 15,0 2 0-15,0 0 0 0,-2 1 0 0,2-2 0 16,-1 2 0-16,-2 2 0 0,-1-1 0 0,1-3 0 16,-2 0 0-16,-1 1 0 0,-1-2 0 0,2 1 0 0,0 0 0 0,-1 2 0 15,1-2 128-15,-1 2-128 0,1-2 0 0,-2 0 0 16,1 2 128-16,-2 0-128 0,-2-1 0 0,1-2 0 15,-2 0 0-15,1 0 0 0,-2 2 0 0,0-1 0 16,-1-2 0-16,-1 1 0 0,-1-2 0 0,0 2 144 16,2 0-16-16,0 2 0 0,1-1-128 0,1 3 0 15,2-3 0-15,-1 2-176 0,2 1 176 0,0 0 0 16,0-1 0-16,-1 1 0 0,-2 0 0 0,1 0 0 16,-2-1 0-16,0-1 0 0,-1-2 0 0,-1 2 0 15,1-2 0-15,-1 2 0 0,-2-2 0 0,1 0 0 16,-1 0 0-16,3-2 0 0,0 2 0 0,0 2 0 15,1 0 0-15,0-1 128 0,0-1-128 0,1 4 0 0,1-3 0 0,-2 2 0 16,0-1 0-16,0 0 0 0,-1-1 0 16,-2 0 0-16,-1 1 0 0,-1-2 0 0,-1 0 0 0,-2 0-128 15,-2-2 128-15,-1 1 144 0,2 1-16 0,-1-3-128 16,0-1 0-16,-2 2-176 0,-1-3 0 0,1 1 0 16,1 0 432-16,-1 0 64 0,2-1 32 0,-1-1 0 15,1 1-352-15,2 1 144 0,0-2-144 0,-1-1 0 16,-1 2 128-16,1 1-128 0,-1 2 0 0,-1-1 0 15,0 0 0-15,-1 1 0 0,-1-1 0 0,0 2 0 16,-1-2 128-16,-2 2-128 0,-10 1 0 0,11-3 0 16,-1 1 0-16,-10 2 160 0,10-3-160 0,1 2 128 15,-1-2-128-15,1 1 160 0,-1 0-160 0,1-2 160 16,-11 4-160-16,13-2 0 0,0-1 0 0,-2 1 0 16,0 0 0-16,-1 1-272 0,2-2 32 0,-2 1 16 15,-10 2 368-15,12-2 80 0,-3 1 16 0,-9 1 0 16,12-4-240-16,-12 4 0 0,0 0 0 0,10-2 0 0,-10 2 128 15,10-2 0-15,-10 2-128 0,0 0 192 0,0 0-16 0,0 0-16 16,0 0 0-16,0 0 0 0,0 0-160 0,0 0 0 16,9-2 0-16,-9 2 128 0,0 0-128 0,0 0 0 15,0 0 0-15,0 0 128 0,10-8 0 0,-10 8 0 16,0 0 0-16,7-9 0 0,-3 0 0 0,-4 9-128 16,0 0 192-16,2-12-64 0,-2 12 64 0,2-13 16 15,-2 1 0-15,0 0 0 0,0 12 64 0,1-17 16 16,-1 2 0-16,0-2 0 0,-1-3-80 0,-1 1-16 15,1-5 0-15,0-1 0 0,-3 1-192 0,1-5 128 16,0 2-128-16,0-2 0 0,-3 0 464 0,0 4 0 0,-1 2 0 0,1 2 0 16,1 3-464-16,-1 2 0 0,1 1 0 0,0 2 0 15,0 1-384-15,-1 1 48 0,1 4 0 0,0-3 0 16,5 10 144-16,-6-9 16 0,-2-2 16 0,0 4 0 31,-1 3-928-31,0 4-192 0,-2 1-48 0,-3 2 0 16,-6-3-2528-16,-4 3-512 0</inkml:trace>
  <inkml:trace contextRef="#ctx0" brushRef="#br1" timeOffset="167731.57">2949 7990 27119 0,'0'-13'1200'0,"0"4"256"0,0-3-1168 0,0 3-288 15,0-3 0-15,0 3 0 0,0 0 1328 0,-3 1 208 16,1-1 32-16,-1 1 16 0,-1 3-560 0,0 0-128 16,-2 2 0-16,-1-1-16 0,-2 1-432 0,0 1-96 15,0 1-16-15,-1-1 0 0,-1 5-336 0,1-1 144 0,-1 2-144 0,2 0 0 16,0 3 128-16,0 3-128 0,0 2 0 0,-2 4 0 16,1 1 0-16,-1 1 0 0,1 4 0 0,0 5 0 15,-1 7 192-15,2 1-192 0,1 2 192 0,2-2-192 16,-2-6 160-16,3-2-160 0,1-2 128 0,1-3-128 15,1-1 192-15,4 0-64 0,2-2 0 0,3 0 0 16,0-2-128-16,4-3 160 0,-1 2-160 0,3-3 160 16,3-4-160-16,1 1 160 0,1-3-160 0,2-2 160 15,1-5-32-15,-1-1-128 0,3-3 192 0,-1-4-64 16,-1-3 16-16,2 1 0 0,1 0 0 0,-2-6 0 16,-1 3 80-16,-2 0 16 0,-2 0 0 0,-3-2 0 15,-2 1 288-15,0-2 64 0,0 1 16 0,-2-1 0 0,-1 1-144 16,-4-5-16-16,-2-3-16 0,0-5 0 0,-3-3-144 0,-3-2-32 15,-2-1 0-15,-2 2 0 0,-2 2-256 0,-3 0 160 16,-3 2-160-16,-2 5 128 0,-3 1-128 0,-2 4 128 16,-4 2-128-16,0 4 128 0,0 3-128 0,0 3-224 15,1 3 48-15,2 0 16 16,0 3-400-16,4 3-80 0,2-2 0 0,4 4-16 16,2 2-2464-16,5-1-480 0</inkml:trace>
  <inkml:trace contextRef="#ctx0" brushRef="#br1" timeOffset="167944.31">3261 8350 31327 0,'-15'-4'2784'0,"5"4"-2224"0,-3 0-560 0,1 4 0 15,3 2 2688-15,4 5 448 0,5-11 64 0,-2 13 32 16,4 0-2832-16,3 0-560 0,1-2-112 0,1 1-32 31,1 0-96-31,2-4-32 0,2-1 0 0,1-3-11712 0,1-4-2336 0</inkml:trace>
  <inkml:trace contextRef="#ctx0" brushRef="#br1" timeOffset="168380.72">3716 7909 37839 0,'-20'-17'1664'0,"10"10"368"0,-1 2-1632 0,2 1-400 16,0 2 0-16,9 2 0 0,-9 2 640 0,9-2 32 15,-8 11 16-15,0 4 0 0,-1 5-688 0,0 5-224 16,2 6 0-16,-2 9 0 0,-2 6 0 0,-3 1 0 15,0-9 0-15,0 0 0 16,-1-7-160-16,1-1-16 0,1-4-16 0,1 0 0 16,3-5-256-16,3 1-48 0,0-5-16 0,5 3 0 0,1-6 480 0,3 2 80 0,1-3 32 0,4-4 0 15,1-1 144-15,2-5 0 0,2-1 128 0,3-4-128 16,2-1 144-16,2-1-144 0,2-3 192 0,2 1-192 16,0-5 384-16,2 1-16 0,2 1-16 0,-2-4 0 15,-1 0 80-15,-3-3 16 0,-1-2 0 0,-1 1 0 16,0 1-80-16,0-1-16 0,-3 1 0 0,-2 2 0 15,1 2-64-15,-4 1-16 0,-2-6 0 0,-2-2 0 16,-3-1 48-16,-4-5 0 0,-2-1 0 0,-3-3 0 16,-2-1 16-16,-2 4 16 0,-3-3 0 0,0 2 0 15,-2 1-128-15,-2 4-32 0,-2 1 0 0,0 4 0 16,-1 3-192-16,0 2 128 0,-2 0-128 0,1 2 0 16,-1 4 0-16,1 1-288 0,-2 4 32 0,2-2 16 15,3 2-1968-15,1 2-400 0,3 2-80 16</inkml:trace>
  <inkml:trace contextRef="#ctx0" brushRef="#br1" timeOffset="169081.73">12710 7746 13823 0,'0'0'1216'0,"0"0"-960"15,0 0-256-15,0 0 0 0,0 0 4768 0,0 0 912 0,4-7 176 0,-4 7 32 16,0 0-4432-16,0 0-896 0,0 0-176 0,0 0-48 16,0 0-336-16,-7 12 0 0,7-12 0 0,-6 18-128 15,1 1 128-15,2-6 0 0,0 5 160 0,1 8-160 16,0 4 320-16,2 5-48 0,0 4 0 0,2 2 0 15,0 0 128-15,4 26 32 0,-2-16 0 0,-1-9 0 16,1-9-256-16,-1-1-48 0,-3-4-128 0,0-4 192 16,0-2-384-16,0-2-64 0,0-3-32 0,0-2-11168 15,0 1-2240-15</inkml:trace>
  <inkml:trace contextRef="#ctx0" brushRef="#br1" timeOffset="169298.71">12989 8274 26719 0,'0'0'1184'0,"-12"-3"240"0,-1-1-1136 0,3 3-288 16,1 0 0-16,9 1 0 0,-8-1 3728 0,8 1 688 15,0 0 144-15,0 0 32 0,-3 13-3984 0,2 0-800 16,1 1-144-16,2 0-48 0,1-1 0 0,0 0 0 15,-3-13 0-15,4 19 0 16,1-5-1280-16,0 2-256 0,0-5-48 0,2 1-8832 16,-7-12-1760-16</inkml:trace>
  <inkml:trace contextRef="#ctx0" brushRef="#br1" timeOffset="169748.57">13486 7794 11055 0,'0'0'480'0,"0"0"112"0,-12-6-464 0,0 2-128 0,-2 2 0 0,0 4 0 15,-1 0 6064-15,1 5 1184 0,-2-1 240 0,1 4 64 16,-1 0-6112-16,-1 3-1216 0,0 4-224 0,0 4 0 15,1 4-128-15,2 6 128 0,0 3-128 0,3 5 128 16,2 5 0-16,3-3-160 0,0-4 160 0,4-4 0 0,1-7 0 0,3-2-128 16,2-5 128-16,1 2 0 0,2-1 0 0,2-2 0 15,1-3 0-15,2 1 0 0,0-5 0 0,2-1 0 16,2-1 0-16,3-2 0 0,2-5 0 0,1 0 0 16,2-4 0-16,1 0 0 0,1-5 0 0,0 1 0 15,-1-4 0-15,-1 0 144 0,-2-4 32 0,1-2 0 16,-3 0 0-16,0-2 0 0,-2-5 208 0,-1-6 32 15,-2-6 16-15,-4-3 0 0,-2-4 32 0,-1 1 16 16,-1-3 0-16,-2 8 0 0,-2-1-112 0,-3 8-32 16,-2 2 0-16,0 4 0 0,-2 5 48 0,-3 1 0 15,-3 2 0-15,-2 4 0 0,-2 2-96 0,-2 2-16 16,-1 2 0-16,-1 2 0 0,-2 3-416 0,-1 2-96 16,-1-2-16-16,-1 1 0 15,-2 1-2432-15,-2-2-512 0</inkml:trace>
  <inkml:trace contextRef="#ctx0" brushRef="#br1" timeOffset="171580.68">7755 6948 4607 0,'0'0'400'0,"0"0"-400"0,0 0 0 0,0 0 0 16,0 0 2768-16,-10 4 480 0,10-4 80 0,-9 3 32 15,9-3-1664-15,-9-3-336 0,9 3-64 0,-8-5-16 16,2 0 0-16,2 1-16 0,0-3 0 0,1 1 0 15,1-1 80-15,2 7 0 0,-2-4 16 0,2 0 0 16,0 0-160-16,0-1-48 0,0 1 0 0,0 2 0 16,0-4-192-16,0 5-32 0,0 1-16 0,0 0 0 15,0 0-352-15,0 0-80 0,0 0-16 0,0 0 0 16,-2 13-192-16,-2-1-32 0,0 2-16 0,0 1 0 0,-2 0 16 0,-1 3 0 16,-2 3 0-16,0 1 0 0,1 2 256 0,0 1 48 15,0-2 16-15,1-1 0 0,0 1-176 0,2-4-16 16,2-1-16-16,1 1 0 0,0-4-208 0,1 1-144 15,1 0 192-15,3-2-192 0,-1 0 128 0,2 1-128 16,-1-1 0-16,2 2 0 16,1-2-384-16,2 0-128 0,0-1-16 0,0 2-16 15,0-2-2592-15,0-2-512 0</inkml:trace>
  <inkml:trace contextRef="#ctx0" brushRef="#br1" timeOffset="172267.42">7448 7867 25791 0,'-9'-1'2304'0,"-3"-6"-1856"16,1 1-448-16,1 1 0 0,10 5 1984 0,-10-6 288 15,1 1 64-15,0 0 16 0,0 2-1920 0,9 3-432 16,-11-5 0-16,2 1 0 0,-1 0 0 0,0 2 0 16,10 2 0-16,-11 1 0 0,-2-1 0 0,1 1 0 15,-1 3 0-15,-1 3 0 0,-1 2 0 0,0 1 0 16,-1 6 0-16,0 5 0 0,-1 1 144 0,2 8 16 15,-1 4 0-15,2 6 0 0,1 5 128 0,1-2 32 16,2-3 0-16,0-2 0 0,1-3-64 0,3-5 0 0,2-3 0 0,1-2 0 16,2-1-112-16,1-2-16 15,3-1-128-15,0 0 192 0,1-3-192 0,2 1 176 0,1 0-176 0,4-6 160 16,-1-2-160-16,2-3 0 0,1-4 0 0,1-3 0 16,3-2 0-16,2-5 128 0,-1-6-128 0,3 0 0 15,1-3 0-15,0-1 0 0,0 0 0 0,-1 1 0 16,-1-4 0-16,-2 4 0 0,-1-1 128 0,-2 2-128 15,-3-2 0-15,-4-1 0 0,-3 0 0 0,-1-2 128 16,-3-1 16-16,-2-6 0 0,-3-7 0 0,0-1 0 16,-2 1 48-16,-2 0 16 0,-1-1 0 0,-2 1 0 15,0 4-48-15,-1 2-16 0,-1 5 0 0,0 4 0 16,-1 2 16-16,-1 6 0 0,3-2 0 0,1 6 0 16,0 0-160-16,2 3 0 0,0-1 0 0,9 4 0 15,0 0-384-15,0 0-96 0,0 0-32 0,0 0 0 16,0 0-2080-16,0 0-416 0,0 0-96 0,0 0-16 15</inkml:trace>
  <inkml:trace contextRef="#ctx0" brushRef="#br1" timeOffset="172805.04">7683 8445 2751 0,'-7'-3'256'0,"-2"-1"-256"15,-3 2 0-15,2 2 0 0,1 0 8944 0,2 0 1744 16,7 0 336-16,0 0 80 0,0 0-8736 0,0 0-1760 15,-2 13-352-15,2-13-64 16,2 13-592-16,4 0-128 0,-3-2-32 0,4 0 0 16,1-2-2432-16,0 1-480 0,-1 1-112 0</inkml:trace>
  <inkml:trace contextRef="#ctx0" brushRef="#br1" timeOffset="173283.97">8131 7866 28559 0,'-13'-7'1264'0,"3"3"272"16,-5-1-1232-16,1 4-304 0,1 1 0 0,1 5 0 15,3 2 3232-15,1 4 592 0,2-1 112 0,-2 3 32 16,2 2-3584-16,-1 2-704 0,1 1-128 0,-1-1-48 0,0 2 272 0,2 1 48 15,-1-1 16-15,1 0 0 0,-1 0-128 0,4-2-32 16,-1-6 0-16,2 1 0 16,1-3-144-16,0-9-48 0,0 0 0 0,0 0 0 15,4 7-96-15,-4-7-32 0,4 7 0 0,-4-7 0 0,7 4 320 0,-7-4 64 16,0 0 16-16,11 6 0 0,-1-1 240 0,1 1 0 16,-2 0 0-16,1-3 160 0,2 4 128 0,0 1 32 15,-2-4 0-15,2 0 0 0,1 0-128 0,1 2 0 16,1-3-16-16,0 2 0 0,1 0-176 0,1 2 0 15,0-2 0-15,-2 0 0 0,0 2 0 0,-2-4 0 16,0 3 0-16,-1 0 0 0,-12-6 0 0,10 5 128 16,-10-5-128-16,0 0 0 0,7 12 240 0,-5-1-48 0,-2-11 0 15,-5 13 0-15,-2 1 272 0,-2 2 48 0,-1-3 16 0,-2 4 0 16,-2-4-176-16,-1 4-32 0,1-2-16 0,-2 2 0 16,1 0-160-16,-1 0-16 0,2 1-128 0,-2 1 192 15,-1-1-192-15,-1-3 0 0,0-2-192 0,-2-3 192 31,-1-4-704-31,0-5-48 0,1-2 0 0,1-7-10720 0,4-2-2160 0</inkml:trace>
  <inkml:trace contextRef="#ctx0" brushRef="#br1" timeOffset="173480.37">8107 7870 40655 0,'1'-15'1792'0,"-1"15"384"16,-1-11-1728-16,3 0-448 0,-2 11 0 0,7-8 0 0,0 3 736 0,3 0 64 16,1 2 16-16,4 1 0 0,0 1-496 0,4-1-112 15,-1 2-16-15,3-1 0 0,1 2-192 0,3 2 0 16,-1 1 0-16,1 0-160 16,-1 0-2832-16,-2-3-560 0</inkml:trace>
  <inkml:trace contextRef="#ctx0" brushRef="#br1" timeOffset="176961.37">4586 6487 21183 0,'-6'-13'944'15,"2"3"192"-15,-1 4-912 0,5 6-224 0,0 0 0 0,0 0 0 16,0-9 2816-16,0 9 528 0,8-9 112 0,1 3 0 0,1 4-2816 0,2 2-640 16,0 0 0-16,2 0 0 0,2 2 0 0,-6 1 0 15,2 1 0-15,2 0 0 0,3-2 0 0,3 4 0 16,1 2 0-16,1-2 0 0,-1 2 0 0,18 4 0 15,-3-6 0-15,-5 1 0 0,-2-1-144 0,0 1 144 16,0-5 0-16,0 1 0 0,1-3-128 0,2 0 128 16,0 1 0-16,1-2 0 15,0-3-1344-15,-2 0-176 0,-2-5-16 0,-1 0-11648 0</inkml:trace>
  <inkml:trace contextRef="#ctx0" brushRef="#br1" timeOffset="177595.11">5920 6217 27119 0,'0'0'1200'0,"0"0"256"0,0 0-1168 0,0 0-288 0,0 0 0 0,0 0 0 16,0 0 240-16,0 0-16 0,0 0 0 0,0 0 0 16,0 0-224-16,0 0 0 0,0 0 0 0,0-8 0 15,0 8 0-15,0 0 0 0,0 0 0 0,0 0 0 16,-8-8 0-16,2 3 176 0,6 5-176 0,-11-1 160 16,1-1 160-16,1 2 48 0,-2 2 0 0,2-1 0 0,-2-1-80 0,-2 0-16 15,-3 0 0-15,2 2 0 0,-1-2-16 0,0 2-16 16,-4-1 0-16,1 2 0 0,0-1 16 0,0 3 0 15,-1-2 0-15,1 5 0 0,1-2 96 0,3 4 32 16,1 3 0-16,1 1 0 0,-1 3 208 0,3 5 48 16,0 4 16-16,3 2 0 0,1 3-272 0,2 0-64 15,4 2-16-15,3-5 0 0,2-3-304 0,4 0 128 16,2-3-128-16,3-4 0 0,3-2 144 0,4-4-144 16,1-3 0-16,3 0 144 0,1-4-16 0,0-1-128 15,-1-3 192-15,1-2-64 0,1-8 0 0,-1-1 0 16,-1-7 0-16,-1-4 0 0,-4-5-128 0,0-4 0 15,-4-4 0-15,-2 1 0 0,-1 2 0 0,-1 0 0 0,-4 2 0 16,-2 3 0-16,-1 2 0 0,-2 4 0 0,0 1 0 16,-3 4 0-16,-3 0 0 0,-1 2 128 0,-1 3-128 0,1-1 128 15,-3 2 160-15,2 1 32 0,5 8 0 0,-8-5 0 16,-1 4 16-16,9 1 16 0,-9 4 0 0,3 1 0 16,6-5-352-16,-8 8 0 0,1 1 0 0,3 1 128 15,4-10-128-15,-2 15 0 0,-2 0 0 0,2 5 0 16,1 0 192-16,1 4 80 0,-1 8 16 0,1 4 0 15,0 4 32-15,1 0 0 0,2 1 0 0,-1-3 0 16,0-5-64-16,0-5-16 0,1-4 0 0,2-3 0 16,2 0-96-16,0-3-16 0,1-4 0 0,3 2 0 15,0-3-304-15,4-1-64 0,2-2-16 0,2-3 0 16,3-1-2816-16,6-3-576 0</inkml:trace>
  <inkml:trace contextRef="#ctx0" brushRef="#br1" timeOffset="178079.56">9732 5996 11967 0,'-4'-5'1072'16,"-1"1"-864"-16,-3 2-208 0,8 2 0 16,-8 7 6272-16,3 8 1216 0,3 6 256 0,0 2 32 15,2-1-6432-15,0 0-1344 0,2-1-128 0,-1 0-112 16,-1 0 240-16,3-1-192 0,-1 0 192 0,1 1-192 0,-1 3 192 0,1 4 0 15,0 0 0-15,-2 4 0 0,0 2 0 0,2 3 0 16,-1 1 0-16,0-1 0 0,-2 0-176 0,0-2 16 16,-3-5 0-16,2-2 0 15,0-8-1264-15,-1-1-256 0,4-5-48 0,-5-4-13504 0</inkml:trace>
  <inkml:trace contextRef="#ctx0" brushRef="#br1" timeOffset="178282.84">9392 6381 35935 0,'-9'-23'3200'0,"4"9"-2560"0,1 3-512 0,1 0-128 16,2 3 2624-16,6 2 512 0,5 2 112 0,7 1 16 16,4-2-2912-16,5 1-576 0,3 2-112 0,2 0-32 15,2 2 368-15,2 0 0 0,0 2-144 0,-1-2 144 31,0 0-1200-31,0-2-176 0,1 1-32 0,3-1-16 16,0-1-2096-16,0 0-400 0</inkml:trace>
  <inkml:trace contextRef="#ctx0" brushRef="#br1" timeOffset="178773.15">10568 6218 25791 0,'0'0'2304'0,"-10"-8"-1856"0,-2 3-448 0,0 0 0 0,-1-2 2400 0,1 2 384 16,1 2 80-16,-1 0 16 0,1 0-2240 0,0 3-432 15,-2 1-80-15,0 2-128 0,-2 1 0 0,0 1 0 16,-2 1 0-16,0 2 0 0,0 1 0 0,0 4 0 16,0-3-160-16,0 3 160 0,0 1 0 0,0 3-128 15,0 0 128-15,1 1 0 0,1 3 0 0,0-1 0 16,1 0 0-16,2 1 0 0,1-3 128 0,3 2 0 15,3 0 0-15,1-3 0 0,1-3 0 0,2-2 16 16,2-2 0-16,4 2 0 0,3 1-16 0,3 0-128 16,0-3 192-16,2-1-64 0,2-2-128 0,2-1 192 0,3-2-192 15,0-1 192-15,0-4-192 0,2-5 0 0,0-3 0 0,1-1 128 16,2-1-320-16,-1-2-80 0,-2-1-16 0,0-3 0 16,-1-1-32-16,-2-2 0 0,-2 1 0 0,-2 1 0 15,-4-5 320-15,0 2-128 0,-3-1 128 0,-2 3 0 16,-1-1 0-16,-1 2 320 0,-1 1-32 0,-1 1-16 15,0 2 352-15,0 1 64 0,1 0 16 0,-2 3 0 16,-1 10-112-16,0 0-16 0,2-10 0 0,-2 10 0 16,0 0-208-16,0 0-48 0,0 0-16 0,0 0 0 15,0 0-304-15,0 0 0 0,-3 17 0 0,0 2 0 16,1 1 256-16,-1 0-64 0,1 5-16 0,0 3 0 16,0-3 80-16,2 4 0 0,1 0 16 0,3-1 0 15,1 0-272-15,2 0 0 0,2 1-208 0,2-3 80 16,4-6-2240-16,4-3-432 0,6-4-80 0</inkml:trace>
  <inkml:trace contextRef="#ctx0" brushRef="#br2" timeOffset="190728.04">9057 9055 2751 0,'0'0'256'0,"0"0"-256"16,0 0 0-16,0 0 0 0,0 0 224 0,0 0 0 16,0 0 0-16</inkml:trace>
  <inkml:trace contextRef="#ctx0" brushRef="#br2" timeOffset="191887.5">8958 9184 4607 0,'-1'10'400'0,"1"-10"-400"16,-2 7 0-16,2-7 0 0,0 0 3648 0,-5 6 640 0,1 1 128 0,4-7 16 16,-2 9-3088-16,2-9-640 0,0 0-112 0,0 0-16 15,0 0-192-15,0 0-48 0,0 0 0 0,0 0 0 16,0 0-96-16,0 0-32 0,0 0 0 0,0 0 0 15,6 4-48-15,-6-4-16 0,0 0 0 0,0 0 0 16,0 0 192-16,9-1 48 0,-9 1 0 0,0 0 0 16,9-3 192-16,-9 3 32 0,9-5 16 0,-9 5 0 15,0 0 80-15,0 0 0 0,8-7 16 0,-8 7 0 16,8-9-224-16,-8 9-48 0,0 0-16 0,7-8 0 16,-2-1-16-16,-5 9 0 0,0 0 0 0,4-9 0 15,-2-1-32-15,1 1-16 0,-4-3 0 0,2 1 0 16,0 2-16-16,-1-4 0 0,0 0 0 0,2-1 0 15,0 0-112-15,1-3-32 0,-2-2 0 0,0 0 0 16,3-5-208-16,1 5 176 0,1-2-176 0,0 1 160 16,2 1-32-16,1-1-128 0,2 1 192 0,-1 2-64 0,-2-2-128 0,1 1 0 15,-3 0 0-15,0-5 128 0,-2-5-128 0,1-1 0 16,-3-4 0-16,0-1 0 0,-1 1 128 0,0 2-128 16,-1 1 192-16,-2 2-64 0,0-2 64 0,0 6 0 15,-2 0 0-15,1 5 0 0,1-1-192 0,-1 2 160 16,-1 2-160-16,0 3 160 0,-1 1-160 0,1-1 0 15,0 0 0-15,0 0 128 0,2 2-128 0,0-4 0 16,1 0 0-16,0-6 0 0,-2-1 128 0,2-5-128 16,1-2 192-16,0-1-64 0,-1 0-128 0,-2 0 0 15,0-2 0-15,1 2 0 0,0 3 0 0,1 2 0 16,0 3 0-16,-2 2 0 0,-2 6 0 0,-3 0 192 0,2 2-32 0,-1 0 0 16,1 4 128-16,0 2 32 15,0 1 0-15,2 1 0 0,-1-1-160 0,1 2-32 0,4 3 0 0,0 0 0 16,-4-3-128-16,4 3 0 0,0 0 0 0,0 0 0 15,0 0 0-15,0 0 0 0,0 0 0 0,0 0 0 16,-4-4 0-16,1 2 0 0,3 2 0 0,0 0 0 16,0 0 0-16,0 0 0 0,0 0 0 0,-3-7 0 15,-3 3 0-15,2 2 0 0,4 2 0 0,-5-5 0 16,-1 1 0-16,6 4 0 0,-7-6 0 0,7 6 0 16,-5-3 0-16,5 3 0 0,-5-6 0 0,5 6 0 15,-5-6 128-15,5 6-128 0,0 0 0 0,0 0 128 16,0 0-128-16,0 0 0 0,-7-7 0 0,7 7 0 15,-5-6 0-15,1 1 0 0,4 5 0 0,0 0 0 16,-4-10 0-16,1 4 0 0,3 6 0 0,-1-9 0 0,1 9 0 0,3-12 0 16,-1 0 0-16,2 2 0 15,1-1 0-15,2 4 0 0,-1-2 0 0,1 1 0 0,1 0 0 0,-8 8 0 16,0 0 0-16,8-9 0 0,-8 9 0 0,6-8 0 16,-6 8 0-16,0 0 0 0,0 0 0 15,0 0 0-15,0 0 0 0,8-5 0 0,-8 5 0 0,0 0 0 16,6-8 0-16,-6 8 0 0,0 0 0 0,0 0 0 15,0 0 0-15,0 0 0 0,0 0 0 0,0 0 0 16,0 0 0-16,0 0 0 0,0 0 0 0,0 0 0 16,0 0 0-16,0 0 0 0,-10 0 0 0,0 2 160 15,-1 4-160-15,1 0 160 0,-2 3-16 0,-1 2 0 16,-1 1 0-16,-2 1 0 0,-1 1-144 0,0 3 0 16,0 0 0-16,3 1 0 0,-1-1 0 0,4 1 0 0,-1-2 0 0,3-2 0 15,1-2 0-15,1-2 0 0,7-10 128 0,-5 13-128 16,5-13 0-16,0 0 0 0,0 0 128 0,0 0-128 15,0 0 0-15,0 0 128 0,0 0-128 0,0 0 128 16,0 0-128-16,8-6 128 0,0-5-128 0,0 2 128 16,0-1-128-16,2-3 0 0,2 1 0 0,1 0 0 15,1 1-256-15,2-1 64 0,-1 0 0 0,1 0 16 16,-2 1 176-16,-1 0 0 0,0 1-144 0,1 1 144 16,-1 1 0-16,-2 0 0 0,-2-1 0 0,1 0 0 15,-3 0 0-15,1 0 0 0,-1-1 0 0,-1 3 0 16,1-1 0-16,-7 8 128 0,6-12 0 0,-1 4 0 15,1 0-128-15,0 2 0 0,-6 6 0 0,8-7-176 16,-8 7 176-16,10-5 0 0,0 1 128 0,-10 4-128 0,10 3 0 0,-1 2-128 16,0 3 0-16,-1 2 0 15,0 0 128-15,0 0 0 0,-2 0 0 0,1 2 0 0,-1 2 0 0,1-1 176 16,-1-1-48-16,1 0 0 0,-2-2-128 0,0 1 0 16,-1-1 0-16,1 3-176 0,1 3-16 0,-1-2 0 15,-1 3 0-15,1 0 0 16,1-1-2784-16,0 1-560 0,-1 0-112 0</inkml:trace>
  <inkml:trace contextRef="#ctx0" brushRef="#br2" timeOffset="192693.66">8775 9447 6447 0,'0'0'576'0,"-6"-6"-576"16,-2-1 0-16,1 2 0 0,7 5 3984 0,0 0 688 15,-9-4 144-15,9 4 32 0,-9-4-3760 0,9 4-736 16,0 0-160-16,0 0-16 0,-8-4 64 0,8 4 16 16,0 0 0-16,0 0 0 0,0 0-48 0,0 0 0 15,0 0 0-15,-6-6 0 0,6 6 320 0,-5-4 64 16,5 4 16-16,0 0 0 0,0 0 160 0,-9-7 16 0,-1 1 16 0,10 6 0 15,-9-1-128-15,0 2-32 0,0-1 0 0,9 0 0 16,-12 6-160-16,1 1-32 0,-2 1-16 0,1 3 0 16,0 3-240-16,-4 5-64 0,-1 6 0 0,2 9 0 15,-1 4 48-15,2 5 0 0,-1 3 0 0,5-2 0 16,2-8 192-16,4-5 32 0,3-6 16 0,4-1 0 16,2-8-224-16,4 0-32 0,3-2-16 0,1 0 0 15,0-4-144-15,0-1 0 0,0-4 144 0,0 0-144 16,1-2 0-16,-1-2 0 0,-1-3 0 0,1-2 128 15,-3-1-128-15,1-3 0 0,-1 0 0 0,1-2 128 16,-1-3-128-16,1-3 0 0,0-4 0 0,0 1 0 16,-2-5 0-16,0-2 128 0,-2-4-128 0,-1 0 0 15,1 0 128-15,-4-1-128 0,1-3 128 0,0 3-128 16,-1 1 160-16,-3 2-32 0,-1 2-128 0,-2 3 192 0,-1 2-192 0,-1 3 0 16,-2 2 128-16,0 2-128 0,-3 1 0 0,1 0 128 15,0 2-128-15,0 1 0 0,-1 3 0 0,0 2 128 16,0-1-128-16,1 2 0 0,9 4 0 0,-9-2 0 15,9 2 0-15,-9 3-160 16,9-3-464-16,-7 8-80 0,2 0-32 0,1 1-10512 16,4-9-2096-16</inkml:trace>
  <inkml:trace contextRef="#ctx0" brushRef="#br2" timeOffset="193021.67">8954 9865 33343 0,'-13'0'1472'0,"13"0"320"0,-12 1-1440 0,12-1-352 0,-9 5 0 0,9-5 0 16,0 0 448-16,0 0 0 0,0 0 16 0,0 0 0 15,0 0-464-15,9 4 0 0,-9-4 0 0,11 6 0 16,-11-6 0-16,10 8 0 0,-2-1 0 0,0 1 0 0,-8-8-192 0,6 10 192 16,1 0-192-16,-3 1 192 15,-4-11-976-15,0 0-96 0,5 13-16 0,-5-13 0 16,1 10-2176-16,-1-10-432 0,0 0-80 15,0 0-5984-15</inkml:trace>
  <inkml:trace contextRef="#ctx0" brushRef="#br2" timeOffset="193522.29">9249 9390 24879 0,'-7'-4'2208'0,"-2"0"-1760"0,0 2-448 0,9 2 0 15,-9 0 3712-15,9 0 672 0,0 0 128 0,-8 5 32 16,8-5-3968-16,-8 8-768 0,3 1-176 0,1 2-16 16,-1 2 0-16,2 4 0 0,-1 3 0 0,2 3 0 31,-2 7-192-31,1 2-48 0,-1 3 0 0,2 3 0 0,0 1 288 0,1-1 48 0,1-2 16 0,1-6 0 15,1-2 272-15,-1-9 0 0,1-2 176 0,1 0-176 16,2-1 368-16,-2-2-48 0,-1-1 0 0,1 1 0 16,1-2-64-16,0-2-32 0,1 0 0 0,0-3 0 15,-5-7-224-15,9 10 144 0,-9-10-144 0,13 6 128 16,-1-5 0-16,1-1 0 0,0-1 0 0,2-5 0 16,-2-1-128-16,1-2 128 0,0-2-128 0,1 1 128 0,-1-2-128 0,0 2 0 15,1-1 0-15,-1 2 0 0,-1-2 0 0,-1 0 0 16,-4 2 144-16,-2 0-144 0,1-2 0 0,-3 1 128 15,-3 0-128-15,-1 1 0 0,0 9 0 0,-4-10 0 16,-1 1 0-16,-2 1 128 0,-2-1 16 0,-1 1 16 16,-2 1 0-16,-1 3 0 0,0 4 160 0,-1 0 16 15,-1-2 16-15,1 2 0 0,-2 0-48 0,2 3-16 16,0 2 0-16,1 0 0 0,-1-1 32 0,3 2 0 16,0 0 0-16,2 3 0 0,1 3-192 0,2 1-128 15,-1-3 192-15,2 3-192 16,1 1-384-16,0-1-192 0,-1-2-48 0,-1 1 0 15,-1 1-2512-15,-1-1-512 0</inkml:trace>
  <inkml:trace contextRef="#ctx0" brushRef="#br2" timeOffset="197264.47">10387 6003 15663 0,'2'-43'1392'0,"1"13"-1120"15,-2-4-272-15,1 0 0 0,-1 3 2560 0,1 2 448 16,2 4 80-16,0 3 32 0,1 1-2416 0,-1 2-464 15,0 2-112-15,-1 4 0 0,0 0-128 0,-3 1 0 16,0 12 0-16,-3-12 0 0,-1 1 0 0,1 4 0 16,-1-1 0-16,-1 0 0 0,-1 2 0 0,-1-3 128 15,-2-3-128-15,0 0 128 0,-3-1 64 0,-10-10 32 16,0 1 0-16,0 2 0 0,-3 1 240 0,-4 4 48 16,-5 5 16-16,-3-1 0 0,-6 1-112 0,-4 6-32 0,-3 4 0 15,-1 5 0-15,2 6-48 0,-2 3-16 0,3 7 0 0,-1 5 0 16,1 3 0-16,-4-1-16 0,-7-2 0 0,-1 3 0 15,-1 0-48-15,1 10 0 0,3 13 0 0,5 16 0 16,3 16-256-16,6-1 0 0,4-10 0 0,5-3 0 16,2-3 0-16,6 12 0 0,5 19 160 0,6-4-160 15,8-7 0-15,9-14 0 0,9-10-224 0,4-3 80 16,6-4-192-16,7 4-48 0,3 0 0 0,8 0 0 16,8-6 208-16,9-5 48 0,10-9 0 0,7-7 0 15,7-5 128-15,0-12 0 0,-1-7 0 0,6-4 0 16,5-5-128-16,6-4 0 0,7-4 0 0,-1-14 0 15,-3-17 128-15,3-14-208 0,3-10 80 0,-2 1 128 16,-2-1-160-16,-5 4 160 0,-6 5 0 0,-3-9-144 16,-1-7-48-16,-7-9 0 0,-10-13 0 0,-11 11 0 0,-11 12 0 15,-10 5 0-15,-11 4 0 0,-9-16 0 0,-9-16 192 16,-10 6 0-16,-7 9 0 0,-8 14 0 0,-9 14 384 0,-10 6 0 16,-11 0 0-16,-9-3 0 0,-8-6 16 0,-5 1 16 15,-4 6 0-15,-4 3 0 0,-7 3-416 0,-8 3 0 16,-11 1 0-16,0 11-14720 0</inkml:trace>
  <inkml:trace contextRef="#ctx0" brushRef="#br2" timeOffset="202942.68">26721 8930 7359 0,'0'0'656'0,"0"0"-528"0,0 0-128 0,0 0 0 15,0 0 3728-15,0 0 720 0,0 0 144 0,0 0 16 16,8-7-2448-16,1 2-496 0,1 1-112 0,2 1-16 16,1 2-512-16,-1 0-96 0,0 0-32 0,-1-1 0 15,1 2-320-15,-12 0-64 0,7 0 0 0,-2 0-16 16,-5 0-48-16,5-4 0 0,-5 4 0 0,0 0 0 16,0 0 192-16,0 0 48 0,0 0 0 0,0 0 0 15,0 0 64-15,0 0 16 0,0 0 0 0,0 0 0 16,0 0-80-16,0 0-16 0,0 0 0 0,0 0 0 15,5-5-224-15,-5 5-64 0,0 0 0 0,0 0 0 16,0 0-64-16,0 0-32 0,3-6 0 0,-3 6 0 0,0 0-112 0,0 0-32 16,0 0 0-16,0 0 0 0,0-7-16 0,0 7 0 15,0 0 0-15,0 0 0 0,0 0 48 0,0 0 0 16,-3-6 0-16,3 6 0 0,-5-8-16 0,5 8 0 16,0 0 0-16,0 0 0 0,-9-3-32 0,9 3-128 15,-11-1 192-15,11 1-64 0,-11-1-128 0,0 1 128 16,2 0-128-16,-1 0 128 0,-1-2-128 0,0 2 192 15,-1 0-192-15,0 2 192 0,-1 0-64 0,-1-1 0 16,-1 1 0-16,0-1 0 0,-1-1-128 0,0 1 192 16,0 1-192-16,0-1 192 0,0-1-192 0,2 0 0 15,-2-1 144-15,2 2-144 0,0 0 128 0,-1 2-128 16,1 0 128-16,0 2-128 0,-2-1 0 0,-2 1 128 16,-2 0-128-16,-1 2 0 0,-1-2 0 0,-3 1-320 0,-2 1 64 0,-4-1 16 15,-2 1 432-15,-1-2 64 0,0 0 32 0,3 2 0 16,1-1-288-16,4 2 160 0,2 1-160 0,4-1 128 15,0 3-128-15,3 0 0 0,1-2 0 0,2 1 128 16,0-1-128-16,1 0 0 0,1 0 0 0,3 0 0 16,0-2 0-16,1-1 0 0,1-1 0 0,2 2 0 15,5-7 128-15,-6 6-128 0,0 1 128 0,6-7-128 16,-5 5 128-16,5-5-128 0,0 0 0 0,-5 5 128 16,5-5 96-16,0 0 16 0,0 0 0 0,0 0 0 15,0 0-48-15,0 0-16 0,0 0 0 0,0 0 0 16,0 0-176-16,0 0 0 0,0 0-160 0,0 0 160 15,0 0 0-15,0 0 0 0,0 0 0 0,0 0 0 16,0 0-160-16,0 0 160 0,-5 7-160 0,5-7 160 16,0 0 0-16,0 0 0 0,-5 6 0 0,2 2 0 0,3-8 0 0,-4 7 0 15,1-1 0-15,2 2 0 0,0 0 0 0,1-2 0 16,-3 5 0-16,1-2 0 16,0 1 0-16,2-2 0 0,0 0 0 0,2 1 0 0,-2 2 0 0,0-2 0 15,0-9 0-15,1 11 0 0,2 0 0 0,-1-1 0 16,-2-10 0-16,5 16 0 0,1 0 0 0,-3 0 0 15,1-1 0-15,-1 4-144 0,-2 2-16 0,2 5 0 16,0 7 0-16,-1 7 0 0,1 9 160 0,-1 4 224 16,1 3-48-16,1-8-16 0,-3-6-160 0,0-5 0 15,-1-6 0-15,2-3 0 0,0 0 0 0,1-2 160 16,0 1-160-16,-2 6 160 0,0 5-160 0,0 5 160 0,1 2-160 0,-1 1 160 16,0 0-160-16,2-3 0 0,0-7 0 0,1-2 128 15,-2-7-128-15,1 0 0 0,-2-3 0 0,0-2 0 16,1-1 0-16,-1 0 0 0,-1-1 128 0,0 1-128 15,1 5 0-15,1 2 192 0,-1 6-192 0,0 3 192 16,2 1-192-16,-2-1 0 0,0 0 0 0,1-5 0 16,-2-3 128-16,0-5-128 0,0-5 0 0,0-1 128 15,-2-5-128-15,1 0 160 0,1 2-160 0,-1-2 160 16,-1-4-160-16,1 1 160 0,0 1-160 0,0-3 160 16,1-8-160-16,0 0 160 0,-3 11-160 0,3-11 160 15,-3 10-160-15,3-10 128 0,0 0-128 0,0 0 128 16,-1 11-128-16,1-11 128 0,0 0-128 0,0 0 128 15,-1 11-128-15,1-11 0 0,0 0 0 0,0 0 128 16,-3 10-128-16,3-10 0 0,0 12 0 0,0-12 0 0,0 0 0 0,0 13 0 16,0-13 0-16,0 0 0 0,0 0 0 15,1 13 0-15,-1-13 0 0,0 0 0 0,0 12 0 0,0-12 0 16,0 0 0-16,0 0 0 0,0 0 128 0,0 0-128 16,0 0 0-16,0 0 128 0,0 0-128 0,0 0 0 15,0 11 0-15,0-11 128 0,0 0-128 0,0 0 128 16,0 0-128-16,0 0 128 0,0 0-128 0,0 0 128 15,0 0-128-15,0 0 128 0,0 0-128 0,0 0 0 16,0 0 0-16,0 0 128 0,0 0-128 0,0 0 0 16,0 0 0-16,0 0 0 0,-2 10 0 0,2-10 0 15,0 0 0-15,-3 10 0 0,3-10 0 0,0 0 0 16,0 0 0-16,0 0 0 0,0 0 0 0,0 0 0 0,0 0 0 16,0 0 0-16,0 0 0 0,0 0 0 0,0 0 0 0,0 0 0 15,0 0 0-15,0 0 0 0,0 0 0 0,0 0 0 16,0 0 0-16,0 0 0 0,0 0 0 0,0 12 0 15,0-12 0-15,0 0 0 0,3 11 0 0,-3-11 0 16,0 0 0-16,0 0 0 0,12 6 128 0,-12-6-128 16,13 4 0-16,0-2 0 0,0-3 0 0,1 0 128 15,0-2-128-15,2 0 0 0,0 1 0 0,3-2 128 16,3 0-128-16,4-3 0 0,3 2 0 0,1 0 128 16,0 0-128-16,1 0-144 0,1-1 144 0,-5 2-208 15,-1-1 208-15,-1 1 160 0,-3 0-32 0,-2-1 0 16,-2 0-128-16,0 1 0 0,-1 0 0 0,-1 0 0 15,-2 0 0-15,2 2 0 0,-1 0 0 0,4-3 0 16,-1 4 0-16,1-4 0 0,4-1 0 0,3 1 0 16,2-3-800-16,8 4-192 0,4 3-32 0,4 0-15200 15,6-3-3040-15</inkml:trace>
  <inkml:trace contextRef="#ctx0" brushRef="#br3" timeOffset="208441.73">3314 12746 23151 0,'-6'-13'1024'0,"2"4"208"0,-2-1-976 0,1 4-256 15,-1-5 0-15,0 4 0 0,1-2 816 0,0-1 112 16,0 4 32-16,0-3 0 0,-1 2-448 0,1 2-64 16,0-1-32-16,1 3 0 0,4 3 208 0,0 0 32 15,-5-4 16-15,5 4 0 0,0 0-224 0,0 0-64 16,0 0 0-16,0 0 0 0,0 0-128 0,0 0-48 16,0 0 0-16,0 0 0 0,0 0 192 0,0 0 48 15,0 0 0-15,0 0 0 0,0 0 160 0,-3 16 32 16,3-16 16-16,0 0 0 0,0 0 112 0,0 0 0 15,2 15 16-15,-2-15 0 0,0 0-128 0,0 0-16 16,0 0-16-16,7 13 0 0,-7-13-112 0,8 11-32 16,-8-11 0-16,0 0 0 0,8 13-224 0,-8-13-32 15,7 12-16-15,-2 1 0 0,-5-13-208 0,5 17 0 16,-2-3 0-16,-1 1 0 0,-1 1 160 0,1-2-160 0,0 0 160 0,0 0-160 16,-2 0 224-16,0 2-48 0,1-1-16 15,0 0 0-15,-1-2 16 0,0-1 0 0,-1-1 0 0,1 1 0 16,0-12 16-16,0 12 0 0,-1-2 0 0,-1 2 0 15,2-12 16-15,-1 9 16 0,1-9 0 0,0 0 0 16,-3 13-16-16,2-2 0 0,1-11 0 0,0 0 0 16,0 0-48-16,0 13-16 0,0-13 0 0,0 0 0 15,-1 11-16-15,1-11 0 0,0 0 0 0,0 0 0 16,0 0-128-16,-1 16 160 0,1-16-160 0,0 0 160 16,0 0-160-16,0 0 160 0,0 0-160 0,0 0 160 15,0 0-160-15,0 0 160 0,0 0-160 0,0 0 160 16,0 0-160-16,0 0 192 0,0 0-192 0,0 0 192 0,0 0-48 0,0 0 0 15,0 0 0-15,0 0 0 0,0 0 0 0,0 0 0 16,0 0 0-16,0 0 0 0,0 0-16 0,0 0 0 16,0 0 0-16,0 0 0 0,0 0 0 0,13 4-128 15,-13-4 192-15,11 2-64 0,-11-2-128 16,13-2 160-16,-2-2-160 0,-1 1 160 0,1 2-160 0,-1-2 0 16,1 1 0-16,0-1 0 0,1 2 0 0,0 0 0 15,-1-3 0-15,4 1 0 0,0 2 0 0,2 0 0 16,2-2 0-16,0 2 0 0,2 1 0 0,3 0 0 15,0 0 0-15,0 4 0 0,2-3 0 0,1 1 0 16,-1 0 0-16,0-2 0 0,-2 0 0 0,2 0 0 16,0 0 0-16,0 0 0 0,0 0 0 0,3-2 0 15,1 1 0-15,2 0 0 0,5 1 0 0,2-1 0 16,3 2 0-16,1 0 0 0,0 2 0 0,0-2 0 16,-3-1 0-16,1 0 0 0,-2 0 0 0,-1-3 0 0,-2 0 0 0,4-3 0 15,5 5 0-15,6-3 0 0,5 1 0 0,2 3 0 16,0 2 0-16,-4-4 0 0,1 4 128 0,-4-4-128 15,-3-3 0-15,3 0 0 0,5 0 0 0,5 1 0 16,5 3 0-16,-1-1 0 0,-3 2 0 0,-3 0 0 16,-5-1 0-16,-4-6 0 0,0 1 128 0,5 1-128 15,3 3 0-15,4 0 0 0,2 2 0 0,-3 0 0 16,-3 2 0-16,-3-2 0 0,-3-2 0 0,3-3 128 16,1-2-128-16,5 2 0 0,6 4 0 0,1-1 0 15,-2 4 0-15,-3-1 0 0,-5-4 0 0,0-2 0 16,-2-3 0-16,6 0 0 0,6 2 0 0,1 2 128 15,0 4-128-15,-1-3 0 0,-5-1 144 0,-5-2-144 16,-3-1 0-16,4-2 0 0,3 1 0 0,5 2 128 16,1 2-128-16,-3 3 144 0,-4 1-144 0,-2 0 160 0,-4-4-160 15,1 3 0-15,2-5 0 0,5 5 0 0,3 2 0 0,1 3 0 16,-2 1 0-16,-5-1 0 0,-4 0 0 0,-1-1 0 16,-2-3 0-16,3 0 0 0,6 0 0 0,2 4 0 15,1 1 0-15,-3 0 0 0,-4 0-144 0,-4-2-16 16,-3-4 0-16,0-1 0 0,0-3 304 0,5 4 64 15,3-3 16-15,1 4 0 0,1 1-224 0,-4 2 0 16,-3-3 128-16,-5 0-128 0,-3-4 0 0,1 0 0 16,0-1 128-16,4 1-128 0,3 0 0 0,4 3 0 15,0 2 128-15,-1 2-128 0,-7-2 0 0,-1-1 0 16,-4 1 0-16,0-1 0 0,-5 2 0 0,4-4 0 0,3 1 0 16,3 1 0-16,2 1 0 0,0 2 128 0,-1-1-128 15,-3 1 0-15,-4 0 320 0,-2-2 32 0,-3-1 0 0,-1 0 0 16,-1-5-560-16,2 2-112 0,1 1-32 0,3-1 0 15,0 2 352-15,2 1 0 0,-1 1 128 0,-1 2-128 16,-4-2 0-16,-1 1 0 0,-3 0 0 0,-1-1 0 16,-2-1 0-16,1-1 0 0,0-2 0 0,3 2 0 15,2-2 0-15,2 2 0 0,2 0 0 0,1-1 0 16,1 2 0-16,-1 0 0 0,1 0 128 0,-4 0-128 16,-4-2 0-16,0 0 0 0,-1 2 0 0,-1 0 0 15,0-3 0-15,1 0 0 0,4 0 0 0,1 2 0 16,3 1 160-16,-1 4-160 0,0-3 192 0,0 4-192 15,-2-2 0-15,-2 1 0 0,-3-1 0 0,-1-1-192 16,-2 1 192-16,1-2 0 0,-2-1 0 0,2-1 0 16,1-1 0-16,4 0 0 0,1-1 0 0,2 3 0 15,4 0 0-15,-2 2 0 0,0-2 128 0,-3 0-128 0,-2 0 0 0,-3-2 0 16,-1 0 0-16,-1-1 0 0,-3 0 0 0,0 1 0 16,0-2 0-16,1 1 0 0,0 1 0 0,1 0 0 15,-1 0 144-15,0 2-144 0,0 0 0 0,-1 2 128 16,-1 1-128-16,-2 1 0 0,1-3 0 0,-2 2 0 15,0-1 0-15,-1 1 0 0,-3-2 0 0,3-1 0 16,-1 0 128-16,0 0-128 0,-2-1 0 0,3 0 0 16,1-1 0-16,1-1 0 0,2 0 0 0,1 3 144 15,0-3-144-15,0 3 128 0,0 0-128 0,-1 0 0 16,-2 0 0-16,-1 3 0 0,0-2 0 0,-1 2 0 0,-2-1 0 16,1 1 0-16,-2-2-240 0,-1 1 32 0,-2-1 0 15,2 0 0-15,0-1 336 0,-1 2 80 0,-2-1 16 0,-1-1 0 16,0 0-224-16,1 0-256 0,0 0 48 0,-1 0 16 15,0 0 320-15,-1 1 80 0,0 0 16 0,-2 1 0 16,0-1-224-16,-1 0 128 0,0 1-128 16,0 0 0-16,-1 1 0 0,0 0 0 0,-2 0 0 0,1-1 0 15,-2 0 0-15,-9-2 128 0,10 3-128 0,1-2 0 16,-11-1 0-16,9 2 0 0,-9-2 128 0,0 0-128 16,0 0 0-16,0 0 0 0,0 0 128 0,9 0-128 15,-9 0 304-15,0 0 16 0,0 0 0 0,8-6 0 16,-3 0-320-16,-5 6 160 0,5-8-160 0,-1 0 128 15,-1-2-128-15,-2 2-272 0,-1-4 64 0,0 2 16 16,0-1 192-16,1 1 0 0,-2-6 0 0,1 2 0 16,0 1 176-16,0-5-176 0,-1-1 160 0,-1 0-160 15,1-1 176-15,0-1-176 0,-1 2 192 0,1-2-192 0,0 1 176 16,-2 2-176-16,1 1 160 0,0 0-160 0,0 0 128 0,-1 0-128 16,-1 4 0-16,0-4 0 0,0 3 128 0,0 0-128 15,1-1 0-15,-3 1 0 0,1 0 0 0,1-1 128 16,-1 1-128-16,1-2 0 0,-1-1 0 0,0-1 0 15,1 1 0-15,-1 0 0 0,-2-2 0 0,1 2-192 16,-2-1 192-16,0 2-160 16,-1 2-1312-16,-2-1-272 0,-2 0-48 0,-4 0-21904 0</inkml:trace>
  <inkml:trace contextRef="#ctx0" brushRef="#br3" timeOffset="211958.84">2913 13688 4607 0,'5'-9'192'0,"-4"3"64"0,0 0-256 0,2 0 0 16,-2-1 0-16,1 2 0 0,0-1 3632 0,1-1 672 0,-1 1 144 0,4 0 32 16,-3-1-3136-16,1 1-608 0,-4 6-128 0,7-5-32 15,-2-1 144-15,-5 6 32 0,0 0 0 0,0 0 0 16,0 0 256-16,0 0 48 0,0 0 16 0,0 0 0 16,0-6 224-16,-1 3 48 0,1 3 16 0,0 0 0 15,0 0-528-15,0 0-96 0,-8-3-32 0,1 2 0 16,-6-1-384-16,4 1-96 0,-1 0-16 0,10 1 0 15,-12 0 96-15,0 0 16 0,1 0 0 0,-2 0 0 16,0 0 64-16,0 2 32 0,0 1 0 0,0 2 0 16,-2-1-176-16,2 6-48 0,0 1 0 0,1 7 0 15,1 0-192-15,0 10 0 0,2 6 0 0,0 4 0 16,4 5 0-16,1 2 0 0,1 1 0 0,2-4-160 16,0-6 160-16,2-5 0 0,3-7 0 0,1-5 0 15,-2-4-128-15,2 0 0 0,1-3 0 0,2-2 0 16,-8-10 128-16,12 11-160 0,-3-5 160 0,3 1-160 15,1-3 160-15,0-2 0 0,1 0 0 0,2-4 128 0,1 0 0 0,1-1 16 16,0-1 0-16,2 0 0 0,-1-1-16 0,2-1-128 16,0-1 192-16,0 1-64 0,1-2-128 0,-4 1 160 15,-1 1-160-15,-2-3 160 0,-4 1-32 0,1 1-128 16,-1-2 192-16,-5-1-64 0,-2-5 32 0,-1 0 0 16,-2-11 0-16,-4 0 0 0,-1-2-160 0,-1-4 0 15,-5-2 0-15,1 1 0 0,-2-1 0 0,-1 3 0 16,-1 2 128-16,-1 2-128 0,0 2 0 0,-1 3 0 15,2 0 0-15,3 6 128 0,1 1-128 0,0 3 0 16,1-1 0-16,1 4 128 0,7 9-128 0,0 0 0 16,-9-6 0-16,9 6 0 0,0 0-384 0,0 0 0 15,-8 6 0-15,8-6 0 16,-3 7-2944-16,3-7-576 0</inkml:trace>
  <inkml:trace contextRef="#ctx0" brushRef="#br3" timeOffset="212197.94">3369 14027 30399 0,'-8'0'2704'16,"-1"-4"-2160"-16,1 3-544 0,8 1 0 0,0 0 2624 0,-4 12 432 15,3-2 80-15,3 2 0 16,1 0-3136-16,1-2-544 0,-4-10-160 0,8 11-16 16,0-4-464-16,-1 0-96 0,-7-7 0 0,12 5-16 15,-1 0-1696-15,-11-5-336 0,11 0-64 0</inkml:trace>
  <inkml:trace contextRef="#ctx0" brushRef="#br3" timeOffset="212689.27">3654 13601 35535 0,'0'0'1568'0,"-9"-5"336"0,-1 2-1520 0,10 3-384 0,-11-4 0 0,11 4 0 15,-9-1 0-15,9 1 128 0,0 0-128 0,-9 5 0 16,1 2-208-16,2-3-112 0,-2 1-32 0,-3 3 0 16,2-1 160-16,0 3 16 0,0-1 16 0,1 1 0 15,-1 3 32-15,3 1 0 0,-1 1 0 0,2-1 0 16,1 4 128-16,1 2 0 0,3 1 0 0,0 1 0 16,2 3 176-16,0 1 64 0,2 1 16 0,1 1 0 15,2 0-32-15,5 0 0 0,-1-6 0 0,1-3 0 16,1 0-224-16,2-4 0 0,0-4 128 0,2-1-128 15,1-2 0-15,1-3-288 0,-4 0 64 0,4-1 16 16,-3-4-32-16,0 0 0 0,-2-5 0 0,-1 1 0 0,1-2 240 0,-4-3 0 16,-4-6 0-16,1-2 0 0,-2-2 224 0,-1-3-16 15,-1-7 0-15,-3-2 0 0,-4-5 272 0,0 1 48 16,-1 1 16-16,-2 3 0 0,-2 0 0 0,-1 5 0 16,0 2 0-16,0 5 0 0,-2 2-96 0,-1 2-32 15,-1 2 0-15,0 2 0 0,1 3-224 0,-2 1-64 16,1 1 0-16,0 2 0 0,-2 1-128 0,2-1 0 15,-2 3 0-15,2 1 0 16,1 1-560-16,0 3-32 0,-1-3-16 0,3 5 0 16,0-4-1760-16,3 3-336 0</inkml:trace>
  <inkml:trace contextRef="#ctx0" brushRef="#br3" timeOffset="213411.61">13486 13455 17503 0,'0'0'1552'0,"0"0"-1232"0,0 0-320 0,0 0 0 15,0 0 4592-15,0 0 848 0,-3 10 192 0,3-10 16 16,0 0-4512-16,5 16-912 0,0-3-224 0,2-1 0 0,-7-12 0 0,10 12 0 16,0-2 128-16,-1 0-128 0,-9-10 0 0,7 7 128 15,1 2-128-15,0 1 0 0,0 2 0 0,-3 1 128 16,2 4-128-16,-2 0 0 0,0 5 0 0,2 21 176 16,-2-1-176-16,-1-2 160 0,-2 0-160 0,1-3 0 15,-2-1-160-15,2-5 160 16,-2-4-736-16,2-3-48 0,-1-5-16 0,2-3 0 15,0-2-1440-15,0-3-272 0,1-2-64 0</inkml:trace>
  <inkml:trace contextRef="#ctx0" brushRef="#br3" timeOffset="213647.61">13860 13885 41759 0,'-7'-9'1856'0,"7"9"368"0,0 0-1776 0,0 0-448 0,0 0 0 0,0 0 0 16,-6 8 384-16,6-8-16 0,1 13 0 0,0 3 0 31,1-1-640-31,0 0-128 0,1-2-32 0,1 0 0 16,0 0-1680-16,1-3-352 0,1-2-64 0,2-3-16 15,0-1-752-15,-8-4-160 0,16-4-16 0,-2 0-16 0</inkml:trace>
  <inkml:trace contextRef="#ctx0" brushRef="#br3" timeOffset="214060.33">14161 13561 29487 0,'-10'-4'2624'0,"-2"-3"-2112"16,-1 2-512-16,1 0 0 0,2 1 3584 0,10 4 592 16,-8-3 128-16,8 3 32 0,0 0-3568 0,0 0-768 15,0 0 0-15,-7 8-160 16,7-8-224-16,-6 13-64 0,1 0 0 0,-1 3 0 0,1 1 64 0,1 2 0 16,-1 1 0-16,0 3 0 0,-3 2 192 0,3 4 32 0,1 1 16 0,1 0 0 15,2-3 144-15,2 2 0 0,2-6 0 0,2-2 0 16,2-4 0-16,0-1 0 0,3-2 192 0,1-4-64 15,1-2 64-15,2-5 32 0,2-2 0 0,2-2 0 16,0-6-48-16,3-2-16 0,0-4 0 0,4-2 0 16,1-4-160-16,0-2 0 0,0 1 144 0,0-3-144 15,-4 1 0-15,1-1 0 0,-4-2 0 0,-2 4 128 16,-4 2-128-16,-2-1 176 0,-4 2-176 0,0 1 192 16,-3 1-32-16,-2 3 0 0,-3-1 0 0,-2-1 0 15,-3 2 32-15,-3-1 16 0,-3 1 0 0,-1 0 0 16,0-1 16-16,-4-2 0 0,-2 3 0 0,-2 1 0 15,-4-1-224-15,-1 3 144 0,-2 2-144 0,0 3 128 16,-2 2-128-16,0 3 0 0,0 7 0 0,0-3 0 16,1 1-1152-16,-2 3-272 15,-3-4-48-15</inkml:trace>
  <inkml:trace contextRef="#ctx0" brushRef="#br3" timeOffset="-211764.63">5030 12953 5519 0,'0'0'496'0,"0"0"-496"0,0 0 0 0,-8-7 0 16,-1 1 1968-16,0 1 288 0,1 0 64 0,1-1 16 15,0 1-1440-15,0-3-304 0,0-2-48 0,1 1-16 16,-1 1 512-16,2-3 112 0,0 2 0 0,0 0 16 15,-2-1-48-15,5 5-16 0,-1-3 0 0,0 1 0 16,1-1 48-16,-1-1 16 0,-2 1 0 0,2 1 0 16,2-2 208-16,-2-5 32 0,2 3 16 0,0 2 0 15,0 1-272-15,-1 1-64 0,2 7-16 0,0 0 0 16,3-9-640-16,-1 4-128 0,-2 5-32 0,2-5 0 16,-4 0-80-16,2 5-32 0,0 0 0 0,0 0 0 15,-5-3 96-15,5 3 0 0,0 0 16 0,0 0 0 16,0 0-96-16,0 0-32 0,0 0 0 0,0 0 0 0,0 0 32 0,0 0 0 15,0 0 0-15,0 0 0 16,0 0-32-16,0 0 0 0,0 0 0 0,0 0 0 0,0 0-144 0,0 0 0 16,0 0 0-16,0 0 128 0,-1 14-128 0,1-14 0 15,1 17 144-15,-1-2-144 0,0-15 128 0,0 18-128 16,0-3 160-16,0 0-160 0,-1 0 176 0,1 0-176 16,0 0 192-16,1-2-192 0,2 2 208 0,-2 0-64 15,0 0-16-15,1-2 0 0,0 2 0 0,1-4 0 16,-2 1 0-16,3-1 0 0,0-2-128 0,-1 2 0 15,-3-11 0-15,4 16 0 0,-2-3 0 0,0 0 0 16,-2-13 0-16,0 17 0 0,0-3 0 0,0 0 0 16,0 2 0-16,-2 0 0 0,-2-3 0 0,3 1 0 15,0-1 0-15,-1 1 0 0,1-1 128 0,1-13-128 0,0 13 128 0,1-1-128 16,-1-12 0-16,0 0 0 0,0 0-224 0,0 0-12624 16,0 0-2512-16</inkml:trace>
  <inkml:trace contextRef="#ctx0" brushRef="#br3" timeOffset="-210864">4955 13594 22111 0,'0'0'1968'0,"-7"-3"-1584"0,0-1-384 0,7 4 0 16,-8-4 2624-16,8 4 432 0,0 0 80 0,-6-6 32 15,6 6-2528-15,0 0-512 0,-8-5-128 0,8 5 0 16,0 0 0-16,0 0 0 0,-8-5 0 0,8 5 0 15,0 0 0-15,-10-3 0 0,1 2 0 0,9 1 0 0,0 0 304 0,-10-2-16 16,0 2 0-16,1 2 0 0,0-2 112 0,0 3 32 16,-2-2 0-16,1 2 0 0,-2-1-192 0,0 2-48 15,-1 0 0-15,-2-1 0 0,-1-1-48 0,2 2-16 16,-1 3 0-16,1 1 0 0,1 2 112 0,0 2 16 16,-3 1 0-16,3 2 0 0,0 5-128 0,0 1-128 15,3 4 176-15,2 1-176 0,3-3 128 0,2 3-128 16,2-4 0-16,3 1 0 0,2-1 192 0,1-3-64 15,2-2 0-15,1-1-128 0,1-2 256 0,1-1-64 16,2 0-16-16,-1 0 0 0,-2-1-32 0,2 0 0 16,2-6 0-16,0 2 0 0,0 0-144 0,2 0 128 15,0-4-128-15,0 0 128 0,-2-2-128 0,0-2 192 16,1 0-192-16,-1-2 192 0,0-2-64 0,-1 0 0 0,-2-4 0 16,0-4 0-16,-3-3 128 0,0-2 0 0,-2-3 16 0,0 1 0 15,1-4 48-15,-1-1 0 0,-3-3 0 0,0 3 0 16,-5-4-64-16,2 4-16 0,-1-2 0 0,1-1 0 15,-3 3-16-15,0 3 0 0,-1 1 0 0,-3 1 0 16,-2 2-64-16,1 0-16 0,0 1 0 0,-2 3 0 16,-1-1-144-16,2 2 160 0,0 2-160 0,1 2 160 15,-1 1-160-15,3 2 0 0,-3 1 0 0,10 4 0 16,0 0 0-16,0 0 0 0,0 0-192 0,0 0 192 31,0 0-1792-31,0 0-224 0,0 0-48 0,11 7-16 16,-3-2-1184-16,2 1-256 0</inkml:trace>
  <inkml:trace contextRef="#ctx0" brushRef="#br3" timeOffset="-210617.18">5066 13966 39615 0,'0'0'3520'0,"0"0"-2816"15,-5 9-560-15,5-9-144 0,0 13 1184 0,1 0 208 16,-1-13 32-16,6 15 16 0,-1-4-1440 0,-1 2-304 16,0-2-48-16,-1-1-16 15,-3-10-384-15,0 0-80 0,3 12 0 0,0-3-16 16,-3-9-2416-16,0 0-496 0,0 0-80 0</inkml:trace>
  <inkml:trace contextRef="#ctx0" brushRef="#br3" timeOffset="-210294.96">5250 13572 46239 0,'-12'-11'2048'0,"6"7"432"0,6 4-1984 0,0 0-496 15,0 0 0-15,0 0 0 0,0 0 208 16,0 0-48-16,0 0-16 0,0 0 0 0,5 14-144 0,3 2-192 16,1 1 32-16,0 3 16 0,2 5-16 0,-1 3 0 15,0 4 0-15,1 5 0 0,-1 3-144 0,1 2-16 16,-2 5-16-16,1-4 0 15,1-4-192-15,-1-3-48 0,1-2 0 0,0-6 0 16,0-1-304-16,-1-2-64 0,-1-6-16 0,2 1 0 16,-1-2-1840-16,1 0-368 0,-1 1-80 0,-2 0-16 0</inkml:trace>
  <inkml:trace contextRef="#ctx0" brushRef="#br3" timeOffset="-205301.61">3843 11601 27119 0,'0'0'1200'0,"-4"-5"256"0,1 1-1168 0,3 4-288 0,0 0 0 0,0 0 0 0,0 0 656 0,0 0 80 16,0 0 16-16,0 0 0 0,0 0-48 0,0 0 0 15,0 0 0-15,0 0 0 0,-3-3-160 0,3 3-32 16,0 0-16-16,0 0 0 0,0 0-176 0,0 12-16 16,0 1-16-16,-1 4 0 0,1 0-288 0,0 5 160 15,0 3-160-15,1 4 128 0,0-2-128 0,1 25 128 16,-1-9-128-16,-1-5 128 0,-1-8 32 0,1-1 0 15,0-1 0-15,1 2 0 0,1 2-160 0,2 0 0 16,0 1 144-16,1-3-144 16,1 0-320-16,-1-4-144 0,0-4-32 0,2-4-10000 15,-1-3-1984-15</inkml:trace>
  <inkml:trace contextRef="#ctx0" brushRef="#br3" timeOffset="-205069.11">3627 12080 12895 0,'-12'-7'1152'0,"0"0"-928"0,1 1-224 0,0 1 0 16,11 5 5584-16,0 0 1072 0,-4-8 224 0,4 8 32 16,0 0-5440-16,13-8-1104 0,0 4-224 0,7-2-144 15,3 2 0-15,4 1 0 0,0-1 0 0,2 2 0 16,-2 0 0-16,0 0 0 0,2-1 0 0,0 2 0 15,-1 1 0-15,2 0 0 0,-2 0 0 0,-1 1-144 16,1 3-624-16,-1-1-112 0,-1-1-16 0,0 2-9792 16,-4 0-1936-16</inkml:trace>
  <inkml:trace contextRef="#ctx0" brushRef="#br3" timeOffset="-204411.19">4351 11430 28559 0,'-10'-8'2544'0,"5"3"-2032"0,-3-3-512 0,2 5 0 16,6 3 2528-16,0 0 416 0,0 0 64 0,0 0 32 15,4 18-2432-15,2-3-480 0,-6-15-128 0,11 24 0 16,-1-2 0-16,2 0 0 0,0 3 0 0,-1 5 0 16,1 4 0-16,-2 5 0 0,1 3 0 0,-1 1-128 15,-1 1-32-15,-2-2 0 0,-2-6 0 0,-1-2 0 16,-1-6 160-16,-3-2-128 0,-2-3 128 0,0-1-128 16,-2-2 128-16,-1-2 0 0,-1-2 0 0,1-1 0 15,0-2 0-15,-3-1 144 0,2 0-16 0,0-2-128 16,6-10 352-16,0 0-32 0,-7 7-16 0,7-7 0 15,0 0-112-15,0 0-32 0,0 0 0 0,0 0 0 16,-8-2 32-16,8 2 0 0,-4-7 0 0,1-2 0 16,1 1-192-16,0-4 0 0,2 0 0 0,2 1-176 0,-1 0 48 15,3 2 0-15,0-3 0 0,1 0 0 0,0 2 128 0,0 0-192 16,2-1 192-16,1 2-192 0,0 0 192 0,1 2 0 16,1 4 0-16,3-3 0 0,-1 1 0 0,1 1 0 15,0-1-176-15,3 4 176 0,-1-2 0 0,4 0-144 16,-1 2 144-16,-1-1 0 0,0 2 0 0,0 0 0 15,0 2 0-15,0-1-128 0,-4 2 128 0,-2 2 0 16,0 0 0-16,-2 1-128 0,-9-6 128 0,10 9 0 16,-2-1 0-16,-1-1-128 0,-7-7 128 0,0 0 0 15,5 12 0-15,-5-12-128 0,0 0 128 0,1 13 0 16,-1-13 0-16,-2 15 0 0,-1-4 0 0,-1-2 0 16,-2 1 0-16,-1-1 128 0,-2-5-128 0,-2 2 0 0,0-1 128 0,-4 2-128 15,1-1 160-15,-2 0-32 0,-1 0-128 0,-1 1 192 16,0-2-192-16,-2-3 144 0,1 2-144 0,1 0 128 15,-1-2-128-15,2 0 128 0,0-1-128 0,2-1 128 16,-1 0-128-16,2-1 0 0,1-1 0 0,0-1-176 31,0 0-544-31,1 1-112 0,2-2-32 0,0 1 0 16,3-1-2304-16,-1 2-464 0,8 2-80 0,0 0-9152 0</inkml:trace>
  <inkml:trace contextRef="#ctx0" brushRef="#br3" timeOffset="-203680.69">6997 12042 6447 0,'0'0'576'0,"0"0"-576"16,0 0 0-16,0 0 0 0,0 0 5024 0,0 0 896 16,0 0 176-16,0 0 48 0,10-5-4160 0,1 3-832 15,-1-3-176-15,-1 1-16 0,-1 0-256 0,3-1-32 16,2 1-16-16,1 0 0 0,2 0-176 0,2 3-32 16,2 0-16-16,-1 1 0 0,2 1-432 0,0 2 0 15,1 0 0-15,0 1 0 0,0-1-128 0,-1 2-64 16,0-4-16-16,-1 2 0 15,-1 0-656-15,-1-2-128 0,-2 0-32 0,-2 1 0 16,-1-2-128-16,2 0-16 0,2 0-16 0,0 0 0 16,-2-2-352-16,4 1-64 0,0-3 0 0,1 0-16 0</inkml:trace>
  <inkml:trace contextRef="#ctx0" brushRef="#br3" timeOffset="-203053.76">7916 11433 37151 0,'0'0'1648'0,"-4"-9"336"0,0 2-1600 0,4 7-384 0,0 0 0 0,0 0 0 0,3-5 256 0,-3 5-48 16,0 0 0-16,12 1 0 0,-12-1-208 0,14 9 0 15,-2 4 0-15,-2 1-160 0,-1 0 160 0,0 3 0 16,1 4-144-16,-3 1 144 0,1 4 0 0,-3 5 0 16,-1 7-144-16,0 4 144 0,0 1 0 0,-1 2 0 15,-3 1 0-15,-2-4 0 0,0-8 0 0,-2-4 256 16,0-3-64-16,0-4 0 0,0-3 96 0,0 0 16 16,0-2 0-16,2-3 0 0,-2-1 16 0,4-14 0 15,-4 15 0-15,4-15 0 0,-1 13-64 0,1-13 0 16,0 0 0-16,0 0 0 0,0 0-80 0,0 0-32 0,0 0 0 0,0 0 0 15,0 0 32-15,4-6 0 0,1-3 0 0,0-2 0 16,0 2-176-16,0-1 0 0,1-2 0 0,-1 3 128 16,0-4-128-16,0 1 0 0,2 1 0 0,-1 0 0 15,1 2-128-15,1 0 128 0,-1 1 0 0,1 2 0 16,0 0 0-16,3 2-144 0,0 1 144 0,1 2 0 16,-2-1 0-16,2 0-128 0,1 2 128 0,2 0 0 15,0 0 0-15,1 2 0 0,0-2-128 0,-1 0 128 16,-1 0 0-16,1 2 0 0,-2-1 0 0,-1 2 0 15,-12-3 0-15,13 3 0 0,-3 1 0 0,-1 2 0 16,-9-6 0-16,8 7 0 0,-1 2 0 0,-7-9 0 16,5 11-128-16,-1 1 128 0,-4-12 0 0,2 13 0 15,-2-13 0-15,-1 15 0 0,1-15 0 0,-4 14 0 16,-2-1 0-16,-1-1 192 0,-2-2-48 0,1 2-16 16,0-3-128-16,-1 3 0 0,-1-1 0 0,-1 0-176 0,1-2 176 0,-2 3 0 15,0-1 0-15,-1 1 0 0,0-5 160 0,0 1 16 16,-1-1 0-16,1 0 0 0,-1-2 16 0,-2-2 0 15,-1-1 0-15,0-2 0 0,0 0-192 0,-3-2 128 16,0-2-128-16,-5-4 128 16,-1-1-1344-16,-4 0-288 0,-3-6-48 0,-5 2-16304 0</inkml:trace>
  <inkml:trace contextRef="#ctx0" brushRef="#br2" timeOffset="-198135.03">6678 15035 8287 0,'0'0'368'0,"0"0"80"0,0 0-448 0,0 0 0 16,0 0 0-16,0 0 0 15,0 0 4592-15,-4 9 832 0,4-9 160 0,-4 8 48 0,4-8-4512 0,0 0-896 16,0 0-224-16,0 0 0 0,0 0 416 0,0 0 32 16,0 0 16-16,0 0 0 0,0 0 592 0,0 0 112 15,0 0 32-15,0 0 0 0,0 0 16 0,0 0 0 16,0-10 0-16,0-1 0 0,0 1-288 0,1-2-48 15,0 0-16-15,-1-1 0 0,-1-1-224 0,0 0-32 16,0-1-16-16,-1 0 0 0,0-4-176 0,-2 1-32 16,1-2-16-16,0 0 0 0,2-5-32 0,-1 0 0 15,-1 0 0-15,2 1 0 0,-1-3 48 0,2 0 16 16,0 0 0-16,0-1 0 0,0-2-80 0,2-4 0 16,0-2-16-16,2-7 0 0,-1-12-176 0,1 0-128 15,0-2 192-15,-2 2-192 0,2 6 128 0,-1 3-128 0,-1 6 0 0,0 2 0 16,-2 3 0-16,-2-2 0 0,1-1 0 0,-2-1 0 15,0-6 0-15,-4 0 0 0,2 2 0 0,0 2 0 16,-2 0 0-16,2 5 0 0,0 3 0 0,-1 3 0 16,0 3 0-16,1 2 0 0,-1 1 0 0,1 4 0 15,0 0 0-15,1 2 0 0,2 2 0 0,-1-1 0 16,2 2 0-16,-1-1 0 0,2 0 0 0,0 2 0 16,2 0 0-16,-1-2 0 0,2 4 0 0,-1 3-144 15,-1-3 144-15,-1 5 0 0,0 7 0 0,0 0-128 16,3-8 128-16,-3 8-160 0,3-7 160 0,-3 7-160 15,0 0 160-15,0 0 0 0,1-6-144 0,-1-1 144 16,0 7 0-16,0 0 0 0,-3-6 0 0,3 6 0 16,-4-6 0-16,4 6 0 0,0 0 0 0,0 0 0 0,-3-6 0 0,3 6 0 15,-6-4 0-15,6 4 0 0,0 0 0 0,0 0 0 16,0 0 0-16,0 0 0 0,0 0 0 0,0 0-144 16,0 0 144-16,-2 13 0 0,0 1-128 15,0-1 128-15,-1 0 0 0,1 3 0 0,-1-3 0 0,-1 1 0 16,-1 2 0-16,0-2 0 0,-3 3 0 0,-1-1 0 15,1 1 0-15,-3-1 0 0,1-5 0 0,0 1 0 16,-1-1 176-16,2-1-176 0,-3 2 0 0,3-4 0 16,0-3 0-16,9-5 0 0,-10 5 0 0,10-5 0 15,0 0 0-15,-10 5 0 0,10-5 0 0,0 0 0 16,0 0 0-16,0 0 0 0,0 0 0 0,0 0 160 16,0 0-160-16,0 0 192 0,0 0-192 0,0 0 0 0,2-13-192 0,0 4 192 15,-2 9-272-15,6-10 64 0,0-1 16 16,1-1 0-16,0 2-16 0,-1-3 0 15,-1-1 0-15,0-2 0 0,0-1 208 0,1-1 0 0,-3-2 0 0,3 1 0 16,-2-1-128-16,1 1 128 0,0 2 0 0,0 0-144 16,-1 4 144-16,3 2 0 0,-1 2 0 0,1-1 0 15,0 3 0-15,1 2 0 0,-8 5-144 0,9-1 144 16,-9 1 0-16,15 1 0 0,-2 3 0 0,0 1 0 16,-1 4-144-16,-1 2 144 0,0 2 0 0,-1 0 0 15,1 4 0-15,-1-4 0 0,-1 4 128 0,-1-2-128 16,0 0 240-16,0-1-48 0,-2 0-16 0,1-1 0 15,-2-1-48-15,1-2 0 0,1 1 0 0,-1-2 0 16,0 0-128-16,0-1 0 0,-1-2 144 0,3 1-144 16,-8-7 0-16,13 9 0 0,0 4 0 0,-1-5 128 15,1 0-304-15,1 0-48 0,1-1-16 0,0 5 0 16,4 2-1680-16,-1 2-352 0,-2-3-64 0,-2 0-16480 16</inkml:trace>
  <inkml:trace contextRef="#ctx0" brushRef="#br2" timeOffset="-197264.6">6422 15323 30111 0,'0'0'1344'0,"0"0"256"0,-9-6-1280 0,0-1-320 16,0 3 0-16,1 0 0 0,1-1 928 0,7 5 112 15,-5-6 32-15,5 6 0 0,-6-8-736 0,6 8-144 0,-7-9-16 0,1 2-16 16,6 7-160-16,-10-8 0 0,1 2 0 0,0 1 0 16,-2 1 0-16,0-2 0 0,1 5 0 0,-2 1 0 15,-2-2 0-15,-2 0 0 0,0 6 0 0,2-3-176 16,-2 2 176-16,1 4 0 0,0 2 128 0,2 0-128 16,0 3 576-16,2 3 64 0,1 3 0 0,3 5 0 15,-1 3-128-15,1 2-32 0,2 4 0 0,2 0 0 16,2 2-352-16,4 0-128 0,1-3 0 0,0-3 144 15,1-2-144-15,3-3 0 0,1-2 0 0,2-1 0 16,0-5 0-16,2 0 0 0,0 0-128 0,1-4 128 16,2-1-128-16,1-1 128 0,1-2-160 0,0-5 160 15,-2 0 0-15,0-2 0 0,1-3-128 0,-2-1 128 16,1-2 0-16,0-1 0 0,-1-3 192 0,0-1-192 0,-2-2 288 0,-3-1-48 16,-3-2-16-16,-1 1 0 0,1-4 32 15,-2-1 16-15,-1-5 0 0,-2-4 0 0,-2 0 0 0,0-1 0 16,-1 2 0-16,-2-2 0 0,-1 2-80 0,1 1-32 15,-1 0 0-15,-2 3 0 0,-1 5-160 0,-1 0 0 16,-1 4 0-16,-2 2 0 0,2 1 0 0,-3 3 0 16,-1 0 0-16,0 2 0 0,-1 1-304 0,1 2 64 15,1 1 16-15,0 2 0 0,-1 1-144 0,2 1-16 16,0-1-16-16,3 3 0 16,8-3-1264-16,0 0-256 0,0 0-64 0,0 0-8512 15,0 0-1696-15</inkml:trace>
  <inkml:trace contextRef="#ctx0" brushRef="#br2" timeOffset="-196993.3">6678 15641 14735 0,'0'0'1312'0,"-11"7"-1056"0,1-3-256 0,1 2 0 16,1 2 5952-16,3 1 1152 0,5-9 208 0,-3 12 48 16,3-2-6144-16,0-10-1216 0,3 13-304 0,-1-1-16 31,2-1-128-31,0-2-32 0,-4-9 0 0,8 10 0 0,-8-10-352 0,10 9-80 0,-1-2-16 0,-9-7 0 16,0 0 96-16,12 4 0 0,-12-4 16 0,0 0 0 15,0 0 96-15,11-4 16 0,-11 4 0 0,7-7-8384 16,-7 7-1680-16</inkml:trace>
  <inkml:trace contextRef="#ctx0" brushRef="#br2" timeOffset="-195751.77">6807 15237 26783 0,'-12'-2'1184'0,"12"2"240"0,0 0-1136 0,0 0-288 16,0 0 0-16,0 0 0 0,0 0 432 0,0 0 16 16,0 0 16-16,12-3 0 0,-1 0-64 0,2 1-16 15,1 0 0-15,0 1 0 0,2 0 16 0,0 1 0 16,0-2 0-16,-2 1 0 0,1 0-112 0,0 1-32 16,1 0 0-16,-2 0 0 0,-2-1 64 0,-1 1 0 15,-1-2 0-15,0 0 0 0,2-1 112 0,-3 0 16 16,-1 0 16-16,0-1 0 0,0 0 48 0,-8 4 0 15,10-5 0-15,-2 1 0 0,-8 4-224 0,0 0-32 16,0 0-16-16,0 0 0 0,0 0-240 0,0 0 0 16,0 0 128-16,0 0-128 0,0 0 0 0,3 13 0 0,-5 0 0 0,0-2 0 15,-4 1 0-15,0 4-160 0,-2-1 160 0,-1 4-128 16,0-2 128-16,0 2 0 0,0-1 0 0,1 1-128 16,0-6 128-16,1 0 0 0,1-3 0 0,6-10 0 15,0 0 160-15,0 0-32 0,0 0-128 0,0 0 192 16,0 0 32-16,0 0 0 0,0 0 0 0,0 0 0 15,0 0-224-15,0 0 0 0,10 1-144 0,-10-1 144 16,11 2-176-16,-1-2 176 0,-10 0-192 0,12 1 192 16,-2 2-192-16,1-2 192 0,-11-1-192 0,12 5 192 15,-2 0-144-15,0 1 144 0,-10-6 0 0,12 5-144 16,-1 3 144-16,-2-4 0 0,-9-4 0 0,10 6 0 16,-1-1 0-16,0 1 0 0,-9-6 0 0,11 6 0 15,-11-6 0-15,9 8 128 0,-9-8-128 0,8 10 176 0,-2 1-176 16,1-3 192-16,-7-8-192 0,4 13 192 0,0-2-48 0,-2 1 0 15,-2-1 0-15,-1 0 0 0,-2-2 112 0,1 2 0 16,-1-2 16-16,-2-1 0 0,-2 0 32 0,-2-1 0 16,-1 1 0-16,-2 1 0 0,-1-2-48 0,1 1 0 15,-2 1 0-15,-2-3 0 0,-1 2-32 0,0 1-16 16,1 2 0-16,0-2 0 0,-1-1-208 0,0 1 144 16,0-3-144-16,-1-2 128 15,0 0-480-15,1-1-96 0,0-2-32 0</inkml:trace>
  <inkml:trace contextRef="#ctx0" brushRef="#br2" timeOffset="-193635.08">8266 10991 27407 0,'0'0'1216'0,"-2"-13"256"0,-2 0-1184 0,0 2-288 0,4 11 0 0,-5-13 0 16,1 2 576-16,4 11 48 0,-6-15 16 0,-1 2 0 16,1 3-496-16,-1-2-144 0,-2-1 0 0,1 1 0 15,-3-1 128-15,4 7-128 0,-2-2 0 0,-3 3 0 16,-2-2 192-16,-3 3-64 0,-3 0 0 0,-3 3-128 16,-6 2 0-16,-28 3 0 0,1 5 0 0,2 2 0 15,1 3 0-15,1 2 0 0,1-2 0 0,3 6 0 16,-1-2-128-16,1 0 128 0,0-2 0 0,0 1-144 15,-1-4 144-15,1 3 0 0,3 4 0 0,2 6 0 16,2 10 512-16,5 9 48 0,0 11 0 0,5 4 0 16,1 2-240-16,4-8-32 0,3-5-16 0,2-5 0 0,3 2-272 15,2 7 0-15,2 13-128 0,2 11 128 0,3 8 0 0,2-11-144 16,3-15 144-16,2-9 0 16,0-7-496-16,4 5-16 0,2 7 0 0,1 6 0 15,3 7-16-15,3-6-16 0,5-2 0 0,1-14 0 0,1-11 224 0,6-6 64 16,4-6 0-16,7-2 0 0,7-1 32 0,6-3 16 15,7-2 0-15,5 0 0 0,4-4 80 0,0-5 128 16,1-4-208-16,4-3 80 0,3-2 128 0,9 1 0 16,6 0 0-16,-2-4 0 0,-4-6 128 0,-3-2-128 15,0-2 128-15,3 0-128 0,2 3 160 0,0-2-32 16,-4-7-128-16,-9-10 192 0,-10-11 128 0,-5-6 0 0,-4-6 16 16,-4 2 0-16,-5 3 400 0,-3 6 80 0,-4 2 16 15,-5 4 0-15,-5 4-96 0,-6-4-16 0,-6-5 0 0,-4-15 0 16,-3-17-272-16,-4 2-64 0,-3 3-16 0,-3 7 0 15,-4 10-224-15,-2 6-144 0,-3 0 192 0,-3-5-192 16,-3-12 0-16,-5 2 0 0,-2 3 0 0,-3 5-144 16,-1 9 144-16,-2 7-160 0,-3 9 160 0,-3 8-160 31,-7 3-224-31,-3 5-32 0,-5 0-16 0,-7 4 0 16,-5 1-432-16,1 4-96 0,0 7 0 0,3 1-8496 0,1 5-1680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1-14T17:11:12.20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30443 9609 39615 0,'-18'-6'3520'0,"1"3"-2816"0,3 0-560 0,3 3-144 0,1 0 144 0,-7 0 0 0,-15-2 0 0,-24-3 0 15,-25-2-2720-15,-27-1-560 0,-20-2-96 0,-13 0-32 16,-4 1-2672 0,-8-1-528-16,-6 4-128 0,-3 0 0 0,-3 0 5520 0,-2 2 1072 0,0 0 304 0,0 2 16 0,0 4 3648 0,4 0 752 0,19 0 144 0,-7 2 16 15,-3 0-1408-15,-3 4-272 0,0-2-64 0,7 1-16 16,8 0-1968-16,7 2-384 0,8-3-64 0,8 0-32 15,14 0-544-15,5 2-128 0,6-2 0 0,10 3 0 16,12-3 0-16,14-3 0 0,16 4 144 0,13-5-144 16,13-1 128-16,11-1-128 0,13-1 128 0,14-1-128 15,14-5 544-15,18-1 32 0,11-3 16 0,19-2 0 16,22 1-208-16,23-7-32 0,19 0-16 0,20-2 0 16,20 2-16-16,15-1-16 0,12 0 0 0,8 2 0 0,0-3-96 15,9 4-16-15,5-2 0 0,5 3 0 0,1 4-192 0,-2-1 144 16,3 7-144-16,-5-3 128 0,-10 4 48 0,-4 3 0 15,0-1 0-15,-13 3 0 0,-14 3-176 16,-17 1 0-16,-9 2 0 0,-18-4 128 0,-17-2-128 0,-14 4 0 16,-11-2 0-16,-16-2 0 0,-17 0 0 0,-14-2 0 15,-13-2 0-15,-17-1 0 0,-11 0 0 0,-14-3 0 16,-11-1 144-16,-17-1-144 0,-13 0 0 0,-19-2-208 16,-18-2 16-16,-23 2 16 0,-15 0 176 0,-21-3 0 15,-22 1-144-15,-23-2 144 0,-20 0 0 0,-16-1 0 16,-6 3 160-16,-5 2-160 0,-6-1 0 0,-12 3 0 15,-6 1 0-15,-2 2-144 0,7 1 144 0,16 0 0 16,13 2 160-16,-6 2-160 0,-1 4 0 0,9-2 0 16,14 4 0-16,23 0 0 0,19 4 0 0,19-1 0 15,17 0 0-15,19-1 0 0,18 3 0 0,17-3 0 0,11 0 0 16,14 0-160-16,13 1 160 0,10-4 0 0,12-3 160 0,11 3-160 16,9 0 0-16,15-1-320 0,17 0 64 0,18 1 0 15,10-2 32-15,25 1 16 0,25 2 0 0,20 1 0 16,13-1 208-16,25-2 0 0,18-1 192 0,17 2-192 15,11 1 256-15,9-2-64 0,5 2-16 0,5-2 0 16,3 4 16-16,-3 2 0 0,-1 4 0 0,-11 1 0 16,-10 3-64-16,-7-1 0 0,-8 2 0 0,-17 1 0 15,-18 1-128-15,-20-1 0 0,-17 2 0 0,-29-1 0 16,-28-7 0-16,-21-2 0 0,-23-1 0 0,-20-2 0 16,-16-3-432-16,-18 1 48 0,-13-1 0 0,-21-1 0 15,-17 1-16-15,-21-2 0 0,-18-2 0 0,-24 0 0 16,-24 0 400-16,-21 0 0 0,-3-2 192 0,-23 1-64 15,-19-2 48-15,-18 3 16 0,-9 3 0 0,-11 0 0 0,-6 6-16 16,-4-2 0-16,-2 6 0 0,4 2 0 0,3 1-16 0,11 4 0 16,7 4 0-16,14-4 0 0,18 5-160 0,18-3 0 15,18 0 0-15,24 3 0 0,24-3 0 0,28-3 0 16,22-6 0-16,26 0 0 0,23-7 0 0,19-4 0 16,15 2 0-16,23-6 0 0,17 0-256 0,27 0 32 15,26-4 0-15,29 0 0 0,19 2 32 0,25-2 16 16,23 0 0-16,33 2 0 0,25-1 176 0,17 1 0 15,10 3 0-15,20 5 128 0,16-4 0 0,4 3 0 16,0 4 0-16,-7-1 0 0,-6 4-128 0,-17 2 128 16,-14 2-128-16,-15 0 128 0,-16 5-128 0,-22 0 0 15,-22-2 0-15,-35-2 128 0,-33-3-128 0,-30-2 0 16,-26 2 0-16,-28-5 0 0,-25-1 0 0,-20-5-128 16,-19-1 128-16,-19-1-128 0,-16 1-176 0,-27-3-16 0,-27 0-16 15,-28 0 0-15,-21-1 336 0,-29-2 0 0,-30 2 0 16,-31-1 128-16,-23 2 0 0,-20 0-128 0,-15 2 192 15,-12 1-64-15,-4 4 48 0,-5 2 0 0,-8 1 0 0,6 2 0 16,17 0 192-16,2-2 32 0,3 5 16 0,19 1 0 16,19 3-192-16,27-1-32 0,26 1-16 0,29-4 0 15,27-1-176-15,34 0 0 0,33-1 0 0,27-3 128 16,23-4-128-16,22-3 0 0,19 0 0 0,22-3 0 16,19-4 0-16,29-1-192 0,27-2 64 0,31 0 128 15,34 0-384-15,36 1 64 0,32-1 0 0,26 1 0 16,20 0 320-16,3 1-176 0,3 2 176 0,13 1-128 15,16 4 128-15,-3 1 0 0,-7 6 128 0,-15 4-128 16,-15 0 144-16,-16 2-144 0,-12 1 192 0,-23-3-192 0,-24 2 160 16,-16 0-160-16,-20 2 128 0,-22-2-128 0,-25 1 144 0,-21-1-144 15,-22 2 160-15,-22-2-160 0,-19 0 0 0,-19 1 0 16,-15-3 0-16,-17 2 0 0,-5-2 0 0,-24 2-128 16,-24 1 128-16,-33-3 0 0,-30-2 0 0,-38-3 0 15,-30-2 0-15,-33-6 0 0,-27 0 0 0,-26-1 0 16,-20-2 128-16,-9-1-128 0,-4 4 0 0,-3 0 0 15,0 3 0-15,7 0 0 0,9 0 384 0,15 3-32 16,14-2 0-16,13 4 0 0,14 1 160 0,26 0 16 16,26 2 16-16,33 0 0 0,30-4-544 0,35 2 0 15,30 0 0-15,32-2-192 0,24-4 192 0,22 0 0 16,21-4 0-16,26-2-144 16,30 0-608-16,31 0-112 0,31 0-32 0,23 2 0 15,22 0 256-15,33 2 32 0,30 2 16 0,22 2 0 0,15 3 592 0,18 4 0 0,15 1 192 0,5 2-64 16,3 3 384-16,-6 1 64 0,-16 1 0 0,-3 2 16 15,-3 2-256-15,-17-3-48 0,-15 2-16 0,-32-1 0 16,-28-3-144-16,-24 2-128 0,-24 2 192 0,-37-5-192 16,-32-5 128-16,-28-3-128 0,-29 5 0 0,-24-5 0 15,-18 2 0-15,-23-2 0 0,-19 3 0 0,-27 1 0 16,-26-1 0-16,-35 0-176 0,-37-4 32 0,-37-2 0 16,-28-4 144-16,-37-2 192 0,-36 0-32 0,-18 0-16 15,16 0-16-15,-31 0 0 0,-19 2 0 0,3 2 0 16,13 4 0-16,17 1 0 0,14-1 0 0,36 1 0 15,38 2 112-15,8-2 16 0,15 6 0 0,35-3 0 16,37-1-256-16,41 0 0 0,35 0 0 0,33-5 0 0,29-1 0 16,25 0 0-16,23-1 0 0,33 2 0 15,33-4-512-15,39 4-64 0,34-2 0 0,34-1 0 16,29 2 112-16,27-1 16 0,23 4 0 0,20-1 0 0,14 4 576 0,3 0 128 16,1 2 32-16,12 4 0 0,3-1-48 0,-7 3-16 15,-15 2 0-15,-11 1 0 0,-14 5 16 0,-21 0 0 16,-18-3 0-16,-33-4 0 0,-29 1-240 0,-32-3 128 15,-28-4-128-15,-32 2 0 0,-30-2 0 0,-26-2 0 16,-28-4 0-16,-22 1 0 0,-17-4 0 0,-27 2-336 16,-22-1 48-16,-32 0 16 0,-26-4 128 0,-38 0 144 15,-42-3-208-15,-37 0 80 0,-25-4 128 0,-27 0 0 16,-21-2 0-16,-14 2 0 0,-3 1 0 0,1 3 0 0,10 3 0 16,-1 3 0-16,2 0 208 0,14 4-16 0,14-1-16 15,17 0 0-15,15 1-176 0,22 2 0 16,19-3 144-16,29-2-144 0,30-2 0 0,31 2 0 0,32-1 0 0,35-3 0 15,30-3 0-15,24-1 0 0,19-1 0 0,23-4 0 16,13-1 0-16,32-3-192 0,32 0 64 0,30 0 0 16,16 3-192-16,37 2-48 0,32 2 0 0,20-1 0 15,3 5 368-15,21 1 0 0,14 1 0 0,2 1 0 16,-14 1 176-16,-2 5 96 0,-5 1 32 0,-16 2 0 16,-19 0-48-16,-16 2-16 0,-13 4 0 0,-25-3 0 15,-23-1-240-15,-26 1 0 0,-23 0 128 0,-26-3-128 16,-21-1 0-16,-20-3 0 0,-15 0 0 0,-18-2 0 15,-13 2 192-15,-18-4 0 0,-16 2 0 0,-21-1 0 0,-20-2-192 16,-28-1 144-16,-31-3-144 0,-29 0 128 0,-16-5-128 16,-28 0 192-16,-25-2-192 0,-16-3 192 0,-7 3-192 15,-7 1 0-15,0 0 0 0,5-1 0 0,10 1 0 16,15 2 0-16,15-2 0 0,20 2 0 0,17 1 0 0,24-1 0 16,25 1 0-16,25-2 0 0,25 4 0 0,31-2 0 15,26 0 0-15,22-4 0 0,19 3 0 0,23-2 0 16,17-4 0-16,32-2 0 0,28 3 0 0,32 1 0 15,28 2 0-15,26 3 0 0,21 2-320 0,22 2 16 16,19 2 0-16,9 0 0 0,0 2 304 0,-9 0 0 16,-6 3 0-16,18-2 0 0,10 3 0 0,-1 3 192 15,-4-1-48-15,-18 0-16 0,-21 2 96 0,-15-3 16 16,-13 2 0-16,-21-6 0 0,-27 0-48 0,-19 0-16 16,-16-3 0-16,-23-3 0 0,-16 0-176 0,-20-4 0 0,-17 1 0 15,-16 0 0-15,-15-4 288 0,-12 2 32 0,-10-6 0 16,-11-1 0-16,-10-5 256 0,-14-2 48 0,-11 0 16 15,-16-5 0-15,-16-3-496 0,-16-1-144 0,-13-1 0 16,-13 1 0-16,-11-4 0 0,-8-1 0 0,4 2 0 0,-1 0-144 16,1 5 144-16,6 0-192 0,8-2 192 0,9 5-192 15,7 2 192-15,12 1 0 0,14 1 128 0,12 0-128 16,14 1 0-16,11 4 0 0,11-2 0 0,11 3 128 16,13 0-128-16,10-3 0 0,8 3 0 0,10-2 0 15,9-3 0-15,12 1 0 0,13-2 0 0,12-1 0 16,14 5-288-16,13-2-80 0,10-2-16 0,9 3 0 15,5 3 240-15,-4-1 144 0,-7 0-192 0,-3-2 192 16,-1 3 0-16,-10 0 0 0,-10 1 128 0,-13 1-128 0,-12 0 0 16,-12 0 0-16,-9-1-128 0,-9 3 128 0,-9-1 0 15,-4 2 0-15,-7 0 0 0,-4 1 0 0,-7 0 256 0,-4-2 48 16,-7 2 16-16,-4-2 0 0,-7 2-320 0,-5-3 160 16,-2 5-160-16,-6 0 128 0,-6 0-128 0,-6 2 128 15,-2 2-128-15,-6 0 128 0,-6 4-128 0,-1-2 0 16,0 2-160-16,5 0 160 0,3 0 0 0,6-3 0 15,8 2 0-15,10-3 0 0,8 2 128 0,11-4-128 16,10 2 0-16,9-2 0 0,8-3 0 0,13 3 0 16,14-4 0-16,14 2 0 0,18 2 0 0,15 0 0 15,10 1 0-15,16 1 0 0,14 4-256 0,7 0 32 16,2 0 16-16,-6 3 0 0,-4 1-96 0,-11-1-16 16,-12 2 0-16,-16-3 0 0,-18-2 192 0,-15 0 128 15,-10-2-192-15,-13 0 192 0,-10-2 0 0,-9-1 0 0,-4 4 0 16,-10-4 0-16,-4 1 192 0,-10 1 64 15,-7-1 0-15,-10-2 0 0,-11 0-32 0,-8-1 0 0,-3-3 0 16,-11 2 0-16,-14-6-48 0,-13 2-16 0,-10 1 0 0,-4 0 0 16,6-2-160-16,2 1 0 0,3 2 0 0,9 1 0 15,10 2 0-15,12 1-144 0,11-1 144 0,9 1-160 16,9 0 160-16,10 0 0 0,9 2 0 0,7-2 128 16,7 1-128-16,6 1 0 0,5-2 0 0,7-1 128 15,6 2-128-15,7-3 0 0,10 2 0 0,9-4 0 16,13-1 0-16,14 4-160 0,11-2 16 0,11 2 0 15,15 1 144-15,7-3 0 0,3 8 0 0,0-4-128 16,3 3 128-16,-9 0 0 0,-7 0 0 0,-15 0 128 16,-18 2-128-16,-9 0 0 0,-9 0 0 0,-10 0 0 15,-9 0 0-15,-11 0 0 0,-8 4 0 0,-7-2 0 0,-5 5 0 16,-6-2 0-16,-3 3 0 0,-8 1 0 0,-5 1 0 16,-5 2 0-16,-6 1 0 0,-7 0 0 0,-4-1 0 15,-6 1 0-15,-4-1 0 0,-3-1 0 0,2-2 0 0,-1 1 0 16,1-1 0-16,3 0 0 0,6 0 0 0,4 1 0 15,4 2 0-15,5-2 0 0,6 3 0 0,6-1 0 16,4 2 0-16,6-2 0 0,5 2 0 0,6 0-128 16,3 2 128-16,6 3 0 0,5 3-128 0,6 1 128 15,8 5-128-15,6 4 128 16,7 5-528-16,3-2-32 0,2 1 0 0,4 2 0 0,2 2 304 0,-2-5 48 16,-4-1 16-16,-4-6 0 0,-6-4 192 0,-3 1 0 15,-4-3 0-15,-4-4 0 0,-6 1 0 0,-5-3 0 16,-4 0 208-16,-6 0-64 0,-3-4-144 0,-6 1 0 0,-4 3 0 15,-7-4 0-15,-3 2 0 0,-6 1 0 0,-6-3 0 16,-4-1 0-16,-7 4 0 0,-2-3 128 0,-5-2-128 0,-1 3 128 16,-2-3-128-16,1-2 128 0,0 2-128 0,3-4 128 15,5 1-128-15,3-1 0 0,7 0 0 0,4-1 0 16,6 1 0-16,6-1 0 0,4 1 0 0,3-2 0 16,6 2 0-16,2-4 0 0,2 2 0 0,6 0 0 15,0-2 0-15,5 2 0 0,3-4 0 0,2 3 0 16,3-3 128-16,1-3 0 0,3 1 0 0,-1 0 0 15,-1-3 112-15,-1 0 16 0,-1-1 0 0,-1 0 0 16,-1 0 0-16,-3 0 0 0,-1-3 0 0,-3 2 0 16,-2-2-16-16,-3 2 0 0,0 0 0 0,-4 1 0 15,1 0-240-15,-4 0 0 0,-1 2 0 0,-3-1 0 0,-1 4 0 16,-4-1 0-16,-4-1 0 0,-7 2 0 0,-5 1 0 0,-7 0 0 16,-7 0 0-16,-11 0 0 0,-12 0 0 0,-8 0 0 15,-9 0 0-15,-7 0 0 0,-5-3 0 0,-9 3 0 16,-8-3 0-16,-6 0 0 0,1 1 0 0,-2 0 0 15,1-3 0-15,6 1 0 0,8 1 0 0,4-3 0 16,3 2 0-16,8-2 0 0,7 0 0 0,8 0 0 16,11-1 0-16,7 4 0 0,9-2 0 0,2 0 0 15,4 0 0-15,4 1 0 0,3 0 0 0,5 2 0 16,3-2 0-16,1 4 0 0,1 0 0 0,-2 0 0 16,-3 4 0-16,-6-2 0 0,-3 5 0 0,-8 0-208 15,-5 2 32-15,-5 1 16 16,-8-2-240-16,-8 0-48 0,-7 0-16 0,-6-1 0 0,-3 0 304 0,-6-1 160 15,-6 3-160-15,-7-3 160 0,-2 1 0 0,-1 2 0 0,2-2 0 16,-1 2 0-16,2-1 0 0,2 0 0 0,3 2 0 0,4-1 160 16,2-2-160-16,6 4 0 0,3-1 0 0,4 3 0 15,3-1 0-15,6 4 0 0,3-2-144 0,8 0 144 16,3 0 0-16,2 5 0 0,-1-1 0 0,3 2 0 16,5-2 0-16,4 1 0 0,4-3 0 0,1 0 0 15,5-2 0-15,-3 1-128 0,3 1 128 0,-1-4 0 16,2 4 0-16,3-1 0 0,-1-1 176 0,2-2-176 15,2 0 0-15,1 1 0 0,1-3 0 0,3 2 0 16,2 0 0-16,1-2 0 0,3 3-128 0,3-4 128 16,2 1 0-16,1-1 0 0,6-3 0 0,0-1 0 15,2 0 0-15,1-1 0 0,1-4 0 0,3 0 0 16,0 0 0-16,-1 0 0 0,2-4 0 0,2 2 0 16,-3-2 128-16,4 0-128 0,1-2 192 0,0 0-192 0,3 0 192 0,4-3-64 15,2 2 0-15,7-2-128 0,3 0 192 16,7 2-192-16,6-3 192 0,2 4-192 0,2 0 0 15,0 2 0-15,-1 1 0 0,-5 3 0 0,-5 3 0 0,-8 1 0 16,-9 2 0-16,-7 0 0 0,-8 0 0 0,-9 2 0 16,-8 0 0-16,-11 2 0 0,-4-4 0 0,-15 0 0 15,-16 1 0-15,-13-4 0 0,-4 0 128 0,-10 1 32 16,-10-2 0-16,-7-1 0 0,-1 2-160 0,-2-3 0 16,0 0 0-16,4 0 0 0,10-3 0 0,8 2 0 15,8 1 0-15,13-5 0 0,9-1 0 0,13-2 160 16,12 0-16-16,9 0 0 0,9-3 144 0,9 1 32 0,4 0 0 15,6-3 0-15,5-2 64 0,7-1 0 16,8 0 16-16,8-3 0 0,9 3-224 0,9-2-48 16,7 2-128-16,9 0 192 0,8 3-192 0,-2 1 0 0,-5 2 0 15,-8 0 0-15,-4 4 0 0,-7 0 0 0,-4-1 0 0,-10 1 0 16,-6 3 0-16,-9 0-128 0,-5-1 128 0,-6-1 0 16,-3 1 0-16,-6-1 0 0,-1-2 0 0,-3 0 0 15,-4 1 0-15,-1-4 0 0,-3-1 0 0,-4 1 0 16,-3 0 128-16,-4-2-128 0,-4 2 0 0,-3-3 0 15,-5 3 144-15,-4-2-144 0,-2 0 128 0,-3-2-128 16,0-1 0-16,-2-1 0 0,2-2 0 0,-2 2-176 16,0-4 176-16,1 1 0 0,5 3 0 0,-2-6 0 15,3 0 0-15,2-3 0 0,4-4 0 0,6-3 0 16,5-1 0-16,3-3 0 0,7-5 0 0,4-2 0 0,3-3 0 16,5-4 128-16,4-4-128 0,3-3 0 0,3 1 240 0,4 1-32 15,1-2 0-15,6 0 0 0,6-2-16 0,3 2-16 16,4 4 0-16,-2 8 0 0,-2 7-176 0,-1 6 0 15,-2 4 0-15,-2 5 0 0,-3 5 0 0,-5 3 0 16,-3 5-144-16,-3 1 144 0,-4 4 0 0,-2 0 0 16,-2 4-128-16,-3 1 128 0,0 0 0 0,-1 0 0 15,-1 0 0-15,-2 4 0 0,1-2 0 0,0 2-128 16,-2 2 128-16,0 1 0 0,0-1 0 0,2 1 0 16,1 3 0-16,1 1 0 0,2 0 0 0,2 2 0 15,1 1 0-15,2-1 0 0,2 3 0 0,2 0 0 16,4 0 0-16,0-1 0 0,2 2 0 0,-1-2-128 15,3 4 128-15,-2-6 0 0,-1 2 0 0,-1-3 0 16,1 0 0-16,-2-1 0 0,-2 0 0 0,-2-3-128 0,-3 2 128 16,-1 0 0-1,-1 1-912-15,-2-1-128 0,-3-2-32 0,-4 3-22288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1-14T17:11:16.32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6280 13731 35935 0,'-11'-5'3200'0,"1"1"-2560"0,2 1-512 0,2 0-128 0,1 3 1056 0,-4-4 192 0,-7-4 32 0,-11-2 16 15,-8-4-1056-15,-6 2-240 0,-1 0 0 0,-2-1 0 16,-2 3-320-16,-4 4-16 0,1 0-16 0,-5 2 0 16,-6 4 176-16,-5 0 48 0,-3 6 0 15,-6 2 0-15,-4 4 384 0,-6 2 96 0,-8 4 16 0,-4 3 0 16,-5 3-96-16,0 1-16 0,1-4 0 0,1-2 0 15,2 1-128-15,2-2-128 0,3-2 192 0,1-3-192 16,5-4 224-16,-5 1-64 0,-1 2-16 0,1-2 0 16,4-4-144-16,3 0 0 0,4-2 0 0,0 2 128 15,-2 4-128-15,6 0 0 0,9-1 0 0,0-3 0 0,2 4 0 16,-1 5 0-16,6-2 0 0,1 6 0 0,4 1 0 16,4 1 0-16,4-3 0 0,4 2 0 0,4-2 0 15,5-1 0-15,4-1 0 0,5-2 0 0,4-2-192 0,4-4 192 16,4-2-160-16,3 1 160 0,2-6-128 0,2 0 128 15,4-2 0-15,0 0-144 0,4-3 144 0,1-1 144 16,3-1-16-16,3-2-128 0,2 2 336 0,0 0-32 16,3 0-16-16,2-4 0 0,6 0-128 0,4 1-32 15,1-3 0-15,3 2 0 0,-1 0-128 0,-2-2 0 16,1 2-192-16,-1-1 192 0,1 0-192 0,1-2 192 16,3 1-160-16,1-3 160 0,0 1 0 0,2 0 0 15,0 0-128-15,1 2 128 0,0-2 0 0,0 2 0 0,1-1 0 16,-2 1 160-16,-2 0-160 0,-2-1 0 0,-2 3 0 15,-4-3-176-15,0 2 176 0,-4 0 0 0,-2 2 0 16,-3-1 0-16,-3 0 0 0,1 1 0 0,-2 3 0 16,-2 0 0-16,0 0 0 0,-1 2 0 0,0 0 0 0,-1-1 0 15,0 2 0-15,5-3 0 0,-7 2 0 16,-1 1 0-16,-1 2 0 0,0-1 0 0,-1-2 0 16,-1 4 0-16,-1-2 0 0,-1 2 0 0,-1-4-128 15,-2 4 128-15,-3-3 0 0,-1 1 0 0,-4 1 0 16,-4 1 0-16,-4-3 0 0,-2 3 0 0,-5 0-128 15,-4 0 128 1,-5-2 0-16,-3 2 0 0,-2 2 0 0,-4-2 0 0,1-2 0 0,-1 2 0 0,3 0 0 16,4-2 0-16,2 4 0 0,3 0 0 0,3 1 0 15,5-2 0-15,0 1 0 0,6 1 160 0,-1-3-160 0,2 4 160 0,-2-2-160 16,2 2 160-16,-2-2-160 0,2-1 0 0,-3 2 0 16,1 1 0-16,-4-2 0 0,1-1 0 0,-3 2 0 15,2 0 0-15,-3 0 0 0,0-1 128 16,0-2 0-16,0 4-128 0,1-4 192 0,0 3-192 0,4 0 0 15,2-3-192-15,1 4 192 0,4-4-128 0,1 3 128 16,2-2 0-16,1 1 0 0,1 1-160 0,2 0 160 16,1 1-128-16,1 0 128 15,0 2-896-15,1 0-80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11-14T17:11:19.17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4752 13719 35935 0,'-2'-7'3200'0,"2"4"-2560"0,1 0-512 0,3 3-128 0,0 0 192 0,4-3 32 16,2 0 0-16,6-3 0 15,9-3-1952-15,4 2-400 0,1-3-80 0,1 4-16 16,-1 3 1008-16,-1 0 208 0,-3-1 48 0,0-1 0 0,0 4 768 0,0-6 192 16,0 5 0-16,-1-4 0 0,1 2 1744 0,-2 0 400 0,4 2 80 0,0-2 16 15,2-2-336-15,2 1-64 0,1-1-16 0,2 1 0 16,1 0-1056-16,6-1-224 15,6 2-32-15,2 0-16 0,-6 2-240 0,3-2-64 0,4 2 0 0,2 1 0 16,-1 1-192-16,-3-3 0 0,-3 3 128 0,6-4-128 16,5 2 0-16,-1-1 0 0,-1 0 0 0,-3-1 0 15,-2 2 192-15,-6-1 0 0,-2 2 0 0,-2 1 0 0,-1 0 176 16,0 0 16-16,0 1 16 0,1 0 0 16,1-1 96-16,-1 0 16 0,2 0 0 0,0-2 0 0,1-1-320 15,1 2-64-15,3-1-128 0,4-2 192 0,-1-1-64 16,4 4 0-16,-2-4-128 0,-2 4 192 0,-7-2-192 0,1 1 0 15,-2 0 128-15,2 2-128 0,2-2 0 0,1 2 0 16,0-1-192-16,0 1 192 0,0 0 0 0,-2-3 0 16,-1 3 128-16,1 0-128 0,-1-2 320 0,2 0-48 15,0 0 0-15,-3-2 0 0,-5 2-80 0,7-2 0 16,10 0-16-16,3 2 0 0,3-1-176 0,-3 2 0 16,-1-4 144-16,2 2-144 0,2-4 0 0,2 0 0 15,1 1 0-15,1 0 0 0,-1 3 0 0,-3-3 0 16,-1 2 0-16,0-4 0 0,-1 0 0 0,3 2 0 15,2 1 0-15,2 4 0 0,-2-2 0 0,0 3 0 16,-2 0 0-16,2 0 128 0,-2-1-128 0,6 1 0 16,5 4 0-16,3-3 0 0,-1 4 0 0,-1-4 0 15,-3 2 0-15,0-7 0 0,4 4 0 0,2-3 0 16,8 1 0-16,-6 1 0 0,-6-3 0 0,-2 2 0 0,2-2 0 0,1-2 0 16,1 3 0-16,-2 1 0 0,0 1 0 0,-4 1 0 15,-1-5 0-15,1 3 0 0,4-1 0 0,2 1 0 16,3 2 256-16,-1-1 96 0,-4-1 16 0,2-2 0 15,0 0-368-15,4 2 128 0,2-1-128 0,1 2 0 16,-2-1 0-16,0-6 0 0,-3 2 0 0,3 0 0 16,1 1 0-16,-2-1 0 0,-2 1 0 0,-4-1 0 15,-5-3 0-15,1 0 0 0,2 4 0 0,-3 0 128 16,-2 4-128-16,-2-4 144 0,-4 1-144 0,1 1 160 16,-2-3 160-16,2 2 16 0,3-2 16 0,-2 3 0 0,1-3-224 15,-6 2-128-15,-7 2 128 0,2-2-128 0,0-2 0 16,0 3 0-16,1 2 0 0,-1 1 0 0,-1 0 0 15,-2 0 0-15,0 4 0 0,-4 0 0 0,-4 2 0 0,-2 0 0 16,-4 0 0-16,0 3 0 0,-2-2 0 0,1-3 0 16,0 1 0-16,0-1 0 0,-1 2 0 0,2-2 0 15,2 2 0-15,-1-3 0 0,1 4 0 0,0-1 0 16,-1 0 0-16,0 0 0 0,-2-3 0 0,1 0 0 16,-3 0 0-16,2-3 0 0,-1 4 0 0,-3-2 0 15,-3-1 0-15,-5 2 0 0,-1 0 0 0,-4 1 0 16,-1 1 0-16,-4-1-128 0,-3-2 128 0,-1 2 0 15,-1 0 0-15,0-2 0 0,0 2 0 0,-2 0 0 16,2 1 0-16,1-2 128 0,-1 0-128 0,3-2 0 0,1 4 0 16,2-1 0-16,0-2 0 0,2 2 0 15,1 2 0-15,1-2 0 0,-1 2 0 0,-1 0 0 0,0 0 0 0,-1 0 0 16,-2 2 0-16,-1 0 0 0,-2 2 0 0,-2-1 0 16,-2-2 0-16,-1 2 0 0,-2 1 0 0,0-1 0 15,-2 1 0-15,-2-1 0 0,0 1 0 0,-3 3 0 16,-1-5 0-16,-3 2 0 0,-1 0 0 0,-2-1-192 15,0 1 192-15,-2-4 0 0,-1 4 0 0,-1-2 0 16,-3 2 0-16,0 3 0 0,-1-2 0 0,-2 0 0 16,1 1 0-16,-3-2 0 0,2 0 0 0,0 0 0 15,-1 0 0-15,0-1 0 0,-2-1 0 0,0 0 0 16,-1 0 0-16,-2-4 0 0,0 2 0 0,-3-2 0 16,1 0 0-16,0-4 0 0,1 0 0 0,1-4 0 15,1 0 0-15,2-2 0 0,2 0 0 0,-1-3 0 16,2 2 0-16,-1-3 176 0,0-3-176 0,1 4 192 0,-1-4-192 15,-2 1 0-15,0-1 0 0,-1 1 0 0,4 2 0 0,-1 2 0 16,-2 0 0-16,0 2 0 0,0 0 0 0,1 2 0 16,-1-1 0-16,-1 4 0 0,4 1 0 0,-3 0 0 15,0 1 0-15,-1 2 0 0,-1-1 0 0,0 2 0 16,2-2 0-16,-2-1 0 0,-3 2 0 0,-2-1 0 16,2 2-144-16,-1-4 144 0,-1 0 0 0,1 0 0 15,3 0 0-15,1 0 0 0,1 0 0 0,2-2 0 16,2 4 0-16,0-2 0 0,-1 0 0 0,1 1 0 15,-2 2 0-15,-2-3 0 0,2 2 0 0,-3 2 0 16,-2-2 0-16,0 2 0 0,-1-1 0 0,-1 0 0 16,-1 1 0-16,-1-1 0 0,-1 0 0 0,0-3 0 15,-1 3 0-15,-1-2 0 0,0 1 0 0,-2 1 0 16,2 1 0-16,-4-2 0 0,-4 2 0 0,-3-2 0 0,1 0 0 16,-3 0 0-16,-2 2 0 0,0-4 0 0,3 3 0 15,1 0 0-15,1 1 0 0,1-2 0 0,-1 1 0 0,-2-2 0 16,-1 1 0-16,-2-2 0 0,-4 0 0 0,-1 3 0 15,2-3 0-15,0 0 0 0,-1 0 0 0,-2 0 0 16,-1-3 0-16,-6 3 0 0,-7-2 0 0,0 1 0 16,-1 2 0-16,2-1 0 0,3 2 0 0,-3-2 0 15,0 3 0-15,-2 0 0 0,-1 1 0 0,3 2 0 16,6 1 0-16,-1-1 0 0,2-3 0 0,-1 4 0 16,-2-4 0-16,0 3 0 0,3 3 0 0,-5-3 0 15,-2 4 0-15,-1-4-128 0,-4-2 128 0,1 2 0 0,-3 3 0 16,0 1 0-16,1 0 0 0,3-2 0 0,6 0 0 15,-6-2 0-15,-3 3 0 0,0-2 144 0,6 4-144 16,4-3 0-16,5 0 0 0,-1-2-176 0,0 1 176 0,1-2 0 16,4 3 128-16,-1-2-128 0,1 4 0 0,1-1 0 15,1-3 0-15,2 0-128 0,6-2 128 0,-9 0 0 16,-4-1 0-16,-6 2 0 0,-1-1 0 0,3 0 0 16,4 1 0-16,1-4 0 0,7-1 0 0,2-1 0 15,-2 1 0-15,-4-5 0 0,-2 4 0 0,1-4 0 16,2 3 0-16,0 0 0 0,4-1 0 0,-3 2 0 15,-2-2 0-15,-4 3 0 0,-3 0 0 0,-3 0 0 16,1 4 0-16,-1 3 0 0,2-1 0 0,3 0 0 16,3-1 0-16,0 2 0 0,-4 0 0 0,-2-1 0 0,-3 2 0 15,3 0 0-15,4 0 0 0,4-1 0 0,-1-1 0 16,-3-2 0-16,1-1 0 0,-2 0 0 0,2-3 0 16,2 0 0-16,1 0 0 0,2-3 0 0,5 1 0 0,-1 1 0 15,-1-3 0-15,0 1 0 0,-3 0 0 0,-3 0 0 16,-2-1 0-16,0 4 0 0,1 4 0 0,-4 0 0 15,-2 5 0-15,-6 0 0 0,-3 4 0 0,-1-1-128 16,2-2 128-16,6 2 0 0,4 1 0 0,1-3 0 16,6 2 0-16,-1-2 0 0,1-1 0 0,1-2 0 15,1-1 0-15,2 0 0 0,2 1 0 0,-1-5 0 16,1 3 0-16,-1-3 0 0,1 2 0 0,-1-1 0 16,2-3 0-16,-2 2 0 0,0-2 0 0,2 4 0 15,2-4 0-15,0 2 0 0,2 2 0 0,-3-1 0 16,0 0-160-16,0 1 0 0,1 0 0 0,0 1 0 0,-1-2-96 15,0 1 0-15,0 0-16 0,0 1 0 0,7-2 272 16,-2 0 0-16,-1-2 0 0,0-1 0 0,0 3 0 0,1-6 0 16,-1 2 0-16,2-2 0 0,1 0 0 0,4 0 0 15,3 2 0-15,2-2 0 0,4 0 0 0,1-3 0 16,1 3 0-16,2-3 0 0,2 3 0 0,0 0 0 16,-2 0 0-16,4 2 0 0,-1-3 0 0,0 4 0 15,0-2 0-15,-1 2 0 0,3 0 0 0,-2 0 0 16,-1 0 0-16,1 0 0 0,2 0 0 0,-1 0 0 15,3 0 0-15,0-4 0 0,1 2 0 0,3-2 128 16,0-1-128-16,3 0 144 0,0 0-144 0,2-1 0 16,-2 0 0-16,1-2 0 0,0 5 0 0,-1-4 0 15,2 1 0-15,-1 4 0 0,2-2 0 0,-1-1 0 16,-1 4 0-16,2-2 0 0,0 3-128 0,0 0 128 16,0 3 0-16,1-2 0 0,0 2 0 0,0-1 0 0,1-1 0 15,2 2 0-15,-1-3-192 0,2 0 192 0,0 0-160 16,-1 2 160-16,2-2-384 0,-1 0 32 0,2 1 0 0,1 2 0 31,-1-3-272-31,0 2-48 0,3 2-16 0,-1-1-13440 0,0 0-2688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4-19T18:59:09.06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24960 1235 22111 0,'0'0'1968'0,"-7"-4"-1584"0,7 4-384 0,-9 0 0 15,9 0 1856-15,0 0 272 0,0 0 64 0,-8 2 16 16,8-2-1360-16,0 0-272 0,-8 7-48 0,2 4-16 16,1 1 32-16,-1-1 0 0,0-2 0 0,1 2 0 15,-1-1 112-15,4-3 32 0,1 2 0 0,-1-3 0 16,2 4-64-16,2-1-16 0,0 1 0 0,2-1 0 15,0 3-176-15,5 13-48 0,-2-3 0 0,0 1 0 16,0 0-128-16,0 4-48 0,-1 3 0 0,1 5 0 16,-1 6-16-16,-1-2-16 0,0 1 0 0,-1 0 0 15,-1 0-48-15,0-8 0 0,1-3 0 0,-1-2 0 0,0-2-128 0,0 0 0 16,-1-2 0-16,1-2-176 16,-3-1-704-16,0-2-144 0,-1-4-16 0,-2-1-16 15,0-2-816-15,3-11-176 0,-4 10-16 0</inkml:trace>
  <inkml:trace contextRef="#ctx0" brushRef="#br0" timeOffset="436.33">24845 994 24879 0,'-5'-13'2208'0,"-2"1"-1760"0,1 1-448 0,6 11 0 16,-4-12 2288-16,4 12 368 0,0 0 80 0,1-13 16 16,3-2-1872-16,1 5-368 0,2-2-80 0,1 3-16 15,-1 0-416-15,1 2 0 0,1 0 0 0,2 0 0 16,2-1-176-16,0 2 176 0,0-2-128 0,1 1 128 16,2 0 0-16,1 0-160 0,-2 2 160 0,27-8 0 15,-17 10 0-15,2 3 0 0,-1 3 0 16,0 1 272-16,1 1-32 0,-3 3-16 0,0 0 0 15,-3 1 0-15,-2 2 0 0,-1 4 0 0,-1 0 0 16,-2 1-96-16,-2 2-128 0,0 1 176 0,-1 3-176 16,-3 4 160-16,-3 1-160 0,1 3 128 0,-3 3-128 15,-2 3 128-15,1-2-128 0,-3 1 0 0,-1-3 128 16,-3 0-128-16,-2-2 0 0,0-4 0 0,-2-3 128 0,-2-4 0 0,-2-3-128 16,-2-2 192-16,-3-1-64 0,-4-2 64 0,-3-2 0 15,-2-2 0-15,-1 1 0 0,-3 0-64 0,1 0 0 16,0-2 0-16,3 1 0 0,0-1-128 0,5-2 0 15,5 0 0-15,1-1 128 16,1 0-576-16,2-3-112 0,3 0-16 0,9 0-16 16,0 0-736-16,0 0-144 0,0 0-16 0,0 0-13856 0</inkml:trace>
  <inkml:trace contextRef="#ctx0" brushRef="#br0" timeOffset="866.89">25931 892 8287 0,'0'0'736'0,"0"0"-592"0,-10 0-144 0,0 0 0 16,1 2 4080-16,0 0 784 0,-1 1 144 0,-1-3 48 15,1 1-2496-15,-4-2-480 0,-3-3-96 0,-2 1-32 16,1-1-544-16,-2 2-128 0,0 4 0 0,-1 0-16 16,0 0-512-16,0 5-112 0,1 1 0 0,0 5-16 15,1 0-624-15,2 5 0 0,0 5 0 0,-1 6 0 16,0 6 0-16,2 6 0 0,2 4 0 0,-2 2 0 0,2 3 0 16,0-5-160-16,-1-4 160 0,1-1 0 0,0 2 0 0,2 1 0 15,0 0 0-15,4 5 0 0,2 3 0 0,2 0 0 16,3-1 128-16,3-5-128 0,2-3 320 0,1-7-48 15,2-6 0-15,2-2 0 0,3-3-128 0,2-4-16 16,4 3-128-16,3-4 192 16,4 5-1168-16,2-5-240 0,5 1-64 0,2-2 0 15,-1-2 592-15,0-2 112 0,0-2 32 0,-2-2 0 16,-4 3-544-16,-2-5-128 0,-4 0 0 0,-2 0-16 16,0-2-1088-16,-4-3-224 0,5-2-32 0,-3-1-16 0</inkml:trace>
  <inkml:trace contextRef="#ctx0" brushRef="#br0" timeOffset="1985.42">26422 1193 4607 0,'0'0'400'0,"4"-11"-400"0,-1-2 0 0,-2 2 0 15,-1 3 3536-15,0 8 624 0,2-6 128 0,-2 6 32 16,0 0-2432-16,0 0-480 0,0 0-112 0,0 0-16 16,0 0-192-16,0 0-64 0,-7 6 0 0,2 8 0 15,0 2-176-15,-1 8-32 0,0 2-16 0,-1 5 0 0,2 1-384 0,-3-5-80 16,-1-4-16-16,-1 1 0 0,-2-2-80 0,-1-1-32 15,-3 0 0-15,1 4 0 0,-2-2-32 0,0 6-16 16,2 2 0-16,1 4 0 0,0 3-16 0,-2-2 0 16,3 4 0-16,1-4 0 0,2-3-144 0,1-5 0 15,0-2 0-15,2-3 128 16,1-4-688-16,2-2-144 0,-1-4-16 0,1-2-16 16,4-11-672-16,0 0-128 0,0 0-16 0</inkml:trace>
  <inkml:trace contextRef="#ctx0" brushRef="#br0" timeOffset="2253.27">26478 1023 17503 0,'0'0'1552'0,"0"0"-1232"0,0 0-320 0,0 0 0 15,0 0 3008-15,0 0 528 0,-2 11 112 0,2 6 32 16,0 2-2928-16,0 3-592 0,1 5-160 0,-1 6 0 15,0 3 0-15,0 1 160 0,0-5-160 0,3-2 128 16,1-1 256-16,0-3 64 0,0-1 0 0,1-2 0 16,0 0-96-16,1 1-16 0,0 2 0 0,2 3 0 15,-1 1-208-15,2 3-128 0,1 1 160 0,-1 1-160 16,0 1 176-16,0-1-176 0,-1 1 192 0,-2-4-192 16,0-3 0-16,-4-4-320 0,1-4 32 0,-1-3 16 15,-2-1-256-15,-1-3-48 0,-3-1-16 0,0 0-8992 16,-1-6-1792-16</inkml:trace>
  <inkml:trace contextRef="#ctx0" brushRef="#br0" timeOffset="2476.98">26288 1735 12895 0,'0'0'1152'0,"0"0"-928"16,-5-10-224-16,0 3 0 0,5 7 4096 0,0 0 768 15,1-11 144-15,4 5 48 0,2-1-3968 0,2 2-768 16,1 0-176-16,2-1-16 0,0 3-128 0,0-4 0 0,-1 3 0 16,1 0 0-16,0 0 0 0,1 2-160 0,0-1 160 0,0 0 0 15,-1 2-368-15,1 0 48 0,1 0 0 0,3 1 0 32,2-4-2304-32,1 1-464 0</inkml:trace>
  <inkml:trace contextRef="#ctx0" brushRef="#br0" timeOffset="2920.4">27046 1922 30351 0,'0'0'656'0,"0"0"144"0,0 0 32 0,0 0 32 0,0 0-688 0,0 0-176 16,0 0 0-16,0 0 0 0,0 0 480 0,0 0 64 16,0 0 16-16,0 0 0 0,0 0-368 0,0 0-64 15,11 13 0-15,-11-13-128 0,11 15 0 0,-3-6 0 0,-8-9 0 0,5 15 0 16,-5-15 0-16,5 19 0 0,-1-5 208 0,-4 0-64 16,0 1-144-16,-3-2 192 0,1 5-192 0,-2 3 192 15,-4 6-192-15,1-1 0 0,0 4 0 0,-2 0 0 31,-1-6-288-31,1-3-144 0,-1 1-16 0,2-7-16 16,0 0-2080-16,0-7-400 0</inkml:trace>
  <inkml:trace contextRef="#ctx0" brushRef="#br0" timeOffset="3221.8">27635 1124 36863 0,'0'0'1632'0,"0"0"336"0,0 0-1584 0,0 0-384 16,-4 13 0-16,3 7 0 0,2 5 0 0,2 3 0 15,1 2-144-15,1 0 144 0,-1-2 0 0,1 0 0 16,0-1 0-16,0 0 144 0,-1 0-144 0,0 5 0 15,-1 1 0-15,-1 4 0 0,1 5 0 0,-2 3-144 16,-1 4 144-16,0-5 0 16,-1 3-512-16,-2-7 16 0,2-5 0 0,-3-6 0 15,-1-5-336-15,0-5-80 0,1-2-16 0,0-4 0 16,-1 0 176-16,-1-2 48 0,3-4 0 0,-4 3-8192 0,0-4-1616 0</inkml:trace>
  <inkml:trace contextRef="#ctx0" brushRef="#br0" timeOffset="3811.23">27574 1266 15663 0,'-3'-13'1392'0,"2"3"-1120"0,-1-6-272 0,2-1 0 16,2-1 5232-16,0 4 976 0,2 1 208 0,3 1 48 15,1 3-4992-15,-1-3-1008 0,4 4-192 0,2 1-32 16,1 3-240-16,-1 0-160 0,2 2 32 0,3 1 0 0,1 4-32 0,4 1 0 15,0 2 0-15,2 1 0 0,1 2 160 0,-1 1-160 16,-5 1 160-16,0 0-160 0,0 2 160 0,-5-1 0 16,-2 1-144-16,-2-1 144 0,-5 0 0 0,-1-2 0 15,-1-1 128-15,-4-9-128 0,3 12 304 0,0-3-32 16,-2 2 0-16,-1-4 0 0,0-7-80 0,-3 11-32 16,1-1 0-16,-2-2 0 0,4-8-160 0,-9 10 128 15,-2-3-128-15,1 1 128 0,-2-2-128 0,2 1 0 16,-2-1 0-16,-2 1 0 0,-5-2 0 0,1-1-144 15,0 0 144-15,2 1 0 0,2 2-128 0,1 0 128 16,0-4 0-16,2 1 0 0,1 0 0 0,1 0 0 16,1 1 0-16,8-5 0 0,0 0-144 0,0 0 144 15,0 0 0-15,0 0-144 0,0 0-48 0,0 0-16 0,0 0 0 0,0 0 0 16,4 10 16-16,-4-10 16 0,0 0 0 0,13 13 0 16,-1-6 176-16,-1 1-160 0,4-2 160 0,0 1-160 15,2-2 160-15,0 2-128 0,0-1 128 0,0 2-128 16,1 0 128-16,-1 0 0 0,-4 2 0 0,2-1 0 15,-2 2 0-15,-2 0 0 0,1 1 0 0,-1 0 0 16,-2 1 0-16,0 1 0 0,-1-1 0 0,-2 2 0 16,-2-2 0-16,0 2 0 0,-1 2 0 0,-1 1 0 15,-2 2 0-15,-1-2 0 0,1-1 128 0,-3 0-128 16,-1 0 448-16,1-1 32 0,-1 1 0 0,-2-3 0 16,1-1-352-16,-3-1-128 0,-2 0 0 0,-2-3 0 15,0 0 256-15,-1-1-32 0,-2-2-16 0,-1 1 0 16,-2 2-208-16,-3 1 128 0,-2-2-128 0,-2 0 0 15,-1 0 0-15,1-2-256 0,0 1 16 0,3-2 16 16,1 1-304-16,2 2-64 0,2-3-16 0,1 1 0 16,3-5-1648-16,0 2-336 0,1-3-64 0</inkml:trace>
  <inkml:trace contextRef="#ctx0" brushRef="#br0" timeOffset="4252.22">27982 787 21183 0,'-15'-11'1888'0,"6"7"-1504"0,0 0-384 0,1 3 0 16,2 2 2272-16,6-1 384 0,0 0 80 0,-3 12 16 15,3-12-1600-15,4 12-304 0,-4-12-64 0,10 13-16 16,2 1-240-16,3-3-48 0,0 3-16 0,2-1 0 16,3-1 32-16,-2 2 0 0,2 2 0 0,0-2 0 15,3 2-176-15,0 1-16 0,3 2-16 0,1 5 0 16,1 2-96-16,4 3 0 0,4 3-16 0,-1 3 0 15,0 2 144-15,-2-2 16 0,-3 5 16 0,-3-3 0 16,-4-4 48-16,-3-2 16 0,-4-5 0 0,-2 0 0 16,-5 0-16-16,-2 1 0 0,-3 2 0 0,-2 5 0 0,-2 4-176 0,-1 5-32 15,-3 1-16-15,-3 2 0 0,0 1-176 0,-5-3 192 16,-4-1-192-16,-2-4 192 0,-3-4-192 0,-5 2 0 16,-5-1 0-16,-2 6 0 15,-6 1-2480-15,1 7-416 0</inkml:trace>
  <inkml:trace contextRef="#ctx0" brushRef="#br1" timeOffset="46719.78">17830 16156 6447 0,'0'0'576'0,"5"-8"-576"0,0-2 0 0,-1 0 0 16,0-2 4624-16,1-1 816 0,0-2 176 0,2 2 16 15,-1-5-3792-15,0 3-768 0,-1-4-160 0,-1 5-16 0,0 1-32 0,0 0 0 16,-1 1 0-16,0 3 0 16,-3 0-224-16,-1 5-32 0,1 1-16 0,-2 1 0 15,1 0-96-15,0 0-32 0,1 2 0 0,0 0 0 0,-5 0-80 0,-2 6 0 16,7-6-16-16,-6 8 0 0,6-8-48 0,-6 15 0 15,4-1 0-15,0-1 0 0,1-1-32 0,1 2-16 16,1 3 0-16,2-3 0 0,-2 2-32 0,1-2-16 16,-1 2 0-16,0-2 0 0,-1 1-96 0,0-1 0 15,0 0-128-15,0-1 192 0,-2 0-192 0,0 0 0 16,2-13 128-16,-4 17-128 0,1 2 0 0,-3-2 0 16,1-3 0-16,0 1 0 0,0-1 176 0,-1 2-176 15,0-2 192-15,-2-1-192 0,2 0 240 0,-1 0-64 16,2-3-16-16,-2 0 0 0,1 1 112 0,-1-3 32 0,1-3 0 15,6-5 0-15,-9 8-48 0,9-8-16 16,-8 6 0-16,8-6 0 0,-8 7-96 0,8-7-16 0,0 0 0 0,0 0 0 16,-6 6-128-16,6-6 0 0,0 0 0 0,0 0 128 15,-7 7-128-15,7-7 0 0,0 0 0 0,0 0 0 16,-4 10 0-16,4-10 0 0,-4 9 0 0,4-9 0 16,-5 10 0-16,5-10 128 0,0 0-128 0,0 0 0 15,-5 6 0-15,5-6 0 0,0 0 0 0,0 0 0 16,0 0 144-16,0 0-144 0,0 0 160 0,0 0-160 15,0 0 256-15,8 5-32 0,-8-5-16 0,11 3 0 16,0-1-64-16,-1 0-16 0,1 0 0 0,0-2 0 16,2 0-128-16,0 0 128 0,0 0-128 0,0 0 128 15,2 3-128-15,0-3 0 0,4 1 0 0,0 2 128 16,2 0 0-16,1-1-128 0,3 2 192 0,2 0-64 16,3 0-128-16,3 2 0 0,1-2 0 0,1 0 0 0,2 0 0 0,0 0 128 15,0-4-128-15,-1 0 128 0,0-3 112 16,1 1 16-16,1-2 0 0,3-1 0 0,2-3-256 0,5 1 0 15,4 1 0-15,2-1 0 0,-1 3 0 0,-2 2 0 16,-3 0 0-16,-1 0 0 0,-1-2 0 0,-1 3 0 16,2-1 0-16,4 2 0 0,4-2 0 0,2 2 0 15,3 1 0-15,-3 0 0 0,-3 1 0 0,-3-2 0 16,0-2 0-16,-2 2 0 0,-1 0 0 0,6 0 0 16,2 0 0-16,4 2 0 0,1 0 0 0,-1 2 0 15,-4-1 0-15,-1 2 0 0,-4-4 0 0,4 1 0 16,2-1 0-16,7 2 0 0,5-1 0 0,0 2 0 15,-3 3 0-15,-2-4 0 0,-5 1 0 0,1-1 0 0,1-3 0 16,7 0 0-16,4 0 0 0,1 1 0 0,-2 2 0 16,-4 0 0-16,-6-3 0 0,1-2 0 0,-1 0 0 0,4 0 0 15,4 1 0-15,0 1 0 0,-1 1 0 0,-3-1 0 16,-5 0 0-16,-1 0 0 0,-3-2 0 0,3-1 0 16,3 2 0-16,3-1 0 0,2 1 0 0,-5 1 0 15,-4 0 0-15,-5-1 0 0,-3 0 0 0,-1-2 0 16,2 2 0-16,4-1 0 0,1 1 0 0,4 1 0 15,1 1 0-15,-1 2 0 0,-6 0 0 0,-6-2 0 16,-4 0 0-16,0-1 0 0,1-1 0 0,0 0 0 16,2 1 0-16,3 0 0 0,1 0 0 0,0 1 0 15,-1 0-128-15,-3 0-80 0,-4 1-16 0,-2-1 0 16,-2-1 224-16,-1 0 0 0,0 0 0 0,1 1 0 16,4 1 192-16,2-1 96 0,5-1 16 0,-1 3 0 15,1-1-304-15,-3 1-256 0,-3-1 64 0,-3 1 0 0,-4-6 192 0,1 2 0 16,1 0 0-16,2-2 0 0,2-2 256 0,4 0 0 15,4 1 0-15,1 0 0 0,1 1-256 0,-3 2-176 16,-3-4 32-16,-3 1 0 0,-4 0 144 0,-1 0-128 16,-1 1 128-16,3 2-128 0,2 1 320 0,5 1 64 15,3 2 0-15,4 2 16 0,-1 1-400 0,0-3-96 16,-3 3-16-16,-3-2 0 0,-1-2 240 0,4 1 0 16,2-1 0-16,6 1 0 0,3-3 192 0,2 0 64 15,0 0 32-15,-4 0 0 0,-6-3-288 0,-4-1 0 16,1 1 0-16,3-3 0 0,2 1 176 0,5 0-176 15,3 1 160-15,-3-1-160 0,-2 1 208 0,-6-1-48 16,-4-1-16-16,-4 3 0 0,-1-1-144 0,3 1 128 0,3-2-128 0,5 4 128 16,1 1-128-16,1 0 0 0,2 0 0 15,-4 2 0-15,-6-1 0 0,-1 3 0 0,-3 2 0 0,0-5 128 16,5 1-128-16,2 2 0 0,4 0 0 0,0 0 0 16,-1 0 0-16,-3 0 0 0,-2-1 0 0,-5-2 0 15,-2-2 0-15,3-1 0 0,1-2 0 0,2 3 0 16,3-2 0-16,3 1 0 0,1-1 0 0,-1 1 0 15,-2-1 128-15,-3 0-128 0,-4 1 0 0,-2-2 128 16,0 0-128-16,5 0 0 0,0 3 0 0,5 0 0 16,0 1 0-16,2 0 0 0,-1 0 0 0,-4 0 0 15,-4 0 0-15,-2 0 0 0,0 0 0 0,0 0 0 16,6-3 0-16,1 2 0 0,2-1 0 0,-1 1 0 16,-1 0 0-16,-2-2 0 0,-2 0 128 0,-3 1-128 0,-2-1 0 0,-3 1 0 15,-1-1 0-15,4-2 0 0,2 1 0 0,3 0 128 16,3 0-128-16,1 1 0 0,0 3 0 0,-1-2 128 15,-3 2-128-15,-1 0 0 0,-4-3 0 0,1 3 0 16,2 0 0-16,3 0 0 0,2 0 0 0,3 2 0 16,0 1 0-16,0-1 0 0,-5 0 0 0,0 1 0 15,-4 0 0-15,-2 1 0 0,-2-4 0 0,2 1 0 16,2-1 0-16,2 0 0 0,3 0 0 0,-1 1 0 16,2 3 0-16,-1-3 0 0,-5 1 0 0,0 0 0 15,-5 0 0-15,-1 0 0 0,-2-1 0 0,1 2 0 16,1 0 128-16,0-1-128 0,3 4 0 0,-2-4 0 15,2 3 0-15,-2 2 0 0,-1-1 0 0,-2 1 0 16,-3-1 0-16,-2 0 0 0,1-2 0 0,-1 2 0 16,0-5 0-16,0 2 0 0,3-3 0 0,1 0 0 0,1 3 0 0,3-3 0 15,1 0 0-15,2 1 0 0,0 0 128 0,-1 2-128 16,-3-5 0-16,-4 2 0 0,-2 2 0 0,-2-2 128 16,-2-2-128-16,-2 2 0 0,-1-1 0 0,-1 1 0 15,0 0 144-15,0 0-144 0,-2 1 160 0,-1 1-160 16,-1-2 128-16,0 1-128 0,-1 3 0 0,0-1 144 15,0-2-144-15,0 2 0 0,-1-2 0 0,-1 1 0 16,-1 1 0-16,2-3 0 0,-2 1 128 0,-2 1-128 16,-2-2 0-16,0 0 160 0,-2 0-160 0,-1 1 160 15,-10-1-160-15,11 0 0 0,-11 0 0 0,10-1 128 16,0-1-128-16,-10 2 0 0,0 0 0 0,11-1-176 16,-11 1 176-16,9-3 0 0,-9 3 128 0,8-3-128 15,-8 3 0-15,0 0 0 0,0 0 0 0,0 0 0 0,8-4 0 16,-8 4 0-16,0 0 0 0,0 0 0 0,0 0 0 0,0 0 0 15,11 0 0-15,-11 0-128 0,0 0 128 0,0 0 0 16,0 0 128-16,11 0-128 0,-11 0 0 0,0 0 0 16,0 0 0-16,0 0 0 0,0 0 0 0,10-2 0 15,-10 2 0-15,0 0 0 0,0 0 0 0,9-2 0 16,-9 2 0-16,8-4 0 0,-8 4 0 0,9-5 0 16,-1-1 0-16,-8 6 0 0,8-6 0 0,-2 1 0 15,0-2 0-15,-6 7 0 0,6-8 144 0,-1 0-144 16,1 2 192-16,-1-1-192 0,-1 0 0 0,0-3 0 15,0 0 0-15,-1 1 0 0,1-2 0 0,0 0 0 16,-1-1 160-16,1 0-160 0,-2-2 176 0,1 0-48 0,0-1-128 0,-1 1 192 16,1-3-48-16,1 0-16 0,-3 0 0 15,-1 1 0-15,0-1-128 0,1 1 192 0,1-3-192 0,-2 2 192 16,0 0-192-16,0 0 0 0,0 0 0 0,0 1 128 16,-2 0-128-16,1-4 0 0,0 3 0 0,1-1 0 15,-2 1 0-15,1 4 0 0,-1 1 0 0,-1 3 0 16,3 9 0-16,-4-8-176 0,4 8 176 0,0 0-192 15,0 0 0-15,0 0 0 0,0 0 0 0,0 0 0 32,0 0-192-32,0 0-32 0,0 0-16 0,0 0 0 15,0 0-256-15,0 0-48 0,-3 11-16 0,2-2 0 0,0 0-272 0,1-9-48 16,-4 8-16-16,4-8-12880 0,-9 4-2592 0</inkml:trace>
  <inkml:trace contextRef="#ctx0" brushRef="#br1" timeOffset="47620.01">31790 16877 5519 0,'2'-5'496'0,"4"0"-496"0,-6 5 0 0,9-7 0 16,-1 2 6768-16,-8 5 1248 0,11-3 256 0,0 2 48 15,-11 1-6544-15,0 0-1328 0,0 0-256 0,0 0-48 16,0 0 544-16,4 13 96 0,-4 4 32 0,-3 0 0 15,-2 5 112-15,-4 4 32 0,1 3 0 0,-1 4 0 16,0 0-272-16,0 4-48 0,-2-2-16 0,-1-2 0 0,-1-6-368 0,0-1-80 16,2-4-16-16,-1 1 0 0,0-3-160 0,0 1 128 15,2-4-128-15,1 3 128 0,0-2-128 0,1 3 0 16,1-3 0-16,2 2 128 16,1-1-432-16,0 1-80 0,2-3-32 15,0-3 0-15,1-2-3104 0,1-12-608 0</inkml:trace>
  <inkml:trace contextRef="#ctx0" brushRef="#br1" timeOffset="47836.33">31884 17397 35007 0,'-7'-1'3120'0,"7"1"-2496"0,0 0-496 0,0 0-128 16,0 0 1680-16,0 0 320 0,0 0 64 0,0 0 16 31,4 12-2368-31,-4-12-480 0,4 12-80 0,-1-1-32 0,-3 0 688 0,-2 0 192 0,1 2 0 0,-2-2 0 16,1-1 0-16,-1-1 0 0,1 1 0 0,0-1 0 15,2-9-192-15,0 11 16 0,0-11 16 0,0 0-11376 16,0 0-2288-16</inkml:trace>
  <inkml:trace contextRef="#ctx0" brushRef="#br1" timeOffset="48206.31">32407 17137 30399 0,'-10'-13'2704'0,"3"2"-2160"15,-1 1-544-15,1 1 0 0,1 2 3376 0,6 7 560 16,-4-4 112-16,4 4 32 16,0 0-3776-16,-8 1-752 0,-1 5-160 0,-3 4-32 0,-4 6 240 0,-3 2 32 15,-3 0 16-15,-3-1 0 0,-4-1 176 0,1 1 48 16,-2 0 0-16,1 2 0 0,2 2 320 0,3 3 80 15,2-2 16-15,5 4 0 0,4-1-112 0,3 2-32 16,2 0 0-16,4 1 0 0,2-6-144 0,2 1 0 16,3-2 0-16,1-1 0 0,4-3 0 0,4-3 0 15,1-1-192-15,4-2 192 0,2-4 0 0,6-3 0 16,2-4 0-16,3-2 0 0,2-3 0 0,-1-3 0 16,-1-4 192-16,-3-1-64 0,-2-3 128 0,-3-1 0 0,-2-5 16 0,-5 1 0 15,-2-2 16-15,-2-5 0 0,-5 4 0 0,0-1 0 16,-4 3 80-16,-1 0 16 0,-2-1 0 0,-3 3 0 15,-1 0-192-15,-2 2-16 0,0-2-16 0,-4 3 0 16,-2-4-32-16,-4 1-128 0,-2-3 192 0,-3 1-64 16,-3-1-272-16,0 3-64 0,-2-1-16 0,-2 3 0 31,0 1-1744-31,2 1-336 0,1 1-80 0</inkml:trace>
  <inkml:trace contextRef="#ctx0" brushRef="#br1" timeOffset="49203.93">17291 16890 38991 0,'-10'-8'1728'0,"3"5"352"0,7 3-1664 0,-9-3-416 0,9 3 0 0,-9-3 0 15,9 3 320-15,-8 0 0 0,8 0-16 0,-10 4 0 16,1 1-304-16,0 2-144 16,-2 1 16-16,1 3 0 0,-2 5-176 0,-1 1-16 0,-4 4-16 0,1 5 0 15,1 4 192-15,-2 5 144 0,0-2-192 0,0-2 192 16,2-6 0-16,0-2-128 0,-1-1 128 0,3 1 0 16,1-2 0-16,2 1 256 0,1 1-64 0,1 1 0 15,3 0-192-15,0 4 0 0,3-5 128 0,4 3-128 16,1-5 0-16,4 1 0 0,2-5 128 0,3-1-128 15,1-4 0-15,4-5 0 0,2-3 0 0,4-5 0 16,1-4 176-16,2-6-176 0,0-3 192 0,2-4-192 16,-1-4 0-16,-2-2 0 0,-2 1 0 0,0-1 0 0,-2 1 144 0,-1 1-144 15,0 1 0-15,-2-1 144 0,-1 2-144 16,-4-1 128-16,-1 0-128 0,-3-2 128 0,-2-2 16 0,-2-1 0 16,-3-1 0-16,-2 1 0 0,-2 1 48 0,-2 0 16 15,-3 4 0-15,0 0 0 0,-3 3 32 0,-1 2 0 16,-2 2 0-16,0 4 0 0,0 1-240 0,-2 3 128 15,2 1-128-15,0 1 0 0,0 2 0 0,1 2-160 16,2 0 0-16,-1 0 0 16,2 0-240-16,9 0-48 0,-9 3-16 0,9-3 0 15,-6 8-1664-15,6-8-336 0,-3 15-64 0,3-5-12624 0</inkml:trace>
  <inkml:trace contextRef="#ctx0" brushRef="#br1" timeOffset="49682.16">17622 17539 8287 0,'0'0'368'0,"-10"-7"80"0,-6-4-448 0,-1 7 0 0,2-1 0 0,2 4 0 16,4 1 8992-16,9 0 1712 0,0 0 352 0,0 0 64 31,-2 9-9776-31,1-3-1968 0,2 2-384 0,2-3-80 16,1 3-2304-16,0-1-480 0,1-1-96 0,-1 2 0 0</inkml:trace>
  <inkml:trace contextRef="#ctx0" brushRef="#br1" timeOffset="50095.11">18000 17043 36863 0,'-18'-13'1632'0,"4"8"336"0,-4 1-1584 0,1 2-384 0,0 9 0 0,2 5 0 0,2 6 2208 0,3 4 352 16,1 7 80-16,1-2 16 15,-1-1-3280-15,0 0-656 0,0 0-128 0,-1-2-16 16,1-2 80-16,0-1 32 0,0 0 0 0,0 1 0 0,-2-4 736 0,4 4 128 16,3 2 48-16,0 0 0 0,0 1 400 0,3 0 0 15,3-4 0-15,2-3 0 0,1 0 464 0,3-3 32 16,3-4 0-16,0-3 0 0,2-5 64 0,0-3 16 16,3-3 0-16,2-1 0 0,2-6-208 0,2-3-48 15,2-3 0-15,0-3 0 0,2-5-128 0,3 1-16 16,0-2-16-16,-1 0 0 0,1 0 48 0,-3 2 16 15,-1 1 0-15,-4 2 0 0,-3 1 32 0,-4 2 16 0,-3 0 0 0,-5-1 0 16,0 1-16-16,-3-2 0 0,-4 1 0 0,-1-1 0 16,-4-1-96-16,-1 2-32 0,-4-1 0 0,1 5 0 15,-2 1-320-15,1 1-64 0,1 3 0 0,1 3-16 32,1 0-2000-32,8 6-400 0</inkml:trace>
  <inkml:trace contextRef="#ctx0" brushRef="#br1" timeOffset="50876.71">24790 14737 2751 0,'0'0'256'0,"-13"-3"-256"0,-2 0 0 0,0 2 0 0,2-3 6944 0,3 1 1344 16,10 3 272-16,-8-1 48 0,8 1-6528 0,0 0-1312 15,0 0-256-15,0 0-48 0,0 0 16 0,0 0 0 16,0 0 0-16,10-5 0 0,1 1-80 0,-11 4-16 16,9-3 0-16,-9 3 0 0,0 0 304 0,0 0 48 15,0 0 16-15,10 11 0 0,-10-11 48 0,8 16 16 16,-4-2 0-16,-1 4 0 0,-3 6-352 0,0 6-64 16,0 2-16-16,0 9 0 0,0 5 64 0,0-1 0 15,-2-3 0-15,2-1 0 0,0-2-448 0,2 6 0 16,-2 4 0-16,1 14 0 0,0 12 480 0,1 2 16 15,-1-4 0-15,1-6 0 0,1-8-496 0,0 4 128 16,-2 9-128-16,0 8 0 0,-1 7 0 0,2-9 0 0,-1-9 0 0,1-5 0 16,-2-5 448-16,0 3 32 0,0 8 16 0,-1 1 0 15,-1 4-192-15,0-9-48 0,2-9 0 0,2-7 0 16,-1-8-64-16,1-7 0 0,1-4-16 0,1-1 0 31,1-4-1008-31,2-1-192 0,1-3-32 0</inkml:trace>
  <inkml:trace contextRef="#ctx0" brushRef="#br1" timeOffset="52459.82">24403 17141 23039 0,'0'0'1024'0,"0"0"192"0,-7-6-960 0,7 6-256 16,-7-5 0-16,7 5 0 15,-9-4 816-15,9 4 112 0,0 0 32 0,0 0 0 0,-11 3-768 0,2 2-192 16,2 3 0-16,1 4 0 0,-1-1 128 0,0 1-128 16,-1 0 192-16,-1 2-64 0,0-1 400 0,-1 2 80 15,-1-2 16-15,-1 1 0 0,-1 3 0 0,0-3 0 16,0 1 0-16,1-1 0 0,0 0-16 0,3 1 0 16,1 3 0-16,4-1 0 0,-1 2-96 0,5 2 0 15,3 1-16-15,1 2 0 0,1-3-336 0,3 1-160 16,2-4 160-16,2 0-160 0,0-1 0 0,-1-2 128 15,1-4-128-15,0-4 0 0,0-3 128 0,1-2-128 16,0-4 176-16,1-2-176 0,0-5 352 0,1-3-32 16,-2 0-16-16,1-1 0 0,0-2 64 0,1-2 16 15,-1-2 0-15,0 0 0 0,1-5-64 0,-1 2-16 0,1 1 0 0,0 2 0 16,-1-3-64-16,2 2-16 0,-2 1 0 0,0 3 0 16,-3-1-80-16,-3 1-16 0,-1 1 0 0,-3 2 0 15,-4 0-128-15,-3 0 128 0,-2 2-128 0,-3-1 128 16,-3-1-128-16,-2 2 0 0,-2-1 144 0,0 0-144 15,0 2 0-15,-1 2 144 0,-1 1-144 0,0 5 0 16,0-2 144-16,2 4-144 0,-1 4 0 0,2 1 144 16,1 0-144-16,1 3 0 0,1 0 0 0,4 0 0 31,1 1-1248-31,6-9-336 0,0 9-64 0,0-9-15216 0</inkml:trace>
  <inkml:trace contextRef="#ctx0" brushRef="#br1" timeOffset="52723.21">24910 17525 27647 0,'-5'8'2448'0,"-2"0"-1952"16,1 0-496-16,1 3 0 0,-1 4 1920 0,1 0 272 15,1 0 64-15,0-2 16 0,2-3-1824 0,-1 2-448 16,-1-2 0-16,2 1 0 0,0-2 432 0,1 0-16 16,-2 0 0-16,3-9 0 0,0 0-64 0,0 0-16 15,-1 12 0-15,1-6 0 0,0-6-208 0,0 0-128 0,0 0 128 0,0 0-128 32,0 0-1392-32,0 0-336 0,9-2-80 0</inkml:trace>
  <inkml:trace contextRef="#ctx0" brushRef="#br1" timeOffset="53196.7">25296 17173 35007 0,'-9'-4'3120'0,"0"-2"-2496"0,-2 2-496 0,2 8-128 16,0 2 2160-16,5 2 400 0,2 1 96 0,0 0 16 15,1-1-2976-15,1-8-592 0,-3 11-112 0,-1-1-16 16,-1-2-160-16,-1 0-32 0,-2 1 0 0,-1-3 0 16,0-2 384-16,0 1 64 0,1 1 0 0,8-6 16 0,-8 4 752 0,8-4 128 15,0 0 48-15,0 0 0 0,0 0 400 0,0 0 64 16,0 0 32-16,0 0 0 0,10-2-208 0,2 1-32 16,0 0-16-16,0 1 0 0,-2 0-416 0,2 1 0 15,-1-1 0-15,1 1-176 0,1 1-128 0,0 0-16 16,0 2-16-16,2 1 0 0,-2 2 0 0,0-2 0 15,0 0 0-15,0 0 0 0,-2 1 336 0,1-1-176 16,-1 0 176-16,-1 2-128 0,-10-7 128 0,12 9 0 16,-12-9 0-16,10 13 0 0,-10-13 240 0,7 14 80 15,-6 2 0-15,0-2 16 0,-2 0 80 0,-2 2 16 0,0 2 0 0,-3 1 0 16,1-1-240-16,-1 3-32 0,-4 1-16 16,3-1 0-16,-2-2-144 0,-1 3 0 0,1 2 0 0,-1-1 0 15,-3-3 128-15,-3-1-128 0,-1 1 0 0,-1-4 128 16,-3-3-128-16,-2-3-272 0,-1 1 64 0,-1-6 16 31,1-3-480-31,-1 0-96 0,0-1 0 0,2-1-16 16,-1-3-560-16,3-1-96 0,3-3-32 0,2 0-8128 0,2-3-1648 0</inkml:trace>
  <inkml:trace contextRef="#ctx0" brushRef="#br1" timeOffset="53372.18">25217 17201 39903 0,'0'0'1776'0,"0"0"352"0,0 0-1696 0,0 0-432 0,0 0 0 0,3-10 0 0,3 3 688 0,3 1 48 15,2 4 16-15,5-1 0 0,2-1-496 0,3 0-112 16,3-1-16-16,2-1 0 0,1-5-128 0,4 1 0 16,3-2-160-16,5-2 160 15,2-2-1264-15,7-1-144 0,6-4-48 0</inkml:trace>
  <inkml:trace contextRef="#ctx0" brushRef="#br1" timeOffset="60507.57">28052 14334 25967 0,'-4'-15'1152'0,"4"15"240"0,-2-9-1120 0,2 9-272 16,-2-8 0-16,2 8 0 0,-2-6 704 0,2 6 64 16,0 0 32-16,0 0 0 0,0 0 16 0,0 0 0 15,0 0 0-15,0 0 0 0,0 0 16 0,0 0 0 16,-4 4 0-16,1 5 0 0,1-3-144 0,0 5-32 0,1 2 0 0,1 0 0 15,1 3-112-15,2 4-32 16,1 17 0-16,0-1 0 0,0-6-384 0,-1-1-128 0,1-2 0 0,2-3 0 16,-2-2 0-16,-2-1 0 0,1-1 0 0,-2 0 0 15,-1-1-160-15,-1-1-144 0,-1-1-16 0,1 0-16 32,-1 1-576-32,0-2-112 0,0-1-32 0,0-3 0 15,0-2-2016-15,2-10-416 0</inkml:trace>
  <inkml:trace contextRef="#ctx0" brushRef="#br1" timeOffset="60805.55">27712 14610 6447 0,'0'0'576'0,"0"0"-576"16,-9-1 0-16,9 1 0 0,0 0 5616 0,0 0 1008 15,0 0 208-15,0 0 32 0,0 0-5008 0,9-5-1024 16,3 1-192-16,2 1-32 0,2 0-80 0,3 2-16 16,2 0 0-16,1 1 0 0,-1 0 0 0,2 0 0 15,2 0 0-15,0 2 0 0,-2 1-192 0,1-2-32 0,-2 1-16 0,-1-2 0 16,-2 0-272-16,0 1 160 15,-2-1-160-15,0 0 128 0,-2-1-128 0,1-1 0 0,0 1-192 0,1 0 192 32,-3-1-1936-32,0 1-272 0,-1-2-48 0,-1 1-12320 0</inkml:trace>
  <inkml:trace contextRef="#ctx0" brushRef="#br1" timeOffset="61372.3">28660 14360 11055 0,'0'0'480'0,"0"0"112"0,0 0-464 0,1-12-128 0,0 0 0 0,1 2 0 0,-2-1 3200 0,0 1 640 15,0 1 112-15,0-2 16 0,0 11-2272 0,0-10-464 16,0 1-80-16,-2 2-32 0,2 7-32 0,0 0 0 15,-5-6 0-15,5 6 0 0,-8-3-16 0,8 3-16 16,-10 3 0-16,1 3 0 0,1 1-400 0,-1 5-80 16,0 1 0-16,-1 2-16 0,1 6-384 0,0 4-176 15,-1-2 160-15,-1 3-160 0,0 2 0 0,0 1 0 16,2-5 0-16,0 0 0 0,0-5 0 0,2 0 0 16,1-5 0-16,2-1 0 0,-1 0 0 0,2-4 0 15,0-1 0-15,2 0 0 0,1-8 0 0,-1 11 0 16,1-11 0-16,0 0 0 0,1 7 0 0,-1-7 128 0,0 0-128 0,0 0 0 15,9 4 0-15,-1-3 0 0,-8-1 128 0,10-4-128 16,2-1 0-16,-3 2 0 0,0-3 128 0,1-1-128 16,-3 0 0-16,1-3 176 0,0-1-176 0,-1-1 160 15,-2-2-160-15,1-2 0 0,0-2 0 0,-3 1 0 16,1-4 0-16,-2 4 128 0,0 3-128 0,1 1 0 16,-2 1 0-16,0 5 0 0,-1 7 0 0,0 0 0 15,2-6 0-15,-2 6 0 0,0 0 0 0,0 0 0 16,0 0 0-16,0 0 0 0,0 0 0 0,0 0 0 15,6 8 0-15,1 3 0 0,-1 2 0 0,1 2 0 16,-2 3 0-16,2-1 0 0,-1 0 0 0,2-3 128 16,0 3-128-16,0-1 128 0,1-2-128 0,1 2 128 15,-1-2-128-15,2 2 128 0,-1 0-128 0,1 0 128 16,-2-1-128-16,1 2 0 0,-1-2 0 0,2 1 0 16,-1-2-240-16,2 2-80 0,0 0 0 0,-2-2-17456 15</inkml:trace>
  <inkml:trace contextRef="#ctx0" brushRef="#br1" timeOffset="66485.81">26164 16191 1839 0,'0'0'160'0,"0"0"-160"15,0 0 0-15,0 0 0 0,0 0 848 0,0 0 144 16,-9 4 32-16,9-4 0 0,0 0-784 0,0 0-240 16,0 0 128-16,0 0-128 0,0 0 400 0,0 0 32 15,0 0 0-15,0 0 0 0,0 0 976 0,0 0 192 16,-4-1 32-16,4 1 16 0,0 0-512 0,0 0-112 15,-1-3 0-15,1 3-16 0,0 0-224 0,0 0-32 16,0 0-16-16,0 0 0 0,0 0-224 0,0 0-64 0,0 0 0 0,0 0 0 16,0 0-240-16,0 0-48 0,0 0-16 0,0 0 0 15,0 0 304-15,0 0 64 0,0 0 16 0,0 0 0 16,0 0 368-16,0 0 64 0,0 0 0 0,0 0 16 16,0 0-16-16,0 0 0 0,0 0 0 0,0 0 0 15,0 0-176-15,0 0-32 0,0 0-16 0,0 0 0 16,0 0-224-16,0 0-64 0,0 0 0 0,0 0 0 15,0 0-96-15,0 0-32 0,0 0 0 0,0 0 0 16,0 0 0-16,0 0 0 0,0 0 0 0,0 0 0 16,10 11 0-16,-10-11 0 0,8 9 0 0,-8-9 0 15,0 0-32-15,0 0-16 0,7 17 0 0,-2-4 0 16,-5-13 32-16,5 18 0 0,-1-3 0 0,0 2 0 0,-1-3 16 0,-2 4 16 16,2-1 0-16,-1 1 0 0,2-1-32 0,-1 3-16 15,-1-1 0-15,0 2 0 0,-1-1-112 0,-1 1-32 16,0 0 0-16,0-5 0 0,0 0-144 0,0 1 160 15,0-4-160-15,0 1 160 0,0-1-160 0,0-1 128 16,-1-3-128-16,1-9 128 0,-3 12 0 0,2-1 0 16,-3-4 0-16,4-7 0 0,-4 12-128 0,0-3 0 15,4-9 0-15,-3 9-176 0,3-9 176 0,0 0-192 16,-1 11 192-16,1-11-192 16,0 0-1152-16,8 5-224 0,0 0-48 0,1-5-16048 0</inkml:trace>
  <inkml:trace contextRef="#ctx0" brushRef="#br1" timeOffset="70409.48">26061 17195 17503 0,'0'0'1552'0,"0"0"-1232"0,0 0-320 0,0 0 0 15,0 0 3584-15,0 0 672 0,0 0 128 0,0 0 32 16,-2-8-3616-16,2 8-800 0,0-7 0 0,0 7 0 16,0-9-352-16,0 9 0 0,0 0 0 0,0 0 0 15,0 0 128-15,0 0 32 0,-6 1 0 0,1 3 0 16,-1 1 192-16,-1 1 0 0,-1 2 0 0,-1 3 0 16,0-3 352-16,-1 1 16 0,-9 8 0 0,3-2 0 15,2-2 48-15,1 0 16 0,0 0 0 0,2 2 0 16,-2-1-192-16,1 0-48 0,3 2 0 0,2 0 0 15,1 2-48-15,1 3-16 0,2 2 0 0,0 3 0 0,5-1-128 0,-1 1 160 16,0 2-160-16,3-4 160 16,1 0-160-16,-1-2 0 0,1-1 144 0,2-6-144 0,0 1 176 0,0-2-48 15,0 0 0-15,1-4 0 0,0-4 0 0,-1 0 0 16,1-1 0-16,-8-5 0 0,12 1 112 0,0-2 16 16,-1-3 0-16,1-1 0 0,-1 0-128 0,-1-3-128 15,0-4 176-15,0 0-176 0,-1 1 192 0,-2-1-192 16,0 1 192-16,-1-3-192 0,0-2 304 0,-2 1-48 15,-2-1-16-15,0 0 0 0,-2-1 16 0,-2-1 16 16,0-1 0-16,-1-1 0 0,-2-2 128 0,0 2 32 16,-2 2 0-16,1 0 0 0,-1 1 48 0,-1 1 16 15,-1-1 0-15,3 4 0 0,-4 0-176 0,3 0-16 16,0-1-16-16,1 2 0 0,-1 2-128 0,1 1-32 0,-1-1 0 16,0 5 0-16,7 5-128 0,-6-9 0 0,6 9 0 15,0 0 0 1,0 0-432-16,0 0-64 0,-8-6-16 0,8 6 0 15,0 0-1472-15,0 0-288 0,0 0-64 0,0 0-16 16,0 0-1152-16,0 0-224 0</inkml:trace>
  <inkml:trace contextRef="#ctx0" brushRef="#br1" timeOffset="70935.2">26270 17573 38591 0,'0'0'1712'0,"0"0"336"0,0 0-1632 0,-8 6-416 0,8-6 0 0,0 0 0 16,0 0 816-16,0 0 80 0,0 0 0 0,-6 7 16 16,6-7-912-16,0 0 0 0,-4 11 0 0,1-1-224 15,0-2 16-15,1 4 0 0,-2-2 0 0,0 3 0 16,1 0-64-16,-1 0-16 0,1-3 0 0,0 3 0 15,0-2 96-15,1 0 0 0,2-11 16 0,-3 9 0 32,3-9-288-32,-1 8-64 0,1-8-16 0,0 0 0 0,0 0-1888 0,0 0-368 0,0 0-80 0</inkml:trace>
  <inkml:trace contextRef="#ctx0" brushRef="#br1" timeOffset="71579.62">26430 17263 20271 0,'0'0'1792'0,"0"0"-1424"0,0 0-368 0,0 0 0 15,-8 5 3488-15,8-5 624 0,-7 8 128 0,7-8 32 16,0 0-3824-16,-4 12-752 0,4-12-144 0,-4 10-48 16,4-10-272-16,-5 12-64 0,5-12-16 0,-6 12 0 15,1-4 144 1,5-8 48-16,0 0 0 0,-8 9 0 0,2-1 656 0,6-8 0 0,0 0 0 0,0 0 128 0,-7 7 448 0,7-7 80 16,0 0 32-16,0 0 0 0,0 0-192 0,0 0-48 15,0 0 0-15,0 0 0 0,11 4-128 0,-1-1-16 16,-10-3-16-16,12 0 0 0,-2 0-128 0,1 0-32 15,-1-1 0-15,1-1 0 0,-1 2 0 0,0-2 0 16,1 0 0-16,1 0 0 0,-2-1-128 0,0 2 128 16,1 1-128-16,-1 0 128 0,-10 0-128 0,12 4 0 15,-12-4 0-15,11 8 0 0,-11-8 0 0,9 13 0 16,-3 0 0-16,-2 2 0 0,-4 0 0 0,0 2-144 16,-1 1 144-16,-2 0 0 0,1 2 0 0,-2-2 192 15,-2 0 0-15,0 2 0 0,-2 2 128 0,-1-4 32 16,0 0 0-16,-2 1 0 0,1-1-48 0,0 1-16 0,-4 1 0 0,1-3 0 15,-1-3-160-15,1-1-128 0,-3-2 192 16,-1-3-192-16,1-1 0 0,-1-3 0 0,0 2 0 0,1-3-192 31,0-3-192-31,3 0-48 0,3-3 0 0,1 0 0 16,0-9-2448-16,0 0-480 0</inkml:trace>
  <inkml:trace contextRef="#ctx0" brushRef="#br1" timeOffset="71821.92">26468 17244 44863 0,'0'0'1984'0,"0"0"416"0,0 0-1920 16,0 0-480-16,0 0 0 0,0 0 0 15,8-8-832-15,2-1-272 0,2-1-48 0,1 3-16 16,1-2 320-16,1 2 64 0,-2 0 16 0,0 2 0 15,-1 0-32-15,-1 1 0 0,0 2 0 0,-11 2 0 16,10 0 144-16,-10 0 16 0,0 0 16 0,0 0 0 16,12 5 64-16,-12-5 16 0,0 0 0 0,12 4 0 15,-12-4-1952-15,10 2-400 0</inkml:trace>
  <inkml:trace contextRef="#ctx0" brushRef="#br1" timeOffset="72311.08">26817 17184 22111 0,'0'0'976'0,"0"0"208"0,0 0-944 0,0 0-240 0,0 0 0 0,-1 11 0 16,1-11 1968-16,0 11 336 0,0-11 80 0,0 0 16 15,-1 9-1952-15,0 0-448 0,1-9 0 0,-4 12 0 16,-2-4 144-16,0 3 16 0,-2-4 0 0,-1 1 0 15,-1 1 256-15,-1-3 48 0,1 2 16 0,1-1 0 16,-1-1 304-16,3-1 64 0,-1-1 16 0,8-4 0 16,0 0-160-16,0 0-48 0,0 0 0 0,0 0 0 15,0 0-448-15,0 0-80 0,0 0-128 0,0 0 176 0,0 0-176 0,5 9 0 16,-5-9 0-16,0 0 0 0,0 0 0 0,8 8-144 16,-8-8 144-16,12 8-160 0,-2-1 160 0,-10-7 0 15,12 6 0-15,-1-1 128 0,1-1 0 0,-1 0 0 16,-11-4 0-16,14 5 0 0,-1-1-128 0,0 1 0 15,0-1 0-15,0 2 0 0,-2-1 0 0,-11-5-160 16,11 8 160-16,0 2 0 0,-3 0 0 0,-1 2 0 16,0 1 0-16,-2 2 0 0,-4 0 176 0,1 1-16 15,-2 1 0-15,-3-3 0 0,0 2-160 0,0 3 128 16,0 1-128-16,-2-1 128 0,-2-3-128 0,-1 2 0 16,1-2 0-16,-3 0 128 0,-1-1-128 0,-1 0 0 15,-1-2 0-15,0 0 0 0,-1 0 144 0,-3-2-144 16,-3 0 160-16,-1-2-160 0,0-1-160 0,0 0-128 0,1 0-32 15,0-2 0 1,3-1-256-16,4 0-64 0,0-2-16 0,3-3 0 16,0 0-304-16,10 0-64 0,-9-5-16 0,9 5-9200 0,-6-11-1856 0</inkml:trace>
  <inkml:trace contextRef="#ctx0" brushRef="#br1" timeOffset="72534.37">26806 17276 24879 0,'0'0'1088'0,"0"0"256"15,0 0-1088-15,0 0-256 0,-7-5 0 0,7 5 0 16,0 0 4704-16,0 0 880 0,0 0 176 0,11-5 48 16,0-1-4816-16,1 3-992 0,0-1-128 0,2 1-64 0,3 2 192 15,1-6 0-15,-1 2 0 0,2 0 0 0,0 0 0 0,1-1 0 16,-1 0 0-16,2-1 0 0,0 0-160 0,4-1 16 15,1-1 0-15,3-2-13120 16,3 1-2624-16</inkml:trace>
  <inkml:trace contextRef="#ctx0" brushRef="#br1" timeOffset="75609.1">26326 16245 4607 0,'0'0'400'0,"0"0"-400"0,0 0 0 0,-1-8 0 16,1 8 1872-16,2-9 304 0,2-3 48 0,-4 12 16 31,4-10-2832-31,-1 1-560 0,-3 9-128 0,2-11 0 0,-2 11-32 0,0 0 0 0,0-8 0 0,0 8 0 16,0 0 2608-16,0 0 528 0,0 0 96 0,-8-9 32 15,2 3 528-15,6 6 96 0,-7-5 32 0,7 5 0 16,0 0-1072-16,0 0-224 0,-3-10-32 0,3 10-16 0,-3-9-496 0,3 9-80 16,-3-10-32-16,2 1 0 0,1 1-224 0,0 8-48 15,0 0-16-15,-1-11 0 0,1 1 240 0,0 10 48 16,-2-8 16-16,2 8 0 0,-1-8 0 0,1 8 0 16,-5-9 0-16,5 9 0 0,-5-4-160 0,-1-1-48 15,3 1 0-15,-4 0 0 0,7 4-208 0,-8-4-32 16,0 2-16-16,8 2 0 0,-6-3 32 0,6 3 0 15,0 0 0-15,0 0 0 0,-5-1-96 0,5 1-16 16,0 0 0-16,0 0 0 0,0 0-128 0,0 0 0 16,0 0 144-16,0 0-144 0,0 0 176 0,0 0-48 15,0 0 0-15,0 0 0 0,-6-3 64 0,6 3 16 16,0 0 0-16,0 0 0 0,-7 3-16 0,7-3 0 16,0 0 0-16,0 0 0 0,-7 1-16 0,7-1-16 0,-6 3 0 0,6-3 0 15,0 0-160-15,-8 5 160 0,0 2-160 0,8-7 160 16,-5 7-32-16,0 1 0 0,5-8 0 0,-6 9 0 15,2 2 32-15,4-11 0 0,-1 15 0 0,-2-2 0 16,3-13-160-16,0 13 0 0,0-1 144 0,0-12-144 16,0 12 0-16,0-12 144 0,0 12-144 0,0 1 0 15,-2-2 176-15,2-11-176 0,-3 15 160 0,2-2-160 16,1-13 224-16,-1 15-48 0,-2 1-16 0,2 0 0 16,1-2-32-16,-2 3-128 0,4 1 192 0,-1 1-64 15,-2 0 16-15,2 3 0 0,2 2 0 0,-1-2 0 16,0 1 16-16,-1 1 0 0,1-2 0 0,0-1 0 15,-2-2-160-15,1 0 160 0,-1-4-160 0,0 1 160 16,-1-2-32-16,1-1 0 0,0-1 0 0,0-1 0 0,0-11-128 0,0 0 128 16,0 10-128-16,0-10 128 0,4 10-128 0,-4-10 0 15,0 0 0-15,0 0-176 0,0 0-128 0,0 0-16 16,0 0-16-16,0 0 0 16,0 0-1072-16,0 0-224 0,0 0-32 0,-7-6-15664 15</inkml:trace>
  <inkml:trace contextRef="#ctx0" brushRef="#br1" timeOffset="76898.97">25189 15626 16863 0,'0'0'752'0,"0"0"144"0,0 0-704 0,0 0-192 15,0 0 0-15,0 0 0 0,0 0 1280 0,0 0 240 16,0 0 32-16,0 0 16 0,0 0-192 0,0 0-32 15,0 0-16-15,0 0 0 0,0 0 144 0,0 0 48 16,0 0 0-16,0 0 0 0,0 0-496 0,-4 6-80 16,2 1-32-16,0 2 0 0,2-3-448 0,2 2-80 15,-1 3-32-15,2 0 0 0,0 0-352 0,5 10 0 16,-4-2 0-16,1 1 0 0,1-2 0 0,-2 3-192 16,-1-3 192-16,0 2-192 15,-6 2-352-15,2 0-80 0,0-1-16 0,-2 2 0 16,-2-1-1632-16,-2 1-336 0,0-1-64 0,-1-1-16 15,-1-3-576-15,0-2-128 0</inkml:trace>
  <inkml:trace contextRef="#ctx0" brushRef="#br1" timeOffset="77110.95">24981 15881 16575 0,'0'0'1472'0,"0"0"-1168"0,-7 0-304 0,3-1 0 0,4 1 3488 0,0 0 640 0,0 0 128 0,0 0 32 15,-1-7-2736-15,5 2-528 0,0-1-128 0,0-1 0 16,2 1-576-16,3 0-96 0,3 0-32 0,1-1 0 16,4 1-192-16,4-1 0 0,2 2 128 0,1 0-128 15,-1 1 0-15,2 1 0 0,4 1 0 0,-3-1 0 0,-2 2 0 0,0 1 0 16,-2 0-192-16,0-3 192 16,-4 1-2080-16,-1 0-304 0,-1-2-64 0,0 0-10928 15</inkml:trace>
  <inkml:trace contextRef="#ctx0" brushRef="#br1" timeOffset="77714.97">25523 15347 6447 0,'0'0'576'0,"0"0"-576"15,0 0 0-15,0 0 0 0,-4 9 5120 0,1 1 928 16,3-10 176-16,-1 15 48 0,1 0-4736 0,1 0-928 15,2 1-192-15,0 3-32 0,0 3-384 0,0 1 144 0,-2 5-144 0,2-5 0 16,0 3 320-16,1-5-32 0,-2 0-16 0,1-1 0 16,-1-2 368-16,1 1 80 0,0 0 16 0,-1-1 0 15,2 0-128-15,0 0-32 0,-1 2 0 0,-1-1 0 16,2 0-160-16,0-1-32 0,-1 0-16 0,-1 0 0 16,1-2-144-16,1-3-32 0,-4-13 0 0,5 12 0 15,-5-12 48-15,0 0 0 0,0 0 0 0,10 1 0 16,-10-1-80-16,12-6-16 0,-4-2 0 0,0-4 0 15,0-1-144-15,-1 1 128 0,-1-1-128 0,-1-1 128 16,0 1-128-16,2 0 0 0,-2 0 144 0,1 0-144 16,0 2 0-16,0 2 0 0,-1-2 0 0,2 1 128 15,1 3-128-15,1 0-128 0,1 2 128 0,-1 0-192 16,-1-1 192-16,1 3-208 0,-1 1 80 0,-8 2 128 0,10-2-208 0,1 0 80 16,-2 2 128-16,0 0-208 0,-1-2 208 0,0 4 0 15,1-2-160-15,-1 2 160 0,0 0 0 0,-1 3 0 16,1-1 0-16,1 0 0 0,-9-4-144 0,9 8 144 15,-1 0 0-15,0-2 0 0,-8-6 0 0,8 10-128 16,-2-3 128-16,-6-7 0 0,0 0 0 0,7 12 0 16,-2-3 0-16,-5-9 0 0,4 11 0 0,-4-11 0 15,0 10 0-15,0-10 0 0,-1 12 0 0,1-12 0 16,-4 10 0-16,4-10 0 0,-7 11 144 0,0-5-144 16,-3 3 128-16,1-2-128 0,0-3 256 0,-1 0-48 15,-2-2 0-15,-4 1 0 0,-1-4 16 0,-1 1 0 16,-1 0 0-16,-1-2 0 0,1 1-64 0,-2-2-16 15,-3-2 0-15,1 1 0 0,1 2-144 0,1 0 128 0,1-4-128 0,1 2 128 16,-1 1-128-16,4 1-224 0,5-1 48 0,-1 2 16 31,1-1-368-31,2 2-80 0,9 0-16 0,-9 3 0 16,9-3-2400-16,0 0-496 0</inkml:trace>
  <inkml:trace contextRef="#ctx0" brushRef="#br1" timeOffset="78415.7">28099 15779 13823 0,'0'0'1216'0,"0"0"-960"0,0 0-256 0,0 0 0 0,0 0 4976 0,0 0 944 16,0 0 192-16,0 0 32 0,10-2-4736 0,1 1-944 16,-1-1-192-16,1 1-32 0,-1 1-240 0,1 0 128 15,-1 0-128-15,2 1 0 0,-1 1 0 0,1-1 0 16,0-1 0-16,0 2 0 0,1 0 0 0,2 0 0 16,1 2 0-16,1-4 0 0,0 2 0 0,1-4 0 15,2 4 0-15,-1-2 0 16,2-2-480-16,0 0-32 0,0 0-16 0,1 0 0 15,1-3-2480-15,0-1-512 0,7-5-80 0,-3 0-32 0</inkml:trace>
  <inkml:trace contextRef="#ctx0" brushRef="#br1" timeOffset="79033.55">28875 15287 35535 0,'0'0'1568'0,"0"0"336"0,0 0-1520 0,0 0-384 0,0 0 0 0,0 0 0 0,0 0 144 0,2 14-144 15,2-1 192-15,1 3-192 0,2 2 0 0,0 2-192 16,-2 3 0-16,0 4 0 0,-1 5 192 0,-2 3 0 15,1-1 0-15,-2 0-144 0,2-4 144 0,-3-2 0 16,0-3 0-16,-1 0 0 0,-1-2 320 0,0-2 0 16,-3 0 0-16,1 4 0 0,-2-6 48 0,3 6 0 15,-3 0 0-15,2 0 0 0,0-1-112 0,2-1 0 16,-1-3-16-16,2-1 0 0,0-4-64 0,2 0-16 16,0-6 0-16,-1-9 0 0,0 0-16 0,0 0 0 15,0 0 0-15,0 0 0 0,0 0-144 0,5-9 128 16,-1-3-128-16,-1-2 128 0,-3-3 32 0,0-3 0 15,0-2 0-15,0 0 0 0,0-2-160 0,3 3 160 16,-1 1-160-16,2 1 160 0,1 4-160 0,2 2 0 0,-1 0 0 0,2 1 0 16,1 3 0-16,2 0-144 0,0 0 144 0,3 3-160 15,-1 4-192-15,2-1-32 0,0 2-16 0,1 2 0 16,0-1 128-16,0 1 16 0,-1 3 16 0,0 0 0 16,-1 0 240-16,-1 0-192 0,-2 1 192 0,-1-1-192 15,0 0 192-15,0 1 0 0,-10-5 0 0,10 7 0 16,-2 1 0-16,-2-2 0 0,-6-6 0 0,0 0 0 15,7 11 0-15,-2-4 0 0,-5-7 0 0,4 11 0 16,-4-11 144-16,0 13-144 0,0-13 0 0,-3 13 144 16,-1-3-16-16,4-10 0 0,-5 13 0 0,0 0 0 15,-2-2 176-15,1-1 16 0,-2-1 16 0,0-1 0 16,1 1 48-16,-3-1 0 0,0 1 0 0,1 0 0 16,-2-1-96-16,2-1-16 0,-1-3 0 0,-2 1 0 15,-2 0-144-15,-2 2-128 0,-1-1 144 0,-1 1-144 0,0-2 0 0,-2-1-256 16,-2 0 16-16,-2 1 16 15,0-2-688-15,-2-1-144 0,-3-1-32 0,2-2-16304 16</inkml:trace>
  <inkml:trace contextRef="#ctx0" brushRef="#br1" timeOffset="81226.7">21114 16160 3679 0,'0'0'320'0,"0"0"-320"16,0-12 0-16,0 2 0 0,-2 0 3904 0,1-2 720 15,0-1 144-15,-2 0 32 0,1-2-3328 0,-1-2-672 16,-1 1-128-16,1-3-32 0,1 2 480 0,-1 2 96 16,-2-2 0-16,2 2 16 0,2 2 320 0,0 2 64 15,0 0 16-15,-1 3 0 0,1 2-208 0,-2-1-32 16,3 2-16-16,0 5 0 0,-1-2-480 0,1 2-112 16,0 0-16-16,0 0 0 0,0 0-512 0,0 0-96 0,4 18-32 0,-1 3 0 15,-1 1-128-15,1 4 0 0,-1 0 0 0,0 4 0 16,-2 0 0-16,1-3 0 0,-1-1 0 0,0 0 0 15,-1-6 0-15,-1 1 0 0,0 0 0 0,-2 0 0 16,1 2 0-16,2 2 0 0,-2-2 0 0,2 3 0 16,0 2 0-16,-1-2 0 0,1-1 0 0,2 2 128 15,3 2-128-15,2-2-224 0,-3-4 48 0,3 1 16 32,1-5-2480-32,0-2-496 0,-1-5-112 0</inkml:trace>
  <inkml:trace contextRef="#ctx0" brushRef="#br1" timeOffset="82016.7">20854 16938 10127 0,'0'0'448'16,"0"0"96"-16,0 0-544 0,0 0 0 0,0 0 0 0,-1-7 0 0,-2 0 5552 0,3 7 992 16,0 0 208-16,0 0 32 15,-9-2-5280-15,0 0-1056 0,0 2-224 0,9 0-32 0,-12 4-192 0,1-1 0 16,-1 1 0-16,0 2-176 0,0 1-16 0,-1 2-16 16,0 1 0-16,1 2 0 0,-1 1 208 0,-1 3 0 15,-2-2 0-15,2 4 0 0,0 1 336 0,1 0 64 16,0 3 16-16,1-1 0 0,-1 1-112 0,3 2-32 15,-1-6 0-15,2 3 0 0,0 0-272 0,2 0 128 16,-1-1-128-16,3 1 0 0,1 1 0 0,2 1 0 16,-1-1 0-16,3 3 0 0,3-1 0 0,1-3 0 15,1-1 0-15,1-2 0 0,2-2 0 0,1-5 0 16,0-3-160-16,2-3 160 0,-1 2 0 0,1-7 0 16,1-4-144-16,1-4 144 0,0 0 0 0,0-5 0 15,0-1-128-15,0-2 128 0,1-2 0 0,0 1 0 0,1 0 0 0,-1 0 144 16,-2 0 0-16,0-1 0 0,-1 2 0 0,0 1 0 15,-2-2 160-15,-1 1 16 0,-3 0 16 0,-1 1 0 16,-2-1 32-16,-2-1 0 0,-2-4 0 0,-2 1 0 16,-3-4-128-16,1 1-32 0,-3-1 0 0,-2 2 0 15,-2 1-80-15,1 2 0 0,-1-1-128 0,0 2 192 16,0 0-64-16,3 3 0 0,0 2-128 0,0 3 192 16,3 3-192-16,0-2 0 0,1 5 0 0,0-1 0 31,0 2-608-31,6 3-16 0,0 0 0 0,0 0 0 15,0 0-2240-15,-5 12-448 0,2 0-80 0</inkml:trace>
  <inkml:trace contextRef="#ctx0" brushRef="#br1" timeOffset="82291.09">21076 17374 14735 0,'0'0'1312'0,"0"0"-1056"16,-13-3-256-16,1 3 0 0,0 0 7232 0,3 4 1408 15,9-4 256-15,-6 8 64 16,1-1-7568-16,2 0-1520 0,3-7-320 0,0 0-48 15,1 12-1472-15,-1-12-288 0,4 12-64 0,-4-12-16 16,7 10-1248-16,-7-10-240 0,11 8-48 0,-11-8-16 0</inkml:trace>
  <inkml:trace contextRef="#ctx0" brushRef="#br1" timeOffset="82736.1">21266 16970 44351 0,'-8'-15'1968'0,"5"6"400"0,-3 0-1904 0,6 9-464 16,-2-10 0-16,3 1 0 15,4-1-864-15,3 3-272 0,4 0-48 0,1 1-16 16,1-1 528-16,2 3 96 0,-1 2 32 0,2 0 0 15,-1 4-128-15,0 2-32 0,-2 2 0 0,-1 3 0 16,-1-1-144-16,-2 2-48 0,-1 2 0 0,-2-1 0 0,-2 0 544 0,-2 4 96 16,-2-2 32-16,-2 1 0 0,-2 2 592 0,-2 1 112 15,-3 2 32-15,-1 1 0 0,-3 3 64 0,-1-3 32 16,-3 3 0-16,0-5 0 0,-3 1-336 0,0-2-64 16,-1-2-16-16,2 0 0 0,0-2-192 0,1 1 0 15,4-2 0-15,0-1 0 0,0 1 0 0,1-1 0 0,1-1 0 16,2 1 0-16,1 0 0 0,2-2 0 0,1 1 0 0,5-10 0 15,-4 11 0-15,4-11 176 0,-1 13-176 0,1-13 160 16,0 15-160-16,0-15 160 0,2 13-160 0,-2-13 160 16,7 13-160-16,0-3 0 0,3-2 0 0,-3-2 0 15,1 2 0-15,1-1-224 0,-9-7 48 0,12 6 16 32,0-2-416-32,0 1-64 0,-2 1-32 0,2-4 0 15,-2-2-2224-15,2-1-448 0</inkml:trace>
  <inkml:trace contextRef="#ctx0" brushRef="#br1" timeOffset="83159.48">21762 16881 26719 0,'0'0'1184'15,"-9"3"240"-15,-3 1-1136 0,0 2-288 0,0 5 0 0,2 3 0 0,1 2 3520 0,1 2 656 16,1 0 128-16,1 2 32 16,1-1-4336-16,-1-2-976 0,1 3-144 0,1-6-32 15,0-1 368-15,2-1 64 0,-1 0 16 0,2-3 0 0,0-2 256 0,1-7 64 16,-2 12 16-16,1-5 0 0,1 1 368 0,0-1 0 16,0-7 0-16,3 6 0 0,-3-6 208 0,0 0 16 15,0 0 0-15,0 0 0 0,10 5 80 0,-10-5 16 16,12 4 0-16,0-3 0 0,-2 4-176 0,0-1-16 0,1-1-128 0,2-1 192 15,0 1-192-15,1 1 0 0,1-2 0 0,0 2 0 16,1 2-384-16,1 0 16 0,-2 3 16 0,1-4 0 16,-2 2 16-16,-1 1 0 0,-2 0 0 0,-3 2 0 15,-8-10 336-15,6 13-144 0,-3 0 144 0,-3 0 0 16,-3-1 0-16,-3-2 0 0,-2 2 128 0,-1 1-128 16,-2 3 400-16,0 1-16 0,-2 0 0 0,0 2 0 15,-1 1-224-15,3-1-160 0,-1-2 192 0,2-1-192 16,-1-4 0-16,2-2 0 0,0-3-240 0,0-2 80 31,1-9-1248-31,0-1-240 0,0-3-48 0</inkml:trace>
  <inkml:trace contextRef="#ctx0" brushRef="#br1" timeOffset="83357.73">21739 16849 23951 0,'0'0'2128'0,"-2"-10"-1696"16,-3 3-432-16,5 7 0 0,-3-7 5824 0,3 7 1088 15,0 0 224-15,0 0 32 16,13-6-6256-16,1 2-1248 0,2 1-256 0,4 2-48 16,3 1-768-16,4-2-128 0,6 1-48 0,2 1-11536 15,3 3-2304-15</inkml:trace>
  <inkml:trace contextRef="#ctx0" brushRef="#br1" timeOffset="85596.02">20459 14562 23951 0,'0'0'2128'0,"0"0"-1696"0,0 0-432 0,0 0 0 16,0 0 3504-16,11 2 608 0,0 0 128 0,2-1 32 0,2 0-3504 0,0-1-768 15,1-2 0-15,1-1 0 16,0 1-832-16,1-1-64 0,0-1 0 0,2 1 0 16,0 1-416-16,-10 0-96 0,2-1 0 0,1 0-16 15,1-2 144-15,0 1 48 0,1 1 0 0,0 2 0 16,1 0 272-16,14-2 48 0,-4-1 16 0,-2 0-9840 0</inkml:trace>
  <inkml:trace contextRef="#ctx0" brushRef="#br1" timeOffset="86138.38">21477 14138 34031 0,'0'0'1504'0,"0"0"320"0,0 0-1456 0,-6-10-368 0,-1 2 0 0,7 8 0 15,0 0 384-15,0 0 0 0,0 0 0 0,-10-9 0 31,0 2-896-31,-1 3-192 0,-1 4-16 0,-1 2-16 16,-2 0-224-16,-4 3-32 0,-1 1-16 0,-3 1 0 0,0 5 608 0,1 0 112 0,-2 2 32 0,2 2 0 16,-1 3 496-16,3 4 96 0,2 3 32 0,1 2 0 15,1 2 368-15,5 3 80 0,3 2 16 0,3 0 0 16,-1 2-448-16,5-6-96 0,2-5-16 0,2-2 0 16,1-6-272-16,1-2 128 0,0-2-128 0,3-5 0 15,1-1 0-15,2-3 0 0,-1-1 0 0,3 0 0 16,1-4-160-16,2-1-32 0,1-1-16 0,3 0 0 15,2-2 208-15,1-3-176 0,1-1 176 0,0-1-160 0,1-4 160 0,-1-4 0 16,-2-2 0-16,-3-2 0 0,-2 0 0 0,0-1 144 16,-2-5-144-16,-2 3 0 0,-4 2 256 0,1-4-48 15,-1 4-16-15,1-1 0 0,-3 4-192 0,1 1 176 16,1-1-176-16,-1 5 160 0,-1 2-160 0,-1 1 0 16,-1 1 0-16,1 4 0 0,-6 6 0 0,0 0 0 15,0 0 0-15,0 0 0 0,0 0 128 0,0 0 112 16,0 0 16-16,0 0 0 0,0 0 352 0,0 0 80 15,-8 12 16-15,1 1 0 0,1 2 64 0,-1 5 32 16,1 0 0-16,0 2 0 0,1 2-256 0,3 3-48 16,-1 1-16-16,2 2 0 0,-1 1-272 0,2-2-48 15,0-1-16-15,2-5 0 0,0 0-144 0,2-4 0 16,-1-1 0-16,1 2 0 0,0-2-208 0,0-1-128 0,-1-3-32 0,1 0 0 31,0-1-1392-31,-1 0-288 0,0-3-48 0,-3-10-8784 0,2 13-1744 0</inkml:trace>
  <inkml:trace contextRef="#ctx0" brushRef="#br1" timeOffset="87962.97">19363 15687 19343 0,'0'0'1728'0,"0"0"-1392"0,-11-3-336 0,1-1 0 15,0 3 4304-15,2 2 800 0,8-1 144 0,0 0 48 16,-8 11-4144-16,3 3-832 0,-1 2-176 0,4-2-16 0,-1 4-128 0,3 3-240 15,0 3 64-15,0 4 16 0,0 5-144 0,0-12-16 16,-1 4-16-16,0 1 0 0,-1 4 336 0,1 0-176 16,-2 0 176-16,1-4-128 0,-1-3 128 0,-3 16-160 15,-1-13 160-15,2-6-160 16,0-6-1264-16,0-5-256 0,5-9-48 0</inkml:trace>
  <inkml:trace contextRef="#ctx0" brushRef="#br1" timeOffset="88148.76">19076 15862 35935 0,'0'-19'1600'0,"0"9"320"0,0 1-1536 0,3 1-384 16,2 4 0-16,5 1 0 0,3 1 2528 0,6 1 432 0,1 1 96 0,5 0 16 31,4 0-3072-31,0-2-848 0,-1 1-48 0,2 0-16 15,1-1-1536-15,-1-3-304 0,-1 1-64 0,-1 0-8448 0,-4-4-1664 0</inkml:trace>
  <inkml:trace contextRef="#ctx0" brushRef="#br1" timeOffset="88682.84">19948 15300 6447 0,'0'0'272'0,"-8"-4"80"0,-3 1-352 0,-1 1 0 0,0 5 0 0,3 8 0 0,3 8 8080 0,-2 35 11488 15,5-20-9568 1,0 4-8512-16,1 3-1696 0,-1 4-352 0,-1-6-64 0,-1-7 176 0,0-3 48 16,-3-3 0-16,2 0 0 0,0-5 272 0,1 1 128 15,-1 0-128-15,0 1 128 0,3-1 0 0,1 0 0 16,1 1 0-16,1-6 0 0,0-1 0 0,1-3 0 15,-1-13 0-15,4 9 128 0,-4-9 208 0,0 0 48 16,0 0 16-16,0 0 0 0,9-4-80 0,0-2 0 16,-2-5-16-16,1 1 0 0,0-2-160 0,1 0-16 15,1-1-128-15,2-2 192 0,0 0-192 0,1 2-208 16,1-2 32-16,2 2 16 16,-1 2-240-16,1 3-48 0,-2 1-16 0,1 0 0 0,-1 3 256 0,0 0 48 15,1 0 16-15,-1 2 0 0,-1 2 144 0,1 0 0 0,2 2 0 0,0 1 0 16,-3 1 0-16,0 1 0 15,-2 0 0-15,0 0 0 0,-1 1 0 0,-10-6 0 16,9 9 0-16,-2 0-128 0,-7-9 128 0,0 0 0 0,2 14 0 0,-2-1 0 16,0-13 0-16,-5 13 144 0,-1 0-144 0,-3-1 0 15,0 0 192-15,-3 0-64 0,-1-2 0 0,-2 0-128 16,0 1 192-16,-2-2-192 0,-4 1 192 0,1 1-192 16,0-2 208-16,-1 1-64 0,-1 1-16 0,-2-1 0 15,-1-1-128-15,-2 2 160 0,-2-1-160 0,1-1 160 16,-2 1-160-16,1-1 0 0,0 2 0 0,3-3 0 0,0 1 0 15,1 2 0-15,3-3 0 0,4-1 0 16,4-3-176-16,2-1-112 0,12-3-32 0,0 0 0 16,-7-11-1552-16,6-2-320 0,4-5-64 0</inkml:trace>
  <inkml:trace contextRef="#ctx0" brushRef="#br1" timeOffset="89108.45">22236 15779 28559 0,'-9'0'2544'0,"9"0"-2032"0,-9 0-512 0,9 0 0 16,0 0 2112-16,0 0 336 0,0 0 64 0,0 0 16 31,0 0-2528-31,0 0-320 0,0 0-144 0,13 6-48 0,-1-1 0 0,-1 0 0 16,1-2 0-16,0 1 0 0,0 1 160 0,-1-1 32 0,1-2 0 0,2 2 0 0,-1-1 320 0,2-3 0 15,0 0 0-15,1-1 0 0,1-1-144 0,3 2 144 16,2-1 0-16,0-2 0 16,-1-1-592-16,0 1-16 0,-2-1 0 0,1-2-13296 15</inkml:trace>
  <inkml:trace contextRef="#ctx0" brushRef="#br1" timeOffset="89664.78">22892 15409 19343 0,'0'0'848'0,"0"0"192"0,0 0-832 0,-9 7-208 0,2 4 0 0,3 8 0 15,2 2 4816-15,2 6 928 0,2 0 176 0,1 1 32 32,0-4-5168-32,1-1-1040 0,-1-1-192 0,1-1-64 15,0-2 48-15,-1 1 0 0,-1-3 0 0,1 2 0 0,-2 0 288 0,-1 1 176 0,0 3-192 0,-1-1 192 16,0 0 0-16,-2 1 0 0,1-2 0 0,-1 0 0 16,-1-1 288-16,0-2 112 0,0-5 32 0,2 0 0 15,-2-1 32-15,4-12 16 0,-3 10 0 0,3-10 0 16,0 0-224-16,0 0-32 0,0 0-16 0,0 0 0 15,0 0-32-15,0 0-16 0,-2-12 0 0,2-5 0 16,1-1-160-16,1-3 0 0,2-1 0 0,2 1 0 16,-1 2 0-16,1 2-224 0,2 0 48 0,1 4 16 15,0 1-48-15,2 3-16 0,-1 1 0 0,1 3 0 16,0 2 224-16,1-2 0 0,1 4 0 0,0-2 0 0,2 2 0 16,-1 1 0-16,2 1 0 0,-1-1 0 0,-1 3 0 0,2-3-144 15,1 0 144-15,0 1 0 0,-1 0 0 0,-2 1-160 16,-1 2 160-16,-1-2 0 0,-12-2 0 0,12 5-128 15,-12-5 128-15,9 8 0 0,-9-8 0 0,5 15 0 16,-3-2 0-16,-3 0 0 0,-3 0 0 0,-1 2 0 16,-4 0 0-16,0 0 0 0,-2 0 0 0,1 0 0 0,-2-2 176 15,0-1-176-15,1 1 160 0,-1 0-160 16,0-1 128-16,-1-2-128 0,1-1 128 0,-1-1-128 16,-1 0 0-16,0 0 128 0,-3-3-128 0,0-2 0 15,0-3 0-15,-1 0 0 0,-1-4 128 0,1-1-128 16,0-2 0-16,2-2 128 0,2-4-400 0,1-3-96 15,1-1-16-15,2-4-17376 0</inkml:trace>
  <inkml:trace contextRef="#ctx0" brushRef="#br2" timeOffset="166765.23">3228 6818 5519 0,'0'0'496'0,"0"0"-496"0,0 0 0 0,0 0 0 16,-5-2 4208-16,5 2 736 0,0 0 160 16,0 0 16-16,0 0-2528 0,0 0-512 0,-7 2-96 0,7-2-32 15,0 0-976-15,0 0-192 0,0 0-32 0,0 0-16 16,0 0-496-16,0 10-112 0,2-1 0 0,-2 3-128 16,-3 4 0-16,3-2 0 0,0 4 0 0,0 4 0 15,-1 4 0-15,-1 27 0 0,-2-4-128 0,2-11 128 16,-2-8 128-16,0-5 64 0,-1-4 0 0,1-3 16 15,0-3 160-15,1-1 16 0,-1-1 16 0,1 1 0 16,0-2 128-16,0 1 32 0,1-2 0 0,-2 4 0 16,4-15-96-16,-4 17-16 0,0 0 0 0,1-2 0 15,1-2-16-15,2-13-16 0,-2 17 0 0,2-4 0 0,0-13-48 16,3 15-16-16,-3-15 0 0,0 0 0 0,1 13-144 0,-1-13-16 16,0 0-16-16,0 0 0 0,0 0 16 0,0 0 0 15,0 0 0-15,0 0 0 0,0 0 16 0,0 0 16 16,0 0 0-16,10-4 0 0,-10 4-48 0,6-5-16 15,-6 5 0-15,0 0 0 0,5-8-32 0,-5 8 0 16,4-5 0-16,-4 5 0 0,0 0-128 0,7-6 0 16,-7 6 0-16,0 0 0 0,6-5 144 0,-6 5-144 15,11-4 160-15,-4 0-160 0,-7 4 144 0,10-5-144 16,1 4 128-16,1-3-128 0,-2 0 160 0,2 0-160 16,0 0 192-16,1 0-192 0,0 0 144 0,3 2-144 15,1-2 0-15,2 1 144 0,3 2-144 0,2 0 0 0,-1-1 0 16,3 2 0-16,0 0 0 0,2 2 0 0,-1 0 0 15,2 1 0-15,-2-1 0 0,1 2 0 16,-2-1 0-16,-2 1 0 0,0-2 0 0,1 0 0 0,-1 0 0 0,1 1 0 16,-1-2 0-16,0-1 0 0,4 0 0 0,3-1 0 15,2 0 0-15,2-2 0 0,3 2 0 0,2-2 0 16,3-1 0-16,0 2 0 0,-2-2 0 0,-1 1 128 16,0 2-128-16,0-3 0 0,-4 1 0 0,1-2 0 15,-1 1 0-15,2 0 0 0,0 2 0 0,2 0 0 16,2 2 0-16,1 3 0 0,1 1 0 0,0 1 0 15,-2 0 0-15,0-1 0 0,0 0 0 0,-1-1 0 16,1-1 0-16,2 0 128 0,3-1-128 0,4 0 0 16,4 1 128-16,1 0-128 0,0-1 0 0,-2 1 128 15,-5-2-128-15,2 0 0 0,-4-2 0 0,1 1 0 0,0-1 0 16,3 0 0-16,3 2 0 0,2 2 0 0,0-1 0 0,-2 1 0 16,-1 0 0-16,-1-2 0 0,-1 0 0 0,1-2 0 15,1 1 0-15,3 0 0 0,3 0 0 0,1-1 0 16,0 1 0-16,-1 1 0 0,-5-1 0 0,0-1 0 15,-2-3 128-15,1 1-128 0,3 0 0 0,3 2 0 16,1-1 0-16,0 2 128 0,0 1-128 0,0 0 0 16,-1-2 0-16,-3 0 128 0,-2-2-128 0,4 1 0 15,2 1 0-15,1 2 128 0,3 0-128 0,-3 1 0 16,-2 0 0-16,-3 1 0 0,-1-2 0 0,-1-2 0 16,1 0 0-16,1 2 0 0,2 0 0 0,-1 1 0 15,-1 0 0-15,-1 2 0 0,-4-2 0 0,0-1 0 16,-3-1 0-16,1-2 0 0,1 1 128 0,3-1-128 0,3 2 0 15,3-2 128-15,1 2-128 0,-1 0 0 0,-2-1 0 0,-1-3 0 16,-1 1 0-16,2 0 0 0,1-2 0 0,2 2 0 16,1 1 0-16,0 3 0 0,-1 2 128 0,-4-1-128 15,-2-1 0-15,-4 0 0 0,-1-1 0 0,0 1 0 16,2 0 0-16,2 2 0 0,2 1 0 0,0 3 0 16,-3-2 0-16,-1 1 0 0,-3-1 0 0,-2 0 128 15,-2-1-128-15,-1-3 0 0,-1 0 0 0,1 0 0 16,0 0 0-16,1 0 0 0,2 0 0 0,-2 0 0 15,1 0 0-15,-2 0 128 0,-4 0-128 0,0-3 128 16,-1 2-128-16,-3-2 0 0,-1 1 0 0,2-1 0 16,-1 2 144-16,2-3-144 0,-1 1 160 0,2 3-160 15,0 2 0-15,0 0 0 0,-2 1 0 0,2-2 0 16,-1 2 0-16,-2 2 0 0,-1-1 0 0,1-3 0 16,-2 0 0-16,-1 1 0 0,-1-2 0 0,2 1 0 0,0 0 0 0,-1 2 0 15,1-2 128-15,-1 2-128 0,1-2 0 0,-2 0 0 16,1 2 128-16,-2 0-128 0,-2-1 0 0,1-2 0 15,-2 0 0-15,1 0 0 0,-2 2 0 0,0-1 0 16,-1-2 0-16,-1 1 0 0,-1-2 0 0,0 2 144 16,2 0-16-16,0 2 0 0,1-1-128 0,1 3 0 15,2-3 0-15,-1 2-176 0,2 1 176 0,0 0 0 16,0-1 0-16,-1 1 0 0,-2 0 0 0,1 0 0 16,-2-1 0-16,0-1 0 0,-1-2 0 0,-1 2 0 15,1-2 0-15,-1 2 0 0,-2-2 0 0,1 0 0 16,-1 0 0-16,3-2 0 0,0 2 0 0,0 2 0 15,1 0 0-15,0-1 128 0,0-1-128 0,1 4 0 0,1-3 0 0,-2 2 0 16,0-1 0-16,0 0 0 0,-1-1 0 16,-2 0 0-16,-1 1 0 0,-1-2 0 0,-1 0 0 0,-2 0-128 15,-2-2 128-15,-1 1 144 0,2 1-16 0,-1-3-128 16,0-1 0-16,-2 2-176 0,-1-3 0 0,1 1 0 16,1 0 432-16,-1 0 64 0,2-1 32 0,-1-1 0 15,1 1-352-15,2 1 144 0,0-2-144 0,-1-1 0 16,-1 2 128-16,1 1-128 0,-1 2 0 0,-1-1 0 15,0 0 0-15,-1 1 0 0,-1-1 0 0,0 2 0 16,-1-2 128-16,-2 2-128 0,-10 1 0 0,11-3 0 16,-1 1 0-16,-10 2 160 0,10-3-160 0,1 2 128 15,-1-2-128-15,1 1 160 0,-1 0-160 0,1-2 160 16,-11 4-160-16,13-2 0 0,0-1 0 0,-2 1 0 16,0 0 0-16,-1 1-272 0,2-2 32 0,-2 1 16 15,-10 2 368-15,12-2 80 0,-3 1 16 0,-9 1 0 16,12-4-240-16,-12 4 0 0,0 0 0 0,10-2 0 0,-10 2 128 15,10-2 0-15,-10 2-128 0,0 0 192 0,0 0-16 0,0 0-16 16,0 0 0-16,0 0 0 0,0 0-160 0,0 0 0 16,9-2 0-16,-9 2 128 0,0 0-128 0,0 0 0 15,0 0 0-15,0 0 128 0,10-8 0 0,-10 8 0 16,0 0 0-16,7-9 0 0,-3 0 0 0,-4 9-128 16,0 0 192-16,2-12-64 0,-2 12 64 0,2-13 16 15,-2 1 0-15,0 0 0 0,0 12 64 0,1-17 16 16,-1 2 0-16,0-2 0 0,-1-3-80 0,-1 1-16 15,1-5 0-15,0-1 0 0,-3 1-192 0,1-5 128 16,0 2-128-16,0-2 0 0,-3 0 464 0,0 4 0 0,-1 2 0 0,1 2 0 16,1 3-464-16,-1 2 0 0,1 1 0 0,0 2 0 15,0 1-384-15,-1 1 48 0,1 4 0 0,0-3 0 16,5 10 144-16,-6-9 16 0,-2-2 16 0,0 4 0 31,-1 3-928-31,0 4-192 0,-2 1-48 0,-3 2 0 16,-6-3-2528-16,-4 3-512 0</inkml:trace>
  <inkml:trace contextRef="#ctx0" brushRef="#br2" timeOffset="167731.57">2949 7990 27119 0,'0'-13'1200'0,"0"4"256"0,0-3-1168 0,0 3-288 15,0-3 0-15,0 3 0 0,0 0 1328 0,-3 1 208 16,1-1 32-16,-1 1 16 0,-1 3-560 0,0 0-128 16,-2 2 0-16,-1-1-16 0,-2 1-432 0,0 1-96 15,0 1-16-15,-1-1 0 0,-1 5-336 0,1-1 144 0,-1 2-144 0,2 0 0 16,0 3 128-16,0 3-128 0,0 2 0 0,-2 4 0 16,1 1 0-16,-1 1 0 0,1 4 0 0,0 5 0 15,-1 7 192-15,2 1-192 0,1 2 192 0,2-2-192 16,-2-6 160-16,3-2-160 0,1-2 128 0,1-3-128 15,1-1 192-15,4 0-64 0,2-2 0 0,3 0 0 16,0-2-128-16,4-3 160 0,-1 2-160 0,3-3 160 16,3-4-160-16,1 1 160 0,1-3-160 0,2-2 160 15,1-5-32-15,-1-1-128 0,3-3 192 0,-1-4-64 16,-1-3 16-16,2 1 0 0,1 0 0 0,-2-6 0 16,-1 3 80-16,-2 0 16 0,-2 0 0 0,-3-2 0 15,-2 1 288-15,0-2 64 0,0 1 16 0,-2-1 0 0,-1 1-144 16,-4-5-16-16,-2-3-16 0,0-5 0 0,-3-3-144 0,-3-2-32 15,-2-1 0-15,-2 2 0 0,-2 2-256 0,-3 0 160 16,-3 2-160-16,-2 5 128 0,-3 1-128 0,-2 4 128 16,-4 2-128-16,0 4 128 0,0 3-128 0,0 3-224 15,1 3 48-15,2 0 16 16,0 3-400-16,4 3-80 0,2-2 0 0,4 4-16 16,2 2-2464-16,5-1-480 0</inkml:trace>
  <inkml:trace contextRef="#ctx0" brushRef="#br2" timeOffset="167944.31">3261 8350 31327 0,'-15'-4'2784'0,"5"4"-2224"0,-3 0-560 0,1 4 0 15,3 2 2688-15,4 5 448 0,5-11 64 0,-2 13 32 16,4 0-2832-16,3 0-560 0,1-2-112 0,1 1-32 31,1 0-96-31,2-4-32 0,2-1 0 0,1-3-11712 0,1-4-2336 0</inkml:trace>
  <inkml:trace contextRef="#ctx0" brushRef="#br2" timeOffset="168380.72">3716 7909 37839 0,'-20'-17'1664'0,"10"10"368"0,-1 2-1632 0,2 1-400 16,0 2 0-16,9 2 0 0,-9 2 640 0,9-2 32 15,-8 11 16-15,0 4 0 0,-1 5-688 0,0 5-224 16,2 6 0-16,-2 9 0 0,-2 6 0 0,-3 1 0 15,0-9 0-15,0 0 0 16,-1-7-160-16,1-1-16 0,1-4-16 0,1 0 0 16,3-5-256-16,3 1-48 0,0-5-16 0,5 3 0 0,1-6 480 0,3 2 80 0,1-3 32 0,4-4 0 15,1-1 144-15,2-5 0 0,2-1 128 0,3-4-128 16,2-1 144-16,2-1-144 0,2-3 192 0,2 1-192 16,0-5 384-16,2 1-16 0,2 1-16 0,-2-4 0 15,-1 0 80-15,-3-3 16 0,-1-2 0 0,-1 1 0 16,0 1-80-16,0-1-16 0,-3 1 0 0,-2 2 0 15,1 2-64-15,-4 1-16 0,-2-6 0 0,-2-2 0 16,-3-1 48-16,-4-5 0 0,-2-1 0 0,-3-3 0 16,-2-1 16-16,-2 4 16 0,-3-3 0 0,0 2 0 15,-2 1-128-15,-2 4-32 0,-2 1 0 0,0 4 0 16,-1 3-192-16,0 2 128 0,-2 0-128 0,1 2 0 16,-1 4 0-16,1 1-288 0,-2 4 32 0,2-2 16 15,3 2-1968-15,1 2-400 0,3 2-80 16</inkml:trace>
  <inkml:trace contextRef="#ctx0" brushRef="#br2" timeOffset="169081.73">12710 7746 13823 0,'0'0'1216'0,"0"0"-960"15,0 0-256-15,0 0 0 0,0 0 4768 0,0 0 912 0,4-7 176 0,-4 7 32 16,0 0-4432-16,0 0-896 0,0 0-176 0,0 0-48 16,0 0-336-16,-7 12 0 0,7-12 0 0,-6 18-128 15,1 1 128-15,2-6 0 0,0 5 160 0,1 8-160 16,0 4 320-16,2 5-48 0,0 4 0 0,2 2 0 15,0 0 128-15,4 26 32 0,-2-16 0 0,-1-9 0 16,1-9-256-16,-1-1-48 0,-3-4-128 0,0-4 192 16,0-2-384-16,0-2-64 0,0-3-32 0,0-2-11168 15,0 1-2240-15</inkml:trace>
  <inkml:trace contextRef="#ctx0" brushRef="#br2" timeOffset="169298.71">12989 8274 26719 0,'0'0'1184'0,"-12"-3"240"0,-1-1-1136 0,3 3-288 16,1 0 0-16,9 1 0 0,-8-1 3728 0,8 1 688 15,0 0 144-15,0 0 32 0,-3 13-3984 0,2 0-800 16,1 1-144-16,2 0-48 0,1-1 0 0,0 0 0 15,-3-13 0-15,4 19 0 16,1-5-1280-16,0 2-256 0,0-5-48 0,2 1-8832 16,-7-12-1760-16</inkml:trace>
  <inkml:trace contextRef="#ctx0" brushRef="#br2" timeOffset="169748.57">13486 7794 11055 0,'0'0'480'0,"0"0"112"0,-12-6-464 0,0 2-128 0,-2 2 0 0,0 4 0 15,-1 0 6064-15,1 5 1184 0,-2-1 240 0,1 4 64 16,-1 0-6112-16,-1 3-1216 0,0 4-224 0,0 4 0 15,1 4-128-15,2 6 128 0,0 3-128 0,3 5 128 16,2 5 0-16,3-3-160 0,0-4 160 0,4-4 0 0,1-7 0 0,3-2-128 16,2-5 128-16,1 2 0 0,2-1 0 0,2-2 0 15,1-3 0-15,2 1 0 0,0-5 0 0,2-1 0 16,2-1 0-16,3-2 0 0,2-5 0 0,1 0 0 16,2-4 0-16,1 0 0 0,1-5 0 0,0 1 0 15,-1-4 0-15,-1 0 144 0,-2-4 32 0,1-2 0 16,-3 0 0-16,0-2 0 0,-2-5 208 0,-1-6 32 15,-2-6 16-15,-4-3 0 0,-2-4 32 0,-1 1 16 16,-1-3 0-16,-2 8 0 0,-2-1-112 0,-3 8-32 16,-2 2 0-16,0 4 0 0,-2 5 48 0,-3 1 0 15,-3 2 0-15,-2 4 0 0,-2 2-96 0,-2 2-16 16,-1 2 0-16,-1 2 0 0,-2 3-416 0,-1 2-96 16,-1-2-16-16,-1 1 0 15,-2 1-2432-15,-2-2-512 0</inkml:trace>
  <inkml:trace contextRef="#ctx0" brushRef="#br2" timeOffset="171580.68">7755 6948 4607 0,'0'0'400'0,"0"0"-400"0,0 0 0 0,0 0 0 16,0 0 2768-16,-10 4 480 0,10-4 80 0,-9 3 32 15,9-3-1664-15,-9-3-336 0,9 3-64 0,-8-5-16 16,2 0 0-16,2 1-16 0,0-3 0 0,1 1 0 15,1-1 80-15,2 7 0 0,-2-4 16 0,2 0 0 16,0 0-160-16,0-1-48 0,0 1 0 0,0 2 0 16,0-4-192-16,0 5-32 0,0 1-16 0,0 0 0 15,0 0-352-15,0 0-80 0,0 0-16 0,0 0 0 16,-2 13-192-16,-2-1-32 0,0 2-16 0,0 1 0 0,-2 0 16 0,-1 3 0 16,-2 3 0-16,0 1 0 0,1 2 256 0,0 1 48 15,0-2 16-15,1-1 0 0,0 1-176 0,2-4-16 16,2-1-16-16,1 1 0 0,0-4-208 0,1 1-144 15,1 0 192-15,3-2-192 0,-1 0 128 0,2 1-128 16,-1-1 0-16,2 2 0 16,1-2-384-16,2 0-128 0,0-1-16 0,0 2-16 15,0-2-2592-15,0-2-512 0</inkml:trace>
  <inkml:trace contextRef="#ctx0" brushRef="#br2" timeOffset="172267.42">7448 7867 25791 0,'-9'-1'2304'0,"-3"-6"-1856"16,1 1-448-16,1 1 0 0,10 5 1984 0,-10-6 288 15,1 1 64-15,0 0 16 0,0 2-1920 0,9 3-432 16,-11-5 0-16,2 1 0 0,-1 0 0 0,0 2 0 16,10 2 0-16,-11 1 0 0,-2-1 0 0,1 1 0 15,-1 3 0-15,-1 3 0 0,-1 2 0 0,0 1 0 16,-1 6 0-16,0 5 0 0,-1 1 144 0,2 8 16 15,-1 4 0-15,2 6 0 0,1 5 128 0,1-2 32 16,2-3 0-16,0-2 0 0,1-3-64 0,3-5 0 0,2-3 0 0,1-2 0 16,2-1-112-16,1-2-16 15,3-1-128-15,0 0 192 0,1-3-192 0,2 1 176 0,1 0-176 0,4-6 160 16,-1-2-160-16,2-3 0 0,1-4 0 0,1-3 0 16,3-2 0-16,2-5 128 0,-1-6-128 0,3 0 0 15,1-3 0-15,0-1 0 0,0 0 0 0,-1 1 0 16,-1-4 0-16,-2 4 0 0,-1-1 128 0,-2 2-128 15,-3-2 0-15,-4-1 0 0,-3 0 0 0,-1-2 128 16,-3-1 16-16,-2-6 0 0,-3-7 0 0,0-1 0 16,-2 1 48-16,-2 0 16 0,-1-1 0 0,-2 1 0 15,0 4-48-15,-1 2-16 0,-1 5 0 0,0 4 0 16,-1 2 16-16,-1 6 0 0,3-2 0 0,1 6 0 16,0 0-160-16,2 3 0 0,0-1 0 0,9 4 0 15,0 0-384-15,0 0-96 0,0 0-32 0,0 0 0 16,0 0-2080-16,0 0-416 0,0 0-96 0,0 0-16 15</inkml:trace>
  <inkml:trace contextRef="#ctx0" brushRef="#br2" timeOffset="172805.04">7683 8445 2751 0,'-7'-3'256'0,"-2"-1"-256"15,-3 2 0-15,2 2 0 0,1 0 8944 0,2 0 1744 16,7 0 336-16,0 0 80 0,0 0-8736 0,0 0-1760 15,-2 13-352-15,2-13-64 16,2 13-592-16,4 0-128 0,-3-2-32 0,4 0 0 16,1-2-2432-16,0 1-480 0,-1 1-112 0</inkml:trace>
  <inkml:trace contextRef="#ctx0" brushRef="#br2" timeOffset="173283.97">8131 7866 28559 0,'-13'-7'1264'0,"3"3"272"16,-5-1-1232-16,1 4-304 0,1 1 0 0,1 5 0 15,3 2 3232-15,1 4 592 0,2-1 112 0,-2 3 32 16,2 2-3584-16,-1 2-704 0,1 1-128 0,-1-1-48 0,0 2 272 0,2 1 48 15,-1-1 16-15,1 0 0 0,-1 0-128 0,4-2-32 16,-1-6 0-16,2 1 0 16,1-3-144-16,0-9-48 0,0 0 0 0,0 0 0 15,4 7-96-15,-4-7-32 0,4 7 0 0,-4-7 0 0,7 4 320 0,-7-4 64 16,0 0 16-16,11 6 0 0,-1-1 240 0,1 1 0 16,-2 0 0-16,1-3 160 0,2 4 128 0,0 1 32 15,-2-4 0-15,2 0 0 0,1 0-128 0,1 2 0 16,1-3-16-16,0 2 0 0,1 0-176 0,1 2 0 15,0-2 0-15,-2 0 0 0,0 2 0 0,-2-4 0 16,0 3 0-16,-1 0 0 0,-12-6 0 0,10 5 128 16,-10-5-128-16,0 0 0 0,7 12 240 0,-5-1-48 0,-2-11 0 15,-5 13 0-15,-2 1 272 0,-2 2 48 0,-1-3 16 0,-2 4 0 16,-2-4-176-16,-1 4-32 0,1-2-16 0,-2 2 0 16,1 0-160-16,-1 0-16 0,2 1-128 0,-2 1 192 15,-1-1-192-15,-1-3 0 0,0-2-192 0,-2-3 192 31,-1-4-704-31,0-5-48 0,1-2 0 0,1-7-10720 0,4-2-2160 0</inkml:trace>
  <inkml:trace contextRef="#ctx0" brushRef="#br2" timeOffset="173480.37">8107 7870 40655 0,'1'-15'1792'0,"-1"15"384"16,-1-11-1728-16,3 0-448 0,-2 11 0 0,7-8 0 0,0 3 736 0,3 0 64 16,1 2 16-16,4 1 0 0,0 1-496 0,4-1-112 15,-1 2-16-15,3-1 0 0,1 2-192 0,3 2 0 16,-1 1 0-16,1 0-160 16,-1 0-2832-16,-2-3-560 0</inkml:trace>
  <inkml:trace contextRef="#ctx0" brushRef="#br2" timeOffset="176961.37">4586 6487 21183 0,'-6'-13'944'15,"2"3"192"-15,-1 4-912 0,5 6-224 0,0 0 0 0,0 0 0 16,0-9 2816-16,0 9 528 0,8-9 112 0,1 3 0 0,1 4-2816 0,2 2-640 16,0 0 0-16,2 0 0 0,2 2 0 0,-6 1 0 15,2 1 0-15,2 0 0 0,3-2 0 0,3 4 0 16,1 2 0-16,1-2 0 0,-1 2 0 0,18 4 0 15,-3-6 0-15,-5 1 0 0,-2-1-144 0,0 1 144 16,0-5 0-16,0 1 0 0,1-3-128 0,2 0 128 16,0 1 0-16,1-2 0 15,0-3-1344-15,-2 0-176 0,-2-5-16 0,-1 0-11648 0</inkml:trace>
  <inkml:trace contextRef="#ctx0" brushRef="#br2" timeOffset="177595.11">5920 6217 27119 0,'0'0'1200'0,"0"0"256"0,0 0-1168 0,0 0-288 0,0 0 0 0,0 0 0 16,0 0 240-16,0 0-16 0,0 0 0 0,0 0 0 16,0 0-224-16,0 0 0 0,0 0 0 0,0-8 0 15,0 8 0-15,0 0 0 0,0 0 0 0,0 0 0 16,-8-8 0-16,2 3 176 0,6 5-176 0,-11-1 160 16,1-1 160-16,1 2 48 0,-2 2 0 0,2-1 0 0,-2-1-80 0,-2 0-16 15,-3 0 0-15,2 2 0 0,-1-2-16 0,0 2-16 16,-4-1 0-16,1 2 0 0,0-1 16 0,0 3 0 15,-1-2 0-15,1 5 0 0,1-2 96 0,3 4 32 16,1 3 0-16,1 1 0 0,-1 3 208 0,3 5 48 16,0 4 16-16,3 2 0 0,1 3-272 0,2 0-64 15,4 2-16-15,3-5 0 0,2-3-304 0,4 0 128 16,2-3-128-16,3-4 0 0,3-2 144 0,4-4-144 16,1-3 0-16,3 0 144 0,1-4-16 0,0-1-128 15,-1-3 192-15,1-2-64 0,1-8 0 0,-1-1 0 16,-1-7 0-16,-1-4 0 0,-4-5-128 0,0-4 0 15,-4-4 0-15,-2 1 0 0,-1 2 0 0,-1 0 0 0,-4 2 0 16,-2 3 0-16,-1 2 0 0,-2 4 0 0,0 1 0 16,-3 4 0-16,-3 0 0 0,-1 2 128 0,-1 3-128 0,1-1 128 15,-3 2 160-15,2 1 32 0,5 8 0 0,-8-5 0 16,-1 4 16-16,9 1 16 0,-9 4 0 0,3 1 0 16,6-5-352-16,-8 8 0 0,1 1 0 0,3 1 128 15,4-10-128-15,-2 15 0 0,-2 0 0 0,2 5 0 16,1 0 192-16,1 4 80 0,-1 8 16 0,1 4 0 15,0 4 32-15,1 0 0 0,2 1 0 0,-1-3 0 16,0-5-64-16,0-5-16 0,1-4 0 0,2-3 0 16,2 0-96-16,0-3-16 0,1-4 0 0,3 2 0 15,0-3-304-15,4-1-64 0,2-2-16 0,2-3 0 16,3-1-2816-16,6-3-576 0</inkml:trace>
  <inkml:trace contextRef="#ctx0" brushRef="#br2" timeOffset="178079.56">9732 5996 11967 0,'-4'-5'1072'16,"-1"1"-864"-16,-3 2-208 0,8 2 0 16,-8 7 6272-16,3 8 1216 0,3 6 256 0,0 2 32 15,2-1-6432-15,0 0-1344 0,2-1-128 0,-1 0-112 16,-1 0 240-16,3-1-192 0,-1 0 192 0,1 1-192 0,-1 3 192 0,1 4 0 15,0 0 0-15,-2 4 0 0,0 2 0 0,2 3 0 16,-1 1 0-16,0-1 0 0,-2 0-176 0,0-2 16 16,-3-5 0-16,2-2 0 15,0-8-1264-15,-1-1-256 0,4-5-48 0,-5-4-13504 0</inkml:trace>
  <inkml:trace contextRef="#ctx0" brushRef="#br2" timeOffset="178282.84">9392 6381 35935 0,'-9'-23'3200'0,"4"9"-2560"0,1 3-512 0,1 0-128 16,2 3 2624-16,6 2 512 0,5 2 112 0,7 1 16 16,4-2-2912-16,5 1-576 0,3 2-112 0,2 0-32 15,2 2 368-15,2 0 0 0,0 2-144 0,-1-2 144 31,0 0-1200-31,0-2-176 0,1 1-32 0,3-1-16 16,0-1-2096-16,0 0-400 0</inkml:trace>
  <inkml:trace contextRef="#ctx0" brushRef="#br2" timeOffset="178773.15">10568 6218 25791 0,'0'0'2304'0,"-10"-8"-1856"0,-2 3-448 0,0 0 0 0,-1-2 2400 0,1 2 384 16,1 2 80-16,-1 0 16 0,1 0-2240 0,0 3-432 15,-2 1-80-15,0 2-128 0,-2 1 0 0,0 1 0 16,-2 1 0-16,0 2 0 0,0 1 0 0,0 4 0 16,0-3-160-16,0 3 160 0,0 1 0 0,0 3-128 15,0 0 128-15,1 1 0 0,1 3 0 0,0-1 0 16,1 0 0-16,2 1 0 0,1-3 128 0,3 2 0 15,3 0 0-15,1-3 0 0,1-3 0 0,2-2 16 16,2-2 0-16,4 2 0 0,3 1-16 0,3 0-128 16,0-3 192-16,2-1-64 0,2-2-128 0,2-1 192 0,3-2-192 15,0-1 192-15,0-4-192 0,2-5 0 0,0-3 0 0,1-1 128 16,2-1-320-16,-1-2-80 0,-2-1-16 0,0-3 0 16,-1-1-32-16,-2-2 0 0,-2 1 0 0,-2 1 0 15,-4-5 320-15,0 2-128 0,-3-1 128 0,-2 3 0 16,-1-1 0-16,-1 2 320 0,-1 1-32 0,-1 1-16 15,0 2 352-15,0 1 64 0,1 0 16 0,-2 3 0 16,-1 10-112-16,0 0-16 0,2-10 0 0,-2 10 0 16,0 0-208-16,0 0-48 0,0 0-16 0,0 0 0 15,0 0-304-15,0 0 0 0,-3 17 0 0,0 2 0 16,1 1 256-16,-1 0-64 0,1 5-16 0,0 3 0 16,0-3 80-16,2 4 0 0,1 0 16 0,3-1 0 15,1 0-272-15,2 0 0 0,2 1-208 0,2-3 80 16,4-6-2240-16,4-3-432 0,6-4-80 0</inkml:trace>
  <inkml:trace contextRef="#ctx0" brushRef="#br3" timeOffset="190728.04">9057 9055 2751 0,'0'0'256'0,"0"0"-256"16,0 0 0-16,0 0 0 0,0 0 224 0,0 0 0 16,0 0 0-16</inkml:trace>
  <inkml:trace contextRef="#ctx0" brushRef="#br3" timeOffset="191887.5">8958 9184 4607 0,'-1'10'400'0,"1"-10"-400"16,-2 7 0-16,2-7 0 0,0 0 3648 0,-5 6 640 0,1 1 128 0,4-7 16 16,-2 9-3088-16,2-9-640 0,0 0-112 0,0 0-16 15,0 0-192-15,0 0-48 0,0 0 0 0,0 0 0 16,0 0-96-16,0 0-32 0,0 0 0 0,0 0 0 15,6 4-48-15,-6-4-16 0,0 0 0 0,0 0 0 16,0 0 192-16,9-1 48 0,-9 1 0 0,0 0 0 16,9-3 192-16,-9 3 32 0,9-5 16 0,-9 5 0 15,0 0 80-15,0 0 0 0,8-7 16 0,-8 7 0 16,8-9-224-16,-8 9-48 0,0 0-16 0,7-8 0 16,-2-1-16-16,-5 9 0 0,0 0 0 0,4-9 0 15,-2-1-32-15,1 1-16 0,-4-3 0 0,2 1 0 16,0 2-16-16,-1-4 0 0,0 0 0 0,2-1 0 15,0 0-112-15,1-3-32 0,-2-2 0 0,0 0 0 16,3-5-208-16,1 5 176 0,1-2-176 0,0 1 160 16,2 1-32-16,1-1-128 0,2 1 192 0,-1 2-64 0,-2-2-128 0,1 1 0 15,-3 0 0-15,0-5 128 0,-2-5-128 0,1-1 0 16,-3-4 0-16,0-1 0 0,-1 1 128 0,0 2-128 16,-1 1 192-16,-2 2-64 0,0-2 64 0,0 6 0 15,-2 0 0-15,1 5 0 0,1-1-192 0,-1 2 160 16,-1 2-160-16,0 3 160 0,-1 1-160 0,1-1 0 15,0 0 0-15,0 0 128 0,2 2-128 0,0-4 0 16,1 0 0-16,0-6 0 0,-2-1 128 0,2-5-128 16,1-2 192-16,0-1-64 0,-1 0-128 0,-2 0 0 15,0-2 0-15,1 2 0 0,0 3 0 0,1 2 0 16,0 3 0-16,-2 2 0 0,-2 6 0 0,-3 0 192 0,2 2-32 0,-1 0 0 16,1 4 128-16,0 2 32 15,0 1 0-15,2 1 0 0,-1-1-160 0,1 2-32 0,4 3 0 0,0 0 0 16,-4-3-128-16,4 3 0 0,0 0 0 0,0 0 0 15,0 0 0-15,0 0 0 0,0 0 0 0,0 0 0 16,-4-4 0-16,1 2 0 0,3 2 0 0,0 0 0 16,0 0 0-16,0 0 0 0,0 0 0 0,-3-7 0 15,-3 3 0-15,2 2 0 0,4 2 0 0,-5-5 0 16,-1 1 0-16,6 4 0 0,-7-6 0 0,7 6 0 16,-5-3 0-16,5 3 0 0,-5-6 0 0,5 6 0 15,-5-6 128-15,5 6-128 0,0 0 0 0,0 0 128 16,0 0-128-16,0 0 0 0,-7-7 0 0,7 7 0 15,-5-6 0-15,1 1 0 0,4 5 0 0,0 0 0 16,-4-10 0-16,1 4 0 0,3 6 0 0,-1-9 0 0,1 9 0 0,3-12 0 16,-1 0 0-16,2 2 0 15,1-1 0-15,2 4 0 0,-1-2 0 0,1 1 0 0,1 0 0 0,-8 8 0 16,0 0 0-16,8-9 0 0,-8 9 0 0,6-8 0 16,-6 8 0-16,0 0 0 0,0 0 0 15,0 0 0-15,0 0 0 0,8-5 0 0,-8 5 0 0,0 0 0 16,6-8 0-16,-6 8 0 0,0 0 0 0,0 0 0 15,0 0 0-15,0 0 0 0,0 0 0 0,0 0 0 16,0 0 0-16,0 0 0 0,0 0 0 0,0 0 0 16,0 0 0-16,0 0 0 0,-10 0 0 0,0 2 160 15,-1 4-160-15,1 0 160 0,-2 3-16 0,-1 2 0 16,-1 1 0-16,-2 1 0 0,-1 1-144 0,0 3 0 16,0 0 0-16,3 1 0 0,-1-1 0 0,4 1 0 0,-1-2 0 0,3-2 0 15,1-2 0-15,1-2 0 0,7-10 128 0,-5 13-128 16,5-13 0-16,0 0 0 0,0 0 128 0,0 0-128 15,0 0 0-15,0 0 128 0,0 0-128 0,0 0 128 16,0 0-128-16,8-6 128 0,0-5-128 0,0 2 128 16,0-1-128-16,2-3 0 0,2 1 0 0,1 0 0 15,1 1-256-15,2-1 64 0,-1 0 0 0,1 0 16 16,-2 1 176-16,-1 0 0 0,0 1-144 0,1 1 144 16,-1 1 0-16,-2 0 0 0,-2-1 0 0,1 0 0 15,-3 0 0-15,1 0 0 0,-1-1 0 0,-1 3 0 16,1-1 0-16,-7 8 128 0,6-12 0 0,-1 4 0 15,1 0-128-15,0 2 0 0,-6 6 0 0,8-7-176 16,-8 7 176-16,10-5 0 0,0 1 128 0,-10 4-128 0,10 3 0 0,-1 2-128 16,0 3 0-16,-1 2 0 15,0 0 128-15,0 0 0 0,-2 0 0 0,1 2 0 0,-1 2 0 0,1-1 176 16,-1-1-48-16,1 0 0 0,-2-2-128 0,0 1 0 16,-1-1 0-16,1 3-176 0,1 3-16 0,-1-2 0 15,-1 3 0-15,1 0 0 16,1-1-2784-16,0 1-560 0,-1 0-112 0</inkml:trace>
  <inkml:trace contextRef="#ctx0" brushRef="#br3" timeOffset="192693.66">8775 9447 6447 0,'0'0'576'0,"-6"-6"-576"16,-2-1 0-16,1 2 0 0,7 5 3984 0,0 0 688 15,-9-4 144-15,9 4 32 0,-9-4-3760 0,9 4-736 16,0 0-160-16,0 0-16 0,-8-4 64 0,8 4 16 16,0 0 0-16,0 0 0 0,0 0-48 0,0 0 0 15,0 0 0-15,-6-6 0 0,6 6 320 0,-5-4 64 16,5 4 16-16,0 0 0 0,0 0 160 0,-9-7 16 0,-1 1 16 0,10 6 0 15,-9-1-128-15,0 2-32 0,0-1 0 0,9 0 0 16,-12 6-160-16,1 1-32 0,-2 1-16 0,1 3 0 16,0 3-240-16,-4 5-64 0,-1 6 0 0,2 9 0 15,-1 4 48-15,2 5 0 0,-1 3 0 0,5-2 0 16,2-8 192-16,4-5 32 0,3-6 16 0,4-1 0 16,2-8-224-16,4 0-32 0,3-2-16 0,1 0 0 15,0-4-144-15,0-1 0 0,0-4 144 0,0 0-144 16,1-2 0-16,-1-2 0 0,-1-3 0 0,1-2 128 15,-3-1-128-15,1-3 0 0,-1 0 0 0,1-2 128 16,-1-3-128-16,1-3 0 0,0-4 0 0,0 1 0 16,-2-5 0-16,0-2 128 0,-2-4-128 0,-1 0 0 15,1 0 128-15,-4-1-128 0,1-3 128 0,0 3-128 16,-1 1 160-16,-3 2-32 0,-1 2-128 0,-2 3 192 0,-1 2-192 0,-1 3 0 16,-2 2 128-16,0 2-128 0,-3 1 0 0,1 0 128 15,0 2-128-15,0 1 0 0,-1 3 0 0,0 2 128 16,0-1-128-16,1 2 0 0,9 4 0 0,-9-2 0 15,9 2 0-15,-9 3-160 16,9-3-464-16,-7 8-80 0,2 0-32 0,1 1-10512 16,4-9-2096-16</inkml:trace>
  <inkml:trace contextRef="#ctx0" brushRef="#br3" timeOffset="193021.67">8954 9865 33343 0,'-13'0'1472'0,"13"0"320"0,-12 1-1440 0,12-1-352 0,-9 5 0 0,9-5 0 16,0 0 448-16,0 0 0 0,0 0 16 0,0 0 0 15,0 0-464-15,9 4 0 0,-9-4 0 0,11 6 0 16,-11-6 0-16,10 8 0 0,-2-1 0 0,0 1 0 0,-8-8-192 0,6 10 192 16,1 0-192-16,-3 1 192 15,-4-11-976-15,0 0-96 0,5 13-16 0,-5-13 0 16,1 10-2176-16,-1-10-432 0,0 0-80 15,0 0-5984-15</inkml:trace>
  <inkml:trace contextRef="#ctx0" brushRef="#br3" timeOffset="193522.29">9249 9390 24879 0,'-7'-4'2208'0,"-2"0"-1760"0,0 2-448 0,9 2 0 15,-9 0 3712-15,9 0 672 0,0 0 128 0,-8 5 32 16,8-5-3968-16,-8 8-768 0,3 1-176 0,1 2-16 16,-1 2 0-16,2 4 0 0,-1 3 0 0,2 3 0 31,-2 7-192-31,1 2-48 0,-1 3 0 0,2 3 0 0,0 1 288 0,1-1 48 0,1-2 16 0,1-6 0 15,1-2 272-15,-1-9 0 0,1-2 176 0,1 0-176 16,2-1 368-16,-2-2-48 0,-1-1 0 0,1 1 0 16,1-2-64-16,0-2-32 0,1 0 0 0,0-3 0 15,-5-7-224-15,9 10 144 0,-9-10-144 0,13 6 128 16,-1-5 0-16,1-1 0 0,0-1 0 0,2-5 0 16,-2-1-128-16,1-2 128 0,0-2-128 0,1 1 128 0,-1-2-128 0,0 2 0 15,1-1 0-15,-1 2 0 0,-1-2 0 0,-1 0 0 16,-4 2 144-16,-2 0-144 0,1-2 0 0,-3 1 128 15,-3 0-128-15,-1 1 0 0,0 9 0 0,-4-10 0 16,-1 1 0-16,-2 1 128 0,-2-1 16 0,-1 1 16 16,-2 1 0-16,-1 3 0 0,0 4 160 0,-1 0 16 15,-1-2 16-15,1 2 0 0,-2 0-48 0,2 3-16 16,0 2 0-16,1 0 0 0,-1-1 32 0,3 2 0 16,0 0 0-16,2 3 0 0,1 3-192 0,2 1-128 15,-1-3 192-15,2 3-192 16,1 1-384-16,0-1-192 0,-1-2-48 0,-1 1 0 15,-1 1-2512-15,-1-1-512 0</inkml:trace>
  <inkml:trace contextRef="#ctx0" brushRef="#br3" timeOffset="197264.47">10387 6003 15663 0,'2'-43'1392'0,"1"13"-1120"15,-2-4-272-15,1 0 0 0,-1 3 2560 0,1 2 448 16,2 4 80-16,0 3 32 0,1 1-2416 0,-1 2-464 15,0 2-112-15,-1 4 0 0,0 0-128 0,-3 1 0 16,0 12 0-16,-3-12 0 0,-1 1 0 0,1 4 0 16,-1-1 0-16,-1 0 0 0,-1 2 0 0,-1-3 128 15,-2-3-128-15,0 0 128 0,-3-1 64 0,-10-10 32 16,0 1 0-16,0 2 0 0,-3 1 240 0,-4 4 48 16,-5 5 16-16,-3-1 0 0,-6 1-112 0,-4 6-32 0,-3 4 0 15,-1 5 0-15,2 6-48 0,-2 3-16 0,3 7 0 0,-1 5 0 16,1 3 0-16,-4-1-16 0,-7-2 0 0,-1 3 0 15,-1 0-48-15,1 10 0 0,3 13 0 0,5 16 0 16,3 16-256-16,6-1 0 0,4-10 0 0,5-3 0 16,2-3 0-16,6 12 0 0,5 19 160 0,6-4-160 15,8-7 0-15,9-14 0 0,9-10-224 0,4-3 80 16,6-4-192-16,7 4-48 0,3 0 0 0,8 0 0 16,8-6 208-16,9-5 48 0,10-9 0 0,7-7 0 15,7-5 128-15,0-12 0 0,-1-7 0 0,6-4 0 16,5-5-128-16,6-4 0 0,7-4 0 0,-1-14 0 15,-3-17 128-15,3-14-208 0,3-10 80 0,-2 1 128 16,-2-1-160-16,-5 4 160 0,-6 5 0 0,-3-9-144 16,-1-7-48-16,-7-9 0 0,-10-13 0 0,-11 11 0 0,-11 12 0 15,-10 5 0-15,-11 4 0 0,-9-16 0 0,-9-16 192 16,-10 6 0-16,-7 9 0 0,-8 14 0 0,-9 14 384 0,-10 6 0 16,-11 0 0-16,-9-3 0 0,-8-6 16 0,-5 1 16 15,-4 6 0-15,-4 3 0 0,-7 3-416 0,-8 3 0 16,-11 1 0-16,0 11-14720 0</inkml:trace>
  <inkml:trace contextRef="#ctx0" brushRef="#br3" timeOffset="202942.68">26721 8930 7359 0,'0'0'656'0,"0"0"-528"0,0 0-128 0,0 0 0 15,0 0 3728-15,0 0 720 0,0 0 144 0,0 0 16 16,8-7-2448-16,1 2-496 0,1 1-112 0,2 1-16 16,1 2-512-16,-1 0-96 0,0 0-32 0,-1-1 0 15,1 2-320-15,-12 0-64 0,7 0 0 0,-2 0-16 16,-5 0-48-16,5-4 0 0,-5 4 0 0,0 0 0 16,0 0 192-16,0 0 48 0,0 0 0 0,0 0 0 15,0 0 64-15,0 0 16 0,0 0 0 0,0 0 0 16,0 0-80-16,0 0-16 0,0 0 0 0,0 0 0 15,5-5-224-15,-5 5-64 0,0 0 0 0,0 0 0 16,0 0-64-16,0 0-32 0,3-6 0 0,-3 6 0 0,0 0-112 0,0 0-32 16,0 0 0-16,0 0 0 0,0-7-16 0,0 7 0 15,0 0 0-15,0 0 0 0,0 0 48 0,0 0 0 16,-3-6 0-16,3 6 0 0,-5-8-16 0,5 8 0 16,0 0 0-16,0 0 0 0,-9-3-32 0,9 3-128 15,-11-1 192-15,11 1-64 0,-11-1-128 0,0 1 128 16,2 0-128-16,-1 0 128 0,-1-2-128 0,0 2 192 15,-1 0-192-15,0 2 192 0,-1 0-64 0,-1-1 0 16,-1 1 0-16,0-1 0 0,-1-1-128 0,0 1 192 16,0 1-192-16,0-1 192 0,0-1-192 0,2 0 0 15,-2-1 144-15,2 2-144 0,0 0 128 0,-1 2-128 16,1 0 128-16,0 2-128 0,-2-1 0 0,-2 1 128 16,-2 0-128-16,-1 2 0 0,-1-2 0 0,-3 1-320 0,-2 1 64 0,-4-1 16 15,-2 1 432-15,-1-2 64 0,0 0 32 0,3 2 0 16,1-1-288-16,4 2 160 0,2 1-160 0,4-1 128 15,0 3-128-15,3 0 0 0,1-2 0 0,2 1 128 16,0-1-128-16,1 0 0 0,1 0 0 0,3 0 0 16,0-2 0-16,1-1 0 0,1-1 0 0,2 2 0 15,5-7 128-15,-6 6-128 0,0 1 128 0,6-7-128 16,-5 5 128-16,5-5-128 0,0 0 0 0,-5 5 128 16,5-5 96-16,0 0 16 0,0 0 0 0,0 0 0 15,0 0-48-15,0 0-16 0,0 0 0 0,0 0 0 16,0 0-176-16,0 0 0 0,0 0-160 0,0 0 160 15,0 0 0-15,0 0 0 0,0 0 0 0,0 0 0 16,0 0-160-16,0 0 160 0,-5 7-160 0,5-7 160 16,0 0 0-16,0 0 0 0,-5 6 0 0,2 2 0 0,3-8 0 0,-4 7 0 15,1-1 0-15,2 2 0 0,0 0 0 0,1-2 0 16,-3 5 0-16,1-2 0 16,0 1 0-16,2-2 0 0,0 0 0 0,2 1 0 0,-2 2 0 0,0-2 0 15,0-9 0-15,1 11 0 0,2 0 0 0,-1-1 0 16,-2-10 0-16,5 16 0 0,1 0 0 0,-3 0 0 15,1-1 0-15,-1 4-144 0,-2 2-16 0,2 5 0 16,0 7 0-16,-1 7 0 0,1 9 160 0,-1 4 224 16,1 3-48-16,1-8-16 0,-3-6-160 0,0-5 0 15,-1-6 0-15,2-3 0 0,0 0 0 0,1-2 160 16,0 1-160-16,-2 6 160 0,0 5-160 0,0 5 160 0,1 2-160 0,-1 1 160 16,0 0-160-16,2-3 0 0,0-7 0 0,1-2 128 15,-2-7-128-15,1 0 0 0,-2-3 0 0,0-2 0 16,1-1 0-16,-1 0 0 0,-1-1 128 0,0 1-128 15,1 5 0-15,1 2 192 0,-1 6-192 0,0 3 192 16,2 1-192-16,-2-1 0 0,0 0 0 0,1-5 0 16,-2-3 128-16,0-5-128 0,0-5 0 0,0-1 128 15,-2-5-128-15,1 0 160 0,1 2-160 0,-1-2 160 16,-1-4-160-16,1 1 160 0,0 1-160 0,0-3 160 16,1-8-160-16,0 0 160 0,-3 11-160 0,3-11 160 15,-3 10-160-15,3-10 128 0,0 0-128 0,0 0 128 16,-1 11-128-16,1-11 128 0,0 0-128 0,0 0 128 15,-1 11-128-15,1-11 0 0,0 0 0 0,0 0 128 16,-3 10-128-16,3-10 0 0,0 12 0 0,0-12 0 0,0 0 0 0,0 13 0 16,0-13 0-16,0 0 0 0,0 0 0 15,1 13 0-15,-1-13 0 0,0 0 0 0,0 12 0 0,0-12 0 16,0 0 0-16,0 0 0 0,0 0 128 0,0 0-128 16,0 0 0-16,0 0 128 0,0 0-128 0,0 0 0 15,0 11 0-15,0-11 128 0,0 0-128 0,0 0 128 16,0 0-128-16,0 0 128 0,0 0-128 0,0 0 128 15,0 0-128-15,0 0 128 0,0 0-128 0,0 0 0 16,0 0 0-16,0 0 128 0,0 0-128 0,0 0 0 16,0 0 0-16,0 0 0 0,-2 10 0 0,2-10 0 15,0 0 0-15,-3 10 0 0,3-10 0 0,0 0 0 16,0 0 0-16,0 0 0 0,0 0 0 0,0 0 0 0,0 0 0 16,0 0 0-16,0 0 0 0,0 0 0 0,0 0 0 0,0 0 0 15,0 0 0-15,0 0 0 0,0 0 0 0,0 0 0 16,0 0 0-16,0 0 0 0,0 0 0 0,0 12 0 15,0-12 0-15,0 0 0 0,3 11 0 0,-3-11 0 16,0 0 0-16,0 0 0 0,12 6 128 0,-12-6-128 16,13 4 0-16,0-2 0 0,0-3 0 0,1 0 128 15,0-2-128-15,2 0 0 0,0 1 0 0,3-2 128 16,3 0-128-16,4-3 0 0,3 2 0 0,1 0 128 16,0 0-128-16,1 0-144 0,1-1 144 0,-5 2-208 15,-1-1 208-15,-1 1 160 0,-3 0-32 0,-2-1 0 16,-2 0-128-16,0 1 0 0,-1 0 0 0,-1 0 0 15,-2 0 0-15,2 2 0 0,-1 0 0 0,4-3 0 16,-1 4 0-16,1-4 0 0,4-1 0 0,3 1 0 16,2-3-800-16,8 4-192 0,4 3-32 0,4 0-15200 15,6-3-3040-15</inkml:trace>
  <inkml:trace contextRef="#ctx0" brushRef="#br4" timeOffset="208441.73">3314 12746 23151 0,'-6'-13'1024'0,"2"4"208"0,-2-1-976 0,1 4-256 15,-1-5 0-15,0 4 0 0,1-2 816 0,0-1 112 16,0 4 32-16,0-3 0 0,-1 2-448 0,1 2-64 16,0-1-32-16,1 3 0 0,4 3 208 0,0 0 32 15,-5-4 16-15,5 4 0 0,0 0-224 0,0 0-64 16,0 0 0-16,0 0 0 0,0 0-128 0,0 0-48 16,0 0 0-16,0 0 0 0,0 0 192 0,0 0 48 15,0 0 0-15,0 0 0 0,0 0 160 0,-3 16 32 16,3-16 16-16,0 0 0 0,0 0 112 0,0 0 0 15,2 15 16-15,-2-15 0 0,0 0-128 0,0 0-16 16,0 0-16-16,7 13 0 0,-7-13-112 0,8 11-32 16,-8-11 0-16,0 0 0 0,8 13-224 0,-8-13-32 15,7 12-16-15,-2 1 0 0,-5-13-208 0,5 17 0 16,-2-3 0-16,-1 1 0 0,-1 1 160 0,1-2-160 0,0 0 160 0,0 0-160 16,-2 0 224-16,0 2-48 0,1-1-16 15,0 0 0-15,-1-2 16 0,0-1 0 0,-1-1 0 0,1 1 0 16,0-12 16-16,0 12 0 0,-1-2 0 0,-1 2 0 15,2-12 16-15,-1 9 16 0,1-9 0 0,0 0 0 16,-3 13-16-16,2-2 0 0,1-11 0 0,0 0 0 16,0 0-48-16,0 13-16 0,0-13 0 0,0 0 0 15,-1 11-16-15,1-11 0 0,0 0 0 0,0 0 0 16,0 0-128-16,-1 16 160 0,1-16-160 0,0 0 160 16,0 0-160-16,0 0 160 0,0 0-160 0,0 0 160 15,0 0-160-15,0 0 160 0,0 0-160 0,0 0 160 16,0 0-160-16,0 0 192 0,0 0-192 0,0 0 192 0,0 0-48 0,0 0 0 15,0 0 0-15,0 0 0 0,0 0 0 0,0 0 0 16,0 0 0-16,0 0 0 0,0 0-16 0,0 0 0 16,0 0 0-16,0 0 0 0,0 0 0 0,13 4-128 15,-13-4 192-15,11 2-64 0,-11-2-128 16,13-2 160-16,-2-2-160 0,-1 1 160 0,1 2-160 0,-1-2 0 16,1 1 0-16,0-1 0 0,1 2 0 0,0 0 0 15,-1-3 0-15,4 1 0 0,0 2 0 0,2 0 0 16,2-2 0-16,0 2 0 0,2 1 0 0,3 0 0 15,0 0 0-15,0 4 0 0,2-3 0 0,1 1 0 16,-1 0 0-16,0-2 0 0,-2 0 0 0,2 0 0 16,0 0 0-16,0 0 0 0,0 0 0 0,3-2 0 15,1 1 0-15,2 0 0 0,5 1 0 0,2-1 0 16,3 2 0-16,1 0 0 0,0 2 0 0,0-2 0 16,-3-1 0-16,1 0 0 0,-2 0 0 0,-1-3 0 0,-2 0 0 0,4-3 0 15,5 5 0-15,6-3 0 0,5 1 0 0,2 3 0 16,0 2 0-16,-4-4 0 0,1 4 128 0,-4-4-128 15,-3-3 0-15,3 0 0 0,5 0 0 0,5 1 0 16,5 3 0-16,-1-1 0 0,-3 2 0 0,-3 0 0 16,-5-1 0-16,-4-6 0 0,0 1 128 0,5 1-128 15,3 3 0-15,4 0 0 0,2 2 0 0,-3 0 0 16,-3 2 0-16,-3-2 0 0,-3-2 0 0,3-3 128 16,1-2-128-16,5 2 0 0,6 4 0 0,1-1 0 15,-2 4 0-15,-3-1 0 0,-5-4 0 0,0-2 0 16,-2-3 0-16,6 0 0 0,6 2 0 0,1 2 128 15,0 4-128-15,-1-3 0 0,-5-1 144 0,-5-2-144 16,-3-1 0-16,4-2 0 0,3 1 0 0,5 2 128 16,1 2-128-16,-3 3 144 0,-4 1-144 0,-2 0 160 0,-4-4-160 15,1 3 0-15,2-5 0 0,5 5 0 0,3 2 0 0,1 3 0 16,-2 1 0-16,-5-1 0 0,-4 0 0 0,-1-1 0 16,-2-3 0-16,3 0 0 0,6 0 0 0,2 4 0 15,1 1 0-15,-3 0 0 0,-4 0-144 0,-4-2-16 16,-3-4 0-16,0-1 0 0,0-3 304 0,5 4 64 15,3-3 16-15,1 4 0 0,1 1-224 0,-4 2 0 16,-3-3 128-16,-5 0-128 0,-3-4 0 0,1 0 0 16,0-1 128-16,4 1-128 0,3 0 0 0,4 3 0 15,0 2 128-15,-1 2-128 0,-7-2 0 0,-1-1 0 16,-4 1 0-16,0-1 0 0,-5 2 0 0,4-4 0 0,3 1 0 16,3 1 0-16,2 1 0 0,0 2 128 0,-1-1-128 15,-3 1 0-15,-4 0 320 0,-2-2 32 0,-3-1 0 0,-1 0 0 16,-1-5-560-16,2 2-112 0,1 1-32 0,3-1 0 15,0 2 352-15,2 1 0 0,-1 1 128 0,-1 2-128 16,-4-2 0-16,-1 1 0 0,-3 0 0 0,-1-1 0 16,-2-1 0-16,1-1 0 0,0-2 0 0,3 2 0 15,2-2 0-15,2 2 0 0,2 0 0 0,1-1 0 16,1 2 0-16,-1 0 0 0,1 0 128 0,-4 0-128 16,-4-2 0-16,0 0 0 0,-1 2 0 0,-1 0 0 15,0-3 0-15,1 0 0 0,4 0 0 0,1 2 0 16,3 1 160-16,-1 4-160 0,0-3 192 0,0 4-192 15,-2-2 0-15,-2 1 0 0,-3-1 0 0,-1-1-192 16,-2 1 192-16,1-2 0 0,-2-1 0 0,2-1 0 16,1-1 0-16,4 0 0 0,1-1 0 0,2 3 0 15,4 0 0-15,-2 2 0 0,0-2 128 0,-3 0-128 0,-2 0 0 0,-3-2 0 16,-1 0 0-16,-1-1 0 0,-3 0 0 0,0 1 0 16,0-2 0-16,1 1 0 0,0 1 0 0,1 0 0 15,-1 0 144-15,0 2-144 0,0 0 0 0,-1 2 128 16,-1 1-128-16,-2 1 0 0,1-3 0 0,-2 2 0 15,0-1 0-15,-1 1 0 0,-3-2 0 0,3-1 0 16,-1 0 128-16,0 0-128 0,-2-1 0 0,3 0 0 16,1-1 0-16,1-1 0 0,2 0 0 0,1 3 144 15,0-3-144-15,0 3 128 0,0 0-128 0,-1 0 0 16,-2 0 0-16,-1 3 0 0,0-2 0 0,-1 2 0 0,-2-1 0 16,1 1 0-16,-2-2-240 0,-1 1 32 0,-2-1 0 15,2 0 0-15,0-1 336 0,-1 2 80 0,-2-1 16 0,-1-1 0 16,0 0-224-16,1 0-256 0,0 0 48 0,-1 0 16 15,0 0 320-15,-1 1 80 0,0 0 16 0,-2 1 0 16,0-1-224-16,-1 0 128 0,0 1-128 16,0 0 0-16,-1 1 0 0,0 0 0 0,-2 0 0 0,1-1 0 15,-2 0 0-15,-9-2 128 0,10 3-128 0,1-2 0 16,-11-1 0-16,9 2 0 0,-9-2 128 0,0 0-128 16,0 0 0-16,0 0 0 0,0 0 128 0,9 0-128 15,-9 0 304-15,0 0 16 0,0 0 0 0,8-6 0 16,-3 0-320-16,-5 6 160 0,5-8-160 0,-1 0 128 15,-1-2-128-15,-2 2-272 0,-1-4 64 0,0 2 16 16,0-1 192-16,1 1 0 0,-2-6 0 0,1 2 0 16,0 1 176-16,0-5-176 0,-1-1 160 0,-1 0-160 15,1-1 176-15,0-1-176 0,-1 2 192 0,1-2-192 0,0 1 176 16,-2 2-176-16,1 1 160 0,0 0-160 0,0 0 128 0,-1 0-128 16,-1 4 0-16,0-4 0 0,0 3 128 0,0 0-128 15,1-1 0-15,-3 1 0 0,1 0 0 0,1-1 128 16,-1 1-128-16,1-2 0 0,-1-1 0 0,0-1 0 15,1 1 0-15,-1 0 0 0,-2-2 0 0,1 2-192 16,-2-1 192-16,0 2-160 16,-1 2-1312-16,-2-1-272 0,-2 0-48 0,-4 0-21904 0</inkml:trace>
  <inkml:trace contextRef="#ctx0" brushRef="#br4" timeOffset="211958.84">2913 13688 4607 0,'5'-9'192'0,"-4"3"64"0,0 0-256 0,2 0 0 16,-2-1 0-16,1 2 0 0,0-1 3632 0,1-1 672 0,-1 1 144 0,4 0 32 16,-3-1-3136-16,1 1-608 0,-4 6-128 0,7-5-32 15,-2-1 144-15,-5 6 32 0,0 0 0 0,0 0 0 16,0 0 256-16,0 0 48 0,0 0 16 0,0 0 0 16,0-6 224-16,-1 3 48 0,1 3 16 0,0 0 0 15,0 0-528-15,0 0-96 0,-8-3-32 0,1 2 0 16,-6-1-384-16,4 1-96 0,-1 0-16 0,10 1 0 15,-12 0 96-15,0 0 16 0,1 0 0 0,-2 0 0 16,0 0 64-16,0 2 32 0,0 1 0 0,0 2 0 16,-2-1-176-16,2 6-48 0,0 1 0 0,1 7 0 15,1 0-192-15,0 10 0 0,2 6 0 0,0 4 0 16,4 5 0-16,1 2 0 0,1 1 0 0,2-4-160 16,0-6 160-16,2-5 0 0,3-7 0 0,1-5 0 15,-2-4-128-15,2 0 0 0,1-3 0 0,2-2 0 16,-8-10 128-16,12 11-160 0,-3-5 160 0,3 1-160 15,1-3 160-15,0-2 0 0,1 0 0 0,2-4 128 0,1 0 0 0,1-1 16 16,0-1 0-16,2 0 0 0,-1-1-16 0,2-1-128 16,0-1 192-16,0 1-64 0,1-2-128 0,-4 1 160 15,-1 1-160-15,-2-3 160 0,-4 1-32 0,1 1-128 16,-1-2 192-16,-5-1-64 0,-2-5 32 0,-1 0 0 16,-2-11 0-16,-4 0 0 0,-1-2-160 0,-1-4 0 15,-5-2 0-15,1 1 0 0,-2-1 0 0,-1 3 0 16,-1 2 128-16,-1 2-128 0,0 2 0 0,-1 3 0 15,2 0 0-15,3 6 128 0,1 1-128 0,0 3 0 16,1-1 0-16,1 4 128 0,7 9-128 0,0 0 0 16,-9-6 0-16,9 6 0 0,0 0-384 0,0 0 0 15,-8 6 0-15,8-6 0 16,-3 7-2944-16,3-7-576 0</inkml:trace>
  <inkml:trace contextRef="#ctx0" brushRef="#br4" timeOffset="212197.94">3369 14027 30399 0,'-8'0'2704'16,"-1"-4"-2160"-16,1 3-544 0,8 1 0 0,0 0 2624 0,-4 12 432 15,3-2 80-15,3 2 0 16,1 0-3136-16,1-2-544 0,-4-10-160 0,8 11-16 16,0-4-464-16,-1 0-96 0,-7-7 0 0,12 5-16 15,-1 0-1696-15,-11-5-336 0,11 0-64 0</inkml:trace>
  <inkml:trace contextRef="#ctx0" brushRef="#br4" timeOffset="212689.27">3654 13601 35535 0,'0'0'1568'0,"-9"-5"336"0,-1 2-1520 0,10 3-384 0,-11-4 0 0,11 4 0 15,-9-1 0-15,9 1 128 0,0 0-128 0,-9 5 0 16,1 2-208-16,2-3-112 0,-2 1-32 0,-3 3 0 16,2-1 160-16,0 3 16 0,0-1 16 0,1 1 0 15,-1 3 32-15,3 1 0 0,-1 1 0 0,2-1 0 16,1 4 128-16,1 2 0 0,3 1 0 0,0 1 0 16,2 3 176-16,0 1 64 0,2 1 16 0,1 1 0 15,2 0-32-15,5 0 0 0,-1-6 0 0,1-3 0 16,1 0-224-16,2-4 0 0,0-4 128 0,2-1-128 15,1-2 0-15,1-3-288 0,-4 0 64 0,4-1 16 16,-3-4-32-16,0 0 0 0,-2-5 0 0,-1 1 0 0,1-2 240 0,-4-3 0 16,-4-6 0-16,1-2 0 0,-2-2 224 0,-1-3-16 15,-1-7 0-15,-3-2 0 0,-4-5 272 0,0 1 48 16,-1 1 16-16,-2 3 0 0,-2 0 0 0,-1 5 0 16,0 2 0-16,0 5 0 0,-2 2-96 0,-1 2-32 15,-1 2 0-15,0 2 0 0,1 3-224 0,-2 1-64 16,1 1 0-16,0 2 0 0,-2 1-128 0,2-1 0 15,-2 3 0-15,2 1 0 16,1 1-560-16,0 3-32 0,-1-3-16 0,3 5 0 16,0-4-1760-16,3 3-336 0</inkml:trace>
  <inkml:trace contextRef="#ctx0" brushRef="#br4" timeOffset="213411.61">13486 13455 17503 0,'0'0'1552'0,"0"0"-1232"0,0 0-320 0,0 0 0 15,0 0 4592-15,0 0 848 0,-3 10 192 0,3-10 16 16,0 0-4512-16,5 16-912 0,0-3-224 0,2-1 0 0,-7-12 0 0,10 12 0 16,0-2 128-16,-1 0-128 0,-9-10 0 0,7 7 128 15,1 2-128-15,0 1 0 0,0 2 0 0,-3 1 128 16,2 4-128-16,-2 0 0 0,0 5 0 0,2 21 176 16,-2-1-176-16,-1-2 160 0,-2 0-160 0,1-3 0 15,-2-1-160-15,2-5 160 16,-2-4-736-16,2-3-48 0,-1-5-16 0,2-3 0 15,0-2-1440-15,0-3-272 0,1-2-64 0</inkml:trace>
  <inkml:trace contextRef="#ctx0" brushRef="#br4" timeOffset="213647.61">13860 13885 41759 0,'-7'-9'1856'0,"7"9"368"0,0 0-1776 0,0 0-448 0,0 0 0 0,0 0 0 16,-6 8 384-16,6-8-16 0,1 13 0 0,0 3 0 31,1-1-640-31,0 0-128 0,1-2-32 0,1 0 0 16,0 0-1680-16,1-3-352 0,1-2-64 0,2-3-16 15,0-1-752-15,-8-4-160 0,16-4-16 0,-2 0-16 0</inkml:trace>
  <inkml:trace contextRef="#ctx0" brushRef="#br4" timeOffset="214060.33">14161 13561 29487 0,'-10'-4'2624'0,"-2"-3"-2112"16,-1 2-512-16,1 0 0 0,2 1 3584 0,10 4 592 16,-8-3 128-16,8 3 32 0,0 0-3568 0,0 0-768 15,0 0 0-15,-7 8-160 16,7-8-224-16,-6 13-64 0,1 0 0 0,-1 3 0 0,1 1 64 0,1 2 0 16,-1 1 0-16,0 3 0 0,-3 2 192 0,3 4 32 0,1 1 16 0,1 0 0 15,2-3 144-15,2 2 0 0,2-6 0 0,2-2 0 16,2-4 0-16,0-1 0 0,3-2 192 0,1-4-64 15,1-2 64-15,2-5 32 0,2-2 0 0,2-2 0 16,0-6-48-16,3-2-16 0,0-4 0 0,4-2 0 16,1-4-160-16,0-2 0 0,0 1 144 0,0-3-144 15,-4 1 0-15,1-1 0 0,-4-2 0 0,-2 4 128 16,-4 2-128-16,-2-1 176 0,-4 2-176 0,0 1 192 16,-3 1-32-16,-2 3 0 0,-3-1 0 0,-2-1 0 15,-3 2 32-15,-3-1 16 0,-3 1 0 0,-1 0 0 16,0-1 16-16,-4-2 0 0,-2 3 0 0,-2 1 0 15,-4-1-224-15,-1 3 144 0,-2 2-144 0,0 3 128 16,-2 2-128-16,0 3 0 0,0 7 0 0,0-3 0 16,1 1-1152-16,-2 3-272 15,-3-4-48-15</inkml:trace>
  <inkml:trace contextRef="#ctx0" brushRef="#br4" timeOffset="-211764.63">5030 12953 5519 0,'0'0'496'0,"0"0"-496"0,0 0 0 0,-8-7 0 16,-1 1 1968-16,0 1 288 0,1 0 64 0,1-1 16 15,0 1-1440-15,0-3-304 0,0-2-48 0,1 1-16 16,-1 1 512-16,2-3 112 0,0 2 0 0,0 0 16 15,-2-1-48-15,5 5-16 0,-1-3 0 0,0 1 0 16,1-1 48-16,-1-1 16 0,-2 1 0 0,2 1 0 16,2-2 208-16,-2-5 32 0,2 3 16 0,0 2 0 15,0 1-272-15,-1 1-64 0,2 7-16 0,0 0 0 16,3-9-640-16,-1 4-128 0,-2 5-32 0,2-5 0 16,-4 0-80-16,2 5-32 0,0 0 0 0,0 0 0 15,-5-3 96-15,5 3 0 0,0 0 16 0,0 0 0 16,0 0-96-16,0 0-32 0,0 0 0 0,0 0 0 0,0 0 32 0,0 0 0 15,0 0 0-15,0 0 0 16,0 0-32-16,0 0 0 0,0 0 0 0,0 0 0 0,0 0-144 0,0 0 0 16,0 0 0-16,0 0 128 0,-1 14-128 0,1-14 0 15,1 17 144-15,-1-2-144 0,0-15 128 0,0 18-128 16,0-3 160-16,0 0-160 0,-1 0 176 0,1 0-176 16,0 0 192-16,1-2-192 0,2 2 208 0,-2 0-64 15,0 0-16-15,1-2 0 0,0 2 0 0,1-4 0 16,-2 1 0-16,3-1 0 0,0-2-128 0,-1 2 0 15,-3-11 0-15,4 16 0 0,-2-3 0 0,0 0 0 16,-2-13 0-16,0 17 0 0,0-3 0 0,0 0 0 16,0 2 0-16,-2 0 0 0,-2-3 0 0,3 1 0 15,0-1 0-15,-1 1 0 0,1-1 128 0,1-13-128 0,0 13 128 0,1-1-128 16,-1-12 0-16,0 0 0 0,0 0-224 0,0 0-12624 16,0 0-2512-16</inkml:trace>
  <inkml:trace contextRef="#ctx0" brushRef="#br4" timeOffset="-210864">4955 13594 22111 0,'0'0'1968'0,"-7"-3"-1584"0,0-1-384 0,7 4 0 16,-8-4 2624-16,8 4 432 0,0 0 80 0,-6-6 32 15,6 6-2528-15,0 0-512 0,-8-5-128 0,8 5 0 16,0 0 0-16,0 0 0 0,-8-5 0 0,8 5 0 15,0 0 0-15,-10-3 0 0,1 2 0 0,9 1 0 0,0 0 304 0,-10-2-16 16,0 2 0-16,1 2 0 0,0-2 112 0,0 3 32 16,-2-2 0-16,1 2 0 0,-2-1-192 0,0 2-48 15,-1 0 0-15,-2-1 0 0,-1-1-48 0,2 2-16 16,-1 3 0-16,1 1 0 0,1 2 112 0,0 2 16 16,-3 1 0-16,3 2 0 0,0 5-128 0,0 1-128 15,3 4 176-15,2 1-176 0,3-3 128 0,2 3-128 16,2-4 0-16,3 1 0 0,2-1 192 0,1-3-64 15,2-2 0-15,1-1-128 0,1-2 256 0,1-1-64 16,2 0-16-16,-1 0 0 0,-2-1-32 0,2 0 0 16,2-6 0-16,0 2 0 0,0 0-144 0,2 0 128 15,0-4-128-15,0 0 128 0,-2-2-128 0,0-2 192 16,1 0-192-16,-1-2 192 0,0-2-64 0,-1 0 0 0,-2-4 0 16,0-4 0-16,-3-3 128 0,0-2 0 0,-2-3 16 0,0 1 0 15,1-4 48-15,-1-1 0 0,-3-3 0 0,0 3 0 16,-5-4-64-16,2 4-16 0,-1-2 0 0,1-1 0 15,-3 3-16-15,0 3 0 0,-1 1 0 0,-3 1 0 16,-2 2-64-16,1 0-16 0,0 1 0 0,-2 3 0 16,-1-1-144-16,2 2 160 0,0 2-160 0,1 2 160 15,-1 1-160-15,3 2 0 0,-3 1 0 0,10 4 0 16,0 0 0-16,0 0 0 0,0 0-192 0,0 0 192 31,0 0-1792-31,0 0-224 0,0 0-48 0,11 7-16 16,-3-2-1184-16,2 1-256 0</inkml:trace>
  <inkml:trace contextRef="#ctx0" brushRef="#br4" timeOffset="-210617.18">5066 13966 39615 0,'0'0'3520'0,"0"0"-2816"15,-5 9-560-15,5-9-144 0,0 13 1184 0,1 0 208 16,-1-13 32-16,6 15 16 0,-1-4-1440 0,-1 2-304 16,0-2-48-16,-1-1-16 15,-3-10-384-15,0 0-80 0,3 12 0 0,0-3-16 16,-3-9-2416-16,0 0-496 0,0 0-80 0</inkml:trace>
  <inkml:trace contextRef="#ctx0" brushRef="#br4" timeOffset="-210294.96">5250 13572 46239 0,'-12'-11'2048'0,"6"7"432"0,6 4-1984 0,0 0-496 15,0 0 0-15,0 0 0 0,0 0 208 16,0 0-48-16,0 0-16 0,0 0 0 0,5 14-144 0,3 2-192 16,1 1 32-16,0 3 16 0,2 5-16 0,-1 3 0 15,0 4 0-15,1 5 0 0,-1 3-144 0,1 2-16 16,-2 5-16-16,1-4 0 15,1-4-192-15,-1-3-48 0,1-2 0 0,0-6 0 16,0-1-304-16,-1-2-64 0,-1-6-16 0,2 1 0 16,-1-2-1840-16,1 0-368 0,-1 1-80 0,-2 0-16 0</inkml:trace>
  <inkml:trace contextRef="#ctx0" brushRef="#br4" timeOffset="-205301.61">3843 11601 27119 0,'0'0'1200'0,"-4"-5"256"0,1 1-1168 0,3 4-288 0,0 0 0 0,0 0 0 0,0 0 656 0,0 0 80 16,0 0 16-16,0 0 0 0,0 0-48 0,0 0 0 15,0 0 0-15,0 0 0 0,-3-3-160 0,3 3-32 16,0 0-16-16,0 0 0 0,0 0-176 0,0 12-16 16,0 1-16-16,-1 4 0 0,1 0-288 0,0 5 160 15,0 3-160-15,1 4 128 0,0-2-128 0,1 25 128 16,-1-9-128-16,-1-5 128 0,-1-8 32 0,1-1 0 15,0-1 0-15,1 2 0 0,1 2-160 0,2 0 0 16,0 1 144-16,1-3-144 16,1 0-320-16,-1-4-144 0,0-4-32 0,2-4-10000 15,-1-3-1984-15</inkml:trace>
  <inkml:trace contextRef="#ctx0" brushRef="#br4" timeOffset="-205069.11">3627 12080 12895 0,'-12'-7'1152'0,"0"0"-928"0,1 1-224 0,0 1 0 16,11 5 5584-16,0 0 1072 0,-4-8 224 0,4 8 32 16,0 0-5440-16,13-8-1104 0,0 4-224 0,7-2-144 15,3 2 0-15,4 1 0 0,0-1 0 0,2 2 0 16,-2 0 0-16,0 0 0 0,2-1 0 0,0 2 0 15,-1 1 0-15,2 0 0 0,-2 0 0 0,-1 1-144 16,1 3-624-16,-1-1-112 0,-1-1-16 0,0 2-9792 16,-4 0-1936-16</inkml:trace>
  <inkml:trace contextRef="#ctx0" brushRef="#br4" timeOffset="-204411.19">4351 11430 28559 0,'-10'-8'2544'0,"5"3"-2032"0,-3-3-512 0,2 5 0 16,6 3 2528-16,0 0 416 0,0 0 64 0,0 0 32 15,4 18-2432-15,2-3-480 0,-6-15-128 0,11 24 0 16,-1-2 0-16,2 0 0 0,0 3 0 0,-1 5 0 16,1 4 0-16,-2 5 0 0,1 3 0 0,-1 1-128 15,-1 1-32-15,-2-2 0 0,-2-6 0 0,-1-2 0 16,-1-6 160-16,-3-2-128 0,-2-3 128 0,0-1-128 16,-2-2 128-16,-1-2 0 0,-1-2 0 0,1-1 0 15,0-2 0-15,-3-1 144 0,2 0-16 0,0-2-128 16,6-10 352-16,0 0-32 0,-7 7-16 0,7-7 0 15,0 0-112-15,0 0-32 0,0 0 0 0,0 0 0 16,-8-2 32-16,8 2 0 0,-4-7 0 0,1-2 0 16,1 1-192-16,0-4 0 0,2 0 0 0,2 1-176 0,-1 0 48 15,3 2 0-15,0-3 0 0,1 0 0 0,0 2 128 0,0 0-192 16,2-1 192-16,1 2-192 0,0 0 192 0,1 2 0 16,1 4 0-16,3-3 0 0,-1 1 0 0,1 1 0 15,0-1-176-15,3 4 176 0,-1-2 0 0,4 0-144 16,-1 2 144-16,-1-1 0 0,0 2 0 0,0 0 0 15,0 2 0-15,0-1-128 0,-4 2 128 0,-2 2 0 16,0 0 0-16,-2 1-128 0,-9-6 128 0,10 9 0 16,-2-1 0-16,-1-1-128 0,-7-7 128 0,0 0 0 15,5 12 0-15,-5-12-128 0,0 0 128 0,1 13 0 16,-1-13 0-16,-2 15 0 0,-1-4 0 0,-1-2 0 16,-2 1 0-16,-1-1 128 0,-2-5-128 0,-2 2 0 0,0-1 128 0,-4 2-128 15,1-1 160-15,-2 0-32 0,-1 0-128 0,-1 1 192 16,0-2-192-16,-2-3 144 0,1 2-144 0,1 0 128 15,-1-2-128-15,2 0 128 0,0-1-128 0,2-1 128 16,-1 0-128-16,2-1 0 0,1-1 0 0,0-1-176 31,0 0-544-31,1 1-112 0,2-2-32 0,0 1 0 16,3-1-2304-16,-1 2-464 0,8 2-80 0,0 0-9152 0</inkml:trace>
  <inkml:trace contextRef="#ctx0" brushRef="#br4" timeOffset="-203680.69">6997 12042 6447 0,'0'0'576'0,"0"0"-576"16,0 0 0-16,0 0 0 0,0 0 5024 0,0 0 896 16,0 0 176-16,0 0 48 0,10-5-4160 0,1 3-832 15,-1-3-176-15,-1 1-16 0,-1 0-256 0,3-1-32 16,2 1-16-16,1 0 0 0,2 0-176 0,2 3-32 16,2 0-16-16,-1 1 0 0,2 1-432 0,0 2 0 15,1 0 0-15,0 1 0 0,0-1-128 0,-1 2-64 16,0-4-16-16,-1 2 0 15,-1 0-656-15,-1-2-128 0,-2 0-32 0,-2 1 0 16,-1-2-128-16,2 0-16 0,2 0-16 0,0 0 0 16,-2-2-352-16,4 1-64 0,0-3 0 0,1 0-16 0</inkml:trace>
  <inkml:trace contextRef="#ctx0" brushRef="#br4" timeOffset="-203053.76">7916 11433 37151 0,'0'0'1648'0,"-4"-9"336"0,0 2-1600 0,4 7-384 0,0 0 0 0,0 0 0 0,3-5 256 0,-3 5-48 16,0 0 0-16,12 1 0 0,-12-1-208 0,14 9 0 15,-2 4 0-15,-2 1-160 0,-1 0 160 0,0 3 0 16,1 4-144-16,-3 1 144 0,1 4 0 0,-3 5 0 16,-1 7-144-16,0 4 144 0,0 1 0 0,-1 2 0 15,-3 1 0-15,-2-4 0 0,0-8 0 0,-2-4 256 16,0-3-64-16,0-4 0 0,0-3 96 0,0 0 16 16,0-2 0-16,2-3 0 0,-2-1 16 0,4-14 0 15,-4 15 0-15,4-15 0 0,-1 13-64 0,1-13 0 16,0 0 0-16,0 0 0 0,0 0-80 0,0 0-32 0,0 0 0 0,0 0 0 15,0 0 32-15,4-6 0 0,1-3 0 0,0-2 0 16,0 2-176-16,0-1 0 0,1-2 0 0,-1 3 128 16,0-4-128-16,0 1 0 0,2 1 0 0,-1 0 0 15,1 2-128-15,1 0 128 0,-1 1 0 0,1 2 0 16,0 0 0-16,3 2-144 0,0 1 144 0,1 2 0 16,-2-1 0-16,2 0-128 0,1 2 128 0,2 0 0 15,0 0 0-15,1 2 0 0,0-2-128 0,-1 0 128 16,-1 0 0-16,1 2 0 0,-2-1 0 0,-1 2 0 15,-12-3 0-15,13 3 0 0,-3 1 0 0,-1 2 0 16,-9-6 0-16,8 7 0 0,-1 2 0 0,-7-9 0 16,5 11-128-16,-1 1 128 0,-4-12 0 0,2 13 0 15,-2-13 0-15,-1 15 0 0,1-15 0 0,-4 14 0 16,-2-1 0-16,-1-1 192 0,-2-2-48 0,1 2-16 16,0-3-128-16,-1 3 0 0,-1-1 0 0,-1 0-176 0,1-2 176 0,-2 3 0 15,0-1 0-15,-1 1 0 0,0-5 160 0,0 1 16 16,-1-1 0-16,1 0 0 0,-1-2 16 0,-2-2 0 15,-1-1 0-15,0-2 0 0,0 0-192 0,-3-2 128 16,0-2-128-16,-5-4 128 16,-1-1-1344-16,-4 0-288 0,-3-6-48 0,-5 2-16304 0</inkml:trace>
  <inkml:trace contextRef="#ctx0" brushRef="#br3" timeOffset="-198135.03">6678 15035 8287 0,'0'0'368'0,"0"0"80"0,0 0-448 0,0 0 0 16,0 0 0-16,0 0 0 15,0 0 4592-15,-4 9 832 0,4-9 160 0,-4 8 48 0,4-8-4512 0,0 0-896 16,0 0-224-16,0 0 0 0,0 0 416 0,0 0 32 16,0 0 16-16,0 0 0 0,0 0 592 0,0 0 112 15,0 0 32-15,0 0 0 0,0 0 16 0,0 0 0 16,0-10 0-16,0-1 0 0,0 1-288 0,1-2-48 15,0 0-16-15,-1-1 0 0,-1-1-224 0,0 0-32 16,0-1-16-16,-1 0 0 0,0-4-176 0,-2 1-32 16,1-2-16-16,0 0 0 0,2-5-32 0,-1 0 0 15,-1 0 0-15,2 1 0 0,-1-3 48 0,2 0 16 16,0 0 0-16,0-1 0 0,0-2-80 0,2-4 0 16,0-2-16-16,2-7 0 0,-1-12-176 0,1 0-128 15,0-2 192-15,-2 2-192 0,2 6 128 0,-1 3-128 0,-1 6 0 0,0 2 0 16,-2 3 0-16,-2-2 0 0,1-1 0 0,-2-1 0 15,0-6 0-15,-4 0 0 0,2 2 0 0,0 2 0 16,-2 0 0-16,2 5 0 0,0 3 0 0,-1 3 0 16,0 3 0-16,1 2 0 0,-1 1 0 0,1 4 0 15,0 0 0-15,1 2 0 0,2 2 0 0,-1-1 0 16,2 2 0-16,-1-1 0 0,2 0 0 0,0 2 0 16,2 0 0-16,-1-2 0 0,2 4 0 0,-1 3-144 15,-1-3 144-15,-1 5 0 0,0 7 0 0,0 0-128 16,3-8 128-16,-3 8-160 0,3-7 160 0,-3 7-160 15,0 0 160-15,0 0 0 0,1-6-144 0,-1-1 144 16,0 7 0-16,0 0 0 0,-3-6 0 0,3 6 0 16,-4-6 0-16,4 6 0 0,0 0 0 0,0 0 0 0,-3-6 0 0,3 6 0 15,-6-4 0-15,6 4 0 0,0 0 0 0,0 0 0 16,0 0 0-16,0 0 0 0,0 0 0 0,0 0-144 16,0 0 144-16,-2 13 0 0,0 1-128 15,0-1 128-15,-1 0 0 0,1 3 0 0,-1-3 0 0,-1 1 0 16,-1 2 0-16,0-2 0 0,-3 3 0 0,-1-1 0 15,1 1 0-15,-3-1 0 0,1-5 0 0,0 1 0 16,-1-1 176-16,2-1-176 0,-3 2 0 0,3-4 0 16,0-3 0-16,9-5 0 0,-10 5 0 0,10-5 0 15,0 0 0-15,-10 5 0 0,10-5 0 0,0 0 0 16,0 0 0-16,0 0 0 0,0 0 0 0,0 0 160 16,0 0-160-16,0 0 192 0,0 0-192 0,0 0 0 0,2-13-192 0,0 4 192 15,-2 9-272-15,6-10 64 0,0-1 16 16,1-1 0-16,0 2-16 0,-1-3 0 15,-1-1 0-15,0-2 0 0,0-1 208 0,1-1 0 0,-3-2 0 0,3 1 0 16,-2-1-128-16,1 1 128 0,0 2 0 0,0 0-144 16,-1 4 144-16,3 2 0 0,-1 2 0 0,1-1 0 15,0 3 0-15,1 2 0 0,-8 5-144 0,9-1 144 16,-9 1 0-16,15 1 0 0,-2 3 0 0,0 1 0 16,-1 4-144-16,-1 2 144 0,0 2 0 0,-1 0 0 15,1 4 0-15,-1-4 0 0,-1 4 128 0,-1-2-128 16,0 0 240-16,0-1-48 0,-2 0-16 0,1-1 0 15,-2-1-48-15,1-2 0 0,1 1 0 0,-1-2 0 16,0 0-128-16,0-1 0 0,-1-2 144 0,3 1-144 16,-8-7 0-16,13 9 0 0,0 4 0 0,-1-5 128 15,1 0-304-15,1 0-48 0,1-1-16 0,0 5 0 16,4 2-1680-16,-1 2-352 0,-2-3-64 0,-2 0-16480 16</inkml:trace>
  <inkml:trace contextRef="#ctx0" brushRef="#br3" timeOffset="-197264.6">6422 15323 30111 0,'0'0'1344'0,"0"0"256"0,-9-6-1280 0,0-1-320 16,0 3 0-16,1 0 0 0,1-1 928 0,7 5 112 15,-5-6 32-15,5 6 0 0,-6-8-736 0,6 8-144 0,-7-9-16 0,1 2-16 16,6 7-160-16,-10-8 0 0,1 2 0 0,0 1 0 16,-2 1 0-16,0-2 0 0,1 5 0 0,-2 1 0 15,-2-2 0-15,-2 0 0 0,0 6 0 0,2-3-176 16,-2 2 176-16,1 4 0 0,0 2 128 0,2 0-128 16,0 3 576-16,2 3 64 0,1 3 0 0,3 5 0 15,-1 3-128-15,1 2-32 0,2 4 0 0,2 0 0 16,2 2-352-16,4 0-128 0,1-3 0 0,0-3 144 15,1-2-144-15,3-3 0 0,1-2 0 0,2-1 0 16,0-5 0-16,2 0 0 0,0 0-128 0,1-4 128 16,2-1-128-16,1-1 128 0,1-2-160 0,0-5 160 15,-2 0 0-15,0-2 0 0,1-3-128 0,-2-1 128 16,1-2 0-16,0-1 0 0,-1-3 192 0,0-1-192 0,-2-2 288 0,-3-1-48 16,-3-2-16-16,-1 1 0 0,1-4 32 15,-2-1 16-15,-1-5 0 0,-2-4 0 0,-2 0 0 0,0-1 0 16,-1 2 0-16,-2-2 0 0,-1 2-80 0,1 1-32 15,-1 0 0-15,-2 3 0 0,-1 5-160 0,-1 0 0 16,-1 4 0-16,-2 2 0 0,2 1 0 0,-3 3 0 16,-1 0 0-16,0 2 0 0,-1 1-304 0,1 2 64 15,1 1 16-15,0 2 0 0,-1 1-144 0,2 1-16 16,0-1-16-16,3 3 0 16,8-3-1264-16,0 0-256 0,0 0-64 0,0 0-8512 15,0 0-1696-15</inkml:trace>
  <inkml:trace contextRef="#ctx0" brushRef="#br3" timeOffset="-196993.3">6678 15641 14735 0,'0'0'1312'0,"-11"7"-1056"0,1-3-256 0,1 2 0 16,1 2 5952-16,3 1 1152 0,5-9 208 0,-3 12 48 16,3-2-6144-16,0-10-1216 0,3 13-304 0,-1-1-16 31,2-1-128-31,0-2-32 0,-4-9 0 0,8 10 0 0,-8-10-352 0,10 9-80 0,-1-2-16 0,-9-7 0 16,0 0 96-16,12 4 0 0,-12-4 16 0,0 0 0 15,0 0 96-15,11-4 16 0,-11 4 0 0,7-7-8384 16,-7 7-1680-16</inkml:trace>
  <inkml:trace contextRef="#ctx0" brushRef="#br3" timeOffset="-195751.77">6807 15237 26783 0,'-12'-2'1184'0,"12"2"240"0,0 0-1136 0,0 0-288 16,0 0 0-16,0 0 0 0,0 0 432 0,0 0 16 16,0 0 16-16,12-3 0 0,-1 0-64 0,2 1-16 15,1 0 0-15,0 1 0 0,2 0 16 0,0 1 0 16,0-2 0-16,-2 1 0 0,1 0-112 0,0 1-32 16,1 0 0-16,-2 0 0 0,-2-1 64 0,-1 1 0 15,-1-2 0-15,0 0 0 0,2-1 112 0,-3 0 16 16,-1 0 16-16,0-1 0 0,0 0 48 0,-8 4 0 15,10-5 0-15,-2 1 0 0,-8 4-224 0,0 0-32 16,0 0-16-16,0 0 0 0,0 0-240 0,0 0 0 16,0 0 128-16,0 0-128 0,0 0 0 0,3 13 0 0,-5 0 0 0,0-2 0 15,-4 1 0-15,0 4-160 0,-2-1 160 0,-1 4-128 16,0-2 128-16,0 2 0 0,0-1 0 0,1 1-128 16,0-6 128-16,1 0 0 0,1-3 0 0,6-10 0 15,0 0 160-15,0 0-32 0,0 0-128 0,0 0 192 16,0 0 32-16,0 0 0 0,0 0 0 0,0 0 0 15,0 0-224-15,0 0 0 0,10 1-144 0,-10-1 144 16,11 2-176-16,-1-2 176 0,-10 0-192 0,12 1 192 16,-2 2-192-16,1-2 192 0,-11-1-192 0,12 5 192 15,-2 0-144-15,0 1 144 0,-10-6 0 0,12 5-144 16,-1 3 144-16,-2-4 0 0,-9-4 0 0,10 6 0 16,-1-1 0-16,0 1 0 0,-9-6 0 0,11 6 0 15,-11-6 0-15,9 8 128 0,-9-8-128 0,8 10 176 0,-2 1-176 16,1-3 192-16,-7-8-192 0,4 13 192 0,0-2-48 0,-2 1 0 15,-2-1 0-15,-1 0 0 0,-2-2 112 0,1 2 0 16,-1-2 16-16,-2-1 0 0,-2 0 32 0,-2-1 0 16,-1 1 0-16,-2 1 0 0,-1-2-48 0,1 1 0 15,-2 1 0-15,-2-3 0 0,-1 2-32 0,0 1-16 16,1 2 0-16,0-2 0 0,-1-1-208 0,0 1 144 16,0-3-144-16,-1-2 128 15,0 0-480-15,1-1-96 0,0-2-32 0</inkml:trace>
  <inkml:trace contextRef="#ctx0" brushRef="#br3" timeOffset="-193635.08">8266 10991 27407 0,'0'0'1216'0,"-2"-13"256"0,-2 0-1184 0,0 2-288 0,4 11 0 0,-5-13 0 16,1 2 576-16,4 11 48 0,-6-15 16 0,-1 2 0 16,1 3-496-16,-1-2-144 0,-2-1 0 0,1 1 0 15,-3-1 128-15,4 7-128 0,-2-2 0 0,-3 3 0 16,-2-2 192-16,-3 3-64 0,-3 0 0 0,-3 3-128 16,-6 2 0-16,-28 3 0 0,1 5 0 0,2 2 0 15,1 3 0-15,1 2 0 0,1-2 0 0,3 6 0 16,-1-2-128-16,1 0 128 0,0-2 0 0,0 1-144 15,-1-4 144-15,1 3 0 0,3 4 0 0,2 6 0 16,2 10 512-16,5 9 48 0,0 11 0 0,5 4 0 16,1 2-240-16,4-8-32 0,3-5-16 0,2-5 0 0,3 2-272 15,2 7 0-15,2 13-128 0,2 11 128 0,3 8 0 0,2-11-144 16,3-15 144-16,2-9 0 16,0-7-496-16,4 5-16 0,2 7 0 0,1 6 0 15,3 7-16-15,3-6-16 0,5-2 0 0,1-14 0 0,1-11 224 0,6-6 64 16,4-6 0-16,7-2 0 0,7-1 32 0,6-3 16 15,7-2 0-15,5 0 0 0,4-4 80 0,0-5 128 16,1-4-208-16,4-3 80 0,3-2 128 0,9 1 0 16,6 0 0-16,-2-4 0 0,-4-6 128 0,-3-2-128 15,0-2 128-15,3 0-128 0,2 3 160 0,0-2-32 16,-4-7-128-16,-9-10 192 0,-10-11 128 0,-5-6 0 0,-4-6 16 16,-4 2 0-16,-5 3 400 0,-3 6 80 0,-4 2 16 15,-5 4 0-15,-5 4-96 0,-6-4-16 0,-6-5 0 0,-4-15 0 16,-3-17-272-16,-4 2-64 0,-3 3-16 0,-3 7 0 15,-4 10-224-15,-2 6-144 0,-3 0 192 0,-3-5-192 16,-3-12 0-16,-5 2 0 0,-2 3 0 0,-3 5-144 16,-1 9 144-16,-2 7-160 0,-3 9 160 0,-3 8-160 31,-7 3-224-31,-3 5-32 0,-5 0-16 0,-7 4 0 16,-5 1-432-16,1 4-96 0,0 7 0 0,3 1-8496 0,1 5-1680 0</inkml:trace>
  <inkml:trace contextRef="#ctx0" brushRef="#br1" timeOffset="-144128.39">14284 16378 15023 0,'0'0'656'0,"-11"2"160"0,1 0-656 0,-1 0-160 0,11-2 0 0,-11 3 0 15,-3-3 1040-15,5 1 176 0,9-1 48 0,0 0 0 16,-11 0 0-16,1-1 0 0,10 1 0 0,0 0 0 16,0 0-176-16,0 0-16 0,-3-3-16 0,3 3 0 15,0 0-48-15,0 0-16 0,-3-4 0 0,0 1 0 16,3 3-96-16,0 0-32 0,-2-7 0 0,2 7 0 16,0 0-336-16,0 0-64 0,0 0-16 0,0 0 0 15,0 0-256-15,0 0-48 0,10-5-16 0,2 1 0 16,1 3-128-16,0 1 192 0,3 0-192 0,2 1 192 15,1 0 0-15,1 1 0 0,0-2 0 0,0 1 0 16,1 1-48-16,0 1 0 0,-1 1 0 0,-1-3 0 16,1 1-16-16,-1 1 0 0,-2 0 0 0,2 2 0 0,0-1 0 0,-2 1-128 15,0 1 192-15,0 1-64 0,-1 0-128 0,-1 3 0 16,1 1 144-16,1 1-144 0,1 1 0 0,0 1 144 16,1-1-144-16,-2 1 0 0,-2 1 208 0,2 0-64 15,0 1-16-15,-1 1 0 0,-3 0 64 0,0-3 0 16,-1-2 0-16,-2 1 0 0,-2-1 32 0,0-1 16 15,1 0 0-15,-3-1 0 0,1-2 32 0,-3 3 16 16,-2 2 0-16,2-4 0 0,0 1-64 0,-1 1-16 16,-3-4 0-16,0 3 0 0,0-10-64 0,-2 11-16 15,0 0 0-15,-1-1 0 0,-1-2 16 0,0 1 0 16,-1 0 0-16,0 2 0 0,0-1-144 0,0 0 128 16,-1 1-128-16,0 1 128 0,-1 1-128 0,-2 1 0 15,0 2 0-15,-1 1 128 0,-2 2 0 0,-1-2 0 0,0 3 0 0,1-5 0 16,0 4 64-16,1-4 16 0,-1 2 0 0,0-4 0 15,2-4 16-15,-1-1 0 0,2-1 0 0,0-1 0 16,9-6-96-16,-10 3 0 0,-1-2-128 0,11-1 192 16,0 0-192-16,-12-3 0 0,2 0 128 0,10 3-128 15,-9-7 0-15,9 7 0 0,-9-8 0 0,9 8 0 32,0 0-432-32,0 0-16 0,0 0-16 0,0 0 0 15,0 0-1888-15,1-11-368 0,3 0-80 0,-4 11-8928 0,6-10-1792 0</inkml:trace>
  <inkml:trace contextRef="#ctx0" brushRef="#br1" timeOffset="-143563.18">15264 16134 1839 0,'0'0'160'0,"-11"0"-160"16,0-1 0-16,0 1 0 0,11 0 6320 0,-10 2 1232 16,10-2 240-16,-11 7 48 0,4-1-6368 0,0 1-1264 0,-1-1-208 0,3 2-128 15,-1 1 128-15,-1 2 0 0,1 1 0 0,-1 2 0 16,-1 2-128-16,3 1 128 0,-2 1-128 0,1 0 128 15,-1 0 0-15,2 2 0 0,0-1 0 0,0 4-128 16,1 1 352-16,0 1 80 0,1 0 16 0,2 0 0 16,1-1 304-16,1 1 64 0,1 3 16 0,0-5 0 15,1-1-400-15,-1-2-80 0,2-3-16 0,0-4 0 16,0-3-208-16,3-2 128 0,1-2-128 0,1-2 0 16,-9-4 224-16,14-1-48 0,0-3-16 0,1-2 0 15,0-5 16-15,2-2 0 0,2-2 0 0,0-2 0 16,2-3-176-16,2-2 0 0,4-3 144 0,0 2-144 15,-1-1 0-15,-1 2 0 0,-3-4 0 0,-3 5 128 16,-2 2-128-16,-2 2 0 0,-2 2 0 0,-4 4 128 16,-3-3-128-16,-2 1 0 0,-2 3 128 0,-2 10-128 0,-6-13 128 0,-1 1-128 15,-5 0 160-15,0 2-160 0,-2 1 176 0,-3-1-176 16,-1 0 192-16,-2 1-192 0,-1 1 192 0,0 2-192 16,0-2 192-16,3 3-192 0,1 1 192 0,2 1-192 15,-1 2 192-15,2 0-192 0,-1 1 128 0,4 1-128 16,-1 2 0-16,1 1 0 0,2-1 0 0,1 3 0 15,-1-1 0-15,9-5 0 16,0 0-448-16,-6 8-32 0,6-8-16 0,0 0 0 16,0 0-1584-16,0 0-320 0,0 0-64 0</inkml:trace>
  <inkml:trace contextRef="#ctx0" brushRef="#br1" timeOffset="-143289.39">15581 16015 33167 0,'-19'-1'2944'0,"8"2"-2352"0,-4 3-464 0,4 3-128 16,0 2 2048-16,6 1 400 0,5 5 80 0,5-2 16 15,3-1-2272-15,4-1-448 0,2 0-80 0,0 0-32 16,2-1 32-16,0 1 16 0,-1-2 0 0,1-1 0 15,-2 0-48-15,1 1-16 0,-1 0 0 0,2 0 0 16,-5 1 80-16,1-3 16 0,-1 1 0 0,-2 0 0 16,-1 2-176-16,-2-3-48 0,-6-7 0 0,7 10 0 15,-3 0-880-15,-4-10-176 0,0 0-48 0,0 0-8512 16,0 10-1696-16</inkml:trace>
  <inkml:trace contextRef="#ctx0" brushRef="#br1" timeOffset="-143109.08">15336 15644 42271 0,'-21'-12'1872'0,"10"8"384"0,1 4-1808 0,10 0-448 15,0 0 0-15,0 0 0 16,0 0-1648-16,14 7-416 0,5-1-96 0,4-4-9056 0,2 0-1824 0</inkml:trace>
  <inkml:trace contextRef="#ctx0" brushRef="#br1" timeOffset="-142635.05">15836 15795 20271 0,'0'0'1792'0,"0"0"-1424"0,-9 8-368 0,3 0 0 16,6-8 3856-16,-4 13 704 0,2-3 144 0,2 1 32 16,0-11-4416-16,0 0-864 0,6 11-176 0,0 1-48 15,2 0 160-15,1-2 32 0,0 1 0 0,0 0 0 16,3 0 320-16,0 1 80 0,1-1 16 0,0-2 0 0,1 2 160 0,-1-1 0 16,-1-2-144-16,-3-1 144 0,-9-7 224 0,8 6 112 15,-8-6 32-15,0 0 0 0,0 0 448 0,0 0 80 16,0 0 32-16,0 0 0 0,4-6-176 0,-3-2-48 15,-1-3 0-15,-1 0 0 0,-3-2-384 0,0-2-96 16,-1-2-16-16,-3-2 0 0,-2-2-80 0,-1 0-128 16,-1-1 176-16,2 0-176 0,0-2 144 0,-1 1-144 15,1 1 0-15,-1 1 144 0,2 1-144 0,3 3 0 16,0-1 0-16,1 4 0 0,1-1 0 0,2 4 0 16,-1-4 0-16,2 4 0 0,-1 0-160 0,2 2 160 15,2 0 0-15,2 1-144 0,-4 8 144 0,6-6 0 0,2-1-144 16,1 3 144-16,3 2 0 0,1 0-144 0,3 4 144 0,3 3 0 15,2-3-144-15,1 5 144 0,2-1 0 0,2 3-144 16,4 2 144-16,-4 1 0 0,-2-2 0 0,-1 1 0 16,-2-2 0-16,-1 0 0 0,-1-1 0 0,-4-1 0 15,1 1 0-15,-2 0 0 0,2-1 0 0,-2-2 0 16,-1-3-208-16,-2 2-16 0,-3-1 0 0,-8-3 0 31,10 1-1840-31,-10-1-368 0,0 0-80 0</inkml:trace>
  <inkml:trace contextRef="#ctx0" brushRef="#br1" timeOffset="-142325.04">16008 14756 38927 0,'-14'-5'1728'0,"6"5"352"0,-1 4-1664 0,3 5-416 16,3 7 0-16,4 0 0 0,4 5 320 0,6 1 0 16,3 6-16-16,4 2 0 0,5 1-304 0,0 3-176 15,3 0 32-15,-1-3 0 0,-2-3 144 0,1-4 0 16,-2-1-144-16,2-3 144 0,-2-1 0 0,0 0 0 16,-1-1 0-16,1-1 0 0,-1 2 0 0,-2-1 0 15,0 3 0-15,-4 1 0 0,1 0 0 0,-2 0 0 0,-1 0 160 0,0 1-160 16,0-3 0-16,2-1 0 15,-4-2-160-15,1-2 160 16,0-4-896-16,-2-3-48 0,-2-3-16 0,-8-5-10096 0,0 0-2016 0</inkml:trace>
  <inkml:trace contextRef="#ctx0" brushRef="#br1" timeOffset="-142061.1">15965 15251 30399 0,'-26'-6'2704'0,"9"2"-2160"0,-1 0-544 0,2 0 0 15,3 2 2304-15,4 0 336 0,3-2 80 0,6 4 16 16,0 0-2144-16,10-7-416 0,3-3-176 0,7 3 128 0,6-6-128 0,5 2 0 16,3-6 0-16,3 3 0 0,-1-2 0 0,2-2 0 15,-4-5 0-15,-2-7 0 0,1-6 0 0,1 0 0 16,0-5 0-16,2 2 0 0,1 1 0 0,4 2 0 15,6 6 0-15,-1 4 0 16,-2 2-1184-16,-1 8-224 0,-4-1-32 0,-5 4-15072 0</inkml:trace>
  <inkml:trace contextRef="#ctx0" brushRef="#br1" timeOffset="-141625.68">17806 14425 10127 0,'-10'12'448'0,"-1"-6"96"0,-6-1-544 0,0 8 0 0,-1 3 0 0,-1 5 0 15,-2 0 7104-15,-1 2 1328 0,-3 1 256 0,-5 2 48 0,-7 2-6992 0,-4 12-1392 16,-5 12-352-16,-4 22 0 0,-2 16 0 0,-5-1 0 15,-7-9 0-15,-14 9 0 0,-16 15 0 0,-1 9 0 16,6 5 128-16,-7 5-128 0,-7-1 832 0,-8 5 80 16,-8 4 32-16,10 5 0 0,10 5 208 0,-4-7 64 15,-7-7 0-15,7-2 0 0,9 0-544 0,12-1-96 16,10-3-32-16,6-12 0 0,-1-15-176 0,1 4-48 16,-2 6 0-16,8-3 0 15,7-6-2208-15,6-5-448 0,2-7-96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13T16:21:48.571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18026 17971 23039 0,'-1'3'2048'0,"-1"-3"-1648"15,-1 0-400-15,1 0 0 0,-1 0 176 0,1 0-48 0,-6 0-128 0,-3-3 192 0,-7 1 64 0,-2-2 0 0,-2-2 0 0,-1-1 0 0,4-2 128 0,0-1 48 0,2 0 0 0,-1 1 0 0,2 0 400 0,0 0 96 0,0-1 16 0,-1 0 0 16,0 4-144-16,-1 0-32 0,-1 2 0 0,-5 2 0 0,-7 4-480 0,-5 4-96 16,-1 0-32-16,-1 4 0 0,6-2-32 0,-5 3-128 31,-4 2 192-31,-6 2-64 0,0 5-128 0,-1-5 0 0,-2 2 0 0,4-1 0 15,4-1 0-15,2-3 0 0,2 1 0 0,5-3 0 0,5 0 320 0,4-2 176 16,6-2 32-16,1-2 16 0,5-1-96 0,5-2-32 16,2 1 0-16,2-4 0 15,5 1-544-15,2-2-128 0,5-3 0 0,6 0-16 16,1 2-240-16,9-2-64 0,8-3 0 0,9 2 0 16,6 1-832-16,4-1-160 0,-2 5-32 0,5 1-16 15,6 2 160-15,1 1 48 0,2 2 0 0,0-1 0 0,6 0 960 0,-7 0 208 16,-13-2 48-16,10 2 0 0,10 0 192 0,7 0 0 0,-2-3 192 0,1-4-192 15,-3 2 640-15,-4-5 32 16,-5 4 0-16,-4-2 0 0,-5 0 832 0,-5-1 160 0,-4-1 48 0,-8 1 0 16,-3-2-688-16,-7 0-144 0,-6 2-32 0,-6 0 0 0,-3 0-624 31,-7-1-224-31,-2 1 144 0,-8 0-144 16,-5 0-272-16,-7 2-144 0,-7-2-32 0,-3 2 0 0,1-1 144 0,-13 2 32 15,-13 0 0-15,-13 2 0 0,-6 1 400 0,-6 0 96 16,-7 0 16-16,-6 0 0 0,2 0-240 0,-3 4 144 15,-3 2-144-15,-4 0 128 0,-5 0-352 0,4 0-80 16,4 1-16-16,8-1-9088 16,4 0-1840-16</inkml:trace>
  <inkml:trace contextRef="#ctx0" brushRef="#br0" timeOffset="1115.33">32226 17911 23951 0,'0'-3'2128'0,"1"2"-1696"16,0 1-432-16,0 0 0 0,2 0-192 0,-1 0-112 0,2 0-16 0,2-2-16 0,5 2-592 0,2 0-112 0,4 0-32 0,-1 2 0 15,3-1-576-15,1 2-112 0,-1-1-32 0,2 2 0 16,3 0 592-16,-1-2 112 0,1 2 32 0,-1-2 0 0,1 2 1872 0,-2-2 368 0,-1 2 80 16,-2-3 16-16,0 1 64 0,0 1 32 0,1-3 0 0,-2 0 0 15,1 0-352-15,-3 0-64 0,0-2 0 0,-2 1-16 16,-3 1-528-16,-3 0-96 0,-1-2-32 0,-4 2 0 16,0 0 816-16,-3 0 176 0,0 2 16 0,-4-1 16 15,0-1-16-15,-2 0 0 0,-3 0 0 0,0 0 0 16,-4-1-656-16,-2-2-144 0,-2-1-32 0,-4-1 0 15,-4 2-720-15,-4-3-128 0,-5-4-48 0,-4 4 0 16,-3-4-320-16,-3 3-64 0,-2 1-16 0,1 0 0 0,2 0 1024 16,1 2 208-16,-1 2 48 0,-3-2 0 0,-1 4 1088 0,-4-2 208 15,2 2 48-15,-3 2 16 0,-3-2-976 0,1 0-192 16,0 1-32-16,2-2-16 0,5 1-224 0,1-2-48 16,3 0-16-16,3 0 0 0,6-1-48 0,3 0 0 15,6-1 0-15,6-2 0 0,5-3-256 0,5 2-192 16,4-2 16-16,6-3 16 15,5-1-1200-15,9 0-240 0,11-3-64 0,12 1-9424 16,14 2-1904-16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97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11/13/2025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61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0.png"/><Relationship Id="rId5" Type="http://schemas.openxmlformats.org/officeDocument/2006/relationships/image" Target="../media/image410.png"/><Relationship Id="rId4" Type="http://schemas.openxmlformats.org/officeDocument/2006/relationships/image" Target="../media/image3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31.png"/><Relationship Id="rId4" Type="http://schemas.openxmlformats.org/officeDocument/2006/relationships/customXml" Target="../ink/ink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openxmlformats.org/officeDocument/2006/relationships/customXml" Target="../ink/ink5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2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190.png"/><Relationship Id="rId3" Type="http://schemas.openxmlformats.org/officeDocument/2006/relationships/image" Target="../media/image2400.png"/><Relationship Id="rId7" Type="http://schemas.openxmlformats.org/officeDocument/2006/relationships/image" Target="../media/image160.png"/><Relationship Id="rId12" Type="http://schemas.openxmlformats.org/officeDocument/2006/relationships/customXml" Target="../ink/ink9.xml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11" Type="http://schemas.openxmlformats.org/officeDocument/2006/relationships/image" Target="../media/image180.png"/><Relationship Id="rId5" Type="http://schemas.openxmlformats.org/officeDocument/2006/relationships/image" Target="../media/image2700.png"/><Relationship Id="rId10" Type="http://schemas.openxmlformats.org/officeDocument/2006/relationships/customXml" Target="../ink/ink8.xml"/><Relationship Id="rId4" Type="http://schemas.openxmlformats.org/officeDocument/2006/relationships/image" Target="../media/image2600.png"/><Relationship Id="rId9" Type="http://schemas.openxmlformats.org/officeDocument/2006/relationships/image" Target="../media/image17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2400.png"/><Relationship Id="rId7" Type="http://schemas.openxmlformats.org/officeDocument/2006/relationships/image" Target="../media/image160.png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image" Target="../media/image2700.png"/><Relationship Id="rId4" Type="http://schemas.openxmlformats.org/officeDocument/2006/relationships/image" Target="../media/image2600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4.xml"/><Relationship Id="rId7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hyperlink" Target="https://www.cs.cmu.edu/~15281/demos/likelihoodSamplingDemo/" TargetMode="External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5.png"/><Relationship Id="rId4" Type="http://schemas.openxmlformats.org/officeDocument/2006/relationships/tags" Target="../tags/tag5.xml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1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1.png"/><Relationship Id="rId7" Type="http://schemas.openxmlformats.org/officeDocument/2006/relationships/image" Target="../media/image270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image" Target="../media/image2301.png"/><Relationship Id="rId7" Type="http://schemas.openxmlformats.org/officeDocument/2006/relationships/image" Target="../media/image270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0.png"/><Relationship Id="rId3" Type="http://schemas.openxmlformats.org/officeDocument/2006/relationships/image" Target="../media/image230.png"/><Relationship Id="rId7" Type="http://schemas.openxmlformats.org/officeDocument/2006/relationships/image" Target="../media/image27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1.png"/><Relationship Id="rId2" Type="http://schemas.openxmlformats.org/officeDocument/2006/relationships/image" Target="../media/image28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1.png"/><Relationship Id="rId5" Type="http://schemas.openxmlformats.org/officeDocument/2006/relationships/image" Target="../media/image2500.png"/><Relationship Id="rId4" Type="http://schemas.openxmlformats.org/officeDocument/2006/relationships/image" Target="../media/image240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2.png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15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14.png"/><Relationship Id="rId5" Type="http://schemas.openxmlformats.org/officeDocument/2006/relationships/tags" Target="../tags/tag10.xml"/><Relationship Id="rId15" Type="http://schemas.openxmlformats.org/officeDocument/2006/relationships/image" Target="../media/image24.png"/><Relationship Id="rId10" Type="http://schemas.openxmlformats.org/officeDocument/2006/relationships/image" Target="../media/image13.png"/><Relationship Id="rId4" Type="http://schemas.openxmlformats.org/officeDocument/2006/relationships/tags" Target="../tags/tag9.xml"/><Relationship Id="rId9" Type="http://schemas.openxmlformats.org/officeDocument/2006/relationships/image" Target="../media/image12.png"/><Relationship Id="rId1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0.png"/><Relationship Id="rId3" Type="http://schemas.openxmlformats.org/officeDocument/2006/relationships/image" Target="../media/image230.png"/><Relationship Id="rId7" Type="http://schemas.openxmlformats.org/officeDocument/2006/relationships/image" Target="../media/image270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230.png"/><Relationship Id="rId7" Type="http://schemas.openxmlformats.org/officeDocument/2006/relationships/image" Target="../media/image4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0.png"/><Relationship Id="rId5" Type="http://schemas.openxmlformats.org/officeDocument/2006/relationships/image" Target="../media/image630.png"/><Relationship Id="rId4" Type="http://schemas.openxmlformats.org/officeDocument/2006/relationships/image" Target="../media/image24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0.png"/><Relationship Id="rId7" Type="http://schemas.openxmlformats.org/officeDocument/2006/relationships/image" Target="../media/image610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4100.png"/><Relationship Id="rId4" Type="http://schemas.openxmlformats.org/officeDocument/2006/relationships/image" Target="../media/image31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610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4100.png"/><Relationship Id="rId4" Type="http://schemas.openxmlformats.org/officeDocument/2006/relationships/image" Target="../media/image310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0.png"/><Relationship Id="rId7" Type="http://schemas.openxmlformats.org/officeDocument/2006/relationships/image" Target="../media/image6100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0.png"/><Relationship Id="rId5" Type="http://schemas.openxmlformats.org/officeDocument/2006/relationships/image" Target="../media/image4100.png"/><Relationship Id="rId4" Type="http://schemas.openxmlformats.org/officeDocument/2006/relationships/image" Target="../media/image310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1.png"/><Relationship Id="rId3" Type="http://schemas.openxmlformats.org/officeDocument/2006/relationships/image" Target="../media/image440.png"/><Relationship Id="rId7" Type="http://schemas.openxmlformats.org/officeDocument/2006/relationships/image" Target="../media/image4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1.png"/><Relationship Id="rId5" Type="http://schemas.openxmlformats.org/officeDocument/2006/relationships/image" Target="../media/image461.png"/><Relationship Id="rId4" Type="http://schemas.openxmlformats.org/officeDocument/2006/relationships/image" Target="../media/image450.png"/><Relationship Id="rId9" Type="http://schemas.openxmlformats.org/officeDocument/2006/relationships/image" Target="../media/image50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tags" Target="../tags/tag15.xml"/><Relationship Id="rId7" Type="http://schemas.openxmlformats.org/officeDocument/2006/relationships/image" Target="../media/image37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44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</p:spPr>
            <p:txBody>
              <a:bodyPr/>
              <a:lstStyle/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Given these N=10 observations of the world: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is the approximate value for  </a:t>
                </a:r>
                <a:endParaRPr lang="en-US" b="0" i="1" dirty="0">
                  <a:latin typeface="Cambria Math" charset="0"/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 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?</m:t>
                    </m:r>
                  </m:oMath>
                </a14:m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5/10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1/4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1/5</a:t>
                </a:r>
              </a:p>
              <a:p>
                <a:pPr marL="514350" indent="-514350">
                  <a:spcBef>
                    <a:spcPts val="0"/>
                  </a:spcBef>
                  <a:buFont typeface="+mj-lt"/>
                  <a:buAutoNum type="alphaUcPeriod"/>
                </a:pPr>
                <a:r>
                  <a:rPr lang="en-US" dirty="0"/>
                  <a:t>I’m not sure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  <a:blipFill>
                <a:blip r:embed="rId2"/>
                <a:stretch>
                  <a:fillRect l="-1612" t="-1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888803" y="3249937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8851537" y="2743200"/>
            <a:ext cx="3111500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</a:pPr>
            <a:r>
              <a:rPr lang="en-US" sz="2400" kern="0" dirty="0"/>
              <a:t>Counts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b="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blipFill>
                <a:blip r:embed="rId3"/>
                <a:stretch>
                  <a:fillRect b="-49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375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Bayes Nets Sampling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979E7C-2317-419A-9A4F-80C8DB9A8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785" y="2022894"/>
            <a:ext cx="8822429" cy="362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Review: Bayes Nets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</p:spPr>
            <p:txBody>
              <a:bodyPr/>
              <a:lstStyle/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</a:rPr>
                  <a:t>Joint distributions </a:t>
                </a: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 answer any query</a:t>
                </a:r>
              </a:p>
              <a:p>
                <a:pPr marL="0" indent="0" algn="ctr">
                  <a:lnSpc>
                    <a:spcPct val="80000"/>
                  </a:lnSpc>
                  <a:buNone/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 </m:t>
                        </m:r>
                      </m:e>
                    </m:d>
                    <m:r>
                      <m:rPr>
                        <m:nor/>
                      </m:rPr>
                      <a:rPr lang="en-US" sz="2800" b="0" i="0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𝑒</m:t>
                    </m:r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)=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𝑍</m:t>
                        </m:r>
                      </m:den>
                    </m:f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 </m:t>
                    </m:r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𝑎</m:t>
                        </m:r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, </m:t>
                        </m:r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𝑒</m:t>
                        </m:r>
                      </m:e>
                    </m:d>
                    <m:r>
                      <a:rPr lang="en-US" sz="2800" b="0" i="1" smtClean="0">
                        <a:solidFill>
                          <a:schemeClr val="accent2"/>
                        </a:solidFill>
                        <a:latin typeface="Cambria Math" charset="0"/>
                        <a:cs typeface="Calibri"/>
                        <a:sym typeface="Wingdings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fPr>
                      <m:num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𝑍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Calibri"/>
                            <a:sym typeface="Wingdings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solidFill>
                              <a:schemeClr val="accent2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𝑏</m:t>
                        </m:r>
                      </m:sub>
                      <m:sup/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sz="28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cs typeface="Calibri"/>
                                <a:sym typeface="Wingdings"/>
                              </a:rPr>
                            </m:ctrlPr>
                          </m:naryPr>
                          <m:sub>
                            <m:r>
                              <m:rPr>
                                <m:brk m:alnAt="7"/>
                              </m:rPr>
                              <a:rPr lang="en-US" sz="2800" b="0" i="1" smtClean="0">
                                <a:solidFill>
                                  <a:schemeClr val="accent2"/>
                                </a:solidFill>
                                <a:latin typeface="Cambria Math" charset="0"/>
                                <a:cs typeface="Calibri"/>
                                <a:sym typeface="Wingdings"/>
                              </a:rPr>
                              <m:t>𝑐</m:t>
                            </m:r>
                          </m:sub>
                          <m:sup/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  <a:sym typeface="Wingdings"/>
                                  </a:rPr>
                                </m:ctrlPr>
                              </m:naryPr>
                              <m:sub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𝑑</m:t>
                                </m:r>
                              </m:sub>
                              <m:sup/>
                              <m:e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𝑃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(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𝑎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,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𝑏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, 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𝑐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, 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𝑑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, 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𝑒</m:t>
                                </m:r>
                                <m:r>
                                  <a:rPr lang="en-US" sz="2800" b="0" i="1" smtClean="0">
                                    <a:solidFill>
                                      <a:schemeClr val="accent2"/>
                                    </a:solidFill>
                                    <a:latin typeface="Cambria Math" charset="0"/>
                                    <a:cs typeface="Calibri"/>
                                    <a:sym typeface="Wingdings"/>
                                  </a:rPr>
                                  <m:t>)</m:t>
                                </m:r>
                              </m:e>
                            </m:nary>
                          </m:e>
                        </m:nary>
                      </m:e>
                    </m:nary>
                  </m:oMath>
                </a14:m>
                <a:endParaRPr lang="en-US" sz="2800" b="0" dirty="0">
                  <a:solidFill>
                    <a:srgbClr val="CC00CC"/>
                  </a:solidFill>
                  <a:latin typeface="Calibri"/>
                  <a:cs typeface="Calibri"/>
                  <a:sym typeface="Wingdings"/>
                </a:endParaRPr>
              </a:p>
              <a:p>
                <a:pPr lvl="4">
                  <a:lnSpc>
                    <a:spcPct val="80000"/>
                  </a:lnSpc>
                </a:pPr>
                <a:endParaRPr lang="en-US" sz="16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Break down joint using chain rule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B05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00B05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b="0" i="1" smtClean="0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𝐷</m:t>
                      </m:r>
                      <m:r>
                        <a:rPr lang="en-US" sz="2800" b="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E88510"/>
                  </a:solidFill>
                  <a:latin typeface="Calibri"/>
                  <a:cs typeface="Calibri"/>
                  <a:sym typeface="Wingdings"/>
                </a:endParaRPr>
              </a:p>
              <a:p>
                <a:pPr lvl="4">
                  <a:lnSpc>
                    <a:spcPct val="80000"/>
                  </a:lnSpc>
                </a:pPr>
                <a:endParaRPr lang="en-US" sz="1600" dirty="0">
                  <a:solidFill>
                    <a:srgbClr val="CC00CC"/>
                  </a:solidFill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sz="2800" dirty="0">
                    <a:latin typeface="Calibri"/>
                    <a:cs typeface="Calibri"/>
                    <a:sym typeface="Wingdings"/>
                  </a:rPr>
                  <a:t>With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sz="280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sz="2800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sz="2800" i="1" smtClean="0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 smtClean="0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 smtClean="0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sz="2800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 smtClean="0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sz="2800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i="1" smtClean="0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accent2"/>
                  </a:solidFill>
                  <a:latin typeface="Calibri"/>
                  <a:cs typeface="Calibri"/>
                  <a:sym typeface="Wingdings"/>
                </a:endParaRPr>
              </a:p>
              <a:p>
                <a:pPr marL="0" indent="0">
                  <a:lnSpc>
                    <a:spcPct val="80000"/>
                  </a:lnSpc>
                  <a:buNone/>
                </a:pPr>
                <a:endParaRPr lang="en-US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dirty="0">
                  <a:solidFill>
                    <a:srgbClr val="CC00CC"/>
                  </a:solidFill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dirty="0">
                  <a:latin typeface="Calibri"/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:endParaRPr lang="en-US" sz="2800" i="1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379200" cy="4729164"/>
              </a:xfrm>
              <a:blipFill rotWithShape="0">
                <a:blip r:embed="rId2"/>
                <a:stretch>
                  <a:fillRect l="-965" t="-3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9525000" y="4191000"/>
            <a:ext cx="2074815" cy="2294326"/>
            <a:chOff x="5410200" y="3500735"/>
            <a:chExt cx="2074815" cy="2294326"/>
          </a:xfrm>
        </p:grpSpPr>
        <p:cxnSp>
          <p:nvCxnSpPr>
            <p:cNvPr id="6" name="AutoShape 6"/>
            <p:cNvCxnSpPr>
              <a:cxnSpLocks noChangeShapeType="1"/>
              <a:stCxn id="8" idx="5"/>
              <a:endCxn id="10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" name="AutoShape 6"/>
            <p:cNvCxnSpPr>
              <a:cxnSpLocks noChangeShapeType="1"/>
              <a:stCxn id="10" idx="5"/>
              <a:endCxn id="12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" name="AutoShape 6"/>
            <p:cNvCxnSpPr>
              <a:cxnSpLocks noChangeShapeType="1"/>
              <a:stCxn id="10" idx="3"/>
              <a:endCxn id="11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" name="AutoShape 6"/>
            <p:cNvCxnSpPr>
              <a:cxnSpLocks noChangeShapeType="1"/>
              <a:stCxn id="8" idx="3"/>
              <a:endCxn id="9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grpSp>
          <p:nvGrpSpPr>
            <p:cNvPr id="10" name="Group 9"/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23" name="Oval 3"/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Rectangle 23"/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lang="en-US" sz="2400" dirty="0"/>
                  </a:p>
                </p:txBody>
              </p:sp>
            </mc:Choice>
            <mc:Fallback xmlns="">
              <p:sp>
                <p:nvSpPr>
                  <p:cNvPr id="2" name="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1" name="Group 10"/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21" name="Oval 3"/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33CC33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Rectangle 21"/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CC33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2" name="Group 11"/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19" name="Oval 3"/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3333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3333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3" name="Group 12"/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17" name="Oval 3"/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7030A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" name="Rectangle 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4" name="Group 13"/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15" name="Oval 3"/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 sz="2800" baseline="-25000" dirty="0">
                  <a:solidFill>
                    <a:srgbClr val="FF0000"/>
                  </a:solidFill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400" b="0" i="1" smtClean="0">
                              <a:solidFill>
                                <a:srgbClr val="E88510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lang="en-US" sz="2400" dirty="0">
                      <a:solidFill>
                        <a:srgbClr val="E8851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84443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ea typeface="ＭＳ Ｐゴシック" pitchFamily="34" charset="-128"/>
              </a:rPr>
              <a:t>Bayes Nets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1219200" y="1304026"/>
            <a:ext cx="9046234" cy="472916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I: Representation and Independence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lvl="8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4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II: Exact inference</a:t>
            </a:r>
          </a:p>
          <a:p>
            <a:pPr lvl="7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Enumeration (always exponential complexity)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Variable elimination (worst-case exponential complexity, often better)</a:t>
            </a:r>
          </a:p>
          <a:p>
            <a:pPr lvl="6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Inference is NP-hard in general</a:t>
            </a:r>
          </a:p>
          <a:p>
            <a:pPr lvl="5"/>
            <a:endParaRPr lang="en-US" sz="1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Part III: Approximate Inference</a:t>
            </a:r>
            <a:endParaRPr lang="en-US" sz="1400" dirty="0">
              <a:latin typeface="Calibri"/>
              <a:ea typeface="ＭＳ Ｐゴシック" pitchFamily="34" charset="-128"/>
              <a:cs typeface="Calibri"/>
            </a:endParaRPr>
          </a:p>
          <a:p>
            <a:pPr lvl="3"/>
            <a:endParaRPr lang="en-US" sz="3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0226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11" y="2469310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046532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3636033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19" y="4244195"/>
            <a:ext cx="3487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8C806-BAB5-4800-98F4-561F49400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509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</p:spPr>
            <p:txBody>
              <a:bodyPr/>
              <a:lstStyle/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Given these N=10 observations of the world: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is the approximate value for  </a:t>
                </a:r>
                <a:endParaRPr lang="en-US" b="0" i="1" dirty="0">
                  <a:latin typeface="Cambria Math" charset="0"/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| −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 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</m:e>
                    </m:d>
                    <m:r>
                      <a:rPr lang="en-US" b="0" i="0" smtClean="0">
                        <a:latin typeface="Cambria Math" charset="0"/>
                      </a:rPr>
                      <m:t>?</m:t>
                    </m:r>
                  </m:oMath>
                </a14:m>
                <a:endParaRPr lang="en-US" dirty="0"/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5/10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1/4</a:t>
                </a:r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1/5</a:t>
                </a:r>
              </a:p>
              <a:p>
                <a:pPr marL="514350" indent="-514350">
                  <a:spcBef>
                    <a:spcPts val="0"/>
                  </a:spcBef>
                  <a:buFont typeface="+mj-lt"/>
                  <a:buAutoNum type="alphaUcPeriod"/>
                </a:pPr>
                <a:r>
                  <a:rPr lang="en-US" dirty="0"/>
                  <a:t>I’m not sure</a:t>
                </a: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 marL="514350" lvl="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7943850" cy="5287014"/>
              </a:xfrm>
              <a:blipFill>
                <a:blip r:embed="rId2"/>
                <a:stretch>
                  <a:fillRect l="-1612" t="-1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888803" y="3249937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0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8851537" y="2743200"/>
            <a:ext cx="3111500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</a:pPr>
            <a:r>
              <a:rPr lang="en-US" sz="2400" kern="0" dirty="0"/>
              <a:t>Counts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Wingdings" pitchFamily="2" charset="2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b="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 smtClea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−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𝑎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𝑏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, +</m:t>
                      </m:r>
                      <m:r>
                        <a:rPr lang="en-US" sz="2400" i="1" kern="0">
                          <a:solidFill>
                            <a:schemeClr val="tx1"/>
                          </a:solidFill>
                          <a:latin typeface="Cambria Math" charset="0"/>
                          <a:ea typeface="Calibri" charset="0"/>
                          <a:cs typeface="Calibri" charset="0"/>
                        </a:rPr>
                        <m:t>𝑐</m:t>
                      </m:r>
                    </m:oMath>
                  </m:oMathPara>
                </a14:m>
                <a:endParaRPr lang="en-US" sz="2400" kern="0" dirty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E6011BAA-8F42-4C60-8959-41F5D2325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09899" y="3059437"/>
                <a:ext cx="3111500" cy="3713480"/>
              </a:xfrm>
              <a:prstGeom prst="rect">
                <a:avLst/>
              </a:prstGeom>
              <a:blipFill>
                <a:blip r:embed="rId3"/>
                <a:stretch>
                  <a:fillRect b="-49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7139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Inference: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971800"/>
            <a:ext cx="8743039" cy="204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148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vs Sampling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252D154-F11C-42E5-DADB-741C0559573A}"/>
                  </a:ext>
                </a:extLst>
              </p14:cNvPr>
              <p14:cNvContentPartPr/>
              <p14:nvPr/>
            </p14:nvContentPartPr>
            <p14:xfrm>
              <a:off x="1063080" y="1077480"/>
              <a:ext cx="8476920" cy="4272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252D154-F11C-42E5-DADB-741C0559573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53720" y="1068120"/>
                <a:ext cx="8495640" cy="429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C59435D-9461-0DE3-1C70-CD69C0B2150B}"/>
                  </a:ext>
                </a:extLst>
              </p14:cNvPr>
              <p14:cNvContentPartPr/>
              <p14:nvPr/>
            </p14:nvContentPartPr>
            <p14:xfrm>
              <a:off x="4958280" y="777240"/>
              <a:ext cx="4130280" cy="343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C59435D-9461-0DE3-1C70-CD69C0B215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48920" y="767880"/>
                <a:ext cx="4149000" cy="344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4EC09C6-5CA2-4668-2137-D43DDC6610ED}"/>
                  </a:ext>
                </a:extLst>
              </p14:cNvPr>
              <p14:cNvContentPartPr/>
              <p14:nvPr/>
            </p14:nvContentPartPr>
            <p14:xfrm>
              <a:off x="6874560" y="4672800"/>
              <a:ext cx="32760" cy="6732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4EC09C6-5CA2-4668-2137-D43DDC6610E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865200" y="4663440"/>
                <a:ext cx="51480" cy="8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92633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Motivation for Approximate Inference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91936B4-194C-8579-7392-31ADF66AEEDB}"/>
                  </a:ext>
                </a:extLst>
              </p14:cNvPr>
              <p14:cNvContentPartPr/>
              <p14:nvPr/>
            </p14:nvContentPartPr>
            <p14:xfrm>
              <a:off x="414000" y="134280"/>
              <a:ext cx="11430720" cy="6280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91936B4-194C-8579-7392-31ADF66AEED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4640" y="124920"/>
                <a:ext cx="11449440" cy="629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1254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705600" y="1295400"/>
            <a:ext cx="5181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Why sample?</a:t>
            </a:r>
          </a:p>
          <a:p>
            <a:pPr lvl="5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  <a:t>Learning: get samples from a distribution you don</a:t>
            </a:r>
            <a:r>
              <a:rPr lang="en-US" altLang="ja-JP" sz="24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  <a:t>’t know</a:t>
            </a:r>
          </a:p>
          <a:p>
            <a:pPr lvl="4">
              <a:lnSpc>
                <a:spcPct val="90000"/>
              </a:lnSpc>
              <a:buClrTx/>
            </a:pPr>
            <a:endParaRPr lang="en-US" altLang="ja-JP" sz="5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  <a:buClrTx/>
            </a:pPr>
            <a:r>
              <a:rPr lang="en-US" sz="24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</a:rPr>
              <a:t>Inference: getting a sample is faster than computing the right answer (e.g. with variable elimination)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</p:txBody>
      </p:sp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Sampling</a:t>
            </a:r>
          </a:p>
        </p:txBody>
      </p:sp>
      <p:sp>
        <p:nvSpPr>
          <p:cNvPr id="5427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653034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Sampling is a lot like repeated simulation</a:t>
            </a:r>
          </a:p>
          <a:p>
            <a:pPr lvl="5">
              <a:lnSpc>
                <a:spcPct val="90000"/>
              </a:lnSpc>
            </a:pPr>
            <a:endParaRPr lang="en-US" sz="7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Predicting the weather, basketball games, …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Basic idea</a:t>
            </a:r>
          </a:p>
          <a:p>
            <a:pPr lvl="3">
              <a:lnSpc>
                <a:spcPct val="90000"/>
              </a:lnSpc>
            </a:pPr>
            <a:endParaRPr lang="en-US" sz="6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Draw N samples from a sampling distribution S</a:t>
            </a:r>
          </a:p>
          <a:p>
            <a:pPr lvl="4">
              <a:lnSpc>
                <a:spcPct val="90000"/>
              </a:lnSpc>
            </a:pPr>
            <a:endParaRPr lang="en-US" sz="7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Compute an approximate posterior probability</a:t>
            </a:r>
          </a:p>
          <a:p>
            <a:pPr lvl="4">
              <a:lnSpc>
                <a:spcPct val="90000"/>
              </a:lnSpc>
            </a:pPr>
            <a:endParaRPr lang="en-US" sz="700" b="1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Show this converges to the true probability P</a:t>
            </a:r>
          </a:p>
          <a:p>
            <a:pPr lvl="1">
              <a:lnSpc>
                <a:spcPct val="90000"/>
              </a:lnSpc>
            </a:pP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15" y="4328159"/>
            <a:ext cx="5575213" cy="229143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152400" y="1290321"/>
            <a:ext cx="4953000" cy="4729164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Sampling from given distribution</a:t>
            </a:r>
          </a:p>
          <a:p>
            <a:pPr lvl="6"/>
            <a:endParaRPr lang="en-US" sz="600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Step 1: Get sample </a:t>
            </a:r>
            <a:r>
              <a:rPr lang="en-US" i="1" dirty="0">
                <a:ea typeface="ＭＳ Ｐゴシック" pitchFamily="34" charset="-128"/>
              </a:rPr>
              <a:t>u</a:t>
            </a:r>
            <a:r>
              <a:rPr lang="en-US" dirty="0">
                <a:ea typeface="ＭＳ Ｐゴシック" pitchFamily="34" charset="-128"/>
              </a:rPr>
              <a:t> from uniform distribution over [0, 1)</a:t>
            </a:r>
          </a:p>
          <a:p>
            <a:pPr lvl="2"/>
            <a:r>
              <a:rPr lang="en-US" sz="2400" dirty="0">
                <a:ea typeface="ＭＳ Ｐゴシック" pitchFamily="34" charset="-128"/>
              </a:rPr>
              <a:t>e.g. random() in python</a:t>
            </a:r>
          </a:p>
          <a:p>
            <a:pPr lvl="4"/>
            <a:endParaRPr lang="en-US" sz="700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Step 2: Convert this sample </a:t>
            </a:r>
            <a:r>
              <a:rPr lang="en-US" i="1" dirty="0">
                <a:ea typeface="ＭＳ Ｐゴシック" pitchFamily="34" charset="-128"/>
              </a:rPr>
              <a:t>u</a:t>
            </a:r>
            <a:r>
              <a:rPr lang="en-US" dirty="0">
                <a:ea typeface="ＭＳ Ｐゴシック" pitchFamily="34" charset="-128"/>
              </a:rPr>
              <a:t> into an outcome for the given distribution by having each outcome associated with a sub-interval of [0,1) with sub-interval size equal to probability of the outcome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334000" y="1264920"/>
            <a:ext cx="515874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Example</a:t>
            </a:r>
            <a:endParaRPr lang="en-US" sz="2400" dirty="0">
              <a:solidFill>
                <a:schemeClr val="accent1">
                  <a:lumMod val="75000"/>
                </a:schemeClr>
              </a:solidFill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endParaRPr lang="en-US" sz="2400" dirty="0">
              <a:ea typeface="ＭＳ Ｐゴシック" pitchFamily="34" charset="-128"/>
            </a:endParaRPr>
          </a:p>
          <a:p>
            <a:pPr lvl="1"/>
            <a:r>
              <a:rPr lang="en-US" sz="2400" dirty="0"/>
              <a:t>If random() returns </a:t>
            </a:r>
            <a:r>
              <a:rPr lang="en-US" sz="2400" i="1" dirty="0"/>
              <a:t>u</a:t>
            </a:r>
            <a:r>
              <a:rPr lang="en-US" sz="2400" dirty="0"/>
              <a:t> = 0.83, then our sample is </a:t>
            </a:r>
            <a:r>
              <a:rPr lang="en-US" sz="2400" i="1" dirty="0"/>
              <a:t>C</a:t>
            </a:r>
            <a:r>
              <a:rPr lang="en-US" sz="2400" dirty="0"/>
              <a:t> = blue</a:t>
            </a:r>
          </a:p>
          <a:p>
            <a:pPr lvl="1"/>
            <a:r>
              <a:rPr lang="en-US" sz="2400" dirty="0" err="1"/>
              <a:t>E.g</a:t>
            </a:r>
            <a:r>
              <a:rPr lang="en-US" sz="2400" dirty="0"/>
              <a:t>, after sampling 8 times:</a:t>
            </a:r>
            <a:endParaRPr lang="en-US" sz="2400" dirty="0">
              <a:ea typeface="ＭＳ Ｐゴシック" pitchFamily="34" charset="-128"/>
            </a:endParaRPr>
          </a:p>
          <a:p>
            <a:pPr lvl="6"/>
            <a:endParaRPr lang="en-US" sz="600" dirty="0">
              <a:ea typeface="ＭＳ Ｐゴシック" pitchFamily="34" charset="-128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79850"/>
              </p:ext>
            </p:extLst>
          </p:nvPr>
        </p:nvGraphicFramePr>
        <p:xfrm>
          <a:off x="5715000" y="2103120"/>
          <a:ext cx="25146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C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P(C)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red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0.6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green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0.1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blue</a:t>
                      </a: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rgbClr val="333399"/>
                          </a:solidFill>
                          <a:latin typeface="Calibri"/>
                          <a:cs typeface="Calibri"/>
                        </a:rPr>
                        <a:t>0.3</a:t>
                      </a: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Picture 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24875" y="2712720"/>
            <a:ext cx="3514725" cy="11430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644" y="5591703"/>
            <a:ext cx="4821156" cy="1129137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04800" y="5913120"/>
            <a:ext cx="5334000" cy="152400"/>
            <a:chOff x="152400" y="5791200"/>
            <a:chExt cx="5334000" cy="152400"/>
          </a:xfrm>
        </p:grpSpPr>
        <p:cxnSp>
          <p:nvCxnSpPr>
            <p:cNvPr id="10" name="Straight Connector 9"/>
            <p:cNvCxnSpPr/>
            <p:nvPr/>
          </p:nvCxnSpPr>
          <p:spPr>
            <a:xfrm flipH="1">
              <a:off x="6858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2192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7526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H="1">
              <a:off x="22860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1524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2819400" y="5791200"/>
              <a:ext cx="533400" cy="0"/>
            </a:xfrm>
            <a:prstGeom prst="line">
              <a:avLst/>
            </a:prstGeom>
            <a:ln w="7620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3352800" y="5791200"/>
              <a:ext cx="0" cy="15240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886200" y="5791200"/>
              <a:ext cx="0" cy="15240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38862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4196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4953000" y="5791200"/>
              <a:ext cx="533400" cy="0"/>
            </a:xfrm>
            <a:prstGeom prst="line">
              <a:avLst/>
            </a:prstGeom>
            <a:ln w="76200" cmpd="sng"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3352800" y="5791200"/>
              <a:ext cx="533400" cy="0"/>
            </a:xfrm>
            <a:prstGeom prst="line">
              <a:avLst/>
            </a:prstGeom>
            <a:ln w="76200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33400" y="5151120"/>
            <a:ext cx="4800600" cy="304800"/>
            <a:chOff x="381000" y="5029200"/>
            <a:chExt cx="4800600" cy="304800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810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9144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14478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/>
            <p:nvPr/>
          </p:nvCxnSpPr>
          <p:spPr>
            <a:xfrm>
              <a:off x="19812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25146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30480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35814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41148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46482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5181600" y="5029200"/>
              <a:ext cx="0" cy="304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80A558-EE7F-478F-148A-50C8E649CE3F}"/>
                  </a:ext>
                </a:extLst>
              </p14:cNvPr>
              <p14:cNvContentPartPr/>
              <p14:nvPr/>
            </p14:nvContentPartPr>
            <p14:xfrm>
              <a:off x="6762240" y="118800"/>
              <a:ext cx="4128480" cy="1364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80A558-EE7F-478F-148A-50C8E649CE3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52880" y="109440"/>
                <a:ext cx="4147200" cy="1383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552099" y="1064418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How would you sample from a conditional distribution?</a:t>
            </a:r>
          </a:p>
          <a:p>
            <a:pPr lvl="6"/>
            <a:endParaRPr lang="en-US" sz="700" dirty="0">
              <a:ea typeface="ＭＳ Ｐゴシック" pitchFamily="34" charset="-128"/>
            </a:endParaRPr>
          </a:p>
        </p:txBody>
      </p:sp>
      <p:cxnSp>
        <p:nvCxnSpPr>
          <p:cNvPr id="4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Group 4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9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5332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8C8C1-948F-EA81-6282-F728F361A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683BFB1A-8EDE-E2A1-BA8D-9CC64DB72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1D0783F5-6E73-B2C0-F92B-11829AF85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69797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How would you sample from a conditional distribution?</a:t>
            </a:r>
          </a:p>
          <a:p>
            <a:pPr lvl="6"/>
            <a:endParaRPr lang="en-US" sz="700" dirty="0">
              <a:ea typeface="ＭＳ Ｐゴシック" pitchFamily="34" charset="-128"/>
            </a:endParaRPr>
          </a:p>
        </p:txBody>
      </p:sp>
      <p:cxnSp>
        <p:nvCxnSpPr>
          <p:cNvPr id="4" name="AutoShape 6">
            <a:extLst>
              <a:ext uri="{FF2B5EF4-FFF2-40B4-BE49-F238E27FC236}">
                <a16:creationId xmlns:a16="http://schemas.microsoft.com/office/drawing/2014/main" id="{0B83ED70-8DA7-7945-5A49-61AFC53CF7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16D9DB3E-4AB3-7C80-8532-9D884D3E97A2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785DAB4-980C-0E89-FC30-3132B6AA32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B63B5101-A7DC-DC1B-FC3E-3C0005ADC01C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EEC62FA-AD8F-7EBF-A8E5-C4A95373971B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9" name="Oval 3">
              <a:extLst>
                <a:ext uri="{FF2B5EF4-FFF2-40B4-BE49-F238E27FC236}">
                  <a16:creationId xmlns:a16="http://schemas.microsoft.com/office/drawing/2014/main" id="{A2A69CCB-5852-7D59-CBB3-AF93A1E82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8332FF59-5182-44E0-67A3-A43E6E55B7DF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FD79AC8-ACB5-6658-A1CC-35282A18A30F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3B234FC-CA7A-AFC6-4CBF-738010051B78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A832137-3DE9-2948-CABE-5D4DE5641976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0896AFA-7920-AE21-5D83-3D408841CC1D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A991F52-F680-6570-3FD4-F10B506E1442}"/>
                  </a:ext>
                </a:extLst>
              </p14:cNvPr>
              <p14:cNvContentPartPr/>
              <p14:nvPr/>
            </p14:nvContentPartPr>
            <p14:xfrm>
              <a:off x="973080" y="276120"/>
              <a:ext cx="9299160" cy="5402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26F2B2F-6F81-435E-874E-498C215CBE1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3720" y="266760"/>
                <a:ext cx="10713600" cy="61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4F9F4F9-5AE5-8841-E21B-D4B94714E7DB}"/>
                  </a:ext>
                </a:extLst>
              </p14:cNvPr>
              <p14:cNvContentPartPr/>
              <p14:nvPr/>
            </p14:nvContentPartPr>
            <p14:xfrm>
              <a:off x="9415440" y="3257640"/>
              <a:ext cx="2545920" cy="711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4F9F4F9-5AE5-8841-E21B-D4B94714E7D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399600" y="3194280"/>
                <a:ext cx="2577240" cy="83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A2E43D8-D7DF-EE6D-708F-7CCA27539B02}"/>
                  </a:ext>
                </a:extLst>
              </p14:cNvPr>
              <p14:cNvContentPartPr/>
              <p14:nvPr/>
            </p14:nvContentPartPr>
            <p14:xfrm>
              <a:off x="958320" y="4902120"/>
              <a:ext cx="1302840" cy="20520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A2E43D8-D7DF-EE6D-708F-7CCA27539B0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42480" y="4838760"/>
                <a:ext cx="1334160" cy="33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6564B4E-C5A4-6A9C-7477-CE8014BD36CA}"/>
                  </a:ext>
                </a:extLst>
              </p14:cNvPr>
              <p14:cNvContentPartPr/>
              <p14:nvPr/>
            </p14:nvContentPartPr>
            <p14:xfrm>
              <a:off x="914760" y="4761000"/>
              <a:ext cx="4393800" cy="371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6564B4E-C5A4-6A9C-7477-CE8014BD36CA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98920" y="4697640"/>
                <a:ext cx="4425120" cy="498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08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FC90B-D8F6-6958-EAD7-3A264CC56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>
            <a:extLst>
              <a:ext uri="{FF2B5EF4-FFF2-40B4-BE49-F238E27FC236}">
                <a16:creationId xmlns:a16="http://schemas.microsoft.com/office/drawing/2014/main" id="{E4C046ED-0E12-C357-17A8-6606C31EA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Sampling</a:t>
            </a:r>
          </a:p>
        </p:txBody>
      </p:sp>
      <p:sp>
        <p:nvSpPr>
          <p:cNvPr id="55298" name="Content Placeholder 2">
            <a:extLst>
              <a:ext uri="{FF2B5EF4-FFF2-40B4-BE49-F238E27FC236}">
                <a16:creationId xmlns:a16="http://schemas.microsoft.com/office/drawing/2014/main" id="{779D799A-4457-2D72-C948-C3AB41ADB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64418"/>
            <a:ext cx="112776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How would you sample from a conditional distribution?</a:t>
            </a:r>
          </a:p>
          <a:p>
            <a:pPr lvl="6"/>
            <a:endParaRPr lang="en-US" sz="700" dirty="0">
              <a:ea typeface="ＭＳ Ｐゴシック" pitchFamily="34" charset="-128"/>
            </a:endParaRPr>
          </a:p>
        </p:txBody>
      </p:sp>
      <p:cxnSp>
        <p:nvCxnSpPr>
          <p:cNvPr id="4" name="AutoShape 6">
            <a:extLst>
              <a:ext uri="{FF2B5EF4-FFF2-40B4-BE49-F238E27FC236}">
                <a16:creationId xmlns:a16="http://schemas.microsoft.com/office/drawing/2014/main" id="{FCA38408-7BFE-C6B7-3E7D-CF51D7FF4B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A321E9B7-AC3E-1D0C-0F5D-1208FDD39F7C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60B46A3-41E2-F8A7-BF24-83FC0662B2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CD872CBA-BEB2-BCB9-9FF1-739143F0ED89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6A40646-D868-ACEF-AA40-8179C9C6E8BA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9" name="Oval 3">
              <a:extLst>
                <a:ext uri="{FF2B5EF4-FFF2-40B4-BE49-F238E27FC236}">
                  <a16:creationId xmlns:a16="http://schemas.microsoft.com/office/drawing/2014/main" id="{B5619875-C88A-1B8B-5C04-2E53A39EC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7184F82-3154-DC34-A4B0-31F5A1A98B4F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Rectangle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EA1B0BF3-F8A2-7196-D470-7693C76FAD5B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9F39E2C-2BC0-DF8E-D445-9A1CF0AFC952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02AEC173-4D89-9D10-4671-228C35E021C6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60640A9-D537-93B2-4C91-4B384C1D1C65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7D45FC3-4DA6-FC48-F9BC-24FE3DB13710}"/>
                  </a:ext>
                </a:extLst>
              </p14:cNvPr>
              <p14:cNvContentPartPr/>
              <p14:nvPr/>
            </p14:nvContentPartPr>
            <p14:xfrm>
              <a:off x="973080" y="276120"/>
              <a:ext cx="10694880" cy="6135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26F2B2F-6F81-435E-874E-498C215CBE1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3720" y="266760"/>
                <a:ext cx="10713600" cy="615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543A59A-04CE-13F5-4ED9-0821D364D281}"/>
                  </a:ext>
                </a:extLst>
              </p14:cNvPr>
              <p14:cNvContentPartPr/>
              <p14:nvPr/>
            </p14:nvContentPartPr>
            <p14:xfrm>
              <a:off x="6097680" y="6383160"/>
              <a:ext cx="5686560" cy="126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543A59A-04CE-13F5-4ED9-0821D364D28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88320" y="6373800"/>
                <a:ext cx="5705280" cy="145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6200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Sampling in Bayes</a:t>
            </a:r>
            <a:r>
              <a:rPr lang="en-US" altLang="en-US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>
                <a:latin typeface="Calibri"/>
                <a:ea typeface="ＭＳ Ｐゴシック" pitchFamily="34" charset="-128"/>
                <a:cs typeface="Calibri"/>
              </a:rPr>
              <a:t> Nets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3429000" y="1828799"/>
            <a:ext cx="5867400" cy="4297365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Prior Sampling</a:t>
            </a:r>
          </a:p>
          <a:p>
            <a:pPr lvl="5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Rejection Sampling</a:t>
            </a:r>
          </a:p>
          <a:p>
            <a:pPr lvl="4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Likelihood Weighting</a:t>
            </a:r>
          </a:p>
          <a:p>
            <a:pPr lvl="4"/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Gibbs Sampling</a:t>
            </a:r>
          </a:p>
          <a:p>
            <a:endParaRPr lang="en-US" dirty="0">
              <a:latin typeface="Calibri"/>
              <a:ea typeface="ＭＳ Ｐゴシック" pitchFamily="34" charset="-128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Handout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8349780" y="1909343"/>
            <a:ext cx="3600293" cy="353452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m</a:t>
            </a: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88664" y="994943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No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Prior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74864" y="994943"/>
            <a:ext cx="403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Some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Weighted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Sampling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333696" y="1002563"/>
            <a:ext cx="35080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All evidence: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Calibri" pitchFamily="34" charset="0"/>
              </a:rPr>
              <a:t>Likelihood Weighted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D8DBD3-E412-47A2-87D6-5F5E5D3FB1BD}"/>
              </a:ext>
            </a:extLst>
          </p:cNvPr>
          <p:cNvSpPr txBox="1">
            <a:spLocks/>
          </p:cNvSpPr>
          <p:nvPr/>
        </p:nvSpPr>
        <p:spPr>
          <a:xfrm>
            <a:off x="288664" y="1909343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no evidence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800" b="0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230187" marR="0" lvl="2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 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x</a:t>
            </a:r>
            <a:r>
              <a:rPr lang="en-US" sz="2000" baseline="-25000" dirty="0">
                <a:solidFill>
                  <a:srgbClr val="00B0F0"/>
                </a:solidFill>
                <a:latin typeface="Calibri" panose="020F0502020204030204"/>
                <a:ea typeface="ＭＳ Ｐゴシック" pitchFamily="34" charset="-128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BE0C275-CF0D-46DA-A896-CE04DFAF8A59}"/>
              </a:ext>
            </a:extLst>
          </p:cNvPr>
          <p:cNvSpPr txBox="1">
            <a:spLocks/>
          </p:cNvSpPr>
          <p:nvPr/>
        </p:nvSpPr>
        <p:spPr>
          <a:xfrm>
            <a:off x="4311180" y="1909343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Input: evidence instantiation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 = 1.0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for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=1, 2, …, 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if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is an evidence variable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= observation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for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Set w = w *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ＭＳ Ｐゴシック" pitchFamily="34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   else</a:t>
            </a:r>
          </a:p>
          <a:p>
            <a:pPr marL="460375" marR="0" lvl="2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Sample 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from P(X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 | Parents(X</a:t>
            </a:r>
            <a:r>
              <a:rPr kumimoji="0" lang="en-US" sz="18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return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(x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1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x</a:t>
            </a:r>
            <a:r>
              <a:rPr kumimoji="0" lang="en-US" sz="2000" b="0" i="0" u="none" strike="noStrike" kern="1200" cap="none" spc="0" normalizeH="0" baseline="-25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, …, x</a:t>
            </a:r>
            <a:r>
              <a:rPr lang="en-US" sz="2000" baseline="-25000" dirty="0">
                <a:solidFill>
                  <a:srgbClr val="00B0F0"/>
                </a:solidFill>
                <a:latin typeface="Calibri" panose="020F0502020204030204"/>
                <a:ea typeface="ＭＳ Ｐゴシック" pitchFamily="34" charset="-128"/>
              </a:rPr>
              <a:t>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),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3753926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" y="2895600"/>
            <a:ext cx="12191997" cy="310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11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5715000" y="1489075"/>
            <a:ext cx="11430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2667000" y="5527675"/>
            <a:ext cx="2438400" cy="4572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6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Prior Sampling </a:t>
            </a:r>
            <a:r>
              <a:rPr lang="en-US" dirty="0">
                <a:ea typeface="ＭＳ Ｐゴシック" pitchFamily="34" charset="-128"/>
                <a:hlinkClick r:id="rId6"/>
              </a:rPr>
              <a:t>Demo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57348" name="Oval 5"/>
          <p:cNvSpPr>
            <a:spLocks noChangeArrowheads="1"/>
          </p:cNvSpPr>
          <p:nvPr/>
        </p:nvSpPr>
        <p:spPr bwMode="auto">
          <a:xfrm>
            <a:off x="5638800" y="22098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Cloudy</a:t>
            </a:r>
          </a:p>
        </p:txBody>
      </p:sp>
      <p:sp>
        <p:nvSpPr>
          <p:cNvPr id="57349" name="Oval 6"/>
          <p:cNvSpPr>
            <a:spLocks noChangeArrowheads="1"/>
          </p:cNvSpPr>
          <p:nvPr/>
        </p:nvSpPr>
        <p:spPr bwMode="auto">
          <a:xfrm>
            <a:off x="4267200" y="317817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Sprinkler</a:t>
            </a:r>
          </a:p>
        </p:txBody>
      </p:sp>
      <p:sp>
        <p:nvSpPr>
          <p:cNvPr id="57350" name="Oval 7"/>
          <p:cNvSpPr>
            <a:spLocks noChangeArrowheads="1"/>
          </p:cNvSpPr>
          <p:nvPr/>
        </p:nvSpPr>
        <p:spPr bwMode="auto">
          <a:xfrm>
            <a:off x="7007225" y="32004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Rain</a:t>
            </a:r>
          </a:p>
        </p:txBody>
      </p:sp>
      <p:sp>
        <p:nvSpPr>
          <p:cNvPr id="57351" name="Oval 8"/>
          <p:cNvSpPr>
            <a:spLocks noChangeArrowheads="1"/>
          </p:cNvSpPr>
          <p:nvPr/>
        </p:nvSpPr>
        <p:spPr bwMode="auto">
          <a:xfrm>
            <a:off x="5635625" y="41910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WetGrass</a:t>
            </a:r>
          </a:p>
        </p:txBody>
      </p:sp>
      <p:cxnSp>
        <p:nvCxnSpPr>
          <p:cNvPr id="57352" name="AutoShape 9"/>
          <p:cNvCxnSpPr>
            <a:cxnSpLocks noChangeShapeType="1"/>
            <a:stCxn id="57348" idx="5"/>
            <a:endCxn id="57350" idx="1"/>
          </p:cNvCxnSpPr>
          <p:nvPr/>
        </p:nvCxnSpPr>
        <p:spPr bwMode="auto">
          <a:xfrm>
            <a:off x="6681788" y="2714625"/>
            <a:ext cx="504825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3" name="AutoShape 10"/>
          <p:cNvCxnSpPr>
            <a:cxnSpLocks noChangeShapeType="1"/>
            <a:stCxn id="57348" idx="3"/>
            <a:endCxn id="57349" idx="7"/>
          </p:cNvCxnSpPr>
          <p:nvPr/>
        </p:nvCxnSpPr>
        <p:spPr bwMode="auto">
          <a:xfrm flipH="1">
            <a:off x="5310188" y="2714625"/>
            <a:ext cx="508000" cy="533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4" name="AutoShape 11"/>
          <p:cNvCxnSpPr>
            <a:cxnSpLocks noChangeShapeType="1"/>
            <a:stCxn id="57349" idx="5"/>
            <a:endCxn id="57351" idx="1"/>
          </p:cNvCxnSpPr>
          <p:nvPr/>
        </p:nvCxnSpPr>
        <p:spPr bwMode="auto">
          <a:xfrm>
            <a:off x="5310188" y="3683000"/>
            <a:ext cx="504825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7355" name="AutoShape 12"/>
          <p:cNvCxnSpPr>
            <a:cxnSpLocks noChangeShapeType="1"/>
            <a:stCxn id="57350" idx="3"/>
            <a:endCxn id="57351" idx="7"/>
          </p:cNvCxnSpPr>
          <p:nvPr/>
        </p:nvCxnSpPr>
        <p:spPr bwMode="auto">
          <a:xfrm flipH="1">
            <a:off x="6678613" y="3705225"/>
            <a:ext cx="508000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2562" name="Oval 18"/>
          <p:cNvSpPr>
            <a:spLocks noChangeArrowheads="1"/>
          </p:cNvSpPr>
          <p:nvPr/>
        </p:nvSpPr>
        <p:spPr bwMode="auto">
          <a:xfrm>
            <a:off x="5638800" y="22098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Cloudy</a:t>
            </a:r>
          </a:p>
        </p:txBody>
      </p:sp>
      <p:sp>
        <p:nvSpPr>
          <p:cNvPr id="1132563" name="Oval 19"/>
          <p:cNvSpPr>
            <a:spLocks noChangeArrowheads="1"/>
          </p:cNvSpPr>
          <p:nvPr/>
        </p:nvSpPr>
        <p:spPr bwMode="auto">
          <a:xfrm>
            <a:off x="4267200" y="3178175"/>
            <a:ext cx="1222375" cy="574675"/>
          </a:xfrm>
          <a:prstGeom prst="ellipse">
            <a:avLst/>
          </a:prstGeom>
          <a:solidFill>
            <a:srgbClr val="FF9999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Sprinkler</a:t>
            </a:r>
          </a:p>
        </p:txBody>
      </p:sp>
      <p:sp>
        <p:nvSpPr>
          <p:cNvPr id="1132564" name="Oval 20"/>
          <p:cNvSpPr>
            <a:spLocks noChangeArrowheads="1"/>
          </p:cNvSpPr>
          <p:nvPr/>
        </p:nvSpPr>
        <p:spPr bwMode="auto">
          <a:xfrm>
            <a:off x="7007225" y="32004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Rain</a:t>
            </a:r>
          </a:p>
        </p:txBody>
      </p:sp>
      <p:sp>
        <p:nvSpPr>
          <p:cNvPr id="1132565" name="Oval 21"/>
          <p:cNvSpPr>
            <a:spLocks noChangeArrowheads="1"/>
          </p:cNvSpPr>
          <p:nvPr/>
        </p:nvSpPr>
        <p:spPr bwMode="auto">
          <a:xfrm>
            <a:off x="5638800" y="41910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err="1">
                <a:latin typeface="Calibri" pitchFamily="34" charset="0"/>
                <a:cs typeface="Calibri" pitchFamily="34" charset="0"/>
              </a:rPr>
              <a:t>WetGrass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32566" name="Rectangle 22"/>
          <p:cNvSpPr>
            <a:spLocks noChangeArrowheads="1"/>
          </p:cNvSpPr>
          <p:nvPr/>
        </p:nvSpPr>
        <p:spPr bwMode="auto">
          <a:xfrm>
            <a:off x="2749550" y="2725737"/>
            <a:ext cx="1289050" cy="511175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7362" name="Picture 2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84275"/>
            <a:ext cx="754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63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327275"/>
            <a:ext cx="1057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715000" y="1509713"/>
          <a:ext cx="1143000" cy="506694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743200" y="2725738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8458200" y="2718317"/>
            <a:ext cx="1295400" cy="523357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7396" name="Picture 3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338" y="2327275"/>
            <a:ext cx="1089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458200" y="2725738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7417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079875"/>
            <a:ext cx="1549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667000" y="4491038"/>
          <a:ext cx="2438400" cy="20272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7455" name="TextBox 39"/>
          <p:cNvSpPr txBox="1">
            <a:spLocks noChangeArrowheads="1"/>
          </p:cNvSpPr>
          <p:nvPr/>
        </p:nvSpPr>
        <p:spPr bwMode="auto">
          <a:xfrm>
            <a:off x="7924800" y="4232275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Samples: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8229600" y="4689475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 dirty="0">
                <a:latin typeface="Calibri" pitchFamily="34" charset="0"/>
                <a:cs typeface="Calibri" pitchFamily="34" charset="0"/>
              </a:rPr>
              <a:t>+c, -s, +r, +w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8305800" y="5005388"/>
            <a:ext cx="198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-c, +s, -r, +w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8305800" y="5386388"/>
            <a:ext cx="198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32562" grpId="0" animBg="1"/>
      <p:bldP spid="1132563" grpId="0" animBg="1"/>
      <p:bldP spid="1132564" grpId="0" animBg="1"/>
      <p:bldP spid="1132565" grpId="0" animBg="1"/>
      <p:bldP spid="1132566" grpId="0" animBg="1"/>
      <p:bldP spid="31" grpId="0" animBg="1"/>
      <p:bldP spid="41" grpId="0"/>
      <p:bldP spid="42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Prior Sampling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>
          <a:xfrm>
            <a:off x="2987040" y="1321243"/>
            <a:ext cx="5867400" cy="2108199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For </a:t>
            </a:r>
            <a:r>
              <a:rPr lang="en-US" sz="2800" dirty="0" err="1">
                <a:ea typeface="ＭＳ Ｐゴシック" pitchFamily="34" charset="-128"/>
              </a:rPr>
              <a:t>i</a:t>
            </a:r>
            <a:r>
              <a:rPr lang="en-US" sz="2800" dirty="0">
                <a:ea typeface="ＭＳ Ｐゴシック" pitchFamily="34" charset="-128"/>
              </a:rPr>
              <a:t>=1, 2, …, m</a:t>
            </a:r>
          </a:p>
          <a:p>
            <a:pPr lvl="2"/>
            <a:endParaRPr lang="en-US" sz="800" dirty="0">
              <a:ea typeface="ＭＳ Ｐゴシック" pitchFamily="34" charset="-128"/>
            </a:endParaRPr>
          </a:p>
          <a:p>
            <a:pPr lvl="1"/>
            <a:r>
              <a:rPr lang="en-US" sz="2400" dirty="0">
                <a:ea typeface="ＭＳ Ｐゴシック" pitchFamily="34" charset="-128"/>
              </a:rPr>
              <a:t>Sample x</a:t>
            </a:r>
            <a:r>
              <a:rPr lang="en-US" sz="2400" baseline="-25000" dirty="0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 from P(X</a:t>
            </a:r>
            <a:r>
              <a:rPr lang="en-US" sz="2400" baseline="-25000" dirty="0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 | Parents(X</a:t>
            </a:r>
            <a:r>
              <a:rPr lang="en-US" sz="2400" baseline="-25000" dirty="0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))</a:t>
            </a:r>
          </a:p>
          <a:p>
            <a:pPr lvl="1"/>
            <a:endParaRPr lang="en-US" sz="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Return (x</a:t>
            </a:r>
            <a:r>
              <a:rPr lang="en-US" sz="2800" baseline="-25000" dirty="0">
                <a:ea typeface="ＭＳ Ｐゴシック" pitchFamily="34" charset="-128"/>
              </a:rPr>
              <a:t>1</a:t>
            </a:r>
            <a:r>
              <a:rPr lang="en-US" sz="2800" dirty="0">
                <a:ea typeface="ＭＳ Ｐゴシック" pitchFamily="34" charset="-128"/>
              </a:rPr>
              <a:t>, x</a:t>
            </a:r>
            <a:r>
              <a:rPr lang="en-US" sz="2800" baseline="-25000" dirty="0">
                <a:ea typeface="ＭＳ Ｐゴシック" pitchFamily="34" charset="-128"/>
              </a:rPr>
              <a:t>2</a:t>
            </a:r>
            <a:r>
              <a:rPr lang="en-US" sz="2800" dirty="0">
                <a:ea typeface="ＭＳ Ｐゴシック" pitchFamily="34" charset="-128"/>
              </a:rPr>
              <a:t>, …, </a:t>
            </a:r>
            <a:r>
              <a:rPr lang="en-US" sz="2800" dirty="0" err="1">
                <a:ea typeface="ＭＳ Ｐゴシック" pitchFamily="34" charset="-128"/>
              </a:rPr>
              <a:t>x</a:t>
            </a:r>
            <a:r>
              <a:rPr lang="en-US" sz="2800" baseline="-25000" dirty="0" err="1">
                <a:ea typeface="ＭＳ Ｐゴシック" pitchFamily="34" charset="-128"/>
              </a:rPr>
              <a:t>m</a:t>
            </a:r>
            <a:r>
              <a:rPr lang="en-US" sz="2800" dirty="0">
                <a:ea typeface="ＭＳ Ｐゴシック" pitchFamily="34" charset="-128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1" y="3755742"/>
            <a:ext cx="12191997" cy="310225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Prior Sampling: What does the value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/>
                  <a:t> approximate?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 |−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I don’t know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70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fld id="{451BBA2E-7FD9-46B8-A226-C36B49A97BFD}" type="slidenum">
              <a:rPr lang="en-US" smtClean="0"/>
              <a:pPr/>
              <a:t>19</a:t>
            </a:fld>
            <a:endParaRPr lang="en-US"/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C9C0B78A-55BB-4EC5-98CA-A7E484B7EC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291337D3-F3CE-489A-8B52-39A212D3CD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D0F6203-5DA1-4495-927B-352895F77730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224F92CA-A88B-4244-9C92-07BEAC87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F639F1E-0F17-4D59-A436-58EF45C16EA2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A3203E-9B19-4397-9D10-C7391784064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68593EF8-4305-4CB8-AA7F-017062874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FB2E443-7716-4816-B87C-6E787F9EFE5C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0182F7-5898-4D27-ABB9-B1687DCA42E1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C1800AB7-7489-4F95-8D0C-FA9FA72AF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B14DA81-FE9C-43E6-8930-0BC491255897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05438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Prior Sampling: What does the value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0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40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4000" b="0" i="1" smtClean="0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r>
                  <a:rPr lang="en-US" dirty="0"/>
                  <a:t> approximate?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 |−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dirty="0"/>
                  <a:t>I don’t know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b="-70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fld id="{451BBA2E-7FD9-46B8-A226-C36B49A97BFD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C9C0B78A-55BB-4EC5-98CA-A7E484B7ECE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291337D3-F3CE-489A-8B52-39A212D3CD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9D0F6203-5DA1-4495-927B-352895F77730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224F92CA-A88B-4244-9C92-07BEAC87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F639F1E-0F17-4D59-A436-58EF45C16EA2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6A3203E-9B19-4397-9D10-C7391784064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68593EF8-4305-4CB8-AA7F-017062874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FFB2E443-7716-4816-B87C-6E787F9EFE5C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0182F7-5898-4D27-ABB9-B1687DCA42E1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C1800AB7-7489-4F95-8D0C-FA9FA72AF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B14DA81-FE9C-43E6-8930-0BC491255897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BC1E20A-D798-4961-BF5D-13357759EAA1}"/>
              </a:ext>
            </a:extLst>
          </p:cNvPr>
          <p:cNvSpPr/>
          <p:nvPr/>
        </p:nvSpPr>
        <p:spPr>
          <a:xfrm>
            <a:off x="489857" y="2841171"/>
            <a:ext cx="3615880" cy="164102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70214CF-8F42-CAB0-D464-460DB499E3C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52099" y="4578793"/>
                <a:ext cx="4252730" cy="2039539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Let's assume for simplicity that all probabilities are 0.5: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=0.5 ∀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=0.5 ∀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US" b="0" dirty="0">
                    <a:solidFill>
                      <a:schemeClr val="tx1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∣</m:t>
                        </m:r>
                        <m:r>
                          <a:rPr 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=0.5 ∀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70214CF-8F42-CAB0-D464-460DB499E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578793"/>
                <a:ext cx="4252730" cy="2039539"/>
              </a:xfrm>
              <a:prstGeom prst="rect">
                <a:avLst/>
              </a:prstGeom>
              <a:blipFill>
                <a:blip r:embed="rId6"/>
                <a:stretch>
                  <a:fillRect l="-3013" t="-2687" r="-2582" b="-5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5F7CD23-F80A-3BBD-59FA-B24B32735B60}"/>
              </a:ext>
            </a:extLst>
          </p:cNvPr>
          <p:cNvSpPr txBox="1">
            <a:spLocks/>
          </p:cNvSpPr>
          <p:nvPr/>
        </p:nvSpPr>
        <p:spPr>
          <a:xfrm>
            <a:off x="5142029" y="4577160"/>
            <a:ext cx="425273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chemeClr val="tx1"/>
                </a:solidFill>
              </a:rPr>
              <a:t>Let's take 1000 samples:</a:t>
            </a:r>
          </a:p>
        </p:txBody>
      </p:sp>
    </p:spTree>
    <p:extLst>
      <p:ext uri="{BB962C8B-B14F-4D97-AF65-F5344CB8AC3E}">
        <p14:creationId xmlns:p14="http://schemas.microsoft.com/office/powerpoint/2010/main" val="3458366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8051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5F97031A-FEF9-480C-A50F-A3DFE15D8116}"/>
              </a:ext>
            </a:extLst>
          </p:cNvPr>
          <p:cNvSpPr/>
          <p:nvPr/>
        </p:nvSpPr>
        <p:spPr>
          <a:xfrm>
            <a:off x="552099" y="3190084"/>
            <a:ext cx="3615880" cy="164102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53BB89E-3631-4BBC-BE47-E01A06664EE9}"/>
              </a:ext>
            </a:extLst>
          </p:cNvPr>
          <p:cNvSpPr/>
          <p:nvPr/>
        </p:nvSpPr>
        <p:spPr>
          <a:xfrm>
            <a:off x="608353" y="2350890"/>
            <a:ext cx="3241271" cy="461665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625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of a sample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5613400" cy="2598645"/>
              </a:xfrm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Given this Bayes Net &amp; CPT,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what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dirty="0"/>
                  <a:t>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Algorithm: Multiply probability of each node given parents: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5613400" cy="2598645"/>
              </a:xfrm>
              <a:blipFill>
                <a:blip r:embed="rId2"/>
                <a:stretch>
                  <a:fillRect l="-2280" t="-2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0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41" name="Group 40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42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45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7" name="Group 46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48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50" name="Table 49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533400" y="4010595"/>
            <a:ext cx="5190139" cy="231049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kern="0" dirty="0">
                <a:ea typeface="ＭＳ Ｐゴシック" pitchFamily="34" charset="-128"/>
              </a:rPr>
              <a:t>w = 1.0</a:t>
            </a:r>
          </a:p>
          <a:p>
            <a:r>
              <a:rPr lang="en-US" sz="2800" kern="0" dirty="0">
                <a:ea typeface="ＭＳ Ｐゴシック" pitchFamily="34" charset="-128"/>
              </a:rPr>
              <a:t>for </a:t>
            </a:r>
            <a:r>
              <a:rPr lang="en-US" sz="2800" kern="0" dirty="0" err="1">
                <a:ea typeface="ＭＳ Ｐゴシック" pitchFamily="34" charset="-128"/>
              </a:rPr>
              <a:t>i</a:t>
            </a:r>
            <a:r>
              <a:rPr lang="en-US" sz="2800" kern="0" dirty="0">
                <a:ea typeface="ＭＳ Ｐゴシック" pitchFamily="34" charset="-128"/>
              </a:rPr>
              <a:t>=1, 2, …, m</a:t>
            </a:r>
          </a:p>
          <a:p>
            <a:pPr lvl="1"/>
            <a:r>
              <a:rPr lang="en-US" kern="0" dirty="0">
                <a:ea typeface="ＭＳ Ｐゴシック" pitchFamily="34" charset="-128"/>
              </a:rPr>
              <a:t>Set w = w * P(x</a:t>
            </a:r>
            <a:r>
              <a:rPr lang="en-US" kern="0" baseline="-25000" dirty="0">
                <a:ea typeface="ＭＳ Ｐゴシック" pitchFamily="34" charset="-128"/>
              </a:rPr>
              <a:t>i</a:t>
            </a:r>
            <a:r>
              <a:rPr lang="en-US" kern="0" dirty="0">
                <a:ea typeface="ＭＳ Ｐゴシック" pitchFamily="34" charset="-128"/>
              </a:rPr>
              <a:t> | Parents(X</a:t>
            </a:r>
            <a:r>
              <a:rPr lang="en-US" kern="0" baseline="-25000" dirty="0">
                <a:ea typeface="ＭＳ Ｐゴシック" pitchFamily="34" charset="-128"/>
              </a:rPr>
              <a:t>i</a:t>
            </a:r>
            <a:r>
              <a:rPr lang="en-US" kern="0" dirty="0">
                <a:ea typeface="ＭＳ Ｐゴシック" pitchFamily="34" charset="-128"/>
              </a:rPr>
              <a:t>))</a:t>
            </a:r>
          </a:p>
          <a:p>
            <a:r>
              <a:rPr lang="en-US" sz="2800" kern="0" dirty="0">
                <a:ea typeface="ＭＳ Ｐゴシック" pitchFamily="34" charset="-128"/>
              </a:rPr>
              <a:t>return w</a:t>
            </a:r>
          </a:p>
        </p:txBody>
      </p:sp>
    </p:spTree>
    <p:extLst>
      <p:ext uri="{BB962C8B-B14F-4D97-AF65-F5344CB8AC3E}">
        <p14:creationId xmlns:p14="http://schemas.microsoft.com/office/powerpoint/2010/main" val="128181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Example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605439" y="1028700"/>
            <a:ext cx="8229600" cy="4800600"/>
          </a:xfrm>
        </p:spPr>
        <p:txBody>
          <a:bodyPr/>
          <a:lstStyle/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We’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ll get a bunch of samples from the BN: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+s,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c, +s, +r,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	+c,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s, +r, +w</a:t>
            </a:r>
          </a:p>
          <a:p>
            <a:pPr lvl="1">
              <a:buFont typeface="Wingdings" pitchFamily="2" charset="2"/>
              <a:buNone/>
            </a:pP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c,  -s,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+w</a:t>
            </a:r>
          </a:p>
          <a:p>
            <a:pPr lvl="1">
              <a:buFont typeface="Wingdings" pitchFamily="2" charset="2"/>
              <a:buNone/>
            </a:pPr>
            <a:endParaRPr lang="en-US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If we want to know P(W)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 have counts &lt;+w:4,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-w:1&gt;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Normalize to get P(W) =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&lt;+w:0.8,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-w:0.2&gt;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This will get closer to the true distribution with more samples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Can estimate anything else, too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What about P(C| +w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 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+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+w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 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-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r, 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-w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)?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Fast: can use fewer samples if less time (what’s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 the drawback?)</a:t>
            </a:r>
            <a:endParaRPr lang="en-US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71DA01-2FDA-EC71-4DE7-33C051A0D8AB}"/>
              </a:ext>
            </a:extLst>
          </p:cNvPr>
          <p:cNvGrpSpPr/>
          <p:nvPr/>
        </p:nvGrpSpPr>
        <p:grpSpPr>
          <a:xfrm>
            <a:off x="7905077" y="1784351"/>
            <a:ext cx="2438400" cy="2133599"/>
            <a:chOff x="7416868" y="3352800"/>
            <a:chExt cx="2870132" cy="2514600"/>
          </a:xfrm>
        </p:grpSpPr>
        <p:sp>
          <p:nvSpPr>
            <p:cNvPr id="4" name="Oval 4">
              <a:extLst>
                <a:ext uri="{FF2B5EF4-FFF2-40B4-BE49-F238E27FC236}">
                  <a16:creationId xmlns:a16="http://schemas.microsoft.com/office/drawing/2014/main" id="{95198AE7-627B-7F01-2596-EBEF210385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S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385D263-44A2-1FD3-3DD1-2599AB6DEB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R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BF7234EF-661B-AC22-224D-10E548A9F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W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7" name="AutoShape 6">
              <a:extLst>
                <a:ext uri="{FF2B5EF4-FFF2-40B4-BE49-F238E27FC236}">
                  <a16:creationId xmlns:a16="http://schemas.microsoft.com/office/drawing/2014/main" id="{7FC88904-55DA-CB3C-8320-4F747E9B65FC}"/>
                </a:ext>
              </a:extLst>
            </p:cNvPr>
            <p:cNvCxnSpPr>
              <a:cxnSpLocks noChangeShapeType="1"/>
              <a:stCxn id="5" idx="3"/>
              <a:endCxn id="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" name="AutoShape 6">
              <a:extLst>
                <a:ext uri="{FF2B5EF4-FFF2-40B4-BE49-F238E27FC236}">
                  <a16:creationId xmlns:a16="http://schemas.microsoft.com/office/drawing/2014/main" id="{A3F78EBB-D378-147B-86DE-4A543599F437}"/>
                </a:ext>
              </a:extLst>
            </p:cNvPr>
            <p:cNvCxnSpPr>
              <a:cxnSpLocks noChangeShapeType="1"/>
              <a:stCxn id="4" idx="5"/>
              <a:endCxn id="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9" name="Oval 4">
              <a:extLst>
                <a:ext uri="{FF2B5EF4-FFF2-40B4-BE49-F238E27FC236}">
                  <a16:creationId xmlns:a16="http://schemas.microsoft.com/office/drawing/2014/main" id="{FC54A3BE-9DEA-C8CC-4FE5-B57D078174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C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10" name="AutoShape 6">
              <a:extLst>
                <a:ext uri="{FF2B5EF4-FFF2-40B4-BE49-F238E27FC236}">
                  <a16:creationId xmlns:a16="http://schemas.microsoft.com/office/drawing/2014/main" id="{F6320253-6C13-2EBF-BCC0-4FFE829E4CB3}"/>
                </a:ext>
              </a:extLst>
            </p:cNvPr>
            <p:cNvCxnSpPr>
              <a:cxnSpLocks noChangeShapeType="1"/>
              <a:stCxn id="9" idx="5"/>
              <a:endCxn id="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" name="AutoShape 6">
              <a:extLst>
                <a:ext uri="{FF2B5EF4-FFF2-40B4-BE49-F238E27FC236}">
                  <a16:creationId xmlns:a16="http://schemas.microsoft.com/office/drawing/2014/main" id="{89D20E5B-1A5A-D0F3-EBF6-8F24885BAF08}"/>
                </a:ext>
              </a:extLst>
            </p:cNvPr>
            <p:cNvCxnSpPr>
              <a:cxnSpLocks noChangeShapeType="1"/>
              <a:stCxn id="9" idx="3"/>
              <a:endCxn id="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Rejection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" y="2782858"/>
            <a:ext cx="12039597" cy="31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728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4"/>
          <p:cNvSpPr txBox="1">
            <a:spLocks noChangeArrowheads="1"/>
          </p:cNvSpPr>
          <p:nvPr/>
        </p:nvSpPr>
        <p:spPr bwMode="auto">
          <a:xfrm>
            <a:off x="7111574" y="4244100"/>
            <a:ext cx="409328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	+c,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cs typeface="Calibri"/>
              </a:rPr>
              <a:t>s, +r, +w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	+c, +s, +r, +w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cs typeface="Calibri"/>
              </a:rPr>
              <a:t>c, +s, +r, 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cs typeface="Calibri"/>
              </a:rPr>
              <a:t>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</a:rPr>
              <a:t>	+c,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cs typeface="Calibri"/>
              </a:rPr>
              <a:t>s, +r, +w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dirty="0">
                <a:latin typeface="Calibri"/>
                <a:cs typeface="Calibri"/>
                <a:sym typeface="Symbol" pitchFamily="18" charset="2"/>
              </a:rPr>
              <a:t>	-</a:t>
            </a:r>
            <a:r>
              <a:rPr lang="en-US" dirty="0">
                <a:latin typeface="Calibri"/>
                <a:cs typeface="Calibri"/>
              </a:rPr>
              <a:t>c,  -s, 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-</a:t>
            </a:r>
            <a:r>
              <a:rPr lang="en-US" dirty="0">
                <a:latin typeface="Calibri"/>
                <a:cs typeface="Calibri"/>
              </a:rPr>
              <a:t>r, +w</a:t>
            </a:r>
          </a:p>
        </p:txBody>
      </p:sp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  <a:ea typeface="ＭＳ Ｐゴシック" pitchFamily="34" charset="-128"/>
                <a:cs typeface="Calibri Light" panose="020F0302020204030204" pitchFamily="34" charset="0"/>
              </a:rPr>
              <a:t>Rejection Sampling</a:t>
            </a:r>
          </a:p>
        </p:txBody>
      </p:sp>
      <p:sp>
        <p:nvSpPr>
          <p:cNvPr id="113459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600200"/>
            <a:ext cx="58674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Let</a:t>
            </a:r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'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s say we want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P(C| +s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)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Tally C outcomes, but ignore (reject) samples which don</a:t>
            </a:r>
            <a:r>
              <a:rPr lang="ja-JP" altLang="en-US" sz="2400" dirty="0">
                <a:latin typeface="Calibri"/>
                <a:ea typeface="ＭＳ Ｐゴシック" pitchFamily="34" charset="-128"/>
                <a:cs typeface="Calibri"/>
              </a:rPr>
              <a:t>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t have S=+s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This is called rejection sampling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It is also consistent for conditional probabilities (i.e., correct in the limit)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7905077" y="1784351"/>
            <a:ext cx="2438400" cy="2133599"/>
            <a:chOff x="7416868" y="3352800"/>
            <a:chExt cx="2870132" cy="2514600"/>
          </a:xfrm>
        </p:grpSpPr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S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0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R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sp>
          <p:nvSpPr>
            <p:cNvPr id="21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W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2" name="AutoShape 6"/>
            <p:cNvCxnSpPr>
              <a:cxnSpLocks noChangeShapeType="1"/>
              <a:stCxn id="20" idx="3"/>
              <a:endCxn id="21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3" name="AutoShape 6"/>
            <p:cNvCxnSpPr>
              <a:cxnSpLocks noChangeShapeType="1"/>
              <a:stCxn id="19" idx="5"/>
              <a:endCxn id="21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4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800" i="1" dirty="0">
                  <a:latin typeface="Calibri"/>
                  <a:cs typeface="Calibri"/>
                </a:rPr>
                <a:t>C</a:t>
              </a:r>
              <a:endParaRPr lang="en-US" sz="2800" baseline="-25000" dirty="0">
                <a:latin typeface="Calibri"/>
                <a:cs typeface="Calibri"/>
              </a:endParaRPr>
            </a:p>
          </p:txBody>
        </p:sp>
        <p:cxnSp>
          <p:nvCxnSpPr>
            <p:cNvPr id="25" name="AutoShape 6"/>
            <p:cNvCxnSpPr>
              <a:cxnSpLocks noChangeShapeType="1"/>
              <a:stCxn id="24" idx="5"/>
              <a:endCxn id="20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/>
            <p:cNvCxnSpPr>
              <a:cxnSpLocks noChangeShapeType="1"/>
              <a:stCxn id="24" idx="3"/>
              <a:endCxn id="19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Rejection Sampling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>
          <a:xfrm>
            <a:off x="3276600" y="1145171"/>
            <a:ext cx="6263640" cy="3024429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IN: evidence instantiation</a:t>
            </a:r>
          </a:p>
          <a:p>
            <a:r>
              <a:rPr lang="en-US" sz="2400" dirty="0">
                <a:ea typeface="ＭＳ Ｐゴシック" pitchFamily="34" charset="-128"/>
              </a:rPr>
              <a:t>For </a:t>
            </a:r>
            <a:r>
              <a:rPr lang="en-US" sz="2400" dirty="0" err="1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=1, 2, …, m</a:t>
            </a:r>
          </a:p>
          <a:p>
            <a:pPr lvl="2"/>
            <a:endParaRPr lang="en-US" sz="700" dirty="0">
              <a:ea typeface="ＭＳ Ｐゴシック" pitchFamily="34" charset="-128"/>
            </a:endParaRPr>
          </a:p>
          <a:p>
            <a:pPr lvl="1"/>
            <a:r>
              <a:rPr lang="en-US" sz="2000" dirty="0">
                <a:ea typeface="ＭＳ Ｐゴシック" pitchFamily="34" charset="-128"/>
              </a:rPr>
              <a:t>Sample x</a:t>
            </a:r>
            <a:r>
              <a:rPr lang="en-US" sz="2000" baseline="-25000" dirty="0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 from P(X</a:t>
            </a:r>
            <a:r>
              <a:rPr lang="en-US" sz="2000" baseline="-25000" dirty="0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 | Parents(X</a:t>
            </a:r>
            <a:r>
              <a:rPr lang="en-US" sz="2000" baseline="-25000" dirty="0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))</a:t>
            </a:r>
          </a:p>
          <a:p>
            <a:pPr lvl="1"/>
            <a:endParaRPr lang="en-US" sz="700" dirty="0">
              <a:ea typeface="ＭＳ Ｐゴシック" pitchFamily="34" charset="-128"/>
            </a:endParaRPr>
          </a:p>
          <a:p>
            <a:pPr lvl="1"/>
            <a:r>
              <a:rPr lang="en-US" sz="2000" dirty="0">
                <a:ea typeface="ＭＳ Ｐゴシック" pitchFamily="34" charset="-128"/>
              </a:rPr>
              <a:t>If x</a:t>
            </a:r>
            <a:r>
              <a:rPr lang="en-US" sz="2000" baseline="-25000" dirty="0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 not consistent with evidence</a:t>
            </a:r>
          </a:p>
          <a:p>
            <a:pPr lvl="2"/>
            <a:r>
              <a:rPr lang="en-US" sz="1800" dirty="0">
                <a:ea typeface="ＭＳ Ｐゴシック" pitchFamily="34" charset="-128"/>
              </a:rPr>
              <a:t>Reject: Return, and no sample is generated in this cycle</a:t>
            </a:r>
          </a:p>
          <a:p>
            <a:pPr lvl="1"/>
            <a:endParaRPr lang="en-US" sz="7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Return (x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2" y="4319829"/>
            <a:ext cx="9753596" cy="25381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</p:spPr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queries can we (approximately) answer 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with rejection sampling samples (evidence: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+</m:t>
                    </m:r>
                    <m:r>
                      <a:rPr lang="en-US" i="1" dirty="0" smtClean="0"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dirty="0"/>
                  <a:t>)?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Select all that apply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𝑃</m:t>
                    </m:r>
                    <m:r>
                      <a:rPr lang="en-US" i="1" smtClean="0">
                        <a:latin typeface="Cambria Math" charset="0"/>
                      </a:rPr>
                      <m:t>(+</m:t>
                    </m:r>
                    <m:r>
                      <a:rPr lang="en-US" i="1" smtClean="0">
                        <a:latin typeface="Cambria Math" charset="0"/>
                      </a:rPr>
                      <m:t>𝑎</m:t>
                    </m:r>
                    <m:r>
                      <a:rPr lang="en-US" i="1" smtClean="0">
                        <a:latin typeface="Cambria Math" charset="0"/>
                      </a:rPr>
                      <m:t>, −</m:t>
                    </m:r>
                    <m:r>
                      <a:rPr lang="en-US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b="0" dirty="0"/>
                  <a:t> None of the above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  <a:blipFill>
                <a:blip r:embed="rId2"/>
                <a:stretch>
                  <a:fillRect l="-1101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fld id="{451BBA2E-7FD9-46B8-A226-C36B49A97BFD}" type="slidenum">
              <a:rPr lang="en-US" smtClean="0"/>
              <a:pPr/>
              <a:t>28</a:t>
            </a:fld>
            <a:endParaRPr lang="en-US"/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AA303EA0-C837-430B-9836-3FDC6B19E4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420DAE14-CED4-4793-9176-161D9E256E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157D5B36-A5AE-4935-9123-5CD176CC6355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D966052B-FA39-47FC-A11B-FBAD21A7A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30C550C-DA62-488B-A052-6C2A8122459B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6DA703-3EA0-4AF3-A91B-D0ECA3F14D8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564FBBCF-C84F-4E00-BC2D-C13558DF8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5BA77D6-5853-44F5-A3FC-5C3BEE919155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6845E1-6B6A-4BA0-A4E5-28F0D7815FC9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ECBBD0FF-8FD0-486D-82FE-0B6074FC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1FDF9ED-FB4F-459A-A3A3-916C5A8545BD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926AC0-3C78-4E54-AB76-8427F8BB8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319933"/>
              </p:ext>
            </p:extLst>
          </p:nvPr>
        </p:nvGraphicFramePr>
        <p:xfrm>
          <a:off x="5967844" y="3046094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Wingdings" pitchFamily="2" charset="2"/>
                  <a:buNone/>
                </a:pPr>
                <a:r>
                  <a:rPr lang="en-US" sz="2400" kern="0"/>
                  <a:t>Counts </a:t>
                </a:r>
                <a14:m>
                  <m:oMath xmlns:m="http://schemas.openxmlformats.org/officeDocument/2006/math"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blipFill>
                <a:blip r:embed="rId6"/>
                <a:stretch>
                  <a:fillRect t="-10811" b="-324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9528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</p:spPr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What queries can we (approximately) answer 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with rejection sampling samples (evidence: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charset="0"/>
                      </a:rPr>
                      <m:t>+</m:t>
                    </m:r>
                    <m:r>
                      <a:rPr lang="en-US" i="1" dirty="0" smtClean="0">
                        <a:latin typeface="Cambria Math" charset="0"/>
                      </a:rPr>
                      <m:t>𝑐</m:t>
                    </m:r>
                  </m:oMath>
                </a14:m>
                <a:r>
                  <a:rPr lang="en-US" dirty="0"/>
                  <a:t>)?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Select all that apply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r>
                      <a:rPr lang="en-US" i="1">
                        <a:latin typeface="Cambria Math" charset="0"/>
                      </a:rPr>
                      <m:t>(+</m:t>
                    </m:r>
                    <m:r>
                      <a:rPr lang="en-US" i="1">
                        <a:latin typeface="Cambria Math" charset="0"/>
                      </a:rPr>
                      <m:t>𝑎</m:t>
                    </m:r>
                    <m:r>
                      <a:rPr lang="en-US" i="1">
                        <a:latin typeface="Cambria Math" charset="0"/>
                      </a:rPr>
                      <m:t>, −</m:t>
                    </m:r>
                    <m:r>
                      <a:rPr lang="en-US" i="1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charset="0"/>
                      </a:rPr>
                      <m:t>𝑃</m:t>
                    </m:r>
                    <m:r>
                      <a:rPr lang="en-US" i="1" smtClean="0">
                        <a:latin typeface="Cambria Math" charset="0"/>
                      </a:rPr>
                      <m:t>(+</m:t>
                    </m:r>
                    <m:r>
                      <a:rPr lang="en-US" i="1" smtClean="0">
                        <a:latin typeface="Cambria Math" charset="0"/>
                      </a:rPr>
                      <m:t>𝑎</m:t>
                    </m:r>
                    <m:r>
                      <a:rPr lang="en-US" i="1" smtClean="0">
                        <a:latin typeface="Cambria Math" charset="0"/>
                      </a:rPr>
                      <m:t>, −</m:t>
                    </m:r>
                    <m:r>
                      <a:rPr lang="en-US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∣−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</a:pPr>
                <a:r>
                  <a:rPr lang="en-US" b="0" dirty="0"/>
                  <a:t> None of the above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397001"/>
                <a:ext cx="11633200" cy="4729164"/>
              </a:xfrm>
              <a:blipFill>
                <a:blip r:embed="rId2"/>
                <a:stretch>
                  <a:fillRect l="-1101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06000" y="6378574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+mn-cs"/>
              </a:defRPr>
            </a:lvl9pPr>
          </a:lstStyle>
          <a:p>
            <a:fld id="{451BBA2E-7FD9-46B8-A226-C36B49A97BFD}" type="slidenum">
              <a:rPr lang="en-US" smtClean="0"/>
              <a:pPr/>
              <a:t>29</a:t>
            </a:fld>
            <a:endParaRPr lang="en-US"/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AA303EA0-C837-430B-9836-3FDC6B19E4D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1144592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420DAE14-CED4-4793-9176-161D9E256E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182204" y="2441523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157D5B36-A5AE-4935-9123-5CD176CC6355}"/>
              </a:ext>
            </a:extLst>
          </p:cNvPr>
          <p:cNvGrpSpPr/>
          <p:nvPr/>
        </p:nvGrpSpPr>
        <p:grpSpPr>
          <a:xfrm>
            <a:off x="10927420" y="667362"/>
            <a:ext cx="491681" cy="477230"/>
            <a:chOff x="5972710" y="3481579"/>
            <a:chExt cx="491681" cy="477230"/>
          </a:xfrm>
        </p:grpSpPr>
        <p:sp>
          <p:nvSpPr>
            <p:cNvPr id="8" name="Oval 3">
              <a:extLst>
                <a:ext uri="{FF2B5EF4-FFF2-40B4-BE49-F238E27FC236}">
                  <a16:creationId xmlns:a16="http://schemas.microsoft.com/office/drawing/2014/main" id="{D966052B-FA39-47FC-A11B-FBAD21A7A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30C550C-DA62-488B-A052-6C2A8122459B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C6DA703-3EA0-4AF3-A91B-D0ECA3F14D81}"/>
              </a:ext>
            </a:extLst>
          </p:cNvPr>
          <p:cNvGrpSpPr/>
          <p:nvPr/>
        </p:nvGrpSpPr>
        <p:grpSpPr>
          <a:xfrm>
            <a:off x="10945307" y="1983885"/>
            <a:ext cx="483984" cy="461665"/>
            <a:chOff x="6511771" y="4340347"/>
            <a:chExt cx="483984" cy="461665"/>
          </a:xfrm>
        </p:grpSpPr>
        <p:sp>
          <p:nvSpPr>
            <p:cNvPr id="11" name="Oval 3">
              <a:extLst>
                <a:ext uri="{FF2B5EF4-FFF2-40B4-BE49-F238E27FC236}">
                  <a16:creationId xmlns:a16="http://schemas.microsoft.com/office/drawing/2014/main" id="{564FBBCF-C84F-4E00-BC2D-C13558DF8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05BA77D6-5853-44F5-A3FC-5C3BEE919155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6845E1-6B6A-4BA0-A4E5-28F0D7815FC9}"/>
              </a:ext>
            </a:extLst>
          </p:cNvPr>
          <p:cNvGrpSpPr/>
          <p:nvPr/>
        </p:nvGrpSpPr>
        <p:grpSpPr>
          <a:xfrm>
            <a:off x="10952456" y="3284843"/>
            <a:ext cx="473794" cy="461665"/>
            <a:chOff x="10626571" y="5030612"/>
            <a:chExt cx="473794" cy="461665"/>
          </a:xfrm>
        </p:grpSpPr>
        <p:sp>
          <p:nvSpPr>
            <p:cNvPr id="14" name="Oval 3">
              <a:extLst>
                <a:ext uri="{FF2B5EF4-FFF2-40B4-BE49-F238E27FC236}">
                  <a16:creationId xmlns:a16="http://schemas.microsoft.com/office/drawing/2014/main" id="{ECBBD0FF-8FD0-486D-82FE-0B6074FC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1FDF9ED-FB4F-459A-A3A3-916C5A8545BD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926AC0-3C78-4E54-AB76-8427F8BB8F03}"/>
              </a:ext>
            </a:extLst>
          </p:cNvPr>
          <p:cNvGraphicFramePr>
            <a:graphicFrameLocks noGrp="1"/>
          </p:cNvGraphicFramePr>
          <p:nvPr/>
        </p:nvGraphicFramePr>
        <p:xfrm>
          <a:off x="5967844" y="3046094"/>
          <a:ext cx="3089224" cy="3332480"/>
        </p:xfrm>
        <a:graphic>
          <a:graphicData uri="http://schemas.openxmlformats.org/drawingml/2006/table">
            <a:tbl>
              <a:tblPr/>
              <a:tblGrid>
                <a:gridCol w="727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4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3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2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400" dirty="0">
                          <a:effectLst/>
                          <a:latin typeface="Calibri" charset="0"/>
                          <a:ea typeface="Calibri" charset="0"/>
                          <a:cs typeface="Calibri" charset="0"/>
                        </a:rPr>
                        <a:t>1</a:t>
                      </a: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78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2400" dirty="0">
                        <a:effectLst/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8100" marR="38100" marT="25400" marB="25400" anchor="b">
                    <a:lnL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36" tIns="45718" rIns="91436" bIns="45718" numCol="1" anchor="t" anchorCtr="0" compatLnSpc="1">
                <a:prstTxWarp prst="textNoShape">
                  <a:avLst/>
                </a:prstTxWarp>
              </a:bodyPr>
              <a:lstStyle>
                <a:lvl1pPr marL="342882" indent="-342882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3200">
                    <a:solidFill>
                      <a:schemeClr val="accent2"/>
                    </a:solidFill>
                    <a:latin typeface="Calibri" pitchFamily="34" charset="0"/>
                    <a:ea typeface="+mn-ea"/>
                    <a:cs typeface="+mn-cs"/>
                  </a:defRPr>
                </a:lvl1pPr>
                <a:lvl2pPr marL="742913" indent="-285737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294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120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tx1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298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474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652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8829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006" indent="-22858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 algn="ctr" fontAlgn="auto">
                  <a:spcBef>
                    <a:spcPts val="0"/>
                  </a:spcBef>
                  <a:spcAft>
                    <a:spcPts val="0"/>
                  </a:spcAft>
                  <a:buClrTx/>
                  <a:buFont typeface="Wingdings" pitchFamily="2" charset="2"/>
                  <a:buNone/>
                </a:pPr>
                <a:r>
                  <a:rPr lang="en-US" sz="2400" kern="0" dirty="0"/>
                  <a:t>Counts </a:t>
                </a:r>
                <a14:m>
                  <m:oMath xmlns:m="http://schemas.openxmlformats.org/officeDocument/2006/math"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i="1" kern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8C521611-FAA1-490E-AD60-141BD76CD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0578" y="2539357"/>
                <a:ext cx="3111500" cy="454669"/>
              </a:xfrm>
              <a:prstGeom prst="rect">
                <a:avLst/>
              </a:prstGeom>
              <a:blipFill>
                <a:blip r:embed="rId6"/>
                <a:stretch>
                  <a:fillRect t="-10811" b="-3243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4A3BDC91-7BC5-41B6-887E-9F8F51386370}"/>
              </a:ext>
            </a:extLst>
          </p:cNvPr>
          <p:cNvSpPr/>
          <p:nvPr/>
        </p:nvSpPr>
        <p:spPr>
          <a:xfrm>
            <a:off x="406400" y="3922775"/>
            <a:ext cx="3615880" cy="123392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6E51A7-F5AD-4808-BF4D-51370310BE55}"/>
              </a:ext>
            </a:extLst>
          </p:cNvPr>
          <p:cNvSpPr/>
          <p:nvPr/>
        </p:nvSpPr>
        <p:spPr>
          <a:xfrm>
            <a:off x="504704" y="2548239"/>
            <a:ext cx="3424472" cy="56537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2D41FAA-4DAD-4AB3-81A0-C3CCE6CC7532}"/>
              </a:ext>
            </a:extLst>
          </p:cNvPr>
          <p:cNvSpPr txBox="1">
            <a:spLocks/>
          </p:cNvSpPr>
          <p:nvPr/>
        </p:nvSpPr>
        <p:spPr bwMode="auto">
          <a:xfrm>
            <a:off x="284296" y="5233664"/>
            <a:ext cx="4368386" cy="454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Font typeface="Wingdings" pitchFamily="2" charset="2"/>
              <a:buNone/>
            </a:pPr>
            <a:r>
              <a:rPr lang="en-US" sz="2400" kern="0" dirty="0">
                <a:solidFill>
                  <a:srgbClr val="C00000"/>
                </a:solidFill>
                <a:cs typeface="Calibri" panose="020F0502020204030204" pitchFamily="34" charset="0"/>
              </a:rPr>
              <a:t>A: only if we also have total number of attempts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F4734B-5153-F185-F71C-FFA2DFB4A1FE}"/>
              </a:ext>
            </a:extLst>
          </p:cNvPr>
          <p:cNvSpPr/>
          <p:nvPr/>
        </p:nvSpPr>
        <p:spPr>
          <a:xfrm>
            <a:off x="406400" y="2927272"/>
            <a:ext cx="3615880" cy="565378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431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Likelihood Weighting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337640"/>
            <a:ext cx="12191999" cy="29107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676400"/>
            <a:ext cx="2622550" cy="209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5458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096000" y="1524000"/>
            <a:ext cx="5943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  <a:cs typeface="Calibri" pitchFamily="34" charset="0"/>
              </a:rPr>
              <a:t>Idea: fix evidence variables and sample the rest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Problem: sample distribution not consistent!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Solution: weight by probability of evidence given parents</a:t>
            </a:r>
          </a:p>
        </p:txBody>
      </p:sp>
      <p:sp>
        <p:nvSpPr>
          <p:cNvPr id="624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66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5867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ea typeface="ＭＳ Ｐゴシック" pitchFamily="34" charset="-128"/>
                <a:cs typeface="Calibri" pitchFamily="34" charset="0"/>
              </a:rPr>
              <a:t>Problem with rejection sampling: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If evidence is unlikely, rejects lots of samples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Evidence not exploited </a:t>
            </a:r>
            <a:r>
              <a:rPr lang="en-US" altLang="ja-JP" sz="2000" dirty="0">
                <a:ea typeface="ＭＳ Ｐゴシック" pitchFamily="34" charset="-128"/>
                <a:cs typeface="Calibri" pitchFamily="34" charset="0"/>
              </a:rPr>
              <a:t>as you sample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Consider P(</a:t>
            </a:r>
            <a:r>
              <a:rPr lang="en-US" sz="2000" dirty="0" err="1">
                <a:ea typeface="ＭＳ Ｐゴシック" pitchFamily="34" charset="-128"/>
                <a:cs typeface="Calibri" pitchFamily="34" charset="0"/>
              </a:rPr>
              <a:t>Shape|blue</a:t>
            </a:r>
            <a:r>
              <a:rPr lang="en-US" sz="2000" dirty="0">
                <a:ea typeface="ＭＳ Ｐゴシック" pitchFamily="34" charset="-128"/>
                <a:cs typeface="Calibri" pitchFamily="34" charset="0"/>
              </a:rPr>
              <a:t>)</a:t>
            </a:r>
          </a:p>
          <a:p>
            <a:pPr lvl="1">
              <a:lnSpc>
                <a:spcPct val="90000"/>
              </a:lnSpc>
            </a:pPr>
            <a:endParaRPr lang="en-US" sz="200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dirty="0">
              <a:ea typeface="ＭＳ Ｐゴシック" pitchFamily="34" charset="-128"/>
              <a:cs typeface="Calibri" pitchFamily="34" charset="0"/>
            </a:endParaRPr>
          </a:p>
        </p:txBody>
      </p:sp>
      <p:cxnSp>
        <p:nvCxnSpPr>
          <p:cNvPr id="1136645" name="AutoShape 5"/>
          <p:cNvCxnSpPr>
            <a:cxnSpLocks noChangeShapeType="1"/>
            <a:stCxn id="1136646" idx="6"/>
            <a:endCxn id="1136647" idx="2"/>
          </p:cNvCxnSpPr>
          <p:nvPr/>
        </p:nvCxnSpPr>
        <p:spPr bwMode="auto">
          <a:xfrm>
            <a:off x="7408863" y="3944938"/>
            <a:ext cx="95885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6646" name="Oval 6"/>
          <p:cNvSpPr>
            <a:spLocks noChangeArrowheads="1"/>
          </p:cNvSpPr>
          <p:nvPr/>
        </p:nvSpPr>
        <p:spPr bwMode="auto">
          <a:xfrm>
            <a:off x="61722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Shape</a:t>
            </a:r>
          </a:p>
        </p:txBody>
      </p:sp>
      <p:sp>
        <p:nvSpPr>
          <p:cNvPr id="1136647" name="Oval 7"/>
          <p:cNvSpPr>
            <a:spLocks noChangeArrowheads="1"/>
          </p:cNvSpPr>
          <p:nvPr/>
        </p:nvSpPr>
        <p:spPr bwMode="auto">
          <a:xfrm>
            <a:off x="8382000" y="3657600"/>
            <a:ext cx="1222375" cy="574675"/>
          </a:xfrm>
          <a:prstGeom prst="ellipse">
            <a:avLst/>
          </a:prstGeom>
          <a:solidFill>
            <a:srgbClr val="3333FF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Color</a:t>
            </a:r>
          </a:p>
        </p:txBody>
      </p:sp>
      <p:sp>
        <p:nvSpPr>
          <p:cNvPr id="1136649" name="Line 9"/>
          <p:cNvSpPr>
            <a:spLocks noChangeShapeType="1"/>
          </p:cNvSpPr>
          <p:nvPr/>
        </p:nvSpPr>
        <p:spPr bwMode="auto">
          <a:xfrm flipV="1">
            <a:off x="8534400" y="36576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36650" name="Line 10"/>
          <p:cNvSpPr>
            <a:spLocks noChangeShapeType="1"/>
          </p:cNvSpPr>
          <p:nvPr/>
        </p:nvSpPr>
        <p:spPr bwMode="auto">
          <a:xfrm flipV="1">
            <a:off x="8915400" y="37338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36651" name="AutoShape 11"/>
          <p:cNvCxnSpPr>
            <a:cxnSpLocks noChangeShapeType="1"/>
            <a:stCxn id="1136652" idx="6"/>
            <a:endCxn id="1136653" idx="2"/>
          </p:cNvCxnSpPr>
          <p:nvPr/>
        </p:nvCxnSpPr>
        <p:spPr bwMode="auto">
          <a:xfrm>
            <a:off x="1524000" y="3944938"/>
            <a:ext cx="5334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6652" name="Oval 12"/>
          <p:cNvSpPr>
            <a:spLocks noChangeArrowheads="1"/>
          </p:cNvSpPr>
          <p:nvPr/>
        </p:nvSpPr>
        <p:spPr bwMode="auto">
          <a:xfrm>
            <a:off x="301625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Shape</a:t>
            </a:r>
          </a:p>
        </p:txBody>
      </p:sp>
      <p:sp>
        <p:nvSpPr>
          <p:cNvPr id="1136653" name="Oval 13"/>
          <p:cNvSpPr>
            <a:spLocks noChangeArrowheads="1"/>
          </p:cNvSpPr>
          <p:nvPr/>
        </p:nvSpPr>
        <p:spPr bwMode="auto">
          <a:xfrm>
            <a:off x="2057400" y="36576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r>
              <a:rPr lang="en-US" dirty="0">
                <a:latin typeface="Calibri" pitchFamily="34" charset="0"/>
                <a:cs typeface="Calibri" pitchFamily="34" charset="0"/>
              </a:rPr>
              <a:t>Color</a:t>
            </a: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124200" y="3124200"/>
            <a:ext cx="25146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buFont typeface="Wingdings" pitchFamily="2" charset="2"/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strike="sngStrike" dirty="0">
                <a:latin typeface="Calibri" pitchFamily="34" charset="0"/>
                <a:cs typeface="Calibri" pitchFamily="34" charset="0"/>
              </a:rPr>
              <a:t>pyramid,  green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strike="sngStrike" dirty="0">
                <a:latin typeface="Calibri" pitchFamily="34" charset="0"/>
                <a:cs typeface="Calibri" pitchFamily="34" charset="0"/>
              </a:rPr>
              <a:t>pyramid,  red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sphere,     blue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000" strike="sngStrike" dirty="0">
                <a:latin typeface="Calibri" pitchFamily="34" charset="0"/>
                <a:cs typeface="Calibri" pitchFamily="34" charset="0"/>
              </a:rPr>
              <a:t>cube,         red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strike="sngStrike" dirty="0">
                <a:latin typeface="Calibri" pitchFamily="34" charset="0"/>
                <a:cs typeface="Calibri" pitchFamily="34" charset="0"/>
              </a:rPr>
              <a:t> sphere,      green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448800" y="3093184"/>
            <a:ext cx="27432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lvl="1" eaLnBrk="1" hangingPunct="1">
              <a:buFont typeface="Wingdings" pitchFamily="2" charset="2"/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 pyramid,  blue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pyramid,  blue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sphere,     blue</a:t>
            </a:r>
          </a:p>
          <a:p>
            <a:pPr lvl="1" eaLnBrk="1" hangingPunct="1"/>
            <a:r>
              <a:rPr lang="en-US" sz="2000" dirty="0">
                <a:latin typeface="Calibri" pitchFamily="34" charset="0"/>
                <a:cs typeface="Calibri" pitchFamily="34" charset="0"/>
              </a:rPr>
              <a:t> cube,         blue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 sphere,      blue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5257800"/>
            <a:ext cx="5791200" cy="13826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5294590"/>
            <a:ext cx="5486399" cy="14277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4450080"/>
            <a:ext cx="1295400" cy="1036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46" grpId="0" animBg="1"/>
      <p:bldP spid="1136647" grpId="0" animBg="1"/>
      <p:bldP spid="1136649" grpId="0" animBg="1"/>
      <p:bldP spid="1136650" grpId="0" animBg="1"/>
      <p:bldP spid="1136652" grpId="0" animBg="1"/>
      <p:bldP spid="1136653" grpId="0" animBg="1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2"/>
          <p:cNvSpPr>
            <a:spLocks noChangeArrowheads="1"/>
          </p:cNvSpPr>
          <p:nvPr/>
        </p:nvSpPr>
        <p:spPr bwMode="auto">
          <a:xfrm>
            <a:off x="5486400" y="1600200"/>
            <a:ext cx="11430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8" name="Rectangle 25"/>
          <p:cNvSpPr>
            <a:spLocks noChangeArrowheads="1"/>
          </p:cNvSpPr>
          <p:nvPr/>
        </p:nvSpPr>
        <p:spPr bwMode="auto">
          <a:xfrm>
            <a:off x="2438400" y="4572000"/>
            <a:ext cx="24384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60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4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2566" name="Rectangle 22"/>
          <p:cNvSpPr>
            <a:spLocks noChangeArrowheads="1"/>
          </p:cNvSpPr>
          <p:nvPr/>
        </p:nvSpPr>
        <p:spPr bwMode="auto">
          <a:xfrm>
            <a:off x="2438400" y="2814638"/>
            <a:ext cx="1371600" cy="5334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3495" name="Picture 2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295400"/>
            <a:ext cx="7540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2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2438400"/>
            <a:ext cx="105727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486400" y="1620838"/>
          <a:ext cx="1143000" cy="506694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2514600" y="2836863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0.5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1" name="Rectangle 22"/>
          <p:cNvSpPr>
            <a:spLocks noChangeArrowheads="1"/>
          </p:cNvSpPr>
          <p:nvPr/>
        </p:nvSpPr>
        <p:spPr bwMode="auto">
          <a:xfrm>
            <a:off x="8153400" y="2814638"/>
            <a:ext cx="1371600" cy="538162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3529" name="Picture 3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738" y="2438400"/>
            <a:ext cx="1089025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8229600" y="2836863"/>
          <a:ext cx="1295400" cy="1013388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0.2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0.8</a:t>
                      </a:r>
                    </a:p>
                  </a:txBody>
                  <a:tcPr marL="9525" marR="9525" marT="950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3550" name="Picture 3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15494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" name="Table 35"/>
          <p:cNvGraphicFramePr>
            <a:graphicFrameLocks noGrp="1"/>
          </p:cNvGraphicFramePr>
          <p:nvPr/>
        </p:nvGraphicFramePr>
        <p:xfrm>
          <a:off x="2438400" y="4602163"/>
          <a:ext cx="2438400" cy="202724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405">
                <a:tc rowSpan="4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-s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0.10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-r</a:t>
                      </a:r>
                    </a:p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0.01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3405"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-w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0.99</a:t>
                      </a:r>
                    </a:p>
                  </a:txBody>
                  <a:tcPr marL="9525" marR="9525" marT="952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3588" name="TextBox 39"/>
          <p:cNvSpPr txBox="1">
            <a:spLocks noChangeArrowheads="1"/>
          </p:cNvSpPr>
          <p:nvPr/>
        </p:nvSpPr>
        <p:spPr bwMode="auto">
          <a:xfrm>
            <a:off x="7696200" y="4343400"/>
            <a:ext cx="1752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Samples:</a:t>
            </a:r>
          </a:p>
        </p:txBody>
      </p:sp>
      <p:sp>
        <p:nvSpPr>
          <p:cNvPr id="63589" name="TextBox 40"/>
          <p:cNvSpPr txBox="1">
            <a:spLocks noChangeArrowheads="1"/>
          </p:cNvSpPr>
          <p:nvPr/>
        </p:nvSpPr>
        <p:spPr bwMode="auto">
          <a:xfrm>
            <a:off x="8001000" y="48006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+c, +s, +r, +w</a:t>
            </a:r>
          </a:p>
        </p:txBody>
      </p:sp>
      <p:sp>
        <p:nvSpPr>
          <p:cNvPr id="63590" name="TextBox 42"/>
          <p:cNvSpPr txBox="1">
            <a:spLocks noChangeArrowheads="1"/>
          </p:cNvSpPr>
          <p:nvPr/>
        </p:nvSpPr>
        <p:spPr bwMode="auto">
          <a:xfrm>
            <a:off x="8077200" y="5105400"/>
            <a:ext cx="198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800">
                <a:latin typeface="Calibri" pitchFamily="34" charset="0"/>
                <a:cs typeface="Calibri" pitchFamily="34" charset="0"/>
              </a:rPr>
              <a:t>…</a:t>
            </a:r>
          </a:p>
        </p:txBody>
      </p:sp>
      <p:sp>
        <p:nvSpPr>
          <p:cNvPr id="63591" name="Oval 4"/>
          <p:cNvSpPr>
            <a:spLocks noChangeArrowheads="1"/>
          </p:cNvSpPr>
          <p:nvPr/>
        </p:nvSpPr>
        <p:spPr bwMode="auto">
          <a:xfrm>
            <a:off x="5410200" y="23971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Cloudy</a:t>
            </a:r>
          </a:p>
        </p:txBody>
      </p:sp>
      <p:sp>
        <p:nvSpPr>
          <p:cNvPr id="63592" name="Oval 5"/>
          <p:cNvSpPr>
            <a:spLocks noChangeArrowheads="1"/>
          </p:cNvSpPr>
          <p:nvPr/>
        </p:nvSpPr>
        <p:spPr bwMode="auto">
          <a:xfrm>
            <a:off x="4038600" y="3365500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Sprinkler</a:t>
            </a:r>
          </a:p>
        </p:txBody>
      </p:sp>
      <p:sp>
        <p:nvSpPr>
          <p:cNvPr id="63593" name="Oval 6"/>
          <p:cNvSpPr>
            <a:spLocks noChangeArrowheads="1"/>
          </p:cNvSpPr>
          <p:nvPr/>
        </p:nvSpPr>
        <p:spPr bwMode="auto">
          <a:xfrm>
            <a:off x="6778625" y="33877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Rain</a:t>
            </a:r>
          </a:p>
        </p:txBody>
      </p:sp>
      <p:sp>
        <p:nvSpPr>
          <p:cNvPr id="63594" name="Oval 7"/>
          <p:cNvSpPr>
            <a:spLocks noChangeArrowheads="1"/>
          </p:cNvSpPr>
          <p:nvPr/>
        </p:nvSpPr>
        <p:spPr bwMode="auto">
          <a:xfrm>
            <a:off x="5407025" y="4378325"/>
            <a:ext cx="1222375" cy="57467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WetGrass</a:t>
            </a:r>
          </a:p>
        </p:txBody>
      </p:sp>
      <p:cxnSp>
        <p:nvCxnSpPr>
          <p:cNvPr id="63595" name="AutoShape 8"/>
          <p:cNvCxnSpPr>
            <a:cxnSpLocks noChangeShapeType="1"/>
            <a:stCxn id="51" idx="5"/>
            <a:endCxn id="63593" idx="1"/>
          </p:cNvCxnSpPr>
          <p:nvPr/>
        </p:nvCxnSpPr>
        <p:spPr bwMode="auto">
          <a:xfrm>
            <a:off x="6453188" y="2901950"/>
            <a:ext cx="504825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6" name="AutoShape 9"/>
          <p:cNvCxnSpPr>
            <a:cxnSpLocks noChangeShapeType="1"/>
            <a:stCxn id="63591" idx="3"/>
            <a:endCxn id="63592" idx="7"/>
          </p:cNvCxnSpPr>
          <p:nvPr/>
        </p:nvCxnSpPr>
        <p:spPr bwMode="auto">
          <a:xfrm flipH="1">
            <a:off x="5081588" y="2901950"/>
            <a:ext cx="508000" cy="5334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7" name="AutoShape 10"/>
          <p:cNvCxnSpPr>
            <a:cxnSpLocks noChangeShapeType="1"/>
            <a:stCxn id="63592" idx="5"/>
            <a:endCxn id="63594" idx="1"/>
          </p:cNvCxnSpPr>
          <p:nvPr/>
        </p:nvCxnSpPr>
        <p:spPr bwMode="auto">
          <a:xfrm>
            <a:off x="5081588" y="3870325"/>
            <a:ext cx="504825" cy="57785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598" name="AutoShape 11"/>
          <p:cNvCxnSpPr>
            <a:cxnSpLocks noChangeShapeType="1"/>
            <a:stCxn id="63593" idx="3"/>
            <a:endCxn id="63594" idx="7"/>
          </p:cNvCxnSpPr>
          <p:nvPr/>
        </p:nvCxnSpPr>
        <p:spPr bwMode="auto">
          <a:xfrm flipH="1">
            <a:off x="6450013" y="3892550"/>
            <a:ext cx="508000" cy="5556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1" name="Oval 16"/>
          <p:cNvSpPr>
            <a:spLocks noChangeArrowheads="1"/>
          </p:cNvSpPr>
          <p:nvPr/>
        </p:nvSpPr>
        <p:spPr bwMode="auto">
          <a:xfrm>
            <a:off x="5410200" y="23971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  <a:cs typeface="Calibri" pitchFamily="34" charset="0"/>
              </a:rPr>
              <a:t>Cloudy</a:t>
            </a:r>
          </a:p>
        </p:txBody>
      </p:sp>
      <p:sp>
        <p:nvSpPr>
          <p:cNvPr id="63600" name="Oval 17"/>
          <p:cNvSpPr>
            <a:spLocks noChangeArrowheads="1"/>
          </p:cNvSpPr>
          <p:nvPr/>
        </p:nvSpPr>
        <p:spPr bwMode="auto">
          <a:xfrm>
            <a:off x="4038600" y="3365500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Sprinkler</a:t>
            </a:r>
          </a:p>
        </p:txBody>
      </p:sp>
      <p:sp>
        <p:nvSpPr>
          <p:cNvPr id="53" name="Oval 18"/>
          <p:cNvSpPr>
            <a:spLocks noChangeArrowheads="1"/>
          </p:cNvSpPr>
          <p:nvPr/>
        </p:nvSpPr>
        <p:spPr bwMode="auto">
          <a:xfrm>
            <a:off x="6778625" y="33877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Rain</a:t>
            </a:r>
          </a:p>
        </p:txBody>
      </p:sp>
      <p:sp>
        <p:nvSpPr>
          <p:cNvPr id="63602" name="Oval 19"/>
          <p:cNvSpPr>
            <a:spLocks noChangeArrowheads="1"/>
          </p:cNvSpPr>
          <p:nvPr/>
        </p:nvSpPr>
        <p:spPr bwMode="auto">
          <a:xfrm>
            <a:off x="5410200" y="4378325"/>
            <a:ext cx="1222375" cy="574675"/>
          </a:xfrm>
          <a:prstGeom prst="ellipse">
            <a:avLst/>
          </a:prstGeom>
          <a:solidFill>
            <a:srgbClr val="33CC33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  <a:cs typeface="Calibri" pitchFamily="34" charset="0"/>
              </a:rPr>
              <a:t>WetGrass</a:t>
            </a:r>
          </a:p>
        </p:txBody>
      </p:sp>
      <p:sp>
        <p:nvSpPr>
          <p:cNvPr id="63603" name="Line 23"/>
          <p:cNvSpPr>
            <a:spLocks noChangeShapeType="1"/>
          </p:cNvSpPr>
          <p:nvPr/>
        </p:nvSpPr>
        <p:spPr bwMode="auto">
          <a:xfrm flipV="1">
            <a:off x="5562600" y="44196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604" name="Line 24"/>
          <p:cNvSpPr>
            <a:spLocks noChangeShapeType="1"/>
          </p:cNvSpPr>
          <p:nvPr/>
        </p:nvSpPr>
        <p:spPr bwMode="auto">
          <a:xfrm flipV="1">
            <a:off x="5943600" y="44958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605" name="Line 25"/>
          <p:cNvSpPr>
            <a:spLocks noChangeShapeType="1"/>
          </p:cNvSpPr>
          <p:nvPr/>
        </p:nvSpPr>
        <p:spPr bwMode="auto">
          <a:xfrm flipV="1">
            <a:off x="4114800" y="33528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3606" name="Line 26"/>
          <p:cNvSpPr>
            <a:spLocks noChangeShapeType="1"/>
          </p:cNvSpPr>
          <p:nvPr/>
        </p:nvSpPr>
        <p:spPr bwMode="auto">
          <a:xfrm flipV="1">
            <a:off x="4495800" y="3429000"/>
            <a:ext cx="5334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3607" name="Picture 28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969000"/>
            <a:ext cx="104457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3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5969000"/>
            <a:ext cx="582612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32" descr="txp_fig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975" y="5943600"/>
            <a:ext cx="758825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38" grpId="0" animBg="1"/>
      <p:bldP spid="1132566" grpId="0" animBg="1"/>
      <p:bldP spid="31" grpId="0" animBg="1"/>
      <p:bldP spid="51" grpId="0" animBg="1"/>
      <p:bldP spid="5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693964" y="1107972"/>
            <a:ext cx="4717131" cy="3685008"/>
          </a:xfrm>
          <a:ln w="28575">
            <a:solidFill>
              <a:schemeClr val="tx1"/>
            </a:solidFill>
          </a:ln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IN: evidence instantiation</a:t>
            </a:r>
          </a:p>
          <a:p>
            <a:r>
              <a:rPr lang="en-US" sz="2400" dirty="0">
                <a:ea typeface="ＭＳ Ｐゴシック" pitchFamily="34" charset="-128"/>
              </a:rPr>
              <a:t>w = 1.0</a:t>
            </a:r>
          </a:p>
          <a:p>
            <a:r>
              <a:rPr lang="en-US" sz="2400" dirty="0">
                <a:ea typeface="ＭＳ Ｐゴシック" pitchFamily="34" charset="-128"/>
              </a:rPr>
              <a:t>for </a:t>
            </a:r>
            <a:r>
              <a:rPr lang="en-US" sz="2400" dirty="0" err="1">
                <a:ea typeface="ＭＳ Ｐゴシック" pitchFamily="34" charset="-128"/>
              </a:rPr>
              <a:t>i</a:t>
            </a:r>
            <a:r>
              <a:rPr lang="en-US" sz="2400" dirty="0">
                <a:ea typeface="ＭＳ Ｐゴシック" pitchFamily="34" charset="-128"/>
              </a:rPr>
              <a:t>=1, 2, …, m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if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is an evidence variable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= observation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for X</a:t>
            </a:r>
            <a:r>
              <a:rPr lang="en-US" baseline="-25000" dirty="0">
                <a:ea typeface="ＭＳ Ｐゴシック" pitchFamily="34" charset="-128"/>
              </a:rPr>
              <a:t>i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Set w = w *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else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Sample 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from P(X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 | Parents(X</a:t>
            </a:r>
            <a:r>
              <a:rPr lang="en-US" baseline="-25000" dirty="0">
                <a:ea typeface="ＭＳ Ｐゴシック" pitchFamily="34" charset="-128"/>
              </a:rPr>
              <a:t>i</a:t>
            </a:r>
            <a:r>
              <a:rPr lang="en-US" dirty="0">
                <a:ea typeface="ＭＳ Ｐゴシック" pitchFamily="34" charset="-128"/>
              </a:rPr>
              <a:t>))</a:t>
            </a:r>
          </a:p>
          <a:p>
            <a:r>
              <a:rPr lang="en-US" sz="2400" dirty="0">
                <a:ea typeface="ＭＳ Ｐゴシック" pitchFamily="34" charset="-128"/>
              </a:rPr>
              <a:t>return (x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), 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A26C59C-DAAE-418B-96B0-D92B2822D705}"/>
              </a:ext>
            </a:extLst>
          </p:cNvPr>
          <p:cNvGrpSpPr/>
          <p:nvPr/>
        </p:nvGrpSpPr>
        <p:grpSpPr>
          <a:xfrm>
            <a:off x="1965960" y="4792980"/>
            <a:ext cx="8458200" cy="2042242"/>
            <a:chOff x="1447800" y="4201160"/>
            <a:chExt cx="9372600" cy="263406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800" y="4597576"/>
              <a:ext cx="9372600" cy="223764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600" y="4201160"/>
              <a:ext cx="990600" cy="79248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8365916" y="1861969"/>
            <a:ext cx="3600293" cy="3534520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m</a:t>
            </a: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</a:t>
            </a:r>
          </a:p>
          <a:p>
            <a:pPr marL="230187" lvl="2" indent="0">
              <a:buNone/>
            </a:pP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4800" y="947569"/>
            <a:ext cx="3657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No evidence: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Prior </a:t>
            </a:r>
            <a:r>
              <a:rPr lang="en-US" sz="2400" kern="0" dirty="0">
                <a:solidFill>
                  <a:srgbClr val="00B0F0"/>
                </a:solidFill>
                <a:ea typeface="ＭＳ Ｐゴシック" pitchFamily="34" charset="-128"/>
                <a:cs typeface="Calibri" pitchFamily="34" charset="0"/>
              </a:rPr>
              <a:t>Sampling</a:t>
            </a:r>
            <a:endParaRPr lang="en-US" sz="2000" kern="0" dirty="0">
              <a:solidFill>
                <a:srgbClr val="00B0F0"/>
              </a:solidFill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191000" y="947569"/>
            <a:ext cx="4038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Some evidence: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solidFill>
                  <a:srgbClr val="FF0000"/>
                </a:solidFill>
                <a:ea typeface="ＭＳ Ｐゴシック" pitchFamily="34" charset="-128"/>
                <a:cs typeface="Calibri" pitchFamily="34" charset="0"/>
              </a:rPr>
              <a:t>Likelihood</a:t>
            </a: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 </a:t>
            </a:r>
            <a:r>
              <a:rPr lang="en-US" sz="2400" kern="0" dirty="0">
                <a:solidFill>
                  <a:srgbClr val="FF0000"/>
                </a:solidFill>
                <a:ea typeface="ＭＳ Ｐゴシック" pitchFamily="34" charset="-128"/>
                <a:cs typeface="Calibri" pitchFamily="34" charset="0"/>
              </a:rPr>
              <a:t>Weighted</a:t>
            </a: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 </a:t>
            </a:r>
            <a:r>
              <a:rPr lang="en-US" sz="2400" kern="0" dirty="0">
                <a:solidFill>
                  <a:srgbClr val="00B0F0"/>
                </a:solidFill>
                <a:ea typeface="ＭＳ Ｐゴシック" pitchFamily="34" charset="-128"/>
                <a:cs typeface="Calibri" pitchFamily="34" charset="0"/>
              </a:rPr>
              <a:t>Sampling</a:t>
            </a:r>
            <a:endParaRPr lang="en-US" sz="2000" kern="0" dirty="0">
              <a:solidFill>
                <a:srgbClr val="00B0F0"/>
              </a:solidFill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8349832" y="955189"/>
            <a:ext cx="3508011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ea typeface="ＭＳ Ｐゴシック" pitchFamily="34" charset="-128"/>
                <a:cs typeface="Calibri" pitchFamily="34" charset="0"/>
              </a:rPr>
              <a:t>All evidence: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2400" kern="0" dirty="0">
                <a:solidFill>
                  <a:srgbClr val="FF0000"/>
                </a:solidFill>
                <a:ea typeface="ＭＳ Ｐゴシック" pitchFamily="34" charset="-128"/>
                <a:cs typeface="Calibri" pitchFamily="34" charset="0"/>
              </a:rPr>
              <a:t>Likelihood Weighted</a:t>
            </a:r>
            <a:endParaRPr lang="en-US" sz="2000" kern="0" dirty="0">
              <a:solidFill>
                <a:srgbClr val="FF0000"/>
              </a:solidFill>
              <a:ea typeface="ＭＳ Ｐゴシック" pitchFamily="34" charset="-128"/>
              <a:cs typeface="Calibri" pitchFamily="34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2400" kern="0" dirty="0">
              <a:ea typeface="ＭＳ Ｐゴシック" pitchFamily="34" charset="-128"/>
              <a:cs typeface="Calibri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0D8DBD3-E412-47A2-87D6-5F5E5D3FB1BD}"/>
              </a:ext>
            </a:extLst>
          </p:cNvPr>
          <p:cNvSpPr txBox="1">
            <a:spLocks/>
          </p:cNvSpPr>
          <p:nvPr/>
        </p:nvSpPr>
        <p:spPr>
          <a:xfrm>
            <a:off x="304800" y="1861969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ea typeface="ＭＳ Ｐゴシック" pitchFamily="34" charset="-128"/>
              </a:rPr>
              <a:t>Input: no evidence</a:t>
            </a:r>
          </a:p>
          <a:p>
            <a:r>
              <a:rPr lang="en-US" sz="2000" dirty="0">
                <a:ea typeface="ＭＳ Ｐゴシック" pitchFamily="34" charset="-128"/>
              </a:rPr>
              <a:t> </a:t>
            </a:r>
          </a:p>
          <a:p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m</a:t>
            </a:r>
          </a:p>
          <a:p>
            <a:r>
              <a:rPr lang="en-US" sz="1800" dirty="0">
                <a:ea typeface="ＭＳ Ｐゴシック" pitchFamily="34" charset="-128"/>
              </a:rPr>
              <a:t>     </a:t>
            </a:r>
          </a:p>
          <a:p>
            <a:pPr marL="230187" lvl="2" indent="0">
              <a:buNone/>
            </a:pPr>
            <a:r>
              <a:rPr lang="en-US" sz="1800" dirty="0">
                <a:ea typeface="ＭＳ Ｐゴシック" pitchFamily="34" charset="-128"/>
              </a:rPr>
              <a:t> </a:t>
            </a:r>
            <a:endParaRPr lang="en-US" sz="1800" baseline="-25000" dirty="0">
              <a:ea typeface="ＭＳ Ｐゴシック" pitchFamily="34" charset="-128"/>
            </a:endParaRPr>
          </a:p>
          <a:p>
            <a:pPr marL="230187" lvl="2" indent="0">
              <a:buNone/>
            </a:pP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    </a:t>
            </a:r>
          </a:p>
          <a:p>
            <a:pPr lvl="2"/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Sample 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from P(X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))</a:t>
            </a:r>
          </a:p>
          <a:p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(x</a:t>
            </a:r>
            <a:r>
              <a:rPr lang="en-US" sz="2000" baseline="-25000" dirty="0">
                <a:solidFill>
                  <a:srgbClr val="00B0F0"/>
                </a:solidFill>
                <a:ea typeface="ＭＳ Ｐゴシック" pitchFamily="34" charset="-128"/>
              </a:rPr>
              <a:t>1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, x</a:t>
            </a:r>
            <a:r>
              <a:rPr lang="en-US" sz="2000" baseline="-25000" dirty="0">
                <a:solidFill>
                  <a:srgbClr val="00B0F0"/>
                </a:solidFill>
                <a:ea typeface="ＭＳ Ｐゴシック" pitchFamily="34" charset="-128"/>
              </a:rPr>
              <a:t>2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, …, </a:t>
            </a:r>
            <a:r>
              <a:rPr lang="en-US" sz="2000" dirty="0" err="1">
                <a:solidFill>
                  <a:srgbClr val="00B0F0"/>
                </a:solidFill>
                <a:ea typeface="ＭＳ Ｐゴシック" pitchFamily="34" charset="-128"/>
              </a:rPr>
              <a:t>x</a:t>
            </a:r>
            <a:r>
              <a:rPr lang="en-US" sz="2000" baseline="-25000" dirty="0" err="1">
                <a:solidFill>
                  <a:srgbClr val="00B0F0"/>
                </a:solidFill>
                <a:ea typeface="ＭＳ Ｐゴシック" pitchFamily="34" charset="-128"/>
              </a:rPr>
              <a:t>m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)</a:t>
            </a:r>
            <a:endParaRPr lang="en-US" sz="2000" dirty="0">
              <a:solidFill>
                <a:srgbClr val="FF0000"/>
              </a:solidFill>
              <a:ea typeface="ＭＳ Ｐゴシック" pitchFamily="34" charset="-128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BE0C275-CF0D-46DA-A896-CE04DFAF8A59}"/>
              </a:ext>
            </a:extLst>
          </p:cNvPr>
          <p:cNvSpPr txBox="1">
            <a:spLocks/>
          </p:cNvSpPr>
          <p:nvPr/>
        </p:nvSpPr>
        <p:spPr>
          <a:xfrm>
            <a:off x="4327316" y="1861969"/>
            <a:ext cx="3783455" cy="3534520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ea typeface="ＭＳ Ｐゴシック" pitchFamily="34" charset="-128"/>
              </a:rPr>
              <a:t>Input: evidence instantiation</a:t>
            </a:r>
          </a:p>
          <a:p>
            <a:r>
              <a:rPr lang="en-US" sz="2000" dirty="0">
                <a:ea typeface="ＭＳ Ｐゴシック" pitchFamily="34" charset="-128"/>
              </a:rPr>
              <a:t>w = 1.0</a:t>
            </a:r>
          </a:p>
          <a:p>
            <a:r>
              <a:rPr lang="en-US" sz="2000" dirty="0">
                <a:ea typeface="ＭＳ Ｐゴシック" pitchFamily="34" charset="-128"/>
              </a:rPr>
              <a:t>for </a:t>
            </a:r>
            <a:r>
              <a:rPr lang="en-US" sz="2000" dirty="0" err="1">
                <a:ea typeface="ＭＳ Ｐゴシック" pitchFamily="34" charset="-128"/>
              </a:rPr>
              <a:t>i</a:t>
            </a:r>
            <a:r>
              <a:rPr lang="en-US" sz="2000" dirty="0">
                <a:ea typeface="ＭＳ Ｐゴシック" pitchFamily="34" charset="-128"/>
              </a:rPr>
              <a:t>=1, 2, …, m</a:t>
            </a:r>
          </a:p>
          <a:p>
            <a:r>
              <a:rPr lang="en-US" sz="1800" dirty="0">
                <a:ea typeface="ＭＳ Ｐゴシック" pitchFamily="34" charset="-128"/>
              </a:rPr>
              <a:t>    if X</a:t>
            </a:r>
            <a:r>
              <a:rPr lang="en-US" sz="1800" baseline="-25000" dirty="0">
                <a:ea typeface="ＭＳ Ｐゴシック" pitchFamily="34" charset="-128"/>
              </a:rPr>
              <a:t>i</a:t>
            </a:r>
            <a:r>
              <a:rPr lang="en-US" sz="1800" dirty="0">
                <a:ea typeface="ＭＳ Ｐゴシック" pitchFamily="34" charset="-128"/>
              </a:rPr>
              <a:t> is an evidence variable</a:t>
            </a:r>
          </a:p>
          <a:p>
            <a:pPr lvl="2"/>
            <a:r>
              <a:rPr lang="en-US" sz="1800" dirty="0">
                <a:ea typeface="ＭＳ Ｐゴシック" pitchFamily="34" charset="-128"/>
              </a:rPr>
              <a:t>X</a:t>
            </a:r>
            <a:r>
              <a:rPr lang="en-US" sz="1800" baseline="-25000" dirty="0">
                <a:ea typeface="ＭＳ Ｐゴシック" pitchFamily="34" charset="-128"/>
              </a:rPr>
              <a:t>i</a:t>
            </a:r>
            <a:r>
              <a:rPr lang="en-US" sz="1800" dirty="0">
                <a:ea typeface="ＭＳ Ｐゴシック" pitchFamily="34" charset="-128"/>
              </a:rPr>
              <a:t> = observation x</a:t>
            </a:r>
            <a:r>
              <a:rPr lang="en-US" sz="1800" baseline="-25000" dirty="0">
                <a:ea typeface="ＭＳ Ｐゴシック" pitchFamily="34" charset="-128"/>
              </a:rPr>
              <a:t>i</a:t>
            </a:r>
            <a:r>
              <a:rPr lang="en-US" sz="1800" dirty="0">
                <a:ea typeface="ＭＳ Ｐゴシック" pitchFamily="34" charset="-128"/>
              </a:rPr>
              <a:t> for X</a:t>
            </a:r>
            <a:r>
              <a:rPr lang="en-US" sz="1800" baseline="-25000" dirty="0">
                <a:ea typeface="ＭＳ Ｐゴシック" pitchFamily="34" charset="-128"/>
              </a:rPr>
              <a:t>i</a:t>
            </a:r>
          </a:p>
          <a:p>
            <a:pPr lvl="2"/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Set w = w * P(x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FF000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ＭＳ Ｐゴシック" pitchFamily="34" charset="-128"/>
              </a:rPr>
              <a:t>))</a:t>
            </a:r>
            <a:endParaRPr lang="en-US" sz="1600" dirty="0">
              <a:solidFill>
                <a:srgbClr val="FF0000"/>
              </a:solidFill>
              <a:ea typeface="ＭＳ Ｐゴシック" pitchFamily="34" charset="-128"/>
            </a:endParaRPr>
          </a:p>
          <a:p>
            <a:r>
              <a:rPr lang="en-US" sz="1800" dirty="0">
                <a:ea typeface="ＭＳ Ｐゴシック" pitchFamily="34" charset="-128"/>
              </a:rPr>
              <a:t>    else</a:t>
            </a:r>
          </a:p>
          <a:p>
            <a:pPr lvl="2"/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Sample 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from P(X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 | Parents(X</a:t>
            </a:r>
            <a:r>
              <a:rPr lang="en-US" sz="1800" baseline="-25000" dirty="0">
                <a:solidFill>
                  <a:srgbClr val="00B0F0"/>
                </a:solidFill>
                <a:ea typeface="ＭＳ Ｐゴシック" pitchFamily="34" charset="-128"/>
              </a:rPr>
              <a:t>i</a:t>
            </a:r>
            <a:r>
              <a:rPr lang="en-US" sz="1800" dirty="0">
                <a:solidFill>
                  <a:srgbClr val="00B0F0"/>
                </a:solidFill>
                <a:ea typeface="ＭＳ Ｐゴシック" pitchFamily="34" charset="-128"/>
              </a:rPr>
              <a:t>))</a:t>
            </a:r>
          </a:p>
          <a:p>
            <a:r>
              <a:rPr lang="en-US" sz="2000" dirty="0">
                <a:ea typeface="ＭＳ Ｐゴシック" pitchFamily="34" charset="-128"/>
              </a:rPr>
              <a:t>return 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(x</a:t>
            </a:r>
            <a:r>
              <a:rPr lang="en-US" sz="2000" baseline="-25000" dirty="0">
                <a:solidFill>
                  <a:srgbClr val="00B0F0"/>
                </a:solidFill>
                <a:ea typeface="ＭＳ Ｐゴシック" pitchFamily="34" charset="-128"/>
              </a:rPr>
              <a:t>1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, x</a:t>
            </a:r>
            <a:r>
              <a:rPr lang="en-US" sz="2000" baseline="-25000" dirty="0">
                <a:solidFill>
                  <a:srgbClr val="00B0F0"/>
                </a:solidFill>
                <a:ea typeface="ＭＳ Ｐゴシック" pitchFamily="34" charset="-128"/>
              </a:rPr>
              <a:t>2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, …, </a:t>
            </a:r>
            <a:r>
              <a:rPr lang="en-US" sz="2000" dirty="0" err="1">
                <a:solidFill>
                  <a:srgbClr val="00B0F0"/>
                </a:solidFill>
                <a:ea typeface="ＭＳ Ｐゴシック" pitchFamily="34" charset="-128"/>
              </a:rPr>
              <a:t>x</a:t>
            </a:r>
            <a:r>
              <a:rPr lang="en-US" sz="2000" baseline="-25000" dirty="0" err="1">
                <a:solidFill>
                  <a:srgbClr val="00B0F0"/>
                </a:solidFill>
                <a:ea typeface="ＭＳ Ｐゴシック" pitchFamily="34" charset="-128"/>
              </a:rPr>
              <a:t>m</a:t>
            </a:r>
            <a:r>
              <a:rPr lang="en-US" sz="2000" dirty="0">
                <a:solidFill>
                  <a:srgbClr val="00B0F0"/>
                </a:solidFill>
                <a:ea typeface="ＭＳ Ｐゴシック" pitchFamily="34" charset="-128"/>
              </a:rPr>
              <a:t>), </a:t>
            </a:r>
            <a:r>
              <a:rPr lang="en-US" sz="2000" dirty="0">
                <a:solidFill>
                  <a:srgbClr val="FF0000"/>
                </a:solidFill>
                <a:ea typeface="ＭＳ Ｐゴシック" pitchFamily="34" charset="-128"/>
              </a:rPr>
              <a:t>w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60C22EA-5893-0641-371E-C51F895789D6}"/>
                  </a:ext>
                </a:extLst>
              </p:cNvPr>
              <p:cNvSpPr txBox="1"/>
              <p:nvPr/>
            </p:nvSpPr>
            <p:spPr>
              <a:xfrm>
                <a:off x="359385" y="5541099"/>
                <a:ext cx="3728870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𝑃</m:t>
                      </m:r>
                      <m:d>
                        <m:dPr>
                          <m:ctrlPr>
                            <a:rPr lang="en-US" sz="180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</m:ctrlPr>
                        </m:dPr>
                        <m:e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1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, 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2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, </m:t>
                          </m:r>
                          <m:r>
                            <a:rPr lang="en-US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…,</m:t>
                          </m:r>
                          <m:r>
                            <a:rPr lang="en-US" i="1" dirty="0" err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 err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𝑚</m:t>
                          </m:r>
                        </m:e>
                      </m:d>
                      <m:r>
                        <a:rPr lang="en-US" sz="18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≈</m:t>
                      </m:r>
                      <m:f>
                        <m:fPr>
                          <m:ctrlPr>
                            <a:rPr lang="en-US" sz="1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</m:ctrlPr>
                        </m:fPr>
                        <m:num>
                          <m:r>
                            <a:rPr lang="en-US" sz="1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𝑁</m:t>
                          </m:r>
                          <m:d>
                            <m:dPr>
                              <m:ctrlPr>
                                <a:rPr lang="en-US" sz="1800" b="0" i="1" dirty="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𝑥</m:t>
                              </m:r>
                              <m:r>
                                <a:rPr lang="en-US" i="1" baseline="-25000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1</m:t>
                              </m:r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, </m:t>
                              </m:r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𝑥</m:t>
                              </m:r>
                              <m:r>
                                <a:rPr lang="en-US" i="1" baseline="-25000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2</m:t>
                              </m:r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, </m:t>
                              </m:r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…,</m:t>
                              </m:r>
                              <m:r>
                                <a:rPr lang="en-US" i="1" dirty="0" err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𝑥</m:t>
                              </m:r>
                              <m:r>
                                <a:rPr lang="en-US" i="1" baseline="-25000" dirty="0" err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lang="en-US" sz="1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60C22EA-5893-0641-371E-C51F89578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85" y="5541099"/>
                <a:ext cx="3728870" cy="6347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A79B8A-F217-02FB-262B-85FC6603E43B}"/>
                  </a:ext>
                </a:extLst>
              </p:cNvPr>
              <p:cNvSpPr txBox="1"/>
              <p:nvPr/>
            </p:nvSpPr>
            <p:spPr>
              <a:xfrm>
                <a:off x="8365916" y="5628726"/>
                <a:ext cx="372887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𝑃</m:t>
                      </m:r>
                      <m:d>
                        <m:dPr>
                          <m:ctrlPr>
                            <a:rPr lang="en-US" sz="180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</m:ctrlPr>
                        </m:dPr>
                        <m:e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1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, 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2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, </m:t>
                          </m:r>
                          <m:r>
                            <a:rPr lang="en-US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…,</m:t>
                          </m:r>
                          <m:r>
                            <a:rPr lang="en-US" i="1" dirty="0" err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 err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𝑚</m:t>
                          </m:r>
                        </m:e>
                      </m:d>
                      <m:r>
                        <a:rPr lang="en-US" sz="18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=</m:t>
                      </m:r>
                      <m:r>
                        <a:rPr lang="en-US" sz="1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𝑤</m:t>
                      </m:r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2A79B8A-F217-02FB-262B-85FC6603E4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916" y="5628726"/>
                <a:ext cx="372887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F2CC98-90E6-D0C0-9544-92D47C9FB664}"/>
                  </a:ext>
                </a:extLst>
              </p:cNvPr>
              <p:cNvSpPr txBox="1"/>
              <p:nvPr/>
            </p:nvSpPr>
            <p:spPr>
              <a:xfrm>
                <a:off x="4231564" y="5495997"/>
                <a:ext cx="3998035" cy="62805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𝑃</m:t>
                      </m:r>
                      <m:d>
                        <m:dPr>
                          <m:ctrlPr>
                            <a:rPr lang="en-US" sz="180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</m:ctrlPr>
                        </m:dPr>
                        <m:e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1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, 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2</m:t>
                          </m:r>
                          <m:r>
                            <a:rPr lang="en-US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, </m:t>
                          </m:r>
                          <m:r>
                            <a:rPr lang="en-US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…,</m:t>
                          </m:r>
                          <m:r>
                            <a:rPr lang="en-US" i="1" dirty="0" err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𝑥</m:t>
                          </m:r>
                          <m:r>
                            <a:rPr lang="en-US" i="1" baseline="-25000" dirty="0" err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𝑚</m:t>
                          </m:r>
                        </m:e>
                      </m:d>
                      <m:r>
                        <a:rPr lang="en-US" sz="18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≈</m:t>
                      </m:r>
                      <m:r>
                        <a:rPr lang="en-US" sz="18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𝑤</m:t>
                      </m:r>
                      <m:r>
                        <a:rPr lang="en-US" sz="18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ＭＳ Ｐゴシック" pitchFamily="34" charset="-128"/>
                        </a:rPr>
                        <m:t>⋅</m:t>
                      </m:r>
                      <m:f>
                        <m:fPr>
                          <m:ctrlPr>
                            <a:rPr lang="en-US" sz="1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</m:ctrlPr>
                        </m:fPr>
                        <m:num>
                          <m:r>
                            <a:rPr lang="en-US" sz="1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𝑁</m:t>
                          </m:r>
                          <m:d>
                            <m:dPr>
                              <m:ctrlPr>
                                <a:rPr lang="en-US" sz="1800" b="0" i="1" dirty="0" smtClean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𝑥</m:t>
                              </m:r>
                              <m:r>
                                <a:rPr lang="en-US" i="1" baseline="-25000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1</m:t>
                              </m:r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, </m:t>
                              </m:r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𝑥</m:t>
                              </m:r>
                              <m:r>
                                <a:rPr lang="en-US" i="1" baseline="-25000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2</m:t>
                              </m:r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, </m:t>
                              </m:r>
                              <m:r>
                                <a:rPr lang="en-US" i="1" dirty="0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…,</m:t>
                              </m:r>
                              <m:r>
                                <a:rPr lang="en-US" i="1" dirty="0" err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𝑥</m:t>
                              </m:r>
                              <m:r>
                                <a:rPr lang="en-US" i="1" baseline="-25000" dirty="0" err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ea typeface="ＭＳ Ｐゴシック" pitchFamily="34" charset="-128"/>
                                </a:rPr>
                                <m:t>𝑚</m:t>
                              </m:r>
                            </m:e>
                          </m:d>
                        </m:num>
                        <m:den>
                          <m:r>
                            <a:rPr lang="en-US" sz="1800" b="0" i="1" dirty="0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ＭＳ Ｐゴシック" pitchFamily="34" charset="-128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8F2CC98-90E6-D0C0-9544-92D47C9FB6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1564" y="5495997"/>
                <a:ext cx="3998035" cy="6280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61084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Remember 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How many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charset="0"/>
                      </a:rPr>
                      <m:t>{</m:t>
                    </m:r>
                    <m:r>
                      <a:rPr lang="en-US" b="0" i="1" dirty="0" smtClean="0">
                        <a:latin typeface="Cambria Math" charset="0"/>
                      </a:rPr>
                      <m:t>−</m:t>
                    </m:r>
                    <m:r>
                      <a:rPr lang="en-US" i="1" dirty="0">
                        <a:latin typeface="Cambria Math" charset="0"/>
                      </a:rPr>
                      <m:t>𝑎</m:t>
                    </m:r>
                    <m:r>
                      <a:rPr lang="en-US" b="0" i="1" dirty="0" smtClean="0">
                        <a:latin typeface="Cambria Math" charset="0"/>
                      </a:rPr>
                      <m:t>,+</m:t>
                    </m:r>
                    <m:r>
                      <a:rPr lang="en-US" i="1" dirty="0">
                        <a:latin typeface="Cambria Math" charset="0"/>
                      </a:rPr>
                      <m:t>𝑏</m:t>
                    </m:r>
                    <m:r>
                      <a:rPr lang="en-US" b="0" i="1" dirty="0" smtClean="0">
                        <a:latin typeface="Cambria Math" charset="0"/>
                      </a:rPr>
                      <m:t>,−</m:t>
                    </m:r>
                    <m:r>
                      <a:rPr lang="en-US" i="1" dirty="0">
                        <a:latin typeface="Cambria Math" charset="0"/>
                      </a:rPr>
                      <m:t>𝑐</m:t>
                    </m:r>
                    <m:r>
                      <a:rPr lang="en-US" b="0" i="1" dirty="0" smtClean="0">
                        <a:latin typeface="Cambria Math" charset="0"/>
                      </a:rPr>
                      <m:t>}</m:t>
                    </m:r>
                  </m:oMath>
                </a14:m>
                <a:r>
                  <a:rPr lang="en-US" dirty="0"/>
                  <a:t> samples out of N=1000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should we expect?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50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125</a:t>
                </a:r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dirty="0"/>
                  <a:t> 200</a:t>
                </a:r>
              </a:p>
              <a:p>
                <a:pPr marL="514350" lvl="0" indent="-514350">
                  <a:lnSpc>
                    <a:spcPct val="100000"/>
                  </a:lnSpc>
                  <a:spcBef>
                    <a:spcPts val="0"/>
                  </a:spcBef>
                  <a:buFont typeface="+mj-lt"/>
                  <a:buAutoNum type="alphaUcPeriod"/>
                  <a:defRPr/>
                </a:pPr>
                <a:r>
                  <a:rPr lang="en-US" dirty="0"/>
                  <a:t> I have no idea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7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AutoShape 6"/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3" name="AutoShape 6"/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5" name="Oval 3"/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28" name="Oval 3"/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/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/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1" name="Oval 3"/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3" name="Table 32"/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4889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cxnSp>
        <p:nvCxnSpPr>
          <p:cNvPr id="26" name="AutoShape 6">
            <a:extLst>
              <a:ext uri="{FF2B5EF4-FFF2-40B4-BE49-F238E27FC236}">
                <a16:creationId xmlns:a16="http://schemas.microsoft.com/office/drawing/2014/main" id="{0AF4F9D7-9B03-46D9-A32F-8709E7E30AE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3156353"/>
            <a:ext cx="0" cy="84332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7" name="AutoShape 6">
            <a:extLst>
              <a:ext uri="{FF2B5EF4-FFF2-40B4-BE49-F238E27FC236}">
                <a16:creationId xmlns:a16="http://schemas.microsoft.com/office/drawing/2014/main" id="{0608F640-049C-4582-8D14-A91CE435957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353154" y="4453284"/>
            <a:ext cx="8464" cy="84332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E6B2206-A04B-4544-AC79-FC8BE36AD236}"/>
              </a:ext>
            </a:extLst>
          </p:cNvPr>
          <p:cNvGrpSpPr/>
          <p:nvPr/>
        </p:nvGrpSpPr>
        <p:grpSpPr>
          <a:xfrm>
            <a:off x="7098370" y="2679123"/>
            <a:ext cx="491681" cy="477230"/>
            <a:chOff x="5972710" y="3481579"/>
            <a:chExt cx="491681" cy="477230"/>
          </a:xfrm>
        </p:grpSpPr>
        <p:sp>
          <p:nvSpPr>
            <p:cNvPr id="29" name="Oval 3">
              <a:extLst>
                <a:ext uri="{FF2B5EF4-FFF2-40B4-BE49-F238E27FC236}">
                  <a16:creationId xmlns:a16="http://schemas.microsoft.com/office/drawing/2014/main" id="{4BE6A0E0-F701-4F71-B15A-F6FE310BD1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0597" y="3505200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00B0F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00B0F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7B3F79C3-3738-44F8-AF5C-90F6985C5D3A}"/>
                    </a:ext>
                  </a:extLst>
                </p:cNvPr>
                <p:cNvSpPr/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00B0F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𝐴</m:t>
                        </m:r>
                      </m:oMath>
                    </m:oMathPara>
                  </a14:m>
                  <a:endParaRPr lang="en-US" sz="2400" dirty="0">
                    <a:solidFill>
                      <a:srgbClr val="00B0F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2710" y="3481579"/>
                  <a:ext cx="468205" cy="46166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DA91ADC-9090-4331-A2D4-E718FAEAA002}"/>
              </a:ext>
            </a:extLst>
          </p:cNvPr>
          <p:cNvGrpSpPr/>
          <p:nvPr/>
        </p:nvGrpSpPr>
        <p:grpSpPr>
          <a:xfrm>
            <a:off x="7116257" y="3995646"/>
            <a:ext cx="483984" cy="461665"/>
            <a:chOff x="6511771" y="4340347"/>
            <a:chExt cx="483984" cy="461665"/>
          </a:xfrm>
        </p:grpSpPr>
        <p:sp>
          <p:nvSpPr>
            <p:cNvPr id="32" name="Oval 3">
              <a:extLst>
                <a:ext uri="{FF2B5EF4-FFF2-40B4-BE49-F238E27FC236}">
                  <a16:creationId xmlns:a16="http://schemas.microsoft.com/office/drawing/2014/main" id="{CF383E25-E754-4ABF-B6F5-2D92F53A7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1771" y="4344376"/>
              <a:ext cx="473794" cy="453609"/>
            </a:xfrm>
            <a:prstGeom prst="ellipse">
              <a:avLst/>
            </a:prstGeom>
            <a:solidFill>
              <a:schemeClr val="bg1"/>
            </a:solidFill>
            <a:ln w="34925">
              <a:solidFill>
                <a:srgbClr val="7030A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4EB0AE30-F79D-4241-BE5E-243F3029D7FA}"/>
                    </a:ext>
                  </a:extLst>
                </p:cNvPr>
                <p:cNvSpPr/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srgbClr val="7030A0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𝐵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5880" y="4340347"/>
                  <a:ext cx="479875" cy="461665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B2D99EE-2F88-4FE8-B053-98F844D079C6}"/>
              </a:ext>
            </a:extLst>
          </p:cNvPr>
          <p:cNvGrpSpPr/>
          <p:nvPr/>
        </p:nvGrpSpPr>
        <p:grpSpPr>
          <a:xfrm>
            <a:off x="7123406" y="5296604"/>
            <a:ext cx="473794" cy="461665"/>
            <a:chOff x="10626571" y="5030612"/>
            <a:chExt cx="473794" cy="461665"/>
          </a:xfrm>
        </p:grpSpPr>
        <p:sp>
          <p:nvSpPr>
            <p:cNvPr id="35" name="Oval 3">
              <a:extLst>
                <a:ext uri="{FF2B5EF4-FFF2-40B4-BE49-F238E27FC236}">
                  <a16:creationId xmlns:a16="http://schemas.microsoft.com/office/drawing/2014/main" id="{ABC3523D-7AC4-41D2-8979-F9D697E4E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6571" y="5034641"/>
              <a:ext cx="473794" cy="45360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34925">
              <a:solidFill>
                <a:srgbClr val="0432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800" baseline="-25000" dirty="0">
                <a:solidFill>
                  <a:srgbClr val="FF0000"/>
                </a:solidFill>
                <a:latin typeface="Cambria Math" charset="0"/>
                <a:ea typeface="Cambria Math" charset="0"/>
                <a:cs typeface="Cambria Math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635F8F-C7A9-4CD6-BEB8-DA9C1E564D4A}"/>
                    </a:ext>
                  </a:extLst>
                </p:cNvPr>
                <p:cNvSpPr/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3333FF"/>
                            </a:solidFill>
                            <a:latin typeface="Cambria Math" charset="0"/>
                            <a:cs typeface="Calibri"/>
                            <a:sym typeface="Wingdings"/>
                          </a:rPr>
                          <m:t>𝐶</m:t>
                        </m:r>
                      </m:oMath>
                    </m:oMathPara>
                  </a14:m>
                  <a:endParaRPr lang="en-US" sz="2400" dirty="0">
                    <a:solidFill>
                      <a:srgbClr val="3333FF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F4635F8F-C7A9-4CD6-BEB8-DA9C1E564D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30680" y="5030612"/>
                  <a:ext cx="468205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6D6C1738-C6E0-4308-BAF2-6642E8C92F22}"/>
              </a:ext>
            </a:extLst>
          </p:cNvPr>
          <p:cNvGraphicFramePr>
            <a:graphicFrameLocks noGrp="1"/>
          </p:cNvGraphicFramePr>
          <p:nvPr/>
        </p:nvGraphicFramePr>
        <p:xfrm>
          <a:off x="9529541" y="2135198"/>
          <a:ext cx="1595660" cy="824430"/>
        </p:xfrm>
        <a:graphic>
          <a:graphicData uri="http://schemas.openxmlformats.org/drawingml/2006/table">
            <a:tbl>
              <a:tblPr/>
              <a:tblGrid>
                <a:gridCol w="797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2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3404B9C3-6FF4-4303-80AB-202411EFD7B4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3260061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9/10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-a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1/2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id="{D8329526-0F5F-417F-A00D-6E89407AED2D}"/>
              </a:ext>
            </a:extLst>
          </p:cNvPr>
          <p:cNvGraphicFramePr>
            <a:graphicFrameLocks noGrp="1"/>
          </p:cNvGraphicFramePr>
          <p:nvPr/>
        </p:nvGraphicFramePr>
        <p:xfrm>
          <a:off x="9529542" y="5117680"/>
          <a:ext cx="2357658" cy="1501068"/>
        </p:xfrm>
        <a:graphic>
          <a:graphicData uri="http://schemas.openxmlformats.org/drawingml/2006/table">
            <a:tbl>
              <a:tblPr/>
              <a:tblGrid>
                <a:gridCol w="785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1/5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3206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-b</a:t>
                      </a:r>
                    </a:p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07" marB="0" anchor="b">
                    <a:lnL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+c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3206">
                <a:tc vMerge="1"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-c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07" marB="0" anchor="b">
                    <a:lnL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3333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9AC467-E2CD-4438-AB9D-B4C0EB667702}"/>
                  </a:ext>
                </a:extLst>
              </p:cNvPr>
              <p:cNvSpPr/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B0F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69AC467-E2CD-4438-AB9D-B4C0EB6677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355" y="2316580"/>
                <a:ext cx="1044966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C4722D-1B8D-4CAB-B22F-916C92D83D0A}"/>
                  </a:ext>
                </a:extLst>
              </p:cNvPr>
              <p:cNvSpPr/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7030A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29C4722D-1B8D-4CAB-B22F-916C92D83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562" y="3679772"/>
                <a:ext cx="1404039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623410-5E57-45FD-871F-01F7B769A33A}"/>
                  </a:ext>
                </a:extLst>
              </p:cNvPr>
              <p:cNvSpPr/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𝐵</m:t>
                      </m:r>
                      <m:r>
                        <a:rPr lang="en-US" sz="2800" b="0" i="1" smtClean="0">
                          <a:solidFill>
                            <a:srgbClr val="3333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90623410-5E57-45FD-871F-01F7B769A3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914" y="5596298"/>
                <a:ext cx="1403461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40834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1253498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E8851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US" dirty="0">
                  <a:solidFill>
                    <a:srgbClr val="E88510"/>
                  </a:solidFill>
                </a:endParaRP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𝑏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𝑐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𝑐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(+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𝑒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E88510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𝑐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1253498" cy="2274127"/>
              </a:xfrm>
              <a:blipFill>
                <a:blip r:embed="rId2"/>
                <a:stretch>
                  <a:fillRect l="-1138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rgbClr val="FFCCCC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" name="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rgbClr val="D1FFE6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100E96B7-E98F-4B1A-BE53-80854B2EFBB4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3A4B5BD2-D769-404D-BFC8-DFE22DEC8748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33F66CA-D757-4A16-B365-E2080B93AB2E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E12983C8-2C3C-4ED0-87FD-2AA718272ED0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753C8567-B8F5-4925-8F47-2D001FDB4680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686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None</a:t>
                </a:r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𝐴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𝐷</m:t>
                          </m:r>
                        </m:e>
                        <m:e>
                          <m:r>
                            <a:rPr lang="en-US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  <a:blipFill>
                <a:blip r:embed="rId2"/>
                <a:stretch>
                  <a:fillRect l="-1217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noFill/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noFill/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noFill/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7370E4F-63AA-4442-B0DC-3F0E0C1D7445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63B6008E-5D4A-41B5-A923-15432FD0C2B4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63ECC019-84FF-45BC-821D-75E3E3A9086A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3B38ECD8-F017-47E7-81E5-F5B4B32E11A7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6771EC52-4D92-4DED-8455-410B8F4FF639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286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Likelihood Weighting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</p:spPr>
            <p:txBody>
              <a:bodyPr/>
              <a:lstStyle/>
              <a:p>
                <a:r>
                  <a:rPr lang="en-US" dirty="0"/>
                  <a:t>Consistency of likelihood weighted sampling distribution</a:t>
                </a:r>
              </a:p>
              <a:p>
                <a:r>
                  <a:rPr lang="en-US" dirty="0"/>
                  <a:t>Evidence: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  <a:p>
                <a:pPr>
                  <a:lnSpc>
                    <a:spcPct val="80000"/>
                  </a:lnSpc>
                </a:pPr>
                <a:r>
                  <a:rPr lang="en-US" dirty="0">
                    <a:cs typeface="Calibri"/>
                    <a:sym typeface="Wingdings"/>
                  </a:rPr>
                  <a:t>Joint from Bayes nets</a:t>
                </a:r>
              </a:p>
              <a:p>
                <a:pPr lvl="5">
                  <a:lnSpc>
                    <a:spcPct val="80000"/>
                  </a:lnSpc>
                </a:pPr>
                <a:endParaRPr lang="en-US" sz="1600" dirty="0">
                  <a:cs typeface="Calibri"/>
                  <a:sym typeface="Wingdings"/>
                </a:endParaRPr>
              </a:p>
              <a:p>
                <a:pPr>
                  <a:lnSpc>
                    <a:spcPct val="8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CC00CC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   </m:t>
                      </m:r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𝐴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𝐷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𝐸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=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33CC33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33CC33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𝐵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33CC33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0432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432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0432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𝑎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9437FF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9437FF"/>
                              </a:solidFill>
                              <a:latin typeface="Cambria Math" panose="02040503050406030204" pitchFamily="18" charset="0"/>
                              <a:cs typeface="Calibri"/>
                              <a:sym typeface="Wingdings"/>
                            </a:rPr>
                            <m:t>𝑑</m:t>
                          </m:r>
                        </m:e>
                        <m:e>
                          <m:r>
                            <a:rPr lang="en-US" i="1">
                              <a:solidFill>
                                <a:srgbClr val="9437FF"/>
                              </a:solidFill>
                              <a:latin typeface="Cambria Math" charset="0"/>
                              <a:cs typeface="Calibri"/>
                              <a:sym typeface="Wingdings"/>
                            </a:rPr>
                            <m:t>𝐶</m:t>
                          </m:r>
                        </m:e>
                      </m:d>
                      <m:r>
                        <a:rPr lang="en-US" i="1">
                          <a:solidFill>
                            <a:schemeClr val="accent2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 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𝑃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(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𝐸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|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𝐶</m:t>
                      </m:r>
                      <m:r>
                        <a:rPr lang="en-US" i="1">
                          <a:solidFill>
                            <a:srgbClr val="E88510"/>
                          </a:solidFill>
                          <a:latin typeface="Cambria Math" charset="0"/>
                          <a:cs typeface="Calibri"/>
                          <a:sym typeface="Wingdings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  <a:cs typeface="Calibri"/>
                  <a:sym typeface="Wingding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FB170A-82F3-4FA0-B711-5091276B23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2274127"/>
              </a:xfrm>
              <a:blipFill>
                <a:blip r:embed="rId2"/>
                <a:stretch>
                  <a:fillRect l="-1217" t="-4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8342589F-4915-4ACF-86F2-4F0D39FE48FA}"/>
              </a:ext>
            </a:extLst>
          </p:cNvPr>
          <p:cNvGrpSpPr/>
          <p:nvPr/>
        </p:nvGrpSpPr>
        <p:grpSpPr>
          <a:xfrm>
            <a:off x="9651520" y="367131"/>
            <a:ext cx="2074815" cy="2294326"/>
            <a:chOff x="5410200" y="3500735"/>
            <a:chExt cx="2074815" cy="2294326"/>
          </a:xfrm>
        </p:grpSpPr>
        <p:cxnSp>
          <p:nvCxnSpPr>
            <p:cNvPr id="27" name="AutoShape 6">
              <a:extLst>
                <a:ext uri="{FF2B5EF4-FFF2-40B4-BE49-F238E27FC236}">
                  <a16:creationId xmlns:a16="http://schemas.microsoft.com/office/drawing/2014/main" id="{D9859DD7-7DEE-43F5-AFB4-72CCDE4853D2}"/>
                </a:ext>
              </a:extLst>
            </p:cNvPr>
            <p:cNvCxnSpPr>
              <a:cxnSpLocks noChangeShapeType="1"/>
              <a:stCxn id="29" idx="5"/>
              <a:endCxn id="31" idx="0"/>
            </p:cNvCxnSpPr>
            <p:nvPr/>
          </p:nvCxnSpPr>
          <p:spPr bwMode="auto">
            <a:xfrm>
              <a:off x="6395006" y="3892379"/>
              <a:ext cx="353662" cy="451997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AutoShape 6">
              <a:extLst>
                <a:ext uri="{FF2B5EF4-FFF2-40B4-BE49-F238E27FC236}">
                  <a16:creationId xmlns:a16="http://schemas.microsoft.com/office/drawing/2014/main" id="{4F61568A-14E7-4590-840D-06964C72A516}"/>
                </a:ext>
              </a:extLst>
            </p:cNvPr>
            <p:cNvCxnSpPr>
              <a:cxnSpLocks noChangeShapeType="1"/>
              <a:stCxn id="31" idx="5"/>
              <a:endCxn id="33" idx="0"/>
            </p:cNvCxnSpPr>
            <p:nvPr/>
          </p:nvCxnSpPr>
          <p:spPr bwMode="auto">
            <a:xfrm>
              <a:off x="6916179" y="4731556"/>
              <a:ext cx="324049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6">
              <a:extLst>
                <a:ext uri="{FF2B5EF4-FFF2-40B4-BE49-F238E27FC236}">
                  <a16:creationId xmlns:a16="http://schemas.microsoft.com/office/drawing/2014/main" id="{F0D9647E-97A2-40EA-AFF0-CAB039C8BD25}"/>
                </a:ext>
              </a:extLst>
            </p:cNvPr>
            <p:cNvCxnSpPr>
              <a:cxnSpLocks noChangeShapeType="1"/>
              <a:stCxn id="31" idx="3"/>
              <a:endCxn id="32" idx="0"/>
            </p:cNvCxnSpPr>
            <p:nvPr/>
          </p:nvCxnSpPr>
          <p:spPr bwMode="auto">
            <a:xfrm flipH="1">
              <a:off x="6227494" y="4731556"/>
              <a:ext cx="353662" cy="6060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AutoShape 6">
              <a:extLst>
                <a:ext uri="{FF2B5EF4-FFF2-40B4-BE49-F238E27FC236}">
                  <a16:creationId xmlns:a16="http://schemas.microsoft.com/office/drawing/2014/main" id="{713924F0-C70E-4DC6-83F2-5BDB92F4782F}"/>
                </a:ext>
              </a:extLst>
            </p:cNvPr>
            <p:cNvCxnSpPr>
              <a:cxnSpLocks noChangeShapeType="1"/>
              <a:stCxn id="29" idx="3"/>
              <a:endCxn id="30" idx="0"/>
            </p:cNvCxnSpPr>
            <p:nvPr/>
          </p:nvCxnSpPr>
          <p:spPr bwMode="auto">
            <a:xfrm flipH="1">
              <a:off x="5647097" y="3892379"/>
              <a:ext cx="412886" cy="46239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326450B-CEC9-4AA9-AD85-A5EB28BA8715}"/>
                </a:ext>
              </a:extLst>
            </p:cNvPr>
            <p:cNvGrpSpPr/>
            <p:nvPr/>
          </p:nvGrpSpPr>
          <p:grpSpPr>
            <a:xfrm>
              <a:off x="5990597" y="3500735"/>
              <a:ext cx="486403" cy="461665"/>
              <a:chOff x="5990597" y="3500735"/>
              <a:chExt cx="486403" cy="461665"/>
            </a:xfrm>
          </p:grpSpPr>
          <p:sp>
            <p:nvSpPr>
              <p:cNvPr id="44" name="Oval 3">
                <a:extLst>
                  <a:ext uri="{FF2B5EF4-FFF2-40B4-BE49-F238E27FC236}">
                    <a16:creationId xmlns:a16="http://schemas.microsoft.com/office/drawing/2014/main" id="{43879EA5-B835-4C35-9FFA-D882A09DC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3505200"/>
                <a:ext cx="473794" cy="453609"/>
              </a:xfrm>
              <a:prstGeom prst="ellipse">
                <a:avLst/>
              </a:prstGeom>
              <a:solidFill>
                <a:srgbClr val="FFCCCC"/>
              </a:solidFill>
              <a:ln w="349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3F7701B5-3808-431F-85B7-BD75996EE757}"/>
                      </a:ext>
                    </a:extLst>
                  </p:cNvPr>
                  <p:cNvSpPr/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𝐴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" name="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08795" y="3500735"/>
                    <a:ext cx="468205" cy="461665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091F4D8-D5D4-4556-AE6F-DC1A3C2BE218}"/>
                </a:ext>
              </a:extLst>
            </p:cNvPr>
            <p:cNvGrpSpPr/>
            <p:nvPr/>
          </p:nvGrpSpPr>
          <p:grpSpPr>
            <a:xfrm>
              <a:off x="5410200" y="4340347"/>
              <a:ext cx="493941" cy="468035"/>
              <a:chOff x="5410200" y="4340347"/>
              <a:chExt cx="493941" cy="468035"/>
            </a:xfrm>
          </p:grpSpPr>
          <p:sp>
            <p:nvSpPr>
              <p:cNvPr id="42" name="Oval 3">
                <a:extLst>
                  <a:ext uri="{FF2B5EF4-FFF2-40B4-BE49-F238E27FC236}">
                    <a16:creationId xmlns:a16="http://schemas.microsoft.com/office/drawing/2014/main" id="{4EF8D45E-6ECC-423E-93C9-583710E4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10200" y="4354773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33CC33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33CC33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50DD5ED9-298D-4CEE-9D6C-5065154A1418}"/>
                      </a:ext>
                    </a:extLst>
                  </p:cNvPr>
                  <p:cNvSpPr/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CC33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𝐵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CC33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24266" y="4340347"/>
                    <a:ext cx="479875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C420A42-DB15-4620-8807-E30C3BD9BF66}"/>
                </a:ext>
              </a:extLst>
            </p:cNvPr>
            <p:cNvGrpSpPr/>
            <p:nvPr/>
          </p:nvGrpSpPr>
          <p:grpSpPr>
            <a:xfrm>
              <a:off x="6511771" y="4340347"/>
              <a:ext cx="473794" cy="461665"/>
              <a:chOff x="6511771" y="4340347"/>
              <a:chExt cx="473794" cy="461665"/>
            </a:xfrm>
          </p:grpSpPr>
          <p:sp>
            <p:nvSpPr>
              <p:cNvPr id="40" name="Oval 3">
                <a:extLst>
                  <a:ext uri="{FF2B5EF4-FFF2-40B4-BE49-F238E27FC236}">
                    <a16:creationId xmlns:a16="http://schemas.microsoft.com/office/drawing/2014/main" id="{83D4A474-C6E5-4332-88F9-AEB35A32A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11771" y="4344376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0432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7241097D-F31F-4BD9-BD99-4C42635A4D18}"/>
                      </a:ext>
                    </a:extLst>
                  </p:cNvPr>
                  <p:cNvSpPr/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3333FF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𝐶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3333FF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0" name="Rectangle 2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15880" y="4340347"/>
                    <a:ext cx="468205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6AF34C5-3BBF-4164-8C0D-80BF6934A562}"/>
                </a:ext>
              </a:extLst>
            </p:cNvPr>
            <p:cNvGrpSpPr/>
            <p:nvPr/>
          </p:nvGrpSpPr>
          <p:grpSpPr>
            <a:xfrm>
              <a:off x="5990597" y="5326482"/>
              <a:ext cx="497455" cy="464718"/>
              <a:chOff x="5990597" y="5326482"/>
              <a:chExt cx="497455" cy="464718"/>
            </a:xfrm>
          </p:grpSpPr>
          <p:sp>
            <p:nvSpPr>
              <p:cNvPr id="38" name="Oval 3">
                <a:extLst>
                  <a:ext uri="{FF2B5EF4-FFF2-40B4-BE49-F238E27FC236}">
                    <a16:creationId xmlns:a16="http://schemas.microsoft.com/office/drawing/2014/main" id="{54CDF0BE-0EC1-411A-91DD-F111C086CB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0597" y="5337591"/>
                <a:ext cx="473794" cy="453609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4925">
                <a:solidFill>
                  <a:srgbClr val="9437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/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030A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𝐷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7030A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9" name="Rectangle 38">
                    <a:extLst>
                      <a:ext uri="{FF2B5EF4-FFF2-40B4-BE49-F238E27FC236}">
                        <a16:creationId xmlns:a16="http://schemas.microsoft.com/office/drawing/2014/main" id="{7191DCBF-BA9C-4BBB-8656-2920539E67F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6186" y="5326482"/>
                    <a:ext cx="491866" cy="4616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D8107C-B501-4AAA-B3C8-6608790872A4}"/>
                </a:ext>
              </a:extLst>
            </p:cNvPr>
            <p:cNvGrpSpPr/>
            <p:nvPr/>
          </p:nvGrpSpPr>
          <p:grpSpPr>
            <a:xfrm>
              <a:off x="7003331" y="5333396"/>
              <a:ext cx="481684" cy="461665"/>
              <a:chOff x="7003331" y="5333396"/>
              <a:chExt cx="481684" cy="461665"/>
            </a:xfrm>
          </p:grpSpPr>
          <p:sp>
            <p:nvSpPr>
              <p:cNvPr id="36" name="Oval 3">
                <a:extLst>
                  <a:ext uri="{FF2B5EF4-FFF2-40B4-BE49-F238E27FC236}">
                    <a16:creationId xmlns:a16="http://schemas.microsoft.com/office/drawing/2014/main" id="{78A0615D-1AC4-4C70-A157-08B9062BD6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03331" y="5337591"/>
                <a:ext cx="473794" cy="453609"/>
              </a:xfrm>
              <a:prstGeom prst="ellipse">
                <a:avLst/>
              </a:prstGeom>
              <a:solidFill>
                <a:schemeClr val="bg1"/>
              </a:solidFill>
              <a:ln w="34925">
                <a:solidFill>
                  <a:srgbClr val="E8851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Rectangle 36">
                    <a:extLst>
                      <a:ext uri="{FF2B5EF4-FFF2-40B4-BE49-F238E27FC236}">
                        <a16:creationId xmlns:a16="http://schemas.microsoft.com/office/drawing/2014/main" id="{C4496761-5BDE-4215-AC92-C0EB66B947C2}"/>
                      </a:ext>
                    </a:extLst>
                  </p:cNvPr>
                  <p:cNvSpPr/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0" lang="en-US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E88510"/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Calibri"/>
                              <a:sym typeface="Wingdings"/>
                            </a:rPr>
                            <m:t>𝐸</m:t>
                          </m:r>
                        </m:oMath>
                      </m:oMathPara>
                    </a14:m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88510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mc:Choice>
            <mc:Fallback xmlns="">
              <p:sp>
                <p:nvSpPr>
                  <p:cNvPr id="33" name="Rectangle 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10975" y="5333396"/>
                    <a:ext cx="474040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9D0EB8B2-F08A-4917-86D6-7918BCBB71F5}"/>
              </a:ext>
            </a:extLst>
          </p:cNvPr>
          <p:cNvGraphicFramePr>
            <a:graphicFrameLocks noGrp="1"/>
          </p:cNvGraphicFramePr>
          <p:nvPr/>
        </p:nvGraphicFramePr>
        <p:xfrm>
          <a:off x="8487318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CC3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C63CECB6-6123-4F90-8E7E-AEFF9F5E4DAA}"/>
              </a:ext>
            </a:extLst>
          </p:cNvPr>
          <p:cNvGraphicFramePr>
            <a:graphicFrameLocks noGrp="1"/>
          </p:cNvGraphicFramePr>
          <p:nvPr/>
        </p:nvGraphicFramePr>
        <p:xfrm>
          <a:off x="9408861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432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69A4B04A-594C-4B37-9EBB-3B68DC9DD1EC}"/>
              </a:ext>
            </a:extLst>
          </p:cNvPr>
          <p:cNvGraphicFramePr>
            <a:graphicFrameLocks noGrp="1"/>
          </p:cNvGraphicFramePr>
          <p:nvPr/>
        </p:nvGraphicFramePr>
        <p:xfrm>
          <a:off x="11194797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E8851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87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F2B800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E8851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CB9835CE-59D2-421A-A77B-0BB42931AF49}"/>
              </a:ext>
            </a:extLst>
          </p:cNvPr>
          <p:cNvGraphicFramePr>
            <a:graphicFrameLocks noGrp="1"/>
          </p:cNvGraphicFramePr>
          <p:nvPr/>
        </p:nvGraphicFramePr>
        <p:xfrm>
          <a:off x="10301829" y="5960229"/>
          <a:ext cx="7366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088CD90A-110D-44D5-A8E7-F8C46A825874}"/>
              </a:ext>
            </a:extLst>
          </p:cNvPr>
          <p:cNvGraphicFramePr>
            <a:graphicFrameLocks noGrp="1"/>
          </p:cNvGraphicFramePr>
          <p:nvPr/>
        </p:nvGraphicFramePr>
        <p:xfrm>
          <a:off x="7934075" y="5960229"/>
          <a:ext cx="368300" cy="6096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68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ctr"/>
                      <a:endParaRPr lang="en-US" sz="1400" b="0" dirty="0">
                        <a:solidFill>
                          <a:srgbClr val="333399"/>
                        </a:solidFill>
                        <a:latin typeface="Calibri"/>
                        <a:cs typeface="Calibri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68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1757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11633200" cy="4729164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US" dirty="0"/>
              <a:t>Given a fixed query, two identical samples from likelihood weighted sampling will have the same exact weights.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b="0" dirty="0"/>
              <a:t>True</a:t>
            </a: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False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It depends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 don’t know</a:t>
            </a:r>
          </a:p>
        </p:txBody>
      </p:sp>
    </p:spTree>
    <p:extLst>
      <p:ext uri="{BB962C8B-B14F-4D97-AF65-F5344CB8AC3E}">
        <p14:creationId xmlns:p14="http://schemas.microsoft.com/office/powerpoint/2010/main" val="16211749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C5DA1-3AD2-F0F9-1ADC-A9ED7447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9BA64-7EE9-B7B5-97F4-3AC8E77C3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F291B-CE97-4403-0B1C-DA94D7CC8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397001"/>
            <a:ext cx="11633200" cy="4729164"/>
          </a:xfrm>
        </p:spPr>
        <p:txBody>
          <a:bodyPr/>
          <a:lstStyle/>
          <a:p>
            <a:pPr marL="0" indent="0" fontAlgn="auto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en-US" dirty="0"/>
              <a:t>Given a fixed query, two identical samples from likelihood weighted sampling will have the same exact weights.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b="0" dirty="0"/>
              <a:t>True</a:t>
            </a:r>
            <a:endParaRPr lang="en-US" dirty="0"/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False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It depends</a:t>
            </a:r>
          </a:p>
          <a:p>
            <a:pPr marL="514350" marR="0" lvl="0" indent="-5143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dirty="0"/>
              <a:t>I don’t know</a:t>
            </a:r>
          </a:p>
        </p:txBody>
      </p:sp>
      <p:cxnSp>
        <p:nvCxnSpPr>
          <p:cNvPr id="5" name="AutoShape 6">
            <a:extLst>
              <a:ext uri="{FF2B5EF4-FFF2-40B4-BE49-F238E27FC236}">
                <a16:creationId xmlns:a16="http://schemas.microsoft.com/office/drawing/2014/main" id="{2D1CE694-6D65-926C-8B8F-87F826209062}"/>
              </a:ext>
            </a:extLst>
          </p:cNvPr>
          <p:cNvCxnSpPr>
            <a:cxnSpLocks noChangeShapeType="1"/>
            <a:stCxn id="32" idx="6"/>
            <a:endCxn id="33" idx="2"/>
          </p:cNvCxnSpPr>
          <p:nvPr/>
        </p:nvCxnSpPr>
        <p:spPr bwMode="auto">
          <a:xfrm>
            <a:off x="497497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2D24A40-6BC3-7793-9CD5-FBCC47002447}"/>
                  </a:ext>
                </a:extLst>
              </p:cNvPr>
              <p:cNvSpPr/>
              <p:nvPr/>
            </p:nvSpPr>
            <p:spPr>
              <a:xfrm>
                <a:off x="5697569" y="4615236"/>
                <a:ext cx="81406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𝑏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2D24A40-6BC3-7793-9CD5-FBCC470024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7569" y="4615236"/>
                <a:ext cx="81406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4216E35-E649-3D57-992B-F37523D65DCE}"/>
                  </a:ext>
                </a:extLst>
              </p:cNvPr>
              <p:cNvSpPr/>
              <p:nvPr/>
            </p:nvSpPr>
            <p:spPr>
              <a:xfrm>
                <a:off x="8547466" y="4613396"/>
                <a:ext cx="83407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Calibri"/>
                          <a:sym typeface="Wingdings"/>
                        </a:rPr>
                        <m:t>𝑑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84216E35-E649-3D57-992B-F37523D65D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7466" y="4613396"/>
                <a:ext cx="834074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4A37DF-0DBD-2BEC-8AEA-7BDA8B81FECE}"/>
                  </a:ext>
                </a:extLst>
              </p:cNvPr>
              <p:cNvSpPr/>
              <p:nvPr/>
            </p:nvSpPr>
            <p:spPr>
              <a:xfrm>
                <a:off x="406400" y="4713638"/>
                <a:ext cx="2787430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solidFill>
                      <a:schemeClr val="tx2"/>
                    </a:solidFill>
                  </a:rPr>
                  <a:t>Example: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∣+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, −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8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424A37DF-0DBD-2BEC-8AEA-7BDA8B81FE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00" y="4713638"/>
                <a:ext cx="2787430" cy="954107"/>
              </a:xfrm>
              <a:prstGeom prst="rect">
                <a:avLst/>
              </a:prstGeom>
              <a:blipFill>
                <a:blip r:embed="rId5"/>
                <a:stretch>
                  <a:fillRect l="-4595" t="-57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>
            <a:extLst>
              <a:ext uri="{FF2B5EF4-FFF2-40B4-BE49-F238E27FC236}">
                <a16:creationId xmlns:a16="http://schemas.microsoft.com/office/drawing/2014/main" id="{D091504B-28BE-8036-8B02-20D87768E785}"/>
              </a:ext>
            </a:extLst>
          </p:cNvPr>
          <p:cNvSpPr/>
          <p:nvPr/>
        </p:nvSpPr>
        <p:spPr>
          <a:xfrm>
            <a:off x="245036" y="3077659"/>
            <a:ext cx="3615880" cy="1233921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C397BC2-08CB-B64B-A923-E603DF5B7586}"/>
                  </a:ext>
                </a:extLst>
              </p:cNvPr>
              <p:cNvSpPr/>
              <p:nvPr/>
            </p:nvSpPr>
            <p:spPr>
              <a:xfrm>
                <a:off x="4372533" y="5191708"/>
                <a:ext cx="602443" cy="586577"/>
              </a:xfrm>
              <a:prstGeom prst="ellipse">
                <a:avLst/>
              </a:prstGeom>
              <a:noFill/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C397BC2-08CB-B64B-A923-E603DF5B7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2533" y="5191708"/>
                <a:ext cx="602443" cy="586577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43DDE27-A23A-D9C6-7F27-C45E9560E85D}"/>
                  </a:ext>
                </a:extLst>
              </p:cNvPr>
              <p:cNvSpPr/>
              <p:nvPr/>
            </p:nvSpPr>
            <p:spPr>
              <a:xfrm>
                <a:off x="5816520" y="5191708"/>
                <a:ext cx="602443" cy="58657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43DDE27-A23A-D9C6-7F27-C45E9560E8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520" y="5191708"/>
                <a:ext cx="602443" cy="586577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AutoShape 6">
            <a:extLst>
              <a:ext uri="{FF2B5EF4-FFF2-40B4-BE49-F238E27FC236}">
                <a16:creationId xmlns:a16="http://schemas.microsoft.com/office/drawing/2014/main" id="{B0176B89-A17B-ECD0-809E-953E39923629}"/>
              </a:ext>
            </a:extLst>
          </p:cNvPr>
          <p:cNvCxnSpPr>
            <a:cxnSpLocks noChangeShapeType="1"/>
            <a:endCxn id="39" idx="2"/>
          </p:cNvCxnSpPr>
          <p:nvPr/>
        </p:nvCxnSpPr>
        <p:spPr bwMode="auto">
          <a:xfrm>
            <a:off x="643712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3DEEB8E-5612-15A1-AFAA-C844411E8B63}"/>
                  </a:ext>
                </a:extLst>
              </p:cNvPr>
              <p:cNvSpPr/>
              <p:nvPr/>
            </p:nvSpPr>
            <p:spPr>
              <a:xfrm>
                <a:off x="7278670" y="5191708"/>
                <a:ext cx="602443" cy="586577"/>
              </a:xfrm>
              <a:prstGeom prst="ellipse">
                <a:avLst/>
              </a:prstGeom>
              <a:noFill/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3DEEB8E-5612-15A1-AFAA-C844411E8B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670" y="5191708"/>
                <a:ext cx="602443" cy="586577"/>
              </a:xfrm>
              <a:prstGeom prst="ellipse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AutoShape 6">
            <a:extLst>
              <a:ext uri="{FF2B5EF4-FFF2-40B4-BE49-F238E27FC236}">
                <a16:creationId xmlns:a16="http://schemas.microsoft.com/office/drawing/2014/main" id="{1F2A62C5-4F5A-688D-31E0-20CBBCE41855}"/>
              </a:ext>
            </a:extLst>
          </p:cNvPr>
          <p:cNvCxnSpPr>
            <a:cxnSpLocks noChangeShapeType="1"/>
            <a:endCxn id="41" idx="2"/>
          </p:cNvCxnSpPr>
          <p:nvPr/>
        </p:nvCxnSpPr>
        <p:spPr bwMode="auto">
          <a:xfrm>
            <a:off x="7899276" y="5484997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9CB6DAE-431A-EF46-2C83-EDC0BB06E940}"/>
                  </a:ext>
                </a:extLst>
              </p:cNvPr>
              <p:cNvSpPr/>
              <p:nvPr/>
            </p:nvSpPr>
            <p:spPr>
              <a:xfrm>
                <a:off x="8740820" y="5191708"/>
                <a:ext cx="602443" cy="586577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US" sz="32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29CB6DAE-431A-EF46-2C83-EDC0BB06E9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0820" y="5191708"/>
                <a:ext cx="602443" cy="586577"/>
              </a:xfrm>
              <a:prstGeom prst="ellipse">
                <a:avLst/>
              </a:prstGeom>
              <a:blipFill>
                <a:blip r:embed="rId9"/>
                <a:stretch>
                  <a:fillRect/>
                </a:stretch>
              </a:blipFill>
              <a:ln w="38100"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5898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DFCB0-CD93-7DC7-D9DC-38ADEBC08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8DDAF-0022-EA25-299C-3FCFFB91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D2A08-31B5-7C2A-DDED-99FF285E18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Assuming an observed value +c, what does the following likelihood weighted value approximate?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>
                  <a:spcBef>
                    <a:spcPts val="0"/>
                  </a:spcBef>
                </a:pPr>
                <a:r>
                  <a:rPr lang="en-US" sz="4000" b="0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charset="0"/>
                          </a:rPr>
                          <m:t>weight</m:t>
                        </m:r>
                      </m:e>
                      <m:sub>
                        <m:r>
                          <a:rPr lang="en-US" sz="3200" b="0" i="1" smtClean="0">
                            <a:latin typeface="Cambria Math" charset="0"/>
                          </a:rPr>
                          <m:t>(+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,−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latin typeface="Cambria Math" charset="0"/>
                          </a:rPr>
                          <m:t>, −</m:t>
                        </m:r>
                        <m:r>
                          <a:rPr lang="en-US" i="1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I’m not sure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FD2A08-31B5-7C2A-DDED-99FF285E18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4938" b="-88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33501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364B6-DEC0-E732-AACC-44695A9ED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EBCC-BCB4-7815-D37C-79F1D3CE5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EBB8B-7AA7-6392-BE7E-1FB7CC53D8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r>
                  <a:rPr lang="en-US" dirty="0"/>
                  <a:t>Assuming an observed value +c, what does the following likelihood weighted value approximate?</a:t>
                </a:r>
              </a:p>
              <a:p>
                <a:pPr mar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None/>
                </a:pPr>
                <a:endParaRPr lang="en-US" dirty="0"/>
              </a:p>
              <a:p>
                <a:pPr>
                  <a:spcBef>
                    <a:spcPts val="0"/>
                  </a:spcBef>
                </a:pPr>
                <a:r>
                  <a:rPr lang="en-US" sz="4000" b="0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charset="0"/>
                          </a:rPr>
                          <m:t>weight</m:t>
                        </m:r>
                      </m:e>
                      <m:sub>
                        <m:r>
                          <a:rPr lang="en-US" sz="3200" b="0" i="1" smtClean="0">
                            <a:latin typeface="Cambria Math" charset="0"/>
                          </a:rPr>
                          <m:t>(+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𝑎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,−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𝑏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,+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𝑐</m:t>
                        </m:r>
                        <m:r>
                          <a:rPr lang="en-US" sz="3200" b="0" i="1" smtClean="0">
                            <a:latin typeface="Cambria Math" charset="0"/>
                          </a:rPr>
                          <m:t>)</m:t>
                        </m:r>
                      </m:sub>
                    </m:sSub>
                    <m:r>
                      <a:rPr lang="en-US" sz="3200" b="0" i="1" smtClean="0">
                        <a:latin typeface="Cambria Math" charset="0"/>
                      </a:rPr>
                      <m:t>⋅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  <m:d>
                          <m:dPr>
                            <m:ctrlPr>
                              <a:rPr lang="en-US" sz="3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3600" i="1">
                                <a:latin typeface="Cambria Math" charset="0"/>
                              </a:rPr>
                              <m:t>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𝑎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−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𝑏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, +</m:t>
                            </m:r>
                            <m:r>
                              <a:rPr lang="en-US" sz="3600" i="1">
                                <a:latin typeface="Cambria Math" charset="0"/>
                              </a:rPr>
                              <m:t>𝑐</m:t>
                            </m:r>
                          </m:e>
                        </m:d>
                      </m:num>
                      <m:den>
                        <m:r>
                          <a:rPr lang="en-US" sz="3600" i="1">
                            <a:latin typeface="Cambria Math" charset="0"/>
                          </a:rPr>
                          <m:t>𝑁</m:t>
                        </m:r>
                      </m:den>
                    </m:f>
                  </m:oMath>
                </a14:m>
                <a:endParaRPr lang="en-US" dirty="0"/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514350" marR="0" lvl="0" indent="-51435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+mj-lt"/>
                  <a:buAutoNum type="alphaUcPeriod"/>
                  <a:tabLst/>
                  <a:defRPr/>
                </a:pPr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𝑃</m:t>
                    </m:r>
                    <m:r>
                      <a:rPr lang="en-US" b="0" i="1" smtClean="0">
                        <a:latin typeface="Cambria Math" charset="0"/>
                      </a:rPr>
                      <m:t>(+</m:t>
                    </m:r>
                    <m:r>
                      <a:rPr lang="en-US" b="0" i="1" smtClean="0">
                        <a:latin typeface="Cambria Math" charset="0"/>
                      </a:rPr>
                      <m:t>𝑎</m:t>
                    </m:r>
                    <m:r>
                      <a:rPr lang="en-US" b="0" i="1" smtClean="0">
                        <a:latin typeface="Cambria Math" charset="0"/>
                      </a:rPr>
                      <m:t>, −</m:t>
                    </m:r>
                    <m:r>
                      <a:rPr lang="en-US" b="0" i="1" smtClean="0">
                        <a:latin typeface="Cambria Math" charset="0"/>
                      </a:rPr>
                      <m:t>𝑏</m:t>
                    </m:r>
                    <m:r>
                      <a:rPr lang="en-US" b="0" i="1" smtClean="0">
                        <a:latin typeface="Cambria Math" charset="0"/>
                      </a:rPr>
                      <m:t>, +</m:t>
                    </m:r>
                    <m:r>
                      <a:rPr lang="en-US" b="0" i="1" smtClean="0">
                        <a:latin typeface="Cambria Math" charset="0"/>
                      </a:rPr>
                      <m:t>𝑐</m:t>
                    </m:r>
                    <m:r>
                      <a:rPr lang="en-US" b="0" i="1" smtClean="0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</a:rPr>
                          <m:t>+</m:t>
                        </m:r>
                        <m:r>
                          <a:rPr lang="en-US" i="1">
                            <a:latin typeface="Cambria Math" charset="0"/>
                          </a:rPr>
                          <m:t>𝑎</m:t>
                        </m:r>
                        <m:r>
                          <a:rPr lang="en-US" i="1">
                            <a:latin typeface="Cambria Math" charset="0"/>
                          </a:rPr>
                          <m:t>, −</m:t>
                        </m:r>
                        <m:r>
                          <a:rPr lang="en-US" i="1">
                            <a:latin typeface="Cambria Math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i="1">
                        <a:latin typeface="Cambria Math" charset="0"/>
                      </a:rPr>
                      <m:t>+</m:t>
                    </m:r>
                    <m:r>
                      <a:rPr lang="en-US" i="1">
                        <a:latin typeface="Cambria Math" charset="0"/>
                      </a:rPr>
                      <m:t>𝑐</m:t>
                    </m:r>
                    <m:r>
                      <a:rPr lang="en-US" i="1">
                        <a:latin typeface="Cambria Math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lvl="0" indent="-51435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Font typeface="+mj-lt"/>
                  <a:buAutoNum type="alphaUcPeriod"/>
                  <a:defRPr/>
                </a:pPr>
                <a:r>
                  <a:rPr lang="en-US" dirty="0"/>
                  <a:t>I’m not sure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ADEBB8B-7AA7-6392-BE7E-1FB7CC53D8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06" t="-4938" b="-882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FF2357-8A43-C1B5-3920-95AB757F107D}"/>
                  </a:ext>
                </a:extLst>
              </p:cNvPr>
              <p:cNvSpPr/>
              <p:nvPr/>
            </p:nvSpPr>
            <p:spPr>
              <a:xfrm>
                <a:off x="1722822" y="3731066"/>
                <a:ext cx="10302564" cy="30167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𝑤𝑒𝑖𝑔h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sepChr m:val="∣"/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𝑃𝑎𝑟𝑒𝑛𝑡𝑠</m:t>
                              </m:r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400" b="0" dirty="0">
                  <a:solidFill>
                    <a:schemeClr val="tx2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sepChr m:val="∣"/>
                              <m:ctrlP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𝑃𝑎𝑟𝑒𝑛𝑡𝑠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solidFill>
                                            <a:schemeClr val="tx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nary>
                    </m:oMath>
                  </m:oMathPara>
                </a14:m>
                <a:endParaRPr lang="en-US" sz="2400" dirty="0">
                  <a:solidFill>
                    <a:schemeClr val="tx2"/>
                  </a:solidFill>
                </a:endParaRPr>
              </a:p>
              <a:p>
                <a:endParaRPr lang="en-US" sz="2400" dirty="0">
                  <a:solidFill>
                    <a:schemeClr val="tx2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𝑤𝑒𝑖𝑔h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sub>
                      </m:sSub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7FF2357-8A43-C1B5-3920-95AB757F107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822" y="3731066"/>
                <a:ext cx="10302564" cy="30167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CCDEB478-5BF2-55CA-D408-E53ED1B5304D}"/>
              </a:ext>
            </a:extLst>
          </p:cNvPr>
          <p:cNvSpPr/>
          <p:nvPr/>
        </p:nvSpPr>
        <p:spPr>
          <a:xfrm>
            <a:off x="245036" y="3516601"/>
            <a:ext cx="3615880" cy="882580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124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Likelihood Weighting</a:t>
            </a:r>
          </a:p>
        </p:txBody>
      </p:sp>
      <p:sp>
        <p:nvSpPr>
          <p:cNvPr id="1137667" name="Rectangle 3"/>
          <p:cNvSpPr>
            <a:spLocks noGrp="1" noChangeArrowheads="1"/>
          </p:cNvSpPr>
          <p:nvPr>
            <p:ph idx="1"/>
          </p:nvPr>
        </p:nvSpPr>
        <p:spPr>
          <a:xfrm>
            <a:off x="726831" y="1129435"/>
            <a:ext cx="8153400" cy="3581400"/>
          </a:xfrm>
        </p:spPr>
        <p:txBody>
          <a:bodyPr/>
          <a:lstStyle/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Sampling distribution if z sampled and e fixed evidence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Now, samples have weights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  <a:p>
            <a:r>
              <a:rPr lang="en-US" sz="2400">
                <a:ea typeface="ＭＳ Ｐゴシック" pitchFamily="34" charset="-128"/>
                <a:cs typeface="Calibri" pitchFamily="34" charset="0"/>
              </a:rPr>
              <a:t>Together, weighted sampling distribution is consistent</a:t>
            </a:r>
          </a:p>
          <a:p>
            <a:endParaRPr lang="en-US" sz="2400">
              <a:ea typeface="ＭＳ Ｐゴシック" pitchFamily="34" charset="-128"/>
              <a:cs typeface="Calibri" pitchFamily="34" charset="0"/>
            </a:endParaRPr>
          </a:p>
        </p:txBody>
      </p:sp>
      <p:pic>
        <p:nvPicPr>
          <p:cNvPr id="64515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90" y="1761856"/>
            <a:ext cx="4491038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767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984" y="3700879"/>
            <a:ext cx="4138612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767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120" y="6353459"/>
            <a:ext cx="1208088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518" name="Group 30"/>
          <p:cNvGrpSpPr>
            <a:grpSpLocks/>
          </p:cNvGrpSpPr>
          <p:nvPr/>
        </p:nvGrpSpPr>
        <p:grpSpPr bwMode="auto">
          <a:xfrm>
            <a:off x="7848600" y="2438400"/>
            <a:ext cx="2438400" cy="1573213"/>
            <a:chOff x="3456" y="1414"/>
            <a:chExt cx="2496" cy="1610"/>
          </a:xfrm>
        </p:grpSpPr>
        <p:sp>
          <p:nvSpPr>
            <p:cNvPr id="64521" name="Oval 14"/>
            <p:cNvSpPr>
              <a:spLocks noChangeArrowheads="1"/>
            </p:cNvSpPr>
            <p:nvPr/>
          </p:nvSpPr>
          <p:spPr bwMode="auto">
            <a:xfrm>
              <a:off x="4320" y="141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Cloudy</a:t>
              </a:r>
            </a:p>
          </p:txBody>
        </p:sp>
        <p:sp>
          <p:nvSpPr>
            <p:cNvPr id="64522" name="Oval 15"/>
            <p:cNvSpPr>
              <a:spLocks noChangeArrowheads="1"/>
            </p:cNvSpPr>
            <p:nvPr/>
          </p:nvSpPr>
          <p:spPr bwMode="auto">
            <a:xfrm>
              <a:off x="3456" y="202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523" name="Oval 16"/>
            <p:cNvSpPr>
              <a:spLocks noChangeArrowheads="1"/>
            </p:cNvSpPr>
            <p:nvPr/>
          </p:nvSpPr>
          <p:spPr bwMode="auto">
            <a:xfrm>
              <a:off x="5182" y="2038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R</a:t>
              </a:r>
            </a:p>
          </p:txBody>
        </p:sp>
        <p:sp>
          <p:nvSpPr>
            <p:cNvPr id="64524" name="Oval 17"/>
            <p:cNvSpPr>
              <a:spLocks noChangeArrowheads="1"/>
            </p:cNvSpPr>
            <p:nvPr/>
          </p:nvSpPr>
          <p:spPr bwMode="auto">
            <a:xfrm>
              <a:off x="4318" y="2662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64525" name="AutoShape 18"/>
            <p:cNvCxnSpPr>
              <a:cxnSpLocks noChangeShapeType="1"/>
              <a:stCxn id="64529" idx="5"/>
              <a:endCxn id="64523" idx="1"/>
            </p:cNvCxnSpPr>
            <p:nvPr/>
          </p:nvCxnSpPr>
          <p:spPr bwMode="auto">
            <a:xfrm>
              <a:off x="4977" y="1732"/>
              <a:ext cx="318" cy="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6" name="AutoShape 19"/>
            <p:cNvCxnSpPr>
              <a:cxnSpLocks noChangeShapeType="1"/>
              <a:stCxn id="64521" idx="3"/>
              <a:endCxn id="64522" idx="7"/>
            </p:cNvCxnSpPr>
            <p:nvPr/>
          </p:nvCxnSpPr>
          <p:spPr bwMode="auto">
            <a:xfrm flipH="1">
              <a:off x="4113" y="1732"/>
              <a:ext cx="320" cy="33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7" name="AutoShape 20"/>
            <p:cNvCxnSpPr>
              <a:cxnSpLocks noChangeShapeType="1"/>
              <a:stCxn id="64522" idx="5"/>
              <a:endCxn id="64524" idx="1"/>
            </p:cNvCxnSpPr>
            <p:nvPr/>
          </p:nvCxnSpPr>
          <p:spPr bwMode="auto">
            <a:xfrm>
              <a:off x="4113" y="2342"/>
              <a:ext cx="318" cy="36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528" name="AutoShape 21"/>
            <p:cNvCxnSpPr>
              <a:cxnSpLocks noChangeShapeType="1"/>
              <a:stCxn id="64523" idx="3"/>
              <a:endCxn id="64524" idx="7"/>
            </p:cNvCxnSpPr>
            <p:nvPr/>
          </p:nvCxnSpPr>
          <p:spPr bwMode="auto">
            <a:xfrm flipH="1">
              <a:off x="4975" y="2356"/>
              <a:ext cx="320" cy="3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4529" name="Oval 22"/>
            <p:cNvSpPr>
              <a:spLocks noChangeArrowheads="1"/>
            </p:cNvSpPr>
            <p:nvPr/>
          </p:nvSpPr>
          <p:spPr bwMode="auto">
            <a:xfrm>
              <a:off x="4320" y="1414"/>
              <a:ext cx="770" cy="36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 pitchFamily="34" charset="0"/>
                  <a:cs typeface="Calibri" pitchFamily="34" charset="0"/>
                </a:rPr>
                <a:t>C</a:t>
              </a:r>
            </a:p>
          </p:txBody>
        </p:sp>
        <p:sp>
          <p:nvSpPr>
            <p:cNvPr id="64530" name="Oval 23"/>
            <p:cNvSpPr>
              <a:spLocks noChangeArrowheads="1"/>
            </p:cNvSpPr>
            <p:nvPr/>
          </p:nvSpPr>
          <p:spPr bwMode="auto">
            <a:xfrm>
              <a:off x="3456" y="2024"/>
              <a:ext cx="770" cy="362"/>
            </a:xfrm>
            <a:prstGeom prst="ellipse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S</a:t>
              </a:r>
            </a:p>
          </p:txBody>
        </p:sp>
        <p:sp>
          <p:nvSpPr>
            <p:cNvPr id="64531" name="Oval 25"/>
            <p:cNvSpPr>
              <a:spLocks noChangeArrowheads="1"/>
            </p:cNvSpPr>
            <p:nvPr/>
          </p:nvSpPr>
          <p:spPr bwMode="auto">
            <a:xfrm>
              <a:off x="4320" y="2662"/>
              <a:ext cx="770" cy="362"/>
            </a:xfrm>
            <a:prstGeom prst="ellipse">
              <a:avLst/>
            </a:prstGeom>
            <a:solidFill>
              <a:srgbClr val="33CC33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 pitchFamily="34" charset="0"/>
                  <a:cs typeface="Calibri" pitchFamily="34" charset="0"/>
                </a:rPr>
                <a:t>W</a:t>
              </a:r>
            </a:p>
          </p:txBody>
        </p:sp>
        <p:sp>
          <p:nvSpPr>
            <p:cNvPr id="64532" name="Line 26"/>
            <p:cNvSpPr>
              <a:spLocks noChangeShapeType="1"/>
            </p:cNvSpPr>
            <p:nvPr/>
          </p:nvSpPr>
          <p:spPr bwMode="auto">
            <a:xfrm flipV="1">
              <a:off x="4392" y="2662"/>
              <a:ext cx="38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533" name="Line 27"/>
            <p:cNvSpPr>
              <a:spLocks noChangeShapeType="1"/>
            </p:cNvSpPr>
            <p:nvPr/>
          </p:nvSpPr>
          <p:spPr bwMode="auto">
            <a:xfrm flipV="1">
              <a:off x="4632" y="2710"/>
              <a:ext cx="33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534" name="Line 28"/>
            <p:cNvSpPr>
              <a:spLocks noChangeShapeType="1"/>
            </p:cNvSpPr>
            <p:nvPr/>
          </p:nvSpPr>
          <p:spPr bwMode="auto">
            <a:xfrm flipV="1">
              <a:off x="3504" y="2016"/>
              <a:ext cx="38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535" name="Line 29"/>
            <p:cNvSpPr>
              <a:spLocks noChangeShapeType="1"/>
            </p:cNvSpPr>
            <p:nvPr/>
          </p:nvSpPr>
          <p:spPr bwMode="auto">
            <a:xfrm flipV="1">
              <a:off x="3744" y="2064"/>
              <a:ext cx="336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pic>
        <p:nvPicPr>
          <p:cNvPr id="39938" name="Picture 2" descr="\\.host\Shared Folders\Shared with PC\likelihood_weightin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199487"/>
            <a:ext cx="8382000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326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Likelihood Weighting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9200"/>
            <a:ext cx="5562600" cy="2362200"/>
          </a:xfrm>
        </p:spPr>
        <p:txBody>
          <a:bodyPr/>
          <a:lstStyle/>
          <a:p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Likelihood weighting is good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We have taken evidence into account as we generate the sample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E.g. here, W'</a:t>
            </a:r>
            <a:r>
              <a:rPr lang="en-US" altLang="ja-JP" dirty="0">
                <a:latin typeface="Calibri"/>
                <a:ea typeface="ＭＳ Ｐゴシック" pitchFamily="34" charset="-128"/>
                <a:cs typeface="Calibri"/>
              </a:rPr>
              <a:t>s value will get picked based on the evidence values of S, R</a:t>
            </a:r>
          </a:p>
          <a:p>
            <a:pPr lvl="1"/>
            <a:r>
              <a:rPr lang="en-US" dirty="0">
                <a:latin typeface="Calibri"/>
                <a:ea typeface="ＭＳ Ｐゴシック" pitchFamily="34" charset="-128"/>
                <a:cs typeface="Calibri"/>
              </a:rPr>
              <a:t>More of our samples will reflect the state of the world suggested by the evidence</a:t>
            </a:r>
            <a:endParaRPr lang="en-US" sz="2000" dirty="0">
              <a:latin typeface="Calibri"/>
              <a:ea typeface="ＭＳ Ｐゴシック" pitchFamily="34" charset="-128"/>
              <a:cs typeface="Calibri"/>
            </a:endParaRPr>
          </a:p>
          <a:p>
            <a:pPr marL="0" indent="0">
              <a:buNone/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 </a:t>
            </a:r>
          </a:p>
        </p:txBody>
      </p:sp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6664362" y="1069199"/>
            <a:ext cx="52228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Likelihood weighting doesn’</a:t>
            </a:r>
            <a:r>
              <a:rPr lang="en-US" altLang="ja-JP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t solve all our problems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Evidence influences the choice of downstream variables, but not upstream ones (C isn’</a:t>
            </a:r>
            <a:r>
              <a:rPr lang="en-US" altLang="ja-JP" sz="2400" dirty="0">
                <a:latin typeface="Calibri"/>
                <a:cs typeface="Calibri"/>
              </a:rPr>
              <a:t>t more likely to get a value matching the evidence)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We would like to consider evidence when we sample every variable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597576"/>
            <a:ext cx="9372600" cy="22376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93160"/>
            <a:ext cx="1479550" cy="118364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Likelihood Weighting</a:t>
            </a:r>
          </a:p>
        </p:txBody>
      </p:sp>
      <p:cxnSp>
        <p:nvCxnSpPr>
          <p:cNvPr id="3" name="AutoShape 6">
            <a:extLst>
              <a:ext uri="{FF2B5EF4-FFF2-40B4-BE49-F238E27FC236}">
                <a16:creationId xmlns:a16="http://schemas.microsoft.com/office/drawing/2014/main" id="{D241621C-2361-31C8-115A-5C4922D565AA}"/>
              </a:ext>
            </a:extLst>
          </p:cNvPr>
          <p:cNvCxnSpPr>
            <a:cxnSpLocks noChangeShapeType="1"/>
            <a:stCxn id="4" idx="6"/>
            <a:endCxn id="5" idx="2"/>
          </p:cNvCxnSpPr>
          <p:nvPr/>
        </p:nvCxnSpPr>
        <p:spPr bwMode="auto">
          <a:xfrm>
            <a:off x="125298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1E63840-9606-43FD-BB57-48032C3E3567}"/>
              </a:ext>
            </a:extLst>
          </p:cNvPr>
          <p:cNvSpPr/>
          <p:nvPr/>
        </p:nvSpPr>
        <p:spPr>
          <a:xfrm>
            <a:off x="650538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algn="ctr"/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504F4EF-02E2-7CA9-EAB2-858197E0F93B}"/>
              </a:ext>
            </a:extLst>
          </p:cNvPr>
          <p:cNvSpPr/>
          <p:nvPr/>
        </p:nvSpPr>
        <p:spPr>
          <a:xfrm>
            <a:off x="2094525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algn="ctr"/>
            <a:endParaRPr lang="en-US" sz="3200" dirty="0">
              <a:solidFill>
                <a:schemeClr val="tx2"/>
              </a:solidFill>
            </a:endParaRPr>
          </a:p>
        </p:txBody>
      </p:sp>
      <p:cxnSp>
        <p:nvCxnSpPr>
          <p:cNvPr id="6" name="AutoShape 6">
            <a:extLst>
              <a:ext uri="{FF2B5EF4-FFF2-40B4-BE49-F238E27FC236}">
                <a16:creationId xmlns:a16="http://schemas.microsoft.com/office/drawing/2014/main" id="{74993135-887A-5D72-4874-8A53B5327F82}"/>
              </a:ext>
            </a:extLst>
          </p:cNvPr>
          <p:cNvCxnSpPr>
            <a:cxnSpLocks noChangeShapeType="1"/>
            <a:endCxn id="7" idx="2"/>
          </p:cNvCxnSpPr>
          <p:nvPr/>
        </p:nvCxnSpPr>
        <p:spPr bwMode="auto">
          <a:xfrm>
            <a:off x="271513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FC3054BA-0E68-55D9-4F4E-AB18C124F6D2}"/>
              </a:ext>
            </a:extLst>
          </p:cNvPr>
          <p:cNvSpPr/>
          <p:nvPr/>
        </p:nvSpPr>
        <p:spPr>
          <a:xfrm>
            <a:off x="3556675" y="1418197"/>
            <a:ext cx="602443" cy="586577"/>
          </a:xfrm>
          <a:prstGeom prst="ellipse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algn="ctr"/>
            <a:endParaRPr lang="en-US" sz="3200" dirty="0">
              <a:solidFill>
                <a:schemeClr val="tx2"/>
              </a:solidFill>
            </a:endParaRPr>
          </a:p>
        </p:txBody>
      </p:sp>
      <p:cxnSp>
        <p:nvCxnSpPr>
          <p:cNvPr id="8" name="AutoShape 6">
            <a:extLst>
              <a:ext uri="{FF2B5EF4-FFF2-40B4-BE49-F238E27FC236}">
                <a16:creationId xmlns:a16="http://schemas.microsoft.com/office/drawing/2014/main" id="{A252D066-ED13-8DB2-3FC0-42A6C61E7909}"/>
              </a:ext>
            </a:extLst>
          </p:cNvPr>
          <p:cNvCxnSpPr>
            <a:cxnSpLocks noChangeShapeType="1"/>
            <a:endCxn id="9" idx="2"/>
          </p:cNvCxnSpPr>
          <p:nvPr/>
        </p:nvCxnSpPr>
        <p:spPr bwMode="auto">
          <a:xfrm>
            <a:off x="4177281" y="1711486"/>
            <a:ext cx="841544" cy="0"/>
          </a:xfrm>
          <a:prstGeom prst="straightConnector1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24D2DFA3-331A-CD34-E88F-33380FBA1599}"/>
              </a:ext>
            </a:extLst>
          </p:cNvPr>
          <p:cNvSpPr/>
          <p:nvPr/>
        </p:nvSpPr>
        <p:spPr>
          <a:xfrm>
            <a:off x="5018825" y="1418197"/>
            <a:ext cx="602443" cy="586577"/>
          </a:xfrm>
          <a:prstGeom prst="ellipse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0" rIns="0" bIns="0" rtlCol="0" anchor="ctr"/>
          <a:lstStyle/>
          <a:p>
            <a:pPr algn="ctr"/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85ED983-0232-510D-988D-BFD305C61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362" y="1069199"/>
            <a:ext cx="522283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Likelihood weighting doesn’</a:t>
            </a:r>
            <a:r>
              <a:rPr lang="en-US" altLang="ja-JP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t solve all our problems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Evidence influences the choice of downstream variables, but not upstream ones (C isn’</a:t>
            </a:r>
            <a:r>
              <a:rPr lang="en-US" altLang="ja-JP" sz="2400" dirty="0">
                <a:latin typeface="Calibri"/>
                <a:cs typeface="Calibri"/>
              </a:rPr>
              <a:t>t more likely to get a value matching the evidence)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We would like to consider evidence when we sample every variable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ＭＳ Ｐゴシック" pitchFamily="34" charset="-128"/>
                <a:cs typeface="Calibri"/>
                <a:sym typeface="Wingdings" panose="05000000000000000000" pitchFamily="2" charset="2"/>
              </a:rPr>
              <a:t> Gibbs sampling</a:t>
            </a:r>
            <a:endParaRPr lang="en-US" sz="2400" dirty="0">
              <a:solidFill>
                <a:schemeClr val="tx1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6637136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Gibbs Sampling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295400"/>
            <a:ext cx="6828713" cy="540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9413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Gibbs Sampling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685800" y="1127760"/>
            <a:ext cx="10972800" cy="4724400"/>
          </a:xfrm>
        </p:spPr>
        <p:txBody>
          <a:bodyPr/>
          <a:lstStyle/>
          <a:p>
            <a:r>
              <a:rPr lang="en-US" i="1" dirty="0">
                <a:ea typeface="ＭＳ Ｐゴシック" pitchFamily="34" charset="-128"/>
              </a:rPr>
              <a:t>Procedure: </a:t>
            </a:r>
            <a:r>
              <a:rPr lang="en-US" dirty="0">
                <a:ea typeface="ＭＳ Ｐゴシック" pitchFamily="34" charset="-128"/>
              </a:rPr>
              <a:t>keep track of a full instantiation x</a:t>
            </a:r>
            <a:r>
              <a:rPr lang="en-US" baseline="-25000" dirty="0">
                <a:ea typeface="ＭＳ Ｐゴシック" pitchFamily="34" charset="-128"/>
              </a:rPr>
              <a:t>1</a:t>
            </a:r>
            <a:r>
              <a:rPr lang="en-US" dirty="0">
                <a:ea typeface="ＭＳ Ｐゴシック" pitchFamily="34" charset="-128"/>
              </a:rPr>
              <a:t>, x</a:t>
            </a:r>
            <a:r>
              <a:rPr lang="en-US" baseline="-25000" dirty="0">
                <a:ea typeface="ＭＳ Ｐゴシック" pitchFamily="34" charset="-128"/>
              </a:rPr>
              <a:t>2</a:t>
            </a:r>
            <a:r>
              <a:rPr lang="en-US" dirty="0">
                <a:ea typeface="ＭＳ Ｐゴシック" pitchFamily="34" charset="-128"/>
              </a:rPr>
              <a:t>, …, </a:t>
            </a:r>
            <a:r>
              <a:rPr lang="en-US" dirty="0" err="1">
                <a:ea typeface="ＭＳ Ｐゴシック" pitchFamily="34" charset="-128"/>
              </a:rPr>
              <a:t>x</a:t>
            </a:r>
            <a:r>
              <a:rPr lang="en-US" baseline="-25000" dirty="0" err="1">
                <a:ea typeface="ＭＳ Ｐゴシック" pitchFamily="34" charset="-128"/>
              </a:rPr>
              <a:t>m</a:t>
            </a:r>
            <a:r>
              <a:rPr lang="en-US" dirty="0">
                <a:ea typeface="ＭＳ Ｐゴシック" pitchFamily="34" charset="-128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Start with an arbitrary instantiation consistent with the evidence.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Sample one variable at a time, conditioned on all the rest, but keep evidence fixed.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ea typeface="ＭＳ Ｐゴシック" pitchFamily="34" charset="-128"/>
              </a:rPr>
              <a:t>Keep repeating this for a long time.</a:t>
            </a:r>
          </a:p>
          <a:p>
            <a:pPr lvl="3"/>
            <a:endParaRPr lang="en-US" sz="1000" i="1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ontent Placeholder 2"/>
          <p:cNvSpPr txBox="1">
            <a:spLocks/>
          </p:cNvSpPr>
          <p:nvPr/>
        </p:nvSpPr>
        <p:spPr bwMode="auto">
          <a:xfrm>
            <a:off x="5486400" y="1371600"/>
            <a:ext cx="65278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a typeface="ＭＳ Ｐゴシック" pitchFamily="34" charset="-128"/>
              </a:rPr>
              <a:t>Step 2: Initialize other variables 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Randomly</a:t>
            </a:r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Gibbs Sampling Example: P( S | +r)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65278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Step 1: Fix evidence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 = +r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pPr lvl="4"/>
            <a:endParaRPr lang="en-US" sz="12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Steps 3: Repeat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Choose a non-evidence variable X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Resample X from P( X | all other variables)</a:t>
            </a:r>
            <a:endParaRPr lang="en-US" sz="1400" dirty="0">
              <a:ea typeface="ＭＳ Ｐゴシック" pitchFamily="34" charset="-128"/>
            </a:endParaRPr>
          </a:p>
          <a:p>
            <a:pPr lvl="1"/>
            <a:endParaRPr lang="en-US" sz="2000" dirty="0">
              <a:ea typeface="ＭＳ Ｐゴシック" pitchFamily="34" charset="-128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3505200" y="1524000"/>
            <a:ext cx="1652499" cy="1447799"/>
            <a:chOff x="7416868" y="3352800"/>
            <a:chExt cx="2870132" cy="2514600"/>
          </a:xfrm>
        </p:grpSpPr>
        <p:sp>
          <p:nvSpPr>
            <p:cNvPr id="17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8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9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20" name="AutoShape 6"/>
            <p:cNvCxnSpPr>
              <a:cxnSpLocks noChangeShapeType="1"/>
              <a:stCxn id="18" idx="3"/>
              <a:endCxn id="19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1" name="AutoShape 6"/>
            <p:cNvCxnSpPr>
              <a:cxnSpLocks noChangeShapeType="1"/>
              <a:stCxn id="17" idx="5"/>
              <a:endCxn id="19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22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23" name="AutoShape 6"/>
            <p:cNvCxnSpPr>
              <a:cxnSpLocks noChangeShapeType="1"/>
              <a:stCxn id="22" idx="5"/>
              <a:endCxn id="18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6" name="AutoShape 6"/>
            <p:cNvCxnSpPr>
              <a:cxnSpLocks noChangeShapeType="1"/>
              <a:stCxn id="22" idx="3"/>
              <a:endCxn id="17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40" name="Group 39"/>
          <p:cNvGrpSpPr/>
          <p:nvPr/>
        </p:nvGrpSpPr>
        <p:grpSpPr>
          <a:xfrm>
            <a:off x="10134600" y="1524000"/>
            <a:ext cx="1652499" cy="1447799"/>
            <a:chOff x="7416868" y="3352800"/>
            <a:chExt cx="2870132" cy="2514600"/>
          </a:xfrm>
        </p:grpSpPr>
        <p:sp>
          <p:nvSpPr>
            <p:cNvPr id="41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42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43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44" name="AutoShape 6"/>
            <p:cNvCxnSpPr>
              <a:cxnSpLocks noChangeShapeType="1"/>
              <a:stCxn id="42" idx="3"/>
              <a:endCxn id="43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5" name="AutoShape 6"/>
            <p:cNvCxnSpPr>
              <a:cxnSpLocks noChangeShapeType="1"/>
              <a:stCxn id="41" idx="5"/>
              <a:endCxn id="43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46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47" name="AutoShape 6"/>
            <p:cNvCxnSpPr>
              <a:cxnSpLocks noChangeShapeType="1"/>
              <a:stCxn id="46" idx="5"/>
              <a:endCxn id="42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48" name="AutoShape 6"/>
            <p:cNvCxnSpPr>
              <a:cxnSpLocks noChangeShapeType="1"/>
              <a:stCxn id="46" idx="3"/>
              <a:endCxn id="41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0" name="Group 49"/>
          <p:cNvGrpSpPr/>
          <p:nvPr/>
        </p:nvGrpSpPr>
        <p:grpSpPr>
          <a:xfrm>
            <a:off x="304800" y="4343400"/>
            <a:ext cx="1142999" cy="1001412"/>
            <a:chOff x="7416868" y="3352800"/>
            <a:chExt cx="2870132" cy="2514600"/>
          </a:xfrm>
        </p:grpSpPr>
        <p:sp>
          <p:nvSpPr>
            <p:cNvPr id="51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52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53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54" name="AutoShape 6"/>
            <p:cNvCxnSpPr>
              <a:cxnSpLocks noChangeShapeType="1"/>
              <a:stCxn id="52" idx="3"/>
              <a:endCxn id="53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5" name="AutoShape 6"/>
            <p:cNvCxnSpPr>
              <a:cxnSpLocks noChangeShapeType="1"/>
              <a:stCxn id="51" idx="5"/>
              <a:endCxn id="53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56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57" name="AutoShape 6"/>
            <p:cNvCxnSpPr>
              <a:cxnSpLocks noChangeShapeType="1"/>
              <a:stCxn id="56" idx="5"/>
              <a:endCxn id="52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58" name="AutoShape 6"/>
            <p:cNvCxnSpPr>
              <a:cxnSpLocks noChangeShapeType="1"/>
              <a:stCxn id="56" idx="3"/>
              <a:endCxn id="51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59" name="Group 58"/>
          <p:cNvGrpSpPr/>
          <p:nvPr/>
        </p:nvGrpSpPr>
        <p:grpSpPr>
          <a:xfrm>
            <a:off x="2286001" y="4343400"/>
            <a:ext cx="1142999" cy="1001412"/>
            <a:chOff x="7416868" y="3352800"/>
            <a:chExt cx="2870132" cy="2514600"/>
          </a:xfrm>
        </p:grpSpPr>
        <p:sp>
          <p:nvSpPr>
            <p:cNvPr id="60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61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62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63" name="AutoShape 6"/>
            <p:cNvCxnSpPr>
              <a:cxnSpLocks noChangeShapeType="1"/>
              <a:stCxn id="61" idx="3"/>
              <a:endCxn id="62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4" name="AutoShape 6"/>
            <p:cNvCxnSpPr>
              <a:cxnSpLocks noChangeShapeType="1"/>
              <a:stCxn id="60" idx="5"/>
              <a:endCxn id="62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65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66" name="AutoShape 6"/>
            <p:cNvCxnSpPr>
              <a:cxnSpLocks noChangeShapeType="1"/>
              <a:stCxn id="65" idx="5"/>
              <a:endCxn id="61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67" name="AutoShape 6"/>
            <p:cNvCxnSpPr>
              <a:cxnSpLocks noChangeShapeType="1"/>
              <a:stCxn id="65" idx="3"/>
              <a:endCxn id="60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67595" name="Straight Arrow Connector 67594"/>
          <p:cNvCxnSpPr/>
          <p:nvPr/>
        </p:nvCxnSpPr>
        <p:spPr>
          <a:xfrm>
            <a:off x="16764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3657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4191000" y="4343400"/>
            <a:ext cx="1142999" cy="1001412"/>
            <a:chOff x="7416868" y="3352800"/>
            <a:chExt cx="2870132" cy="2514600"/>
          </a:xfrm>
        </p:grpSpPr>
        <p:sp>
          <p:nvSpPr>
            <p:cNvPr id="75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76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77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78" name="AutoShape 6"/>
            <p:cNvCxnSpPr>
              <a:cxnSpLocks noChangeShapeType="1"/>
              <a:stCxn id="76" idx="3"/>
              <a:endCxn id="77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79" name="AutoShape 6"/>
            <p:cNvCxnSpPr>
              <a:cxnSpLocks noChangeShapeType="1"/>
              <a:stCxn id="75" idx="5"/>
              <a:endCxn id="77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0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81" name="AutoShape 6"/>
            <p:cNvCxnSpPr>
              <a:cxnSpLocks noChangeShapeType="1"/>
              <a:stCxn id="80" idx="5"/>
              <a:endCxn id="76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2" name="AutoShape 6"/>
            <p:cNvCxnSpPr>
              <a:cxnSpLocks noChangeShapeType="1"/>
              <a:stCxn id="80" idx="3"/>
              <a:endCxn id="75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83" name="Group 82"/>
          <p:cNvGrpSpPr/>
          <p:nvPr/>
        </p:nvGrpSpPr>
        <p:grpSpPr>
          <a:xfrm>
            <a:off x="6172201" y="4343400"/>
            <a:ext cx="1142999" cy="1001412"/>
            <a:chOff x="7416868" y="3352800"/>
            <a:chExt cx="2870132" cy="2514600"/>
          </a:xfrm>
        </p:grpSpPr>
        <p:sp>
          <p:nvSpPr>
            <p:cNvPr id="84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85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86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87" name="AutoShape 6"/>
            <p:cNvCxnSpPr>
              <a:cxnSpLocks noChangeShapeType="1"/>
              <a:stCxn id="85" idx="3"/>
              <a:endCxn id="8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88" name="AutoShape 6"/>
            <p:cNvCxnSpPr>
              <a:cxnSpLocks noChangeShapeType="1"/>
              <a:stCxn id="84" idx="5"/>
              <a:endCxn id="8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89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90" name="AutoShape 6"/>
            <p:cNvCxnSpPr>
              <a:cxnSpLocks noChangeShapeType="1"/>
              <a:stCxn id="89" idx="5"/>
              <a:endCxn id="8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1" name="AutoShape 6"/>
            <p:cNvCxnSpPr>
              <a:cxnSpLocks noChangeShapeType="1"/>
              <a:stCxn id="89" idx="3"/>
              <a:endCxn id="8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92" name="Straight Arrow Connector 91"/>
          <p:cNvCxnSpPr/>
          <p:nvPr/>
        </p:nvCxnSpPr>
        <p:spPr>
          <a:xfrm>
            <a:off x="5562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75438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8001000" y="4343400"/>
            <a:ext cx="1142999" cy="1001412"/>
            <a:chOff x="7416868" y="3352800"/>
            <a:chExt cx="2870132" cy="2514600"/>
          </a:xfrm>
        </p:grpSpPr>
        <p:sp>
          <p:nvSpPr>
            <p:cNvPr id="95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96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97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98" name="AutoShape 6"/>
            <p:cNvCxnSpPr>
              <a:cxnSpLocks noChangeShapeType="1"/>
              <a:stCxn id="96" idx="3"/>
              <a:endCxn id="97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99" name="AutoShape 6"/>
            <p:cNvCxnSpPr>
              <a:cxnSpLocks noChangeShapeType="1"/>
              <a:stCxn id="95" idx="5"/>
              <a:endCxn id="97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0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101" name="AutoShape 6"/>
            <p:cNvCxnSpPr>
              <a:cxnSpLocks noChangeShapeType="1"/>
              <a:stCxn id="100" idx="5"/>
              <a:endCxn id="96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2" name="AutoShape 6"/>
            <p:cNvCxnSpPr>
              <a:cxnSpLocks noChangeShapeType="1"/>
              <a:stCxn id="100" idx="3"/>
              <a:endCxn id="95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grpSp>
        <p:nvGrpSpPr>
          <p:cNvPr id="103" name="Group 102"/>
          <p:cNvGrpSpPr/>
          <p:nvPr/>
        </p:nvGrpSpPr>
        <p:grpSpPr>
          <a:xfrm>
            <a:off x="9982201" y="4343400"/>
            <a:ext cx="1142999" cy="1001412"/>
            <a:chOff x="7416868" y="3352800"/>
            <a:chExt cx="2870132" cy="2514600"/>
          </a:xfrm>
        </p:grpSpPr>
        <p:sp>
          <p:nvSpPr>
            <p:cNvPr id="104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05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106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107" name="AutoShape 6"/>
            <p:cNvCxnSpPr>
              <a:cxnSpLocks noChangeShapeType="1"/>
              <a:stCxn id="105" idx="3"/>
              <a:endCxn id="106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8" name="AutoShape 6"/>
            <p:cNvCxnSpPr>
              <a:cxnSpLocks noChangeShapeType="1"/>
              <a:stCxn id="104" idx="5"/>
              <a:endCxn id="106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9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110" name="AutoShape 6"/>
            <p:cNvCxnSpPr>
              <a:cxnSpLocks noChangeShapeType="1"/>
              <a:stCxn id="109" idx="5"/>
              <a:endCxn id="105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11" name="AutoShape 6"/>
            <p:cNvCxnSpPr>
              <a:cxnSpLocks noChangeShapeType="1"/>
              <a:stCxn id="109" idx="3"/>
              <a:endCxn id="104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cxnSp>
        <p:nvCxnSpPr>
          <p:cNvPr id="112" name="Straight Arrow Connector 111"/>
          <p:cNvCxnSpPr/>
          <p:nvPr/>
        </p:nvCxnSpPr>
        <p:spPr>
          <a:xfrm>
            <a:off x="9372600" y="483648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/>
          <p:nvPr/>
        </p:nvCxnSpPr>
        <p:spPr>
          <a:xfrm>
            <a:off x="11430000" y="4871892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598" name="Picture 67597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486400"/>
            <a:ext cx="3454400" cy="279400"/>
          </a:xfrm>
          <a:prstGeom prst="rect">
            <a:avLst/>
          </a:prstGeom>
        </p:spPr>
      </p:pic>
      <p:pic>
        <p:nvPicPr>
          <p:cNvPr id="67600" name="Picture 6759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4500" y="5486400"/>
            <a:ext cx="3479800" cy="27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7601" name="Picture 6760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7200" y="5486400"/>
            <a:ext cx="3479800" cy="279400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 xmlns="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 xmlns="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xmlns="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14" name="Line 28"/>
          <p:cNvSpPr>
            <a:spLocks noChangeShapeType="1"/>
          </p:cNvSpPr>
          <p:nvPr/>
        </p:nvSpPr>
        <p:spPr bwMode="auto">
          <a:xfrm flipV="1">
            <a:off x="4718971" y="2089984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5" name="Line 28"/>
          <p:cNvSpPr>
            <a:spLocks noChangeShapeType="1"/>
          </p:cNvSpPr>
          <p:nvPr/>
        </p:nvSpPr>
        <p:spPr bwMode="auto">
          <a:xfrm flipV="1">
            <a:off x="4821911" y="2241979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6" name="Line 28"/>
          <p:cNvSpPr>
            <a:spLocks noChangeShapeType="1"/>
          </p:cNvSpPr>
          <p:nvPr/>
        </p:nvSpPr>
        <p:spPr bwMode="auto">
          <a:xfrm flipV="1">
            <a:off x="11372590" y="2083151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7" name="Line 28"/>
          <p:cNvSpPr>
            <a:spLocks noChangeShapeType="1"/>
          </p:cNvSpPr>
          <p:nvPr/>
        </p:nvSpPr>
        <p:spPr bwMode="auto">
          <a:xfrm flipV="1">
            <a:off x="11475530" y="2235146"/>
            <a:ext cx="311569" cy="22684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8" name="Line 28"/>
          <p:cNvSpPr>
            <a:spLocks noChangeShapeType="1"/>
          </p:cNvSpPr>
          <p:nvPr/>
        </p:nvSpPr>
        <p:spPr bwMode="auto">
          <a:xfrm flipV="1">
            <a:off x="3128573" y="4707550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9" name="Line 28"/>
          <p:cNvSpPr>
            <a:spLocks noChangeShapeType="1"/>
          </p:cNvSpPr>
          <p:nvPr/>
        </p:nvSpPr>
        <p:spPr bwMode="auto">
          <a:xfrm flipV="1">
            <a:off x="3200343" y="4836479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0" name="Line 28"/>
          <p:cNvSpPr>
            <a:spLocks noChangeShapeType="1"/>
          </p:cNvSpPr>
          <p:nvPr/>
        </p:nvSpPr>
        <p:spPr bwMode="auto">
          <a:xfrm flipV="1">
            <a:off x="1170320" y="471496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1" name="Line 28"/>
          <p:cNvSpPr>
            <a:spLocks noChangeShapeType="1"/>
          </p:cNvSpPr>
          <p:nvPr/>
        </p:nvSpPr>
        <p:spPr bwMode="auto">
          <a:xfrm flipV="1">
            <a:off x="1242090" y="484389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2" name="Line 28"/>
          <p:cNvSpPr>
            <a:spLocks noChangeShapeType="1"/>
          </p:cNvSpPr>
          <p:nvPr/>
        </p:nvSpPr>
        <p:spPr bwMode="auto">
          <a:xfrm flipV="1">
            <a:off x="5048935" y="4724400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3" name="Line 28"/>
          <p:cNvSpPr>
            <a:spLocks noChangeShapeType="1"/>
          </p:cNvSpPr>
          <p:nvPr/>
        </p:nvSpPr>
        <p:spPr bwMode="auto">
          <a:xfrm flipV="1">
            <a:off x="5120705" y="4853329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4" name="Line 28"/>
          <p:cNvSpPr>
            <a:spLocks noChangeShapeType="1"/>
          </p:cNvSpPr>
          <p:nvPr/>
        </p:nvSpPr>
        <p:spPr bwMode="auto">
          <a:xfrm flipV="1">
            <a:off x="7028557" y="471496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5" name="Line 28"/>
          <p:cNvSpPr>
            <a:spLocks noChangeShapeType="1"/>
          </p:cNvSpPr>
          <p:nvPr/>
        </p:nvSpPr>
        <p:spPr bwMode="auto">
          <a:xfrm flipV="1">
            <a:off x="7100327" y="484389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6" name="Line 28"/>
          <p:cNvSpPr>
            <a:spLocks noChangeShapeType="1"/>
          </p:cNvSpPr>
          <p:nvPr/>
        </p:nvSpPr>
        <p:spPr bwMode="auto">
          <a:xfrm flipV="1">
            <a:off x="8858963" y="4715888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7" name="Line 28"/>
          <p:cNvSpPr>
            <a:spLocks noChangeShapeType="1"/>
          </p:cNvSpPr>
          <p:nvPr/>
        </p:nvSpPr>
        <p:spPr bwMode="auto">
          <a:xfrm flipV="1">
            <a:off x="8930733" y="4844817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8" name="Line 28"/>
          <p:cNvSpPr>
            <a:spLocks noChangeShapeType="1"/>
          </p:cNvSpPr>
          <p:nvPr/>
        </p:nvSpPr>
        <p:spPr bwMode="auto">
          <a:xfrm flipV="1">
            <a:off x="10837303" y="4722877"/>
            <a:ext cx="208865" cy="16730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9" name="Line 28"/>
          <p:cNvSpPr>
            <a:spLocks noChangeShapeType="1"/>
          </p:cNvSpPr>
          <p:nvPr/>
        </p:nvSpPr>
        <p:spPr bwMode="auto">
          <a:xfrm flipV="1">
            <a:off x="10909073" y="4851806"/>
            <a:ext cx="213295" cy="16264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6400" y="1397001"/>
            <a:ext cx="8253219" cy="4729164"/>
          </a:xfrm>
        </p:spPr>
        <p:txBody>
          <a:bodyPr/>
          <a:lstStyle/>
          <a:p>
            <a:r>
              <a:rPr lang="en-US" dirty="0"/>
              <a:t>Keep only the last sample from each iteration: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1771588" lvl="3" indent="-514350">
              <a:buFont typeface="+mj-lt"/>
              <a:buAutoNum type="arabicPeriod"/>
            </a:pPr>
            <a:endParaRPr lang="en-US" dirty="0"/>
          </a:p>
          <a:p>
            <a:pPr marL="1771588" lvl="3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2228766" lvl="4" indent="-514350">
              <a:buFont typeface="+mj-lt"/>
              <a:buAutoNum type="arabicPeriod"/>
            </a:pPr>
            <a:endParaRPr lang="en-US" dirty="0"/>
          </a:p>
          <a:p>
            <a:pPr marL="2228766" lvl="4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</a:t>
            </a:r>
          </a:p>
        </p:txBody>
      </p:sp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Gibbs Sampling Example: P( S | +r)</a:t>
            </a: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2819399" y="2878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4754910" y="2863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>
            <a:off x="8534399" y="2878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/>
          <p:nvPr/>
        </p:nvCxnSpPr>
        <p:spPr>
          <a:xfrm>
            <a:off x="6635647" y="2863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1457638" y="2385407"/>
            <a:ext cx="1145847" cy="1001412"/>
            <a:chOff x="1457638" y="2351388"/>
            <a:chExt cx="1145847" cy="1001412"/>
          </a:xfrm>
        </p:grpSpPr>
        <p:grpSp>
          <p:nvGrpSpPr>
            <p:cNvPr id="231" name="Group 23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3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3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34" name="Oval 23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3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3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3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3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4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3304443" y="2386624"/>
            <a:ext cx="1145847" cy="1001412"/>
            <a:chOff x="1457638" y="2351388"/>
            <a:chExt cx="1145847" cy="1001412"/>
          </a:xfrm>
        </p:grpSpPr>
        <p:grpSp>
          <p:nvGrpSpPr>
            <p:cNvPr id="243" name="Group 24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4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4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48" name="Oval 24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4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5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5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5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4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4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54" name="Group 253"/>
          <p:cNvGrpSpPr/>
          <p:nvPr/>
        </p:nvGrpSpPr>
        <p:grpSpPr>
          <a:xfrm>
            <a:off x="5274367" y="2386624"/>
            <a:ext cx="1145847" cy="1001412"/>
            <a:chOff x="1457638" y="2351388"/>
            <a:chExt cx="1145847" cy="1001412"/>
          </a:xfrm>
        </p:grpSpPr>
        <p:grpSp>
          <p:nvGrpSpPr>
            <p:cNvPr id="255" name="Group 25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5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5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60" name="Oval 25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6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6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6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6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5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66" name="Group 265"/>
          <p:cNvGrpSpPr/>
          <p:nvPr/>
        </p:nvGrpSpPr>
        <p:grpSpPr>
          <a:xfrm>
            <a:off x="7129534" y="2362541"/>
            <a:ext cx="1145847" cy="1001412"/>
            <a:chOff x="1457638" y="2351388"/>
            <a:chExt cx="1145847" cy="1001412"/>
          </a:xfrm>
        </p:grpSpPr>
        <p:grpSp>
          <p:nvGrpSpPr>
            <p:cNvPr id="267" name="Group 26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7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7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72" name="Oval 27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7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7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7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7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6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6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78" name="Group 277"/>
          <p:cNvGrpSpPr/>
          <p:nvPr/>
        </p:nvGrpSpPr>
        <p:grpSpPr>
          <a:xfrm>
            <a:off x="9040020" y="2362541"/>
            <a:ext cx="1145847" cy="1001412"/>
            <a:chOff x="1457638" y="2351388"/>
            <a:chExt cx="1145847" cy="1001412"/>
          </a:xfrm>
        </p:grpSpPr>
        <p:grpSp>
          <p:nvGrpSpPr>
            <p:cNvPr id="279" name="Group 27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8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8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84" name="Oval 28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8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28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28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28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8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8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290" name="Straight Arrow Connector 289"/>
          <p:cNvCxnSpPr/>
          <p:nvPr/>
        </p:nvCxnSpPr>
        <p:spPr>
          <a:xfrm>
            <a:off x="2819399" y="422577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/>
          <p:nvPr/>
        </p:nvCxnSpPr>
        <p:spPr>
          <a:xfrm>
            <a:off x="4754910" y="421053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/>
          <p:cNvCxnSpPr/>
          <p:nvPr/>
        </p:nvCxnSpPr>
        <p:spPr>
          <a:xfrm>
            <a:off x="8534399" y="422577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Arrow Connector 292"/>
          <p:cNvCxnSpPr/>
          <p:nvPr/>
        </p:nvCxnSpPr>
        <p:spPr>
          <a:xfrm>
            <a:off x="6635647" y="4210530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4" name="Group 293"/>
          <p:cNvGrpSpPr/>
          <p:nvPr/>
        </p:nvGrpSpPr>
        <p:grpSpPr>
          <a:xfrm>
            <a:off x="1457638" y="3732690"/>
            <a:ext cx="1145847" cy="1001412"/>
            <a:chOff x="1457638" y="2351388"/>
            <a:chExt cx="1145847" cy="1001412"/>
          </a:xfrm>
        </p:grpSpPr>
        <p:grpSp>
          <p:nvGrpSpPr>
            <p:cNvPr id="295" name="Group 29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29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29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00" name="Oval 29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0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0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0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0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29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9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06" name="Group 305"/>
          <p:cNvGrpSpPr/>
          <p:nvPr/>
        </p:nvGrpSpPr>
        <p:grpSpPr>
          <a:xfrm>
            <a:off x="3304443" y="3733907"/>
            <a:ext cx="1145847" cy="1001412"/>
            <a:chOff x="1457638" y="2351388"/>
            <a:chExt cx="1145847" cy="1001412"/>
          </a:xfrm>
        </p:grpSpPr>
        <p:grpSp>
          <p:nvGrpSpPr>
            <p:cNvPr id="307" name="Group 30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1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1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12" name="Oval 31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1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1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1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1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0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0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18" name="Group 317"/>
          <p:cNvGrpSpPr/>
          <p:nvPr/>
        </p:nvGrpSpPr>
        <p:grpSpPr>
          <a:xfrm>
            <a:off x="5274367" y="3733907"/>
            <a:ext cx="1145847" cy="1001412"/>
            <a:chOff x="1457638" y="2351388"/>
            <a:chExt cx="1145847" cy="1001412"/>
          </a:xfrm>
        </p:grpSpPr>
        <p:grpSp>
          <p:nvGrpSpPr>
            <p:cNvPr id="319" name="Group 31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2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2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24" name="Oval 32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2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2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2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2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2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30" name="Group 329"/>
          <p:cNvGrpSpPr/>
          <p:nvPr/>
        </p:nvGrpSpPr>
        <p:grpSpPr>
          <a:xfrm>
            <a:off x="7129534" y="3709824"/>
            <a:ext cx="1145847" cy="1001412"/>
            <a:chOff x="1457638" y="2351388"/>
            <a:chExt cx="1145847" cy="1001412"/>
          </a:xfrm>
        </p:grpSpPr>
        <p:grpSp>
          <p:nvGrpSpPr>
            <p:cNvPr id="331" name="Group 33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34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35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36" name="Oval 335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3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38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39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40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4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32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33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42" name="Group 341"/>
          <p:cNvGrpSpPr/>
          <p:nvPr/>
        </p:nvGrpSpPr>
        <p:grpSpPr>
          <a:xfrm>
            <a:off x="9040020" y="3709824"/>
            <a:ext cx="1145847" cy="1001412"/>
            <a:chOff x="1457638" y="2351388"/>
            <a:chExt cx="1145847" cy="1001412"/>
          </a:xfrm>
        </p:grpSpPr>
        <p:grpSp>
          <p:nvGrpSpPr>
            <p:cNvPr id="343" name="Group 34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4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4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48" name="Oval 34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4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5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5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5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4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4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cxnSp>
        <p:nvCxnSpPr>
          <p:cNvPr id="354" name="Straight Arrow Connector 353"/>
          <p:cNvCxnSpPr/>
          <p:nvPr/>
        </p:nvCxnSpPr>
        <p:spPr>
          <a:xfrm>
            <a:off x="2816551" y="5545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Arrow Connector 354"/>
          <p:cNvCxnSpPr/>
          <p:nvPr/>
        </p:nvCxnSpPr>
        <p:spPr>
          <a:xfrm>
            <a:off x="4752062" y="5530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Arrow Connector 355"/>
          <p:cNvCxnSpPr/>
          <p:nvPr/>
        </p:nvCxnSpPr>
        <p:spPr>
          <a:xfrm>
            <a:off x="8531551" y="554548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Arrow Connector 356"/>
          <p:cNvCxnSpPr/>
          <p:nvPr/>
        </p:nvCxnSpPr>
        <p:spPr>
          <a:xfrm>
            <a:off x="6632799" y="5530247"/>
            <a:ext cx="3048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8" name="Group 357"/>
          <p:cNvGrpSpPr/>
          <p:nvPr/>
        </p:nvGrpSpPr>
        <p:grpSpPr>
          <a:xfrm>
            <a:off x="1454790" y="5052407"/>
            <a:ext cx="1145847" cy="1001412"/>
            <a:chOff x="1457638" y="2351388"/>
            <a:chExt cx="1145847" cy="1001412"/>
          </a:xfrm>
        </p:grpSpPr>
        <p:grpSp>
          <p:nvGrpSpPr>
            <p:cNvPr id="359" name="Group 358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62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63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64" name="Oval 363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6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6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67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68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6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60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61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70" name="Group 369"/>
          <p:cNvGrpSpPr/>
          <p:nvPr/>
        </p:nvGrpSpPr>
        <p:grpSpPr>
          <a:xfrm>
            <a:off x="3301595" y="5053624"/>
            <a:ext cx="1145847" cy="1001412"/>
            <a:chOff x="1457638" y="2351388"/>
            <a:chExt cx="1145847" cy="1001412"/>
          </a:xfrm>
        </p:grpSpPr>
        <p:grpSp>
          <p:nvGrpSpPr>
            <p:cNvPr id="371" name="Group 370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74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75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76" name="Oval 375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7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78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79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80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8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72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73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82" name="Group 381"/>
          <p:cNvGrpSpPr/>
          <p:nvPr/>
        </p:nvGrpSpPr>
        <p:grpSpPr>
          <a:xfrm>
            <a:off x="5271519" y="5053624"/>
            <a:ext cx="1145847" cy="1001412"/>
            <a:chOff x="1457638" y="2351388"/>
            <a:chExt cx="1145847" cy="1001412"/>
          </a:xfrm>
        </p:grpSpPr>
        <p:grpSp>
          <p:nvGrpSpPr>
            <p:cNvPr id="383" name="Group 382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386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87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88" name="Oval 387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89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90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391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392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39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84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85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7126686" y="5029541"/>
            <a:ext cx="1145847" cy="1001412"/>
            <a:chOff x="1457638" y="2351388"/>
            <a:chExt cx="1145847" cy="1001412"/>
          </a:xfrm>
          <a:solidFill>
            <a:srgbClr val="FF0000"/>
          </a:solidFill>
        </p:grpSpPr>
        <p:grpSp>
          <p:nvGrpSpPr>
            <p:cNvPr id="395" name="Group 394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  <a:grpFill/>
          </p:grpSpPr>
          <p:sp>
            <p:nvSpPr>
              <p:cNvPr id="398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399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400" name="Oval 399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401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2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03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404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05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396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97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grp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406" name="Group 405"/>
          <p:cNvGrpSpPr/>
          <p:nvPr/>
        </p:nvGrpSpPr>
        <p:grpSpPr>
          <a:xfrm>
            <a:off x="9037172" y="5029541"/>
            <a:ext cx="1145847" cy="1001412"/>
            <a:chOff x="1457638" y="2351388"/>
            <a:chExt cx="1145847" cy="1001412"/>
          </a:xfrm>
        </p:grpSpPr>
        <p:grpSp>
          <p:nvGrpSpPr>
            <p:cNvPr id="407" name="Group 406"/>
            <p:cNvGrpSpPr/>
            <p:nvPr/>
          </p:nvGrpSpPr>
          <p:grpSpPr>
            <a:xfrm>
              <a:off x="1457638" y="2351388"/>
              <a:ext cx="1142999" cy="1001412"/>
              <a:chOff x="7416868" y="3352800"/>
              <a:chExt cx="2870132" cy="2514600"/>
            </a:xfrm>
          </p:grpSpPr>
          <p:sp>
            <p:nvSpPr>
              <p:cNvPr id="410" name="Oval 4"/>
              <p:cNvSpPr>
                <a:spLocks noChangeArrowheads="1"/>
              </p:cNvSpPr>
              <p:nvPr/>
            </p:nvSpPr>
            <p:spPr bwMode="auto">
              <a:xfrm>
                <a:off x="7416868" y="42672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S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411" name="Oval 4"/>
              <p:cNvSpPr>
                <a:spLocks noChangeArrowheads="1"/>
              </p:cNvSpPr>
              <p:nvPr/>
            </p:nvSpPr>
            <p:spPr bwMode="auto">
              <a:xfrm>
                <a:off x="9525000" y="42672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+r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sp>
            <p:nvSpPr>
              <p:cNvPr id="412" name="Oval 411"/>
              <p:cNvSpPr>
                <a:spLocks noChangeArrowheads="1"/>
              </p:cNvSpPr>
              <p:nvPr/>
            </p:nvSpPr>
            <p:spPr bwMode="auto">
              <a:xfrm>
                <a:off x="8483668" y="5105400"/>
                <a:ext cx="762000" cy="762000"/>
              </a:xfrm>
              <a:prstGeom prst="ellipse">
                <a:avLst/>
              </a:prstGeom>
              <a:solidFill>
                <a:srgbClr val="FF9999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W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413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9134076" y="4917608"/>
                <a:ext cx="502516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4" name="AutoShape 6"/>
              <p:cNvCxnSpPr>
                <a:cxnSpLocks noChangeShapeType="1"/>
              </p:cNvCxnSpPr>
              <p:nvPr/>
            </p:nvCxnSpPr>
            <p:spPr bwMode="auto">
              <a:xfrm>
                <a:off x="8067276" y="4917608"/>
                <a:ext cx="527984" cy="2993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sp>
            <p:nvSpPr>
              <p:cNvPr id="415" name="Oval 4"/>
              <p:cNvSpPr>
                <a:spLocks noChangeArrowheads="1"/>
              </p:cNvSpPr>
              <p:nvPr/>
            </p:nvSpPr>
            <p:spPr bwMode="auto">
              <a:xfrm>
                <a:off x="8483668" y="3352800"/>
                <a:ext cx="762000" cy="762000"/>
              </a:xfrm>
              <a:prstGeom prst="ellipse">
                <a:avLst/>
              </a:prstGeom>
              <a:solidFill>
                <a:srgbClr val="00FF42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 dirty="0">
                    <a:latin typeface="Calibri"/>
                    <a:cs typeface="Calibri"/>
                  </a:rPr>
                  <a:t>C</a:t>
                </a:r>
                <a:endParaRPr lang="en-US" baseline="-25000" dirty="0">
                  <a:latin typeface="Calibri"/>
                  <a:cs typeface="Calibri"/>
                </a:endParaRPr>
              </a:p>
            </p:txBody>
          </p:sp>
          <p:cxnSp>
            <p:nvCxnSpPr>
              <p:cNvPr id="416" name="AutoShape 6"/>
              <p:cNvCxnSpPr>
                <a:cxnSpLocks noChangeShapeType="1"/>
              </p:cNvCxnSpPr>
              <p:nvPr/>
            </p:nvCxnSpPr>
            <p:spPr bwMode="auto">
              <a:xfrm>
                <a:off x="9134076" y="4003208"/>
                <a:ext cx="502516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  <p:cxnSp>
            <p:nvCxnSpPr>
              <p:cNvPr id="417" name="AutoShape 6"/>
              <p:cNvCxnSpPr>
                <a:cxnSpLocks noChangeShapeType="1"/>
              </p:cNvCxnSpPr>
              <p:nvPr/>
            </p:nvCxnSpPr>
            <p:spPr bwMode="auto">
              <a:xfrm flipH="1">
                <a:off x="8067276" y="4003208"/>
                <a:ext cx="527984" cy="375584"/>
              </a:xfrm>
              <a:prstGeom prst="straightConnector1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408" name="Line 28"/>
            <p:cNvSpPr>
              <a:spLocks noChangeShapeType="1"/>
            </p:cNvSpPr>
            <p:nvPr/>
          </p:nvSpPr>
          <p:spPr bwMode="auto">
            <a:xfrm flipV="1">
              <a:off x="2318420" y="2724382"/>
              <a:ext cx="208865" cy="1673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09" name="Line 28"/>
            <p:cNvSpPr>
              <a:spLocks noChangeShapeType="1"/>
            </p:cNvSpPr>
            <p:nvPr/>
          </p:nvSpPr>
          <p:spPr bwMode="auto">
            <a:xfrm flipV="1">
              <a:off x="2390190" y="2853311"/>
              <a:ext cx="213295" cy="1626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146864" y="2286340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Rounded Rectangle 417"/>
          <p:cNvSpPr/>
          <p:nvPr/>
        </p:nvSpPr>
        <p:spPr>
          <a:xfrm>
            <a:off x="1143000" y="3617829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9" name="Rounded Rectangle 418"/>
          <p:cNvSpPr/>
          <p:nvPr/>
        </p:nvSpPr>
        <p:spPr>
          <a:xfrm>
            <a:off x="1146864" y="4963975"/>
            <a:ext cx="7741772" cy="1208225"/>
          </a:xfrm>
          <a:prstGeom prst="roundRect">
            <a:avLst/>
          </a:prstGeom>
          <a:solidFill>
            <a:schemeClr val="bg1">
              <a:lumMod val="85000"/>
              <a:alpha val="82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70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18" grpId="0" animBg="1"/>
      <p:bldP spid="41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Efficient Resampling of One Variable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 Sample from P(S | +c, +r, -w)	</a:t>
            </a: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pPr lvl="1"/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Many things cancel out – only CPTs with S remain!</a:t>
            </a:r>
          </a:p>
          <a:p>
            <a:r>
              <a:rPr lang="en-US" sz="2400" dirty="0">
                <a:ea typeface="ＭＳ Ｐゴシック" pitchFamily="34" charset="-128"/>
              </a:rPr>
              <a:t>More generally: only CPTs that have resampled variable need to be considered, and joined together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448800" y="1371600"/>
            <a:ext cx="1752600" cy="1535500"/>
            <a:chOff x="7416868" y="3352800"/>
            <a:chExt cx="2870132" cy="2514600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7416868" y="4267200"/>
              <a:ext cx="762000" cy="7620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S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9525000" y="42672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+r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sp>
          <p:nvSpPr>
            <p:cNvPr id="8" name="Oval 4"/>
            <p:cNvSpPr>
              <a:spLocks noChangeArrowheads="1"/>
            </p:cNvSpPr>
            <p:nvPr/>
          </p:nvSpPr>
          <p:spPr bwMode="auto">
            <a:xfrm>
              <a:off x="8483668" y="5105400"/>
              <a:ext cx="762000" cy="762000"/>
            </a:xfrm>
            <a:prstGeom prst="ellipse">
              <a:avLst/>
            </a:prstGeom>
            <a:solidFill>
              <a:srgbClr val="FF9999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W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9" name="AutoShape 6"/>
            <p:cNvCxnSpPr>
              <a:cxnSpLocks noChangeShapeType="1"/>
              <a:stCxn id="7" idx="3"/>
              <a:endCxn id="8" idx="7"/>
            </p:cNvCxnSpPr>
            <p:nvPr/>
          </p:nvCxnSpPr>
          <p:spPr bwMode="auto">
            <a:xfrm flipH="1">
              <a:off x="9134076" y="4917608"/>
              <a:ext cx="502516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0" name="AutoShape 6"/>
            <p:cNvCxnSpPr>
              <a:cxnSpLocks noChangeShapeType="1"/>
              <a:stCxn id="6" idx="5"/>
              <a:endCxn id="8" idx="1"/>
            </p:cNvCxnSpPr>
            <p:nvPr/>
          </p:nvCxnSpPr>
          <p:spPr bwMode="auto">
            <a:xfrm>
              <a:off x="8067276" y="4917608"/>
              <a:ext cx="527984" cy="299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1" name="Oval 4"/>
            <p:cNvSpPr>
              <a:spLocks noChangeArrowheads="1"/>
            </p:cNvSpPr>
            <p:nvPr/>
          </p:nvSpPr>
          <p:spPr bwMode="auto">
            <a:xfrm>
              <a:off x="8483668" y="3352800"/>
              <a:ext cx="762000" cy="762000"/>
            </a:xfrm>
            <a:prstGeom prst="ellipse">
              <a:avLst/>
            </a:prstGeom>
            <a:solidFill>
              <a:srgbClr val="00FF4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>
                  <a:latin typeface="Calibri"/>
                  <a:cs typeface="Calibri"/>
                </a:rPr>
                <a:t>C</a:t>
              </a:r>
              <a:endParaRPr lang="en-US" baseline="-25000" dirty="0">
                <a:latin typeface="Calibri"/>
                <a:cs typeface="Calibri"/>
              </a:endParaRPr>
            </a:p>
          </p:txBody>
        </p:sp>
        <p:cxnSp>
          <p:nvCxnSpPr>
            <p:cNvPr id="12" name="AutoShape 6"/>
            <p:cNvCxnSpPr>
              <a:cxnSpLocks noChangeShapeType="1"/>
              <a:stCxn id="11" idx="5"/>
              <a:endCxn id="7" idx="1"/>
            </p:cNvCxnSpPr>
            <p:nvPr/>
          </p:nvCxnSpPr>
          <p:spPr bwMode="auto">
            <a:xfrm>
              <a:off x="9134076" y="4003208"/>
              <a:ext cx="502516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3" name="AutoShape 6"/>
            <p:cNvCxnSpPr>
              <a:cxnSpLocks noChangeShapeType="1"/>
              <a:stCxn id="11" idx="3"/>
              <a:endCxn id="6" idx="7"/>
            </p:cNvCxnSpPr>
            <p:nvPr/>
          </p:nvCxnSpPr>
          <p:spPr bwMode="auto">
            <a:xfrm flipH="1">
              <a:off x="8067276" y="4003208"/>
              <a:ext cx="527984" cy="3755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  <p:pic>
        <p:nvPicPr>
          <p:cNvPr id="3" name="Picture 2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1981200"/>
            <a:ext cx="6644789" cy="325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Gibbs Sampling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685800" y="1127760"/>
            <a:ext cx="10972800" cy="4724400"/>
          </a:xfrm>
        </p:spPr>
        <p:txBody>
          <a:bodyPr/>
          <a:lstStyle/>
          <a:p>
            <a:r>
              <a:rPr lang="en-US" sz="2400" i="1" dirty="0">
                <a:ea typeface="ＭＳ Ｐゴシック" pitchFamily="34" charset="-128"/>
              </a:rPr>
              <a:t>Procedure: </a:t>
            </a:r>
            <a:r>
              <a:rPr lang="en-US" sz="2400" dirty="0">
                <a:ea typeface="ＭＳ Ｐゴシック" pitchFamily="34" charset="-128"/>
              </a:rPr>
              <a:t>keep track of a full instantiation x</a:t>
            </a:r>
            <a:r>
              <a:rPr lang="en-US" sz="2400" baseline="-25000" dirty="0">
                <a:ea typeface="ＭＳ Ｐゴシック" pitchFamily="34" charset="-128"/>
              </a:rPr>
              <a:t>1</a:t>
            </a:r>
            <a:r>
              <a:rPr lang="en-US" sz="2400" dirty="0">
                <a:ea typeface="ＭＳ Ｐゴシック" pitchFamily="34" charset="-128"/>
              </a:rPr>
              <a:t>, x</a:t>
            </a:r>
            <a:r>
              <a:rPr lang="en-US" sz="2400" baseline="-25000" dirty="0">
                <a:ea typeface="ＭＳ Ｐゴシック" pitchFamily="34" charset="-128"/>
              </a:rPr>
              <a:t>2</a:t>
            </a:r>
            <a:r>
              <a:rPr lang="en-US" sz="2400" dirty="0">
                <a:ea typeface="ＭＳ Ｐゴシック" pitchFamily="34" charset="-128"/>
              </a:rPr>
              <a:t>, …, </a:t>
            </a:r>
            <a:r>
              <a:rPr lang="en-US" sz="2400" dirty="0" err="1">
                <a:ea typeface="ＭＳ Ｐゴシック" pitchFamily="34" charset="-128"/>
              </a:rPr>
              <a:t>x</a:t>
            </a:r>
            <a:r>
              <a:rPr lang="en-US" sz="2400" baseline="-25000" dirty="0" err="1">
                <a:ea typeface="ＭＳ Ｐゴシック" pitchFamily="34" charset="-128"/>
              </a:rPr>
              <a:t>m</a:t>
            </a:r>
            <a:r>
              <a:rPr lang="en-US" sz="2400" dirty="0">
                <a:ea typeface="ＭＳ Ｐゴシック" pitchFamily="34" charset="-128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Start with an arbitrary instantiation consistent with the evidence.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Sample one variable at a time, conditioned on all the rest, but keep evidence fixed.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  <a:ea typeface="ＭＳ Ｐゴシック" pitchFamily="34" charset="-128"/>
              </a:rPr>
              <a:t>Keep repeating this for a long time.</a:t>
            </a:r>
          </a:p>
          <a:p>
            <a:pPr lvl="3"/>
            <a:endParaRPr lang="en-US" sz="900" i="1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Property: </a:t>
            </a:r>
            <a:r>
              <a:rPr lang="en-US" sz="2400" dirty="0">
                <a:ea typeface="ＭＳ Ｐゴシック" pitchFamily="34" charset="-128"/>
              </a:rPr>
              <a:t>in the limit of repeating this infinitely many times the resulting sample is coming from the correct distribution</a:t>
            </a:r>
          </a:p>
          <a:p>
            <a:pPr lvl="3"/>
            <a:endParaRPr lang="en-US" sz="900" i="1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Rationale</a:t>
            </a:r>
            <a:r>
              <a:rPr lang="en-US" sz="2400" dirty="0">
                <a:ea typeface="ＭＳ Ｐゴシック" pitchFamily="34" charset="-128"/>
              </a:rPr>
              <a:t>: both upstream and downstream variables condition on evidence.</a:t>
            </a:r>
          </a:p>
          <a:p>
            <a:pPr marL="1371531" lvl="3" indent="0">
              <a:buNone/>
            </a:pPr>
            <a:r>
              <a:rPr lang="en-US" sz="900" dirty="0">
                <a:ea typeface="ＭＳ Ｐゴシック" pitchFamily="34" charset="-128"/>
              </a:rPr>
              <a:t> </a:t>
            </a:r>
          </a:p>
          <a:p>
            <a:r>
              <a:rPr lang="en-US" sz="2400" dirty="0">
                <a:ea typeface="ＭＳ Ｐゴシック" pitchFamily="34" charset="-128"/>
              </a:rPr>
              <a:t>In contrast: likelihood weighting only conditions on upstream evidence, and hence weights obtained in likelihood weighting can sometimes be very small.  Sum of weights over all samples is indicative of how many </a:t>
            </a:r>
            <a:r>
              <a:rPr lang="en-US" altLang="en-US" sz="2400" dirty="0">
                <a:ea typeface="ＭＳ Ｐゴシック" pitchFamily="34" charset="-128"/>
              </a:rPr>
              <a:t>“</a:t>
            </a:r>
            <a:r>
              <a:rPr lang="en-US" sz="2400" dirty="0">
                <a:ea typeface="ＭＳ Ｐゴシック" pitchFamily="34" charset="-128"/>
              </a:rPr>
              <a:t>effective</a:t>
            </a:r>
            <a:r>
              <a:rPr lang="en-US" altLang="en-US" sz="2400" dirty="0">
                <a:ea typeface="ＭＳ Ｐゴシック" pitchFamily="34" charset="-128"/>
              </a:rPr>
              <a:t>”</a:t>
            </a:r>
            <a:r>
              <a:rPr lang="en-US" sz="2400" dirty="0">
                <a:ea typeface="ＭＳ Ｐゴシック" pitchFamily="34" charset="-128"/>
              </a:rPr>
              <a:t> samples were obtained, so want high weight.</a:t>
            </a:r>
          </a:p>
        </p:txBody>
      </p:sp>
    </p:spTree>
    <p:extLst>
      <p:ext uri="{BB962C8B-B14F-4D97-AF65-F5344CB8AC3E}">
        <p14:creationId xmlns:p14="http://schemas.microsoft.com/office/powerpoint/2010/main" val="166149755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Further Reading on Gibbs Sampling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>
          <a:xfrm>
            <a:off x="838200" y="1447800"/>
            <a:ext cx="10744200" cy="4729164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Gibbs sampling produces sample from the query distribution P( Q | e ) in limit of re-sampling infinitely often</a:t>
            </a:r>
          </a:p>
          <a:p>
            <a:pPr lvl="4"/>
            <a:endParaRPr lang="en-US" sz="16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Gibbs sampling is a special case of more general methods called Markov chain Monte Carlo (MCMC) methods </a:t>
            </a:r>
          </a:p>
          <a:p>
            <a:pPr lvl="8"/>
            <a:endParaRPr lang="en-US" sz="1600" dirty="0">
              <a:ea typeface="ＭＳ Ｐゴシック" pitchFamily="34" charset="-128"/>
            </a:endParaRPr>
          </a:p>
          <a:p>
            <a:pPr lvl="1"/>
            <a:r>
              <a:rPr lang="en-US" sz="2800" dirty="0">
                <a:ea typeface="ＭＳ Ｐゴシック" pitchFamily="34" charset="-128"/>
              </a:rPr>
              <a:t>Metropolis-Hastings is one of the more famous MCMC methods          (in fact, Gibbs sampling is a special case of Metropolis-Hastings) </a:t>
            </a:r>
          </a:p>
          <a:p>
            <a:pPr lvl="3"/>
            <a:endParaRPr lang="en-US" sz="16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You may read about Monte Carlo methods – they</a:t>
            </a:r>
            <a:r>
              <a:rPr lang="en-US" altLang="en-US" sz="2800" dirty="0">
                <a:ea typeface="ＭＳ Ｐゴシック" pitchFamily="34" charset="-128"/>
              </a:rPr>
              <a:t>’</a:t>
            </a:r>
            <a:r>
              <a:rPr lang="en-US" sz="2800" dirty="0">
                <a:ea typeface="ＭＳ Ｐゴシック" pitchFamily="34" charset="-128"/>
              </a:rPr>
              <a:t>re just sampling</a:t>
            </a:r>
          </a:p>
        </p:txBody>
      </p:sp>
    </p:spTree>
    <p:extLst>
      <p:ext uri="{BB962C8B-B14F-4D97-AF65-F5344CB8AC3E}">
        <p14:creationId xmlns:p14="http://schemas.microsoft.com/office/powerpoint/2010/main" val="21031859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Chain Monte Carlo*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219200" y="1417637"/>
            <a:ext cx="8839200" cy="4525963"/>
          </a:xfrm>
        </p:spPr>
        <p:txBody>
          <a:bodyPr/>
          <a:lstStyle/>
          <a:p>
            <a:r>
              <a:rPr lang="en-US" sz="2400" i="1" dirty="0">
                <a:ea typeface="ＭＳ Ｐゴシック" pitchFamily="34" charset="-128"/>
              </a:rPr>
              <a:t>Idea</a:t>
            </a:r>
            <a:r>
              <a:rPr lang="en-US" sz="2400" dirty="0">
                <a:ea typeface="ＭＳ Ｐゴシック" pitchFamily="34" charset="-128"/>
              </a:rPr>
              <a:t>: instead of sampling from scratch, create samples that are each like the last one.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Procedure</a:t>
            </a:r>
            <a:r>
              <a:rPr lang="en-US" sz="2400" dirty="0">
                <a:ea typeface="ＭＳ Ｐゴシック" pitchFamily="34" charset="-128"/>
              </a:rPr>
              <a:t>: resample one variable at a time, conditioned on all the rest, but keep evidence fixed.  E.g., for P(</a:t>
            </a:r>
            <a:r>
              <a:rPr lang="en-US" sz="2400" dirty="0" err="1">
                <a:ea typeface="ＭＳ Ｐゴシック" pitchFamily="34" charset="-128"/>
              </a:rPr>
              <a:t>b|c</a:t>
            </a:r>
            <a:r>
              <a:rPr lang="en-US" sz="2400" dirty="0">
                <a:ea typeface="ＭＳ Ｐゴシック" pitchFamily="34" charset="-128"/>
              </a:rPr>
              <a:t>):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Properties</a:t>
            </a:r>
            <a:r>
              <a:rPr lang="en-US" sz="2400" dirty="0">
                <a:ea typeface="ＭＳ Ｐゴシック" pitchFamily="34" charset="-128"/>
              </a:rPr>
              <a:t>: Now samples are not independent (in fact they</a:t>
            </a:r>
            <a:r>
              <a:rPr lang="ja-JP" altLang="en-US" sz="2400" dirty="0">
                <a:ea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</a:rPr>
              <a:t>re nearly identical), but sample averages are still consistent estimators!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i="1" dirty="0">
                <a:ea typeface="ＭＳ Ｐゴシック" pitchFamily="34" charset="-128"/>
              </a:rPr>
              <a:t>What</a:t>
            </a:r>
            <a:r>
              <a:rPr lang="ja-JP" altLang="en-US" sz="2400" i="1" dirty="0">
                <a:ea typeface="ＭＳ Ｐゴシック" pitchFamily="34" charset="-128"/>
              </a:rPr>
              <a:t>’</a:t>
            </a:r>
            <a:r>
              <a:rPr lang="en-US" altLang="ja-JP" sz="2400" i="1" dirty="0">
                <a:ea typeface="ＭＳ Ｐゴシック" pitchFamily="34" charset="-128"/>
              </a:rPr>
              <a:t>s the point</a:t>
            </a:r>
            <a:r>
              <a:rPr lang="en-US" altLang="ja-JP" sz="2400" dirty="0">
                <a:ea typeface="ＭＳ Ｐゴシック" pitchFamily="34" charset="-128"/>
              </a:rPr>
              <a:t>: both upstream and downstream variables condition on evidence.</a:t>
            </a: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71684" name="Oval 4"/>
          <p:cNvSpPr>
            <a:spLocks noChangeArrowheads="1"/>
          </p:cNvSpPr>
          <p:nvPr/>
        </p:nvSpPr>
        <p:spPr bwMode="auto">
          <a:xfrm>
            <a:off x="2286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+a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685" name="Oval 5"/>
          <p:cNvSpPr>
            <a:spLocks noChangeArrowheads="1"/>
          </p:cNvSpPr>
          <p:nvPr/>
        </p:nvSpPr>
        <p:spPr bwMode="auto">
          <a:xfrm>
            <a:off x="3048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+c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686" name="AutoShape 6"/>
          <p:cNvCxnSpPr>
            <a:cxnSpLocks noChangeShapeType="1"/>
            <a:stCxn id="71684" idx="6"/>
            <a:endCxn id="71685" idx="2"/>
          </p:cNvCxnSpPr>
          <p:nvPr/>
        </p:nvCxnSpPr>
        <p:spPr bwMode="auto">
          <a:xfrm>
            <a:off x="2819400" y="3833812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71687" name="Oval 11"/>
          <p:cNvSpPr>
            <a:spLocks noChangeArrowheads="1"/>
          </p:cNvSpPr>
          <p:nvPr/>
        </p:nvSpPr>
        <p:spPr bwMode="auto">
          <a:xfrm>
            <a:off x="1524000" y="3567112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+b</a:t>
            </a:r>
          </a:p>
        </p:txBody>
      </p:sp>
      <p:cxnSp>
        <p:nvCxnSpPr>
          <p:cNvPr id="71688" name="AutoShape 12"/>
          <p:cNvCxnSpPr>
            <a:cxnSpLocks noChangeShapeType="1"/>
            <a:stCxn id="71687" idx="6"/>
            <a:endCxn id="71684" idx="2"/>
          </p:cNvCxnSpPr>
          <p:nvPr/>
        </p:nvCxnSpPr>
        <p:spPr bwMode="auto">
          <a:xfrm>
            <a:off x="2057400" y="3833812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0" name="Oval 18"/>
          <p:cNvSpPr>
            <a:spLocks noChangeArrowheads="1"/>
          </p:cNvSpPr>
          <p:nvPr/>
        </p:nvSpPr>
        <p:spPr bwMode="auto">
          <a:xfrm>
            <a:off x="5105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+a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1" name="Oval 19"/>
          <p:cNvSpPr>
            <a:spLocks noChangeArrowheads="1"/>
          </p:cNvSpPr>
          <p:nvPr/>
        </p:nvSpPr>
        <p:spPr bwMode="auto">
          <a:xfrm>
            <a:off x="5867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+c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612" name="AutoShape 6"/>
          <p:cNvCxnSpPr>
            <a:cxnSpLocks noChangeShapeType="1"/>
            <a:stCxn id="25610" idx="6"/>
            <a:endCxn id="25611" idx="2"/>
          </p:cNvCxnSpPr>
          <p:nvPr/>
        </p:nvCxnSpPr>
        <p:spPr bwMode="auto">
          <a:xfrm>
            <a:off x="5638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3" name="Oval 11"/>
          <p:cNvSpPr>
            <a:spLocks noChangeArrowheads="1"/>
          </p:cNvSpPr>
          <p:nvPr/>
        </p:nvSpPr>
        <p:spPr bwMode="auto">
          <a:xfrm>
            <a:off x="4343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25614" name="AutoShape 12"/>
          <p:cNvCxnSpPr>
            <a:cxnSpLocks noChangeShapeType="1"/>
            <a:stCxn id="25613" idx="6"/>
            <a:endCxn id="25610" idx="2"/>
          </p:cNvCxnSpPr>
          <p:nvPr/>
        </p:nvCxnSpPr>
        <p:spPr bwMode="auto">
          <a:xfrm>
            <a:off x="4876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5" name="Oval 23"/>
          <p:cNvSpPr>
            <a:spLocks noChangeArrowheads="1"/>
          </p:cNvSpPr>
          <p:nvPr/>
        </p:nvSpPr>
        <p:spPr bwMode="auto">
          <a:xfrm>
            <a:off x="7772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a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6" name="Oval 24"/>
          <p:cNvSpPr>
            <a:spLocks noChangeArrowheads="1"/>
          </p:cNvSpPr>
          <p:nvPr/>
        </p:nvSpPr>
        <p:spPr bwMode="auto">
          <a:xfrm>
            <a:off x="8534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</a:rPr>
              <a:t>+c</a:t>
            </a:r>
            <a:endParaRPr lang="en-US" sz="24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617" name="AutoShape 6"/>
          <p:cNvCxnSpPr>
            <a:cxnSpLocks noChangeShapeType="1"/>
            <a:stCxn id="25615" idx="6"/>
            <a:endCxn id="25616" idx="2"/>
          </p:cNvCxnSpPr>
          <p:nvPr/>
        </p:nvCxnSpPr>
        <p:spPr bwMode="auto">
          <a:xfrm>
            <a:off x="8305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5618" name="Oval 11"/>
          <p:cNvSpPr>
            <a:spLocks noChangeArrowheads="1"/>
          </p:cNvSpPr>
          <p:nvPr/>
        </p:nvSpPr>
        <p:spPr bwMode="auto">
          <a:xfrm>
            <a:off x="7010400" y="3551237"/>
            <a:ext cx="533400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-</a:t>
            </a:r>
            <a:r>
              <a:rPr lang="en-US" sz="2400" i="1"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cxnSp>
        <p:nvCxnSpPr>
          <p:cNvPr id="25619" name="AutoShape 12"/>
          <p:cNvCxnSpPr>
            <a:cxnSpLocks noChangeShapeType="1"/>
            <a:stCxn id="25618" idx="6"/>
            <a:endCxn id="25615" idx="2"/>
          </p:cNvCxnSpPr>
          <p:nvPr/>
        </p:nvCxnSpPr>
        <p:spPr bwMode="auto">
          <a:xfrm>
            <a:off x="7543800" y="3817937"/>
            <a:ext cx="228600" cy="158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" name="Straight Connector 20"/>
          <p:cNvCxnSpPr>
            <a:stCxn id="71684" idx="7"/>
            <a:endCxn id="71684" idx="3"/>
          </p:cNvCxnSpPr>
          <p:nvPr/>
        </p:nvCxnSpPr>
        <p:spPr>
          <a:xfrm rot="16200000" flipH="1" flipV="1">
            <a:off x="2363788" y="3644900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71685" idx="7"/>
            <a:endCxn id="71685" idx="3"/>
          </p:cNvCxnSpPr>
          <p:nvPr/>
        </p:nvCxnSpPr>
        <p:spPr>
          <a:xfrm rot="16200000" flipH="1" flipV="1">
            <a:off x="3125788" y="3644900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5613" idx="7"/>
            <a:endCxn id="25613" idx="3"/>
          </p:cNvCxnSpPr>
          <p:nvPr/>
        </p:nvCxnSpPr>
        <p:spPr>
          <a:xfrm rot="16200000" flipH="1" flipV="1">
            <a:off x="4421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25611" idx="7"/>
            <a:endCxn id="25611" idx="3"/>
          </p:cNvCxnSpPr>
          <p:nvPr/>
        </p:nvCxnSpPr>
        <p:spPr>
          <a:xfrm rot="16200000" flipH="1" flipV="1">
            <a:off x="5945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25618" idx="7"/>
            <a:endCxn id="25618" idx="3"/>
          </p:cNvCxnSpPr>
          <p:nvPr/>
        </p:nvCxnSpPr>
        <p:spPr>
          <a:xfrm rot="16200000" flipH="1" flipV="1">
            <a:off x="7088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25615" idx="7"/>
            <a:endCxn id="25615" idx="3"/>
          </p:cNvCxnSpPr>
          <p:nvPr/>
        </p:nvCxnSpPr>
        <p:spPr>
          <a:xfrm rot="16200000" flipH="1" flipV="1">
            <a:off x="7850188" y="3629025"/>
            <a:ext cx="377825" cy="3778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15240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51054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8534400" y="3567112"/>
            <a:ext cx="533400" cy="533400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0" grpId="0" animBg="1"/>
      <p:bldP spid="25611" grpId="0" animBg="1"/>
      <p:bldP spid="25613" grpId="0" animBg="1"/>
      <p:bldP spid="25615" grpId="0" animBg="1"/>
      <p:bldP spid="25616" grpId="0" animBg="1"/>
      <p:bldP spid="25618" grpId="0" animBg="1"/>
      <p:bldP spid="41" grpId="0" animBg="1"/>
      <p:bldP spid="42" grpId="0" animBg="1"/>
      <p:bldP spid="4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1" y="4020853"/>
            <a:ext cx="3581398" cy="28371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Bayes Net Sampling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19200"/>
            <a:ext cx="5918200" cy="4729164"/>
          </a:xfrm>
        </p:spPr>
        <p:txBody>
          <a:bodyPr/>
          <a:lstStyle/>
          <a:p>
            <a:r>
              <a:rPr lang="en-US" sz="2400" dirty="0"/>
              <a:t>Prior Sampling  P(Q, E)</a:t>
            </a:r>
          </a:p>
          <a:p>
            <a:endParaRPr lang="en-US" sz="2400" dirty="0"/>
          </a:p>
          <a:p>
            <a:endParaRPr lang="en-US" sz="8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8"/>
            <a:endParaRPr lang="en-US" sz="1200" dirty="0"/>
          </a:p>
          <a:p>
            <a:r>
              <a:rPr lang="en-US" sz="2400" dirty="0"/>
              <a:t>Likelihood Weighting  P( Q , e)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969000" y="1219200"/>
            <a:ext cx="5918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Rejection Sampling  P( Q | e )</a:t>
            </a:r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2400" dirty="0"/>
          </a:p>
          <a:p>
            <a:endParaRPr lang="en-US" sz="8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lvl="7"/>
            <a:endParaRPr lang="en-US" sz="1200" dirty="0"/>
          </a:p>
          <a:p>
            <a:pPr marL="0" indent="0">
              <a:buNone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Gibbs Sampling  P( Q | e 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53000"/>
            <a:ext cx="5105400" cy="12188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196455"/>
            <a:ext cx="5029200" cy="13087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133600"/>
            <a:ext cx="5181598" cy="13184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455160"/>
            <a:ext cx="908050" cy="7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3997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}&#10;\pagestyle{empty}&#10;&#10;\begin{document}&#10;&#10;\begin{align*}&#10;0 \leq u &lt; 0.6, &amp;\rightarrow C = red \\&#10;0.6  \leq u &lt;  0.7, &amp; \rightarrow C = green \\&#10;0.7  \leq u &lt; 1, &amp;  \rightarrow C = blue&#10;\end{align*}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23"/>
  <p:tag name="PICTUREFILESIZE" val="203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13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S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457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47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S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1"/>
  <p:tag name="PICTUREFILESIZE" val="644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9"/>
  <p:tag name="PICTUREFILESIZE" val="313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S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69"/>
  <p:tag name="PICTUREFILESIZE" val="457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R|C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1"/>
  <p:tag name="PICTUREFILESIZE" val="447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W|S,R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1"/>
  <p:tag name="PICTUREFILESIZE" val="644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w = 1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77"/>
  <p:tag name="PICTUREFILESIZE" val="243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 0.1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43"/>
  <p:tag name="PICTUREFILESIZE" val="209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times 0.9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6"/>
  <p:tag name="PICTUREFILESIZE" val="352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S_{WS}({\bf z},{\bf e}) = \prod_{i= 1}^l P(z_i|\mbox{Parents}(Z_i)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31"/>
  <p:tag name="PICTUREFILESIZE" val="2211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w({\bf z},{\bf e}) = \prod_{i = 1}^m P(e_i | \mbox{Parents}(E_i)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305"/>
  <p:tag name="PICTUREFILESIZE" val="3416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= P({\bf z}, {\bf e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89"/>
  <p:tag name="PICTUREFILESIZE" val="675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S | +c, -w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6"/>
  <p:tag name="PICTUREFILESIZE" val="796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C | +s, -w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7"/>
  <p:tag name="PICTUREFILESIZE" val="81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&#10;\pagestyle{empty}&#10;&#10;\begin{document}&#10;Sample from $P(W | +s, +c, +r)$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37"/>
  <p:tag name="PICTUREFILESIZE" val="808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&#10;\usepackage{amsmath}&#10;\pagestyle{empty}&#10;&#10;\begin{document}&#10;&#10;\begin{align*}&#10;P(S | +c, +r,  -w) &amp; = \frac{P(S, +c, +r, -w)}{P(+c, +r, -w)} \\&#10;&amp; = \frac{P(S, +c, +r, -w)}{\sum_{s} P(s, +c, +r, -w) } \\&#10;&amp; = \frac{ P(+c) P(S | +c) P(+r | +c) P(-w | S, +r) } {\sum_s P(+c) P(s | +c) P(+r | +c) P(-w | s, +r)} \\&#10;&amp; = \frac{ P(+c) P(S | +c) P(+r | +c) P(-w | S, +r)}  {P(+c) P(+r | +c) \sum_s P(s | +c) P(-w | s, +r) } \\&#10;&amp; = \frac{P(S | +c) P(-w | S, +r) } {\sum_s P(s | +c) P(-w | s, +r) } &#10;\end{align*}&#10;&#10;\end{document}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80"/>
  <p:tag name="PICTUREFILESIZE" val="95191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15843</TotalTime>
  <Words>3886</Words>
  <Application>Microsoft Office PowerPoint</Application>
  <PresentationFormat>Widescreen</PresentationFormat>
  <Paragraphs>1134</Paragraphs>
  <Slides>55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3" baseType="lpstr">
      <vt:lpstr>Calibri Light</vt:lpstr>
      <vt:lpstr>ＭＳ Ｐゴシック</vt:lpstr>
      <vt:lpstr>Times New Roman</vt:lpstr>
      <vt:lpstr>Calibri</vt:lpstr>
      <vt:lpstr>Wingdings</vt:lpstr>
      <vt:lpstr>Arial</vt:lpstr>
      <vt:lpstr>Cambria Math</vt:lpstr>
      <vt:lpstr>Office Theme</vt:lpstr>
      <vt:lpstr>Warm-up as you walk in</vt:lpstr>
      <vt:lpstr>AI: Representation and Problem Solving </vt:lpstr>
      <vt:lpstr>Review: Bayes Nets</vt:lpstr>
      <vt:lpstr>Bayes Nets</vt:lpstr>
      <vt:lpstr>Warm-up as you walk in</vt:lpstr>
      <vt:lpstr>Approximate Inference: Sampling</vt:lpstr>
      <vt:lpstr>Inference vs Sampling</vt:lpstr>
      <vt:lpstr>Motivation for Approximate Inference</vt:lpstr>
      <vt:lpstr>Sampling</vt:lpstr>
      <vt:lpstr>Sampling</vt:lpstr>
      <vt:lpstr>Sampling</vt:lpstr>
      <vt:lpstr>Sampling</vt:lpstr>
      <vt:lpstr>Sampling</vt:lpstr>
      <vt:lpstr>Sampling in Bayes’ Nets</vt:lpstr>
      <vt:lpstr>Handout</vt:lpstr>
      <vt:lpstr>Prior Sampling</vt:lpstr>
      <vt:lpstr>Prior Sampling Demo</vt:lpstr>
      <vt:lpstr>Prior Sampling</vt:lpstr>
      <vt:lpstr>Poll 1</vt:lpstr>
      <vt:lpstr>Poll 1</vt:lpstr>
      <vt:lpstr>Poll 2</vt:lpstr>
      <vt:lpstr>Poll 2</vt:lpstr>
      <vt:lpstr>Probability of a sample</vt:lpstr>
      <vt:lpstr>Example</vt:lpstr>
      <vt:lpstr>Rejection Sampling</vt:lpstr>
      <vt:lpstr>Rejection Sampling</vt:lpstr>
      <vt:lpstr>Rejection Sampling</vt:lpstr>
      <vt:lpstr>Poll 3</vt:lpstr>
      <vt:lpstr>Poll 3</vt:lpstr>
      <vt:lpstr>Likelihood Weighting</vt:lpstr>
      <vt:lpstr>Likelihood Weighting</vt:lpstr>
      <vt:lpstr>Likelihood Weighting</vt:lpstr>
      <vt:lpstr>Likelihood Weighting</vt:lpstr>
      <vt:lpstr>Likelihood Weighting</vt:lpstr>
      <vt:lpstr>Remember Poll 2</vt:lpstr>
      <vt:lpstr>Likelihood Weighting</vt:lpstr>
      <vt:lpstr>Likelihood Weighting Distribution</vt:lpstr>
      <vt:lpstr>Likelihood Weighting Distribution</vt:lpstr>
      <vt:lpstr>Likelihood Weighting Distribution</vt:lpstr>
      <vt:lpstr>Poll 4</vt:lpstr>
      <vt:lpstr>Poll 4</vt:lpstr>
      <vt:lpstr>Poll 5</vt:lpstr>
      <vt:lpstr>Poll 5</vt:lpstr>
      <vt:lpstr>Likelihood Weighting</vt:lpstr>
      <vt:lpstr>Likelihood Weighting</vt:lpstr>
      <vt:lpstr>Likelihood Weighting</vt:lpstr>
      <vt:lpstr>Gibbs Sampling</vt:lpstr>
      <vt:lpstr>Gibbs Sampling</vt:lpstr>
      <vt:lpstr>Gibbs Sampling Example: P( S | +r)</vt:lpstr>
      <vt:lpstr>Gibbs Sampling Example: P( S | +r)</vt:lpstr>
      <vt:lpstr>Efficient Resampling of One Variable</vt:lpstr>
      <vt:lpstr>Gibbs Sampling</vt:lpstr>
      <vt:lpstr>Further Reading on Gibbs Sampling</vt:lpstr>
      <vt:lpstr>Markov Chain Monte Carlo*</vt:lpstr>
      <vt:lpstr>Bayes Net Sampling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1152</cp:revision>
  <cp:lastPrinted>2018-11-27T13:42:27Z</cp:lastPrinted>
  <dcterms:created xsi:type="dcterms:W3CDTF">2018-10-11T11:39:27Z</dcterms:created>
  <dcterms:modified xsi:type="dcterms:W3CDTF">2025-11-13T20:29:59Z</dcterms:modified>
</cp:coreProperties>
</file>