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tags/tag1.xml" ContentType="application/vnd.openxmlformats-officedocument.presentationml.tags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5.xml" ContentType="application/inkml+xml"/>
  <Override PartName="/ppt/notesSlides/notesSlide4.xml" ContentType="application/vnd.openxmlformats-officedocument.presentationml.notesSlide+xml"/>
  <Override PartName="/ppt/ink/ink26.xml" ContentType="application/inkml+xml"/>
  <Override PartName="/ppt/notesSlides/notesSlide5.xml" ContentType="application/vnd.openxmlformats-officedocument.presentationml.notesSlide+xml"/>
  <Override PartName="/ppt/ink/ink27.xml" ContentType="application/inkml+xml"/>
  <Override PartName="/ppt/ink/ink28.xml" ContentType="application/inkml+xml"/>
  <Override PartName="/ppt/ink/ink29.xml" ContentType="application/inkml+xml"/>
  <Override PartName="/ppt/notesSlides/notesSlide6.xml" ContentType="application/vnd.openxmlformats-officedocument.presentationml.notesSlide+xml"/>
  <Override PartName="/ppt/ink/ink30.xml" ContentType="application/inkml+xml"/>
  <Override PartName="/ppt/ink/ink3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67"/>
  </p:notesMasterIdLst>
  <p:sldIdLst>
    <p:sldId id="663" r:id="rId3"/>
    <p:sldId id="1002" r:id="rId4"/>
    <p:sldId id="1005" r:id="rId5"/>
    <p:sldId id="1006" r:id="rId6"/>
    <p:sldId id="1007" r:id="rId7"/>
    <p:sldId id="961" r:id="rId8"/>
    <p:sldId id="964" r:id="rId9"/>
    <p:sldId id="1008" r:id="rId10"/>
    <p:sldId id="969" r:id="rId11"/>
    <p:sldId id="970" r:id="rId12"/>
    <p:sldId id="2221" r:id="rId13"/>
    <p:sldId id="1025" r:id="rId14"/>
    <p:sldId id="2220" r:id="rId15"/>
    <p:sldId id="313" r:id="rId16"/>
    <p:sldId id="268" r:id="rId17"/>
    <p:sldId id="2226" r:id="rId18"/>
    <p:sldId id="2227" r:id="rId19"/>
    <p:sldId id="1009" r:id="rId20"/>
    <p:sldId id="2223" r:id="rId21"/>
    <p:sldId id="2224" r:id="rId22"/>
    <p:sldId id="2225" r:id="rId23"/>
    <p:sldId id="2228" r:id="rId24"/>
    <p:sldId id="259" r:id="rId25"/>
    <p:sldId id="309" r:id="rId26"/>
    <p:sldId id="307" r:id="rId27"/>
    <p:sldId id="1015" r:id="rId28"/>
    <p:sldId id="1016" r:id="rId29"/>
    <p:sldId id="270" r:id="rId30"/>
    <p:sldId id="974" r:id="rId31"/>
    <p:sldId id="2197" r:id="rId32"/>
    <p:sldId id="310" r:id="rId33"/>
    <p:sldId id="1017" r:id="rId34"/>
    <p:sldId id="1018" r:id="rId35"/>
    <p:sldId id="2210" r:id="rId36"/>
    <p:sldId id="989" r:id="rId37"/>
    <p:sldId id="973" r:id="rId38"/>
    <p:sldId id="2231" r:id="rId39"/>
    <p:sldId id="2230" r:id="rId40"/>
    <p:sldId id="271" r:id="rId41"/>
    <p:sldId id="272" r:id="rId42"/>
    <p:sldId id="343" r:id="rId43"/>
    <p:sldId id="299" r:id="rId44"/>
    <p:sldId id="347" r:id="rId45"/>
    <p:sldId id="388" r:id="rId46"/>
    <p:sldId id="459" r:id="rId47"/>
    <p:sldId id="460" r:id="rId48"/>
    <p:sldId id="461" r:id="rId49"/>
    <p:sldId id="390" r:id="rId50"/>
    <p:sldId id="462" r:id="rId51"/>
    <p:sldId id="2222" r:id="rId52"/>
    <p:sldId id="453" r:id="rId53"/>
    <p:sldId id="363" r:id="rId54"/>
    <p:sldId id="469" r:id="rId55"/>
    <p:sldId id="470" r:id="rId56"/>
    <p:sldId id="471" r:id="rId57"/>
    <p:sldId id="1022" r:id="rId58"/>
    <p:sldId id="1019" r:id="rId59"/>
    <p:sldId id="1021" r:id="rId60"/>
    <p:sldId id="1023" r:id="rId61"/>
    <p:sldId id="346" r:id="rId62"/>
    <p:sldId id="353" r:id="rId63"/>
    <p:sldId id="958" r:id="rId64"/>
    <p:sldId id="1010" r:id="rId65"/>
    <p:sldId id="1011" r:id="rId66"/>
  </p:sldIdLst>
  <p:sldSz cx="12192000" cy="6858000"/>
  <p:notesSz cx="7010400" cy="9296400"/>
  <p:embeddedFontLst>
    <p:embeddedFont>
      <p:font typeface="Cambria Math" panose="02040503050406030204" pitchFamily="18" charset="0"/>
      <p:regular r:id="rId6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E88510"/>
    <a:srgbClr val="AE7C42"/>
    <a:srgbClr val="F2B800"/>
    <a:srgbClr val="00A44A"/>
    <a:srgbClr val="00863D"/>
    <a:srgbClr val="0000FF"/>
    <a:srgbClr val="104F9C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9" autoAdjust="0"/>
    <p:restoredTop sz="96684" autoAdjust="0"/>
  </p:normalViewPr>
  <p:slideViewPr>
    <p:cSldViewPr snapToGrid="0">
      <p:cViewPr varScale="1">
        <p:scale>
          <a:sx n="89" d="100"/>
          <a:sy n="89" d="100"/>
        </p:scale>
        <p:origin x="45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71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8:48.2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10534 13984 37775 0,'10'-3'3360'0,"-3"0"-2688"0,-2 0-544 0,-1 0-128 16,-1 1 896-16,3-2 160 0,5-2 32 0,6-2 0 15,4-3-2800-15,-1 1-544 0,-5 3-112 0,-6 2-32 16,-7 1-3168-16,-8 2-640 0,-7 1-128 0,-8-2-32 0,-5 6 5472 0,-8-6 1088 16,-7 6 208-16,-5-2 48 0,10 1 2944 0,-9 1 576 15,-8 3 112-15,-4-2 16 0,-3 2-624 0,0-2-128 16,-5-2-16-16,-3-6-16 0,-2-2-1984 0,-6 0-400 16,-4-3-80-16,2-1-16 0,4 2-448 0,-10-2-112 15,-10-4-16-15,-11-1 0 0,-9 3 0 0,-3 0-16 16,-2-1 0-16,-1 2 0 0,-1 0-112 0,0 0 0 15,1 0-128-15,3 0 192 0,9-1-352 0,-9 0-80 16</inkml:trace>
  <inkml:trace contextRef="#ctx0" brushRef="#br0" timeOffset="2665.24">10931 14149 9215 0,'-17'-6'816'0,"3"0"-656"16,6-1-160-16,4 4 0 0,3-1 256 0,-3-1 0 16,-5-5 16-16,-3-3 0 0,0-6-496 0,5-3-96 15,9 1-32-15,9 5 0 0,6 2 3088 0,5 3 608 0,9 1 128 0,5 3 32 16,4 0-336-16,2 2-64 0,3 2-16 0,1-3 0 16,1 2-1232-16,1-5-256 0,2 2-64 0,-1-2 0 15,-2 2-704-15,3-3-160 0,3 4-32 0,4-3 0 16,3 0-496-16,8 2-144 15,9-3 0-15,6-2 0 0,10 2 256 0,4 1 0 16,8 3-16-16,-4 0 0 0,-7 0 0 0,9 4 0 16,11 4 0-16,-4 0 0 0,-2 2-240 0,-10-1 0 15,-7 2 0-15,-7 2 0 16,-5 2-560-16,-3 1-144 0</inkml:trace>
  <inkml:trace contextRef="#ctx0" brushRef="#br0" timeOffset="3894.33">14204 13751 4607 0,'-21'0'400'0,"4"-3"-400"0,0 2 0 0,4-1 0 31,5-1 3104-31,0 2 544 0,0-2 96 0,-10 0 32 0,-7-3-3072 0,-4-4-704 0,0 1 0 0,6 2 0 31,8 0-896-31,4-1-176 0,5 4-16 0,2 0-16 0,5-1 1984 0,2 4 400 0,0 1 64 0,2 0 32 16,3 4 512-16,2 0 96 16,2 4 32-16,3 2 0 0,2 2-736 0,3 2-128 0,3 2-48 0,3 1 0 15,4 0-336-15,4-1-64 16,3-3 0-16,3-2-16 15,0-1-32-15,6-4 0 0,6 1 0 0,5-1 0 0,6-3 304 16,5 1 48-16,3-1 16 0,5-3 0 0,-1-7-336 16,6 4-64-16,6-3-16 0,7-3 0 0,7 3-368 0,4-2-80 15,1 0-16-15,4-1 0 0,3 4-144 0,3 0 0 16,2-1 0-16,2 2 0 0,-1 1 0 0,0 0 0 16,1 1 0-16,-1 2 0 0,-2-2 0 0,-2 4 0 15,0-2 0-15,-5 0 0 0,-5 2 0 0,0 1 0 16,-1 0 0-16,-4 0 0 0,-13-3 0 0,4 3-176 15,3 0 176-15,-1 1-192 16,-4-1-512-16,-5 0-96 0,-5-3-32 0,-4 1 0 16,-6 1-960-16,-4 1-192 0,-2 1-32 0,-3-1-12848 0</inkml:trace>
  <inkml:trace contextRef="#ctx0" brushRef="#br0" timeOffset="5045.99">18197 14020 23039 0,'-4'-5'2048'15,"1"0"-1648"-15,-1 2-400 0,3 0 0 16,-1 3 1152-16,1-3 128 0,-1-4 48 0,-2-3 0 16,2-4-1504-16,2-2-288 0,6 0-64 15,7 2-16-15,2 5 224 0,10-3 32 0,12 2 16 0,21 0 0 0,18 1 1328 0,13 6 272 16,11 0 48-16,9 2 16 0,6 1 592 16,7 1 112-16,7 8 16 0,5 1 16 0,5-2-1232 15,2 2-240-15,6 6-48 0,-5-2-16 0,-2-2-368 0,16 3-80 16,12-1-16-16,9 1 0 0,1-2 64 15,-6 0 16-15,-24-3 0 0,18-2 0 0,16-2-208 16,2-3 0-16,-4-2 0 0,-5-2 0 0,-12-5 0 0,1-1 0 16,2-4 0-16,-4 0 0 0,-6 0 0 0,-2 1 0 15,1 3 0-15,-2 1 0 16,1 6-624-16,-5 6-208 0</inkml:trace>
  <inkml:trace contextRef="#ctx0" brushRef="#br0" timeOffset="6236.26">27371 12366 30399 0,'6'-19'2704'0,"-1"1"-2160"0,-1 5-544 0,-2 6 0 31,2-3-320-31,0-2-160 0,4-16-32 0,5-11-16 0,5-13-704 16,2-4-144-16,0 1-32 0,0 4 0 0,-2 6 1408 0,-2 1 128 0,-3 6 112 0,-7 0 16 16,-5 0 912-16,-7-3 192 0,-8 3 48 0,-8-3 0 0,-6 0-768 15,-12-1-160-15,-8-1-32 0,-12-1 0 16,-5-1-144-16,-13-2-48 0,-6-1 0 0,-9 1 0 0,-4 4 192 0,-5 3 48 16,-3 3 0-16,-1 5 0 0,-2 1-496 0,-4 2 0 15,-3 5 0-15,2 4 0 0,2 7 240 0,-12 5 0 16,-5 7 0-16,-7 3 0 0,0 8-240 0,-5 4 0 15,-2 7 0-15,0 2 0 0,5 8 0 0,6 6 0 16,5 5 0-16,7 6 0 0,8 8 0 0,4 5 0 16,2 8 0-16,7 10 0 0,6 3 0 0,9 4 0 15,9 6 144-15,8-1-144 16,9-2-1360-16,11 5-368 0,14 4-64 0,14 3 0 0,13 4 176 0,15-1 32 0,13 1 16 0,16 2 0 0,9-2 1568 16,11-5 192-16,10-7 112 0,17 1 16 15,9-3-48-15,10-5 0 16,9-5 0-16,7-8 0 0,10-6-528 0,6-10-96 15,10-7-32-15,8-7 0 0,5-6 176 0,4-5 16 16,8-1 16-16,3-12 0 0,5-4 0 0,-6-11 0 0,-3-8 0 0,-9-11 0 16,-10-7-400-16,-7-10-96 0,-4-9-16 0,-14-9 0 31,-11-7-80-31,-13-10 0 0,-13-6-16 0,-12-6 0 0,-13-3 784 0,-13-9 176 0,-13-5 16 0,-16-1 16 16,-9-2 416-16,-15-5 80 0,-9-6 0 0,-14 5 16 0,-12 1 1536 0,-11 3 304 15,-11-1 64-15,-7-2 16 16,-6-3-784-16,-8 5-176 15,-9 2-16-15,-8-4-16 0,-9-1-1216 0,-14-2-240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19:14.7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10892 2822 34095 0,'-14'-6'3024'0,"4"2"-2416"0,5 4-480 0,5 0-128 31,1 1-496-31,1-1-112 0,-5-1-32 0,2-2 0 16,5 0-288-16,5 0-64 0,12-1-16 0,12 2 0 15,7-2-496-15,14-1-96 0,9 2-32 0,8-1 0 0,7 0 1104 0,3-2 208 0,0 4 64 0,8-5 0 16,13 1 944-16,4 2 192 0,0 1 32 0,13-2 16 16,13-1 144-16,14-1 16 0,6 3 16 0,13-3 0 15,13-1-208-15,17-2-64 0,12-3 0 0,9 1 0 16,7 2-480-16,12-2-96 0,11-1-32 0,9 1 0 31,7 1-224-31,5-4 0 0,4 2 128 0,-6 0-128 16,-2 1 160-16,26-4-16 0,23 0 0 0,3 1 0 0,-3 2 672 15,-2 6 128-15,4 1 16 0,-4 3 16 0,-1 1-512 0,-7 2-96 16,-15 0-32-16,-3 2 0 0,-3 5-336 0,-5-1 0 16</inkml:trace>
  <inkml:trace contextRef="#ctx0" brushRef="#br0" timeOffset="1349.87">2659 11367 31327 0,'-2'0'2784'0,"0"1"-2224"0,1 1-560 0,1 2 0 15,0-1 336-15,0 3-32 0,0 1-16 0,-2 8 0 16,4 5-768 0,-1 7-160-16,3 9-16 0,2 7-16 0,4 4 1648 0,0 7 336 0,3 6 64 0,1 4 16 15,-2-3-288-15,0 1-48 0,0 1-16 0,-4 5 0 16,1 10-560-16,-4 2-112 0,-1 0-32 0,-6-1 0 15,-1-4-336-15,-4-1 0 0,-1-4 0 0,-1-3 128 16,-1-4-768-16,-1-6-128 0,0-6-48 0,0-10 0 16,0-9-272-16,0-5-64 0,-1-5-16 15,3-8-9104-15,0-2-1824 0</inkml:trace>
  <inkml:trace contextRef="#ctx0" brushRef="#br0" timeOffset="1922.86">2129 11200 36863 0,'-2'-6'1632'0,"1"2"336"0,-1 1-1584 0,1 2-384 16,2-1 0-16,1 2 0 16,-1 0-368-16,1-3-144 0,3 2-48 0,0-2 0 0,3 1 128 0,2 1 32 15,-1 1 0-15,1-3 0 0,3 1 1408 0,0 1 272 16,3-2 64-16,7-1 16 0,5-2-784 0,5-2-176 15,7 0-16-15,7-2-16 0,5-2-160 0,6 1-16 16,5 3-16-16,0 2 0 0,-1 0-48 0,0 6 0 16,2 2 0-16,-2 2 0 0,-5 5-128 0,-6 1 0 15,-6 2 0-15,-4 4 0 16,-4 3-128-16,-6 0 128 0,-2 1 0 0,-8 1 0 0,-3 1 0 0,-3 1 240 16,-1-3-48-16,-3 1 0 0,-3-3 0 0,1 2 0 0,-2 0 0 0,0 1 0 15,-1-3-64-15,-1 2-128 0,0 1 176 0,-2-1-176 16,0 0 144-16,-3-3-144 0,1-1 0 0,-2 0 144 15,-2 0-144-15,-2 0 0 0,-1-3 0 0,-4 0 0 16,-1 0 0-16,-5-1 0 0,-4-2 0 0,-3 1 0 16,-4 0 0-16,-4 0 0 0,-4 0 0 0,-2 0 0 15,-1 2 0-15,-4-2 0 0,-2 0 0 0,0 0 0 16,-2 0 0-16,-1-1 0 0,1 0 0 0,6-1-176 16,4-3-96-16,4-1-32 0,4 0 0 0,6-5 0 15,4 4-208-15,4-4-32 0,5-4-16 16,3 1 0-16,4 2-1296 0,0 0-272 0</inkml:trace>
  <inkml:trace contextRef="#ctx0" brushRef="#br0" timeOffset="2553.01">4042 10981 41471 0,'2'-11'3680'0,"-1"3"-2944"0,0 2-592 0,0 4-144 16,2 2-1168-16,-1-4-272 0,1-2-48 0,2-4-16 0,0-3 1008 0,-3 4 208 0,-2 6 32 0,-4 6 16 31,-3 6-160-31,-7 6-48 0,-3 8 0 0,-4 5 0 0,-4 4 448 0,-2 6 0 0,-5 6 0 0,-2 4 0 15,0 5 464-15,-4-2 128 0,-1 1 32 0,0 1 0 16,-1 1 112-16,-3 3 32 0,1 1 0 0,-2 7 0 16,1 4-224-16,1 1-32 0,1 8-16 0,8-5 0 0,6-2-176 15,3 3-48-15,6 0 0 0,5 2 0 0,6-1 96 0,4-6 16 16,6-4 0-16,4-2 0 0,6 0-384 16,4 0-128-16,4-3 0 0,5 2 0 0,4-5-192 0,-1-5-48 15,2-5 0-15,0-2 0 16,3-2-48-16,-2-4-16 0,2-2 0 0,0-2 0 15,0-3-1792-15,1-1-352 0</inkml:trace>
  <inkml:trace contextRef="#ctx0" brushRef="#br0" timeOffset="3488.21">4344 11537 35935 0,'-2'-2'3200'0,"0"4"-2560"0,4 0-512 0,-1 2-128 0,1 4 0 0,-1 2 0 16,2 7 0-16,1 7-128 0,1 13-80 0,0 10-16 15,1 3 0-15,-3 1 0 0,1-3-96 0,-1-1 0 16,-1 2-16-16,-2-2 0 0,1-4 128 0,-2 1 16 15,-1 3 16-15,-2-2 0 0,-1 1 352 0,-1-3 64 16,-2-2 16-16,1-3 0 0,1-6 0 0,-4-1 0 16,0 0 0-16,0-5 0 0,1-1-256 0,2-6 0 15,2 0 0-15,0-7-10368 16,1 1-2032-16</inkml:trace>
  <inkml:trace contextRef="#ctx0" brushRef="#br0" timeOffset="3710.41">4246 11693 41471 0,'-2'-14'1840'0,"1"2"368"0,1 3-1760 0,1 3-448 0,1 3 0 0,2-1 0 0,2 1 224 0,3-4-32 16,7-5-16-16,6-4 0 15,9-5-176-15,4-2-144 0,3 3 144 0,0 3-208 16,3 0-176-16,1 1-48 0,0 1 0 0,2-1 0 15,1 1-560-15,1 1-112 0,-1 5-32 0,-3-4 0 16,-3 3-80-16,-2 4 0 0,-1 0-16 0,-2 3 0 16,-5 2-1808-16,-4 2-352 0,-4 6-80 0,-5-1-7088 15</inkml:trace>
  <inkml:trace contextRef="#ctx0" brushRef="#br0" timeOffset="3926.1">4463 12002 43311 0,'-8'10'1920'0,"2"-4"384"0,0 0-1840 0,2 1-464 0,3-6 0 0,2 1 0 16,3 1 0-16,0 3-240 0,4 1 32 0,7 2 0 15,10 1-448-15,8-4-96 0,4-3-16 0,4-3 0 16,1 0-880-16,4-5-176 0,3 1-32 0,3-2-16 0</inkml:trace>
  <inkml:trace contextRef="#ctx0" brushRef="#br0" timeOffset="4169.24">5224 12556 42383 0,'-7'19'1872'0,"2"-7"400"0,0 4-1824 0,1-3-448 0,4-4 0 0,2 0 0 16,-1 2-144-16,1 10-128 0,2 14-32 0,2 9 0 31,2 7-1296-31,-1-4-256 0,1-6-48 0,-4 0-16 16,1-5-1744-16,-2-2-368 0,-3 1-64 0,-5-4 0 15,-4 1 304-15,-3-4 64 0,-4 2 16 0,-5-2 0 0,-4 0 3712 0,-3-2 656 0,-2-2 176 0,2-1 48 16,-1-5 720-16,3-5 128 0</inkml:trace>
  <inkml:trace contextRef="#ctx0" brushRef="#br0" timeOffset="4706.96">6345 11594 41471 0,'-9'-6'1840'0,"2"0"368"0,-1 0-1760 0,3 2-448 0,4 1 0 0,0 3 0 16,0 0 0-16,-2-2 0 0,-2-2-144 0,-1 2 144 16,-3 1-1856-1,-2 1-272-15,-1 1-48 0,-3 4-16 0,-1 1-48 0,-4 4-16 0,-2 0 0 0,-3 2 0 16,-5 4 400-16,0 3 96 0,-3-1 16 0,0 0 0 16,1 4 2384-16,2-4 464 0,4 1 112 0,5-3 0 0,4-1 1552 0,5-5 304 15,3 0 64-15,4-2 16 0,5 0-1712 0,0 0-352 16,4-1-64-16,3 2 0 15,4 1-1504-15,4 5-288 0,4 1-64 0,3 3-16 16,4 3-560-16,3 4-96 0,5 0-32 0,0 2 0 0,1-3 1152 16,2 4 240-16,0-1 144 0,-2-2-192 15,-3 1-240-15,-2-3-48 0,-2 3-16 0,-2-5 0 0,-5-2 496 0,-1-2 0 16,-4 1 0-16,-2-3 0 0,-2-1 256 0,-2-1 0 16,-1-2 0-16,-3 0 0 0,0-2 480 0,-2-2 96 15,-2 0 0-15,-1-2 16 0,-1 1 512 0,-1-4 112 0,-1 1 0 0,-3-1 16 16,-1 0-848-16,-2 0-192 0,-1-1-16 15,0-2-16-15,-3 4-416 0,-1-4 0 0,-3 2-192 16,-3 2 192 0,-2 2-1024-16,-4 0-96 0,-2 1-16 0,-5 2-9488 0,-3 1-1888 0</inkml:trace>
  <inkml:trace contextRef="#ctx0" brushRef="#br0" timeOffset="5007.76">6901 12600 50687 0,'0'16'2240'0,"-1"-4"464"0,-2 4-2160 0,1-4-544 0,1-2 0 0,0-1 0 16,1 5-1280-16,0 8-384 0,-2 12-64 0,1 11 0 16,-1-2 688-16,0-1 144 0,0-5 16 0,-1-7 16 15,1-5-224-15,-1-5-64 0,1-3 0 0,-2-4 0 16,-1-3-656-16,-1 2-144 0,-1-5-32 0,-4 2 0 16,-2-3 832-16,-3-3 176 0,0 1 16 0,-1-1 16 0,-1-2 560 0</inkml:trace>
  <inkml:trace contextRef="#ctx0" brushRef="#br0" timeOffset="5356.01">7670 11679 44223 0,'3'10'1968'0,"-3"0"400"0,0 3-1904 0,0-5-464 16,0 2 0-16,0-4 0 0,1 7 160 0,-1 7-160 0,-1 12 160 0,-2 11-160 31,-2 3-304-31,-2 3-144 0,-3-7-48 0,-5 1 0 16,-1 2 0-16,-6 0 0 0,-3 2 0 0,-5 1 0 15,-2 1-224-15,-2-2-48 0,-1-7-16 0,0-3 0 16,1-5 16-16,-3-1 16 0,1-3 0 0,0-3 0 0,1-3 576 0,2-2 176 0,5-5 0 0,4-5 0 16,6-6-416-1,4-8 32-15,4-1 0 0,4-6-14928 0</inkml:trace>
  <inkml:trace contextRef="#ctx0" brushRef="#br0" timeOffset="5628.06">7838 11560 48831 0,'-3'3'4352'0,"-2"0"-3488"16,0-2-688-16,2 1-176 0,1 2 0 0,-1 2 0 16,0 7-192-16,-3 3 192 15,-2 11-1456-15,1 11-160 0,4 7-48 0,2 3 0 16,5 2 896-16,3 4 160 0,4-1 32 0,3 4 16 15,4 6 0-15,5 0 0 0,-1 1 0 0,0-3 0 0,-1-4 560 0,-3-4-128 0,-4-3 128 0,0-6 0 32,-3-3 0-32,-1-3 224 0,-3-3-32 0,0-7-16 31,-4 1-496-31,1-7-80 0,-3-2-32 0,-1-4 0 16,-3-6-1040-16,-2-2-192 0,-3-5-64 0,-2-2-13200 0</inkml:trace>
  <inkml:trace contextRef="#ctx0" brushRef="#br0" timeOffset="5798.88">7490 12231 1839 0,'0'2'160'16,"-1"-2"-160"-16,1 3 0 0,-2-3 0 0,2-3 9360 0,0 3 1840 16,2-2 384-16,0 1 64 0,4-4-9168 0,5 0-1840 15,8 0-352-15,6 1-80 16,7 1-768-16,4 3-144 0,6 0-48 0,2 0 0 15,4 0-304-15,4-3-64 0,3 1-16 0,-1 0-16320 0</inkml:trace>
  <inkml:trace contextRef="#ctx0" brushRef="#br0" timeOffset="6289.66">7479 10621 40543 0,'-4'12'3600'0,"1"-4"-2880"15,1 3-576-15,2-4-144 0,2 2 576 0,3-3 96 16,2 4 16-16,5 9 0 16,9 9-992-16,12 7-192 0,11 7-32 0,8-2-16 0,3-1 224 0,6 2 64 0,8 3 0 15,5 7 0 1,7 4-144-16,0 6-32 0,2 6 0 0,-4-4 0 15,-7 0-752-15,-9 0-160 0,-9 0-16 0,-5 5-16 0,-9 6 640 16,-6 1 128-16,-4 6 32 0,-8-5 0 0,-5-3 1600 0,-6-3 320 0,-3 4 64 0,-6 3 0 16,-1 5 64-16,-3-7 0 0,-1-1 0 0,-2-8 0 15,-1-8-544-15,-1 4-96 0,-3-2-32 0,-1-3 0 16,1-2-432-16,-2-5-96 0,0 0-16 0,0-10 0 0,0-1-256 16,-4-5-176-16,0-5 32 0,-3-3 0 15,-2-4-352-15,-5-1-64 0,-5-1-16 16,-5-5 0-16,-2-5-192 0,-8-7-32 0,-3-5-16 15,-11-6-17568-15</inkml:trace>
  <inkml:trace contextRef="#ctx0" brushRef="#br0" timeOffset="6734.77">9191 11895 41471 0,'-1'-3'3680'0,"-1"1"-2944"16,-1 0-592-16,2 0-144 15,1 1 960-15,-1-2 176 0,1 1 16 0,0-4 16 16,5-1-1728-16,3 0-336 0,8-2-80 0,5 3-16 15,4 0 320-15,5 0 64 0,4 2 16 0,3 0 0 32,3 4-48-32,3 3-16 0,2 1 0 0,2 2 0 0,-1 1 384 0,-2 2 80 0,-3-2 0 0,-4-1 16 15,-4 1-240-15,-4-1-48 16,-3 0-16-16,-6-1-15472 0</inkml:trace>
  <inkml:trace contextRef="#ctx0" brushRef="#br0" timeOffset="6956.61">9129 12193 23951 0,'20'8'2128'0,"-5"-1"-1696"15,0 2-432-15,-3-6 0 0,-1 1 3200 0,1-2 544 0,2 2 112 0,14 2 32 32,15 4-3888-32,14 2-560 0,5 1-208 0,-4-4-15264 0</inkml:trace>
  <inkml:trace contextRef="#ctx0" brushRef="#br0" timeOffset="7733.55">10707 11283 29487 0,'-1'2'2624'0,"-1"-2"-2112"0,-1 2-512 0,1-2 0 16,-1 2 3040-16,1 0 496 0,-1 4 112 0,1 1 0 31,-2 9-3264-31,-1 3-640 0,0 12-144 0,4 4-32 0,2 3-1232 0,4 7-240 0,3 2-48 0,4 0-16 16,3 6 928-16,2 1 176 0,2 0 32 0,-2-4 16 0,-4-5 576 0,0 3 240 15,-3 1-192-15,-3 0 192 0,-3 1 208 0,-3-3 176 16,-3-2 16-16,-3-4 16 0,-3-3-224 0,-2-3-32 16,0-4-16-16,-3-5 0 15,-2-4-1488-15,0-4-288 0,2-4-64 0,0-2-11168 16</inkml:trace>
  <inkml:trace contextRef="#ctx0" brushRef="#br0" timeOffset="8178.02">10556 10798 41471 0,'-2'-13'3680'0,"-1"4"-2944"0,2 2-592 0,2 4-144 0,2-2 640 15,1-1 80-15,1-7 32 0,3-4 0 16,7-8-1632-16,5 0-320 0,5 6-64 0,1 3-16 16,1 6 160-16,0 3 32 0,3 7 0 0,-1 2 0 0,1 4 832 0,0 4 256 15,2 2 0-15,1 3 0 0,3 1-128 0,1 3 128 16,3 3 0-16,-2 4 0 0,0 5 0 0,-2-2 0 16,0 5 0-16,-5-5 0 0,-4 5 0 0,-3-2 0 15,-4 0 176-15,-3 3-176 0,-1 2 672 0,-1 2 32 16,-3 5 16-16,-2 0 0 0,-1 1-256 15,-3-4-48-15,-1-3-16 0,-3-1 0 0,-2-2-400 0,-1-6 0 16,-1-1-144-16,-3-3 144 16,0 0-560-16,0-5 0 0,-1-1 0 0,-2-3 0 0,-1-2 560 0,0 0-128 15,-4-4 128-15,-3 1 0 0,-2-3 128 0,-3 0 96 0,-5-2 16 16,-5 2 0-16,-4 0-240 0,-1-1 0 0,-1-4 128 0,-4 0-128 16,-3-2 0-16,-1-2 144 0,2-2-144 0,1-3 128 31,2-3-448-31,2 2-80 0,3-2-32 0,3 2 0 15,4 2-1120-15,4 0-240 0,3 3-32 0,5-1-8064 0,5 3-1616 0</inkml:trace>
  <inkml:trace contextRef="#ctx0" brushRef="#br0" timeOffset="8622.1">12363 10516 43311 0,'0'0'1920'0,"-2"-3"384"0,-1 3-1840 0,1 3-464 0,-2-2 0 0,1 3 0 16,-2 2-2112-16,-2 5-528 0,-5 5-112 0,-7 6 0 15,-6 11-80-15,-3 1-16 0,-3 7 0 16,-1 1 0-16,0 1 2848 0,-3-1 608 0,1 2 96 0,-1 0 32 0,2 1 1104 0,2-2 208 16,2 2 64-16,-3 5 0 0,1 7-320 15,0 6-48-15,3-2-16 0,2 2 0 0,1 0-864 16,3 4-176-1,2 2-48-15,1 4 0 0,2 2-176 0,1-1-32 0,1 1-16 0,4-6 0 0,1 1-416 0,6-4 128 16,3-4-128-16,6-3 0 0,5 1 0 0,4-6 0 16,2-7 0-16,1-5-176 0,4-5-16 0,3-9-16 15,3 1 0-15,1-7 0 16,3-2-608-16,5-3-112 0,1-6-32 0,3 1-16944 0</inkml:trace>
  <inkml:trace contextRef="#ctx0" brushRef="#br0" timeOffset="9318.25">12487 11224 29487 0,'0'4'2624'0,"0"0"-2112"15,-2 1-512-15,2-2 0 0,-1 0 2384 0,1 1 368 0,0 2 80 0,0 1 16 16,0 8-2016-16,0 4-384 16,0 7-96-16,0 5-16 15,-1 2-880-15,-3 4-176 0,1 1-48 0,-4 6 0 16,-1 4-48-16,-3 5-16 0,-2 0 0 0,-3 2 0 15,0-2 192-15,-1-5 16 0,1-1 16 0,1 0 0 0,0-5 272 0,3 1 48 0,1-1 16 0,2-5 0 16,1-1-816 0,4-7-144-16,2-4-48 0,2-9-11664 0</inkml:trace>
  <inkml:trace contextRef="#ctx0" brushRef="#br0" timeOffset="9792.89">12487 11117 38703 0,'0'-6'3440'0,"-2"1"-2752"0,2 1-560 0,0 3-128 0,2-2 704 0,-1 0 96 16,0-4 32-16,3-1 0 0,2-2-832 0,4 0 0 15,4 0 0-15,4 4 0 0,3 0-224 0,5 3 48 16,4 0 16-16,2 0 0 16,4-1-240-16,3 2-48 0,2-1-16 0,-4 2 0 15,-5-3-512-15,3 4-112 0,2 0 0 0,-2 0-16 16,-4 0-832-16,-7 4-176 0,-3-1-16 0,-6 0-7024 0,-5 4-1392 15</inkml:trace>
  <inkml:trace contextRef="#ctx0" brushRef="#br0" timeOffset="9998.64">12372 11550 43311 0,'-3'3'1920'0,"2"-3"384"0,0 2-1840 0,2-2-464 0,1 0 0 0,2-2 0 0,4 2-176 0,3 0-128 16,7-2-16-16,11-2-16 15,8 0-256-15,5 0-48 0,4-3-16 0,-1 0 0 16,-1 1-960-16,-1-4-192 0,0 4-48 0,-2-4-13952 16</inkml:trace>
  <inkml:trace contextRef="#ctx0" brushRef="#br0" timeOffset="10457.23">12885 10428 39615 0,'-5'3'1760'0,"1"-3"352"0,0 0-1680 0,3 0-432 0,1 1 0 0,1 1 0 0,2 2 416 0,2 2 0 16,4 3 0-16,5 4 0 15,7 6-976-15,8 1-192 0,4 7-32 0,4-1-16 0,5 6 480 0,4 5 112 16,4 1 16-16,-1 7 0 0,2 4 192 0,-5 0 0 16,-6-2 0-16,-1 0 0 0,-2 7 0 0,-4 5-144 15,-3 2 144-15,-4 6-128 16,-5 2-304-16,-3 0-48 0,-2 4-16 0,-2-15 0 16,-4-8-528-16,1 4-96 0,0 6-32 0,-1 3 0 15,0-3 1392-15,-3 0 272 0,0-6 48 0,-4 0 16 0,-1-4 1072 0,-4-6 208 16,0-2 64-16,-2-2 0 0,-1-2-1280 0,-3-3-240 0,-1 0-48 15,-4-3-16-15,-1-4-336 0,-5 1 0 0,-1-5 0 16,-3-1 0 0,-3-5-528-16,-4-2-32 0,-2-2 0 0,-3-2-11376 0,0-3-2272 15</inkml:trace>
  <inkml:trace contextRef="#ctx0" brushRef="#br0" timeOffset="11010.7">14265 11098 38703 0,'-5'6'3440'16,"0"1"-2752"-16,2-4-560 0,2 1-128 0,1 2 784 0,-1 4 128 15,0 7 32-15,0 12 0 32,3 10-1904-32,3 7-368 0,5-1-80 0,3 0 0 0,1 1 64 0,1-1 32 0,0 2 0 0,-2 3 0 15,0 1 560-15,-5 0 112 0,-1-3 32 0,-4-1 0 16,-3-2-96-16,-1-5-32 0,-4-5 0 0,0 0 0 16,0-7-304-16,0 1-64 0,0-7-16 0,3-4-9952 0</inkml:trace>
  <inkml:trace contextRef="#ctx0" brushRef="#br0" timeOffset="11469.53">14027 10902 19343 0,'-2'-13'1728'0,"-2"3"-1392"0,2-2-336 0,-1 3 0 0,2 3 5056 0,2 2 928 15,1-2 192-15,1-6 32 0,2-4-5216 0,5-4-992 16,5 2-320-16,3 1 0 16,5 5-176-16,1 3-32 0,5 6-16 0,2-1 0 0,3 5 544 0,5 2 0 15,0-1 0-15,3-1 0 0,2 3-144 0,-2-1 144 16,-1 0-208-16,-3 2 80 16,-4-1-656-16,-5 0-128 0,-6 1-32 0,-4 0 0 0,-5 0 560 0,-5 1 96 15,-4 1 32-15,-2 2 0 0,-2 1 832 0,-2 2 192 0,-2-2 16 0,2 2 16 16,0-2 352-16,0 3 80 0,1-1 16 15,2 0 0-15,3 4-800 0,3-3-144 0,3 0-48 0,2 0 0 16,5 2-256-16,1-4 0 0,4 1 0 0,0-1 0 16,3 0-160-16,-1 0 16 15,0 3 0-15,-3-4 0 0,-2 1-112 0,-6 3-32 0,-1-4 0 0,-6 2 0 16,-2-2 96-16,-5 0 32 0,-2 2 0 0,-6 3 0 31,-2-1 160-31,-6 0 0 0,-3 2 128 0,-7 1-128 16,-5 4 208-16,-3-4-16 0,-3 1-16 0,-1-2 0 15,-2 1-176-15,1-5 128 0,0-2-128 0,2-2 128 16,4-5-128-16,2 1 0 0,4-2 144 0,1-4-144 0,5 2 192 16,0-7-16-16,3 1-16 0,1-1 0 0,-1-6-160 15,0-1 0-15,1-2 0 0,0-1-18656 16</inkml:trace>
  <inkml:trace contextRef="#ctx0" brushRef="#br0" timeOffset="11897.48">15924 10432 35935 0,'-2'-1'3200'0,"-2"-2"-2560"0,-1-1-512 0,0 4-128 16,2 0 1408-16,-1 2 256 0,-1 0 48 0,-4 2 16 0,-4 4-1584 0,-6 2-304 16,-4 6-64-16,-3 5-16 15,0 2-896-15,0 0-176 0,-3 6-32 0,0 4-16 16,-1 5 304-16,-1 4 64 0,-1 8 16 0,0 1 0 0,-2 3 624 0,2-1 128 15,0 2 32-15,-3 1 0 0,1 7 1680 0,-5 3 352 16,1 5 64-16,0-5 16 0,-1 2-1072 0,4-1-208 16,-1 0-32-16,4-3-16 0,3 2-400 0,3-3-192 15,4 6 160-15,6-8-160 0,5-5 128 0,4-5-128 0,6-4 0 16,4 0 0-16,4-2 176 0,5-5-176 0,5 3 192 16,4-3-192-1,5-1-400-15,3-5-192 0,5 1-48 0,1-9-17376 0</inkml:trace>
  <inkml:trace contextRef="#ctx0" brushRef="#br0" timeOffset="13085.89">16114 11098 18431 0,'3'-3'1632'0,"-2"0"-1312"0,1-1-320 16,-2 4 0-16,0-2 2176 0,1-1 384 0,1-2 64 0,1-1 0 15,2-2-1600-15,-1-2-320 0,-1 1-64 0,0 2 0 16,-1 1 128-16,-2-1 16 0,0 1 16 16,0 2 0-16,-1 2-144 0,-3 2-16 0,1 0-16 0,-4 0 0 15,0 0-624-15,-2 2 0 0,-1 2 0 0,-3-1 0 16,-1 2 0-16,-4 1-128 0,-3 2 128 0,-4 0 0 15,1 3 0-15,-2 1 0 0,-1-1 0 0,1 2-128 16,2-2 512-16,1 0 128 0,1 1 0 0,3 1 16 16,5-1 368-16,0-2 80 0,3-1 16 0,3 1 0 0,5 0-752 15,0-2-240-15,2 2 128 0,4 0-128 16,0 5-624-16,5-4-176 0,3 4-32 0,1 1-16 16,3-1 272-16,1 1 48 0,0-3 16 0,0 3 0 15,2-1 288-15,-1 4 64 0,-2-3 16 0,2 2 0 0,0 2-112 0,1 5-32 16,-1 1 0-16,0-1 0 0,-1 1 0 0,0-2 0 15,-1 1 0-15,1-3 0 0,0 1 416 0,-1-1 64 16,1-2 32-16,-1 1 0 0,1-5 96 16,-2 0 0-16,-2 0 16 0,-2-4 0 0,-3 1 176 0,0 0 16 15,-4 0 16-15,-1-1 0 0,-2-2 32 0,-3 2 0 16,2 1 0-16,-4-1 0 0,-2 0-176 0,-5 2-16 0,0-2-16 16,-4-2 0-16,0 0-128 0,-3-1-32 0,-2-1 0 15,-1 0 0-15,0-2-208 0,-4-2 0 0,-1 1 0 0,-2-2 0 16,4 1 0-16,-3-4 144 0,-4 0-144 0,-4-2 128 15,-1 0-128-15,-3-4 0 0,1 0-160 0,0-4 160 32,4 0-448-32,1-2 16 0,2 6 0 0,6-4-11488 0,8-3-2304 0</inkml:trace>
  <inkml:trace contextRef="#ctx0" brushRef="#br0" timeOffset="13418.83">16834 10678 40543 0,'-3'0'3600'0,"-1"0"-2880"16,0 0-576-16,2 2-144 0,-1 2 912 0,2 2 160 0,-3 7 16 0,-1 4 16 31,0 11-1488-31,2 9-288 0,3 8-64 0,1 2-16 16,1 6 112-16,2-1 32 0,0 5 0 0,-2 0 0 15,1 5-416-15,-3-2-96 0,-1 1-16 0,-6-2 0 16,0-1 240-16,-4-1 64 0,-1 3 0 0,-5-1 0 0,1 4 1328 0,-3-2 272 0,-2-1 48 16,-2-3 16-16,2-4-512 0,3-2-112 0,2-7-16 0,2-3 0 15,4 0-1200-15,3-11-240 16,3-3-48-16,4-5-8656 0,4-6-1728 0</inkml:trace>
  <inkml:trace contextRef="#ctx0" brushRef="#br0" timeOffset="13741.5">17344 11104 30399 0,'0'7'2704'0,"-1"-6"-2160"0,-1 4-544 0,1-1 0 15,0-1 3152-15,0 2 528 0,-1 3 96 0,1 4 32 16,0 10-4288-16,0 7-864 15,1 8-160-15,0-3-32 0,0 2-1440 0,0 1-288 0,0-4-48 0,-1 1-16 16,1 1 2496-16,0-1 480 0,-2 1 96 0,0 0 32 0,-1 3 1024 16,-3-2 208-16,-1 3 32 0,-2 1 16 0,-2 0 384 15,-1-2 80-15,-3-3 16 0,0-6 0 0,-1-2-1536 16,-1-1-336-16,-1-5-48 0,1-3-14816 16</inkml:trace>
  <inkml:trace contextRef="#ctx0" brushRef="#br0" timeOffset="13973.78">17247 11013 43311 0,'4'-3'3840'0,"-1"2"-3072"0,-1-1-608 0,2-2-160 16,-1 2 1088-16,2 2 176 0,4-4 32 0,6-2 16 15,11 0-1696-15,10-4-352 16,10-2-64-16,5 1-16 0,6 0 80 0,0 1 16 16,0 3 0-16,-3-2 0 0,-2-1-560 0,-5 0-128 0,-2 2 0 15,-5 0-16-15,-7 2-1856 0,-5 0-368 0,-4 4-80 16,-8 2-9136-16</inkml:trace>
  <inkml:trace contextRef="#ctx0" brushRef="#br0" timeOffset="14195.61">17493 11409 46991 0,'-8'6'4176'0,"-1"-2"-3344"16,3-2-656-16,5-4-176 0,2 0 512 0,-1 2 80 0,-1 0 16 0,1 0 0 31,5 0-1904-31,6 0-384 0,9 2-80 0,4-2-16 15,7-2 768-15,5 2 160 0,4-5 16 0,4 0 16 16,2-1-2016-16,0 0-416 0</inkml:trace>
  <inkml:trace contextRef="#ctx0" brushRef="#br0" timeOffset="14656.09">17696 10349 40543 0,'-6'0'1792'0,"1"0"384"0,1-3-1744 16,3 2-432-16,0 1 0 0,2-2 0 0,0 2 0 0,2-3-176 0,2 2 16 0,5-4 0 15,3 4-1280 1,3-2-256-16,3 3-48 0,-2 0-16 0,2 7 1312 0,-2-1 272 0,-1 6 176 0,0 0-208 16,-1 6 352-16,2 7 80 0,2 0 16 0,3 10 0 15,5 6 144-15,6 6 48 0,1 6 0 0,5 1 0 16,3 6 64-16,0-3 16 0,-2 0 0 0,0-3 0 15,-4-1-96-15,-3 2-16 0,-2-2 0 0,-2 5 0 0,-1 4 96 16,-3-2 16-16,-5 1 0 0,-3-4 0 0,-3 0-176 16,-3 2-16-16,-4 4-16 0,-4-5 0 0,-2 2-304 0,-5-7 128 15,-2-5-128-15,-3-4 0 0,-1-5 176 0,-3-2-176 16,-3 1 160-16,-7 6-160 16,-4 0-240-16,-4 1-144 0,0-5-16 0,-3-5-16 31,-5-7-1504-31,-1-3-288 0,-2-3-64 0,-2-5-13600 0</inkml:trace>
  <inkml:trace contextRef="#ctx0" brushRef="#br0" timeOffset="15781.28">19084 10883 21183 0,'-3'8'1888'16,"0"0"-1504"-16,-1 1-384 0,1 1 0 0,1-3 4016 0,-1 4 720 16,2 3 160-16,-1 8 32 0,-3 19-4016 0,1 13-784 15,3 12-128-15,2 4 0 32,5-2-1088-32,4-1-128 0,2-4 0 0,2-2-16 15,3-4-1008-15,1-4-192 0,-1-5-32 0,-1-1-16 16,-2-5 1056-16,-4 1 208 0,-3-2 32 0,-6-2 16 0,-3-4 816 15</inkml:trace>
  <inkml:trace contextRef="#ctx0" brushRef="#br0" timeOffset="16240.91">18969 10706 43311 0,'3'-10'3840'0,"0"2"-3072"16,-1 2-608-16,1 2-160 0,1 1 0 0,0 0-192 16,6-7 32-16,6-5 16 15,8-4-832-15,4 0-176 0,5-1-16 0,0 4-16 0,-1 3 672 0,1 5 128 16,1-2 16-16,-1 6 16 15,1 2-144-15,1 2-16 0,3 2-16 0,0 3 0 0,3 6 336 0,-2 3 64 16,0 7 128-16,-2 1-208 0,-3 8 208 0,-4 3 0 16,-4 2-160-16,-6 3 160 0,-4 0-192 0,-6 1 16 15,-3-2 16-15,-4 1 0 0,-2-1 160 0,-4-5-208 16,-2 1 80-16,-1-2 128 0,0-6-288 0,-3 0 64 0,1 0 16 16,-1-5 0-16,-1 0 608 0,0-6 128 0,0 0 32 0,-2-3 0 15,-2-1 656-15,-2-4 128 0,-1 0 16 0,0-2 16 16,-2-1-896-16,-2-2-176 0,-1-1-48 15,-3-1 0-15,0-2-256 0,-2-1-144 0,0-2 16 0,-1-2 0 32,-1 0-240-32,1-4-32 0,-1-1-16 0,1 1 0 0,1 0-368 15,1-1-80-15,1 1-16 0,0 2 0 0,2 3-1296 16,2-2-256-16,3 3-48 0,2 2-10944 0</inkml:trace>
  <inkml:trace contextRef="#ctx0" brushRef="#br0" timeOffset="16620.34">20815 10320 22111 0,'2'-3'1968'0,"-2"-3"-1584"0,0 3-384 0,-1 1 0 0,0 0 2496 0,0 2 400 0,-1 0 96 0,-1 0 16 15,-3 2-2496-15,-4-2-512 0,-4 2 0 0,-2 2-176 16,-3 4 1232-16,0-1 240 0,-2 0 48 0,-2 4 16 16,1 3-320-16,-1-2-64 15,-3 4-16-15,-4 3 0 0,0 3-336 0,-1 3-80 16,0 1-16-16,-2 5 0 0,-2 2-320 0,-2 7-64 0,-2 4-16 0,-2 7 0 16,0 3-128-16,3 3 0 0,2 2 0 0,3 1-176 15,4-3 176-15,1 7-208 0,0 2 80 0,4 0 128 16,3-1 0-16,2-4 0 0,6 0 0 0,1-4 0 0,4-3 0 15,0 3 0 1,5 0 0-16,0-1 0 0,4-4-144 0,2-2-64 0,4 0-16 0,2-6 0 16,2-6-160-16,3 0-16 0,3 0-16 15,3-7 0-15,3 1-688 0,4-6-144 0,4-1-32 0,4-3 0 16,1-6-1088-16,5-1-208 0</inkml:trace>
  <inkml:trace contextRef="#ctx0" brushRef="#br0" timeOffset="17324.91">21045 10851 43311 0,'-5'-3'3840'0,"1"3"-3072"31,3 0-608-31,2 0-160 0,0 3-704 16,-1-2-160-16,-1 3-32 0,-1 2-16 0,-1 5 240 0,0 3 48 0,-2 4 16 0,0 2 0 15,-3 5 464-15,0 3 144 0,-2 1 0 0,-3 2 0 0,0 3 128 0,-3 2 144 16,-2 5 32-16,-1 0 0 0,-2 1 80 0,-2 1 0 16,-3 4 16-16,-1-2 0 0,-1 3-256 0,4-10-144 15,4-7 160-15,1 1-160 0,-2 2 0 0,-2-1 0 16,4 0 0-16,1-3-160 0,2-1-16 0,3-5 0 0,1-3 0 15,3-3 0 1,0-4-640-16,1-1-128 0,4-6-16 0,0-4-16 16,0-3-1008-16,3-4-208 0</inkml:trace>
  <inkml:trace contextRef="#ctx0" brushRef="#br0" timeOffset="17600.43">21003 10690 43311 0,'0'-4'3840'0,"-1"3"-3072"16,1 1-608-16,0 1-160 0,1 1 0 0,-1 0-192 15,2 4 32-15,1 4 16 16,0 6-400-16,5 9-80 0,-1 7-16 0,2 5 0 0,1 8 400 0,0 3 80 16,2 8 16-16,-1 6 0 0,2 3 144 0,0 2 0 15,2 2 0-15,0-3 0 0,1-5 0 0,3 1 0 16,-2-4 0-16,-1-4-128 0,0-5 128 0,-2-7 0 15,-3-1 0-15,-4-5 0 0,-2-3-160 0,-4-4-48 16,-2-1-16-16,-4-8 0 16,-1-2-640-16,-3-2-128 0,1-3-32 0,-2-7 0 15,2 0-1344-15,0-2-256 0</inkml:trace>
  <inkml:trace contextRef="#ctx0" brushRef="#br0" timeOffset="17774.16">20648 11441 45151 0,'1'0'2000'0,"0"-1"416"0,2-2-1936 0,3 2-480 0,1 1 0 0,3-3 0 16,4 3-256-16,9 0-128 0,17-3-48 0,14 0 0 16,12 3-32-16,7 0-16 0,-1 3 0 0,-2 0 0 15,-3 0-736-15,-4 1-128 0,-7-3-48 0,-8 0-15824 16</inkml:trace>
  <inkml:trace contextRef="#ctx0" brushRef="#br0" timeOffset="18468.57">22076 10363 41471 0,'-7'0'3680'0,"2"2"-2944"0,2-2-592 0,2 2-144 0,1 2 0 0,0 0-192 16,-1 2 32-16,-2 3 16 16,2 4-864-16,0 6-160 0,5 6-48 0,1 4 0 0,2 5 928 0,3 2 288 31,2 7-160-31,1 5 160 0,1 9 304 0,0 2 144 0,0 4 16 0,-3 0 16 0,0 8-32 0,-5-2 0 16,-2 4 0-16,-3 0 0 0,-1 0-144 0,-2-1-48 31,-1-3 0-31,-1-5 0 0,-1 2-80 0,2-8-32 15,-2-1 0-15,-1-4 0 0,2-5-144 0,-1-2 0 16,0-4 0-16,0-4 0 0,1-4 0 0,-1-1 0 16,2 1 0-16,-2-6 0 0,1-2-208 0,-1-5-80 15,3 1-16-15,-2-4-11696 16,1-4-2336-16</inkml:trace>
  <inkml:trace contextRef="#ctx0" brushRef="#br0" timeOffset="19656.77">22779 10959 39615 0,'1'0'3520'15,"-1"0"-2816"1,-1 0-560-16,1 0-144 0,1 1 704 0,0 2 128 16,1 6 0-16,1 1 16 15,2 9-1136-15,1 5-224 0,0 11-64 0,2 6 0 16,-2 3 16-16,0 7 0 0,-1 3 0 0,-1 0 0 16,-1-3-720-16,-1 1-128 0,-1-3-48 0,-1-2 0 0,0-5 880 0,-4-1 192 15,2-3 16-15,-3-1 16 0,-1-6 352 0,-1-3 0 16,0-2 0-16,0-3 0 15,-1-5-928-15,2-6-64 0</inkml:trace>
  <inkml:trace contextRef="#ctx0" brushRef="#br0" timeOffset="19958.9">22759 10865 6447 0,'2'-4'576'0,"-2"-2"-576"15,1 2 0-15,1-1 0 0,-1 4 7872 0,0-2 1456 16,3 1 288-16,2-2 64 0,4 0-7888 0,5-2-1568 16,6 0-224-16,4 0-240 0,3 0 48 0,2 2 0 15,2 2 0-15,1-2 0 0,2 1 192 0,-1 2 0 16,2-1 0-16,1-5 0 0,2 4 0 0,0-2 0 0,1 1-160 0,-1-3 160 15,0 2-144-15,-3-1 144 0,-2 2-192 0,-4 1 192 32,-4 2-1232-32,-4 1-144 0,-5 1-32 0,-3 2-9456 0,-4 3-1888 0</inkml:trace>
  <inkml:trace contextRef="#ctx0" brushRef="#br0" timeOffset="20213.08">22894 11190 42383 0,'-8'6'3776'0,"2"-2"-3024"15,1-2-608-15,4-2-144 0,2 0 704 0,0 1 96 16,-1 4 32-16,4 3 0 15,5 0-1760-15,8 0-352 0,10-2-64 0,9-1 0 16,8-5-80-16,7-5-16 0,7-2 0 0,5-2 0 16,2-1-544-16,0 0-96 0,-1 4-32 0,-4-4-7072 0,-7 1-1424 0</inkml:trace>
  <inkml:trace contextRef="#ctx0" brushRef="#br0" timeOffset="21019.82">23675 11799 43311 0,'-1'-2'3840'0,"1"2"-3072"0,1 0-608 0,1 2-160 15,1 0-1088-15,1 0-256 0,1 4-64 0,5 1 0 16,3 5-3088-16,4 1-624 0,2 6-128 0,-2 3-32 0,-1 3 4192 0,-2 3 832 16,-3 1 256-16,-6 3-128 0,-2-1 128 0,-7-1-192 15,-5 2 192-15,-4 1-192 0,-7 3 32 0,-4-3 0 16,1-4 0-16,-4-7 16 0,1-2 2688 0,-4-8 528 16,-3-2 128-16,-1-4 32 0,3-3-896 0,0-3-176 15,2 0-48-15,1-10 32 0,4-2-1984 0,1-11-400 16</inkml:trace>
  <inkml:trace contextRef="#ctx0" brushRef="#br0" timeOffset="21574.41">24779 10751 41471 0,'-2'0'1840'0,"-2"-3"368"0,-1 3-1760 16,0 3-448-16,1-1 0 0,1 2 0 0,-1 2-192 16,-5 2-112-16,-5 4-16 0,-6 7-16 15,-2-1-1104-15,-4 2-224 0,-2 1-32 0,1-3-16 16,1-2 544-16,-1 2 96 0,0-3 32 0,1-2 0 0,4 0 1040 0,-4-1 144 15,0 0 64-15,-2 1 16 0,5-3 1168 0,-2 2 224 16,0-3 48-16,2 1 16 0,1-1-672 0,3-1-144 16,3 3-32-16,2-4 0 0,3 2-576 0,5-2-128 15,2 2-128-15,3-3 176 0,4 2-176 0,3 0 0 16,3-1 0-16,2 1 0 0,5 2-256 0,1 0 80 0,3 0 16 0,1 0 0 16,2 1 160-16,3-4-160 0,3 3 160 0,-1 1-160 15,-1 0 160-15,1 2-128 0,0 2 128 0,-2-2-128 31,-4 2-400-31,1 1-80 0,-4 0-16 0,0 3 0 0,-1-1-720 16,0 2-128-16,-2 2-48 0,-1 3 0 0,-1 0 320 16,0-2 64-16,-2 2 16 0,0-3 0 0,-5-1 928 0,-1 2 192 0,-2-4 0 0,-3 0 0 15,-1 1 672-15,-4-2 48 0,1-2 16 0,-2 0 0 16,-1 1 48-16,-2-3 16 0,-1 2 0 0,-3-1 0 16,-1-1-64-16,-5-1-16 0,0 2 0 0,-6-2 0 15,1-3-144-15,-5-1-48 0,0 0 0 0,-2-3 0 0,-1 1-528 16,1-6 0-16,-1 4 0 0,0-5 0 31,1-3-384-31,2 1-176 0,-1-2-32 0,2-5-16 0,1-2-1424 0,1-1-272 0</inkml:trace>
  <inkml:trace contextRef="#ctx0" brushRef="#br0" timeOffset="22080.51">24584 10191 19343 0,'1'-7'1728'0,"0"1"-1392"0,1 3-336 0,-2-2 0 0,1 3 3632 16,0 2 656-16,0 0 128 0,2 0 16 0,0 2-3584 0,4 0-720 15,0 1-128-15,2 0 0 0,1 3 0 0,1 2 0 16,0 3 0-16,2-1 160 0,2 0 336 0,3 3 64 15,-1 2 16-15,4 0 0 0,0 2-320 0,4 2-48 16,2 3-16-16,3 3 0 0,1 3 176 0,3 5 16 16,3 7 16-16,3 5 0 0,2 3-128 0,1 8-16 0,2 1-16 15,-1 6 0-15,1 0-240 0,-3 1 0 0,0-2 0 16,-4 2 0-16,-3 2 0 0,-1 0 0 0,1 4 0 16,-5-4 0-16,-4-2 0 0,-3-4 176 0,-2 0 0 0,-5-2 0 15,-3 3 144-15,-4 0 48 0,-4-2 0 0,-2-2 0 16,-3-2 128-16,-4-2 16 0,-1-5 16 0,-5 3 0 15,-2 0-368-15,-4-1-160 0,-5 3 128 0,-4-6-128 16,-2-1-272 0,-4-3-144-16,-5-4-32 0,-5-7 0 0,-3-5 0 0,-9-8-16 15</inkml:trace>
  <inkml:trace contextRef="#ctx0" brushRef="#br0" timeOffset="30668.77">15567 14074 40543 0,'1'2'3600'0,"0"-2"-2880"0,1 0-576 0,0 0-144 16,1 1 192-16,-1 2 0 0,3 0 0 0,1 4 0 31,4 4-1040-31,0 2-208 0,-1 6-32 0,-2 3-16 16,-2 7-1184-16,-5 0-224 0,-2 5-48 0,-3 4-16 0,-4-1 2576 0,-2 3 352 0,0 3 160 0,-2 1 16 15,1 5 1520-15,-2 4 288 0,1 6 64 0,-2 4 16 16,1 0-1424-16,3-2-288 0,1-7-48 0,3 0-16 16,2-4-400-16,0 3-96 0,1-1-16 0,1-1 0 15,-1-1-304-15,0-4-64 0,-1-7-16 0,-1-5 0 16,0-5-608-16,-2-4-128 0,1-6-32 0,-3 0-15936 15</inkml:trace>
  <inkml:trace contextRef="#ctx0" brushRef="#br0" timeOffset="31223.12">15489 14112 43311 0,'4'0'3840'0,"-1"-1"-3072"0,2-2-608 0,0 1-160 16,3 0-512-16,2-1-144 0,8-3-32 0,12-3 0 0,11-7 560 0,7 0 128 0,4-3 0 0,-1 1 0 15,-2 2 0-15,-1 2-192 0,2 2 192 0,-1 0-192 16,-1 5 0-16,-1 1 0 0,0 2 0 0,-1-2 0 15,-3 2 192-15,2-1 0 0,-1 2 0 0,0-1 0 16,0-1-384 0,-7 1-112-16,-6 2-16 0,0 1 0 0,1-2-2304 0,2 3-480 0,-1 3-96 15,-2 3-10096-15</inkml:trace>
  <inkml:trace contextRef="#ctx0" brushRef="#br0" timeOffset="31477.14">15367 14588 25791 0,'-14'28'2304'0,"3"-12"-1856"16,1-3-448-16,5-6 0 0,4-2 4672 0,3-5 832 0,2 0 160 0,5 1 32 31,7 2-4992-31,13-3-992 0,16-3-208 0,16-6-32 15,11-6 32-15,9-3 16 0,0 0 0 0,2-1 0 0,1 0 480 0,-6 0 0 0,-7 4 0 0,-9 2 0 16,-8 3 0-16,-6 0 0 0,-7 5 0 0,-6 1 0 16,-7 0-144-16,-4 4-96 0,-3 0-16 0,-7 4-12288 31,-4 0-2448-31</inkml:trace>
  <inkml:trace contextRef="#ctx0" brushRef="#br0" timeOffset="33237.07">12137 16020 43311 0,'-13'4'3840'0,"2"-2"-3072"0,4-2-608 0,2-2-160 15,1 2 304-15,-4-3 16 0,-7 2 16 0,-10-2 0 16,-8 0-896-16,-6-3-176 0,1-1-32 0,2 1-16 15,5 0 128-15,0 2 16 0,0 2 16 0,2 2 0 0,-1 2 208 0,3 4 32 16,0 4 16-16,3 3 0 0,3 3 624 0,2 0 112 16,5 2 16-16,3 2 16 0,3 2 48 0,4 1 16 15,4 1 0-15,3 2 0 16,3 3-224-16,3-2-48 0,3-1-16 0,3 0 0 0,2-2-16 0,4-1 0 16,4 2 0-16,3-5 0 0,5 1-160 0,5-2 0 15,4 4 0-15,4-1 0 0,3 3 0 0,2-4 0 31,-2 1 0-31,0-2 0 0,-6-2-192 0,0-2 48 16,-2 3 0-16,-4-2 0 0,-2 0-96 0,-6 0-16 16,-3-1 0-16,-5 2 0 0,-2 2 256 0,-4 1 0 0,-3 1 0 15,-2-2 0-15,-3 2 0 0,-3-1 0 0,-1 3 0 16,-3-2 0-16,-3-1 256 0,-1 1-16 0,-2 1 0 0,-2-5 0 16,0-1 112-16,-4 2 32 0,-3 0 0 0,-4 0 0 15,-2-1-192-15,-2 1-16 0,-3-4-16 0,-3-1 0 16,-3-2-160-16,-4 1 160 0,-6-1-160 0,-2 2 160 15,-3-6-160-15,0 2 0 0,-1-2 0 0,-2-3 0 16,1-2-272-16,-1-3 64 0,2 0 16 0,1 0 0 16,3 0 64-16,0 0 128 0,3 0-208 0,2 0 80 15,3 3-288-15,1-2-48 0,2 1-16 0,2 1 0 16,3-2-1888-16,2 2-368 0</inkml:trace>
  <inkml:trace contextRef="#ctx0" brushRef="#br0" timeOffset="33983.83">12079 15634 11967 0,'-14'1'1072'0,"2"-1"-864"0,-1 0-208 0,3 0 0 0,3 0 1984 0,1 0 336 16,-2-1 80-16,-5-1 16 15,-7-1-3872-15,-6-1-768 0,-2-2-144 0,-1-1-48 0,4 1 2416 0,3-5 240 16,1-1 160-16,1 1 48 0,2 4 2544 0,-1-3 512 16,1 1 96-16,-1 3 32 0,-1 2-896 0,1 2-176 15,-4 4-48-15,0 5 0 0,-2 3-1104 0,-6 6-240 16,-2 2-32-16,-4 7-16 0,2-3-976 0,-6 7-144 16,-6 3 0-16,-5 4-192 15,0 3-640-15,0 1-128 0,1 3-32 0,0 4 0 0,0 0 544 0,4 5 128 0,5 4 0 0,1 4 16 16,3 9 576-16,5 1 112 0,2 0 32 0,5 3 0 15,5-1 288-15,2 4 48 16,3 6 16-16,5-2 0 0,5 5-576 0,3-6-192 0,3-9 0 0,4 2 144 31,5-2-1328-31,4 3-272 0,6 2-48 0,3-7-16 0,2-7 1136 0,5-4 208 0,3-6 176 0,5-3-208 16,7-1 1296-16,2-6 256 0,4-5 48 0,7-5 16 16,10-6-1024-16,5-9-192 15,5-7-32-15,4-6-16 0,-1-3-144 0,9-10-176 0,6-5 48 0,3-5 0 16,0-2-32-16,0-6 0 0,-1-6 0 0,0-1 0 15,-10 0-528-15,5-6-96 0,-2-3-32 0,-2-3 0 16,-5-2 96-16,-5-1 16 0,-5-4 0 0,-8-2 0 16,-8 5 144-16,-2-6 48 0,-5-4 0 0,-6 5 0 0,-5-4 1248 15,-5 0 256-15,-5-6 48 0,-8-4 16 0,-5-5-96 0,-8 5-32 16,-6 3 0-16,-8-2 0 0,-5 0-224 0,-8-4-64 16,-7 3 0-16,-7 4 0 0,-4 6-432 0,-9 2-80 0,-7 5-128 15,-6 3 176-15,-7 6-176 0,-6 6-144 16,-4 5 144-16,-3 3-208 0,1 0 208 0,-5 3 0 15,-4 4 144-15,-2 5-144 0,-1 2 160 0,-2 3-160 0,2 7 160 16,1 1-160-16,3 5 0 0,-5 0-160 0,1 0 0 16,1 4 0 15,5 6-480-31,2-1-80 0,6-2-32 0,3 2 0 16,5 1-1184-16,3-2-240 0</inkml:trace>
  <inkml:trace contextRef="#ctx0" brushRef="#br0" timeOffset="34874.71">15677 13207 28559 0,'-20'0'2544'0,"3"0"-2032"16,5 0-512-16,4 1 0 0,1 1 688 0,-8 1 32 16,-14 1 16-16,-16 4 0 15,-13 2-2720-15,-8 6-560 0,0 3-96 0,3-1-32 16,2 5 272-16,2 3 48 0,4-1 16 0,2 6 0 0,3 0 1888 0,3 3 448 0,3 5 0 0,4 3 0 16,5 3 1920-16,2 4 448 0,3 8 96 0,1 1 16 15,3 5 32-15,0 3 16 0,0 3 0 0,2 4 0 16,3 0-1648-16,4 6-336 0,3 7-64 0,8-7-16 15,7-6-896-15,7-4-176 0,5 0-32 0,7-2-16 16,6 5-32-16,3-6 0 0,2 1 0 0,0-7 0 16,-3-10 976-16,5 2 192 0,7 4 32 0,3-4 16 0,3 0 400 0,2 0 80 15,3-3 16-15,5-7 0 16,3-1-64-16,1-4-16 0,5-4 0 0,-1 1 0 0,4-4-624 16,1-2-112-16,2-1-16 0,2-5-16 15,1-3-912-15,0-5-176 0,-1-6-48 0,4-4 0 16,-1-8-64-16,4-4 0 0,1-6-16 0,0-5 0 31,-5-2 224-31,5-5 48 0,3-8 16 0,1-5 0 0,3-5 752 0,-4-6 0 0,-5-4 0 0,-7-5 160 0,-7-4 416 0,-3-4 96 16,-5-4 16-16,-5-2 0 0,-5 2-272 0,-6-8-48 15,-7-1-16-15,-5-2 0 0,-6-3-224 0,-5 3-128 0,-6 0 128 0,-5 3-128 16,-5 2-144-16,-6 2-112 0,-5 2 0 0,-3 6-16 16,-4 4 272-16,-6 0 272 0,-6 0-48 0,-5 2-16 15,-4-1 752-15,-6 6 128 16,-3 5 48-16,-6 3 0 0,-5 3-352 0,-10 1-64 0,-6 6-16 0,-7 4 0 15,-4 4-256-15,-6 2-48 0,-2 3-16 0,-4 0 0 16,-2 5-224-16,0 4-160 0,4-1 192 0,0 3-192 16,3 5 0-16,-2 0 0 0,0 3-192 0,1 5 48 15,4 5-592-15,1 5-112 0,1 3-32 16,-2 2 0-16,-1 7-1232 0,2-1-256 0,7 2-64 0,4 0-11408 31</inkml:trace>
  <inkml:trace contextRef="#ctx0" brushRef="#br0" timeOffset="35766.83">20200 16412 41471 0,'-8'7'3680'0,"1"0"-2944"0,3-4-592 0,1 2-144 0,2-4 176 0,-3 6 0 15,-3 5 0-15,-7 9 0 31,-2 7-528-31,-3 7-96 0,-2 3-32 0,0 1 0 16,0-2 192-16,-2 5 32 0,-4 1 16 0,-4 5 0 0,-4 6 240 0,-2 0 0 16,-4 3 0-16,-3 3 0 0,-4 6 288 0,-2 1 48 15,1 2 16-15,-1-2 0 0,2-8-80 0,3-2-16 16,3-3 0-16,6-7 0 0,6-5-416 0,5-4-96 16,5-4 0-16,8-8-16 15,5-5-1440-15,5-7-272 0</inkml:trace>
  <inkml:trace contextRef="#ctx0" brushRef="#br0" timeOffset="36086.61">20302 16150 39615 0,'-5'10'3520'0,"-1"-4"-2816"16,-1 0-560-16,4-2-144 0,0 2 1104 0,3-2 192 16,-1 2 48-16,0 5 0 15,-1 9-2416-15,5 8-464 0,3 3-112 0,5 4-16 16,3 3-512-16,3 0-96 0,2 3-32 0,1 4 0 0,-1 2 3968 0,0 5 768 16,-1 3 176-16,-2 2 16 0,-2 0-1296 0,-4-3-272 0,-3 1-48 15,0 1-16-15,-2-2-480 0,-3 0-112 0,-1 2-16 0,2-5 0 16,0 2-384-16,0-7 0 0,1 1-224 0,-1-7 80 31,2 1-224-31,0 0-32 0,1-3-16 0,-1 1 0 16,0-2-496-16,-2-3-112 0,-1-4 0 0,-1-3-16 0,1-7-1792 15,-4-1-368-15</inkml:trace>
  <inkml:trace contextRef="#ctx0" brushRef="#br0" timeOffset="36326.08">19676 17200 48831 0,'-11'3'4352'0,"1"0"-3488"16,5-7-688-16,5 2-176 0,3-5 192 0,-1 4 16 16,2-7 0-16,6-2 0 15,13-5-2192-15,17-4-432 0,14 2-80 0,10-4-32 16,12 5-736-16,3-1-160 0,6 3-32 0,-3 0 0 15,-4 6 1104-15,-5 4 224 0,-7 1 32 0,-7 4 16 16,-10 1 816-16,-8 4 176 0,-6-2 16 0,-8 2-7008 0</inkml:trace>
  <inkml:trace contextRef="#ctx0" brushRef="#br0" timeOffset="36945.25">20407 15838 47919 0,'-19'-5'2112'0,"2"-1"448"0,-2 0-2048 0,5 1-512 0,4 0 0 0,1 2 0 31,-5 1-512-31,-9-4-224 0,-13-4-32 0,-11 0-16 15,-4 4-2496-15,-2 2-496 0,2 4-112 0,1 4-16 16,-1 2 1856-16,-1 1 352 0,-2 5 80 0,-2 1 16 0,0 6 1600 0,0-1 128 0,1 1 128 0,4 3 32 16,6-2 1616-16,-7 5 320 0,-5 9 64 15,-1 5 16-15,3 5-768 0,5 3-128 0,4 4-48 16,3 1 0-16,6 3-720 0,2 5-128 0,3 0-48 0,2 5 0 16,4 3-192-16,1 8-32 0,3 6-16 0,1 3 0 15,3 1-416-15,4-4-64 0,5 1-32 0,6-1 0 16,5-3-832-16,3-7-160 0,1-8-48 0,5 2 0 15,4 0 2032-15,2-1 384 0,5-3 96 0,0-4 16 0,3-3-608 0,3-7-112 16,4-3-32-16,5-4 0 0,8-7-160 0,5-1-32 16,6-5-16-16,5-3 0 0,4-3-240 0,11-6 128 15,6 3-128-15,6-7 0 0,-2-5 0 0,6-2 0 16,7-1 0-16,1-4 0 0,2-4 0 0,-5 2 0 16,-1-4 0-16,-6-2 0 0,-3 0 176 0,-7-2-176 15,-3 0 192-15,-6-2-192 0,-3-1 320 0,-3-5-32 16,-1-1-16-16,-5-1 0 0,-1-1-80 0,-4-2 0 0,-6-2-16 0,-2-3 0 15,-7-10-176-15,-2-4 0 16,-1-6 144-16,-3-5-144 0,0-3 288 0,-3-5-16 0,4-11 0 16,-3-7 0-16,-2-4-64 0,0-9-16 0,-6-2 0 0,-4-1 0 15,-7-4-192-15,-7 2-160 0,-6 5 32 0,-6 0 0 32,-7 5-512-32,-9 4-112 0,-6 6-16 0,-10 5 0 15,-6 3 176-15,-8 9 16 0,-8-1 16 0,-4 12 0 0,-5 8 256 0,-5 5 48 0,-7 4 16 0,-3 7 0 16,-5 4 240-16,-5 4 0 0,-4-2 0 0,-5 3 0 15,0 4 0-15,-7-4 0 0,-4 4 0 0,-3 1-18144 16</inkml:trace>
  <inkml:trace contextRef="#ctx0" brushRef="#br0" timeOffset="45406.81">14712 15008 17503 0,'3'-2'1552'0,"-1"-2"-1232"0,1 4-320 0,-2-2 0 16,2-1 0-16,-1 2 128 0</inkml:trace>
  <inkml:trace contextRef="#ctx0" brushRef="#br0" timeOffset="46592">14805 14923 28559 0,'4'0'1264'0,"-2"-2"272"0,0 2-1232 0,-1 0-304 0,0 0 0 0,-1 0 0 16,1 2 1152-16,1-2 160 0,-1 4 32 0,1-2 16 16,1 4-240-16,-1 1-48 0,-1-2-16 0,-1 1 0 15,0 0 32-15,-1 0 0 0,-1 3 0 0,-2-6 0 0,0 4-544 0,1-1-96 16,-1-4-32-16,0 2 0 0,1-3-288 0,0 1-128 15,1-1 0-15,0-1 128 0,1-1-128 0,1 1 192 16,-1 0-192-16,1 0 192 0,0 0-192 0,-1 1 0 16,1 1 0-16,0-2 0 0,0 0 0 0,0 0 0 15,0 0 0-15,0 0 0 0,0 0 0 0,0 0 0 16,-16 19 128-16,11-16-128 0,-2 1 224 0,2 0 16 16,-1 1 0-16,1-1 0 0,0-2 80 0,2 2 32 15,-1-4 0-15,0 2 0 0,2-2-64 0,-1 0-16 16,2 1 0-16,-1-1 0 0,0 0-272 0,0-1 128 0,-2 2-128 15,0-1 0-15,0 3 0 0,-3-3 0 0,1 1 0 16,-2 2 0-16,-2 0 0 0,-3 2 0 0,0-1 0 0,-3 2 0 16,0 2 0-16,-4 0 0 0,-3 5 0 15,0-3 0-15,1 2 144 0,-4 1-16 0,-3 2-128 0,-2 1 192 16,-2-1 64-16,-3 1 0 0,0-2 0 0,-2 2 0 16,-2-1-256-16,1 1 0 0,0-1 0 0,1-4 0 15,0 1 0-15,-2 1 128 0,1-4-128 0,-2 4 0 16,-1-1 160-16,0 1-160 0,-3 3 160 0,0-3-160 15,0 5 0-15,-1-1 0 0,2 1 0 16,-3 1 0-16,0 0 0 0,1-3 0 0,3 2 0 0,-1-2 0 16,0 3 0-16,2-3 0 0,1-3 0 0,5 2 0 0,5-2 0 15,4-3 0-15,1-1 0 0,5 0 0 0,4-1 0 16,2 0 128-16,1-2-128 0,3 1 144 0,1-1-144 0,2-3 128 16,1 4-128-16,1-4 128 0,0 1-128 0,2-1 0 15,1 0 0-15,0 0 0 0,0-1 0 0,0 2 0 16,1-3 0-16,0 2 0 0,0 0 0 0,-1 2 0 15,1-1 0-15,-1 2 0 0,1-2 0 0,-2 2 0 16,1-3 0-16,-1 0 0 0,1 1 0 0,0-2 0 16,0 2 0-16,1-1 0 0,0-3 0 0,0-3 0 15,1 3 0-15,0-1 128 0,-2 1 96 0,1 0 16 0,-1-3 0 16,-1 3 0-16,2-2-96 0,-3 1-16 0,0 1 0 16,-1 0 0-16,1-3-128 0,-3 3 0 0,2-2 0 0,-1 2 0 15,-1 0 0-15,0 2 0 0,-1-2 0 0,-1 0 0 16,2 3 128-16,-1-2 0 0,0 1 0 0,-1-2 0 15,3 3-128-15,-2-3 0 0,3 0 0 0,0 0 0 16,2 0 0-16,-1-3 0 0,2 1 0 0,-2-2 0 16,1 1 240-16,1-2 16 0,0 0 0 0,-1-4 0 15,2 0 0-15,-1-1 0 0,2 3 0 0,0-5 0 16,2-1-64-16,0-3-16 0,2-2 0 0,0-1 0 0,2 3-16 0,1-4 0 16,-1 3 0-16,4-3 0 0,1-2-160 0,1 0 0 15,0-1 0-15,2 2 128 0,-2 2-128 0,1-1 0 16,2 1 0-16,-2 1 0 0,0 2 0 0,-1 0 0 15,2-1 0-15,-2 0 0 0,0 4-128 0,0-4 128 16,-2 3 0-16,0-2 0 0,-2 2 0 0,-1-2 0 16,2-1 0-16,-3 3 0 0,-1 4 0 0,0 1 0 15,-1 2 0-15,-2 2 0 0,-1 1-128 0,0 4 128 16,0-2 0-16,0 1 0 0,0 1 0 0,0 1 0 0,0 1 0 16,0 2 0-16,1 1-144 0,-1-5 144 0,0 0 0 15,1 30 0-15,1-16-192 0,-1 3 192 0,-1 1-192 0,0-1 192 16,0 2-160-16,-1 0 160 0,-2-1-128 0,1 1 128 15,-2 0 0 1,-1 4-128-16,-1-1 128 0,-2 0 0 0,1 3 0 0,-3 0 0 0,0-2 0 0,-2 2 0 16,-2 0 0-16,-2-3 0 0,1 1 0 0,0-2 0 15,1-1 0-15,-2-1 0 0,1-1 0 0,-1-2 0 16,1-1 0-16,0-4 0 0,3 0 0 0,-1-4 0 16,6 0 0-16,-1-1 0 0,2 3 0 0,1-5 0 15,2 2 0-15,-1-3 0 0,1 0 0 16,1 1 0-16,1-2 0 0,-2 2 0 0,1-2 0 0,-1 2 0 15,0 2 0-15,-1 0 0 0,-1 1 0 0,-1 2 0 0,0 1 0 16,-2 3 0-16,-1-1 0 0,1-2 0 0,-2 2 0 16,2-2 0-16,4-4 0 0,-1 1 0 0,0-1 0 0,2-5 0 15,2 2 0-15,2-3 0 0,4 0 208 0,1-3-16 16,5 2-16-16,4-5 0 0,8-1 48 0,4 1 16 16,7-2 0-16,6 0 0 0,3 2-240 0,5 2 176 15,6-2-176-15,-2 4 160 0,-4 0-160 0,0 2 0 16,1 0 0-16,-2 2 0 0,0 0 0 0,-2 4 0 15,-4 2 0-15,-3 2 0 0,-3 1 0 0,-3 2 0 16,0 6 0-16,0-3 0 16,-1 3-560-16,5-7 16 0,2 0 0 0,9-6-15248 0,10-4-3040 0</inkml:trace>
  <inkml:trace contextRef="#ctx0" brushRef="#br0" timeOffset="49743.77">17377 14781 23951 0,'-8'-3'2128'0,"-1"1"-1696"15,3 1-432-15,1-2 0 16,1 2 1824-16,-1-1 288 0,-6-2 48 0,-6-2 16 16,-2-1-3392-16,1-2-688 0,4 0-128 0,7-1-16 0,4 0 1472 0,3 4 288 15,4-3 64-15,1 1 16 0,2 3 2112 0,1-2 416 16,-1 5 96-16,-1 2 16 0,2 0-880 0,-2 0-160 0,0 2-48 0,0 0 0 16,2 3-272-16,-2 0-64 0,1 1-16 0,-1 0 0 15,2 0-480-15,-1 3-80 0,1-3-32 16,-1 0 0-1,3 2-224-15,0 0-48 0,2-2-128 0,2 1 192 16,1-1-192-16,1 1 128 0,1-1-128 0,3 3 0 16,0-2 176-16,2 3-176 0,4 1 192 0,2-1-192 15,2 4 144-15,2 1-144 0,3-3 0 0,1 4 144 16,2 0-144-16,-2-1 0 0,-2 1 0 0,6 2 0 16,3 5 0-16,4 3 0 0,3 2 0 0,-1 2 0 15,-1 0 0-15,-2 0 0 0,-3 0 0 0,-1-1 0 16,1-1 0-16,-1 1 128 0,0-6-128 0,-2 1 128 0,0-2 48 15,-2-2 0-15,-1-2 0 0,1 2 0 0,-3-1-48 16,-1-1-128-16,-3-2 192 0,-4-2-64 0,-1 1-128 0,-3-3 160 16,-2 2-160-16,0 1 160 0,0-3-160 0,0 4 0 15,-1 3 0-15,0 0 0 0,0 0 224 0,-3-1-32 16,-2 0-16-16,-1-2 0 0,-1 1-176 0,-3-1 0 16,0-2 0-16,-1 1 0 0,-1 1 0 0,2 0 0 15,1 2 0-15,0-4 0 0,2 1 128 0,-2-3 0 16,-1-2 0-16,0-4 0 0,-2-2 0 0,1-2 0 15,0 2 0-15,-1-4 0 0,0 0-128 0,-1 0 0 0,2-2 0 0,-3 0 0 16,-1 0 128-16,0-1 0 0,-1 2 0 0,-2-2 0 16,-1 3-128-16,1-5 0 0,-2 3 0 15,1 0 0-15,0-2 128 0,0-1-128 0,2 4 128 0,-2-2-128 16,1 0 128-16,2-1-128 0,-1-1 128 0,-1 1-128 16,2 1 0-16,-2-3 0 0,1 1 128 0,-1 0-128 15,-1-4 0-15,-2 3 160 0,1-4-160 0,-2 1 160 16,-2 2 96-16,-1-4 0 0,-2 1 16 0,-2 0 0 15,-1 0 16-15,-1-5 0 0,0-1 0 0,-3 0 0 16,1-3-48-16,-1 1-16 0,0-2 0 0,1-2 0 0,0-3-224 16,1 2 0-16,2-2 128 0,0 3-128 0,3-1 0 15,1 5 0-15,1-2 0 0,0 3 0 0,1 3 0 0,0 4 0 16,2-1 0-16,-1 4 0 0,1 1 0 0,-1 2 0 16,1-1 0-16,0 4 0 0,0-2-144 0,1 1 144 15,0 0 0-15,1 2-144 0,0 0 0 0,2-2 0 16,1 2 0-16,0-1 0 0,4 1-144 0,0 0-32 15,2 0 0-15,1 0 0 0,0 3-32 0,1 1-16 0,0 5 0 0,-1-2 0 16,-2 6 368-16,2-4 0 0,-1 6 0 16,0-2 0-16,-1 0-304 0,0 2 16 15,0-1 0-15,0 1 0 0,-1 1 160 0,1 0 128 0,-2 2-192 0,1 0 192 16,-1-1-160-16,-1-1 160 0,1 3-128 0,-1-2 128 16,-1 1 0-16,0-2 0 0,1 3 0 0,-2 0 128 15,1-3-128-15,1 0 0 0,-1-1-128 16,1-2 128-16,0 3 0 0,-2-1 0 0,2 1 0 0,0-3-128 15,0 0 128-15,-1 2 0 0,0-3-144 0,-2 2 144 16,-1-2 0-16,-1 1 0 0,0-3-144 0,-2 2 144 16,-1-2 0-16,1 0 0 0,-2 1 0 0,1-4 0 0,-1-1 0 15,0-2 0-15,-1 2 0 0,0 1 144 0,-1-1 64 16,0 0 16-16,0-2 0 0,-2 2 0 0,1-1-32 16,-3 0 0-16,0 0 0 0,-1 1 0 0,-1-2 0 15,-2-2-16-15,-1-1 0 0,-1-1 0 0,-1 3 128 16,1-3 16-16,2 0 16 0,-3 0 0 0,-2 0 80 0,-1 0 16 15,1 1 0-15,-2 0 0 0,-2 3-240 0,0-3-64 16,-1 4 0-16,0-1 0 0,1-1-128 0,1 2 0 16,1-1 0-16,1-4 128 15,3 4-128-15,1-4 0 0,1 0 0 0,3 0 0 0,2 0-384 0,0 0 0 16,3-4 0-16,0 0-14496 16,2-1-2912-16</inkml:trace>
  <inkml:trace contextRef="#ctx0" brushRef="#br0" timeOffset="51406.36">13428 16820 43311 0,'-6'10'3840'0,"-3"-4"-3072"0,-1 0-608 0,1-3-160 15,3-2 944-15,1 1 144 0,-1-2 48 0,-4 4 0 32,-3 0-2256-32,-2 1-448 0,2-1-96 0,8-4 0 15,5 0-1824-15,5-7-352 0,4 1-80 0,0 0-16 0,1 0 3664 0,-1 2 720 0,1 0 160 0,-1 2 32 16,0-1 1376-16,-2 2 288 0,-1 2 48 0,2 2 16 15,0-1-1072-15,2 2-208 0,4 0-32 0,3 1-16 16,4-4-496-16,4 1-96 0,7 0-32 0,5 0 0 16,5 1-64-16,5-6-16 0,4 1 0 0,7-2 0 0,6 0-16 15,8 1-16-15,5 0 0 0,2-1 0 0,2-2-304 0,1 1 0 16,0-2 0-16,0 1 0 0,3 2 0 0,-3 4 0 16,-1 1 0-16,-5 2 0 0,-4-3 0 15,0 3 0-15,3 2 0 0,-3 5 0 0,-1 3 128 0,-3 0-128 16,-2 0 192-16,4-4-192 0,-1 1 336 0,7 1-32 15,9-1-16-15,0-2 0 0,3 0-32 0,2-5 0 16,5-3 0-16,4 0 0 0,1 0-32 0,2-3-16 16,-1 0 0-16,2-2 0 0,1 1-208 0,-3 2 128 15,-1 4-128-15,-5-2 0 0,-4 3 0 0,-5 0 0 16,-2 6 0-16,-11 1-160 0,-7 0 160 0,-8 0 0 0,-5-1 0 16,-6 3 0-16,-6-5 0 0,-4 3 0 0,-5 1 144 0,-2-1-144 15,-4-3 160-15,-3 2-160 0,1 0 128 16,-2-6-128-16,0 4 336 0,3-4-16 0,3-3 0 15,4 0 0-15,2 0-176 0,3 0-144 0,4 0 192 16,0-3-192-16,1 3 128 0,0-4-128 0,1 1 0 0,-5 1 0 16,-3 1 0-16,-4 1-304 0,-4-3 48 0,-5 3 0 15,-3 0 80-15,-6-2 32 0,-1 2 0 0,-3-2 0 16,-1 2 144-16,-1 0 0 0,1-2 0 0,-1 2 128 16,1-4 32-16,0 4 16 0,2-2 0 0,2-2 0 0,1 2 0 15,-1-1 0-15,2-1 0 0,2 1 0 0,0-1-176 0,0-1 0 16,0 1 0-16,-1 1-176 0,0-1 176 15,-2-1 0-15,0 4 128 0,-3-2-128 0,-2 3 0 16,-2-2 0-16,1 2 0 0,-4 0 0 0,0 2 0 0,-2-2 0 16,-1 0 0-16,0 3 0 0,-1-3 128 0,0 0 0 15,-1 1 0-15,1-1 0 0,0-1-128 0,1 1 144 16,0 0-144-16,0 0 160 0,0 0-160 0,0 0 128 16,27-11-128-16,-16 9 128 0,2-3-128 0,-1 4 0 15,2-2 0-15,-2 3 0 0,-1-3-128 0,0 3 128 16,-3 0 0-16,-2 0 0 15,-1 3 0-15,-3-3 0 0,1 3 0 0,-3-3 0 0,0 4 0 0,-3-2 0 0,1 0 0 0,-2 0 0 16,0 1 0-16,1-3 0 0,-2 0 0 0,1 0 0 16,-1 0 0-16,1-3 160 0,1 1-16 0,-1-2 0 15,0-3 96-15,2 0 16 0,-2-1 0 0,0-2 0 16,1 0-48-16,-2-5 0 0,-2 3 0 0,-1-2 0 16,-1-2-80-16,-2-1 0 0,-3 1-128 15,-3 0 192-15,-1 2-192 0,-5-5 176 0,-3 5-176 0,-2-3 160 16,-3 0-160-16,-4 2 0 0,1-1 0 0,-5 0 0 15,1 0 0-15,-4 4 0 0,-1 2 0 0,-3 1 0 0,-1-3 0 0,1 2 0 16,2 4 0-16,4-3 0 0,6 3 0 0,3 1 0 16,5 2 0-16,3 0 0 0,5-2 0 0,2 4 0 15,3-2 0-15,1 3 0 0,3 0-176 0,2 3-16 16,2 3 0-16,0-3 0 16,0 4-320-16,4 3-80 0,1 2-16 0,4 0 0 15,2 6-48-15,4 0-16 0,4 3 0 0,5-1 0 16,3 1 32-16,4 1 0 0,4-2 0 0,2-1 0 0,4-1 192 0,1-1 64 15,0 2 0-15,4 0 0 0,1-1 384 0,0 1 0 16,-4-2 0-16,1 1-128 0,-1-1 128 0,-1-3 256 0,-2-1-64 16,-1-3-16-1,1 0 32-15,1-2 16 0,-2 2 0 0,2-2 0 0,-2 3-96 0,-1-5 0 0,1 4-128 0,-2-3 192 16,-3 2-192-16,-1-3 0 0,-4 1 0 0,-3 2 0 16,-2-3 0-16,-3 0 0 0,-2 1 0 0,-2-1 0 15,-2 0 128-15,-2-2 16 0,2-2 16 0,-2 2 0 16,-2 0 16-16,0-2 0 0,-2-2 0 0,-2 1 0 15,0 2 64-15,-2-3 16 0,-2 2 0 16,-1 2 0-16,-1 2-128 0,-2 0 0 0,-3 1-128 0,-3-1 192 16,-3 5-64-16,-5 1 0 0,-2 3-128 0,-5-1 192 15,-3 0 0-15,-7 3 0 0,-6-1 0 0,-8 0 0 16,-4 2 272-16,-3 1 48 0,-1 1 16 0,2-2 0 0,4 1-320 16,2-1-64-16,3-4-16 0,-4-2 0 0,-4-2-128 0,-9-1-176 31,-8-8 48-31,-26-7-23248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0:43.937"/>
    </inkml:context>
    <inkml:brush xml:id="br0">
      <inkml:brushProperty name="width" value="0.05292" units="cm"/>
      <inkml:brushProperty name="height" value="0.05292" units="cm"/>
    </inkml:brush>
    <inkml:context xml:id="ctx1">
      <inkml:inkSource xml:id="inkSrc35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5-10-30T15:21:34.595"/>
    </inkml:context>
  </inkml:definitions>
  <inkml:trace contextRef="#ctx0" brushRef="#br0">2060 13170 39615 0,'-4'-2'3520'0,"2"0"-2816"0,1-1-560 15,2 3-144-15,1 3 128 0,2-3-128 0,1 0 192 0,1 0-64 16,5-3-2768 0,3 3-560-16,2 0-128 0,0 3 0 0,-1 3 2608 0,-3 0 528 0,1 7 192 0,-3 0-144 15,-2 8 1040-15,0 5 192 0,-3 6 64 0,0 5 0 16,-2 4 208-16,0 5 48 0,-1 6 16 0,1 6 0 15,0 5-720-15,1 0-128 0,1 3-48 0,0-6 0 16,0-9-1312-16,0 0-272 0,0-3-48 0,0-1-16 16,0-6-288-16,0-3-48 0,-2-1-16 15,1-7-12560-15</inkml:trace>
  <inkml:trace contextRef="#ctx0" brushRef="#br0" timeOffset="581.88">1786 12878 43311 0,'-9'-3'1920'0,"4"0"384"0,0-1-1840 0,3 4-464 0,3 0 0 0,1 0 0 0,1-3-640 0,0 3-208 15,5-3-48-15,2-4-16 16,3 1-704-16,5-4-144 0,1 2-32 0,2-5 0 0,3 3 1600 0,-1-2 320 15,3 2 64-15,0 0 16 16,2-2 944-16,3 3 192 0,3 2 48 0,4-2 0 0,2 2-896 0,2 1-176 16,1-1-48-16,1 1 0 0,-1 1-272 15,1 2 128-15,3-1-128 0,0 0 0 0,0-1 0 0,-1 4 0 16,-1-1 0-16,-7 2 0 0,-2 2 0 0,-5 2 0 16,-3-2 0-16,-6 3 0 0,-3 4 0 0,-4-1 0 0,-4 6 0 15,-2 1 0-15,-3 2 0 0,-2 2 0 0,-3 5 0 16,-1 1 160-16,-3 4 112 0,-2 0 32 0,0 5 0 0,-1 2 0 15,1-2-176-15,-1 1-128 0,0-4 192 0,0 1-192 16,-2-1 0-16,0 1 0 16,-1-4-192-16,-5 2 48 0,0-1-16 0,-5-2 0 0,0-5 0 0,-3 0 0 15,-1-3 160-15,-4-3 0 16,-4 0 0-16,-4-6 128 0,2-1 256 0,-4-3 64 16,-3-3 16-16,2 0 0 0,-1-6-272 0,1-3-48 15,1 0-16-15,1-4 0 16,0-2-496-16,4-1-96 0,1 0-32 0,3-3 0 15,4 1-1744-15,4 1-368 0</inkml:trace>
  <inkml:trace contextRef="#ctx0" brushRef="#br0" timeOffset="1480.35">3752 12502 21183 0,'-2'-3'1888'0,"1"2"-1504"0,0-1-384 0,-1 2 0 0,0 0 3136 0,1 0 544 15,1 0 112-15,-1 0 32 0,-2 0-2608 0,0 2-512 16,-1-2-96-16,1 4-32 0,0-2-576 0,0 0 0 16,0 0 0-16,-2 2 0 0,0-2-400 0,-3 2 0 15,0 2 0-15,-5-2 0 0,0 4 528 0,-5 0 128 16,-1 3 0-16,-4-1 16 0,-3 3 432 0,-1 4 96 15,-1 0 16-15,-2 3 0 0,0 2-176 0,-1-2-48 16,0 3 0-16,1 3 0 0,1-1-240 0,1 3-48 16,2 2-16-16,2 1 0 0,3 4-288 0,1 5 0 0,3 5 0 15,1 6 0-15,1 2 0 0,3 4 128 0,2 4-128 16,-1 1 0-16,2-4 128 0,3 2-128 0,2-6 0 16,3 2 0-16,3-2 0 0,1 1 0 0,3-2 0 15,2 0 0-15,3 4 0 0,1-6 0 0,2-4 0 16,-1-8 0-16,1 1 0 0,2-2-144 0,2 3 144 0,2-3-192 15,1 1-80-15,2-2-32 0,-1-3 0 0,0-2 0 16,2-1-1040 0,3-2-192-16</inkml:trace>
  <inkml:trace contextRef="#ctx0" brushRef="#br0" timeOffset="5665.92">3816 13118 42383 0,'-2'-3'3776'0,"-1"3"-3024"16,3-2-608 0,0 2-144-16,1 0 144 0,1 2 0 0,0-2 0 0,0 3 0 31,1-2-496-31,2 5-96 0,1 3-32 0,0 3 0 15,0 4-224-15,-2 1-32 0,0 7-16 0,-2 2 0 16,-2 5-832-16,-2 2-160 0,-1 4-48 0,1 2 0 0,-2 5 1408 0,0 3 384 16,1 3 0-16,0 0-144 0,2-4 1040 0,1-3 224 15,-1-2 32-15,1-6 16 0,1-7-272 0,0-2-48 16,3-4-16-16,1-7 0 16,1-1-1216-16,2-4-256 0,0-4-64 0,2-2 0 0</inkml:trace>
  <inkml:trace contextRef="#ctx0" brushRef="#br0" timeOffset="6398.82">3612 12979 40543 0,'-1'-9'3600'0,"-1"3"-2880"15,1 3-576-15,1-1-144 0,0 4 144 0,0-3 0 16,0-3 0-16,0-4 0 16,1 0-544-16,2 1-112 0,3 0-32 0,3 5 0 0,3 2 672 0,5-2 128 0,7 4 16 0,7-2 16 15,6 0-160-15,9 0-128 16,11-1 192-16,4 0-192 0,9-1 0 0,-1-5 0 0,0 3 0 0,-5-1 0 15,-4 0 0-15,-6 1-176 0,-3 4 176 16,-7 2-208-16,-3 2-128 0,-6 4-32 0,-4 4 0 16,-6 3 0-16,-3-1 368 0,-6 4 0 0,-1 0 0 0,-4 3 0 15,-3 3 0-15,-3 0 0 0,-1 1 128 0,-5 1-128 16,-4 5 0-16,-4-1-192 0,-3 1 0 0,-4-1 16 16,-3 1 176-16,-2-1 0 0,-3-5 0 0,-5 0 0 15,-1-2 0-15,-3-3 176 0,-3-4-16 0,-2 1 0 16,-2-2-160-16,-2 2 0 0,-1-4 0 0,1 2 128 15,0-1-128-15,1-6 0 0,3 0-192 0,2-2 192 0,3-1-320 16,2-6 64-16,3 2 16 0,4-2 0 0,1 0-16 16,4 0 0-16,1 0 0 0,5-2 0 0,3 3 256 0,4-1 0 15,1 1 0-15,3 1 0 0,1 1-256 0,2 0 64 16,3 1 0-16,2 1 0 16,3 1-352-1,3-3-64-15,4 4-16 0,4-1 0 0,2 0 240 0,4 0 64 0,3 0 0 0,1 4 0 0,2-1 160 0,0 0 160 16,-1 0-208-16,0-2 80 0,-3 2 128 15,2-2 0-15,-1 2 0 0,-1 0 0 0,0 0 0 0,-2 0 0 16,-1 2 0-16,-3 1 128 0,-1 0 128 0,-2 1 16 16,-1 1 16-16,-2-1 0 0,-1 3 32 0,-1-3 0 15,-3 0 0-15,-4 2 0 0,2-3 144 0,-4 0 48 16,1 4 0-16,-3 0 0 0,-1 0-80 0,-4 0-16 16,-1 5 0-16,-4-2 0 0,-2 0-128 0,-2 2-32 0,-3 2 0 0,-2 1 0 15,0-1-256-15,-4 0 160 16,1-3-160-16,-4-1 128 0,1-2 0 0,-3-2 0 0,-1 0 0 0,-2 1 0 15,-1-3-128-15,0 0 0 0,0-2 0 0,1-2 0 16,1-2 0-16,2-1 0 0,1-2 0 0,3-2 0 16,4 1 0-16,1-5-224 0,2 1 32 0,2 0 0 15,1-1-1952 1,0 2-384-16</inkml:trace>
  <inkml:trace contextRef="#ctx0" brushRef="#br0" timeOffset="6866.81">4766 13842 40543 0,'1'3'3600'0,"1"0"-2880"0,1 4-576 0,-1-4-144 31,2 0-2032-31,1 3-432 0,2 4-96 0,7 6 0 0,3 6-160 0,4 7-32 16,0 2 0-16,-3 1 0 0,-6 0 2560 0,-6 1 512 0,-5-1 112 0,-4 3 16 0,-6 0 1664 0,-6 3 320 15,-2-2 80-15,-4-1 16 16,1-5-512-16,-1-5-96 0,3-3-32 0,-2-3 0 0,2 1-1296 0,0-7-256 15,1 0-48-15,2-2-16 16,0-4 16-16,3-3 0 0,0-2 0 0,3-2 0 16,-1-3-1856-16,1-6-368 0</inkml:trace>
  <inkml:trace contextRef="#ctx0" brushRef="#br0" timeOffset="8026.54">5299 13064 13823 0,'3'-6'1216'0,"0"0"-960"0,1 2-256 0,-2-1 0 0,0 4 5760 0,2-2 1088 15,0 0 240-15,3-1 32 16,6-2-6080-16,2-3-1216 0,2 2-240 0,-2 2-48 16,-4 1-944-16,-4 4-192 0,-2 0-48 0,-4 4 0 0,-3 5 1408 0,-2 3 240 15,-2 5 128-15,-3 4 0 0,1 2 1168 0,-3 1 240 0,-1 9 64 0,1-2 0 16,3 2-528-16,0 4-112 0,2-2 0 0,1 2-16 15,1-4-560-15,2 4-96 0,1 2-32 0,-2-1 0 16,2 5-256-16,-3-4 0 0,-1-2-176 16,-2-3 176-16,-1 1-320 0,-1-3 64 0,-1-2 0 0,-3-2 0 31,1-1-576-31,1-4-128 0,2-7 0 0,1-3-10624 0,1 0-2128 0</inkml:trace>
  <inkml:trace contextRef="#ctx0" brushRef="#br0" timeOffset="8332.45">5560 12847 41471 0,'-9'0'1840'0,"1"0"368"0,1 0-1760 15,1-3-448-15,2 3 0 0,0 3 0 0,1-3 0 0,-5 2 0 16,-2 2-192-16,-2-2 192 0,1 5-288 0,4-1 64 15,3 1 16-15,4 2 0 0,4 3 336 0,3 2 64 16,4 4 0-16,0 2 16 0,0 5-208 0,2 3 0 0,0 7 0 0,-2 3 0 16,1 6 0-16,-1 0 0 0,-3 7 0 0,-1-4 0 15,-3 1 0-15,-2 0-128 0,-1-2 128 0,-1-1-160 16,-1-6 160-16,-1 4 0 0,2-1 0 0,0-1 0 16,2 0 0-16,1-4 0 0,4-2 0 0,4-3 0 15,2-4-192-15,2-5-16 0,2-4 0 0,0-1 0 16,0-2-944-1,-2-4-192-15,0 2-48 0,-3-2-14992 0</inkml:trace>
  <inkml:trace contextRef="#ctx0" brushRef="#br0" timeOffset="8584.77">5280 13536 3679 0,'-9'2'320'0,"4"-2"-320"16,1 1 0-16,1-1 0 0,2 0 6752 0,2-1 1280 16,0 1 256-16,3-2 48 0,2-2-5216 0,4-1-1056 15,6-1-208-15,5-2-32 0,5 2-1408 0,3 0-288 16,3-3-128-16,1 2 128 0,2-3-320 0,-1 4-80 16,-1 0-16-16,-3-1 0 15,-1 4-880-15,-3-2-176 0,-4 1-48 0,-2 0 0 16,-3 2-1152-16,-4-1-224 0,-4 2-48 0,0 2-16 0</inkml:trace>
  <inkml:trace contextRef="#ctx0" brushRef="#br0" timeOffset="8961.79">6005 13865 37775 0,'15'6'3360'0,"-8"-3"-2688"0,-1 1-544 0,-2-3-128 0,-3 1 1120 0,0 0 192 16,2-1 32-16,0 4 16 15,2 5-2576-15,3 0-528 0,-1 5-112 0,1 2 0 16,-3 4-896-16,-4-1-192 0,-1 1-16 0,-3 1-16 16,-3 4 1968-16,-2 5 400 0,-2 4 80 0,-1 1 16 15,-2 1 64-15,1-3 0 0,-2 2 16 0,-1-2 0 0,1-2 1456 0,-4-4 304 0,0 2 48 0,-2 1 16 16,-1-3-864-16,0-2-160 15,-1-1-48-15,-1-4-12560 16</inkml:trace>
  <inkml:trace contextRef="#ctx0" brushRef="#br0" timeOffset="13886.23">6467 13669 38703 0,'-1'3'3440'0,"1"-1"-2752"0,0-2-560 0,0 0-128 0,1 0 176 0,0 0 0 16,2 0 0-16,-1 1 0 15,3-1-960-15,0 0-192 0,1-1-48 0,1-1 0 0,-4-2 752 0,1 1 144 16,-2 0 128-16,-2 0-192 0,0 3 960 0,-1-3 192 16,0 0 48-16,-1 2 0 0,-1-2-192 0,2 1-48 15,1-2 0-15,1-2 0 0,2-3-240 0,0-2-48 16,3-1-16-16,1-7 0 0,1 0-240 0,1-5-48 16,0 1-16-16,-1-6 0 15,1-3-160-15,-2-1 0 0,2 0 144 0,-2-5-144 16,1 0 240-16,-1-3-32 0,-1-4 0 0,1 5 0 0,0 3-208 0,-2 4 176 0,1 5-176 0,-1-1 160 15,1 5-160-15,-1 4 0 16,-1 4-160-16,0 4 160 0,2-1-144 0,-2 3 144 16,0 4-128-16,1 0 128 0,-1 2 0 0,1 2 0 15,-1 2 0-15,-2 0 0 0,2 0-144 0,-2 2 144 0,1 6-160 0,-1 1 160 16,2 3-352-16,-1 1 32 0,0 3 0 0,2 3 0 0,0 3 176 16,1 0 144-16,-1-1-192 0,0 2 192 15,1-1 0-15,1-2 0 0,-1-2 0 0,0-2 0 16,-1 3-144-16,1-7 144 15,-1 2 0-15,1-4-144 0,-1-2 144 0,0-1 0 0,0-4 0 0,-1 0 0 16,0-2 0-16,-2-2 0 0,0 2 0 0,1-2 0 0,-2-2 0 0,0 0 224 16,1-4-48-16,-1 1-16 0,1-4 80 0,0-2 16 15,1 0 0-15,0-7 0 0,0 0-64 0,1 0-16 16,1-7 0-16,0-5 0 0,2-8 16 0,1 2 16 0,1 2 0 31,-3 4 0-31,1 2-208 0,-1 7-160 0,1 2 32 0,-3 2 0 16,1 5-48-16,-2 3 0 0,1 4 0 0,-3 2 0 15,-1 4 176-15,0 0 0 0,1 2 0 0,0 0 128 16,3 2-128-16,0 0 144 0,2 2-144 0,1 0 160 16,3 3-160-16,1-2 0 0,2 2 0 0,0 3 0 15,2-2 0-15,2 2 0 0,1 4-160 0,-1-1 160 16,2 5 0-16,-2-1 0 0,0 3 0 0,-1 1 0 16,-3 2 0-16,-2 0 0 0,-1 3 0 0,-4 3 0 15,-4 1 0-15,-2 3 0 0,-2-1 0 0,-3 5 0 0,-4-5-128 16,1 2 128-16,0-1 0 0,1-4-144 0,3-3-16 15,2-2 0-15,0-3 0 0,2-2 0 0,3-5 160 0,2 0-192 16,0-4 192-16,2 0-192 16,2-2-576-16,1-1-112 0,1-4-16 0,0 0-17552 15</inkml:trace>
  <inkml:trace contextRef="#ctx0" brushRef="#br0" timeOffset="14203.34">7341 13735 35935 0,'4'3'3200'0,"-1"0"-2560"0,-2-3-512 0,1 0-128 16,0 0 1280-16,0 0 256 0,3 1 32 0,4 2 16 15,7 0-5488-15,6 3-1088 0,6 6-208 0,3-1-48 16,-2 4 832-16,-6 1 160 0,-4 3 32 0,-6 4 16 0,-4 4 6400 0,-6 1 1280 16,-5-2 256-16,-3 3 48 0,-3 2 496 0,-6-2 80 15,-1 5 32-15,-2-2 0 0,-2 0-2576 0,0-1-512 16,-2 0-96-16,1-3-32 0,0 1-864 0,3-3-176 16,1-2-128-16,1-4 144 15,1-1-336-15,2-7-64 0,2 1 0 0,1-4-16 16,3-5-448-16,1-1-96 0,3-3-16 0,-1-7-16320 0</inkml:trace>
  <inkml:trace contextRef="#ctx0" brushRef="#br0" timeOffset="14804.32">7867 12953 26719 0,'0'1'1184'0,"-1"2"240"0,-1-3-1136 0,1 1-288 0,0-1 0 0,1 0 0 0,0 0 1232 0,-1 3 192 0,1-3 48 0,-1 2 0 16,2 2-464-16,-1-4-96 16,0 0-16-16,0 0 0 0,15 16 32 0,-9-10 0 15,1 0 0-15,1 0 0 16,-1 3-320-16,2 1-64 0,1 0-16 0,-1 2 0 0,3 1-368 0,-3 3-160 0,1 2 128 0,0 2-128 15,1 2 128-15,-1 1-128 16,0 5 0-16,0 3 128 0,-1 3-256 0,-2 1-64 0,1 3-16 0,-1-2 0 31,-2 5-608-31,0-4-112 0,-1-2-32 0,-1-1 0 16,1 1 416-16,-2 1 80 0,0-1 16 0,0-5 0 0,1 3 448 0,-2-5 208 0,0-2-16 0,-1-1 0 16,0 0 256-16,-2-7 64 0,-1-2 0 0,-1 0 0 15,0-3-192-15,-3-4-16 0,0 1-16 0,-2-1 0 0,1-3 32 0,-3-1 0 31,-1 0 0-31,-1-1 0 0,-3-2 0 0,-2-2 0 0,2-2 0 0,-2-2 0 0,-2-1-64 0,-1-2-16 16,-1 1 0-16,-1-4 0 0,0 1-80 0,-1-1-16 16,1 0 0-16,-1 2 0 15,2 0-144-15,1 2-272 0,1 1 64 0,3 0 16 16,0 3-576 0,1-2-96-16,0 1-32 0,2 1 0 15,0-2-1024-15,3 2-192 0,0-2-64 0,3 0-12720 0</inkml:trace>
  <inkml:trace contextRef="#ctx0" brushRef="#br0" timeOffset="15342.84">8582 13719 24879 0,'-3'3'2208'0,"2"0"-1760"0,0-3-448 0,-1 1 0 15,2 2 1088-15,0-3 144 0,-1 3 32 0,1 6 0 16,0 3-544-16,1-2-96 15,4 6-32-15,2-3 0 0,0 3 448 0,4-3 96 0,2 5 16 0,0-1 0 16,1 1 0-16,-1 3 0 0,1-1 0 0,-2 1 0 16,1 2-560-16,-3-1-96 0,-2 0-32 0,0 0 0 15,-3 1-464-15,-3 1 0 0,-3 2 0 0,-3 3 0 0,-3 2-224 0,-4 4-32 16,-4 3-16-16,-4-3 0 16,-1 0-1008-1,-3-4-208-15,-3-3-48 0,-3-4 0 0,5-1 1536 0,-1-3 416 0,0-4 32 0,-1-3 0 0,0-1-448 0,5-6 0 16,0-2 128-16,2-4-128 15,-1-4-928-15,1-2-224 0,3-6-32 0,3-7-13872 16</inkml:trace>
  <inkml:trace contextRef="#ctx0" brushRef="#br0" timeOffset="16052.9">9512 12884 8287 0,'1'4'736'0,"-1"-4"-592"0,-1 2-144 0,1-1 0 0,-2 2 2128 0,1-3 400 15,0 2 80-15,-2 2 16 0,1 2-816 0,-3-2-144 16,-1 0-48-16,-3-2 0 16,0 1 912-16,0-3 176 0,-3 0 48 0,-1 0 0 15,0-3-1344-15,-3 3-256 0,0 3-48 0,-3-3-16 0,-2 1-784 0,-2 4-176 16,0-2-128-16,-2 1 192 0,0 5-192 0,-2-3 0 16,-1 4 0-16,0-4 0 15,0 4 0-15,1-3 0 0,1 2 0 0,2 1 0 16,3 0-128-16,3 1 128 0,2-1 0 0,1-1 0 15,4 0 0-15,1-2 208 0,4 0-16 0,-1 2-16 0,3-3 176 0,1-2 32 16,1-1 16-16,0 2 0 0,2-1-208 0,0-2-64 16,2 6 0-16,-1-4 0 0,1 4-128 0,1-2-144 15,-1 4 144-15,1 0-208 0,-2 3-48 0,1 1-16 16,0 0 0-16,0 1 0 0,-1 2 64 0,1 0 16 16,-1 3 0-16,-1-1 0 0,2 1 192 0,0-2 0 0,1-2 0 15,0 0 0-15,-1 3 0 0,2-4 0 0,-2 4 208 0,1-3-64 16,-1 3 48-16,-2 1 16 0,0 1 0 0,-1 1 0 15,-1 0-208-15,-2-2 0 0,0 1 0 0,0 1 0 16,0-2 0-16,0 1 0 0,0-1 0 0,0-1 0 16,1-3 0-16,1 0 0 0,1-4 0 0,0-2 0 0,2 0 288 15,-1-1-32-15,3-3-16 0,-2 0 0 0,1 0 16 0,2-2 16 32,-1-2 0-32,-1 2 0 0,2 2-272 0,-2-3 160 15,3 0-160-15,-1 4 128 0,2-4-128 0,0-3 160 0,2 3-160 0,2-2 160 0,-1 1 0 0,4 1 0 16,0-3 0-16,4 4 0 0,2-3-160 0,1 4 0 15,4-2 144-15,-1-3-144 16,2 3 0-16,1-3 144 16,0 0-144-16,-2-3 0 0,1 0 0 0,-1-3 0 0,-1 2 0 0,-2-2 0 15,0-3-320-15,-3 2 0 0,-4 0-16 0,-1-1 0 32,-2 2-176-32,-4 2-48 0,1-2 0 0,-3 2 0 0,-2-1-992 0,1 1-208 0,-1 1-32 0,-1-4-13760 0</inkml:trace>
  <inkml:trace contextRef="#ctx0" brushRef="#br0" timeOffset="16306.64">8928 13510 28559 0,'2'6'2544'0,"0"-2"-2032"0,-1-1-512 0,1-3 0 0,2 0 2944 0,1-3 480 16,4 0 96-16,5-1 32 15,12-2-3312-15,14-4-672 0,11-5-128 0,6 2-16 16,-1-2-1488-16,-1 1-304 0,-6 2-48 0,-4 2-16 16,-4 1 1536-16,-5 2 320 0,-6 2 48 0,-4 1 16 0,-3 4 320 0,-5-3 192 15,-3 3-192-15,-3 0-8256 16,0 0-1648-16</inkml:trace>
  <inkml:trace contextRef="#ctx0" brushRef="#br0" timeOffset="17354.06">9133 12264 33167 0,'-1'0'2944'0,"1"0"-2352"0,0 0-464 0,1 0-128 0,2-2 352 0,0 2 48 16,4 0 16-16,4 0 0 16,5 0-816-16,5 2-176 0,3 5-16 0,4-1-16 0,0 1 336 0,1 6 64 15,1-1 16-15,1 2 0 0,2 7 192 0,-1 2 128 16,-1 4 0-16,1 3-128 0,0 7 512 0,1 0-16 16,3 5 0-16,0 1 0 15,4 8-256-15,3 0-48 0,4 6-16 0,1-5 0 16,2-2-176-16,-1 0 0 0,0-2 0 0,0 2 0 15,-2 1 0-15,-7-1 0 0,-2-2 128 0,-9 2-128 0,-4-2 0 0,-8 1 0 16,-3-4 0-16,-5-3 0 0,-4-1 320 0,-5-3 144 0,-3-1 32 16,-4 1 0-16,-6 0 144 0,-2-3 48 15,-4 0 0-15,-5-4 0 0,1-3-160 0,-3-2-16 16,-2-1-16-16,0-3 0 0,0-3-240 0,-2-3-32 16,1-2-16-16,-1-2 0 0,-4-2-64 0,1 2-16 0,-2-2 0 15,-1 1 0-15,0 0-304 0,-2 2-64 0,0 2-16 0,-3-3 0 16,0 2-800-1,-1 0-160-15,-1 2-48 0,-4-6 0 0</inkml:trace>
  <inkml:trace contextRef="#ctx0" brushRef="#br0" timeOffset="18302.16">10904 13001 13823 0,'-19'3'1216'0,"6"-3"-960"0,0 0-256 0,5 0 0 15,3 0 0-15,1 0 144 0,-1 0-144 0,-2 0 128 16,-4-3-128-16,-4 3 0 0,2 0 0 0,5-2 128 16,4 1-128-16,4 1 0 15,5 0 0-15,1-3 0 0,3 3 0 0,1 3 0 16,-2-3 0-16,0 1 0 0,-2 1 3136 0,-2 1 720 0,-2 2 144 0,-1 1 32 15,-1 0-1360-15,0 0-272 0,-1-1-48 0,1 0-16 0,-1 0-624 16,2-1-128-16,3-2-32 0,3-2 16 16,6 0-864-16,5 0-192 0,7-5-16 0,8 1-16 15,12-5-256-15,10-1-48 0,11 1-16 0,6-3 16 16,1 0-176-16,3-2 0 0,3 2 0 0,-3 2 0 16,-9 1-672-16,-3 2-64 0,-1 0-16 0,-9 1-18384 15</inkml:trace>
  <inkml:trace contextRef="#ctx0" brushRef="#br0" timeOffset="18680.54">10890 13384 43311 0,'11'3'3840'0,"-1"0"-3072"0,-2-3-608 0,-2 0-160 0,0 0 416 0,4 0 48 32,11 1 16-32,11 1 0 0,13 1-672 0,4-3-144 15,1-3-32-15,-7 1 0 16,-5-2-64-16,-6 1-16 0,-4 0 0 0,-5-1 0 0,-4 4 80 0,-5 0 16 0,-1 0 0 0,-2 2 0 0,0 0 0 0,0 1 0 0,2-3 0 31,4-3-17440-31</inkml:trace>
  <inkml:trace contextRef="#ctx0" brushRef="#br0" timeOffset="27195.55">4288 15063 40543 0,'-2'0'3600'0,"2"2"-2880"32,0-2-576-32,0 0-144 0,2 0 0 0,1 2 0 0,1 0 0 0,0 0 0 15,6 2-720-15,3 2-128 0,3 2-32 0,0 0 0 0,1 5 496 0,-1-1 80 16,-1 4 32-16,1 4 0 0,-1 5 80 0,-3 1 32 15,1 5 0-15,-2 3 0 0,-1 2 288 0,-3 4 64 16,-1 1 16-16,-1 3 0 0,-2 1 112 0,-2 3 32 16,-2 5 0-16,-3 0 0 15,2-2-352-15,-2 0 0 0,0-1 0 0,0-5-128 0,2-4 128 0,1-1-192 0,0-1 192 16,2-7-192 0,0-4-80-16,0-2-32 0,2-5 0 0,0-2 0 15,0-9-848-15,-1-3-192 0,0-2-16 0,-1-5-13312 0</inkml:trace>
  <inkml:trace contextRef="#ctx0" brushRef="#br0" timeOffset="27722.94">4218 14958 17503 0,'-3'-5'1552'0,"1"4"-1232"16,1-2-320-16,-1 3 0 0,1 0 736 0,0 0 96 16,-3 0 0-16,-1-2 16 15,-1 0-2320-15,-1-1-448 0,1 0-112 0,-1 1-16 0,4-2 4320 0,0 0 864 0,1 2 160 16,0-4 32-16,2-1 160 0,2 0 32 0,1-2 0 0,4 1 0 15,1-2-2160-15,2 0-416 0,3 1-96 0,0 2-16 16,4 1-624-16,1 2-208 0,-3-1 128 0,2 4-128 16,0 1 128-16,1 0-128 0,-2 1 192 0,1 1-192 15,3 5 0-15,-1-5 0 0,0 4 0 0,1-2 0 16,2 2 0-16,0 0 0 0,2 2-160 0,-2-2 160 16,-1 3 0-16,0-3 0 0,1 4 0 0,1 2 0 15,-1 0 0-15,-1 2 0 0,1 1 0 0,-3 1 0 16,-2 0-144-16,-2-2 144 0,-2 0 0 0,0 3 0 15,-1 1-192-15,-2 1 64 0,0 0 128 0,-4-2-208 16,-1 1-224-16,-1 1-32 0,-2 3-16 16,0-4 0-16,-4 0 256 0,0 0 48 0,-3 1 16 0,-3-6 0 0,-1 2 160 0,-4-2 0 15,1-1 0-15,-3-1 0 0,-1 0 128 0,-3-3 64 16,2 0 16-16,-1 0 0 0,-1-2 16 0,-2-1 0 16,1-1 0-16,-1-2 0 0,-1-1-80 0,-2-1-16 15,2-1 0-15,-1 1 0 16,-2-2-448-16,-1-1-112 0,-1-1-16 0,-2 2 0 15,2 1-1536-15,2 1-320 0,3 0-64 0,2 1-16 16,5 1-1104-16,2 2-224 0</inkml:trace>
  <inkml:trace contextRef="#ctx0" brushRef="#br0" timeOffset="28258.8">5504 14712 39615 0,'-6'0'1760'0,"-2"0"352"0,1 2-1680 0,1-2-432 0,2 4 0 0,2-4 0 16,-2 2-384-16,-4 2-176 0,-2 0-16 0,-3-1-16 15,-2 2-800-15,1 2-144 0,2 0-48 0,0-1 0 16,1 3 432-16,-2-2 96 0,1 6 16 0,-2-1 0 0,-2 4 1040 0,-1 0 272 15,-3 5 32-15,-1 1 0 0,0 2 656 0,-2 3 144 0,0 2 32 0,1 0 0 16,1 2 224-16,2 0 48 0,1 1 16 0,1 3 0 16,1-1-608-16,1 5-128 15,2-1-32-15,3 0 0 0,3 2-384 0,2-4-80 0,3-2 0 0,2 4-16 16,0-3-176-16,2 4 0 0,2 0 0 0,-2 1 0 16,3 3 0-16,0 2-192 0,1-2 32 0,2 3 16 15,-2 1-128-15,0-4-32 0,-1-2 0 0,1-2 0 16,-1 2 304-16,0 0 0 0,-1-4 0 0,1 3 144 0,1-1-144 15,1 0 0-15,2-5-160 0,1-2 160 16,1-3-528-16,3-4-16 0,4-3 0 0,2-6 0 16,2-4-80-16,3-2-16 0,2 0 0 0,4-5-15488 15</inkml:trace>
  <inkml:trace contextRef="#ctx0" brushRef="#br0" timeOffset="28724.46">5514 15277 39615 0,'0'1'3520'0,"0"1"-2816"0,-1-2-560 0,-1 4-144 0,1-1 336 0,-1 0 48 16,0 6 0-16,0 5 0 16,-1 4-1136-16,2 4-208 15,1 4-64-15,3 3 0 0,2 2 0 0,2 3 0 0,0 1 0 0,2 1 0 0,1 3 1024 0,0 3 416 16,0-3-32-16,-2 2 0 0,-1-1 320 0,-1-2 64 16,-1-3 16-16,-3 0 0 0,-1 2-480 0,-2-2-112 15,0 1 0 1,-3-2-16-1,1-3-576-15,-2-5-112 0,-2-1-32 0,1-5 0 16,3-6-848-16,-1-2-160 0,1-6-48 0,3-4-13024 0</inkml:trace>
  <inkml:trace contextRef="#ctx0" brushRef="#br0" timeOffset="29343.81">5485 15259 45151 0,'-5'3'2000'0,"-1"-3"416"0,0 0-1936 0,2-3-480 15,2 2 0-15,2-1 0 16,-1-1-320-16,-1-2-176 0,2-1-16 0,3-6-16 16,7-4-1936-16,3-3-384 0,6 1-80 0,3 2-16 15,2-1 1616-15,2 5 320 0,0 3 64 0,0 2 16 0,-2 2 1872 0,1 4 368 16,-1 1 80-16,-2 1 16 0,0 4-272 0,-2 1-48 0,-3 2-16 0,0 3 0 15,0 0-560-15,-4 4-128 0,1 1 0 0,-2-3-16 16,-1 5-96-16,-1-2-16 0,0-3 0 0,-1 3 0 16,-1-1-256-16,-2-1 0 0,1 1 0 0,-4-5-144 15,1 2 144-15,-1 0-160 0,-2-2 160 0,-2 3-160 32,-3-1-240-32,-2 0-48 0,-3-2-16 0,-3 4 0 0,-4-2-64 0,-5 3-16 0,-2-3 0 15,-3 2 0-15,-1-2 224 0,-1-2 32 0,0 0 16 0,3-1 0 16,1-3 512-16,2 0 96 0,1 0 32 0,1-2 0 0,3 0 48 15,2-1 16-15,2 2 0 0,5-5 0 0,2 4-672 0,2-4-128 16,4 3-16-16,1-3-16 16,3 0-1200-16,2 1-256 0,3 1-32 0,2-2-16 15,1 3 144-15,2 1 32 0,-1-1 0 0,2 2 0 0,0 3 1280 0,0-2 256 16,0 2 48-16,0 2 16 0,1 0 432 0,0 3 80 16,0-6 32-16,0 4 0 0,1 0 1360 0,-1 0 272 15,0-3 48-15,0 0 16 0,0 2-912 0,2-1-176 16,0-3-48-16,-2 2 0 0,0 0-976 0,1 2 0 15,-4 0 0-15,0-1-208 16,-4 3-784-16,0 2-160 0,-2-2-16 0,-3 4-16 16,0-4-400-16,-3 5-80 0,-3 1 0 0,-3 1-16 0,-3 0 1360 0,0 4 320 0,-3-4 0 15,-3 5 0-15,-2-2 1008 0,-1 4 176 0,-1-1 32 16,-2 1 16-16,2-1-16 0,-2-6 0 0,3 2 0 0,-2-3 0 16,2-3-48-16,1-3-16 0,-1-2 0 0,-1-4 0 15,1-2-384-15,-3-2-64 0,0-2-32 0,-2 0 0 16,0-3-528-16,-4 0-144 0,-1-6 0 15,-1 2 0-15,1-3-432 16,0-2-144-16,-1-1-48 0,0-3-11040 0,2 0-2224 0</inkml:trace>
  <inkml:trace contextRef="#ctx0" brushRef="#br0" timeOffset="29835.01">6215 14858 28559 0,'0'2'2544'0,"-1"-2"-2032"0,-2-2-512 0,2 0 0 0,0 2 2880 0,1-2 464 0,0 2 112 0,0-4 0 16,0-2-4848-16,1 0-976 0,4 0-192 0,2-1-32 15,2 4-1536-15,-2 3-304 0,1 1-64 0,-1 4-16 0,-1 5 5184 0,-1 2 1040 16,-2 5 208-16,-4 6 32 0,-1 1 928 0,-3 7 176 15,-2 8 32-15,-2 4 16 0,1 8-1328 0,-3 1-272 16,-2 7-48-16,1 0-16 0,2-7-656 0,3 1-128 31,2 1-16-31,2-6-16 0,6 1-304 0,3 0-64 0,5 1-16 0,2-2 0 0,4-1-48 0,0-2 0 16,1-2 0-16,0-2 0 0,-5-9-192 0,0 0 0 16,-1 2 0-16,-2-1 0 0,-1-2-192 0,-3 0-144 15,-1-3-32-15,-4 1 0 16,-1-1-416-1,-2 1-96-15,-3-3-16 0,-2-2-16608 0</inkml:trace>
  <inkml:trace contextRef="#ctx0" brushRef="#br0" timeOffset="36803.94">6755 15961 10127 0,'4'0'896'0,"-2"-3"-704"0,1 3-192 0,-2-1 0 16,0 1 320-16,1 0 48 0,3-3 0 0,0 2 0 15,2-1 336-15,-1-1 64 0,0 2 0 0,-2 1 16 16,-1 0 1712-16,-2 1 352 0,-1 2 64 0,-1-2 16 16,-1 1 384-16,0 1 80 0,-1-3 0 0,1 1 16 0,1-1-1600 15,-1 0-320-15,2 0-64 0,0 0-16 0,0 0-672 0,0 0-144 16,0-26-16-16,4 16-16 0,1-2-368 0,1-4-192 15,0 0 192-15,3-3-192 0,1-3 128 0,0 0-128 16,0-3 0-16,0-4 0 0,0 4 0 0,-1-4 0 16,0-2 0-16,0-1 0 0,-2-3 0 0,1 1 128 15,-2 2-128-15,0-2 0 0,1 0 192 0,0 1-192 16,-1 1 192-16,0 4-192 0,1 2 192 0,1 1-192 16,-1 3 192-16,2 1-192 15,-2 1 128-15,1 2-128 0,-1 1 0 0,2 1 0 0,-2 0 128 0,-1 1-128 16,2 2 0-16,-3 1 0 0,1 2 0 0,-1-2 0 15,0 5 0-15,-2 3 0 0,0-1-256 0,-1 4-16 0,1 2 0 16,-1 4 0-16,1 3-48 0,1 4-16 0,0 10 0 0,3 7 0 31,0 8-112-31,2 4 0 0,-1 4-16 0,1 2 0 0,0-3 240 0,1-2 48 0,-2-8 16 0,1 1 0 16,0-4 160-16,-1-5 0 16,1-4 0-16,-2-3 0 0,2-1 0 0,-2-4 0 0,2-2 160 0,-2-2-160 15,2-4 320-15,0-2-16 0,-2-1-16 0,1-7 0 16,-1 1 64-16,0-5 16 0,2 0 0 0,-1-8 0 15,1-2-160-15,1-7-16 0,-1-1-16 0,0-5 0 0,-2 3-176 16,0-5 192-16,0-5-192 0,-2-3 192 0,-3 0-64 0,-1-1-128 16,1 2 192-16,-5 1-64 0,3 5-128 0,-2 0-192 31,0 5 32-31,1 4 16 0,1 5 144 0,0 5-208 0,1 3 80 0,2 4 128 16,-1 4 0-16,3 4 0 0,1 2 0 0,2 4 0 0,2 7 0 0,2 3 0 15,3 6 0-15,1 6 0 0,3 3 0 0,0 4 0 16,2 1 0-16,-1 1 0 15,-1-5 0-15,-3 3 0 0,0-3 0 0,-1 0 0 16,-4 1 0-16,0-1 0 0,-2-1 0 0,-2-2 0 0,0-1-304 0,-2-2 64 16,0 0 16-16,2-1 0 0,-4-3-80 0,1-3-16 0,0-1 0 15,-2-2 0 1,2 0-304-16,0-3-64 0,-1-3-16 0,0-2-17344 0</inkml:trace>
  <inkml:trace contextRef="#ctx0" brushRef="#br0" timeOffset="37277.46">7302 14583 44223 0,'-3'-1'1968'0,"0"-3"400"0,-1 2-1904 0,1-1-464 0,2 2 0 0,1 1 0 0,0 0 192 0,-1 0-48 15,0-3-16-15,2 1 0 16,1 1-736-16,5 1-160 0,3 0-16 0,2 1-16 0,2 4 352 0,3 5 80 0,1 0 16 0,3 6 0 15,2 5 352-15,1 2 160 0,1 8-16 0,2 1 0 16,1 5 128-16,-1 4 32 0,1 1 0 0,-1 3 0 16,-1-2-176-16,-1 2-128 0,1 5 192 0,1 1-192 15,2 6 0-15,2 0 0 0,2 0 0 0,2-3 0 16,-1-1 176-16,2-2-176 0,2 2 160 0,1-2-160 16,2 2 0-16,-1-1 0 0,2 1 0 0,-2-2-160 15,-3-1 160-15,-5-5 0 0,-2-4 0 0,-5 0 0 16,-6-4 0-16,-4-1-128 0,-5-2 128 0,-4 3-128 0,-4-1-112 15,-6-1-16-15,-5 2 0 0,-7 2 0 0,-5 2 256 0,-6 0-192 16,-2 0 192-16,-6-4-192 0,-4-1 192 0,-3-2 0 16,-2-5 0-16,0-7 0 0,9-3 224 0,1-9-64 15,3-4-16-15,2-6 0 0,4-6-144 0,5-4 0 16,4-9 144-16,2-7-12496 16,2-8-2512-16</inkml:trace>
  <inkml:trace contextRef="#ctx0" brushRef="#br0" timeOffset="37814.08">8558 15128 42383 0,'4'2'3776'0,"-3"0"-3024"0,0-2-608 0,-1 0-144 0,0 3 640 0,2-2 112 16,1 5 16-16,3 3 0 15,4 7-1440-15,2 6-288 0,1 3-48 0,2 7-16 16,0 2-528-16,-4 5-112 0,0 5-32 0,-1 6 0 16,-1 2 608-16,-3 1 112 0,-3 0 16 0,1-2 16 0,-1 1 1920 0,-3 0 384 15,0-2 80-15,0-5 16 0,0-4-304 0,-2-7-48 0,1 0-16 0,0-6 0 16,1-1-800-16,-1-8-160 0,3 1-128 0,1-7 144 16,0-2-752-16,2-7-160 15,3-1-16-15,-1-8-16 0,1-2-2320 0,-1-4-464 0</inkml:trace>
  <inkml:trace contextRef="#ctx0" brushRef="#br0" timeOffset="38215.55">8522 15050 12895 0,'3'-1'1152'0,"-2"1"-928"15,-1-2-224-15,0 2 0 16,-1-3 6496-16,0 2 1248 0,-1 1 256 0,1-5 64 0,-1 1-5920 0,-1-3-1184 15,2-2-224-15,2-3-48 0,3-2-688 0,3-3-304 16,6 0 32-16,3-4 0 0,3 1 16 0,5 1 16 16,4 0 0-16,3 1 0 0,3 5 112 0,-1 3 128 15,0 1-208-15,1 5 80 0,-3 4 128 0,1 3-160 16,0 1 160-16,-1 5-160 0,-5 4 160 0,0 3 0 0,0 4 0 0,-4 3-128 16,-2 3 128-16,-1-4-160 0,-5 3 160 0,0-3-160 15,0 4 160-15,-1-1 0 16,2 0 160-16,0-2-160 0,1 2 160 0,-1 0-160 0,0-3 160 0,-2 0-160 15,2 2 0-15,-4-3 0 0,-1 1 0 0,-1-3 0 0,-4 0-240 16,-4 0-80-16,-1 0-32 0,-5-3 0 0,-2 2 0 16,-5-1 0-16,-1 1 0 0,-5-2 0 0,-1 0 560 0,-4-4 112 31,-1 1 32-31,-5-3 0 0,-4-4 32 0,-4-3 0 0,-3 0 0 0,-1-3 0 16,2-5-144-16,-1-2-32 0,2-3 0 0,3 1 0 0,6-3-208 0,1-2-192 15,2-2 48-15,4 1 0 31,1-3-624-31,1 1-128 0,1 4-32 0,0-2-16928 0</inkml:trace>
  <inkml:trace contextRef="#ctx0" brushRef="#br0" timeOffset="38848.93">10261 14529 35935 0,'0'2'3200'0,"-1"-1"-2560"0,-1 2-512 0,1-3-128 16,0 2-832-16,0-2-176 0,-3 4-32 0,-1 2-16 0,-1 0 1056 0,-4 2 0 0,0 0 176 0,-1 1-16 15,1 1 1104-15,-1 0 208 0,0-1 64 0,0 4 0 16,-2-1-512-16,0 5-112 0,-1-1-16 0,-1 2 0 16,0 2-496-16,-1 2-96 0,-1 5-32 0,-3-1 0 15,-1 3-112-15,-1 3-32 0,-3 3 0 0,-2 4 0 16,-1 1 80-16,-3 4 16 0,-4 6 0 0,-1 3 0 15,0-2-80-15,3-1-16 0,3-1 0 0,7-5 0 0,5-1-128 16,6-2 0-16,5-1-160 0,2-1 160 0,5 2 144 0,1-1 128 16,3 0 32-16,1 1 0 0,1 0-176 0,0 0-128 15,1 0 144-15,1-5-144 0,-1-2 0 0,2 1 0 16,1-4 0-16,2 3 0 0,4 2-224 0,2-1 16 16,1-1 0-16,1-3 0 0,0-1 16 0,1 1 16 15,1-3 0-15,0-3 0 16,-1-3-208-16,-2-3-64 0,-2-3 0 0,-2-2 0 15,-2-2-240-15,-1-6-48 0,-2 0-16 0,-3-3-17216 16</inkml:trace>
  <inkml:trace contextRef="#ctx0" brushRef="#br0" timeOffset="39330.92">10346 15110 26719 0,'-5'6'2368'0,"0"-2"-1888"0,0-2-480 0,2 2 0 0,1-2 2688 0,1 0 448 16,0 0 96-16,-2 4 16 0,0 7-2384 0,-2 3-480 0,0 10-80 0,0 5-32 31,0 1-848-31,0 2-160 0,-2 3-32 0,-3 5-16 0,-3 2 608 0,-1 0 176 0,-4 2 0 0,-3 0 0 16,-2-2 736-16,-3-3 224 0,-1 1 32 0,-3-5 16 16,1 2-448-16,0-7-96 0,2-1-16 0,2-8 0 15,3-2-448-15,2-5 0 0,6-3 0 0,6-7-18544 16</inkml:trace>
  <inkml:trace contextRef="#ctx0" brushRef="#br0" timeOffset="39600.67">10388 14924 50687 0,'-7'6'4496'0,"-1"-1"-3600"16,3-1-704-16,3-4-192 16,1 3-896-16,-2 0-224 0,1 4-32 0,-2 2-16 15,5 7-1888-15,7 4-368 0,9 7-80 0,7 2-16 16,2 1-4288-16,2 4-880 0,0 10-160 0,-2 2-32 0,-3 6 9968 0,-5 4 2000 0,-3 1 400 0,-4-3 112 16,-3-4 400-16,-5 1 80 0,1-6 16 0,-3-1 0 15,-2-6-960-15,-1-3-176 16,-2-7-32-16,1 0-16 0,2-3-2144 0,-1-3-416 0,2-4-96 0,0-1-18256 15</inkml:trace>
  <inkml:trace contextRef="#ctx0" brushRef="#br0" timeOffset="39853.68">10106 15601 43311 0,'-1'8'1920'0,"0"-4"384"0,1-1-1840 0,0-2-464 0,1-1 0 0,3 0 0 16,2 0-144-16,5-1-128 0,9 1-32 0,10-4 0 31,12 1-1184-31,5 0-240 0,2-4-64 0,1 1 0 0,-2-2 1136 0,-4 0 208 0,-5 0 64 0,-5-1 0 16,-4 2 192-16,-7 0 64 0,-3 1 0 0,-4 0 0 31,-1 2-1536-31,-4-2-320 0</inkml:trace>
  <inkml:trace contextRef="#ctx0" brushRef="#br0" timeOffset="40170.11">11033 14667 25791 0,'1'1'1152'0,"-1"-1"224"0,0 0-1104 0,0-1-272 16,0 1 0-16,0 0 0 0,0 0 1584 0,0 1 256 15,1 2 48-15,1-1 16 0,2 4-640 0,1 8-128 0,0 7-32 0,2 5 0 16,2 9 48-16,-1 5 0 15,-1 12 0-15,2 8 0 0,-2 7-592 0,-2 8-112 0,0 4-32 0,-4 3 0 16,-1 3-224-16,-4-6-64 0,2-10 0 0,-5 2 0 16,-1 1-128-16,-3-6 0 0,0-2 0 0,0-6 0 15,0-5 0-15,1-2 0 0,2 2 0 0,2-9 0 16,1-5-160-16,0-2 160 0,4-5-208 0,0-10-12384 16,1-3-2464-16</inkml:trace>
  <inkml:trace contextRef="#ctx0" brushRef="#br0" timeOffset="49835.02">12571 15896 15663 0,'6'2'1392'0,"-4"-2"-1120"0,1 0-272 0,-2-3 0 15,-1 2 5184-15,0-3 992 0,0-1 192 0,1-2 32 32,3-9-6528-32,1-5-1328 0,2-5-256 0,3-6-48 0,0-3-1952 0,0 0-400 0,0-4-80 0,-1 0-16 15,-3 3 5392-15,0-4 1072 0,0-4 224 0,-1-1 32 0,1-1 672 0,1 1 128 16,0 1 16-16,2 2 16 0,-2-3-2064 16,0 4-432-16,2 2-80 0,-1 7 0 0,-1 6-624 0,0-1-144 15,3 3 0-15,-1 6 0 16,-2 1 0-16,2 5-192 0,-2 3 32 0,1 3 16 15,0 5 0-15,0 1 0 0,-1 1 0 0,1 4 0 0,-1 5-144 16,1-1-32-16,-1 1 0 0,-1 3 0 0,2 3 160 0,-2 5 32 16,0 4 0-16,-1 4 0 0,1 3 128 0,-1 4 0 15,0 7 0-15,1 1 0 0,0 0 0 0,1 1-128 0,1 9 128 16,0-4 0-16,-1-2 0 0,-1 2 0 16,0-3 0-16,1-3-128 0,-2-5 128 0,-1-5 0 0,3-5 128 15,-1-4-128-15,1-6 432 0,-1-4 16 0,2-4 0 0,-3-4 0 16,1-3-112-16,1-4-16 0,2-6 0 0,-2-4 0 15,2-2 0-15,0-7 0 0,-1-6 0 0,0-4 0 16,-1-8-64-16,-2-1 0 0,-1-6-16 0,-2 0 0 16,0-3-240-16,-4-4 128 0,0-3-128 0,-2-3 0 15,1 0 0-15,-1-2 0 0,1 0 0 0,5 9-160 0,0 3-160 16,1 12-16-16,1 9-16 0,1 8 0 31,0 9-368-31,0 8-80 0,-1 4-16 0,-3 4 0 0,2 3 816 0,-2 4 224 0,-1 6 16 0,1-1 0 0,0 4-32 16,3 2 0-16,1 1 0 15,1 2 0-15,3 3-208 0,1 0 176 16,2 1-176-16,1-3 160 0,-1-3 64 0,3 1 16 0,0-1 0 0,1 2 0 16,0-2-112-16,1 5-128 0,-1-2 176 0,-1-1-176 15,1 4 0-15,-1-1 0 0,-2 4 0 0,-1-7 0 0,-5 1 0 0,-1-3 0 16,-2-2 0-16,-2 1-144 16,-2-1-160-16,0-2-16 0,-2-1-16 0,-1-3 0 15,2-1-304-15,-2-4-48 0,0-2-16 0,-1-1 0 16,2-6-960-16,-2-2-208 0,3-2-48 0,0 0-13024 15</inkml:trace>
  <inkml:trace contextRef="#ctx1" brushRef="#br0">13241 14041 0</inkml:trace>
  <inkml:trace contextRef="#ctx0" brushRef="#br0" timeOffset="52264.61">11544 15246 37775 0,'-3'6'3360'0,"0"-2"-2688"0,2-4-544 0,2 0-128 16,2 0-2048-16,-1 2-448 0,1-1-96 0,2 4-16 16,1 2-2384-16,2-1-464 0,1 1-112 0,-1 2 0 15,-2 1 6848-15,-3 2 1360 0,-1 2 288 0,-2 4 48 0,-2 4 1328 16,-1 1 272-16,-3 3 48 0,-2 1 16 0,1-1-2608 0,-3 1-528 15,1 3-96-15,0 2-32 0,2 1-1072 0,1-3-304 16,3 1 0-16,2 0 128 16,1-3-512-16,0 2-128 0,3-2 0 0,-1-3-16 15,2-3-320-15,0-6-64 0,-1-1-16 0,1-7-15456 16</inkml:trace>
  <inkml:trace contextRef="#ctx0" brushRef="#br0" timeOffset="52927.45">11407 15071 23951 0,'-10'-4'2128'0,"3"0"-1696"0,1-2-432 0,3-1 0 16,3 4 1760-16,3-1 272 0,2 2 48 0,2-7 16 15,7-5-3888-15,5-2-784 0,10-2-160 0,6 2-16 0,3 1 2400 0,0 4 480 16,-1 4 112-16,-1 1 16 0,-2 0 2112 0,-6 4 416 16,-3 2 96-16,-6 0 0 0,-1 0-1280 0,-5 3-256 15,-1 2-48-15,-4-1-16 0,1 2-704 0,-3 0-128 16,0 1-48-16,-1 0 0 0,1 2 32 0,1 0 0 16,1 4 0-16,2-1 0 0,1-2-272 0,2 2-160 15,1 2 192-15,4 1-192 16,-1-3 0-16,2 2 0 0,3 1 0 0,-1 1 0 0,1 0 128 0,-3-3-128 15,-3 2 0-15,-3-1 0 0,-4 1 0 0,-4-3 0 16,-4 0 0-16,-3 1 0 0,-6-2 0 0,-4 4 0 0,-4-3 0 0,-6 1 0 16,-3-4 0-16,-2 1 0 15,-4-1 0-15,-3-2 0 0,1 2 176 0,0-3-32 0,-2-2 0 0,4 0 0 16,4 1-144-16,2-5 0 0,5 0 0 0,3 0 128 16,3 0-128-16,3 0 0 0,3 1 0 0,0 1 0 15,2 2 0-15,2-1 0 16,2 0 0-16,2 0 0 0,1 0 0 0,4 1-224 15,1 1 48-15,3 0 16 16,1 1-272-16,2-1-48 0,4 1-16 0,1-2 0 0,0 0 144 0,0 2 32 0,1 0 0 16,2 0 0-16,0 2 320 0,0 0 0 0,0 2-144 0,-3 1 144 15,0 3 0-15,-1-2 0 0,2 2 0 16,-4 2 0-16,-1-1 208 0,-1-3 48 0,1 4 16 0,-2-3 0 0,0-1-48 16,-3 0-16-16,2-2 0 0,-1-2 0 0,-2 3-208 0,1-4 0 15,-1 2 128-15,-1-2-128 16,-1 2 0-16,-1-3 0 0,-1 0 0 0,-3 2 0 15,-2 0 0-15,-3-1 0 0,-1 3 0 0,-2-1-160 0,-2 4 160 0,-4-5 0 16,-1 4 160-16,-3-1-160 0,-1-1 256 0,-3-1-64 16,-2 0 0-16,-2 1 0 0,-2-3-192 0,-3 2 176 15,-1 1-176-15,-4 5 160 0,-4 5-160 0,-2 1 0 16,-1-4 0-16,2-2 0 16,4-9-768-16,0-5-48 0,2-2 0 0,1-4 0 0,0 0 656 0,5-7 160 0</inkml:trace>
  <inkml:trace contextRef="#ctx0" brushRef="#br0" timeOffset="53732.18">13120 14472 33167 0,'0'0'2944'0,"0"0"-2352"0,0 0-464 16,0 0-128-16,0 0 1680 0,0 0 320 0,0 0 64 0,0 2 16 31,1 2-2416-31,0 2-496 0,3 6-80 0,0 1-32 16,3 3-672-16,2 0-144 0,3 3-32 0,4 3 0 0,6 0 1424 0,4 0 368 0,7 1 0 0,6 1 0 15,8 0 768-15,5 1 256 0,6 2 48 0,4 2 16 16,4 6-128-16,-1 0-32 0,-4 2 0 0,-6-1 0 16,-4 1-736-16,1 5-192 0,0 7 0 0,-4 3 0 15,-3 4-208-15,-6 1-128 0,-7 1-32 0,-6 1 0 16,-7-2-336-16,-8 0-80 0,-7 2-16 16,-9-1 0-16,-8 2 672 0,-5-3 128 0,-4-3 0 0,-6-4 0 15,2-6 672-15,-3-4 96 0,-3-3 0 0,-1-3 16 0,3-3-16 0,-1-2 0 16,1-6 0-16,0-4 0 0,2-4-448 15,1-8-80-15,1 2-32 0,-2-8 0 16,0-1-1568-16,-5-4-320 0</inkml:trace>
  <inkml:trace contextRef="#ctx0" brushRef="#br0" timeOffset="54954.59">14646 14882 42383 0,'1'0'3776'0,"-1"3"-3024"16,0-3-608-16,1 1-144 0,0 1 192 0,1 2 16 15,1 2 0-15,2 7 0 0,3 3-400 0,0 9-96 16,4 7-16-16,-3 6 0 0,1 9 0 0,-1 4 0 16,-2 6 0-16,-2 2 0 0,-2 4 160 0,-2-2 144 15,-1-1-208-15,-1 1 80 0,0-4 128 0,-1-2 0 16,1 0 128-16,-1-5-128 0,-1 1 128 0,1-1-128 16,-1-6 128-16,1-3-128 15,0-6-352-15,2-7-144 0,0-8-16 0,0-4-16 16,2-10-1392-16,0-4-288 0</inkml:trace>
  <inkml:trace contextRef="#ctx0" brushRef="#br0" timeOffset="55412.53">14517 14841 43311 0,'-6'3'1920'0,"-1"-3"384"0,-1 0-1840 0,1-3-464 16,0 0 0-16,3 0 0 16,-3 0 448-16,-4-4 0 0,-5-3 0 0,-2-2 0 15,3-3-1184-15,6-1-240 0,9 3-48 0,8-2-16 16,8 1 464-16,5 2 80 0,6 2 32 0,6-1 0 0,4 3 816 0,4 2 160 16,2 0 48-16,-2 2 0 15,0 2-64-15,-4 2-16 0,-4 0 0 0,-3-3 0 0,-1 6-320 0,-6-1-160 16,-2 2 160-16,-4-2-160 15,-3 2 128-15,-2-1-128 0,-3 0 0 0,-2 4 144 16,1-4-144-16,-3 3 0 0,1 3 0 0,-1 1 0 0,2 0 0 0,1 2-176 16,2 1 48-16,2-1 0 0,3 4-48 0,1-2 0 15,1 2 0-15,1 2 0 0,0-3 176 0,2 2-192 16,1 1 192-16,0-2-192 0,-2 0 192 0,-1-3 0 0,1 4 0 0,-2-3-128 16,-2 0-64-16,-3 1 0 15,-3-2 0-15,-3 2 0 0,-2 1-48 0,-6-1-16 16,-1 1 0-16,-6 0 0 0,-3 0 256 0,-4 1-176 0,-5 1 176 0,-5-4-160 15,-2 1 288-15,-1-3 64 16,-3 0 16-16,-3-4 0 0,0 0 48 0,0-4 16 16,-1-4 0-16,2 0 0 0,2-4-32 0,2-4-16 0,3-2 0 0,1-3 0 0,4-3-224 0,2 1 0 15,4-1-192-15,1 0 192 16,4 3-496-16,3 0 16 0,-1 1 0 0,4-2-11808 16,1 6-2368-16</inkml:trace>
  <inkml:trace contextRef="#ctx0" brushRef="#br0" timeOffset="55869.06">16141 14401 40543 0,'-2'4'3600'0,"-1"-2"-2880"0,-1-2-576 0,2 0-144 0,-2 0 528 0,0 2 80 0,-2 0 16 0,-3 4 0 16,-2 0-3648-16,-1 4-736 0,1-2-144 0,1 0-16 15,1 1-1504-15,-1 1-288 0,-1-3-64 0,-2 2-16 0,-2 3 8800 0,-4 1 1744 16,-2 4 368-16,-1 2 64 0,0 2-1024 0,-4 1-208 15,-4 6-48-15,-1 5 0 0,-1-1-2512 0,-1 5-512 0,0 1-112 0,2-1 0 0,4-1-416 0,1 2-80 16,3 2-16-16,3-2 0 0,4 3-256 0,2 4 0 31,1 2-128-31,2 5 128 0,1 4-144 0,0 0 144 16,2 2-128-16,2-2 128 0,0-4 0 0,1 3 0 16,0 0 0-16,0 4 0 0,-1 2 0 0,1-4 144 15,0-7-16-15,1-3-128 0,2-5 128 0,2-3-128 16,1-2 0-16,5-6 0 0,5 1 0 0,4-6 0 15,4-1 0-15,7-3 0 0,7-4-256 0,4-1-96 16,7-5-32-16,3-2 0 16,2-4-576-16,4 0-112 0</inkml:trace>
  <inkml:trace contextRef="#ctx0" brushRef="#br0" timeOffset="57644.52">15945 15612 35935 0,'-2'0'3200'0,"-1"0"-2560"0,1-3-512 0,1 3-128 0,-1-2 816 0,0 1 144 15,-1-2 16-15,-1-3 16 0,-3 0-576 0,2-4-112 16,4-2-32-16,1-2 0 0,3-1 192 0,0-5 48 15,5-2 0-15,2-3 0 0,3-6 192 0,5-1 64 16,3-6 0-16,3-3 0 0,5 0-432 0,3-3-80 16,1 1 0-16,2-3-16 0,-3 5-240 0,-1 0-128 15,0 0 128-15,-3-1-208 0,-2 3-64 0,-2 3-16 16,-2-2 0-16,-5 3 0 0,-3 2 288 0,-3 0 0 0,-3 1 0 16,-5 4 0-16,0 2 0 0,-5 5 0 15,1 1 0-15,-1 8 0 0,-1 2 0 0,0 4 144 0,0 6-144 0,2 1 192 16,0 9-192-16,2 5 0 0,3 7 0 0,2 6 128 15,5 3-384-15,1 5-96 0,3 1-16 0,1 1 0 16,1 3 176-16,1 0 16 0,-1 1 16 0,-2-1 0 16,-3-4 160-16,-2-2 0 15,-2-2 0-15,-5-2 0 0,-1 0 0 0,-2-5 0 0,-4-1 0 0,-1-7 0 16,0 2 0-16,-1-5 128 0,0-4-128 16,-1-2 176-16,2-3 112 0,2-6 32 0,0 0 0 0,3-4 0 0,2-2 16 0,1-5 16 15,5-3 0-15,0-6 0 0,2-3-352 16,4-3 0-16,2-6 0 0,1-3 128 15,3-2-128-15,1-4-240 0,1-3 64 0,-1-2 16 16,-1-1-48-16,0 2-16 0,-2 5 0 0,0 1 0 0,-2 5-48 0,-3 6-16 16,1 9 0-16,-4 4 0 0,-4 7-32 15,-2 6 0-15,-2 4 0 0,-3 1 0 0,0 1 528 0,-2 2 112 16,2 1 0-16,0 2 16 0,1 3-144 0,2 1-16 16,1 3-16-16,3 1 0 0,0 4-160 0,3 4 0 15,2 3 0-15,0 4 0 0,3 3 0 0,-1 1 0 0,0 1 0 16,0 5 0-16,2 4 0 0,-3-1 0 15,2 5 0-15,-8-6 0 0,0 3-176 0,-3-2-64 16,-3-4-16-16,-3-2 0 16,-2 1-192-16,-2-2-64 0,-7 3 0 0,1-3 0 15,-3-3-416-15,-2-7-96 0,0 1 0 0,-2-7-16 0,0-3-608 16,1-7-112-16</inkml:trace>
  <inkml:trace contextRef="#ctx0" brushRef="#br0" timeOffset="62482.16">16957 14453 43311 0,'-11'-1'3840'0,"2"-2"-3072"0,-1 0-608 0,6 0-160 15,2 0 0-15,-3-1 0 16,-4-5 0-16,-4-3 0 16,-3-7-3424-16,5 2-672 0,7 2-128 0,6 2-16 0,8 4 2768 0,4 5 576 0,3 4 96 0,2 4 32 0,2 2 3808 0,0 4 768 15,0 2 160-15,1 4 16 0,0 3-2592 0,-1 3-528 32,0 3-96-32,-2 1-32 0,-2 2-432 0,0 3-96 0,0 1-16 0,-1 1 0 0,1 4-192 0,1 3 144 31,2 1-144-31,0 4 128 0,2-1-128 0,-1 1 0 15,3 3-192-15,-2 2 192 0,2 0-320 0,-1 1 48 16,2 2 16-16,-2 2 0 0,1-2 256 0,-3 1 0 0,-3-3 0 16,-2-1 144-16,-2 0 16 0,-3-2 0 0,-1-1 0 15,-4 0 0-15,-3 1-160 0,-6-3-192 0,-2-2 32 16,-5-3 16-16,-1-3-48 0,-4-1-16 0,-2 3 0 16,-3 0 0-16,-1-5 64 0,-1 1 16 0,-3-5 0 0,-1-2 0 15,0-3-144-15,-1-4-32 0,-2-4 0 0,-1-5 0 31,0-2-96-31,0-5-32 0,2-5 0 0,1-6 0 0,1 0-1120 16,0-6-240-16,1-3-32 0,0-5-13360 0</inkml:trace>
  <inkml:trace contextRef="#ctx0" brushRef="#br0" timeOffset="63033.17">18145 14740 42383 0,'-4'6'3776'0,"1"-3"-3024"0,-1 0-608 0,2-1-144 0,-1 0 0 0,-1 4 0 16,-1 3 144-16,-3 7-144 15,-1 10-1888-15,-1 2-448 0,2 10-96 0,0 0 0 16,3 4 144-16,1 5 48 0,0 1 0 0,-1 5 0 0,0 3 3312 0,-2 1 656 16,1 0 144-16,-1-3 32 0,-1-3-32 0,-1-3 0 0,-1-2 0 0,-1-4 0 15,-1-1-1280-15,1-7-256 0,0-2-48 0,2-7-16 32,2-6-1296-32,1-3-272 0</inkml:trace>
  <inkml:trace contextRef="#ctx0" brushRef="#br0" timeOffset="63460.02">17815 14503 44223 0,'-4'1'3936'0,"-1"-1"-3152"0,2-1-624 0,0 1-160 0,2-3 784 0,0 1 128 15,-2-2 32-15,3-2 0 16,5-2-2352-16,9-3-448 0,9 0-112 0,9 2-16 16,7 3-2096-16,3 0-416 0,4 5-96 0,-1-2-16 0,1 6 4608 0,-3 1 752 15,-2-3 224-15,-4 4 48 0,-3 1 864 0,-6 0 160 16,-4 0 48-16,-3 4 0 0,-3 0-960 0,-3 4-192 16,-3 7-48-16,-3 1 0 0,-2 3-160 0,-2 1-32 15,0 2-16-15,-3 1 0 0,-1 1-304 0,0-4-64 0,0 3-16 0,0-3 0 16,3-1-304-16,1-1 0 15,1-1 0-15,3-4-144 0,2 2-176 0,1-1-16 0,1-1-16 0,-2-3 0 32,1-1-560-32,-2 1-112 0,0 1-32 0,-4 0 0 15,0 1 400-15,-6-2 80 0,-2 1 0 0,-7-3 16 0,-6 2 816 0,-6 0 176 0,-6 1 16 0,-5-3 16 16,-5 1 272-16,-5-6 48 0,-4 4 16 0,-2-7 0 0,-4 4-272 16,1-6-48-1,3-2-16-15,1-2 0 0,4-2-336 0,3-8-128 16,7 0 0-16,4-5 144 0,7-1-1200 0,6-4-240 0,4-3-48 0,7-3-15552 15</inkml:trace>
  <inkml:trace contextRef="#ctx0" brushRef="#br0" timeOffset="64170.21">19435 14206 35935 0,'-4'4'3200'0,"0"-1"-2560"0,1 0-512 0,-1-1-128 16,0-1 1152-16,-1 4 224 0,-5 2 32 0,-7 2 16 16,-5 8-2432-16,-7 1-480 0,-1 1-112 0,-3 3 0 15,1 0 128-15,-1 0 48 0,1 4 0 0,1-3 0 0,1 4 2144 0,0-1 432 16,4 0 96-16,1 7 16 0,2 1 464 0,2 5 80 16,3 3 32-16,3 3 0 0,2 2-1200 0,4 0-224 15,0 3-48-15,2 1-16 0,0 3-352 0,0 6 0 16,1-7 0-16,0 4 0 15,1 1-336-15,0-1-96 0,2-1-16 0,2-6 0 16,0 1 272-16,2 0 176 0,-1 1-208 0,2-3 80 0,3-1 128 0,0-1 224 16,3-3-48-16,-1-5-16 0,2-2-160 0,1-2 0 15,1-7 0-15,1-2 0 16,2-1-928-16,2-3-64 0,1-3-16 0,2-1 0 16,-1-4-1264-16,1-2-256 15</inkml:trace>
  <inkml:trace contextRef="#ctx0" brushRef="#br0" timeOffset="64707.13">19568 14705 33167 0,'0'3'2944'0,"0"-3"-2352"0,0 0-464 0,0 0-128 0,0 1 1248 0,2 2 224 16,0-1 64-16,2 2 0 15,2 0-2464-15,4 4-480 0,0-2-112 0,1 2-16 0,-1 0 928 0,0 2 176 0,-2-1 48 0,-1 5 0 16,-2-2 1088-16,-2 4 208 16,1 4 48-16,-4 1 16 0,0 4-208 0,-1-2-32 15,-1 4-16-15,1 2 0 0,-1 0-720 0,-1 5-128 0,1 2-48 0,-1 2 0 32,2 2-752-32,1-1-160 0,1-2-16 0,1-2-16 15,-1-1 480-15,0-5 112 0,0-3 16 0,-2-1 0 0,-1-1 512 0,-2-4 176 0,-1 2 0 0,-3-3 0 16,0 1 128-16,-3-2 16 0,-2 1 16 0,-2-3 0 15,-2 0 352-15,-3 0 64 0,1 0 16 0,-5-1 0 16,1-3-192-16,-1-2-16 0,2-1-16 0,0-2 0 16,1-1-288-16,2-3-64 0,2-2-16 0,1-2 0 0,1-2-32 15,2-3 0-15,2-1 0 0,0-4 0 16,1 1 112-16,-1-4 32 0,0 2 0 0,-1-4 0 16,-2 1-288-16,2-1 0 0,-2 0 0 0,3 0 0 31,-3-3-624-31,2 1-16 0,0-1-16 0,-2-1 0 15,2 4-2096-15,-1-2-432 0</inkml:trace>
  <inkml:trace contextRef="#ctx0" brushRef="#br0" timeOffset="65133.38">20169 14368 43311 0,'3'5'3840'0,"-3"-5"-3072"0,-1 1-608 16,-1-1-160-16,1 0 1072 0,0 0 176 0,0-1 32 0,-1 1 16 31,0 0-2064-31,1 1-432 0,-1 4-80 0,2 2 0 0,0 8-784 0,0 5-160 0,-1 5-16 0,-1 11-16 0,-2 8 2080 0,0 9 432 16,-1 7 64-16,2 4 32 0,1 8 624 15,1 1 128 1,4 0 32-16,-1-2 0 0,4 0-384 0,-1-6-80 0,0 2-16 0,-1-9 0 0,-3-2-80 0,-1-5-32 15,-1-3 0-15,-3-5 0 0,1-2-544 0,-2-5 0 16,1 1 0-16,-1-5 0 16,0 3-720-16,0-4-48 0,0-3-16 0,0 0-18288 0</inkml:trace>
  <inkml:trace contextRef="#ctx0" brushRef="#br0" timeOffset="69522.9">21039 14702 42383 0,'-18'3'3776'0,"5"0"-3024"0,4-3-608 0,5 0-144 31,3-3-752-31,-4 3-176 0,-5-2-32 0,-6 1-16 0,-1-5-2976 0,3-1-592 16,4-3-112-16,6 2-16 0,1 0-48 0,2 2 0 0,0 1 0 0,-2 2 0 31,-1 3 3408-31,-3 0 672 0,-2 3 144 0,-2 3 32 0,-1 3 1184 0,-2-1 240 0,-1 3 64 0,2-4 0 16,0 5 1168-16,2-3 240 0,1 2 64 0,2 0 0 0,2-1 624 0,1-2 128 15,3-2 16-15,1-1 16 16,4-1-336-16,0-4-80 0,2 2-16 0,0-1 0 0,3-1-1440 0,-1 3-304 16,0-3-48-16,1 0-16 0,-1 1-480 0,-2 4-112 0,-1 1 0 0,-2 4-16 15,-2 0-304-15,-2 5-128 16,-4 4 128-16,-3 1-128 0,-2 5 0 0,-5 2 0 16,-1 5 0-16,-4-2 0 15,0 1 0-15,-4 4 0 0,-1 2 0 0,-1 1-176 0,-2 0 176 0,2 1 0 0,1-1 0 0,1-1-128 16,3-2 128-16,3-4 0 15,6-3 0-15,-1-1 0 0,4-2 0 0,2-3 0 16,0-1 0-16,3-5 0 0,3 0-192 0,1-3-48 0,1-3-16 0,0-2 0 31,1 0-704-31,1-2-160 0,2 0-32 0,-1-2-16512 0</inkml:trace>
  <inkml:trace contextRef="#ctx0" brushRef="#br0" timeOffset="69790.53">21011 14718 35935 0,'0'-3'3200'0,"-1"2"-2560"15,1 1-512-15,-1 0-128 0,1 0 928 0,0 1 160 16,1-1 48-16,-1 3 0 16,3-1-1600-16,-1 3-320 0,2 4-64 0,-2 1-16 0,2 2 400 0,-3 1 80 15,2 3 0-15,-2 2 16 16,-1 2 976-16,0 5 192 0,1-1 32 0,2 5 16 15,-1 3-160-15,3 3-48 0,3-1 0 0,-1 5 0 16,2-5-464-16,1 3-176 0,-2 3 0 0,1 1 144 16,0-1-144-16,-3 1 0 0,-1-2 0 0,-3-2 0 15,1 1 0-15,-3-3 0 0,0-3-128 0,-2-1 128 32,2-3-896-32,-1-4-96 0,2-2-32 0,1-4 0 15,1-1-496-15,1-5-96 0,0-2-32 0,-1-4-13248 0</inkml:trace>
  <inkml:trace contextRef="#ctx0" brushRef="#br0" timeOffset="70058.34">20549 15327 43311 0,'-1'2'3840'0,"1"-2"-3072"16,1 0-608-16,3 0-160 0,1-2 256 0,3 0 0 16,7-1 16-16,9-4 0 15,10-3-1360-15,12-5-256 0,5-4-64 0,-2 0-16 16,1 3 448-16,-5 0 80 0,-3 1 32 0,-3 5 0 0,-5 0 864 0,0 4 256 0,-3 1 16 16,-2 1 0-1,1 1-1120-15,0 3-240 0,1 0-32 0,-3 1-14208 0</inkml:trace>
  <inkml:trace contextRef="#ctx0" brushRef="#br0" timeOffset="71402.82">21741 14785 42383 0,'-1'2'3776'0,"0"-2"-3024"0,1 1-608 0,0 2-144 16,1-3-304-16,1 2-80 0,1 2-32 15,-1 6 0-15,4 0-2432 0,-1 8-480 0,2 3-112 0,-4 8-16 16,1 0 2096-16,-2 6 400 0,0 3 96 0,-1 6 16 15,0 3 1760-15,-1 1 368 0,0 5 64 0,-2-2 0 0,-1-1-464 16,-1-1-112-16,1 0 0 0,-3-4-16 16,-2-1-448-16,1-2-96 0,-1-2-16 0,1-4 0 15,1-4-1264-15,1-5-256 0,1-5-48 0,0-6-7776 16,2-3-1536-16</inkml:trace>
  <inkml:trace contextRef="#ctx0" brushRef="#br0" timeOffset="72003.77">21574 14696 41471 0,'-4'0'3680'0,"1"-3"-2944"0,-1 2-592 0,2 0-144 15,2-1 960-15,1 2 144 0,1-3 48 0,4 0 0 16,6-3-1872-1,6-4-368-15,9 0-80 0,8-2-16 16,4 3-672-16,1 2-128 0,1 1-16 0,0 3-16 0,1 6 2704 0,-1 0 528 0,-2 3 128 0,-2 4 0 16,-1 3-704-16,-4 0-128 0,-2 5-48 0,-5-2 0 15,-4 1-304-15,-3 2-160 0,-2 3 160 0,-3-1-160 0,-5-3 128 16,-3 2-128-16,-2-1 0 0,-5-1 0 16,0 0 144-16,-4 0-144 0,-2 1 128 0,-3-1-128 15,-2 2 0-15,-3-1 0 0,-3-1-192 0,-1-1 192 16,-1 1-480-16,-2-1 32 0,-1-2 0 0,1-3 0 0,-1 1 320 0,-1-6 128 15,3-1 0-15,0 0-144 0,3-3 352 0,1-3 80 16,2 1 16-16,1-1 0 0,1 3-304 0,3-6 0 16,1 3 0-16,3 0 0 0,0-1 0 0,2 1-176 15,2 0 0-15,2 0 0 16,2 0-416-16,4 0-96 0,2 0-16 0,2 1 0 0,3 2 304 0,3-1 48 16,4 3 16-16,1 4 0 0,2-3 336 0,-1 3 0 15,-1 0 0-15,-1 1 0 0,0-1 0 0,-2 2 0 16,-1 0-160-16,-2 0 160 0,0 2-256 0,-3 2 32 15,0 1 16-15,-1 0 0 0,-2-1-160 0,-1 2-16 16,-1 4-16-16,-2-3 0 0,-2 5 64 0,-2 0 16 0,0 2 0 0,-2 0 0 16,-1-1 192-16,-1 0 128 0,1 1-160 0,-2-3 160 15,1-2 288-15,0 1 160 0,1-5 16 0,-1 2 16 16,-1-4 176-16,0 1 48 0,-1-5 0 0,-2 2 0 16,0-2-464-16,-3-4-96 0,-3 3-16 0,-1-2 0 15,-1-1-128-15,-4 3 0 0,-3-3 0 0,-6 2 0 0,0 0 0 16,-5-2 208-16,-2 1-48 0,-1 0-16 0,-1-4-144 0,-2-2 0 15,1-2 0-15,0-2 0 16,4-4-880-16,4-2-208 0,4-1-32 0,5-6-14304 16</inkml:trace>
  <inkml:trace contextRef="#ctx0" brushRef="#br0" timeOffset="72602.43">23279 14661 38175 0,'-5'4'832'0,"-1"-2"192"0,0-2 16 0,0 0 48 0,2-2-880 0,2 2-208 0,-2 0 0 0,-3-2 0 16,-5 0-2464-16,-2 2-544 0,-1-3-96 0,-4 2-32 15,2 1 1056-15,-3 1 208 0,-2 2 32 0,-3 1 16 0,-3 2 5536 0,-5 0 1120 0,-2 3 224 0,-4-3 32 16,-2 4-3184-16,1 0-640 0,0-2-128 0,2 2-32 16,1 0-592-16,0-1-128 15,3 2-32-15,2-2 0 0,2 0-352 0,3 0 144 0,2-2-144 0,4 2 0 16,5-3 0-16,3 0 0 0,4 1 0 0,2 0 0 16,2 2 0-16,1 1 0 15,2-2-192-15,0 2 192 0,1 3-192 0,1-4 48 0,-1 1 16 0,1 0 0 0,-1 3 128 0,-1-1 0 16,1 0 0-16,0-2-128 15,-2 3 128-15,2-1 128 0,0 0-128 0,1 2 176 16,0 1-176-16,0 1 128 0,0 2-128 0,1 5 128 16,-1 3-128-16,1 0 0 0,1 1 0 0,-1 1 0 0,3 1 0 0,-1-1 0 15,1-4 0-15,0 0-176 0,-1-1 176 0,-1-1 0 16,0 3 0-16,-2-3 0 0,-2 0 0 0,-2 3 0 16,-2 1 0-16,-3 2 0 0,0-3 0 0,-2 3 0 15,-1 1 0-15,-2-1 0 0,2-2 0 0,1-5-192 16,2-5 192-16,3 0-192 0,2-6 432 0,3-1 80 15,2-2 0-15,3 0 16 0,2-4 96 0,2 2 16 0,2-4 0 0,1 2 0 16,1-1-272-16,0-2-48 0,3 2-128 0,0 0 192 31,0-2-192-31,1 0 0 0,0 0 0 0,0-2 0 0,3 4 0 0,0-2 0 0,2 0 0 0,2 3 0 16,-1-3 0-16,0 0-128 0,0 0 128 0,2 0-208 16,-3 0-160-16,1 0-16 0,1-3-16 0,-2-1 0 15,0 2-256-15,0-1-48 0,-2 0-16 0,0-3 0 31,-3-1-368-31,-1 0-64 0,-3-2 0 0,-1-1-16320 16</inkml:trace>
  <inkml:trace contextRef="#ctx0" brushRef="#br0" timeOffset="72823.53">22343 15413 41471 0,'-2'1'3680'0,"-1"1"-2944"0,2-2-592 0,0 0-144 0,2 0 1232 0,3-2 224 0,2 1 32 0,5-2 16 32,8 0-2432-32,8-4-480 0,12-1-112 0,7 0-16 0,4 0 96 15,0 1 16-15,2 0 0 0,-2 1 0 0,-5 0 1936 0,0 0 400 0,-2-1 80 0,-2-1 16 16,-1 0-1600-1,-1 2-320-15,2 0-64 0,-3 2-16 0</inkml:trace>
  <inkml:trace contextRef="#ctx0" brushRef="#br0" timeOffset="73517.75">23429 15698 46079 0,'0'-1'2048'0,"0"-5"400"0,0 0-1952 0,1-3-496 0,0 2 0 0,2-2 0 16,2-1 496-16,2-11 0 0,7-11 0 0,4-16 0 16,7-9-704-16,4-2-144 0,1-2-32 0,1-2 0 15,-1 2 0-15,0 2 0 0,-3 2 0 0,-1 4 0 16,-3 6 384-16,-3 7-176 0,-2 6 176 0,-4 5-128 16,0 11-80-16,-4 2-16 0,-3 3 0 0,-1 7 0 15,-2 2 224-15,-1 2 192 0,-1 4-48 0,-2 5 0 16,0-1-144-16,0 7 160 0,0 6-160 0,-1 6 160 15,1 3-160-15,0 5-176 0,0 7 48 0,1 2 0 16,2 5-64-16,-1 0-16 0,2-1 0 0,-1-3 0 0,4-2-96 0,-1-3-16 16,0-6 0-16,0-1 0 0,0-5 320 0,-2-1-192 15,0-3 192-15,-2-7-160 0,1 1 160 0,-1-6 0 16,-1-3 0-16,1-2 0 0,0-3 272 0,-1-4-16 16,2 0 0-16,-1-5 0 0,5-6 0 0,-1-3 0 15,2-2 0-15,2-5 0 0,1-4-96 0,4-3-32 16,0-7 0-16,1 1 0 0,1-7-128 0,1-1 0 15,-2-7 0-15,0-3-176 0,-2 2-32 0,0-5-16 16,2-1 0-16,-1 1 0 0,-1 7 32 0,-1 11 0 16,0 8 0-16,-2 9 0 0,-2 5 0 0,-2 9 0 0,-1 4 0 15,-1 4 0-15,-1 3 416 0,-2-2 96 0,1 4 0 0,1 5 16 16,-1 2-48-16,1 4-16 0,1 4 0 0,0 5 0 16,0 4-80-16,2 5-32 0,1 4 0 0,0 4 0 15,1-1-160-15,3 8 0 0,3 6 0 0,2 2 0 16,0 2 0-16,-3-2 0 0,0-5 144 0,-3-3-144 15,-1-2 240-15,-3 1-32 0,0-1 0 0,-2-5 0 16,-3-1-32-16,-2-4-16 0,0-4 0 0,-1-5 0 0,-2-3-304 16,1-6-64-16,-1 0-16 0,0-7 0 15,-1-5-480-15,1-4-112 0,0-3-16 16,-1-6-18624-16</inkml:trace>
  <inkml:trace contextRef="#ctx0" brushRef="#br0" timeOffset="74022.87">23964 13946 50687 0,'-6'1'2240'0,"0"-1"464"0,0 3-2160 0,2-3-544 0,2 0 0 0,2 0 0 31,0 0-1488-31,-2 0-416 0,1 2-80 0,1-2 0 0,6 4-2080 0,7-1-416 0,4 4-64 0,5 3-32 0,5 5 3920 0,6 3 784 15,2 8 144-15,6 3 48 0,1 8 2192 0,4 1 448 16,2 4 96-16,2 5 16 16,-1 1-2112-16,-1 4-400 0,-1 4-96 0,-2 3-16 0,-4 4-448 0,-4 7 0 15,-4 9 0-15,-6 2 0 0,-6 5 192 0,-4-1-64 16,-6-2-128-16,-6 2 192 0,-4-2 64 0,-2 1 16 16,-2-5 0-16,-1-6 0 0,1 0 96 0,-2 0 16 15,-3-1 0-15,0-4 0 0,-2-3 224 0,0 0 48 16,-2-3 16-16,-1-4 0 0,3-5-224 0,-1-4-32 15,0-3-16-15,0-5 0 0,0-3-400 0,0-3 0 0,-2-4 0 16,0-5 0-16,-3-5 0 0,0-5-176 0,-1-6 48 0,-1-4 0 31,-2-4-832-31,-3-8-176 0,-3-5-16 0,-5-11-18560 0</inkml:trace>
  <inkml:trace contextRef="#ctx0" brushRef="#br0" timeOffset="75401.75">25402 14657 37775 0,'-12'8'3360'0,"2"0"-2688"0,3 0-544 0,4 0-128 0,1-1 320 0,-2 0 16 15,-5 8 16-15,-4 10 0 0,-3 4-352 0,1 6 0 16,3-3 0-16,5 1 0 0,6 0 0 0,2-1 0 15,4 5 0-15,4 1 0 0,3 3 272 0,4 6 96 16,5 1 16-16,1 5 0 0,-3 2-144 0,1-1-32 16,-5 2 0-16,-4-3 0 0,-4-5-208 0,0-1 0 15,-2-2 0-15,-2-3 0 16,-1-5-1616-16,-2-5-272 0,0-5-48 0,-2-1-14320 0</inkml:trace>
  <inkml:trace contextRef="#ctx0" brushRef="#br0" timeOffset="75857.23">25284 14383 36863 0,'-4'1'3264'0,"2"1"-2608"0,-1 1-528 0,3-3-128 0,1 1 1152 0,2-1 208 15,1 0 48-15,2 0 0 0,5 0-1120 0,5 0-288 16,5 0 0-16,5-1 0 0,5-2 0 0,1 0 0 16,0-1 0-16,-1 2 0 0,1-1 0 0,0 6 0 15,2-1 0-15,0 3 0 0,1 4 160 0,1 0-160 16,-2 6 160-16,0 1-160 0,-2 0 0 0,-2 4 0 16,-1 1 0-16,0 4 0 0,-1 1 0 0,-1 0 0 15,-2 5 0-15,-1-3 0 0,-3 3 0 0,-3-2 0 0,-2-1 0 16,-1-2 0-16,-4-1 0 0,-1-2 0 15,-2 0 0-15,-2-1 0 0,-1-1 0 0,-2-3 0 0,-3 0 0 16,-2-1 0-16,-2-1 0 0,-2 0 176 16,-1-2-48-16,-3-2-128 0,-1 3 336 0,-3-3-32 15,-1-1-16-15,-1 2 0 0,-1-1-64 0,-2-2-16 0,1-1 0 0,-2-2 0 16,-1-1-16-16,-1-1 0 0,-1 1 0 0,-1-2 0 16,-4-1-192-16,-1 0 0 0,-2 0 128 0,-3 1-128 15,0-4 0-15,-2 0 0 0,-2-4 0 0,-2 1 0 16,0-5-144-16,2-2-32 0,5-3 0 0,-1 0 0 15,5-3-432 1,2 1-96-16,4-1 0 0,6 3-12032 0,3 0-2416 0</inkml:trace>
  <inkml:trace contextRef="#ctx0" brushRef="#br0" timeOffset="76488.56">26894 14049 33167 0,'-5'0'2944'0,"1"0"-2352"16,0 0-464-16,3 0-128 0,1 0 1040 0,-2 0 192 0,-1 0 48 0,-2-1 0 0,-1 1-384 0,-1-3-80 16,0 2-16-16,3 1 0 0,-1-3-560 0,0 6-112 15,1-3-128-15,0 4 176 0,-1 3-16 0,-2 2 0 16,-3 4 0-16,-2 5 0 0,-3 4 48 0,-4 6 16 15,-2 7 0-15,-4 1 0 0,-2 7-32 0,-2 5 0 16,-5 3 0-16,-2 6 0 0,0 8 96 0,-3 5 16 0,1 0 0 16,-1 3 0-16,5-1-112 0,1-2 0 0,3 2-16 15,2 1 0-15,7-3-176 0,2 2 160 0,4-3-160 0,4-2 160 16,2-6-160-16,3-2 0 16,3-4 144-16,4-5-144 0,4-3 0 0,3-5 0 0,3-2 0 0,3-4 0 15,2-4-256-15,1-1-64 16,2-3 0-16,2-3-16 15,1-3-304-15,0-2-64 0,4 1-16 0,1-5 0 0,3-4-560 16,1 0-96-16</inkml:trace>
  <inkml:trace contextRef="#ctx0" brushRef="#br0" timeOffset="77259.92">27485 14509 39615 0,'0'1'1760'0,"0"-1"352"0,0 0-1680 0,-1 0-432 15,1 0 0-15,0-1 0 0,0 1 272 0,0 0-16 16,0-3-16-16,0 0 0 0,-3 0-64 0,3 3-16 0,0 0 0 0,0 0 0 16,-26-10 16-16,11 10 0 0,-2 3 0 0,-4 0 0 15,-3 4 112-15,-3-1 32 0,-4 6 0 0,-2-2 0 0,-3 4 16 16,-1 1 16-16,-1-2 0 0,-2 2 0 0,2 1-144 0,-2-2-16 15,1 0-16-15,3 3 0 16,2-5-176-16,2-2 128 0,3-2-128 0,1 0 128 0,4 1 96 16,1-3 16-16,2 0 0 0,4-2 0 15,2 2-112-15,2-4-128 0,1 6 176 0,4-5-176 16,0 2 176-16,3 2-176 16,2-4 160-16,2 3-160 0,2 1 0 0,1 0 0 0,3 2 0 0,3-2 0 0,0 2 0 0,2-1 0 15,2 2 0-15,2-2 0 16,-2 3 0-16,0-4 0 0,-3 2 0 0,3 1 0 0,-2 2 0 0,1 1 0 15,-1 0 0 1,-2 0 0-16,1-1 0 0,-2 4 0 0,1 0 0 0,-2-1 0 16,-1 5 0-16,0-2 0 0,-3 2 0 0,-1 2 0 15,-1 1 0-15,-1-1 0 0,-1 3 0 0,-1-1 0 16,0-1 0-16,-1-1 0 0,0-2 0 0,0 1 0 16,2-3 0-16,-2 2 0 0,2-5 0 0,-1 1 0 15,1-3 0-15,-2 2 0 0,0-2 0 0,-1 0 0 0,1 0 0 0,-4 3 0 0,1-1 0 0,-1 1 0 31,0-4 0-31,-2 4 0 0,0-4 0 0,1 2 0 16,1-2 0-16,-1 2 0 0,1 1 0 0,2-3 0 16,1 1 0-16,0-2 0 0,3 0 0 0,-1-4 0 15,5 2 0-15,-1-3 0 0,4 0 0 0,0-5 0 16,2 4 0-16,3-5 0 0,1 0 0 0,3 0 0 0,2 0 0 16,2 0 0-16,2-2 0 0,4 2 0 0,3-3 0 15,4 2 0-15,0 1 0 0,3 0 0 0,3 0 192 0,2 0-48 16,0 0-16-16,1 0 0 0,2 0-128 0,-1 0 0 15,-3 0 0-15,-3 1-176 0,-3 2-16 0,-4-3 0 16,1 0 0-16,-4 2 0 16,-4-2-256-16,0-2-64 0,-3 2-16 0,-1-4 0 15,0-2-256-15,-1 0-48 0,-3 0-16 0,-2-4-17920 0</inkml:trace>
  <inkml:trace contextRef="#ctx0" brushRef="#br0" timeOffset="77542.62">26837 15037 38703 0,'6'6'1712'0,"-1"-2"352"0,0-1-1648 0,0 0-416 0,0-1 0 0,0 0 0 16,2 0 704-16,6-1 48 0,9 6 16 0,9-3 0 0,8 3-320 0,6-6-64 16,3 1-16-16,2-2 0 0,3-2-192 0,0 1-48 15,-2-2 0-15,-2 3 0 0,0-2-256 0,-2 0-64 16,-1 0-16-16,-2 2 0 16,-5-4-720-16,-2 2-144 0</inkml:trace>
  <inkml:trace contextRef="#ctx0" brushRef="#br0" timeOffset="77858.48">28174 14072 37775 0,'-5'10'1664'0,"0"0"368"0,1-1-1632 0,2 1-400 0,0 0 0 0,2-2 0 15,3 8 176-15,-3 4-48 0,1 17-128 0,-1 14 192 16,2 12 400-16,1 7 80 0,1 3 16 0,-1 0 0 0,0 3-96 0,1-1-16 16,-1-4 0-16,0 3 0 0,0-1-176 15,-3 0-32-15,0 2-16 0,-1-2 0 0,1 1-176 0,-1-2-48 16,-2-3 0-16,1-2 0 15,0-4-128-15,-2-3-192 0,-1-2 32 0,0-3 16 16,1-3-832-16,1-2-176 0</inkml:trace>
  <inkml:trace contextRef="#ctx0" brushRef="#br0" timeOffset="79915.48">29097 14649 911 0,'-7'14'0'0,"-1"-4"0"0,0 3 0 0,0-6 0 0,2-1 9392 0,1 0 1792 0,0 3 352 0,-3 5 80 15,-6 8-9584-15,-3 9-2032 0,-2 7-192 0,1 3-128 32,2-6-832-32,-1 0-176 0,-1 10-16 0,-4 4-16 15,-2 5 240-15,-1-4 48 0,-2 5 16 0,0-5 0 0,0-3 736 0,-2-5 128 0,2-2 48 0,2-7 0 32,1-2-768-32,3-6-160 0</inkml:trace>
  <inkml:trace contextRef="#ctx0" brushRef="#br0" timeOffset="80144.64">29075 14484 43311 0,'-4'6'3840'0,"-1"2"-3072"16,2-3-608-16,1 1-160 0,1-2 608 0,1 2 96 15,1 4 0-15,-1 11 16 16,3 6-1056-16,2 10-224 0,5 4-32 0,3 1-16 15,3 4 160-15,0 2 16 0,3-1 16 0,-2 3 0 0,1 4 416 0,-3 0 0 16,-2 0 0-16,-2 2 0 16,0-4 0-16,-2 1-160 0,-2-6 160 0,0-5 0 15,-4-3-960-15,-1-6-64 0,-2-5-32 0,-4-2-16576 0</inkml:trace>
  <inkml:trace contextRef="#ctx0" brushRef="#br0" timeOffset="80349.64">28775 15205 42383 0,'6'4'1872'0,"0"-4"400"0,3-2-1824 0,2-2-448 0,1 0 0 0,-1 0 0 31,5-2-1328-31,10-4-352 0,16-8-80 0,16-5-16 0,10 1-2736 0,4-3-544 0,-3 3-128 0,-7 2 0 0,-7 5 4224 0,-5 2 960 15</inkml:trace>
  <inkml:trace contextRef="#ctx0" brushRef="#br0" timeOffset="80570.35">29728 14708 56207 0,'-9'23'2496'0,"3"-8"512"0,1-5-2416 0,4-1-464 0,3-5-128 0,2-1 0 31,4 3-1280-31,0 1-288 0,7 5-48 0,7 8-16 16,5 4-32-16,3 5-16 0,0 8 0 0,-3-1 0 16,-1 5 832-16,-5 3 160 0,-1 3 48 0,-7 0 0 0,-1-2 256 0,-8-1 48 15,-1-2 16-15,-4-2 0 0,-3-4-352 16,-3-3-64-16,-2-4-16 0,0-2-16656 0</inkml:trace>
  <inkml:trace contextRef="#ctx0" brushRef="#br0" timeOffset="81154.66">29599 14458 47919 0,'-5'1'4256'0,"2"-1"-3408"16,1-1-672-16,5-1-176 0,1-2 224 0,1 1 16 16,1 0 0-16,5-3 0 15,6-4-1104-15,5 1-224 0,8-3-32 0,2 2-16 0,0 1 816 0,1 3 176 0,0 2 144 16,-2 3-208-16,-1 1 576 0,-1 0 112 0,1 4 32 16,0-1 0-16,-2 4-128 0,-2-1-32 0,-1 0 0 0,-3 1 0 15,-2 2-352-15,-4 0 0 0,-3 1 0 0,-4 2 0 16,-3 0 0-16,-2-2-128 0,-3 0 0 0,-3 0 0 31,-4 5-368-31,-3 5-64 0,-3 1-16 0,-5 1 0 0,-2 1 256 0,-1 0 64 0,-2-2 0 0,1-3 0 16,1 0-32-16,0-4 0 0,2 0 0 0,1-3 0 15,3-1 160-15,1 0 128 0,0-1-192 0,1-3 192 16,3 1-416-16,0-1 32 0,0-2 0 0,2 2 0 0,1 0 384 16,1 1-128-16,2-4 128 0,2 2 0 0,2-1 0 15,2 0 0-15,2-1 0 0,3 0 0 0,5-1-128 16,2-2 128-16,6-2-128 0,2-2 128 0,4 2 0 0,4 0 0 15,3 0 0-15,0 2 0 0,1 2 0 0,-2 0 0 16,2 4 0-16,-4 0 0 0,-3 3 0 0,-3 1 0 16,-3 2 0-16,-3-2 0 0,-3 2 0 0,-1 1 192 15,-4-2-64-15,-1 4 0 0,-2-3 48 0,-2 1 16 16,-1 4 0-16,-1 0 0 0,0 3 0 0,-2-2 16 16,-2 2 0-16,-1 2 0 0,0 1-208 0,-3 1-128 15,-1 1 128-15,-2-3-208 0,-1 3 208 0,0 1 256 16,-3-1-48-16,-2-2-16 0,1-1 272 0,-3 1 48 15,-1-5 16-15,-1 1 0 0,-1-1-192 0,-3-2-32 16,-3 0-16-16,-2-1 0 0,-2-1-288 0,-4-2 160 16,-5 1-160-16,-1-1 128 0,-3-2-320 0,0-4-80 0,0 0-16 0,2-2 0 31,0-4-464-31,4-2-80 0,2-5-32 0,5-3 0 0,2-2-672 16,5-5-144-16</inkml:trace>
  <inkml:trace contextRef="#ctx0" brushRef="#br0" timeOffset="81865.6">30571 15327 41471 0,'-6'7'1840'0,"1"-6"368"0,0 1-1760 0,3 0-448 0,0-2 0 0,2-2 0 15,2 2 0-15,-1-3 0 0,1-4-144 0,2 1 144 31,4-5-576-31,0-2-16 0,3 0 0 0,3-5 0 0,0 0 1008 0,0 0 208 0,2-1 32 0,-1-3 16 16,1-4 96-16,-2-5 0 0,1 0 16 0,-2-3 0 16,1-2-32-16,-3-3-16 0,0 0 0 0,0-1 0 15,-2-1-288-15,1 1-48 0,-1 2-16 0,-3 4 0 16,2 4-128-16,0 3-48 0,-1 7 0 0,-1 4 0 16,2 4-208-16,-1 3 0 0,2 5 0 0,0 2 0 31,-1 4-448-31,2 7-96 0,1 3-16 0,0 8 0 15,1 5-80-15,-3 1 0 0,3 5-16 0,-1 1 0 0,-1 3 336 0,-1-1 64 0,0 1 0 0,-1-3 16 0,0-1 240 0,1-3 128 16,0 1 0-16,-2-3-128 0,2-2 0 16,-3-1 0-16,0-6 0 0,-1 0-192 0,0-1 192 0,-3-3 128 15,1-6 0-15,-2 2-128 0,-1-5 0 0,1-4 0 16,-1 0 0-16,2-7 0 0,-1 0 0 0,1-5 0 16,2-7 0-16,0-3 0 0,2-5 0 0,0-7 0 15,-1-3 0-15,2-5 0 0,0-5 0 0,0-6-304 0,2-4 48 16,-1-4 0-16,1 8 256 0,1 0 0 0,1 1 176 15,0 1-176-15,0 11 192 0,0 5-64 0,-1 10 0 0,-1 5-128 16,-3 8 304-16,0 6-48 0,-1 2-16 0,0 5 0 16,0 6 48-16,-1 3 16 0,1 4 0 0,0 5 0 15,1 4-16-15,0 5 0 0,1 6 0 0,0 2 0 16,0 5-160-16,1 2-128 16,-1 2 144-16,2-1-144 0,-1 1 128 0,0-1-128 15,0-3 0-15,0 0 144 0,-2-5-144 0,0-2 0 16,0 0 0-16,0-5 128 0,-1 0-128 0,0-2 0 15,0-1 0-15,0-6 0 16,-2 1-432-16,0-3-112 0,-1-2-32 0,-1-3-13168 0,0 0-2640 0</inkml:trace>
  <inkml:trace contextRef="#ctx0" brushRef="#br0" timeOffset="82322.78">31151 13580 43311 0,'-17'6'3840'0,"5"0"-3072"0,0-2-608 0,6 0-160 0,4-2 944 0,2 1 144 0,0-2 48 0,1 4 0 16,0 2-912-16,3 3-224 16,5 3 0-16,5 2 0 0,6 1 0 0,5 0-240 0,5 2 48 0,3 5 16 0,7 1 176 0,2 5 0 31,6 3 0-31,3 2 0 0,3 5 0 0,0 4 0 16,1 8 0-16,-2 1 128 0,-2 3-128 0,-4 3 0 15,-5 4-176-15,-8-1 176 0,-3-4 0 0,-9-4 0 16,-4 4-128-16,-5 0 128 0,-3 3 0 0,-4 3 0 15,-1-2 144-15,-3 2-144 0,-4-4 384 0,-3 2 0 16,-2 0-16-16,-2 2 0 0,-1 0 0 0,-2 1 0 16,-1-2 0-16,-1-5 0 0,-1-3-368 0,0-4 144 15,2-6-144-15,-1-2 0 0,2-3 224 0,-2-6-64 16,-1-1-16-16,0-3 0 0,1-5-144 0,-5 0 0 16,0-2 0-16,-4-5 0 0,-3-1 0 0,-2-6-272 0,-2-4 32 0,-2-6 16 31,-2-6-288-31,0-6-48 0,-3-10-16 0,-2-13-20832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3:18.77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31986 8913 43311 0,'10'-8'3840'0,"-2"1"-3072"0,0 1-608 0,-4 5-160 16,-2-2-480-16,2 0-128 0,3-6-32 0,6-3 0 0,1-2 1120 0,1-2 224 0,-1-1 32 0,-6 3 16 15,-1 4-400-15,-7 2-80 16,-5 0-16-16,-5 6 0 0,-4 4-80 0,-6 2-32 16,-4 2 0-16,-5 4 0 15,-3 2-144-15,-3 1 192 0,1 3-192 0,0-4 192 0,2 2 48 16,3-2 16-16,4-2 0 0,4 0 0 0,5-1 0 0,3-3 16 0,5 0 0 0,4-2 0 15,5-2-272-15,4-1 0 0,5-1 0 0,4-1 0 32,6-3-336-32,4 2-128 0,2-4-32 15,1 2 0-15,3-2 240 0,1 0 64 0,2-1 0 0,-3 4 0 0,-4 0 192 16,-6 3 0-16,-7 3 0 0,-5 3 0 0,-9 4 0 16,-7 2 0-16,-5 2 0 0,-6 2 0 0,-4 2 448 15,-5-1 64-15,-1 1 32 0,-5 1 0 0,1-3-64 16,0 0-16-16,2-3 0 0,1-1 0 0,1-3-32 0,2-2-16 15,4-1 0-15,4-5 0 0,6 1-240 0,5-2-48 16,6-3-128-16,5-1 192 0,9-2-384 0,6 0-96 16,7-3-16-16,7 2 0 15,6 0-400-15,4-1-96 0,2 2-16 0,0 2 0 16,6-2 432-16,-3 2 96 0,-3 4 16 0,-6 0 0 0,-8 4 272 0,-8 2 0 16,-9 1 0-16,-8 4 0 0,-9 6 304 0,-10-1 64 0,-10 6 16 15,-8 0 0-15,-6 3 448 0,-4-3 80 0,-1 0 32 16,-1-2 0-16,0-4-464 0,2-1-96 0,4-3 0 0,3-4-16 31,6-3-640-31,4-2-128 0,4-3-32 0,5-2-22096 0</inkml:trace>
  <inkml:trace contextRef="#ctx0" brushRef="#br0" timeOffset="2253.11">31956 10334 23951 0,'-2'-4'2128'0,"2"2"-1696"16,0 1-432-16,0-2 0 0,1 2 512 0,-1-2 0 15,1 0 16-15,0-3 0 0,1-1 176 0,0-4 48 16,1 1 0-16,-1 0 0 0,1 2-128 0,-1 0-32 16,1 0 0-16,-2 2 0 0,-1 1 640 0,-1 0 128 15,-1 1 32-15,-1 1 0 0,-2 2-208 0,-4 1-32 16,-2 0-16-16,-2 0 0 0,-1 4-624 0,-2-2-112 15,-4 3-16-15,-1 2-16 0,-2 4-192 0,1-1-48 16,-1 3 0-16,2 2 0 0,0-1-128 0,0 3 192 16,2 3-192-16,2-2 192 0,2 2-192 0,3 1 0 15,0 1 0-15,4 1 128 0,0 0 64 0,3 4 16 0,2-1 0 16,0 0 0-16,2 3 0 0,1-2 0 0,3 1 0 0,0-2 0 16,3-1 128-16,3-3 32 0,3 1 0 15,3-5 0-15,3-2-112 0,1 0-32 0,4-3 0 16,3-3 0-16,3-2-368 0,3-4-80 15,2-2-16-15,3-4 0 16,2-1-384-16,8-3-80 0</inkml:trace>
  <inkml:trace contextRef="#ctx0" brushRef="#br0" timeOffset="3029.05">31198 9916 23039 0,'1'0'2048'0,"1"0"-1648"0,-1-2-400 0,1 2 0 0,1 0 2080 0,-1 0 336 16,1 0 64-16,2 2 16 16,2-2-2752-16,2 3-528 0,2 3-112 0,1-1-32 0,-1 3 928 0,-1 5 272 15,-2 0 16-15,-2 8 0 16,-1 2 1120-16,-1 5 240 0,-3 3 32 0,0 7 16 0,0 7-592 0,-2 3-112 16,-1 8-32-16,-2-2 0 0,-1-1-560 0,-4 2-112 15,-2-1-32-15,-2 2 0 0,-4-2-256 0,-1-1-192 31,-3 4 16-31,0-2 16 16,1-5-1248-16,0 0-256 0,3-6-64 0,2-3 0 0,2-5 0 0,0-1 0 0,3-4 0 0,2-6-11392 0</inkml:trace>
  <inkml:trace contextRef="#ctx0" brushRef="#br0" timeOffset="3730.2">30506 10201 27647 0,'-14'-4'1216'0,"4"1"256"0,2 1-1168 0,1 1-304 0,5 1 0 0,-1-3 0 16,1 3-656-16,-3 0-192 0,-2 0-48 0,-5-2 0 16,-1 2-272-16,-2 2-64 0,0 1-16 0,-2 3 0 0,0 0 832 0,-3 5 160 0,-1 4 48 0,-3 1 0 15,-2 0 976-15,0 3 208 0,-2-1 48 0,-1-2 0 16,2 3 448-16,1-3 112 0,3 2 16 0,2 0 0 16,2 0-960-16,3 1-176 0,5-3-32 0,4-1-16 15,4 1-416-15,3-4 0 0,5 2 0 0,4-4 0 16,2 1-208-16,4-1 16 0,3-3 16 0,3-1 0 31,4-2-240-31,1-1-48 0,4-1-16 0,-1-4 0 0,2-1 224 0,0-1 32 0,-1-2 16 0,-2-1 0 16,-1 1 896-16,-2-4 176 0,1-3 32 0,-4 1 16 15,-1-3 160-15,-1 1 16 0,-4-2 16 0,-1 0 0 0,-1-2-384 16,-4 2-80-16,-2 0 0 0,-2 1-16 0,-1-5 208 0,-1 1 32 16,-1 1 16-16,-2-4 0 0,0 3-592 0,-1 1-112 15,-1 4-32-15,0 2 0 0,-2 2-144 0,1 6-144 16,0 2 144-16,0 4-208 0,-1 2 208 0,2 3 0 15,0 4-160-15,0 5 160 0,2 0 0 0,-1 3-176 16,2 3 176-16,1 2-128 0,-1 4 272 0,2 3 64 16,1 4 16-16,0 2 0 0,0-3 64 0,1 5 16 15,0-3 0-15,1 1 0 0,-1-1-96 0,1-3-16 16,1-1 0-16,-1-1 0 0,0-5-192 0,0-1 144 16,-1-5-144-16,-1-2 128 0,-2-2-336 0,0-1-80 15,-1-1-16-15,-3-6-18080 0</inkml:trace>
  <inkml:trace contextRef="#ctx0" brushRef="#br0" timeOffset="4130.76">29222 9914 32255 0,'-4'6'2864'0,"0"2"-2288"0,0-1-576 0,3-1 0 0,-2-2 352 0,1 4-32 15,-2 6-16-15,-3 11 0 0,-2 9 64 0,0 11 16 16,2 2 0-16,1 3 0 0,1 5-80 0,2-5-16 0,1 4 0 0,2-4 0 16,0-3 32-16,1-1 0 0,0-3 0 0,0-2 0 15,1-2-64-15,-1-5 0 0,0-2 0 0,-1-1 0 31,0-2-880-31,0-3-176 0,-1-2-32 0,0-1-15152 0</inkml:trace>
  <inkml:trace contextRef="#ctx0" brushRef="#br0" timeOffset="4552.72">28865 9685 33167 0,'-6'-6'1472'0,"2"2"304"0,3 1-1424 0,1 1-352 0,2 1 0 0,2 1 0 0,1 0 768 0,3-3 96 16,7 1 16-16,6-2 0 0,9 0-32 0,6-2 0 16,5 0 0-16,2 0 0 0,3 2-400 0,1-1-96 15,0 1-16-15,0 4 0 0,-3 0-192 0,-2 4-144 16,-3 1 192-16,-4 3-192 0,-1 4 144 0,-3 0-144 15,-4 2 0-15,-2 3 144 0,-6 1-144 0,-1 0 0 16,-3 3 0-16,-3-1 128 0,-2-2-128 0,-3 1 0 16,1 3 0-16,-2-2 128 0,-1 0-128 0,-1 1 0 15,-3-1 0-15,-1 1 0 0,-1-2 0 0,-3 2 0 0,-2-3 0 16,-2-1 0-16,0 0 0 0,-5-1 0 0,0 2 0 0,-3-2 0 16,-2-4 0-16,-3 2 0 0,0-2 128 15,-2-3-128-15,-2 1 0 0,-2 0 0 0,-2-4 0 0,-3 0 128 16,0 1-128-16,-4 2 0 15,0-3 0-15,0 0 0 0,1 1 0 0,-1-1 0 16,2 0 0-16,3-2 0 0,3-2-128 0,3 2-16 16,2 0 0-16,4-2 0 15,4-1-928-15,4 2-176 0,4-3-32 0,4-4-15664 0</inkml:trace>
  <inkml:trace contextRef="#ctx0" brushRef="#br0" timeOffset="4914.45">30116 9650 13823 0,'16'-10'608'0,"-5"4"128"0,2 0-592 0,-5 1-144 0,-1 4 0 0,-4 1 0 0,1-3-160 0,3 2-64 16,6-1-16-16,0-2 0 0,2 1 2928 0,-5 3 576 15,-4 3 112-15,-6 3 16 0,-3 1-240 0,-5 2-48 16,-4 4-16-16,-4 0 0 0,-3 3-1408 0,-4 5-272 16,-4 3-64-16,-3 3-16 0,-1 1-688 0,-1 5-144 15,1 1-32-15,0 1 0 0,1 3-208 0,1 4-64 16,0 5 0-16,1 3 0 0,3 0-32 0,0 5-16 16,3 4 0-16,1-2 0 0,2 0-144 0,1 0 0 15,3 0 0-15,0 1 0 0,2 1 0 0,3-6 0 0,2-1 0 0,3-2 0 16,7-3 0-16,1-5 0 0,6-2 0 0,6-5 0 15,3 0 0-15,8-3 0 0,6-4-192 0,6-3 192 16,2-3-640-16,12-3-16 0,13-2 0 16,10-2-11888-16,10-3-2384 0</inkml:trace>
  <inkml:trace contextRef="#ctx0" brushRef="#br0" timeOffset="5465.59">32140 9644 22111 0,'-7'-4'1968'0,"2"2"-1584"0,3-2-384 0,2 2 0 0,1 2 640 0,0 0 64 32,2 0 0-32,0-3 0 0,3 3 16 0,3-1 16 0,1 2 0 0,2 2 0 0,2 3 912 0,0 0 176 15,-1 1 32-15,2 5 16 16,2 1 48-16,1 6 0 0,0 3 0 0,2 4 0 16,2 5-1024-16,0 0-192 0,3 3-32 0,1 2-16 15,1 5-64-15,3 6-16 0,5 7 0 0,1 3 0 16,-1 0-208-16,-1 0-48 0,-2 3-16 0,-6-2 0 0,-5-1-48 0,-5 4-16 15,-5 4 0-15,-7 0 0 0,-4 2 32 0,-6-3 16 16,-5-1 0-16,-3-1 0 0,-3-1-96 0,-2-1 0 16,-3 3-16-1,0-3 0-15,1-6-176 0,-2-4 128 0,3-6-128 16,2-3 128-16,1-8 160 0,2-2 32 0,1-2 0 0,2-5 0 31,1-1-736-31,0-4-144 0,-1 3-16 0,3-9-21248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4:18.52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18195 4272 11967 0,'-3'-8'1072'0,"2"-1"-864"16,1 3-208-16,2 1 0 0,1 2 1536 0,-1 3 272 15,2-2 48-15,2-2 16 0,3 0-768 0,3-2-144 16,1 4-48-16,-1-2 0 0,-1 4-304 0,-2 4-64 15,-2-2-16-15,-3 4 0 0,-3 4-528 0,-5 3 0 16,-2 0 0-16,-5 8 0 0,-6 5 512 0,-5 3 32 0,-6 3 16 0,-4 6 0 16,-4 6 64-16,-3 3 16 0,-5 7 0 15,-4 7 0-15,-4 10-496 0,0 2-144 0,3 0 0 0,2-1 0 16,4-2 192-16,2-4-192 16,5-3 192-16,1 4-192 0,1 3 912 0,-1-1 80 0,2-8 16 15,2 1 0-15,0-5-480 0,-2 7-80 0,-6 5-32 0,0 1 0 16,-2-1-224-16,0-9-64 0,1-6 0 0,1-6 0 15,1-5-128-15,-1-5 0 0,3 1 0 0,-2-5 0 0,-2 7 320 16,0-2 16-16,0-2 16 0,0-1 0 16,5-6-352-16,1-1 0 0,6-7 0 0,1-3 0 0,4-6 336 0,4 0 0 15,-1-7 0-15,2-2 0 0,4-2 336 0,0-6 64 16,2 2 16-16,1-7 0 0,-1-1-320 0,4-3-64 16,-1-2-16-16,3-5 0 0,0 2-208 0,0-5-144 15,2 5 192-15,-1-2-192 0,0 1 176 0,0-2-176 16,0 2 160-16,0-1-160 0,3-1 192 0,-3 1-48 15,2-1-16-15,1 1 0 16,-1-2-128-16,1 1 0 0,1-1 144 0,-1 2-144 0,2-1 0 16,0 1 0-16,0-2 0 0,2 2 128 15,-1-4-128-15,1 5 0 0,1-6 0 0,2 3 0 0,2 2 0 0,2-1 0 16,2 4 128-16,1 4-128 0,2 5 0 0,1 6 0 0,-3 7 0 0,0 10 0 16,-2 11 0-16,-2 11 0 0,-3 4 0 15,-5 10 0-15,-5 6 0 0,-4 9 0 0,-1 1 0 0,-3 9 0 16,-2 3 0-16,0-6 0 0,5-10 0 0,1-10 0 15,4-6 0-15,5-9 0 0,2-3 0 0,1-7 0 16,4-4 0-16,-1-2 0 0,1-5 0 0,-1-6 0 16,2 1 400-16,0-9 64 0,2-3 16 0,3-6 0 15,3-4 112-15,1-6 32 0,3-5 0 0,5-7 0 16,7-11-176-16,6-9-16 0,7-5-16 0,4-1 0 16,5-6-272-16,8 1-144 0,5 1 160 0,2 1-160 15,-4 6-400-15,9-2-176 0,10-1-48 16,9 0-13184-1,6 1-2640-15</inkml:trace>
  <inkml:trace contextRef="#ctx0" brushRef="#br0" timeOffset="6333.72">22760 10410 34095 0,'-12'-4'3024'0,"0"0"-2416"0,5 4-480 0,2-2-128 16,0 2 800-16,-4-3 144 0,-7-1 16 0,-13 1 16 15,-11-6-400-15,-9-1-96 0,-6 0-16 0,-2 2 0 16,-2 0-464-16,-2 0 0 0,0-2-176 0,-6-3 176 15,-1 1-400-15,-11 0 32 0,-9 2 16 0,-10 3 0 16,-6 5 192-16,-4 4 160 0,-2 5-208 0,-1 3 80 0,0 4 128 16,2 2 0-16,2-2 0 0,8 1 0 0,7-3 0 15,6 4 0-15,5-2 0 0,8-3 0 16,10-1 304-16,4-4-16 0,6 0 0 0,6 1 0 0,9-3-288 0,4 3 0 16,8-2 128-16,4 1-128 0,3-3-192 0,6 1-80 15,3-1-32-15,2 0 0 16,6-3-400-16,0 3-96 0,3-3-16 0,1 1 0 0,3 2 368 0,3-1 64 15,0 2 0-15,2 2 16 0,3 0 368 0,-1 4-144 16,1 2 144-16,1 1 0 0,-2 0 0 0,1 3 0 16,-1 3 160-16,-1 2-32 0,0 1 432 0,-1 4 80 15,-1-1 32-15,0 1 0 0,-3 2-64 0,0 3-16 16,0-2 0-16,-2 3 0 0,0-1-352 16,-2 1-80-16,1-1-16 0,-2 2 0 0,0 2-144 0,-1 2 0 15,0-1 0-15,-2 5 0 0,-1 3 0 0,-2 3 0 16,-1 3 0-16,-3-2 0 0,1-1 0 0,-3 4 0 15,-3 2 0-15,-1 4 0 0,-1 3 0 0,-4 9 0 0,-5 12 0 16,-3 3 0-16,-2 1 0 0,-1-6 0 0,2 0 0 0,0-9 0 16,5-10 0-16,0-9 0 0,3-8 128 0,3-9-128 15,0-6 512-15,5-4 0 0,1-2 16 0,3-5 0 16,2-2-16-16,2-3 0 0,3-2 0 0,0-1 0 16,-1-2-304-16,2 0-64 0,1-1-16 0,1-3 0 0,2 2-128 15,-1-1 0-15,3 2 0 0,1 0 0 0,2 1 0 0,-1 0 0 16,2 2 0-16,2 1 0 0,1 6 128 0,5-1 0 15,3 4 0-15,5 1 0 0,6 2-128 16,6-1-144-16,4-2 144 0,8-3-208 16,9-6 208-16,14-4 0 0,16-3 144 0,13-6-144 0,12-7 240 0,13-5-48 15,17 2-16-15,14-2 0 0,4 5-176 0,7 4 0 16,4 3 0-16,-1 6-13008 16,-4 3-2528-16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5:15.742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6361 10497 43311 0,'-10'4'3840'0,"5"2"-3072"0,4 0-608 0,3 2-160 0,2 0-592 0,0 2-160 0,-1 9-16 0,5 13-16 16,4 15-1024-16,8 10-208 0,6 6-32 0,4 3-16 31,0 0 352-31,0-5 80 0,-4-2 16 0,-5-4 0 0,-2-5 464 0,-7 1 112 0,-3-1 16 0,-4-2 0 0,-4-4 1760 0,-4-5 352 16,0-2 80-16,-5-6 16 0,0-2 352 0,-3-4 64 15,1-3 0-15,-2 1 16 16,-1-9-1360-16,2-2-256 0,2-4 0 0,0-2-14928 0</inkml:trace>
  <inkml:trace contextRef="#ctx0" brushRef="#br0" timeOffset="276.08">6292 10558 7359 0,'-10'-3'656'0,"2"0"-528"0,0-1-128 0,3 2 0 16,2 0 7536-16,3 1 1472 0,0 0 288 0,0-3 64 0,1-2-7488 0,3-3-1488 16,7-4-384-16,5-2 0 0,7-1 0 0,4 0 0 15,6 0 0-15,6 3 0 0,3 1 0 0,3 0 0 16,1 4 0-16,0 2 0 0,-2 0 0 0,0 3 0 16,-1 1 0-16,-4 1 0 0,-1 2 0 0,-3 4 0 15,1-2 0-15,-4 4 0 16,-2 0-800-16,-3 2-80 0,-2 1-16 0,-3-1-10688 15,-2 3-2160-15</inkml:trace>
  <inkml:trace contextRef="#ctx0" brushRef="#br0" timeOffset="544.22">6346 10991 41631 0,'-11'7'912'0,"2"-2"192"0,2-4 48 0,3 2 16 0,3-1-928 0,3-2-240 16,2 0 0-16,2 0 0 0,4 0 0 0,10 1-160 0,10-2 32 0,9 1 0 0,12-2-160 0,7-7-32 15,6 2 0-15,7-6 0 16,0 1-1200-16,1-2-240 0,0 3-48 0,-5 4-16 15,-4-2-1184-15,-8 5-256 0,-4-2-32 0,-6 3-16 16,-10-1 1072-16,-4 1 192 0</inkml:trace>
  <inkml:trace contextRef="#ctx0" brushRef="#br0" timeOffset="1176.35">6967 9754 43311 0,'-23'-9'1920'0,"6"6"384"0,0-3-1840 0,3 2-464 15,6 3 0-15,1-1 0 16,-1 2-1296-16,-10-2-368 0,-10-2-64 0,-9 0 0 16,-5 0 80-16,-1 2 32 0,-1 2 0 0,2 4 0 0,0 5 1248 0,0 1 368 0,-1 3-144 0,-2 3 144 15,1 5-288-15,-1 4 16 0,0 1 0 16,-4 9 0-16,-1 5 272 0,-2 9-128 0,2 0 128 0,-3 9 0 16,0 14 0-16,1 2 0 15,3 4 0-15,3-3 0 0,5 2 0 0,4-1 128 0,5 3-128 0,3-3 0 16,3 2 0-16,5-1 0 0,4-8 0 0,3 0 0 31,4-2 0-31,4 5 176 0,5 5-176 0,2-1 160 0,3 2 416 0,1-5 64 0,4-6 32 0,4-6 0 16,7-2 320-16,6-2 64 15,7 0 16-15,7-7 0 0,1-5-560 0,8-2-128 16,9-5 0-16,4-7-16 0,4-1-224 0,4-9-144 16,6-7 192-16,4-6-192 0,5-4 0 0,4-4 0 15,3-9-160-15,-1-3 160 0,-2-5-256 0,2-6 64 16,0-4 0-16,-1-2 16 0,1-2 48 0,-5-8 0 15,-3-1 0-15,-5-5 0 0,-9 0 128 0,-3-5 0 16,-4-1 0-16,-6-6 0 0,-2-2 272 0,-9-7-16 16,-5-2 0-16,-8-6 0 0,-6 4 176 0,-7-10 16 15,-6-2 16-15,-4 0 0 0,-4 0-80 0,-5 0 0 16,-3 2-16-16,-7-1 0 0,-4 2-368 0,-7-1 0 0,-5 3 0 16,-4 4 0-16,-3 3 0 0,-3 2 0 0,-3 5 0 15,-1 4 128-15,0 8-128 0,-4 3 0 0,-7 3 0 0,-5 8 0 16,-3 0 0-16,-8 9 0 0,-3 2-160 0,-6 6 160 31,-2 5-896-31,-3 3-64 0,-3 8 0 0,-3 2-16176 0</inkml:trace>
  <inkml:trace contextRef="#ctx0" brushRef="#br0" timeOffset="3028.91">7752 10818 33167 0,'-9'0'2944'0,"3"-2"-2352"0,4 2-464 0,0 0-128 0,4 0 768 0,-2-2 128 16,-3 2 16-16,1-4 16 16,-1 2-1888-16,3-1-384 0,3 2-80 0,2-4-16 31,3 4 176-31,3-2 48 0,3 2 0 0,2 1 0 0,3 0 592 0,2 0 128 0,1 1 32 0,1 2 0 0,2 1 464 15,2-1 0-15,2 2 0 0,2 1 0 0,0-2 144 0,2 0 128 16,0-1 32-16,3 0 0 0,0-1 736 0,1-2 160 16,-1-2 16-16,2 2 16 0,2-4 192 0,2 1 48 0,3 0 0 15,0 1 0-15,6 0-480 0,0 0-96 0,2-1 0 0,2 0-16 16,2 0-640-16,0 2-240 0,1-1 176 0,0 2-176 16,3 0 0-16,-2 2 0 0,1-2 0 0,-3 1 0 15,0-1 0-15,-6 0 0 0,-1-1 0 0,-3 1 0 16,-3 0 0-16,-3 0 0 0,-1 1 0 0,-2 2 0 15,-1-3 0-15,-2 2 0 0,0-1 0 0,-3 2 0 16,0-3 128-16,-1-3-128 16,1 2 0-16,-1-1 144 0,1-2 80 0,0-1 16 0,0 1 0 0,2-2 0 15,0 2-112-15,0-2-128 0,-2 3 176 0,-3-4-176 0,0 4 0 0,-4-4 0 16,-3 5 0-16,-6-2 0 0,-1 2 0 0,-5-1 0 31,-3 2 0-31,-3 1 0 0,-3-2 0 0,-2 2 0 0,0 0 0 0,-3 0 0 16,0-3 0-16,-2 2 128 0,0-3-128 0,0 2 160 0,-3-4-32 0,0 2-128 15,2-2 192-15,-2-3-64 0,2-1-128 0,-2 1 0 16,1 0 144-16,-1-1-144 0,0 0 0 0,1-3 144 0,-1 1-144 16,0 0 0-1,1-1 128-15,-1 2-128 0,0 3 0 0,-1-2 0 0,-1 3 128 0,0-1-128 0,-2 4 0 0,-2-2 0 16,-1 3 0-16,-4 2 0 0,0 1 0 0,-1 1 0 16,0-1 0-16,0 3-144 0,1-3 144 0,2 0-192 15,2 0 64-15,2 0 0 0,2-4 0 0,3 2 0 31,2-1 128-31,0-2 0 0,2 3 0 0,3-4 0 16,1 3 0-16,1 2 0 0,2-2 0 0,1 3-128 16,2 0 0-16,0 0 0 0,3 3 0 0,2 1 0 0,0-1-112 15,1 4-16-15,3 1 0 0,1 2 0 0,-1 2-112 0,2 1-16 16,-1-1-16-16,1 2 0 16,2-2-64-16,-2 1-16 0,0-1 0 0,0-1 0 0,1 1 240 0,1-2 48 15,-1-1 16-15,-1-3 0 0,-1 3 176 0,0-3 0 16,-2 1 0-16,0 0 0 0,-2-1 0 0,-1 0 256 15,-3 0-64-15,-1 2-16 0,-2-2 336 0,-2 0 80 16,0 3 16-16,-4-3 0 0,0 1-176 0,-3 2-48 16,-1-2 0-16,-3 2 0 0,0 0-160 0,-3 0-32 15,-2 1-16-15,-2 0 0 0,0 3-176 0,-2 1 128 16,-3 0-128-16,-4 2 128 0,0 0 0 0,-1 3 0 0,0-1 0 0,2 1 0 16,0-3-128-16,2-3 0 0,1 4 0 0,2-5 0 15,3-1-160-15,3-1 160 0,-1-3 0 0,3-2-144 31,1-1-976-31,1-3-192 0,3 0-32 0,1-1-15552 0</inkml:trace>
  <inkml:trace contextRef="#ctx0" brushRef="#br0" timeOffset="3657.86">11129 10266 23039 0,'0'-5'2048'0,"0"1"-1648"0,1 2-400 0,0 1 0 16,2 1-640-16,-1 0-224 0,2 0-32 0,1-3-16 15,1 3-512 1,0 3-112-16,2 0 0 0,-3 5-16 0,-2 3 1024 0,-1 3 208 0,-2 4 32 0,-3 1 16 0,-2 0 1280 16,-2 6 256-16,-3 4 48 0,-1-1 16 0,-4 4 1360 15,-1 3 256-15,-4 2 64 0,-2 1 16 0,-3 4-416 0,-3 3-96 0,-1 4-16 0,0-2 0 32,1-1-1504-32,2-3-304 0,2-2-64 0,-2 4-16 0,1-1-608 15,0 3 0-15,2-2 0 0,1-5 0 16,1-1-288-16,1-5-128 0,2-3-32 0,4-5 0 15,1-3-1424-15,3-7-304 0,5-4-48 0,2-8-7792 16,1-2-1568-16</inkml:trace>
  <inkml:trace contextRef="#ctx0" brushRef="#br0" timeOffset="3996.5">11105 10109 39615 0,'-8'-2'1760'0,"2"2"352"0,-1 2-1680 0,5-2-432 0,1 2 0 0,2 2 0 16,0 2 0-16,0 1-224 0,3 5 32 0,2 5 0 15,4 5-192-15,4 6-48 0,3 1 0 0,2 5 0 0,0-2 432 0,2 0 0 16,2 3 0-16,-2 2 0 0,1 1 0 0,-1 3 0 15,0 3 144-15,-2 0-144 16,-2 4 0-16,-1-1 0 0,-1 1 0 0,0-1 0 0,-2-2 0 0,0-2 0 16,-1-3 144-16,-3-1-144 0,-1 1 288 0,-1-1-32 15,-4 3-16-15,0-1 0 0,-3 0-240 0,-3-5 0 16,0-3 0-16,-1-4-160 16,1-3-1232-16,1-8-240 15,-2-6-48-15,2-2-13728 0</inkml:trace>
  <inkml:trace contextRef="#ctx0" brushRef="#br0" timeOffset="4263.09">10840 10893 31327 0,'-4'0'2784'0,"1"-4"-2224"15,2 4-560-15,2-2 0 0,1 2 1424 0,-1-3 176 16,1 2 48-16,2-5 0 16,4 2-1648-16,4-2-336 0,4 0-64 0,5 0-16 15,2 2 256-15,3-1 160 0,4 5-192 0,0 2 192 0,2 1 0 0,0 1 0 16,1 2 128-16,1 0-128 16,0 1-256-16,1 0-160 0,1 1-32 0,-4-2 0 15,-1 1-1520-15,-3-1-304 0,-2 1-64 0,-2-3-10496 16</inkml:trace>
  <inkml:trace contextRef="#ctx0" brushRef="#br0" timeOffset="5120.92">11558 9825 17503 0,'-5'-8'1552'0,"-1"3"-1232"15,1 2-320-15,2 3 0 0,1 0 1472 0,-3-3 224 16,-2-1 48-16,-6-4 16 16,-2 0-2272-16,-2-2-448 0,0 2-80 0,1 0-32 15,2 2-112-15,-1 0-32 0,0 0 0 0,1 0 0 0,-4-3 768 0,1 3 160 0,0 0 32 0,-2 2 0 16,-2-2 944-16,0 4 192 0,0 0 32 0,-1 2 16 16,-3 4 976-16,-2 2 192 0,-2 2 32 0,-4 6 16 15,-2 1-96-15,0 5 0 0,-4-2-16 0,1 1 0 16,2 1-1072-16,-5 2-224 0,-1 3-32 0,-1-1-16 15,0 5-560-15,2-3-128 0,1 0 0 0,4 1 0 16,4-1-464-16,1 2-80 16,2-3-16-16,3 3 0 0,1 2 384 0,0 1 176 0,4 0-160 0,0 2 160 0,1 1 0 0,2 0 0 15,2-1 0-15,-2 1 160 0,2 5 208 0,-1-2 32 16,1 1 16-16,-3 3 0 0,1 4 224 0,-4 2 64 16,1 4 0-16,-2 0 0 0,1 0-496 0,1-4-80 15,0-4-128-15,1 1 176 0,1-3-176 0,1 0-144 16,3-3 144-16,1 1-208 0,1-5-96 0,3 1-16 15,4-3 0-15,1-1 0 0,4 1 320 0,3-1 128 16,5-3-128-16,1 1 192 0,5-1 384 0,3-4 64 16,6 1 0-16,4-4 16 0,5 1-272 0,5-2-48 15,1-2-16-15,2 2 0 0,6-1-192 0,2-1-128 16,4 2 128-16,2 1-128 0,1-1 0 0,2-1-128 0,2 2 0 16,1-2 0-1,1 1-352-15,-1-5-64 0,3-2-16 0,-2-4 0 0,0 1 352 0,-2-6 64 0,-1-1 16 0,-4 0 0 16,-1-3 128-16,-3-4 0 15,-1-2 0-15,-1-3 0 0,-1-1 272 0,-1-3-16 0,-1-2 0 0,-2-1 0 16,2-4 96-16,-2-4 16 0,0 1 0 0,-3-2 0 16,-2-3-112-16,3-4-32 0,3-5 0 0,-2-4 0 15,-1-1-224-15,-5-5 176 0,-1-2-176 0,-6-6 160 0,-2-3-160 16,-5-2 0-16,-2 3 0 0,-3-7 0 16,-3 1 0-16,-1-2 0 0,-6-2-128 0,-3 4 128 0,-1 8-128 0,-5 0 128 15,-2 1-160-15,-3 4 160 0,-3 4 0 0,-4 2 0 16,-3 3 176-16,-1 0-48 0,-4 3 96 0,-4 0 32 15,-1-2 0-15,-3 4 0 0,-4-1-128 0,-3 1-128 16,-5-5 176-16,-4 4-176 0,-5 1 0 0,-2 3 0 16,1 3 0-16,0 2 0 0,-3-3-256 0,-2 2 0 15,0 3 0-15,0 2 0 0,2-1 256 0,2 3-144 16,2-1 144-16,3 3-128 0,2 4 128 0,2 4-128 16,1 6 128-16,-2 0-128 15,-1 3-528-15,0 2-112 0,0 2 0 0,0 2-16480 0</inkml:trace>
  <inkml:trace contextRef="#ctx0" brushRef="#br0" timeOffset="6523.72">12234 10883 12895 0,'-11'0'1152'0,"1"0"-928"0,1 0-224 0,0-2 0 0,4 2 3536 0,1 0 672 15,-1 2 128-15,-3-2 16 16,-4 0-4080-16,-4 0-816 0,2 0-160 0,0 0-48 16,4 0-144-16,1-2-16 0,4 0-16 0,1 0 0 0,1-1 528 0,2 2 96 15,0-1 32-15,1-2 0 0,3 2 432 0,2-2 96 0,1-1 0 0,2 1 16 16,2 0 944-16,3 1 192 15,3 0 48-15,5 0 0 0,3-4-304 0,2 5-64 0,5-4-16 16,3 2 0-16,2 0-672 0,3 2-128 0,1 2-16 0,2-3-16 16,1 6-240-16,-3-3 0 0,1 2 0 0,-4-2 0 15,-3 4 0-15,1-4 128 0,5 0-128 0,-2 0 144 16,2-2 160-16,-3 0 16 0,0 0 16 0,1-2 0 16,2-1-336-16,2-1 0 0,3 1 0 0,3-1 0 15,4 0 288-15,3-3-16 0,4 2 0 0,-1-2 0 0,3 0 96 0,3 3 16 16,0 1 0-16,-1-1 0 0,-1 4-256 0,-4-2-128 15,-5 4 160-15,-2 0-160 0,-2 4 0 0,-4-4 0 16,-5 2 0-16,-4 2 0 0,-3 2 0 0,-5-2 144 16,-3-1-144-16,-4 2 128 0,-5-1 192 0,-3-2 16 15,-1 2 16-15,-4-4 0 0,1 0-176 0,-2 0-48 16,-1-4 0-16,1 2 0 16,-2-2-128-16,1-2 0 0,0 0 0 0,-1-4 128 0,1 1 64 0,0-1 0 15,2 1 0-15,-2-3 0 0,0 1-32 0,0 3 0 0,-1-2 0 16,-1 0 0-16,0 1-160 0,-3 1 0 0,-1 1 0 0,-1 0 128 15,-1 1-128-15,-1 0 0 0,-2-2 0 0,-2 2 128 16,1-3 48-16,-1 3 0 0,-2-1 0 0,1 1 0 31,-2-3-48-31,0 3 0 0,0-4 0 0,-1 1 0 16,0 2-128-16,-2-3 0 0,1 1 0 0,-3-1 128 16,1-2-128-16,1 2 0 0,-2-2 0 0,1 2 0 15,0-3 0-15,0 1 160 0,0 2-160 0,1-2 160 0,-1 2-160 0,2-1 0 16,1 3 144-16,0 0-144 0,1 2 0 0,1 2 0 15,2 1 0-15,0 2 0 0,1 2 0 0,3 2 0 16,-1-1 0-16,3 4 0 16,-1-2-320-16,2 2-144 0,3 2-32 0,2 0 0 15,2-1-544-15,3 3-112 0,4-2-32 0,2 0 0 16,1 1 256-16,2 0 48 0,2 3 16 0,-2-2 0 16,1 0 288-16,-4 1 48 0,0-1 16 0,-2 0 0 0,0 0 512 0,-2 2 0 15,-1 1 192-15,-1 0-48 0,0 2 560 0,-3 1 128 16,2-1 0-16,-2 5 16 0,2-1-64 0,-3-2-16 0,2 4 0 15,-2-5 0-15,-1 2-80 0,0-1-32 0,0-4 0 0,-2 2 0 16,2-1-464-16,-1-2-192 0,-2-1 176 0,0 0-176 16,-2-2 256-16,-3 0-32 0,-1 0-16 0,0 1 0 15,-1 0-208-15,-4 0 176 0,-1 1-176 0,-2 0 160 16,-1 0 32-16,0-1 16 0,-2 0 0 0,-1-1 0 16,1-2-64-16,-1 2-16 0,-1-2 0 0,-1 2 0 15,1-3-128-15,1 0 0 0,1-2 0 16,1 0 0-16,2-2-256 0,2 1-144 0,2-3-32 0,0-3-17824 15</inkml:trace>
  <inkml:trace contextRef="#ctx0" brushRef="#br0" timeOffset="7828.69">15443 9941 34095 0,'0'-6'3024'0,"0"-1"-2416"0,0 5-480 0,0 1-128 0,-1 1-1200 0,0 0-256 16,0-3-48-16,-3-3-16 15,-2 0 560-15,-4-2 96 0,-1 4 32 0,-2 0 0 0,-2 4 832 0,-2 0 160 16,-3 2 32-16,1 0 16 0,-1 0 272 0,-2 4 48 15,-1-2 16-15,0 2 0 0,-1 3 480 0,1-2 80 16,-1 2 32-16,1 1 0 0,-1 0 16 0,-2 0 16 16,2 2 0-16,-2 3 0 0,-2-3-112 0,1 5-32 15,-2 4 0-15,-1 2 0 0,3-1-704 0,-1 3-160 16,5 1-32-16,1-2 0 0,2 0-128 0,3 1 128 0,2-1-128 0,2 1 128 16,4 1-128-16,-1-1 128 0,2-2-128 0,-2 2 128 15,2 0-128-15,-2-2 0 0,0 4 0 0,0-3-176 16,-1-1 176-16,-2 3 0 0,0 5 0 0,-3 1 0 15,0 1 0-15,0-2 0 0,0 3 0 0,-2 1 0 16,2 1 0-16,0-2 0 0,1-2 0 0,2-1 0 16,3 0 0-16,1-2 176 0,4-3-176 0,3 2 192 15,0-2-64-15,5 1 0 0,1-3 0 0,2-2 0 16,-1-1 0-16,3-1 0 0,1 1 0 0,1 1 0 0,1 4-128 16,0-4 0-16,3 1 144 0,-2 1-144 0,2 2 0 0,-1-1 0 15,2 0 0-15,-1-2 128 0,1-1-128 0,0 2 0 16,1-2 0-16,0 1 128 0,1-1-128 0,2 0 0 15,0 0 0-15,2-3 0 0,0-3 0 0,2 0-128 16,1-2 128-16,1-2-192 0,1-1 192 0,1-3 0 16,3-2 128-16,2-4-128 0,1 2 240 0,2-4-32 15,1 0 0-15,0 0 0 0,1-3-48 0,1 2-16 16,2 1 0-16,-1-2 0 0,2-2-144 0,-1 2 0 16,2-1 0-16,-1-2 0 0,-3 0 0 0,2-1 0 0,-2-1 128 0,0-2-128 15,-2 1 0-15,-1-3 0 16,-2 0 0-16,-1-4 0 0,0 2 0 0,-1-2 0 0,-4-1 0 0,2-3 0 15,-1 0 0-15,2-4 0 0,1 1 160 0,0-5-160 16,1-2 144-16,0 0-144 16,2-6 0-16,-2 0 144 0,4-3-144 0,-4-1 0 0,0 3 0 0,-2 1 128 15,-3 3-128-15,0-3 0 0,0 1 0 0,-2-1 128 16,-2 3 16-16,-3-2 0 0,-1 5 0 0,-3-2 0 16,-3 2 96-16,-4-3 16 0,-3 1 0 0,-2-1 0 15,-4-2-32-15,-1 1 0 0,-2-1 0 16,-2-3 0-16,-2-2-224 0,-4 1 0 0,-2-2 0 0,-1 1 0 15,-3 2-160-15,0 0-80 0,-1 1-16 0,-2-2 0 0,0 0 32 0,0 4 0 16,2 2 0-16,-3 3 0 0,-2 1 224 0,0 3 0 16,-1 3 0-16,-3 3-144 0,-1 3 144 0,-3 3 0 15,-5 3 0-15,-2 1 0 16,-1 3 0-16,-4 2 0 0,-3 2 0 0,-1 2 0 0,2 2 0 0,-4 2 0 16,-1-2 0-16,-1 0 0 0,4 0 0 0,0-2 0 15,4 0 0-15,2 0 0 0,4 0 0 0,1-2 0 16,0 0 0-16,1 2-128 0,3-2-192 0,3-1-16 0,3 2-16 15,1-4 0 1,3 0-288-16,2-1-48 0,1-5-16 0,1 0-17968 16</inkml:trace>
  <inkml:trace contextRef="#ctx0" brushRef="#br0" timeOffset="10729.52">15670 10361 39615 0,'-2'-5'3520'0,"2"2"-2816"0,2-1-560 0,-2 4-144 0,0 0-288 0,0-3-96 0,0 2 0 0,0-5-16 15,-2 1-1968-15,-1 4-384 16,-2-2-64-16,-3 3-32 0,-2 3-144 0,-2-3-16 16,-2 4-16-16,0-2 0 0,-3-1 2128 0,3 2 416 0,-2 0 96 0,1 1 0 15,1 1 3040-15,1-1 608 0,0 0 112 0,1 2 16 16,1-1-704-16,-2 2-160 0,2-1-32 0,0 0 0 15,0 3-1664-15,1-1-320 0,1 0-80 0,1 2-16 16,2 2-816-16,-1-2-176 0,2 3-16 0,0-1-16 16,2 4-624-16,0-4-128 0,1 2-32 0,-1 1 0 15,2-4 560-15,1 4 96 0,1-3 32 0,1 1 0 0,0-1 512 0,2-2 192 16,1-3-144-16,0 2 144 0,1-3 688 0,0-2 208 16,0 2 64-16,2-2 0 0,0 1-240 0,2-2-32 15,3 0-16-15,-1 2 0 0,0 0-320 0,4-2-64 16,2 4-16-16,1-1 0 0,4-2-144 0,-1 0-128 15,3 1 192-15,-1 0-192 0,1 2-160 0,0 2-144 0,-2 1-16 16,0 3-16 0,-4-1-688-16,-1 0-144 0,-5 5-32 0,0-4 0 15,-6 2 608-15,2-1 112 0,-4 0 32 0,0 0 0 0,-4-2 448 0,0 3 320 0,-1-1-64 0,-1-2 0 16,0 1 480-16,-2-1 96 0,-1 2 0 0,1-2 16 16,-2 1 96-16,0 0 16 0,0 2 0 0,0-5 0 15,1 2-640-15,-1 0-128 0,0 2-32 0,-1 1 0 16,0-2-160-16,0 2-144 0,0-2 144 0,-3-1-208 15,-1 2-160-15,0-5-16 0,-1 1-16 0,-3-1 0 0,2 0 240 16,-4-4 160-16,-3 0-192 0,1 1 192 0,-2-3 128 16,-2 0 128-16,-2-2 16 0,-2-1 16 15,0-1-160-15,-2-5-128 0,0 0 144 0,-3-3-10672 16,-1-1-2144-16</inkml:trace>
  <inkml:trace contextRef="#ctx0" brushRef="#br1" timeOffset="14639.41">6996 9543 36863 0,'-3'-3'3264'0,"1"1"-2608"0,4 0-528 0,0 0-128 15,1 2-1024-15,-1-1-256 0,2-2-32 0,1 0-16 32,3-4 400-32,4 1 80 0,1 0 16 0,2 2 0 0,0-2 640 0,0 4 192 0,0-2 0 0,-1-1 0 15,2 4 0-15,-2-4-144 0,-2 4 144 0,1-3 0 16,-2-1 0-16,-1 4 224 0,0-4-16 0,-3 4 0 15,2-4 960-15,-3 3 192 0,-1-3 48 0,1 2 0 16,-1-1-432-16,1 0-80 0,0-2 0 0,2 0-16 16,-1 0-336-16,2-3-64 0,1-1-16 0,1-2 0 15,1-2-144-15,2-1-48 0,3-1 0 0,2-2 0 0,4-2-112 16,3-2-32-16,4-3 0 0,3-4 0 0,4 4-128 0,-1-3 0 16,1 2 0-16,2 0 0 0,1-1 0 0,4-2 0 15,3-2 0-15,1-2 0 0,1 0-128 0,2 0 128 16,1 2 0-16,4-1 0 0,1-2 0 0,-1 2 0 15,1-3 0-15,0 1 0 0,1 2 0 0,0-3 0 16,-2 7 0-16,5-5 0 0,0 5 0 0,6-4 0 16,4 2 0-16,0 0 0 0,-1 2 0 0,4 2 0 15,5 1 0-15,4 1 0 0,3 1 0 0,2 1 0 16,0 0 0-16,1 1 0 0,-1 4 0 0,0-5 0 0,-1 4 0 16,-5 1 0-16,-5 4-176 0,-3-2 176 0,1 2-128 15,2 0 128-15,0 1-240 0,-4 2 48 0,-5 4 0 0,5-3 0 16,0 4 192-16,1-1 0 0,0 4 144 15,-1-1-144-15,-1 6 0 0,-2-1 0 0,-3 2-128 0,0 2 128 16,1-2 0-16,2 2 0 0,4 3 0 0,1 1 0 16,-6 2 0-16,1-1 0 0,2 4 0 0,0-2 0 15,-1 5 0-15,1-2-128 0,-3 2 128 0,-4 2 0 16,-3-1 0-16,-3-1 0 0,-2 2 0 0,3 2 0 16,3 3 0-16,0 1 0 0,-1 0 0 0,-4 1 0 0,-2-2 0 15,5 2 0-15,1 3 0 0,1-3 0 0,2 0 0 0,2-1 0 16,1 1 0-16,-4-4 0 0,-3 0 0 0,-3-1 0 15,1 1 0-15,-2 0 0 0,0 1 0 0,-3 0 0 16,1 1 0-16,-6 1 0 0,-4-4 0 0,-6 3 0 16,1 0 0-16,-3 3 0 0,-1 2 0 0,0 2 128 15,1 2-128-15,0-2 192 0,3-1 0 0,-1-2-16 16,2 0 0-16,1 2 0 0,0 1-176 0,0-4 160 16,1-3-160-16,-2-3 160 0,-3-3-160 0,-2-3 0 15,0 2 0-15,0-2 0 0,0 3 0 0,-3-5 0 0,-2 0 0 16,-2 0 0-16,-5-2 0 0,1-2 0 0,0 3 0 0,-4-1 0 15,-3-2 0-15,0 2 192 0,1-2-192 0,0 3 192 16,1-1 96-16,1 0 32 0,4 2 0 0,-2-2 0 16,-1 1-192-16,1-1-128 0,1 0 192 0,0-1-192 15,-1 2 0-15,1-1 0 0,-2 1 0 0,-2-4 0 16,0 4 0-16,-3-5 0 0,-2 0 0 0,-2 1 0 16,0-3 0-16,-5 0 0 15,1 0-128-15,-2-2 128 0,0-3 0 0,-2 0 0 0,0 3 0 0,-1-4 0 16,0 0 208-16,0 0 48 0,-2-2 0 0,1-1 0 15,1 2-128-15,-1-3 0 0,3 2-128 0,-2-1 192 0,1 2-192 0,0-2 0 16,1 1 0-16,-1 1 0 0,0-2 0 0,0 3 0 16,0 0 0-16,-1 3-160 0,-1-2 16 0,0 1 0 15,-1 1 0-15,0-3 0 0,-1 4 144 0,-1-4-128 16,1 0 128-16,-1 0-128 0,0 0 128 0,0 0 0 16,0-3 0-16,-1 2 0 15,1 1 208-15,0 0 32 0,0 0 0 0,-9-19 0 0,3 9 192 0,-1 2 32 16,-2-6 16-16,-2 2 0 15,-2-4-336-15,1 1-144 0,-2-1 128 0,2-4-128 16,0 3 128-16,-1-1-128 0,4 1 0 0,0 1 128 0,1 2-128 0,2 5 0 16,1-3 0-16,0 7 0 0,3 3 0 0,-1 0 0 15,2 4-144-15,0-1 144 0,1 2-400 0,0 3 16 0,2 0 16 0,2 0 0 32,1 2-96-32,1 0-32 0,3 1 0 0,0-2 0 0,3 2 272 0,2-1 48 15,0 0 16-15,2-2 0 0,2 1 160 0,-2 0 0 0,0-1 0 0,-1 3-128 16,-3-3 128-16,0 1 0 0,-2 2 0 0,-1 1 0 15,0-1 0-15,-2-2 0 16,2 2 0-16,-3-2 0 0,1 2 0 0,0-3 0 0,-1 1 0 0,1 2 0 16,-2-3 0-16,1 3 0 0,-1 1 0 0,-1 0 0 15,2-2 0-15,-1 2 0 0,0 0 0 0,0-1 0 0,0 1 0 0,-1 0 0 16,1-1 0-16,-2 4 0 0,1-3 0 0,-2 2 0 16,2 0 0-16,-3 1 0 0,-1-1 0 0,0-1 0 15,-1 0 0-15,-1 2 0 0,-2-2 0 0,-1 1 176 31,-1 1-48-31,-3-3 0 0,1 2 64 0,-4 0 16 0,0-3 0 0,-2-3 0 0,0 1 48 0,-2-3 16 16,-3 1 0-16,-1-1 0 0,-1-2-96 0,-1-2-32 16,1 0 0-16,-1 0 0 15,-1-2 48-15,1 2 0 0,0-4 0 0,2 2 0 16,2 2-32-16,-4-4 0 0,-3 1 0 0,-6 1 0 0,1 1-160 0,-2-3-176 0,0 2 48 0,-1 2 0 31,-1-3-624-31,-3 3-112 0</inkml:trace>
  <inkml:trace contextRef="#ctx0" brushRef="#br1" timeOffset="33688.92">11382 7583 25791 0,'0'0'2304'0,"-1"0"-1856"0,0 3-448 0,-1 0 0 16,0 3 1952-16,0 0 288 0,-2 8 64 0,-3 8 16 15,-3 9-2704-15,-4 16-560 0,-3 9-96 0,-7 7-32 16,-4 8 432-16,-8 6 96 0,-7 8 16 16,-7 9 0-16,-5 8 80 15,0-11 32-15,3-12 0 0,2-6 0 16,0-7-64-16,-2-5-16 0,2-5 0 0,-4-5 0 0,1-4 2160 15,0-6 448-15,-1-5 64 0,2-4 32 0,2-5-928 0,1-2-176 0,-1-3-32 0,6-8-16 16,4-2-2208-16,8-9-432 0,7-8-80 16,9-8-13024-16</inkml:trace>
  <inkml:trace contextRef="#ctx0" brushRef="#br1" timeOffset="33941.18">10516 7684 39615 0,'-8'-25'3520'0,"1"9"-2816"0,-1 3-560 0,3 4-144 15,3 7 944-15,2 2 144 0,0 2 48 0,1 0 0 16,2 6-912-16,3 7-224 0,6 13 0 0,9 17 0 16,9 12 0-16,5 12-288 0,4 5 64 0,4 11 16 15,7 12 208-15,3 4 0 0,1 4 0 0,5 3 0 0,0 2 0 16,1-2-144-16,2-5 144 0,-1-11 0 0,-1-9-224 0,1-10 32 15,-3-2 16-15,2-4 0 0,-1 2-80 0,-2-1-32 16,0 7 0-16,-4-9 0 16,0-7-1504-16,-5-4-288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6:23.6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26900 6601 23951 0,'-7'-4'2128'0,"2"2"-1696"15,0 0-432-15,1 2 0 0,3-2 1392 0,-1 2 192 16,2-1 32-16,-2 1 16 0,-1-3-896 0,-1-1-176 0,-3 2-48 0,0-2 0 16,-3 2 0-16,-4 2 0 15,-2-3 0-15,-3 6 0 0,-7-1-512 0,-5 2 0 0,-6 2 0 16,-5 2 0-16,-5 3 1184 0,-4-1 176 16,-4 2 48-16,1 0 0 0,0-1-448 0,2 1-96 0,2 0-16 0,2-1 0 15,5 1-416-15,2 1-96 0,0-1-16 0,3 1 0 16,2-1-32-16,1 0-16 0,1 2 0 0,4-2 0 15,4 1-144-15,6-3-128 0,4-2 192 0,5 2-192 16,6-4 0-16,6-2 0 0,4-2 0 0,6 0 0 16,7 0 0-16,6-2 0 0,7-2 0 0,8 0 0 15,6 0 128-15,11-1-128 0,7 2 0 0,5-4 0 16,1 2 0-16,7-4 0 0,4 0 0 0,4 1 0 0,0 0 0 16,-2-1 0-16,-3 1 0 0,-6 0 0 0,-6 0 0 0,-7 3 0 15,-5 2 0-15,-11 1 0 0,-6 4 0 0,-10 2 0 16,-6 0 0-16,-8 2 0 0,-6 3 0 0,-5-1 0 15,-6 2 0-15,-6 0 0 0,-6 5 0 0,-8-1 0 16,-4 0 0-16,-6 2 0 0,-7 1 0 0,-5 1 0 16,-5 2 0-16,3-4 0 15,1 2 0-15,-7 1 0 0,-9 1 0 0,-3 3 0 0,1-3 0 0,4 1 0 16,6-4 192-16,4 0-192 0,8-5 240 0,8-2-64 16,6-2-16-16,7-1 0 0,5-1-160 0,6-3 0 15,5 0 0-15,3 1 0 0,3-2 0 16,4 2 0-16,4-2-160 0,1 2 160 0,3 0 0 0,3-2 0 15,5 5-128-15,3-3 128 0,2 0 0 0,4 1 0 0,1 2 0 16,2 1 0-16,-2 2 0 0,1 1 0 0,3 0 0 0,-2 2 0 16,0-1 0-16,0 1 0 0,-3-3 0 0,-2-1 0 15,-7 0 0-15,-2-1 0 0,0 0 0 0,-3 5 0 16,-5-4 0-16,-5 4 0 0,-2 0 0 0,-5 1 0 16,-3 0 0-16,-2 0 0 0,-4 2 0 0,-2 0 0 15,-3 0 0-15,-4 3 128 0,-2-1-128 0,-2 1 160 16,-3-1-16-16,-1 0 0 0,-2 1 0 0,2-3 0 15,1-2-144-15,1 0 160 0,3-2-160 0,3 1 160 0,2-3-160 16,4 1 0-16,1 0 0 0,5 0 0 0,1-1 0 0,5 0 0 16,2-1 0-16,1 4 0 0,4-2 128 0,2-1-128 15,3 0 128-15,4-1-128 0,2 1 0 0,4-3 0 16,3 1 0-16,0 3 0 16,5-1 176-16,2-2-48 0,0 2-128 0,-2 1 192 15,1-3 32-15,-2 2 0 0,-2-2 0 0,2 2 0 16,0 1-224-16,1-1 128 0,-2-1-128 0,-1 0 0 0,-2 3 0 0,-1-2 0 15,-1 2 0-15,-3 1 0 0,-5-2 0 0,-1 5 0 16,-3-5 0-16,-4 6 0 0,-3-1 0 0,-3 2 0 16,0-1 0-16,-3 0 0 0,-2 2 0 0,-1-1 0 15,-4 5 0-15,-3 1 0 0,-1 2 0 0,-5 1 0 16,2-5 0-16,-6 2 0 0,0-1 192 0,-3-3-48 0,0-3-16 0,0-3 0 16,-1 0 240-16,0-3 32 0,-2-1 16 0,0 0 0 15,-2-1-192-15,0 1-32 0,-1-3-16 0,1 0 0 16,1 1-176-16,0 0 0 0,2-3 144 0,4 2-144 15,6-3 0-15,5-2 0 16,5 1 0-16,3 0 0 0,5 0 0 0,5-2 0 16,3 1 0-16,5 1 0 0,3-1 0 0,5-2 0 0,6 3 0 0,4 0 0 15,5-1 0-15,3 2 0 0,5-2 0 0,1 1 0 0,0-4 0 16,3 1 0-16,7 0 0 0,-2 0 0 16,-3 2 0-16,-1 2 0 0,-5 3 0 0,-7 0 0 0,-5 4 0 0,-9 0 0 15,-6 2 0-15,-10 1 0 0,-5-1 0 0,-8 5 0 16,-8 0 0-16,-6 1 0 15,-5 4 304-15,-9 1-16 0,-8 2 0 0,-6 0 0 0,-8 3 16 0,-3 1 0 16,-6-2 0-16,-3 4 0 0,-1 0-304 0,-5 1 0 16,-4-1 0-16,2 2 0 0,6-4 144 0,6 6-16 15,7-4-128-15,9-3 192 0,5-1-192 0,9-2 0 16,4-3 0-16,5 0 0 0,4-3 0 0,7-6 0 0,2-2 0 16,8-2 0-16,4-3 0 0,6-2 0 15,5-1 0-15,6 0 0 0,4-3 0 0,6 1 0 0,7-2 0 0,4-1 0 16,4 2 0-16,4-1 0 0,3-1 0 0,5 2 0 15,0 1 0-15,2-2 128 0,-4 4-128 0,-2-2 0 16,-2 2 0-16,-6 0 0 0,-3 4 0 0,-7 0 0 31,-5 0-192-31,-5 2 0 0,-2 0 16 0,-5 1 0 16,-5-3 32-16,-4 5 0 0,-3 1 0 0,-5 0 0 16,-3 3 144-16,-4 3 0 0,-5 0 0 0,-3 7 0 15,-4-1 0-15,-5 0 144 0,-4 3-144 0,-2-2 0 16,1-6 208-16,-4 2-64 0,-2 0-16 0,-1-3 0 0,-2 0 0 0,2-3-128 15,0-3 192-15,-2 2-64 0,2-1-128 0,1-5 160 16,2-1-160-16,4 0 160 0,1-1-160 0,6-4 0 16,0 0 0-16,3 1 0 0,1-4 0 0,3 3 0 15,1-3 0-15,2 1 0 0,4 2 0 0,3-2 0 16,2-2 0-16,4 2 0 0,1-2 0 0,2 2 0 16,5 0 0-16,-1 2 0 0,4 0 0 0,-1 0 0 15,4 4 0-15,-1-1 0 0,2 3-160 0,1-2 160 16,-2 4 0-16,2-2-144 0,0 0 144 0,0-2 0 0,-2 0 0 15,1-1 0-15,0 1 0 0,-1-2 0 0,1 2 0 16,1 0 0-16,-1 2 144 0,1 2 16 16,0 1 0-16,-1-2 0 0,-2 5-160 0,-1-1 128 0,-1 2-128 0,-4 2 128 15,-1 1 16-15,-1 0 0 0,-3 2 0 0,-2 0 0 16,-2 1-144-16,-1-3 0 0,-1-2 0 0,0-1 128 16,1-1-128-16,-1-4 0 0,0-3 0 0,0-5 0 15,0-2-1120 1,1-8-208-16,2-4-32 0,3-21-16 0</inkml:trace>
  <inkml:trace contextRef="#ctx0" brushRef="#br0" timeOffset="1677.64">23523 8474 12895 0,'-4'-3'1152'0,"0"-4"-928"0,2 5-224 0,1 2 0 0,1-3 1344 0,-3 2 208 16,0-4 48-16,-4-2 16 16,1-3 384-16,-4-1 80 0,0 0 16 0,1-2 0 0,0 5 80 0,1 0 0 15,2 0 16-15,1-2 0 0,3 0-656 0,2-1-128 16,2 1-16-16,3 0-16 0,5 1-688 0,1-1-144 15,3 3-32-15,0 1 0 0,3-3-224 0,3 2-48 16,2 0-16-16,5 2 0 0,2 2-96 0,1-1 0 0,4-1-128 16,-2 4 192-16,0 1-192 0,-2 0 0 15,-4 6 0-15,-6 0 0 0,-6 5 0 0,-5 4 0 0,-6 4 0 16,-8 3 0-16,-5 3 0 0,-11 3 0 0,-8 4 0 0,-4 0 0 16,-4-3 0-16,-5 2 0 0,-7 1 0 0,-5 0 0 15,-4 3 304-15,-4-1 64 16,2 1 16-16,0-4 0 15,2 1 80-15,2-3 32 0,4-1 0 0,7-3 0 16,4-6-208-16,5 0-32 0,4 0-16 0,5-6 0 16,6 2-112-16,6-5-128 0,6 0 176 0,5-6-176 0,6 0 0 0,5-2 0 15,5-2 0-15,7-2 0 0,3 0 0 0,8-2 0 16,8-1 0-16,7 0 0 0,7 3 0 16,5-4 0-16,3 0 0 0,3-1 0 0,3 0 0 0,-2 1 0 15,2 1 0-15,-1 1 0 0,3 4-160 0,-5 0-96 16,-5 0 0-16,-8 0-16 0,-6 3 272 0,-8-3-128 15,-6 3 128-15,-8 3 0 0,-6 1 0 0,-6 3 0 16,-6-2 0-16,-5 6 0 0,-6 4 0 0,-4 1 0 16,-1 1 0-16,-5 2 0 0,-7 6 240 0,-4 3 48 15,-4 4 16-15,-3 0 0 0,-1-6-96 0,1 2-16 0,2-5 0 16,2-1 0-16,4-5 0 0,3-2 0 0,5-2 0 16,4 0 0-16,2-3-192 0,6-1 0 0,3 0 0 0,3 1 0 15,5 0 0-15,2 2 0 16,4-2 0-16,5 0 0 0,2 2 0 0,7-3-160 0,3 2 160 0,4-5-192 15,3-2 64-15,5-3 0 0,3-3 0 0,2-2 0 16,7-3 128-16,-3 3 0 0,0-2 160 0,-1 3-160 16,-1 0 0-16,-5 0 0 0,-7 7 0 0,-5-4-160 15,-6 3 160-15,-8 3 0 0,-5 1 0 0,-5-3 0 0,-4 6 0 16,-4-1 0-16,-6 3 0 0,-6 5 0 0,-5-2 0 0,-3 2 0 16,-6 2 0-16,-3 1 0 0,-1 1 0 0,-3-3 144 15,1-1-144-15,1-1 0 0,0-1 336 0,5-4-32 16,5-2-16-16,6-2 0 0,4-1-288 0,5-3 0 15,6-2 0-15,1-1-144 0,7 0 144 0,4 1 0 16,5-2 0-16,4-1 0 0,4 2 0 0,6-1 0 16,3-2 0-16,2 1 176 0,4 2-176 0,0-1-144 15,1 2 144-15,0 0-208 0,-6 2 208 0,-5 3 0 16,-5 1 0-16,-6-1 0 0,-5 6 0 0,-6 1 0 16,-5 4 0-16,-3 1 0 0,-7 3 0 0,-3 0 0 0,-3 1 0 0,-2-1 0 15,-3-2 160-15,1-1 80 0,0-3 16 0,3-1 0 16,0-1 256-16,2-4 48 0,4 0 16 0,3-4 0 15,4 0-400-15,4-1-176 0,4-1 160 0,2 0-160 16,4-1 0-16,4 4 0 16,2-3 0-16,4 2 0 0,1 6 0 0,2-2 0 0,2 2 0 0,0 1 0 15,-3 1 0-15,1-1 0 0,1-2 0 0,-2 0 0 16,3-1 0-16,-3-4 0 16,-1 3 0-16,1-4 0 0,-1 2 0 0,0-2 0 0,1 2 0 0,-3-2 0 0,0 2 0 0,-2-3 0 15,2 0 0-15,-2 0 0 16,0 1 0-16,1-1 0 0,-2-3 0 0,0 4 0 0,0-4 0 15,-1 4 0-15,0-1 0 0,-2 0 0 0,1 6 0 0,-2-2 0 16,0-1 0-16,0 1 0 16,-3 2 0-16,-1 2 0 0,-2-2 0 0,-1 2 0 0,-2 3 0 15,-3-1 0-15,-2 0 0 0,-3 0 0 0,-3 4 0 0,-3 2 0 16,-3 2 0-16,-5 4 0 0,-3 1 0 16,-4-1 0-16,-4 4 0 0,-4 0 0 15,-3 3 464-15,-3 0 48 0,-3 3 16 0,-3 3 0 0,-3 2 16 0,3-1 0 16,3-4 0-16,4-3 0 0,5-4-240 0,5-3-48 0,6-2-16 15,4-5 0 1,3-5-240-16,5 1 0 0,2-5 0 0,4-2 0 0,2-3-160 0,1-1-80 0,4-1-16 0,3-3-24320 16</inkml:trace>
  <inkml:trace contextRef="#ctx0" brushRef="#br0" timeOffset="4591.74">18132 13959 7359 0,'-8'1'656'0,"3"1"-528"0,0-2-128 0,3 0 0 0,2-2 4944 0,1 2 960 15,1-1 192-15,5-2 48 16,3-1-6432-16,8-4-1280 0,9-1-256 0,5-2-48 16,6 0-1280-16,0 0-256 0,1 0-48 0,0 1-16 15,-3 0 1808-15,-3 4 352 0,-2-1 80 0,-3 4 16 0,-4-1 1984 0,-3 4 416 16,-3 4 80-16,1-3 16 0,-2 4 1648 0,2-1 336 0,3 2 64 0,2 0 0 15,3-4-688-15,2 2-144 0,2 0-16 16,4-2-16-16,1 0-1488 0,1 0-288 16,1-2-64-16,3 0-16 0,1 0-464 0,4 2-144 0,1 2 0 0,1-1 0 31,2-2 144-31,-1 1-144 0,2-4 0 0,-2 1 144 0,1 1-144 0,-2 0 0 0,0 0 0 0,0 0 0 16,2 1 192-16,2 1 16 0,2 2 0 0,1-1 0 15,0-3 272-15,5 0 48 16,1-3 16-16,5 2 0 15,1 2-112-15,2 2-32 0,0-2 0 0,2-1 0 0,-5 0-400 16,5-1 128-16,3-2-128 0,2 3 0 0,-2 3 192 16,1-3-64-16,4-3 0 0,0 2 0 0,-1 0 16 0,4 1 0 15,1 5 0-15,2-2 0 0,0 3-144 0,0 1 0 16,-1-1 0-16,-3-2 0 0,-4 2-224 0,-2 0 80 16,0 0 16-16,-6-2 0 0,-7-2 128 0,4 2 0 15,5-4 0-15,1 2 0 0,1 0 0 0,1-2 256 16,-1 0-48-16,1-2 0 0,0 2 144 0,5-2 32 15,5 4 0-15,0-2 0 0,-6 0-208 0,4 0-48 16,7-2 0-16,-2 2 0 0,-2 0-128 0,-4 0 0 16,-1 0 0-16,-5-3 0 0,-5 0-128 0,-3 2-128 0,-6-2 0 15,-4 1-16-15,-5 0 32 0,-3 2 16 0,-3-2 0 0,-7 2 0 16,-5-4 64-16,-7 2 16 0,-3-2 0 16,-5 2 0-1,-1-1-240-15,-5 2-64 0</inkml:trace>
  <inkml:trace contextRef="#ctx0" brushRef="#br0" timeOffset="10979.37">21025 12666 2751 0</inkml:trace>
  <inkml:trace contextRef="#ctx0" brushRef="#br0" timeOffset="11296.88">21098 12499 12895 0,'5'-10'576'0,"-1"1"112"0,-1 2-560 0,0 1-128 0,-1 4 0 16,1 0 0-16,-1-2 672 0,3 0 96 0,4-6 32 0,2 0 0 15,3 1 480-15,-2-1 80 0,-1 4 32 0,-3 3 0 16,-1 3 720-16,-3 0 128 0,-2 3 48 0,-4 6 0 15,-2 1-448-15,-5 6-96 0,-2 2-16 0,-7 5 0 16,-3 3-816-16,-4 5-160 0,-4 4-48 0,-4 4 0 16,-2 2-304-16,0 2-64 0,-4-1-16 0,1 1 0 15,2-2-112-15,1 1-16 0,2 1-16 0,1-2 0 16,2-1 144-16,2-1 48 0,1 3 0 0,-1-1 0 16,2 6-112-16,2-5-32 0,1 3 0 0,5-4 0 15,2-3-16-15,1 1 0 0,1 3 0 0,2-4 0 0,0 0-208 0,0-2 176 16,3-3-176-16,0-4 160 0,2-3-160 0,-1-8 0 15,3 1 0-15,0-6 0 0,0 0 0 0,2-5-144 16,-2 0 144-16,0-8-160 16,2-3-544-16,1-4-96 0,0-9-32 15,5-9 0-15</inkml:trace>
  <inkml:trace contextRef="#ctx0" brushRef="#br0" timeOffset="11993.51">22220 12363 20271 0,'-4'-3'1792'0,"1"-4"-1424"16,3 5-368-16,2 1 0 0,-1 1 800 0,1-6 96 0,1-1 0 0,1-3 16 0,2-2-304 0,0 0-64 16,3-1-16-16,-2 3 0 0,-1 4 304 0,-1 3 64 15,-1 3 16-15,-3 3 0 0,-2 6 256 0,-4 5 48 16,-1 2 16-16,-5 5 0 0,-3 7-144 0,-2 2-48 15,-6 4 0-15,-6 7 0 16,-1 1-48-16,-5 4-16 0,-2 2 0 0,-4 3 0 0,-5 6-416 0,-2 0-96 16,-4 2-16-1,4 2 0-15,2-7 112 0,-8 12 16 0,-8 4 0 0,-1 2 0 16,4-3 32-16,4-2 16 0,2-4 0 0,6-6 0 16,10-7-368-16,4 1-80 0,5-4-16 0,7-2 0 0,5-5-448 0,6-1-96 15,7-1 0-15,7-3-20096 0</inkml:trace>
  <inkml:trace contextRef="#ctx0" brushRef="#br0" timeOffset="27021.08">16264 8226 17503 0,'-5'-2'1552'0,"2"2"-1232"15,0 0-320-15,3 0 0 16,0 0 1696-16,-1-2 288 0,-1 2 48 0,-2-1 16 0,0-2-1632 0,0 3-416 0,1 0 0 0,1 0 128 31,1 1-848-31,-1 4-176 0,0 2-16 0,-1 0-16 16,-3 5 96-1,-3 4 0-15,-2 3 16 0,-3 3 0 0,-2 3 336 0,-2-3 64 0,-2 3 16 0,-4 1 0 0,-2 5 400 0,-1 1 304 0,-3-1-48 0,-2 1-16 16,-1 3 800-16,-3 1 176 0,-2 1 16 0,-3-1 16 16,0 3 416-16,0-3 96 0,2 5 16 0,0-9 0 15,2-1-768-15,5-6-160 16,5-6-16-16,6-3-16 0,5-1-528 0,6-5-96 0,5-4-32 0,4 1 0 15,3-4-160-15,6-3-224 16,7 0 48-16,4-3 16 16,6-2-640-16,3-3-128 0,6-4-32 0,3-2 0 0,1-4 256 0,2-1 64 0,2-3 0 0,1-4 0 15,0-3-96-15,2 1-16 0,1 0 0 0,-2-3 0 0,2 0 368 0,3-1 64 32,3 1 0-32,-1-3 16 15,0 1-896-15,-3 1-176 0,0-3-32 0,2 0-16 16,2-3 448-16,2 0 80 0,-1 3 32 0,-1 1 0 15,-1-1 288-15,-4 7 48 0,-8 2 16 0,-4 3 0 0,-4 8 512 0,-3 1 0 16,-3 6 0-16,-4 2 0 0,-4 6 288 0,-3 2 160 0,-4 5 48 0,-4 3 0 16,-2 3 624-16,-3 6 128 0,-3 3 32 15,-5 4 0-15,-2 5-192 0,-5 1-16 0,-3 1-16 0,-4 6 0 16,-4 2-448-16,-5 3-96 0,-2 1 0 16,-6 5-16-16,-6 3-176 0,-5 4-48 0,-3 4 0 0,-2-2 0 15,3-7 560-15,-1 5 96 0,-2 2 32 0,0 1 0 16,5-6-48-16,2-1 0 0,1-2 0 0,4 0 0 15,4-1-400-15,2-3-64 0,6-4-32 0,4-5 0 16,5-1-416-16,4-2-144 0,2-5 0 0,3 3 0 16,3-7-880-16,2-2-192 15,2 1-16-15,1-5-16 0,2-2-608 0,0 1-112 0,2-3-16 0,0-2-16 16,2 0 320-16,0-4 64 0,2 0 16 0,1-7 0 16,2-6 320-16,3-5 80 0,4-6 16 0,3-6 0 15,4-5 1184-15,5-7 192 0,7-7 64 0,7-9 16 0,8-7 608 0,7-8 112 16,3-6 32-16,2 0 0 15,0-2-1024-15,8-4 0 0,7-4 0 0,4-1-7024 16</inkml:trace>
  <inkml:trace contextRef="#ctx0" brushRef="#br0" timeOffset="28807.16">17146 8566 5183 0,'106'-66'0'0,"-86"56"224"0,-17 7-64 0,-3 3-16 0,6-3-144 0,6-3 0 16,9-4 0-16,10-5 0 0,6-1 1984 0,2 3 384 16,-4 3 64-16,-5 1 0 0,-8 5-608 0,-4 4-128 0,-5 0-32 0,-4 4 0 15,-3 0-528-15,-2 4-112 0,-3 2-32 0,-2 5 0 16,-4 1-304-16,-4 8-64 0,-4 4-16 0,-5 7 0 15,-4 4-288-15,-9 10-48 0,-10 10-16 0,-7 8 0 32,-8 6-944-32,-5 0-192 0,-7 0-32 0,-8 2-16 15,-3 2-608-15,-4 4-128 0,-5 2-32 0,-2 1 0 0,0-3 1696 0,5-10 352 0,10-8 64 0,2-2 16 0,8-4 1680 16,8-10 352-16,9-3 64 0,11-9 16 16,9-10-592-16,10-9-112 0,6-9-32 0,8-4 0 0,4-7-1360 0,6-6-256 15,4-2-64-15,5-13-128 16,4-3-2016-16,5-7-512 0,3-6-96 0,-1 0-32 15,1 3 480-15,9-10 80 0,9-12 32 0,5-4 0 16,7-1 1872-16,6-5 384 0,9-3 80 0,0 0 16 16,-5 8 656-16,4-4 128 0,7-4 16 0,4 0 16 0,3 2-848 0,-1 2-256 15,-2 0 0-15,-7 6 128 16,-3 2-128-16,7 2 0 0,6 1 0 0,0 4-128 0,-6 10 128 0,-8 3 0 16,-4 3 0-16,-6 7 0 15,-7 5 0-15,-3 4 0 0,-3 3 128 0,-7 7-128 0,-4 5 368 0,-9 5 0 16,-3 4 0-16,-8 7 0 0,-5 5 528 0,-9 2 128 15,-4 9 0-15,-6 3 16 0,-8 4 304 0,-6 5 48 0,-8 2 16 0,-4 1 0 16,-3-1-336-16,-6 9-64 0,-7 8-16 0,-9 10 0 16,-7 6-656-16,-2 5-128 15,-3 4-16-15,-1-2-16 0,6-11 16 0,-1 4 0 16,-2 1 0-16,4-4 0 0,2-3 64 0,7-4 0 0,5-7 16 0,8-6 0 16,5-5 80-16,2-1 16 15,6-2 0-15,0 0 0 0,6-1-240 0,2-3-128 0,5-5 160 0,5-4-160 16,3-5-176-16,6-7-128 15,2-5-16-15,3-7-16 0,5-4-48 0,0-4 0 0,5-2 0 0,3-7 0 0,2-3 256 0,3-6 128 16,3 0-160-16,3-6 160 0,4-4 0 0,1-2 0 16,4-5 0-16,4-8 0 15,7-3 0-15,5-11 0 0,7-6 0 0,5-4 0 0,8-9 0 16,2-2 0-16,2-3 0 0,4-1 0 0,5-6 0 0,2 1 0 16,2 3 0-16,1 6-144 31,-1 12-832-31,-6 7-176 0,-5 6-16 0,-3 6-16 0,-4 9 464 0,-7 8 80 15,-6 3 32-15,-7 6 0 0,-7 5 608 0,-5 8 0 0,-6 3 224 0,-6 6-64 0,-3 1 448 0,-6 4 96 16,0 4 0-16,-7 0 16 0,-1 4-32 0,-7 5-16 16,0 1 0-16,-8 6 0 0,-2 3-224 0,-8 3-32 0,-4 7-16 0,-6 3 0 15,-5 9-64-15,-11 7-16 0,-6 10 0 0,-11 6 0 32,-7 8-320-32,-5 5 0 0,-2-4 0 0,-3 6 0 15,-6 3 0-15,-3 1-192 0,-1 0 64 0,3-7 0 16,7-13 128-16,7-6 0 0,6-5 0 0,9-8 0 0,8-6 304 15,11-9 144-15,7-6 16 0,7-5 16 0,6-7-160 0,8-6-48 16,5-6 0-16,4-5 0 0,6-3-272 0,6-7 0 16,5-6-128-16,4-3 128 0,5-7-256 0,7-5 64 15,7-7 0-15,8-7 0 0,4-2-16 0,6-2 0 16,4 1 0-16,6-7 0 0,-1 0-64 0,0 0-16 16,-2 5 0-16,3-5 0 0,7-2 288 0,4 0-160 15,2-2 160-15,-1-2-128 0,-2 2-192 0,0-2-16 16,-3 1-16-16,-3 4 0 15,-2 2-336-15,-1 1-64 0,-2 4-16 0,-3 5 0 16,-6 7 176-16,-7 5 16 0,-6 7 16 0,-6 5 0 0,-6 8 560 0,-5 2 0 16,-6 4 0-16,-8 3 0 0,-7 6 0 0,-5 7 144 0,-5 2-16 15,-7 4 0-15,-5 3 448 0,-7 7 96 0,-10 6 16 0,-4 1 0 16,-2 3 208-16,-9 5 32 0,-12 12 16 0,-8 4 0 16,-8 7-544-16,-3 3-96 0,-1 2-32 15,1-2 0-15,1 1-32 0,3-5-16 0,3 1 0 0,5-1 0 16,6 0-224-16,4-3 144 0,5-6-144 0,4-3 128 15,6-8-128-15,5-4 0 0,4-5-160 0,5-4 160 16,5-8-208-16,2-1 48 0,4-5 16 0,5-3 0 0,2-7 0 16,2-3 0-16,4-5 0 0,1-2 0 15,4-6 0-15,5-6 0 0,3-6 0 0,7-6 0 0,6-10 144 0,8-4 0 16,8-8 0-16,10-8 0 0,8-7 128 0,7-6-128 16,3 3 128-16,7-8-128 0,10-3 0 0,7 0 144 15,6 0-144-15,-1 6 0 16,-4 4-832-1,-4 9-256-15,-3 6-64 0,-4 7-16 0,-3 8 16 0,-10 2 0 0,-9 8 0 0,-5 4 0 0,-5 6 848 0,-6 3 304 16,-4 4-192-16,-5 3 192 0,-2 4 0 0,-4-1 240 16,-6 4-32-16,-3 2 0 0,-6 2 880 0,-4 4 160 15,-5-1 32-15,-3 4 16 0,-3 3-272 0,-4 2-48 16,-5 7-16-16,-5 4 0 0,-5 4-400 0,-6 8-96 0,-10 4-16 16,-9 14 0-16,-13 4-304 0,-8 8-144 15,-8 8 128-15,-7-1-128 0,0 2 0 0,-1-1-192 16,-6-2 0-16,0 4 16 0,2-2 176 0,4-3 0 15,9-8 160-15,9-4-160 0,10-10 384 0,9-8-32 0,8-4 0 0,7-8 0 16,5-4-208-16,6-6-144 0,5-1 192 0,3-7-192 16,5-3 0-16,3-6-144 0,4-3-16 0,4-3 0 31,5-3-224-31,6-9-64 0,6-1 0 0,6-9 0 0,6-1 240 0,6-9 32 0,9-7 16 0,6-5 0 0,7-6 160 16,5-4 0-16,5-6 0 0,4-1 128 15,1 1-128-15,3-5 0 0,3 0 0 0,2-1 0 16,1-1 0-16,1 4 0 0,-2 0 128 0,-5 8-128 15,-9 8 0-15,-6 8 0 0,-2 2 0 0,-2 5-192 16,-3 3 192-16,-7 5 0 0,-2 4 0 0,-7 5 0 0,-3 2 0 16,-4 3 0-16,-5 2 0 0,-5 5 0 15,-1 0 0-15,-5 3 0 0,-5 3 144 0,-3 4-144 16,-3 5 0-16,-5 1 0 0,-4 6 0 0,-4 5 0 0,-4 8 208 0,-7 8-64 16,-2 2-16-16,-7 5 0 15,-9 10-128-15,-10 5 0 0,-5 5 144 0,-9-1-144 16,-3 0 0-16,-4-2 0 0,-3 4 0 0,-3-1 0 0,-3-1 0 0,2 0 0 15,0-5 0-15,7-5 0 0,4-9 144 0,7-5 64 0,6-7 16 16,2-1 0-16,3-4 96 0,6-3 0 16,6-6 16-16,4-6 0 0,6-5-336 0,7-6 0 15,6-2 0-15,6-8-128 0,3-1-128 16,7-10 0-16,8-2-16 0,4-5 0 0,5-2 128 0,8-3 144 0,6-6-208 16,4-3 80-16,5 0-192 0,2-2-48 0,0 1 0 0,-2-1 0 15,0 4 128-15,-4 4 32 0,1-3 0 0,-4 4 0 16,0 2-192-16,-2 3-48 0,-1 3 0 0,-5 5 0 0,1 3 288 15,-2 4 160-15,-2 2-192 0,-1 2 192 16,-3 4 0-16,-1-1 128 0,-3 4 0 16,-1 0 16-16,0 3 368 0,-1 0 80 15,0 3 16-15,-1 0 0 0,-1 6-400 0,-2 1-80 0,2 2 0 0,-4 6-128 0,0 3 208 0,-2 1-64 16,0 8-16-16,-5 1 0 16,-2-1 0-16,-5 6 0 0,-2 8 0 15,-6 3 0-15,-3 3 64 0,-7 5 0 0,-4-1 0 0,-3 2 0 0,-2-6-192 0,-4 5 0 16,-7 0 0-16,-4 0 128 15,-2-7-128-15,1-5 160 0,-1-7-160 0,6-5 160 0,4-6-16 0,6-8 0 0,5-6 0 0,6-9 0 47,9-4-496-47,7-15-96 0</inkml:trace>
  <inkml:trace contextRef="#ctx0" brushRef="#br0" timeOffset="30331.81">13663 10669 19343 0,'-15'9'1728'0,"2"-2"-1392"0,6-2-336 0,5-1 0 16,0-2 2544-16,-1 2 432 0,-6 5 96 0,-5 2 0 16,1 4-944-16,2 1-192 0,7-4-32 0,5 1-16 15,7-4-944-15,1 1-192 0,5 3-48 0,1-3 0 16,1-1-512-16,-1 4-192 0,0 2 0 0,-4 1 144 15,-1 2-336-15,-3 5-80 0,-2 1-16 0,-2 0 0 16,-5 7-112-16,-1 1-32 0,-4 9 0 0,-3 6 0 0,-3 5 240 0,-4 9 64 16,-2 2 0-16,-2-2 0 0,2-4-192 0,3-10-16 15,3-3-16-15,3-8 0 16,2-5-992-16,5-8-192 0,3-5-32 0,5-8-12704 16</inkml:trace>
  <inkml:trace contextRef="#ctx0" brushRef="#br0" timeOffset="30853.19">13464 10659 11967 0,'1'-2'1072'0,"-1"-2"-864"0,0 0-208 0,1 1 0 16,0 0 2896-16,1 1 544 0,-1 1 96 0,0-4 32 16,3-3-2448-16,-1-1-480 0,4 0-112 0,-1-4-16 0,2 3 816 0,1 2 144 15,1 0 48-15,2-2 0 0,2 2-304 0,1-1-48 16,3 4-16-16,3-4 0 15,3 3-656-15,1 0-144 0,4 0-32 0,1-2 0 16,1 2-320-16,0 0 0 0,0 0 0 0,-3 0 128 0,-1 2-128 0,-1 2 0 16,-2 2 0-16,-1 0 0 0,-2 2-128 0,-2 4-64 15,-1 0 0-15,0 4 0 0,-1 0 64 0,-1 3 0 0,-1 3 0 16,0 0 0-16,-3 0 128 0,1 5 0 0,-1 1 0 0,-1 2 0 16,1 0 0-16,-1 1 0 15,2 1 0-15,-2-1 0 0,1-1 0 0,-2-4 0 16,-1 0 0-16,-4-3 0 0,-1-3 0 15,-4 1 0-15,-4 1 0 0,-4-4 0 0,-4 2-144 0,-4-4-48 0,-3 1-16 0,-4-1 0 16,-1 0 80-16,-3-4 128 0,-4 0-208 0,-3-2 80 16,-1-1 128-16,-1 2 0 15,-1-1 0-15,-2-1 128 0,0 1-128 0,2 1-256 0,3-5 64 0,5 2 0 16,6-4-1200-16,4-1-240 16,4 0-48-16,5 1-7600 15,5 1-1536-15</inkml:trace>
  <inkml:trace contextRef="#ctx0" brushRef="#br0" timeOffset="31279.6">14832 10311 21183 0,'-3'0'1888'0,"-2"0"-1504"0,-1 0-384 0,1 0 0 15,1 1 3712-15,1 1 656 0,0-2 144 0,-5 4 32 16,-3 1-3776-16,-4 2-768 0,-1 3 0 0,1 3-224 15,1-1-624-15,-1 0-128 0,1 2-32 16,1 2 0-16,-2 3 1008 0,0 2 0 0,-2 1 192 0,-2 6-32 0,2-2 640 0,-6 9 128 16,0 3 32-16,-4 6 0 0,-2 0-80 0,-2 3-16 15,-1 1 0-15,0-3 0 0,2-2-592 16,2-1-112-16,2-1-32 0,4-3 0 0,3 3-128 0,4-4 160 16,7 3-160-16,3-1 160 0,4 2 96 0,3-3 32 15,5 4 0-15,5-1 0 0,1-4-288 0,2-1 0 16,5-2 0-16,2 1 0 0,3 0 0 0,3 0-192 15,4 1 16-15,2 1 16 16,-2-5-240-16,0 1-48 0,1-1-16 0,1-1 0 16,-2 1-1760-16,0-3-336 0</inkml:trace>
  <inkml:trace contextRef="#ctx0" brushRef="#br0" timeOffset="32592.01">14873 10816 17503 0,'-2'4'1552'0,"-1"-4"-1232"15,2 3-320-15,0-3 0 0,1 1 5696 0,1 1 1088 0,0-1 224 0,2 4 32 16,2 2-5632-16,2 2-1152 0,5 5-256 0,3 5 0 31,4 2-1104-31,-2 2-256 0,2 4-48 0,-4 2-16 16,-1 5-96-16,-2 1-16 0,-4 5 0 0,-4-1 0 15,-5 3 752-15,-6 2 144 0,-2 0 16 0,-5-3 16 0,-1-3 1056 0,-1-6 224 0,0-3 32 0,1-4 16 16,0-2 112-16,4-2 0 0,1-5 16 0,4-4 0 16,2-2-1168-1,3-3-224-15</inkml:trace>
  <inkml:trace contextRef="#ctx0" brushRef="#br0" timeOffset="33066.11">14965 10842 35935 0,'-1'-12'1600'0,"-2"2"320"0,1 0-1536 0,0 4-384 15,1 4 0-15,0-2 0 0,0 0 0 0,-1-2-256 16,0-6 32-16,-3-5 16 15,1 3-544-15,1-2-96 0,0-1-32 0,1 5 0 0,2 2 608 0,0 2 112 16,2 0 32-16,2 2 0 0,2 3 1136 0,1 0 224 16,2 0 48-16,1 2 16 0,1 1-208 0,1 4-64 0,1-3 0 0,0 4 0 15,2 2-704-15,0 2-128 0,0 1-48 0,1 5 0 16,0-2-144-16,0 2 0 0,1 1 0 0,1 0 0 16,2 0 0-16,-1 1-176 0,4-1 176 0,-2-2-128 15,0-1 128-15,0 0 0 0,1 2 0 0,-2-1 0 16,1-2 0-16,0 2 0 0,0 3 0 0,0-1 0 15,-1 0-192-15,-3 3 32 0,1 1 16 0,-3-1 0 16,0 6-384 0,-3 0-80-16,-2 0-16 0,-3 1 0 15,-3 2 64-15,-1 0 16 0,-3 1 0 0,-1-1 0 0,-2-3 112 0,-2-1 32 0,2 0 0 0,-4-5 0 0,1-1 976 0,-1-2 192 16,-1-3 32-16,0-2 16 16,-2 0-176-16,-1-4-16 0,-3 2-16 0,-1-3 0 0,0 1-256 0,-3-1-48 15,-4-3-16-15,-3 4 0 0,-2-1-160 0,-3 0-128 16,-1 0 192-16,-2 2-192 0,-2 0 144 0,-2 0-144 15,0 3 0-15,0-5 144 0,3 4-144 0,0-4 0 16,-2 1 0-16,1 2 0 16,3-3-416-16,5-2-16 0,3-2 0 0,6-4 0 15,3 0-112-15,5-2-32 0,3-2 0 0,3-2-10592 16,3 2-2128-16</inkml:trace>
  <inkml:trace contextRef="#ctx0" brushRef="#br0" timeOffset="33413.67">15940 10444 43311 0,'0'-2'3840'0,"-1"0"-3072"0,0 2-608 0,1 2-160 0,0 0 0 0,0 1 0 16,1 3 0-16,-1 4 0 15,1 2-384-15,2 10-48 0,-1 7-16 0,2 7 0 16,0 4 0-16,-1 7 0 0,0 0 0 0,1 4 0 0,-2-4 128 0,-1 1 0 16,-1 3 16-16,-1 2 0 0,-1 2 304 0,-5 4 224 15,0 4-32-15,-3 4-16 0,-1-4-48 0,0 0 0 16,-1-5 0-16,2-7 0 15,1-6-656-15,2 0-144 0,2-7-32 0,2 1 0 16,1-8-960-16,3-3-192 0,1-2-32 0,2-6-12880 0</inkml:trace>
  <inkml:trace contextRef="#ctx0" brushRef="#br0" timeOffset="33839.97">16833 10851 20271 0,'8'-12'1792'0,"-5"-1"-1424"31,1 3-368-31,-2 2 0 0,0 2 1952 0,-2 2 320 16,0 0 64-16,0-7 16 16,0-3-3120-16,-4-2-640 0,-2-2-112 0,-5 2-16 0,-4 3 2304 0,-4 5 480 15,-2 4 96-15,-2 4 0 0,-3 2 768 0,-1 2 128 16,-2 6 48-16,2 2 0 0,0 3-1024 0,1 1-208 0,2 0-32 16,3 3-16-16,2-3-736 0,1 3-144 0,1 0-128 0,2 4 192 15,1-1-64-15,2 3 0 0,1 1 0 16,1-1 0-16,1 4 0 0,2 4 0 0,0 2 0 0,-1 3 0 15,3 1 64-15,1-1 0 0,3 2 0 0,2-5 0 16,3 0-192-16,2-4 160 0,2 1-160 0,3-6 160 16,1-1-160-16,3 0 0 0,4-2 0 0,2-2 0 15,1-2 0-15,3-3-272 0,2 0 64 0,3-6 16 16,-1 0-144-16,2-6-32 0,3 0 0 0,4-1 0 16,5-6-1680-16,2-1-320 0,-1-2-80 15,1 0-12928-15</inkml:trace>
  <inkml:trace contextRef="#ctx0" brushRef="#br0" timeOffset="34313">16792 10238 43311 0,'-1'1'3840'0,"1"1"-3072"0,0-2-608 0,3 2-160 16,0 0 0-16,2 1 0 0,4 0 0 0,6 6 0 15,6 1-528-15,6 2-96 0,5 2-16 0,2 1 0 32,0-2-512-32,1 6-128 0,2-3 0 0,-1 4-16 0,0 3 80 0,-2-1 32 0,0 4 0 0,-5 3 0 0,-3-3 1312 15,-1 7 256-15,1 5 48 0,-1 4 16 0,-3 5 592 0,-1 2 128 16,-4 3 32-16,-2-7 0 0,-3 2-400 0,-2-2-80 16,-1-2-16-16,-2 2 0 0,0-1-480 0,-2 1-96 15,0 2-128-15,-4 1 176 0,-1 1 16 0,-3 0 16 16,0-2 0-16,-4 0 0 0,-1 1-16 0,-6 3-16 15,-2 4 0-15,-3 2 0 0,-2-3 80 0,-3-5 32 16,-1-2 0-16,-1-9 0 0,1-1-128 0,2-8-32 16,-2-5 0-16,2-8 0 0,-1-3-128 0,-1-10 0 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0-11-04T21:51:38.6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112 118 2303 0 0,'-2'-1'5431'0'0,"-36"-16"-1142"0"0,-10-6-1418 0 0,24 16-195 0 0,27 8-2503 0 0,10 4 0 0 0,1 0 0 0 0,0-1 0 0 0,0-1-1 0 0,0 0 1 0 0,29 1 0 0 0,78-4 253 0 0,-55-1-217 0 0,259 10 271 0 0,-202 2-369 0 0,213 11-56 0 0,445-45 607 0 0,-165-43-396 0 0,-582 60-199 0 0,-1-1 1 0 0,32-13-1 0 0,-51 16-67 0 0,5-1-20 0 0,-16 2-36 0 0,-1 1-16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7:11.0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14558 11456 28559 0,'-14'6'2544'0,"2"-2"-2032"0,0 2-512 0,4-3 0 0,4 0-208 0,3-3-144 15,-1 2-32-15,-4 2 0 16,-3-1 384-16,0 0-144 0,-1-3 144 0,3 0 0 15,3-3 224-15,2-4 160 0,2-1 16 0,3-2 16 16,1-3-544-16,2 0-128 0,3 1 0 0,0-3-16 0,-2 2 272 16,1 1 0-16,-1 1-128 0,-1 2 128 0,0-3 992 0,0 2 256 0,-1 0 48 0,0-2 16 15,0-3-128 1,0 1-32-16,-1-4 0 0,0 2 0 0,-2-4-512 0,1-5-128 16,-1 3 0-16,-2-3-16 0,1-1-80 0,-2-5-16 0,0-3 0 0,-3-2 0 15,0-5-96-15,-1-2-32 0,-1 1 0 0,0-3 0 16,1 5-272-16,1 1 0 0,1 4 0 0,0 1 0 15,1 5 0-15,-1 1-192 0,1 6 16 0,-1-3 16 16,-2 3 16-16,1-1 0 0,-1 1 0 0,-2 1 0 16,0 1 144-16,1 0-128 0,-2-1 128 0,1 5-128 15,0-2 128-15,-1 2 0 0,2-4 0 0,-1 3 128 0,0-3 48 16,2 0 16 0,2 1 0-16,0 3 0 0,1 0-64 0,0 1 0 0,1 3 0 0,1 5 0 15,0 1-128-15,0 3 0 0,0 1 0 0,0 4 0 0,0 2 0 0,-2 4 0 16,-2 1 0-16,-1 5 0 15,-1-2-480-15,-3 2-128 0,1 2-32 0,-4-1 0 0,1 1 208 0,-1-2 48 16,-2 3 0-16,-2-1 0 16,0 0 384-16,-1 2 0 0,2-2 0 0,0 0-128 0,0-1 128 0,3-1 0 15,0-2 128-15,2 1-128 16,0-1 320-16,0-1-16 0,0 0 0 0,0 2 0 0,2-2-112 0,0 0-32 16,1 1 0-16,1-1 0 0,1 4-160 0,-2-1 0 15,2 1 0-15,1 1 0 16,-1-3 0-16,0 0 0 0,1-2 0 0,0-1 0 0,2-4 0 0,1-2 0 0,1-4-144 0,-2-4 144 15,2-2 192-15,0-4 112 0,2-3 16 0,0-3 0 16,0-1 64-16,2 0 32 0,0-4 0 0,0-2 0 16,1 1-176-16,-2 0-48 0,0-3 0 0,0 2 0 31,0-2-192-31,-1 0 0 0,2 3 128 0,1 0-128 0,2 2 0 0,2 5 0 0,1 1 0 0,1 3-160 16,1 4 16-16,2 1 0 0,2 6 0 0,1 2 0 15,4 3 144 1,2 4 0-16,0 6 0 0,-1 1 0 0,1 0 0 0,-1 6 0 15,-1 0 0-15,-1 1-128 0,-3-4 0 0,-1 5 0 16,2-2 0-16,-4 0 0 0,1 1-64 0,1-5 0 0,0-1 0 0,2-2 0 31,3-5-192-31,1-4-64 0,5-2 0 0,4-1 0 16,2-6-384-16,3 2-64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7:36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5796 6676 8287 0,'-15'-16'736'0,"4"3"-592"15,1 1-144-15,4 5 0 0,3 2 2480 0,3 4 464 0,0-3 80 0,0-2 32 0,-1 0-2144 0,0-7-416 0,2 3-96 0,4 2-16 16,1 2-1360-16,2 2-288 0,-1 4-48 0,0 0-16 16,2 1 624-16,-3 4 128 0,2-1 32 15,-3 0 0-15,1 0 816 0,-1 0 176 0,0 0 16 0,0 0 16 16,1-2 1376-16,2 1 256 0,1-3 64 0,1 0 16 0,5-4-368 0,2 1-80 15,4-3-16-15,5 0 0 0,3-4-944 0,3 0-192 16,5 2-32-16,5-2-16 0,1 1-544 0,4 2 0 16,1 2 0-16,-2 5 0 0,-5 2 0 0,3 4 0 15,5 7 0-15,1 0 0 0,2 6 192 0,1-1-64 0,1 1 0 16,0-3-128-16,3-4 256 0,1-2-48 0,3-4-16 0,2 1 0 16,0-4-48-16,4-3-16 0,2-3 0 0,0-4 0 15,-5 1 16-15,7-2 0 0,4-2 0 0,4-4 0 16,3-1 176-16,-2 2 16 0,-12-2 16 0,8 1 0 15,9-3-32-15,3 1 0 0,3 0 0 0,0 2 0 16,-6-1 160-16,0 3 32 16,2 2 0-16,-2 3 0 0,1 4 32 0,-4-1 16 15,-2 2 0-15,-4-2 0 0,-3 4-256 0,4 0-48 0,4 4-16 0,3-2 0 0,1-4-240 16,5-1 0-16,8 0 0 0,4-3 0 0,5-1 0 0,3 0-128 16,2-8 128-16,4 2 0 0,6 0 0 0,-4-2 0 15,-3-1 0-15,0 3 0 16,-1 0 0-16,-1 1 0 0,-3-4 0 0,-2 4 144 0,-4-1-144 0,1 3 0 15,-1-2 0-15,-2 2-176 0,-7 4 176 0,0 2 0 16,-2-2 0-16,-4 6 0 31,-1 0-768-31,-6 4-80 0,1 3-16 0,5 8-16352 0</inkml:trace>
  <inkml:trace contextRef="#ctx0" brushRef="#br0" timeOffset="28209.05">2824 9290 25791 0,'-1'-3'2304'0,"1"0"-1856"16,0 3-448-16,0 0 0 16,1 0-1152-16,-1-1-320 0,0-2-64 0,0 0 0 0,-1-2 1216 0,-1-1 320 15,-3-2 0-15,0 2 0 0,-4 0 352 0,-1-3 128 16,-1 5 32-16,-4-3 0 0,-1 5 224 0,-4-2 48 16,-3 1 16-16,-3 3 0 0,-3 0-32 0,-3 0-16 15,-2 3 0-15,-6 1 0 0,-1 2-224 0,-3-3-32 16,-6 4-16-16,-3 1 0 0,-4 0-96 0,-3 0-32 15,-7 2 0-15,-1 0 0 0,0 3-352 0,1-4 0 16,4 0 0-16,2 1 128 0,3 0 0 0,0 2 0 0,1 1 0 0,2 0 0 16,4 0 752-1,1-2 144-15,1 0 48 0,3-2 0 0,3-1-576 0,3 0-112 0,2 0-32 0,1-2 0 16,0 2-192-16,0 1-32 0,0 0-128 0,1-2 192 16,2-1-192-16,2 0 0 15,1 0 0-15,4-2 0 0,5 0 0 0,-2-1 0 0,0 2 0 0,0 1 0 16,2 2 144-16,2-3-16 15,0 2 0-15,6-1 0 0,1-3 256 0,3 3 32 16,-1 0 16-16,1-1 0 0,2 4-240 0,0-3-32 16,0 3-16-16,0 1 0 0,2-1-144 0,1 1 0 0,-1 3 0 0,0-1 0 15,1 0 144-15,-2 2 0 0,1 1 0 0,0 3 0 0,0 5-144 16,0-1 160-16,-2 1-160 0,2 2 160 16,0 0-160-16,1 0 192 0,0 1-192 0,1-2 192 0,2 2-192 0,1-1 0 15,-1-1 0-15,5 6 128 16,-1 5 32-16,3 3 0 15,0 6 0-15,0 6 0 0,3 8-160 0,-3 4 0 0,0-5 0 0,-2 0 0 0,1 4 0 0,-2 8 0 16,-2 11 0-16,-1 11 0 0,0 4 0 0,-3 2 0 16,1 1 0-16,-4 10 0 0,4 9 128 0,-2 3-128 15,0-9 128-15,-1-7-128 0,1-2 0 0,-3-7 0 16,2-1 0-16,-3-11 0 0,1-11 0 0,-1-16 0 16,2-10 0-16,-1-5 0 15,3-4 256-15,-1-2 0 0,1 1 16 0,0-6 0 16,1-1 48-16,1-4 16 0,0-2 0 0,0-2 0 15,0 1-208-15,1-6-128 0,-2 1 128 0,0 1-128 0,-1-2 0 0,0 0 0 16,2-1 0-16,-2 1 0 0,1 0 0 0,-1-2 0 0,-1 1 0 0,0-2 0 16,-1 0 0-16,1-3 0 0,3 1 0 0,-1-5 0 15,3-2 176-15,-1-4-48 0,2 0 0 0,2 0 0 32,-1 0-128-32,3 0 192 0,-1 0-192 0,1-3 192 15,0 6-192-15,1-3 128 0,1 0-128 0,1 1 128 16,1 1-128-16,0-2 0 0,3-1 0 0,2 0 0 0,2 1 128 15,-1-1-128-15,5 1 128 0,0 0-128 0,3 0 160 0,1-3-160 16,1 3 192-16,3 3-192 0,8-6 224 0,2 3-64 16,1 0-16-16,2 0 0 0,2 3 16 0,0-3 0 15,0 0 0-15,-1 0 0 0,-1 1-160 0,-1 1 0 16,-7 1 0-16,1 0 0 0,2 0 0 0,-2 1 0 16,-1-2 0-16,-2-1 0 0,-1 2 0 0,-2-1 0 15,-1-2 0-15,0 0 0 0,0 0 0 0,-2-2 0 16,1 2 0-16,-1 0-176 15,2 0-384-15,1 0-80 0,-1 2 0 0,2 0-19264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29:15.0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26871 602 27647 0,'2'-9'2448'0,"-1"3"-1952"0,3 3-496 0,-2-2 0 0,1 3 288 0,-1 2-32 16,1 0-16-16,0 0 0 0,2 0 912 0,1 0 176 0,3 4 32 16,0 0 16-16,-1 4-304 0,-1 6-64 0,-1 5-16 0,-4 5 0 15,1 8-272-15,-5 6-48 0,0 9-16 0,-2 1 0 16,-1 0-272-16,-1 5-64 0,-1 7-16 0,-2 0 0 16,3 3-304-16,-3 4 0 0,2 8 128 0,-2-2-128 15,2-2 0-15,-2-3 0 16,2-4 0-16,-2 2-144 15,0-2-592-15,1-2-112 0,0-5-32 0,1-9 0 0,1-5 192 16,1-4 48-16,0-7 0 0,0-6-10000 0,1-2-2000 0</inkml:trace>
  <inkml:trace contextRef="#ctx0" brushRef="#br0" timeOffset="1126.16">27642 1040 30399 0,'0'5'2704'0,"0"0"-2160"0,1 0-544 16,0-2 0-16,1 1 160 0,-1 1-160 15,0 5 128-15,0 2-128 0,2 8 1136 0,-1 8 144 0,1 5 16 0,-2 4 16 16,0-3-928-16,-2 2-192 0,1 1-48 0,-3 0 0 16,2-2-144-16,-2-2 0 0,0 2 0 0,-1-2 0 15,1 0 0-15,-2-2 0 0,1-3 0 0,-1 0 0 16,3 1-192-16,-3-1 0 0,1-4-16 0,-1-2 0 15,2-1-1280 1,1-5-256-16,0-2-48 0,2-3-16 0,0-5-384 16,1-2-80-16</inkml:trace>
  <inkml:trace contextRef="#ctx0" brushRef="#br0" timeOffset="1711.9">27501 1048 22111 0,'-1'-3'1968'0,"-1"0"-1584"16,4 1-384-16,-1 1 0 0,0 1 688 0,0 0 48 0,2-3 16 0,-1-1 0 16,3-2 1744-16,0 1 368 15,1 0 64-15,2-1 16 0,-1 4-1440 0,1-2-288 0,0 1-48 0,3 1-16 16,1 1-704-16,2-4-160 15,4 4-32-15,0-3 0 0,5 1-256 0,-1 0 0 0,4 0 0 0,0 1 0 16,3-2 0-16,0 2 0 0,1 0 0 0,-2-1 0 16,-1 1-304-16,-1 1 48 15,1 1 0-15,-3 0 0 16,-2 1-128-16,-1 2-32 0,-1-1 0 0,-5 0 0 0,-2 3 416 0,-5-2-128 0,-3 1 128 0,-4 1 0 16,-5 2 0-16,-3 2 0 0,-6 1 192 0,-3 0-64 15,-5 5 64-15,-2-2 32 0,-4 3 0 0,-1-1 0 16,0-1-672-16,1-2-144 0,1 0-32 0,1-3 0 31,3 1-256-31,3-4-48 0,2 0-16 0,3-2 0 0,3 2 496 0,3-2 112 0,1 2 16 0,4-2 0 31,3 1-560-31,1 1-96 0,3-1-32 0,2 1 0 0,2 0 624 0,2 3 112 0,3 1 16 0,0-2 16 0,2 2 560 0,0 0 96 16,0 0 32-16,1 1 0 16,1 3 128-16,-2-4 48 0,1 2 0 0,-1-2 0 0,-1 1-320 0,-2-1-64 15,-1 0-16-15,0-3 0 0,-2 2-224 0,0-3 0 16,-3 0 0-16,-3-2 0 0,1 1 0 0,-3 0 0 15,-1 1 0-15,-1-1 0 0,-1 1 0 0,-2 0 0 16,-2 2 0-16,-2 1 0 0,-2 2 176 0,-2 1-176 16,-2 0 192-16,-2 3-192 0,-2 1 384 0,-3-2-16 15,0 2-16-15,-3 1 0 0,1-1-32 0,-2 0-16 0,-1 1 0 0,0-3 0 16,1 0-304-16,1-4 0 0,0 0 0 0,2-2 0 31,1-1-304-31,1-5-160 0,3-2-48 0,0 0-14608 16</inkml:trace>
  <inkml:trace contextRef="#ctx0" brushRef="#br0" timeOffset="2009.79">28334 957 30399 0,'5'6'2704'0,"-1"0"-2160"0,0 1-544 0,-3-4 0 0,1 3 176 0,0 1-176 0,1 2 160 0,4 10-160 0,0 6 832 0,-2 3 80 16,0 8 16-16,-5 1 0 0,-1 1-496 0,-4 3-112 16,-4-2 0-16,-1 1-16 0,-2 1-304 0,-1-5 128 15,0 1-128-15,-1-1 0 0,2-3 0 0,-1-4-256 16,4-1 32-16,-1-4 0 15,0 1-512-15,0-6-96 0,1 2-32 0,2-2 0 16,1-2-1200-16,-1-2-240 0,2-5-64 0,2-1-9216 16</inkml:trace>
  <inkml:trace contextRef="#ctx0" brushRef="#br0" timeOffset="2343.73">28248 878 34095 0,'-1'-4'3024'0,"1"2"-2416"15,1 2-480-15,0 0-128 0,1 0 0 0,2 0 192 16,2 0-64-16,3-4 0 0,5 1 464 0,3 1 112 16,4-2 0-16,1 2 16 0,2 1-384 0,0-3-80 15,4 4 0-15,-1-3-16 0,1 3-240 0,0 0 0 16,0 3 0-16,0-3 0 0,0 5-208 0,0 0-96 15,0 1-16-15,1 1 0 16,-3 2-896-16,-1 3-192 0,-4-2-48 0,-5 3 0 16,-1 0 704-16,-7 2 144 0,-2-1 32 0,-3 2 0 0,-3 1 784 0,-3 0 176 0,-2-1 16 15,-1-1 16-15,-1 1 912 0,-3-1 176 0,-2 1 32 16,-2-3 16-16,0 3-720 0,-3-3-160 0,-1 0-32 0,-2-1 0 16,-1-2-496-16,-3-1-144 0,-3 0 0 0,-3 1 0 15,-1-1 0-15,-1-2 0 0,-2 0 0 0,-1-1 0 31,-1-4-1168-31,2 2-256 0,0-2-48 0,3 2-14336 0</inkml:trace>
  <inkml:trace contextRef="#ctx0" brushRef="#br0" timeOffset="2752.08">28901 1627 27647 0,'8'-4'2448'0,"0"2"-1952"0,-1 2-496 0,-1 2 0 15,-1 0 1344-15,-1 0 192 0,2 2 16 0,3 1 16 16,6 6 144-16,4 4 16 0,5 3 16 0,1 6 0 0,1 3-1040 16,-4 2-224-16,-4 3-32 0,-3-1-16 15,-5 3-432-15,-5 0 0 0,-4 3 0 0,-6 0 0 0,-2 1-336 0,-5 0-48 16,-4 0-16-16,-2-3 0 31,-2-4-432-31,-1-2-64 0,-3-5-32 0,-2-1 0 0,-3-1 432 0,1-6 96 0,-1-4 16 0,0-4 0 0,0-2 48 0,-2-6 16 16</inkml:trace>
  <inkml:trace contextRef="#ctx0" brushRef="#br0" timeOffset="3688.62">30427 964 21183 0,'-3'-1'1888'0,"2"-3"-1504"0,1 4-384 0,0 0 0 15,0 0 0-15,0-2 0 0,0-1 0 0,-1 0 0 16,-2-3 1072-16,1-4 144 0,-1 0 16 0,1 1 16 16,-2-1-32-16,0-2-16 0,1 2 0 0,-2-2 0 15,0 2-288-15,-3-3-48 0,0 7-16 0,-3 0 0 0,-2 2-224 0,0 6-48 16,-5 2-16-16,-2 6 0 0,1 0-256 0,-4 5-48 16,0 1-16-16,-1 3 0 0,0 3-240 0,-1 0 144 15,0 4-144-15,2 3 128 0,2-1 64 0,0 7 16 16,-2 3 0-16,2 5 0 15,3 2 272-15,3-1 48 0,3-2 16 0,3 2 0 0,4-3-48 0,3-7-16 16,2 1 0-16,2-3 0 0,3-2-256 0,2-2-48 16,2-1-16-16,1-5 0 0,0 1-160 0,1-5 0 15,3-2 0-15,0 0 0 0,1-3-272 0,1-3-96 0,2-2-16 16,0-4 0 0,2 0-1856-16,0-2-368 0</inkml:trace>
  <inkml:trace contextRef="#ctx0" brushRef="#br0" timeOffset="4004.74">30770 896 35935 0,'-5'0'1600'0,"2"2"320"0,0 3-1536 0,3-2-384 0,0 0 0 0,0 2 0 0,0 0 176 0,0 5-48 16,0 6 0-16,0 3 0 0,-1 9 208 0,1 4 48 16,0 2 0-16,-2 3 0 0,-2-1-384 0,-1 1 0 15,-1 2 0-15,-2-2 0 0,1 1 0 0,-2-3 0 16,1-1 0-16,-2-1-128 15,1-5-304-15,0 0-48 0,2 1-16 0,-1-4 0 16,2-3-1216-16,1 0-240 0,0-2-48 0,0-5-11888 16</inkml:trace>
  <inkml:trace contextRef="#ctx0" brushRef="#br0" timeOffset="4367.7">30700 815 17503 0,'9'-10'1552'0,"-3"4"-1232"0,1 2-320 0,1-1 0 0,-2 4 1584 0,-1-2 256 16,1 3 48-16,4-3 16 15,5-2-624-15,4 1-128 0,5 0-32 0,-2 1 0 0,0 3-128 0,-2 3-32 16,0 3 0-16,-2 2 0 0,1 3-688 0,0 0-144 15,-1 4-128-15,-1-1 192 16,0 0-192-16,-3 0-224 0,-1 1 48 0,-3 1 16 16,-2-3-672-16,-4 2-128 0,-3 1-16 0,-1-1-16 0,-2 1 816 0,-2-2 176 0,-1 1 0 15,-1 1 0-15,0-3 960 0,-2 2 160 16,1-2 32-16,-2-1 0 0,2 2-96 0,-4-2-16 16,0 0 0-16,-2 1 0 0,0-3-608 0,-1-1-128 15,-2 4-32-15,-1-3 0 0,-1 2-272 0,-1-3 128 0,-1 1-128 0,-1-3 0 16,0 2 0-16,0-6 0 0,1 2 0 0,0-3 0 15,2-2-352-15,1-2 32 0,1 0 0 0,3-2-15808 16</inkml:trace>
  <inkml:trace contextRef="#ctx0" brushRef="#br0" timeOffset="8307.95">31293 294 11055 0,'-6'3'976'0,"1"-3"-784"15,2 2-192-15,0-2 0 0,2 0 656 0,-2 0 96 0,0 1 16 0,-5 2 0 16,-2-1 592-16,0 0 128 0,2 0 32 0,2-2 0 16,2 2 240-16,1-2 48 0,3 0 16 0,3 0 0 15,3-2-320-15,2 2-64 16,4 2-16-16,4 2 0 0,3 2-336 0,3 4-80 16,0 3-16-16,4-1 0 0,1 7-608 0,4 0-112 0,1 6-16 0,0 1-16 15,1 5-240-15,-3 4 0 0,0 9 0 0,-3 3 0 16,-2 7 0-16,-5 3 0 0,-7 6 0 0,-4 0 0 31,-5 4 0-31,-4 0 0 0,-5 0 0 0,-5 5 0 0,-5 0-320 16,-2-2 64-16,-3-3 0 0,-3-7 0 15,-2-3-192-15,-2-4-48 0,-3-2 0 0,0-4 0 16,-1-3 496-16,0-3 0 0,-3-2 0 0,0-4 0 0,0 0 0 0,-1-2 0 16,2-7 0-16,-1-1-14512 15</inkml:trace>
  <inkml:trace contextRef="#ctx0" brushRef="#br0" timeOffset="12612.65">21715 809 27647 0,'3'-3'2448'0,"-1"2"-1952"0,0 1-496 0,0 0 0 15,0 0 0-15,-1 1 0 0,3 2 0 0,1 3 0 16,3 2 496-16,-1 6 48 16,-1 5 16-16,-1 4 0 0,-2 5-128 0,-2 6-32 15,-2 2 0-15,-2 3 0 0,1 0-400 0,-2 8 0 16,1 3 128-16,-2 8-128 15,1 8-448-15,-3 1-112 0,2-4-16 0,0-3-12672 0</inkml:trace>
  <inkml:trace contextRef="#ctx0" brushRef="#br0" timeOffset="13087.5">21551 575 28559 0,'-10'-10'2544'0,"5"4"-2032"16,2 2-512-16,3 2 0 15,2-1-448-15,1 2-176 0,2 1-32 0,3 0-16 0,4-4 1136 0,7 2 240 0,6-1 32 0,6 2 16 16,4 1-80-16,1 0-16 16,1 4 0-16,-2-3 0 0,0 4-512 0,-1-1-144 0,-6 2 0 15,0 0 0-15,-1 3 0 0,-1 2 0 16,0 1 0-16,-4 3 0 0,-1 1 0 0,-1 0 0 0,-2 0-176 0,0 3 176 16,-1-3 0-16,0 2 0 0,1 1-128 0,-2-2 128 15,1 4 0-15,0-2 0 0,2 3 0 0,-3-2 0 0,-1 1 0 0,-3-1 0 16,-3-2 0-16,-2-2 0 0,-2 0 0 0,-4-2 0 15,-1-2 0-15,-3 1 0 0,-4-1 576 0,-4 0 96 16,-2-2 32-16,-6 3 0 0,-1-5-224 0,-4-2-32 16,-4 4-16-16,0-3 0 0,0-1-432 0,-1 0 0 15,-1 1-224-15,1 0 80 16,-1-1-672-16,-3 0-128 0,-1-2-16 0,2-1-16 31,2 0-96-31,3-1-16 0,3-4 0 0,2-1 0 0,5 0-448 0,5-1-80 0,3-2-32 0,7-3-5392 0,3 2-1088 16</inkml:trace>
  <inkml:trace contextRef="#ctx0" brushRef="#br0" timeOffset="13506.16">23060 261 17503 0,'-11'-6'1552'0,"3"3"-1232"0,-1 3-320 0,3 0 0 0,2 3 1216 0,2-3 192 15,-1 3 48-15,-3 0 0 0,-3 4-608 0,-3 3-112 16,-4 5-32-16,0 1 0 0,-2 3 64 0,1 0 0 0,-1 2 0 16,-2 2 0-16,-1 3-496 0,-3 2-80 0,-2 3-32 15,0-1 0-15,0 3 496 0,-4 3 112 0,-6 7 0 0,-4 9 16 16,-3 7-80-16,0 4 0 0,2 2-16 0,2-2 0 16,2 0-432-16,3 2-64 0,3 6-32 0,0 4 0 15,2 7 32-15,7-3 16 0,6-3 0 0,5-12 0 16,5-5-48-16,5-6-16 0,5 2 0 0,6-2 0 15,3-5-144-15,2-1 0 0,1-5 0 0,1-3 0 32,2-6-800-32,0-5-96 0,6 1 0 0,2-3-14048 0</inkml:trace>
  <inkml:trace contextRef="#ctx0" brushRef="#br0" timeOffset="14995.74">23169 916 21183 0,'-2'-2'1888'0,"1"0"-1504"0,-1 2-384 0,1-2 0 0,1 2 832 16,0 0 80-16,-2 0 32 0,-1-1 0 0,1-1-160 15,-1 1-16-15,1 1-16 0,0 0 0 0,1 1-560 0,2 2-192 16,1 1 0-16,0 1 144 0,2 1 32 0,0 4 0 15,2 2 0-15,0 2 0 16,3 4 528-16,-2 1 128 0,3 1 0 0,1 4 16 16,1 8-272-16,1 3-48 0,0 2-16 0,1 4 0 0,-2 1-144 0,-1-1-48 15,1 0 0-15,-2-3 0 0,-1-3-320 0,-1-7 0 16,0 0 0-16,-1-3 0 0,0-3 0 0,1-4 0 16,-1-1 0-16,0-1 0 0,3-6 0 0,-1 0 0 15,1-4 0-15,0-2 0 0,-2-2 192 0,1-4 80 0,1-2 16 16,0-5 0-16,0-2-48 0,0-1-16 0,-2-7 0 15,2-3 0-15,-1-3-224 0,-2-1 176 16,1-6-176-16,-2-1 160 0,1 1-160 0,-1 0 0 0,1 3 0 0,-2 4-176 16,1 6-16-16,0 1 0 15,0 7 0-15,0 3 0 0,0 1 192 0,1 4 0 16,0 3 0-16,-1 0 0 0,0 0 400 0,2 1 16 16,-2 1 0-16,1 1 0 0,0 1-128 0,0-2-32 15,0-2 0-15,1 4 0 0,-1-2-256 0,2-1 0 0,-2 2 0 0,1 3 0 16,0-2 0-16,0 2 0 0,1 0 0 0,-2 0 0 0,0 7 0 0,0-3 0 15,-1 3 0-15,0 0 0 0,0-1 0 0,0 0 0 16,-1-2 0-16,1-1-144 0,-1-2 144 0,2-2 0 16,-1-1 0-16,1-2 0 0,1-4 256 0,-1-2 48 31,0-2 0-31,2-4 0 0,-2-2 176 0,2-3 32 16,-1-1 16-16,-1-3 0 0,-1 0-224 0,-1-4-48 15,0 1-16-15,-1-3 0 0,-1-1-240 0,1-5 144 0,0-7-144 0,0-5 128 16,-1-3-128-16,1-1 0 0,-2 0 0 0,1 4 0 31,-1 4-784-31,1 10-144 0,2 4-32 0,-1 6-10800 0,-1 7-2160 0</inkml:trace>
  <inkml:trace contextRef="#ctx0" brushRef="#br0" timeOffset="15326.79">24233 1470 21183 0,'-5'5'1888'0,"1"-1"-1504"0,3-2-384 0,1 2 0 0,1-2 1920 0,2 2 304 16,0-1 64-16,1 2 16 0,5 6-1632 0,2 1-320 15,1 2-64-15,2 2-16 0,1 2 272 0,-2-2 48 16,1 0 16-16,1 3 0 0,-2 0-432 0,2-1-176 16,0 2 128-16,-2-2-128 0,-1 1 0 0,-3 1 0 15,-1 0 0-15,-3 1-176 0,-1-2 176 0,-2 0 0 16,-4-1 0-16,-3 1 0 0,-2 1 0 0,0-5 128 16,-3 1-128-16,-1 0 128 0,-1-3-320 0,-3 2-64 0,-3 1-16 15,0-3-14080-15</inkml:trace>
  <inkml:trace contextRef="#ctx0" brushRef="#br0" timeOffset="15977.09">24918 786 13823 0,'-9'-3'1216'0,"3"0"-960"0,1 3-256 0,1 0 0 0,2 0 3904 0,2 3 720 16,-1-2 160-16,-1 4 16 0,0 1-3840 0,-1 4-768 0,1 2-192 0,1 4 0 16,2 3 0-16,0 1 0 15,2 2 0-15,-1 4 0 0,2 5 0 0,-2 1 0 16,1 3 0-16,0 2 0 0,-1 7-128 0,1-2 128 0,-1 4 0 0,-2-4 0 16,-2 3-176-16,1-5 176 15,-1-3-160-15,-3-2 160 0,0-2-784 16,-3-2-64-16,0 0-16 0,0-2-7680 0,1-6-1536 0</inkml:trace>
  <inkml:trace contextRef="#ctx0" brushRef="#br0" timeOffset="16198.64">24865 1235 39615 0,'-2'0'1760'0,"2"3"352"0,3-2-1680 0,-1 1-432 0,1-2 0 0,0 0 0 16,1 0 0-16,2 0 0 0,4 0 0 0,3 3 0 0,0-3 0 0,2 0 0 16,-1 0 0-16,-3-3 0 31,0 3-448-31,-1-3-80 0,0 3-16 0,1-3 0 0,-1-1 128 0,1 2 32 0,1-2 0 0,2-1 0 31,1 0-496-31,1-1-80 0,0 0-32 0,1-3-9120 0,2 2-1840 0</inkml:trace>
  <inkml:trace contextRef="#ctx0" brushRef="#br0" timeOffset="16452.39">25346 738 30399 0,'-8'7'2704'0,"2"2"-2160"15,4 1-544-15,0-4 0 0,2 0 224 0,-2 4-64 16,-3 6-16-16,-3 9 0 0,-1 7-144 0,-1 7 0 16,0 1 0-16,0 1 0 0,2-6-176 0,1 1 176 15,1 7-128-15,-2-1 128 0,2 4 0 0,-1 2-160 16,2-1 160-16,1-2 0 0,2-5 0 0,-1-1-128 16,2-7 128-16,0-1 0 0,-2 0 0 0,3-5-128 0,0-4 128 15,3 0 0 1,2-3-752-16,1-6-32 0</inkml:trace>
  <inkml:trace contextRef="#ctx0" brushRef="#br0" timeOffset="16877.96">25602 880 25791 0,'-5'10'1152'0,"0"-2"224"0,1 1-1104 0,0 0-272 0,2 0 0 0,1-3 0 0,-2 4 1024 0,-1 6 128 15,-1 9 48-15,-2 7 0 0,-2 9-128 0,1 3-32 0,0 1 0 0,2-8 0 16,1 1-848-16,3-6-192 0,-1-1 0 0,3-5 0 16,0-4 0-16,1-1 0 15,2-3-144-15,-2-3 144 16,2 1-736-16,-2-4-64 0,1 2-16 0,0-3 0 15,0-1-1360-15,0-4-288 0,0 0-48 0,0-2-8576 0</inkml:trace>
  <inkml:trace contextRef="#ctx0" brushRef="#br0" timeOffset="17227.82">25531 795 35007 0,'-10'-6'1552'0,"3"3"320"0,1 1-1488 0,3 1-384 0,3 1 0 0,0 0 0 16,1 1 368-16,-1 1 0 0,3-2 0 0,-1 3 0 15,2 0-368-15,2 4 0 0,3-4 0 0,1 1 0 0,2 1 0 0,3 1 0 16,2-2 0-16,3 6 0 0,2-2 0 0,2 2-128 16,3 3 128-16,-1 3 0 0,1-3 0 0,-2 3-128 0,-3 2 128 15,-3 2 0-15,-4-2 0 0,-3-2 0 0,-3 3 0 0,-2-3-128 16,-1 4 128-16,-2-2 144 0,0 7-16 0,-1-3-128 15,0 3 576-15,0 3 16 16,0 1 0-16,-2-3 0 0,2 2-336 0,-2-2-64 0,-1 1 0 0,0-4-16 0,0 0-176 16,-3-2 0-1,0-2 0-15,-3-3 0 0,-1 0 384 0,-1 0 0 0,-2-4 0 0,-4 2 0 16,-1-3-96-16,-2 0-32 16,-4 0 0-16,-2-3 0 0,-3 2-256 0,-5-2 0 0,-4 1 128 0,-2-3-128 15,0 2 0-15,-3-2 0 0,-4-3 0 0,-2 2-18464 16</inkml:trace>
  <inkml:trace contextRef="#ctx0" brushRef="#br0" timeOffset="43407.75">32464 3995 33167 0,'9'-16'2944'0,"-2"4"-2352"16,0 2-464-16,-2 4-128 0,-2 0 448 0,4-4 80 0,4-11 16 0,6-14 0 16,5-9 192-16,4-11 32 15,3-12 16-15,-3-2 0 0,-3 0-592 0,-1-8-192 0,-1 2 0 16,-1-7 0-16,0-1 128 0,-4-2-128 0,0 0 0 0,-4 2 0 16,0-3 416-16,-5 5-32 0,-1-5 0 0,-2 7 0 15,-2 6-48-15,0 4-16 0,-2 9 0 0,1 3 0 16,0 7-192-16,0 6-128 0,1 2 128 0,0 2-128 15,2 4 0-15,-1 3 0 16,2 3 0-16,-1-1 128 0,1 2 0 0,0 0 0 0,0 1 0 0,1-1 0 16,-1 1-128-16,1-1 0 0,-1-2 128 0,0 3-128 0,-2-3 160 0,-1 1-32 15,-2-1-128-15,-1-1 192 0,-2 4-192 0,0-1 0 16,-2 7 0-16,0-3 0 16,0 6 0-16,0 0 0 0,1 3 0 0,0 0 0 15,3 1 0-15,-1-1 0 0,1 4 0 0,1-4 0 0,0 1 0 0,0 1 0 16,1-2 0-16,-1 4 0 15,0-3 0-15,-1 1 0 0,-1 2 0 0,0-2 0 0,-1 2 0 0,-2 0 0 16,-1-3 128-16,-2 2-128 0,-4 0 128 0,0 0-128 16,-2 1 176-16,0 0-176 0,-2 2 0 0,-2 2 0 15,0 0 0-15,-3-1 0 0,1 2 128 0,-1 0-128 16,-1 1 192-16,-1 3-192 16,0-1 0-16,1 1 0 0,-1 0 0 0,1 3 0 0,1 0 0 0,1 0 0 15,-1 1-160-15,-1 1 160 0,1 5 0 0,0-1 0 0,-3 1 0 0,2 2 0 16,-1 1-128-16,-1-2 128 0,2 2 0 0,1-2 0 15,1 0 0-15,0 1 0 0,2-2 0 0,-1 2 0 16,2 1 0-16,0 0 0 0,1 0 0 0,1 1 0 16,2-1 0-16,2 0 0 0,0 2 0 0,2-2 0 15,1-1 0-15,0 0 0 0,2 1 0 0,0-3 0 16,1-1-128-16,0-3 128 0,1 0 0 0,2-2 0 0,-2 2 0 16,0-6 0-16,2 2 0 0,0-5 0 0,-1 2 0 0,2-5 0 31,0 1 0-31,-1-2 0 0,2 0 0 0,2-4 0 0,-1 2 0 0,1-4 0 0,3 1 0 0,0-1 0 15,1 0 0-15,3-3 0 16,0 1 0-16,1-1 0 0,2 2 0 0,0 1 0 0,1-3 0 0,0 1 0 16,1 2 0-16,-1 0 0 15,1 3 0-15,-2-2 0 0,0 5 0 0,0-3 0 0,-1 2 0 0,0 1 0 16,0 0 0-16,-2 1 0 16,0 2 0-16,-2 1 0 0,0-3 0 0,1 2 0 0,-1 0 0 0,2 1 0 15,0-2 0-15,-1 1 0 0,2 2 0 0,0-1 0 16,1 1 0-16,2 2 0 15,-1-4 0-15,2 4 0 0,0-3 0 0,2 2 0 0,1 1 0 0,0 0 0 16,1-2 0-16,2 4 0 16,-1-2 0-16,1 3 0 0,-1 0 0 0,0 0 0 0,-2 0 0 0,0 3 0 0,1-3 0 0,-2 1 0 15,-1 1 0-15,-3 1 0 16,2-2 0-16,-3 1 0 0,-1-2 0 0,-3 3 0 16,1-3 0-16,-2 1 0 15,0 2 0-15,-1-2 0 0,1 0 0 0,-2 3 0 16,-2-3 0-16,1 1 0 0,-3 2 0 0,-2 1 0 15,0-1 0-15,-2 2 0 0,-2 0 0 0,-3 2 0 16,1 0-160-16,-2 0 160 0,-4 3 0 0,-2 1-144 0,-1-1-48 16,-4 4-16-16,-3-2 0 0,0-1 0 0,-4 1 208 0,-1 2 0 15,-1-4 0-15,-1 2 0 0,-1-2 0 0,0 0 0 16,0 0 0-16,0-1 0 0,1 0 0 0,0-4 0 16,1 0 0-16,0 1 0 0,3-4 0 0,0 0 0 15,1-2 0-15,3 1 0 0,-1-2 0 0,2 0 0 16,2 0 0-16,3 0 0 0,1 3 0 0,2-2 0 15,2 2 0-15,0 0 0 0,3 2 0 0,0 3 0 16,2-2 0-16,0 0 0 0,2 1 0 0,2 2 0 16,-1 0 0-16,0 1 0 0,2 0 0 0,-1-2 0 0,1 3 0 15,-1 1 0-15,2-3 0 0,-1 0 0 0,0 2 0 16,1 0 0-16,0-1 0 0,2 0 0 0,0-1 0 0,2 1 0 16,2-4 0-16,1 4 0 0,3-3 0 0,1 2 0 15,4 1 0-15,2 2 0 0,3 3 0 0,3 1 0 16,2 4 0-16,4 4 0 0,3 1 0 0,4 4 0 15,3 3 0-15,-1 0 0 0,3 3 0 0,-4 2 0 16,-3-3 0-16,-5 0 0 0,-2-3-128 0,-5-3 128 16,-1 1 0-16,-2-5 0 0,-4 2 0 0,1-1 0 15,-1-3-1184-15,-2 0-192 0,-1-5-32 0,0 1-15456 16</inkml:trace>
  <inkml:trace contextRef="#ctx0" brushRef="#br0" timeOffset="80760.98">1929 10759 6447 0,'2'0'576'0,"-2"-2"-576"0,0 2 0 0,0 0 0 16,0 0 336-16,-1-2-32 0,0 0-16 0,-1 0 0 0,-2-2 752 0,-4-1 160 15,0 0 16-15,-3-1 16 0,0 0 368 0,-4 0 64 16,0-1 0-16,-2 1 16 0,-1 0 224 0,-2-3 32 16,1 3 16-16,-4-1 0 0,1 1-720 0,-1-1-144 15,-2-1-16-15,-1 0-16 0,1 2-656 0,-2-2-128 16,-1 0-16-16,-3-2-16 0,2 4-240 0,-2 1 0 15,-1 1 0-15,-4 2 0 0,-1 2 0 0,-1 0 0 16,-4 2 0-16,-4 2 0 0,-2 1 0 0,-5 1 0 16,-3 0 0-16,-1-1 0 0,0 4 0 0,3-3 0 15,2 3 0-15,1-4 0 0,3-3 0 0,5 2 224 16,2 1-16-16,5-1 0 0,3 2 624 0,3 0 128 0,3 0 32 0,5 4 0 16,3-1-592-16,7 4-112 0,3 2-32 0,4 1 0 15,4 2-256-15,3 3 0 0,4-3 0 0,4 2-144 16,3-2 144-16,2 5-192 0,2-1 192 0,3 4-192 15,1 2 192-15,0 6 0 0,1 0 0 0,-2 5-128 16,-3 5 128-16,0 5 0 16,-1 7 0-16,-1 1 0 0,-1-4 0 0,-2 1 0 0,2-2 0 0,-3-1 0 15,-1 0 0-15,-3 7 0 0,-1 9 0 0,-1 5 0 16,0-3 0-16,-1 0 0 0,0 4 0 0,-1 6 0 16,1 10 304-16,1 3 80 0,0-1 32 0,0 2 0 0,1-3 352 15,2 2 80-15,-2 7 16 0,0-4 0 0,-1-1-384 0,-1-1-80 16,-1 7-16-16,-3-1 0 15,-2 1-256-15,-2-5-128 0,0-9 128 0,1-3-128 16,-2 1 0-16,0-2 0 0,-1-2 0 0,-1-5 0 0,1-4 320 0,-1 0-32 16,-1 2 0-16,0 0 0 0,-1 3 96 15,-1-7 32-15,-1-9 0 0,0 4 0 0,-1-1-224 0,-2 6-64 16,3 4 0-16,0 3 0 0,2 4-128 0,2-5 0 16,0-3 0-16,1 1 0 0,0-3 0 0,0 2 0 0,1 1 0 15,0 0 0-15,-1-4 0 0,0 0 0 0,-2-2 0 0,1 2 0 16,2 2 0-16,-3 1 0 0,1 4 0 15,-2-5 0-15,2-9 0 0,-2-4 288 16,1 3-48-16,-3-4-16 0,-3 1-224 0,0 4 0 0,0 0 0 0,0-6 0 16,2-8 192-16,0-5-16 0,3-2 0 0,0-3 0 15,1 3-48-15,2-2-128 0,1-4 192 0,3 5-64 16,-1 2 0-16,3 3-128 0,0 2 192 16,3-4-64-16,1-1-128 0,-1-1 0 0,1 3 0 0,-2-3 0 0,2-3 0 15,0 6 0-15,-3-2 0 0,0 1 0 16,1 3 0-16,-2-2 0 15,-2 2 0-15,1-4 0 0,-1-1 0 0,0-4 0 16,2-1 0-16,2-2 0 0,-2 1 0 0,0 0 0 0,1-3 0 0,1 0 0 16,2-1 0-16,0 0 0 0,2-1 0 0,1-2 0 0,1 0 224 0,0-3 64 15,1-3 16-15,0-2 0 0,2 1-304 16,-2-2 0-16,0-2 0 16,0 2 0-16,1-1 0 0,0 2 0 0,-3 1 0 0,-1 1 0 0,1 0 0 0,-2 1 0 15,-2 1 0-15,0-1 0 16,-1-1 0-16,1 3 0 0,-2-3 0 0,0 1 0 0,2-2 0 0,-1-1 0 0,2-1 0 0,1-7 0 31,1-2 208-31,1-4-16 0,2 0 0 0,0-3 0 16,-1-2 224-16,0 2 32 0,-1-3 16 0,2 0 0 0,-2-3-272 0,2 2-48 0,1 1-16 0,0-3 0 15,1 3-128-15,1-2 0 0,3 2 0 0,0 0 0 16,2 0 240-16,2 2 16 16,3-2 0-16,3 0 0 0,1 0 32 0,3 0 16 0,5 0 0 0,4 0 0 31,3-3-80-31,3 0-16 0,5 0 0 0,5-4 0 0,4 1-208 0,8-2-192 0,7 0 48 15,0-4 0 1,1-1-832-16,1 0-176 0,-1 0-16 0,4-3-20528 16</inkml:trace>
  <inkml:trace contextRef="#ctx0" brushRef="#br0" timeOffset="-192443.32">15034 15619 19343 0,'-6'-6'1728'0,"1"2"-1392"0,1 2-336 0,2 1 0 0,0 1 144 15,1 0-144-15,-4-5 192 0,-2-1-192 16,-3-2-960-16,1-1-320 0,1 0-48 0,1 0-16 0,5 2 1344 0,1-3 304 16,2 3 32-16,3-2 16 0,2 2 320 0,1 2 64 15,3 2 16-15,1-3 0 0,2 3-128 0,2 2-32 16,2-2 0-16,3 3 0 0,1 0-16 0,3 3-16 16,4-3 0-16,2 1 0 0,6 2-112 0,5-1-32 15,6-2 0-15,-4 0 0 0,-3 0 192 0,7 1 32 16,11-1 16-16,5 0 0 0,-1 0 112 0,2-1 32 15,1-1 0-15,-1 0 0 0,-2 0 48 0,0-1 16 16,1 2 0-16,0-1 0 0,-4-2 32 0,-1 1 0 16,-1 0 0-16,-5 0 0 0,-1 0-304 0,-1-1-48 15,1 1-16-15,-3 0 0 0,-1 3-400 0,-3-3-128 16,-4 1 0-16,-4 0 0 0,-2 2 0 0,-6-2 0 0,-1 0 0 0,-4 0 0 16,-4 0 0-16,0-2 0 0,-3 0 0 0,-2 2 0 15,-3-2 128-15,-1 2-128 0,-1-2 0 0,-1 2 0 16,-2-1 272-16,-1 2-48 0,-3 1-16 0,0-3 0 15,-1 3-16-15,-1 0 0 0,0 0 0 0,-1 0 0 16,-1 3-64-16,1 1 0 0,-1-2-128 0,1 2 192 16,-2 2-192-16,3 1 144 0,-1 4-144 0,2 2 128 15,0 3-128-15,3 4 128 0,0 1-128 0,2 5 128 0,1 3-128 0,1 5 192 16,0 4-192-16,1 3 192 0,0 0-192 0,1 4 0 16,-4 2 0-16,1 3 0 0,-1-2 0 0,-2 7 0 15,-1 6 128-15,-3 0-128 0,0 2 0 0,-2-4 0 16,4-4 0-16,0-4 0 0,3-3 0 0,1-1 0 15,3 0 0-15,1 0 0 0,2 1 0 0,0 1 0 16,2 2 0-16,0-3 0 16,-1-3 0-16,1 2 0 0,-2 0 0 0,1-1 128 0,-2-3-128 0,0-2 0 15,-3-1 0-15,0 0 128 0,-1 0 0 0,1-5-128 16,0-1 192-16,-1-4-64 0,0-2 16 0,0-1 0 16,0-5 0-16,-1 1 0 0,-1-6-144 0,0 0 0 15,-2-1 0-15,1-3 0 0,-1 0 0 0,-2-4 0 16,1-3 0-16,-2-1 0 0,3 0 0 0,-3-1 0 15,0-2 0-15,0 2 0 0,1-4 0 0,-2 2 0 0,1-2 128 0,0 2-128 16,1 0 160-16,-1-2 0 0,0 3 0 0,0-3 0 16,0 0-16-16,0 0 0 0,0 0 0 0,0 0 0 15,0 0-144-15,0 0 160 0,0 0-160 0,0 0 160 16,0 0-160-16,0 0 0 0,0 0 0 0,0 0 128 16,0 0-128-16,0 0 128 0,-17 13-128 0,10-13 128 0,3 3 64 15,-5-3 16-15,-1 1 0 0,-5-1 0 16,-1 2-16-16,-6-2 0 0,-7-2 0 0,-11 2 0 0,-11-1-192 0,-10 1 144 15,-9 0-144-15,-9 0 128 16,-7 1-128-16,-5-2 192 16,1 1-192-16,-8-3 192 0,-5 3-48 0,1 0 0 0,3-2 0 15,3 1 0-15,4 1-16 0,-7-4 0 0,-4 4 0 0,5-3 0 0,7-3-128 0,1 0 0 16,1 0-192-16,-2-3-13696 16,0 2-2720-16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34:56.8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26487 11086 28559 0,'-9'-16'2544'0,"2"3"-2032"16,2 6-512-16,2 2 0 0,2 1 544 0,-1-2 16 0,-4-10 0 0,-3-10 0 31,-3-8-800-31,-1-6-144 0,2 0-48 0,2 0 0 15,1 3-976-15,-1-2-192 0,0 5-32 0,0 1-16 16,-3 2 624-16,0 3 112 0,-3 0 16 0,-2-1 16 0,-3 3 1536 0,-2-1 304 0,-4 3 64 0,-4-3 16 16,-2 1 288-16,-5 0 48 0,-3 4 16 0,-4 1 0 15,-4 1-608-15,-6 4-112 0,-1 4-32 0,-8 2 0 16,-10 4-464-16,-8 0-176 0,-4 1 0 0,-4 7 144 16,-2 4-144-16,-6 2-176 0,-4 0 48 0,-4 5 0 15,-2-1-16-15,0 7 0 0,-3 3 0 0,1 0 0 0,5 2 144 0,0 7-160 16,0 3 160-16,2 7-160 15,0 6-224-15,6 4-32 0,2 9-16 16,2 7 0-16,-1 8 272 0,2 7 160 0,3 1-192 0,-1 11 192 0,3 14 0 0,0 5-128 16,5 5 128-16,2 8 0 15,3 7-448-15,9 7-16 0,9 2-16 0,9 9 0 16,8 4-1232-16,10 7-240 0,11-1-48 0,10 1-16 16,9-5 528-16,10-3 96 0,11-4 32 0,9-12 0 0,7-10 912 0,10-6 176 15,9-2 32-15,10 4 16 0,10 6 560 0,8-4 112 16,9-9 32-16,5-25 0 15,5-29-2048-15,15-19-416 0,18-7-64 0,12-14-32 16,11-5 1200-16,9-10 240 0,5-5 64 0,2-6 0 0,2-11 432 0,10-11 144 0,6-7 0 0,-1-11 0 16,-7-8 0-16,-7-12 0 0,-3-4 0 0,-12-9 0 15,-10-6-144-15,-14-6 144 0,-12-5 0 0,-15-7 0 16,-10-1 624-16,-10-3 192 0,-10 5 32 0,-4-11 48 16,-5-4 3456-16,-5-6 704 0,-7-1 144 0,-7-1 32 15,-6-4-1760-15,-8-1-336 0,-7 4-80 0,-9-5-16 0,-8-1-1696 16,-9 2-320-16,-7 7-80 0,-10 3-16 15,-9 7-544-15,-8-1-96 0,-9-3-32 0,-9 1 0 0,-9 5-256 0,-9-5 0 16,-6 2 0-16,-9-1 0 0,-7 5-144 0,-5 7-144 16,-5 7-32-16,-2 9 0 15,-5 7-576-15,-5 5-112 0,-4 6-16 0,-2 3-16 16,0 6-752-16,-1 4-128 0,-2 7-48 0,-2 9 0 16,2 12-208-16,-5 8-64 0</inkml:trace>
  <inkml:trace contextRef="#ctx0" brushRef="#br0" timeOffset="59589.87">32499 8430 27647 0,'-11'1'2448'0,"1"4"-1952"15,3-1-496-15,3-1 0 0,1 1 960 0,-3 1 112 0,-2 5 16 0,-11 2 0 31,-6 10-368-31,-6 3-64 0,-3 4-16 0,-2 0 0 0,1 2-640 0,-2 1 0 0,-1 6 0 0,-4 2 0 16,-3 5 0-16,-5 1 0 0,-4 6 0 0,-4 2 0 31,-5 4-128-31,-7 8 128 0,-4-1 0 0,-4 8 0 16,0 3 0-16,0 0 0 0,4-3 0 0,1-6 0 16,2-4 0-16,3 0 0 0,1-4 0 0,1 2 0 15,-2 5 256-15,0-6 112 0,-2 3 16 0,1-2 16 16,2-4 304-16,2 2 64 0,1 2 16 0,0-1 0 15,4 3-464-15,3-3-80 0,3-10-32 0,3-3 0 0,5-5-208 16,5-9 0-16,7-5 0 0,5-3 0 0,3-4 0 0,4-1 0 16,1-2 0-16,4-2 0 0,2 0 0 0,0-2 0 15,0 1 0-15,0-2 0 0,1 0 0 0,-1-2 0 16,-1 0 0-16,0 0 0 0,-1-4 0 0,1 0 0 16,0-1 0-16,0 0 0 0,1-4 336 0,1 0 32 15,0-2 0-15,2 0 0 0,2-4-80 0,1-2-16 16,2-3 0-16,2-2 0 0,1-1-80 0,3-4 0 15,-1-1-16-15,4-1 0 0,1-3-176 0,0-1 160 0,2-3-160 16,-1-1 160-16,2 0-160 0,-1-5 0 0,0-1 0 0,-3 0 0 16,2-2 0-16,-2 0 0 0,-2-1 0 0,-2 2 0 15,-4-2 0-15,-1 2 0 0,0 4 0 0,1 6 0 16,1 1 0-16,1 4 0 0,3 5 0 0,0 3 0 16,1 1 0-16,1 5 0 0,1 4 0 0,1 0 0 15,-1 3-160-15,2 1 160 0,-1 5 0 0,-1 1-144 16,-2 5 144-16,0 1 0 0,-2 3 0 0,-3 4 0 15,-2 2 0-15,-1 1 0 0,-2 1 0 0,-1-1-128 16,1 3 128-16,0-5 0 0,1 2 0 0,2 2 0 16,1-3 0-16,1 1 0 0,1 2 0 0,2 0 0 15,-1-2 0-15,1 3 0 0,0 1 0 0,1 3 0 16,1-3 0-16,0 3 0 0,1-1 0 0,2-1 0 16,2-5 0-16,1-7 0 0,3-1 0 0,-1-5 0 0,2 0 0 15,4-7 0-15,1 1 128 0,2-4-128 0,2-1 384 0,5-2 16 16,5-5 0-16,5-2 0 0,7-3-96 15,4-2-32-15,-3-1 0 0,6-3 0 0,6-5-272 0,6-2 0 16,4-6 0-16,5-5 0 16,4-5-576-16,4-4-32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38:26.8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29361 1223 22111 0,'-7'-4'1968'0,"3"0"-1584"15,1 2-384-15,2 2 0 0,1 0 384 0,-1-3-16 0,-4 2 0 0,-3-5 0 16,-4 1 208-16,-3-1 64 0,-2 1 0 0,-2 0 0 15,-1 1-640-15,-2 2 0 0,0 1-192 0,-4-4 64 32,-4 3-576-32,-2 0-128 0,-3 2 0 0,-3-3-16 15,-3 2 336-15,-4 1 64 0,-5 0 0 0,-3 1 16 0,-1 2 432 0,-2-3 128 0,3 2 0 0,-3 2 0 16,-2-1 400-16,-4 0 96 0,-5 0 16 0,-4 0 0 16,-7 1-16-16,-3 2 0 0,1-2 0 0,-5 2 0 15,-8 3-160-15,-5-3-16 0,-3 0-16 0,-3 0 0 0,-1 4 112 16,-5-3 32-16,-4-1 0 0,1 4 0 0,6-3-320 0,1 2-48 15,3-1-16-15,0-1 0 0,6-1-192 0,0-1 0 16,2 0 0-16,1-2 0 0,0 0-128 0,1-3 128 16,7 0-192-16,-1 0 192 0,2-3 0 0,-1 0 0 15,0 0 0-15,1-4 0 0,8 2 0 0,-2-3 0 16,0 2 0-16,-3-4 0 0,2 4 0 0,3 1 0 16,4 1 144-16,8-2-144 0,5 4 320 0,2 1-32 15,2 1 0-15,2 1 0 0,2 1-16 0,1 1 0 16,3 3 0-16,2-2 0 0,4 2-144 0,0 0-128 15,1 0 144-15,2 0-144 0,-1 1 0 0,2-1 0 0,1 1-208 0,-1-3 64 16,-2 1 144-16,-1-1 0 0,2-2-144 0,-1 2 144 16,3-3 0-16,0-1 0 0,2 0 0 0,3-1 0 15,2-3 0-15,2 2 0 0,2-5 0 0,3 1 0 16,3 2 144-16,2-2 0 0,4 0 0 0,1 0 0 16,5 0 368-16,0 0 80 0,4 2 16 0,3-2 0 15,2 2-176-15,2-1-48 0,3 1 0 0,2 1 0 16,4-4-256-16,4 4-128 0,3-4 128 0,3 1-128 15,5 0 0-15,4 0 0 0,1-4 0 0,8 1 0 16,4-1 0-16,6-2 0 0,-1 0 0 0,1 2 0 0,-2-3 0 0,0 1 0 16,3-1 128-16,2-2-128 0,5-1 0 0,1 0 0 15,3-4 0-15,-1 1 0 0,-2 1 0 0,-1-5 0 16,-2 1 0-16,-4 1 0 0,-3 1 0 0,-5 2 0 16,-4 2 0-16,-6 0 0 0,-6 3 0 0,-6 0 0 15,-6 2 0-15,-4 1 0 0,-6 3 0 0,-4 4 0 16,-4-3 0-16,-6 2 0 0,-2 1 0 0,-4 3 0 15,-6 0 0-15,-6 0 0 16,-4 3-736-16,-7 1-32 0,-5 2 0 0,-5 2 0 16,-6 2 192-16,-5 3 16 0,-7 0 16 0,-3 0 0 0,3 0 544 0,2 2 0 15,0 1 0-15,0-1 0 0,1 5 0 0,3 0 0 0,0 1 0 16,8-3 0-16,4-2 352 0,9-3-32 0,8-2 0 0,2 1 0 16,5-1-64-16,3 0-32 0,5 0 0 0,3 1 0 15,2-1-32-15,3 1-16 0,2 2 0 0,2 1 0 16,3-2-176-16,3 6 0 0,0-1-192 0,3 4 192 15,3 1-256-15,2-1 80 0,3 0 16 0,3 1 0 16,4-1-48-16,3-4-16 0,0 2 0 0,5 1 0 16,-1-1 224-16,6-2 0 15,2 2 0-15,3 1 0 0,3-5 0 0,-2 3 0 16,-2-3 160-16,7 3-160 0,7 0 160 0,3 4-160 0,7 1 192 0,0-1-192 0,1 1 0 16,-1 0-224-16,-2 1 16 0,-2 3-9408 31,-4-2-1888-31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44:09.14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8899 6760 28559 0,'-33'5'2544'0,"6"-2"-2032"16,11-1-512-16,8-2 0 0,3 0 144 0,-8 1-144 16,-17 2 128-16,-13-1-128 0,-7 2 256 0,3-4-16 0,13 3-16 0,10-6 0 15,9 3-496-15,8-2-112 0,6 0 0 0,5 0-16 16,4-2-1136 0,6-1-208-16,2 2-48 0,5-1-16 0,2 0 848 15,5-1 160-15,2 4 32 0,8-2 16 0,2 1 1456 0,7 1 304 0,11-2 48 0,13 0 16 16,12-1 800-16,13-2 176 0,8 1 16 0,15-3 16 0,13 0-64 0,3-2-16 15,-4 4 0-15,25-3 0 16,23-1-1040-16,12 0-224 0,5 1-32 0,2 0-16 0,-5 1-432 0,11-4-96 16,16 2-16-16,5-6 0 0,1 3-144 0,19-5 0 15,17 2 0-15,12-5 0 0,1 1 0 0,14 1 0 16,12 3 0-16,10 0 0 16,6 6 144-16,7-2 0 0,7 3 0 0,-3 6 0 15,-1-1-144-15,-6 8 0 0,-2 6 0 0,-7-2 128 16,-5 6-448-16,-9 1-112 0</inkml:trace>
  <inkml:trace contextRef="#ctx0" brushRef="#br0" timeOffset="17125">19158 5586 37775 0,'-1'0'3360'0,"1"2"-2688"0,3-2-544 0,2 1-128 16,0-1 336-16,0 0 48 0,4 0 0 0,6-1 0 15,4 1-528-15,7-2-112 0,7-2 0 0,-1-2-16 16,2-1-144-16,3-1-32 16,-1 0 0-16,3 0 0 0,1 0-496 0,1 2-96 0,0 0-32 15,-1 0 0-15,-2 2-352 0,0 2-80 0,-1-1-16 0,-2 2 0 16,-2 1-688-1,0 0-144-15</inkml:trace>
  <inkml:trace contextRef="#ctx0" brushRef="#br0" timeOffset="17504.53">19113 5891 13823 0,'4'-2'1216'0,"-1"-2"-960"0,-1 4-256 0,3 0 0 16,0 0 5232-16,2 0 992 0,2 0 208 0,6 0 32 16,10 0-4672-16,9 0-928 0,7-3-192 0,4 0-32 0,1-4-512 0,1 2-128 15,2 2 0-15,0-1 0 0,1-2 0 0,-1 0 0 32,1 2-176-32,-1-2 176 0,2 0-768 0,-3-3-48 0,0 2-16 0,-2 0 0 31,-2-1-928-31,-2 0-192 0,-1 2-32 0,-2 0-12080 0</inkml:trace>
  <inkml:trace contextRef="#ctx0" brushRef="#br0" timeOffset="20727.98">20794 5085 31327 0,'-15'1'2784'0,"3"1"-2224"0,-1 2-560 0,5 2 0 15,1-3 1264-15,5 1 144 0,-2 2 16 0,-1 4 16 16,-5 8-1712-16,1 4-352 0,1 7-64 0,6 5-16 15,4 1-128-15,6 0-16 0,0-3-16 0,3 0 0 32,2-1 224-32,-1-1 64 0,0 1 0 0,1-1 0 0,-3-1 384 0,-2 5 192 0,0 1-192 0,-3 3 192 15,-3 3 448-15,-3 1 224 0,-2 3 32 0,-1-2 16 0,-3-1-336 0,0-5-64 16,1-8 0-16,0-1-16 16,1-6-1200-16,0 1-224 0,0-5-48 0,2-2-11936 0</inkml:trace>
  <inkml:trace contextRef="#ctx0" brushRef="#br0" timeOffset="21211.3">20801 4899 38703 0,'-16'-3'1712'0,"6"0"352"0,3-1-1648 0,3 4-416 0,3-2 0 0,2 2 0 16,0 0-256-16,1-1-128 0,0-2-16 0,3-1-16 16,2 2-384-16,3-4-80 0,2 2-16 0,1-2 0 15,1 2 80-15,1-2 16 0,1 1 0 0,0 1 0 16,1-2 288-16,0 2 64 0,3 2 16 0,-1 1 0 0,0 1 432 0,2 0 0 15,3 0 0-15,2 3 0 0,4 1 128 0,2 2 0 16,4 1 0-16,2-1 0 0,0 1 128 0,-1 2 16 16,-1 1 16-16,-4 2 0 0,-4-2-288 0,-4 2 0 15,-1 4 0-15,-5 3 0 0,-2 1 0 0,-2 1 0 0,-3 1 0 16,-4 0 0 0,1-1 0-16,-3 3 0 0,-2 1-176 0,0-1 176 0,-2 0-128 0,-1-3 128 0,-1 1 0 15,-2-3 0-15,0-3-128 16,-3-3 128-16,-3 2 0 0,-3-3 0 0,-2 0 0 0,-2-4 0 0,-1 1 0 0,-2-2 0 15,-2-1 0-15,-1 1 128 0,-2 1-128 0,-1-3 0 16,2 0 0-16,-4 1 128 0,-2 1-128 0,0-4 0 16,-1 1-192-16,0-2-144 0,1 1-32 0,0-2 0 15,4 2-688 1,4-3-144-16,3 0-16 0,3-4-16 16,3 1-1008-16,2 1-192 0</inkml:trace>
  <inkml:trace contextRef="#ctx0" brushRef="#br0" timeOffset="21664.59">22325 4672 23951 0,'-14'0'2128'0,"3"0"-1696"0,-1 0-432 0,2 2 0 16,4-1 2480-16,-1 2 400 0,0 1 96 0,-7 1 16 15,-8 4-2048-15,-6 1-416 0,-7 6-80 0,0-1 0 0,1 3-448 0,2 0-144 16,1 1 0-16,3 0 0 0,3 2-64 0,1 2-16 16,2 1 0-16,1 5 0 0,0-1 448 0,0 6 96 15,0 3 0-15,0 1 16 0,1-1 224 0,0 2 32 16,-1 5 16-16,0 6 0 0,0 0-432 16,2 1-176-16,3 0 128 0,3-3-128 0,2-1 0 0,3-3 128 15,5 1-128-15,1-2 0 0,5 4 160 0,2-5-160 16,3 0 192-16,4-1-192 0,5-1 256 0,3-2-64 15,2-6-16-15,3-3 0 0,3-1-176 0,0-2 0 16,1-1 0-16,2-4 128 16,2 5-880-16,3-2-176 0,0 2-32 0,0-1-10240 15,0-3-2048-15</inkml:trace>
  <inkml:trace contextRef="#ctx0" brushRef="#br0" timeOffset="22200.42">22675 5212 17503 0,'2'-6'1552'0,"-2"2"-1232"0,1 2-320 0,1-2 0 16,-2 4 1104-16,0 0 176 0,1 0 16 0,-1-2 16 31,1 0-1488-31,-1 2-288 0,0 0-64 0,-2 4-16 0,-1 0 288 0,-2 2 64 0,0 0 16 0,-2 3 0 16,-2 1 1136-16,-2 2 240 0,0 2 32 0,-3 0 16 15,1 6 800-15,-2-1 144 0,-2-1 48 0,-1 2 0 16,1 2-672-16,-3 1-128 0,-2 1-32 0,-3 5 0 15,0-4-928-15,-1 3-192 0,-2 2-32 0,-2-2-16 16,1 1-240-16,0-2 0 0,1-4 0 0,-1 2 0 16,2-3 0-16,1-2 0 0,1-1-128 0,3-3 128 15,2-2-896-15,4-4-128 16,3-1-32-16,2-5-14736 0</inkml:trace>
  <inkml:trace contextRef="#ctx0" brushRef="#br0" timeOffset="22424.66">22101 5322 8287 0,'6'0'736'0,"-3"0"-592"0,-1 0-144 0,2 1 0 0,-2 4 4864 0,2-1 928 0,0 0 192 0,3 4 32 16,7 5-4416-16,3 4-880 0,6 8-176 0,3 3-32 15,3 1 0-15,-1 2 0 0,2 1 0 0,-2-1 0 16,2 3-128-16,0 0 0 0,-2 0-16 0,1 0 0 15,-1-2-368-15,-2-4 0 16,0 1 0-16,-1-5 0 0,-1 0-144 0,0-3-48 0,1-2-16 0,-3-3 0 31,0 0-1904-31,-1-6-384 0,-1-2-80 0,-1-2-10016 0</inkml:trace>
  <inkml:trace contextRef="#ctx0" brushRef="#br0" timeOffset="22866.79">22707 4800 35007 0,'-3'-2'1552'0,"2"-2"320"0,1 4-1488 0,0-2-384 0,3 2 0 0,0 0 0 16,2 0 0-16,4 2 0 0,3-2 0 0,6 1 0 15,5 4 0-15,3 0 0 16,2 4 0-16,1 3-128 0,1 1 128 0,-1 5 0 16,1 4 0-16,0 2-128 0,-2 4 128 0,-1 3 0 0,0 1 0 0,1 6-128 0,1 2 128 0,0 0 0 15,-1 3 0-15,-1 2 0 0,-1-1 0 0,-1 0 0 16,-3-4 0-16,-4-4 0 0,-1-1 0 0,-3-1 256 15,-3-1-48-15,-3 0 0 0,0-5 336 0,-2 5 64 16,-2 1 16 0,-2-2 0-16,-1 0-400 0,-3 2-80 0,-2-4-16 0,-2-2 0 15,-3 0-128-15,-2 0 128 16,-1-2-128-16,-3-2 128 0,-1 2 80 0,-3-1 16 0,-2 1 0 0,-1-1 0 0,-3-2-224 0,1-2-160 31,0-2 32-31,-1-2 0 16,-1-2-704-16,1-3-144 0,-1-4-32 0,0 0-9808 15,1-4-1952-15</inkml:trace>
  <inkml:trace contextRef="#ctx0" brushRef="#br0" timeOffset="23595.74">23990 5072 35935 0,'-3'7'3200'0,"1"-1"-2560"0,2 1-512 15,3-4-128 1,-1 0-576-16,0 4-144 0,1 5-32 0,1 8 0 0,2 11 752 0,3 3 0 0,2 7 240 0,0 1-64 15,0-5-176-15,0 1 0 16,-1-3 0-16,-1-3 0 0,0 0 0 0,-3-1 0 0,-3 0 0 16,0-2 0-16,-2-1 0 0,-3-2 0 0,-1-1 0 0,-2-3 0 15,0 0 0-15,0-3 0 0,0-3 0 0,0-2-10096 16,1-2-1888-16</inkml:trace>
  <inkml:trace contextRef="#ctx0" brushRef="#br0" timeOffset="23978.06">23890 4887 41471 0,'-4'-14'1840'0,"2"6"368"0,1 4-1760 0,1-2-448 15,2 3 0-15,2 2 0 16,1-1 208-16,2-5-32 0,8-1-16 0,6-3 0 0,9-4-160 0,6-4-256 15,5 2 64-15,-1-2 16 16,2 3-320-16,2 1-64 0,-2 2-16 0,0 0 0 16,-4 5-192-16,-1 0-32 0,-2 3-16 0,-3 4 0 15,-1-1 256-15,0 2 48 0,-2 2 16 0,-1 2 0 0,-4 0 352 16,-3 4 144-16,-2 2-128 0,-5 5 128 0,-2 1 0 0,-3 0 0 0,-5 6 0 16,-1 1 0-16,-3 1-256 0,-3-1 16 0,-1 3 16 0,-3-2 0 15,-1 2-240 1,-5 2-48-16,1-1-16 0,-3 0 0 0,0-2 112 0,-1-2 32 0,0 2 0 0,-4-3 0 15,-2 0 384-15,0-3 144 0,-2-1 0 0,0-1 0 0,-1-4 528 16,-2-2 96-16,-1 0 32 0,-1 1 0 16,0-3-128-16,-2-1-32 0,1 1 0 0,-1-1 0 0,0 0-384 0,0-2-96 15,0-3-16-15,2 2 0 0,2-1-144 0,3-4-176 16,1 0 48-16,2-4 0 16,3-1-1536-16,3-2-320 0,4-2-48 0,2 2-11936 0</inkml:trace>
  <inkml:trace contextRef="#ctx0" brushRef="#br0" timeOffset="24361.29">25381 4584 35935 0,'-3'-4'3200'0,"-1"2"-2560"0,2 2-512 0,0 0-128 16,2 1 256-16,-1-1 16 0,-1 1 16 0,-2-1 0 16,-2 3-1280-16,-3-2-256 0,-1 4-48 0,-1 1-16 15,-4 4-32-15,-3 2 0 0,-2 4 0 0,-5 4 0 0,-2 5 1504 0,-4 3 288 16,-4 7 64-16,-2 3 16 0,-1-1 960 0,2-1 192 15,4-2 48-15,-4 4 0 0,-3 9-416 0,-4 7-80 16,5 3-16-16,2 1 0 0,5 4-832 0,4-1-160 16,4-1-32-16,4 0-16 0,6-1-176 0,3-4 0 15,3-2 0-15,3-3 128 0,4 1-128 0,2 0 0 16,3-4 0-16,5-5 0 0,3-4 0 0,5-4-224 0,4-2 80 16,1-10 16-1,3-2-432-15,3-2-80 0,2-5 0 0,1-1-10864 0,1 0-2160 16</inkml:trace>
  <inkml:trace contextRef="#ctx0" brushRef="#br0" timeOffset="24961.28">25182 5344 50687 0,'3'7'2240'0,"-1"-4"464"0,1 3-2160 0,0 2-544 15,2-2 0-15,0 3 0 0,4-2-1200 0,3 8-336 16,9 10-80-16,7 7-16 0,6 5 1264 0,3 3 368 16,0-1-144-16,-1-4 144 15,-2-2-656-15,-3-2-64 0,1-3-16 0,-3-3 0 16,-1-3-544-16,-2 1-128 0,2-3 0 0,-2-2-10176 16,0-2-2048-16</inkml:trace>
  <inkml:trace contextRef="#ctx0" brushRef="#br0" timeOffset="28977.97">25803 5490 23039 0,'-2'-6'2048'0,"0"-3"-1648"0,2 5-400 0,0-3 0 16,3 5 2288-16,-1-2 368 15,2-1 80-15,1-2 16 0,2-6-2176 0,3-3-448 16,3 0-128-16,-3 0 0 0,-2 1 0 0,-2 5 0 16,-2 2 0-16,-4 4 0 0,-1 0 0 0,-2 4 0 0,0 2 0 0,-3 3 0 15,-1 4 272-15,-1 1-16 0,-1 6-16 0,-3 7 0 16,-2 4 64-16,-3 8 16 0,-3 7 0 0,-1 8 0 15,-3 5 16-15,0 7 16 0,0 4 0 0,1 0 0 0,-1 1-64 16,1-1-16-16,0-3 0 0,-1 10 0 0,-3 3-272 0,-3 3 0 31,-2-4 0-31,-2-2 0 0,1-3 0 0,-3-6 0 0,3-1-160 0,1-6 160 32,3-6-704-32,4-4-80 0,4-7-16 0,7-7 0 15,6-8-560-15,7-6-112 0</inkml:trace>
  <inkml:trace contextRef="#ctx0" brushRef="#br0" timeOffset="29378.01">26628 4479 34095 0,'-15'0'1504'0,"4"-3"320"0,1 3-1456 0,3 3-368 0,2-3 0 0,2 0 0 0,1 2 0 0,-2-1 144 16,-3 4-144-16,-3-1 0 0,1 2 192 0,2 7-192 15,2-2 192-15,2 6-192 0,1 7 0 0,2 7 0 16,0 6 0-16,0 11 0 0,0 9 0 0,-3 6 0 16,0 4 0-16,-2 6 0 0,-2 4 0 0,1 4 0 15,1 0 160-15,2-4-160 0,-2-8 192 0,1-3-64 16,-1-5 0-16,0-5 0 0,0 1-128 0,-1-6 0 16,0-4 0-16,0-6 0 15,-2-3-512-15,-1-7-16 0,2 1-16 0,1-7 0 16,-2-5-416-16,2-2-64 0,3-4-32 0,-1-3-12608 0</inkml:trace>
  <inkml:trace contextRef="#ctx0" brushRef="#br0" timeOffset="29700.48">27242 5101 16575 0,'-4'4'1472'0,"-1"-4"-1168"16,-2 2-304-16,4 2 0 0,0-4 3024 0,2 1 560 15,0 1 96-15,-4 2 32 0,-1 1-2816 0,-4 5-576 16,0 0-96-16,-4 5-32 0,2 1-192 0,-3 4 0 15,-2 4 0-15,-2 5 0 0,-2 2 0 0,-2 4 0 16,-2 0 0-16,-2 2 0 0,-2 5 544 0,0-1 64 0,-1-3 16 0,0 1 0 16,2 0-240-16,-2 0-32 0,2-5-16 0,-1-4 0 15,2-3-336-15,1-3 0 16,4-2 0-16,2-5-10160 16,1-1-1904-16</inkml:trace>
  <inkml:trace contextRef="#ctx0" brushRef="#br0" timeOffset="29937.78">26754 5370 38703 0,'1'3'1712'0,"-1"-3"352"0,1 4-1648 15,1-2-416-15,0-2 0 0,1 4 0 0,0-2 144 0,2 3-144 16,2 4 160-16,4-1-160 0,0 9 0 0,4-1 0 15,-1 2 0-15,3 2 0 0,0 1 0 0,3-1 0 16,3 4 0-16,1 0 0 0,2 3 0 0,1-1 0 16,1 0 0-16,2-2 0 15,-2 2-1072-15,0-7-144 0,-2 0-48 0,-3-3-14736 0</inkml:trace>
  <inkml:trace contextRef="#ctx0" brushRef="#br0" timeOffset="30395.17">27369 4203 35935 0,'-5'0'1600'0,"1"0"320"0,0 4-1536 0,3-1-384 0,1 2 0 0,0 0 0 15,1 2-672-15,0 4-208 0,2 6-32 0,2 8-16 0,2 6 656 0,4 3 128 16,6 1 144-16,1 1-208 15,7 1 208-15,3 1 0 0,6 3 0 0,1 0 0 0,3 3 208 0,1 1 96 0,2 2 16 0,-1 1 0 16,-1 3-192-16,-2-2-128 16,-2-1 144-16,-6 1-144 0,-3-2 0 0,-2 2 0 15,-3 3 0-15,-4 1 0 0,-3 4 0 0,-4-4 0 16,-4 4 128-16,-5-2-128 16,-5-2 256-16,-3-1 16 0,-4 3 0 0,-3-3 0 0,-2 1 816 0,0-6 144 15,0 0 48-15,1-6 0 0,0-2-816 0,1-5-144 0,-1-4-48 0,-3-3 0 16,1-3-848-1,-4-3-192-15</inkml:trace>
  <inkml:trace contextRef="#ctx0" brushRef="#br0" timeOffset="33213.83">19196 3266 26719 0,'6'-2'2368'0,"1"-1"-1888"0,-1 3-480 0,-1-3 0 0,-2 3 176 0,4 0-176 16,5 0 192-16,8-3-192 0,7 0 0 0,4 1 0 16,5 2-160-16,0 0 160 0,-2 0-256 0,2 0 64 15,2 2 0-15,1-2 16 32,-1 3-1680-32,0-2-320 0,3 1-80 0,-1 1-7040 0</inkml:trace>
  <inkml:trace contextRef="#ctx0" brushRef="#br0" timeOffset="33494.85">19202 3632 30399 0,'-8'0'1344'0,"5"0"288"15,5 0-1312-15,2 0-320 0,3 0 0 0,0-3 0 0,4 2 400 0,7-3 16 16,11-2 0-16,14-3 0 0,13-3 448 0,10-2 96 16,7 0 0-16,2 0 16 0,-2-1-752 0,-4 2-224 15,-6 0 0-15,-3-2-10432 16,-7 3-2176-16</inkml:trace>
  <inkml:trace contextRef="#ctx0" brushRef="#br0" timeOffset="33794.97">20758 2667 16575 0,'1'3'1472'0,"0"-3"-1168"0,2 3-304 0,-1 1 0 16,1-1 4032-16,-1 0 736 0,2 3 160 0,1 4 16 15,5 5-3888-15,4 7-784 0,2 7-144 0,-2 3-128 0,1 3 0 0,-4-1 0 16,-1 5 0-16,-2-2 0 0,-2 2-160 0,-1 5 160 15,-3-2 0-15,1 3-144 0,-2 0 144 0,-1 3-160 16,-1 3 160-16,0-1-160 16,-2 0-272-16,-1-6-48 0,-1 1-16 0,-1-3-9296 15,-1-1-1856-15</inkml:trace>
  <inkml:trace contextRef="#ctx0" brushRef="#br0" timeOffset="34228.01">20700 2509 31327 0,'-4'-12'1392'0,"2"5"272"0,2 4-1328 0,1-2-336 0,1 3 0 0,1-1 0 15,1 1-240-15,2-1-112 0,4-3-32 0,4-2 0 16,5-4 384-16,6-1 288 0,1 1-48 0,1 0-16 16,0-1-224-16,2 2-240 0,2-1 48 0,-3 2 16 15,2 1-240-15,-1 3-48 0,1 2-16 0,-2 2 0 0,1 4 208 0,-3 2 32 16,-1 5 16-16,-1 4 0 0,-1 2 224 0,-4 1 0 16,-1 3 0-16,-4 1 160 0,0-2-160 0,-2 4 0 15,-3 2 0-15,-1-1 0 0,-2 0 0 0,-4-1 0 16,1 0 0-16,-5 3 0 0,-1 1 0 0,-2-1 0 15,-5-3 0-15,-1 1 0 0,-3 0 0 0,-1-2 0 0,-3 1 0 16,-2-2 128-16,-1-2-128 0,-1 1 0 0,-1-3 0 0,1-4 0 16,0 1 304-16,1-3 80 0,-3-2 0 0,3 2 16 15,-1-3-240-15,1 2-160 0,-1-3 192 0,0 1-192 16,2-1 0-16,1-5-352 16,2 1 48-16,3-2-8320 15,3-3-1664-15</inkml:trace>
  <inkml:trace contextRef="#ctx0" brushRef="#br0" timeOffset="34601.18">22182 2117 911 0,'-9'0'0'0,"1"0"0"0,1 0 0 0,2 0 0 0,2 4 4880 0,1-4 896 0,-1 2 176 0,0 2 48 32,-5 2-4800-32,0 4-960 0,-5 2-240 0,0 4 0 0,-1 5 0 0,-1-1 0 0,0 5 0 0,1 1 0 31,-1-1 0-31,-1 1-128 0,1 2 128 0,-1-2 0 0,0 5 0 0,0-3 0 15,-1 4 0-15,0 2 144 16,-1 4 672-16,-1 0 128 0,1 6 16 0,-2 0 16 0,-1 5-368 16,0 4-80-16,0 0-16 0,1-1 0 0,3-5-512 0,2 0 0 15,2-3 0-15,5-3 0 16,4-6 0-16,4-1 0 0,5 1 0 0,5-3 0 0,3 0-128 16,5-1 128-16,2-1 0 0,1-3-144 15,1-1-336-15,1-4-64 0,2-1-16 16,-1-3-7248-16,-1-6-1440 0</inkml:trace>
  <inkml:trace contextRef="#ctx0" brushRef="#br0" timeOffset="34911.3">22368 2844 35935 0,'-7'0'3200'0,"0"4"-2560"0,6-2-512 0,2 2-128 16,1-2-368-16,-1 2-80 0,0 5-32 0,0 1 0 15,4 6 480-15,3 2 0 0,2 2-128 0,3 5 128 0,2-3 0 16,2 4 0-16,2 1 0 0,-1-1-144 0,2-1 144 0,0 1-128 15,0-1 128-15,-2-6-128 16,2 2-256-16,0-1-64 0,0-1 0 0,1-3-14128 16</inkml:trace>
  <inkml:trace contextRef="#ctx0" brushRef="#br0" timeOffset="35157.36">22986 2795 34095 0,'-8'8'3024'0,"-1"1"-2416"0,4-2-480 0,1-1-128 16,2 1 0-16,-3 5-208 0,-4 7 48 0,-7 10 16 16,-6 16 656-16,-4 8 128 0,0 4 16 0,1-3 16 15,0 3-208-15,1 2-32 0,-1-2-16 0,2-6 0 16,-1-3-416-16,1-2 0 0,-1-4 0 0,2-1 0 15,1-4 0-15,0-4 0 0,1 1 0 0,0 0 0 16,0-1-400-16,4-1 32 0,1 0 16 0,2-2-15856 16</inkml:trace>
  <inkml:trace contextRef="#ctx0" brushRef="#br0" timeOffset="35629.31">22957 1966 21183 0,'-8'-7'1888'0,"4"2"-1504"0,2 1-384 0,1 1 0 0,1 3 208 0,0 0-16 32,1 3-16-32,0-3 0 0,3 2 928 0,0 2 192 15,3 5 48-15,2 1 0 0,3 3-384 0,2 6-80 0,1-1-16 0,3 2 0 0,2 5-720 0,3 1-144 16,5 5 0-16,2 0 0 15,4 3 0-15,0 1-144 0,4 5 144 0,-3 0-128 16,1 1 128-16,-2-3 0 0,-5 1-144 0,-4-2 144 16,-1 0 0-16,-5 3 0 0,0 3 0 0,-5 1 0 15,-5 5 0-15,-4 0 0 0,-3 2 0 0,-4-4 0 0,-1 1 768 0,-2-1 192 16,-4-5 16-16,0-1 16 0,-1-2-848 0,1-3-144 16,-3 1 0-16,1-2 0 0,0-5-192 0,-1-2 192 15,2-1-160-15,-2-3 160 16,-2 1-1040-16,2-6-112 0,-1 2-32 0,2-2-12016 0</inkml:trace>
  <inkml:trace contextRef="#ctx0" brushRef="#br0" timeOffset="36562.83">24281 2370 14735 0,'-3'-2'1312'0,"1"1"-1056"0,1 1-256 0,1 0 0 0,0 0 1056 0,-1 0 160 16,-2 1 16-16,-1 1 16 15,1 1 432-15,-2 4 96 0,2 6 16 0,1 1 0 0,-1 6-1248 0,3 1-240 16,-1 6-48-16,2 2-16 0,-1 2 16 0,1 3 0 15,1 4 0-15,-2 1 0 0,1 4-256 0,0 2 0 16,-1-1 0-16,-1 0 0 0,0-6 0 0,-1 0 0 16,1 0 0-16,-1-9 0 0,-1 2-160 0,1-5 32 15,1 1 0-15,-2-4-11904 0</inkml:trace>
  <inkml:trace contextRef="#ctx0" brushRef="#br0" timeOffset="36961.32">24163 2184 32255 0,'-4'-16'1424'0,"1"6"304"0,3 4-1392 0,1-1-336 0,2 2 0 0,0 4 0 15,1-3 0-15,2-1 0 0,5-2 0 0,4-5 0 0,4-1 192 0,1 0 128 16,1 0 32-16,-2 1 0 0,0 3-352 0,0 2 0 16,-2 1 0-16,-1 0 0 0,-1 2 0 0,0 4 0 15,-2-3-144-15,1 3 144 16,1 3-512-16,-1 1-16 0,1-1-16 0,0 1 0 16,-2 2-240-16,0 3-48 0,2 3-16 0,0 2 0 0,0 2 448 0,-1 2 80 0,1 3 32 0,0 2 0 15,0-1-64-15,-4 1-16 0,0 2 0 0,-3 2 0 16,-2 3 32-16,-4-1 0 0,0-4 0 0,-5 3 0 15,-2-4 16-15,-2-1 0 0,-3-1 0 0,-3-2 0 16,0-4 320-16,-2 2 0 0,-2-4 160 0,-3 1-160 0,0-3 592 16,-1-2 16-16,3-1 0 0,-5-2 0 0,0 2 160 15,-2-3 48-15,-1 0 0 0,0 0-8976 16,-1-2-1792-16</inkml:trace>
  <inkml:trace contextRef="#ctx0" brushRef="#br0" timeOffset="37370.17">25555 1627 27647 0,'-8'-4'1216'0,"2"2"256"0,0 4-1168 0,2 0-304 0,0 0 0 0,3 1 0 16,-1 0 144-16,-2 1-16 0,-3 5-128 0,-5 1 192 15,-2 2-192-15,-4 7 0 0,0 0-144 0,-2 6 144 16,-1-1-640-16,-4 6-48 0,2 1 0 0,-2 2 0 15,-1 1 512-15,0 5 176 0,0-2 0 0,0 1-144 0,5-3 464 0,-2 0 80 16,-3 10 32-16,1 4 0 0,0 2 208 0,2 0 64 16,2 0 0-16,0-1 0 0,2 1-256 0,2-2-64 15,1 0 0-15,1 0 0 0,1 2 224 0,4-3 32 16,4-1 16-16,1-3 0 0,3-3-384 0,2 0-80 16,2-6 0-16,2-3-16 0,2-4-176 0,1-2 0 15,5 0 0-15,0-1-176 16,4-3-480-16,0-1-112 0,1-2 0 0,3-2-16 15,5 2-2112-15,2-7-432 0</inkml:trace>
  <inkml:trace contextRef="#ctx0" brushRef="#br0" timeOffset="37911.42">26117 2448 23951 0,'-4'0'2128'0,"1"0"-1696"0,0 0-432 0,2 2 0 16,0 0 1424-16,-2-2 208 0,-2 4 32 0,-2-2 16 16,-4 4-592-16,-1 4-128 0,-3 3-32 0,-3 0 0 0,4 6-576 0,-5-1-112 15,-2 5-32-15,-1 1 0 0,-3 2 176 0,0 3 48 16,-2 2 0-16,0-2 0 0,-2 2-192 0,1-1-48 15,-1 1 0-15,1 0 0 0,0-3-192 0,-1-4 0 16,1-2 0-16,1-1-16144 0</inkml:trace>
  <inkml:trace contextRef="#ctx0" brushRef="#br0" timeOffset="38129.54">25545 2500 28559 0,'0'-1'2544'0,"1"2"-2032"16,4 4-512-16,-1 0 0 0,1 0 1728 0,-1-1 240 15,3 2 48-15,4 6 16 0,6 4-1008 0,7 9-192 0,5 7-32 0,6 3-16 16,-2 0-208-16,-1-1-64 0,-2-2 0 0,-1-1 0 16,-2-1-368-16,-1-3-144 0,0-3 0 0,-2-3 144 15,-1-3-144-15,0-2 0 0,1 0 0 0,-2-3-12144 16,1-2-2304-16</inkml:trace>
  <inkml:trace contextRef="#ctx0" brushRef="#br0" timeOffset="38444.64">26456 1722 27647 0,'-4'0'2448'0,"2"3"-1952"16,-1 1-496-16,2 2 0 0,1 0 2160 0,1 0 336 16,1 2 64-16,-1 6 0 0,3 9-1696 0,-1 8-352 15,3 11-64-15,2 5 0 0,-1 3-16 0,1 5 0 0,0 4 0 0,-1 2 0 16,-1 4-432-16,-1 0 0 0,-4-2 0 0,-2-2 0 15,-2-2 0-15,-3-3-144 16,1-2 0-16,-2-4 0 0,-1-1-128 0,2-2-32 0,1-4 0 0,0-5 0 16,3-3-1168-16,2-6-256 0,1-1-32 15,1-6-8544 1,2-4-1728-16</inkml:trace>
  <inkml:trace contextRef="#ctx0" brushRef="#br0" timeOffset="38711.53">26916 2456 37775 0,'1'12'1664'0,"-1"-5"368"0,0 5-1632 0,1-6-400 0,1 0 0 0,-1-2 0 16,1 2 240-16,2 6-48 0,2 4 0 0,3 7 0 16,3 3-48-16,3 2-16 0,2-1 0 0,1-1 0 31,0-1-896-31,1-5-176 0,-1-2-32 0,1-2-16 16,0 0-1136-16,0-3-240 0,1-3-32 0,1-2-16 0,0 2-688 15,1-4-144-15</inkml:trace>
  <inkml:trace contextRef="#ctx0" brushRef="#br0" timeOffset="38948.21">27495 2354 37775 0,'-13'9'3360'0,"2"1"-2688"16,4 0-544-16,3-2-128 0,0 0 208 0,-2 4 16 15,-6 10 0-15,-8 11 0 0,-8 16-64 0,-8 12-16 16,-3 4 0-16,1 2 0 0,1-3-144 0,1-4 160 0,-1-7-160 0,1-2 160 16,-1-1-160-16,2-3-192 0,1-1 32 15,3-2 16 1,2-3-1280-16,5-4-256 0,4-4-48 0,3-3-13824 0</inkml:trace>
  <inkml:trace contextRef="#ctx0" brushRef="#br0" timeOffset="39390.44">27144 1099 30399 0,'-23'-6'1344'16,"10"2"288"-16,2 2-1312 0,4 4-320 0,5-2 0 0,2 4 0 0,1-2 576 0,2 5 32 15,-1 0 16-15,3 8 0 0,5 5 128 0,7 6 16 0,5 8 16 0,8 6 0 16,6 2-400-16,4 0-96 15,3 1-16-15,4 2 0 0,5 2-272 0,3 3 0 16,5 5 0-16,3 4 0 0,6 4 0 0,-2 0 0 0,-3 0 0 0,-6-2-144 16,-6-8 144-16,-5-1-160 0,-4 4 160 0,-5 1-160 15,-6-3 160-15,-6 5 0 0,-4 2 0 0,-8-2 0 16,-6-2 0-16,-5 0 0 0,-6 0 0 0,-4 0 0 16,-6 0 288-16,-3 0 32 0,-6-5 16 0,-5-2 0 15,-2 0-80-15,-1-3-32 0,-6-2 0 0,-4 2 0 0,-3 0-224 16,-4-2 0-16,-4-3 0 0,-3 1 0 0,-4-2-208 15,-3 4 16-15,-3 2 0 0,-3 3-16464 16</inkml:trace>
  <inkml:trace contextRef="#ctx0" brushRef="#br0" timeOffset="44944.34">12764 6616 37775 0,'-83'-29'3360'0,"20"7"-2688"0,1 3-544 0,17 7-128 0,19 6 512 0,7 2 80 15,-11-5 16-15,-24-4 0 0,-26-7-480 0,-9-3-128 16,4 0 0-16,18 4 0 0,19 6 176 0,18 6-48 16,16 2 0-16,12 7 0 0,12 1 0 0,16 7 0 15,16 6 0-15,15 0 0 0,15 4-128 0,6 1 0 16,0-3-160-16,27 8 160 0,30 9 0 0,22 2 0 16,7 2 0-16,10 1 0 0,8 0 0 0,5-3 0 0,3 0 0 0,-5-8 0 15,-9-1-240-15,-4-6 48 0,0-2 16 0,-2-2 0 16,-2 1-80-16,-10-6-32 0,-7-3 0 0,-8 0 0 15,-7 1 288-15,-11-5 0 0,-10-4 0 0,-12-2 0 16,-10-2 0-16,-12 0 0 0,-8-8 0 0,-13-2 0 16,-12 2 0-16,-14-1 0 0,-10 1 0 0,-13 0 0 15,-7 3 0-15,-12-6 224 0,-7 4-64 0,-13-3-16 16,-12 2 400-16,-14 2 80 0,-14 3 16 0,-15-4 0 16,-12 3-640-16,-11-4 0 0,-14 4 0 15,-10-4 0-15,-6 4 0 0,-8-4 0 0,-3 4 0 0,0-3 0 0,4 3 0 16,-5-2 0-16,0 2 192 0,3 4-64 15,11-2 208-15,-2 1 48 0,1 3 16 0,10 3 0 0,12 1-16 0,11 2-16 16,10 0 0-16,19 1 0 0,16 2-240 0,17 0-128 16,14 1 160-16,16 0-160 0,10 2 0 0,13-2-288 15,16 2 32-15,18-2-19552 16</inkml:trace>
  <inkml:trace contextRef="#ctx0" brushRef="#br0" timeOffset="51884.92">28908 9277 34095 0,'0'-5'3024'0,"1"1"-2416"16,3 4-480-16,1 0-128 0,1 3 128 0,3-3 0 15,7 1 0-15,10 1 0 0,16 4-320 0,17 1-48 16,19 5-16-16,14 0 0 16,10 0-640-16,11 2-128 0,7 0-16 0,7 1-16 0,4-3 544 0,3 1 96 0,4 0 32 0,0 0 0 15,-2-1 80-15,-7 0 32 0,0 4 0 0,-14-2 0 16,-11 1 272-16,-9 1 0 0,-7 0 0 0,-14 2 144 16,-11-1 688-16,-16 1 128 0,-10 1 16 0,-15-2 16 15,-10 1 368-15,-11-1 80 0,-6 1 16 0,-9 2 0 16,-4 1-592-16,-5 1-112 0,-2 3-32 0,-4-3 0 15,-1 2-272-15,-1 3-48 0,2-4-16 0,-1 5 0 16,2 1-192-16,0 2-64 16,3 1 0-16,0 3 0 0,0 2-320 0,2 1-64 0,0 3 0 0,0 4-16 31,1 2-432-31,1 3-64 0,-1 4-32 0,4 0 0 0,2-1 288 0,2 4 64 0,2 0 16 0,2 6 0 16,3 0 432-16,-1 5 0 0,2 5 0 0,0 1 0 0,2-3 448 0,-1 2 64 15,3 2 0-15,0-2 16 0,2-4 16 0,2-3 0 16,0-6 0-16,1-3 0 0,-1-2-144 0,2-1-16 15,-2-2-16-15,2 0 0 0,1-3-368 0,-1 0 128 16,-1-2-128-16,1-3 0 0,1-3 0 0,1-3 0 16,0-3 0-16,1-4 0 0,1 1 0 0,3-4 128 15,2 1-128-15,0-3 0 0,2-4 0 0,1-1 144 16,4-5-144-16,0 3 0 0,1-7 208 0,2 2-64 16,2-6-16-16,0 0 0 0,1-2-128 0,-4-3 128 0,-1 0-128 15,-4-3 128-15,-1 0-128 0,-4 0 0 16,-4 0 0-16,-2 0 0 0,-2-2 0 0,-5 4 0 0,0-4 0 15,-4 2 0 1,-4-1 0-16,-5 1 0 0,-3 0 0 0,-4-3 128 0,-2 3 64 0,-7-4 16 0,-2 2 0 0,-7-1 0 16,-1 2-48-16,-6-1-16 0,0 2 0 0,-2 2 0 15,-4-1 96-15,-2 2 16 0,-2 3 0 0,-2-3 0 16,0 3 160-16,-4 0 32 0,-1 1 16 0,-3-1 0 16,3 3-128-16,-1-3-16 0,0-2-16 0,4-4 0 15,8-4-176-15,11-8-128 0,14-7 192 0,22-19-21168 16</inkml:trace>
  <inkml:trace contextRef="#ctx0" brushRef="#br1" timeOffset="63220.92">15738 5019 17503 0,'-7'-2'1552'0,"1"0"-1232"0,1 0-320 0,2 2 0 16,0 0 560-16,-2-2 48 0,-5 0 16 0,-7 0 0 16,-8-4-624-16,-4 2 0 0,-5-2-224 0,-2 0 64 15,2-1 160-15,-2 1-128 0,-1 0 128 0,0 2-128 16,0-2-208-16,1 2-48 0,0-1 0 0,-1 1 0 15,0 1 240-15,0-1 144 0,-1 2-192 0,3-2 192 16,0 2 512-16,0-2 192 0,3-1 64 0,-1 4 0 0,2-2 848 16,2 2 176-16,2 1 48 0,0-1 0 0,0 2-736 0,-4 0-144 15,0 5-16-15,-2-2-16 0,-3 2-544 0,0-1-128 16,-1 0 0-16,0 1-16 0,1 3-240 0,1-3 0 16,3 2 128-16,0 3-128 0,0-1 0 0,1 0 0 15,4 2 0-15,-1 0 0 0,1 7 0 0,0-3 0 16,0 3 0-16,1 0 0 0,-1 1 0 0,-1 2 0 15,1-1 0-15,0 4 0 0,1-3 0 0,0 2 0 16,1 1 0-16,-1-1 0 0,4 1 0 0,0-1 0 16,0 0 0-16,2-4 0 0,3 1 288 0,-2 1-32 15,0 1-16-15,1 1 0 0,-1 2-240 0,3-3 128 0,3 3-128 16,2-4 0-16,2 1 0 0,1 3 0 0,3-1 0 0,3-2 0 16,3 2 368-16,2 0 16 0,2-2 16 0,3 1 0 15,2-1 272-15,4 0 48 0,1-2 16 0,2-1 0 16,0-2-80-16,3-2-16 0,2 3 0 0,2-3 0 15,1 0-192-15,1 0-64 0,-1 0 0 0,4 1 0 16,1 1-176-16,1 0-32 0,1 1-16 16,-1-3 0-16,0 2-160 0,-3-2 0 0,2 0 0 0,-1 1 0 15,2 1 0-15,1 1 0 0,2-1 0 0,-3-2 128 0,1 0-304 16,1-3-64-16,1-3-16 0,1 2 0 0,3-2 256 0,0-1 0 16,0-3 0-16,2 4 0 0,-1-4 224 0,1 1 32 15,-1-2 16-15,1 0 0 16,1 0-80-16,0-1 0 0,-1 2-16 0,1-2 0 15,-2 2-48-15,0 0-128 0,1-2 192 0,1-2-64 16,-4 1-128-16,1-2 0 0,4-2 0 0,1-2 0 0,1-1 0 0,0-2 0 16,1 1 0-16,-1-2 0 0,1-3 0 0,2-2 0 15,0-4 0-15,-2-3 128 0,-1 3-128 0,0 0 0 16,2-3 0-16,-3 1-176 0,-1-1 176 0,2-1 0 0,0-1 0 16,-1 2 0-16,-1-4 0 0,-1 4 0 15,-2-5 0-15,-4 2 0 0,0 2 0 0,-5-5 0 16,-3 6 0-16,-4-6 0 0,-2 3 192 0,-3-1-48 0,-5 4 0 15,-3-5 0-15,0 2 32 0,-2-2 0 0,-2 0 0 0,-1-2 0 16,0 1-48-16,-3-4 0 0,1 1 0 0,-3-4 0 16,-2 3-128-16,1-5 0 0,-3-5 0 0,1-1 0 15,-4-1 0-15,3 2 0 0,-4 0 0 0,1 3 0 16,-2-1 0-16,-1 2 0 0,-1 3 0 16,-3 0 0-16,0 5 0 0,-5 1 160 0,-3 0-160 0,-4-1 160 0,-3 4-32 15,-3 1-128-15,-2 2 192 0,-6 2-64 0,0 2-128 16,-2 0 0-16,-3 1 0 0,-7 1 0 0,-4-1 0 0,-2 2 0 15,-4 3 0-15,-1-5 0 0,0 3 0 0,1-2 0 16,0-1 0-16,0 2 0 16,-1-2 0-16,0 1 0 0,-1 2 144 0,1-1-16 15,1 4-128-15,2 0-160 0,0 1 160 0,2 4-208 16,1 0 208-16,3 4 0 0,1 2 0 0,3 4 0 16,6 1-464-16,0 0 0 0,2 5 0 0,3 3-18512 0</inkml:trace>
  <inkml:trace contextRef="#ctx0" brushRef="#br1" timeOffset="65089.23">27942 4351 22111 0,'-13'-12'1968'0,"3"3"-1584"0,1 2-384 0,3-2 0 0,4 6 864 0,0 0 96 16,1-1 0-16,-3-5 16 16,1-4-2832-16,-2-5-560 0,0-5-112 0,0 1-32 0,1 0 1808 0,0 0 368 15,1 3 64-15,-2 3 0 16,-3 0-768-16,-2 4-176 0,-1-1-16 0,-5 3-16 0,-4 2 1984 0,-3 0 400 16,-3 0 64-16,-4 1 32 0,-1 1 1184 0,-3-1 224 0,-3 1 48 0,-2-1 16 15,-1 5-1056-15,-3-4-192 0,0 2-64 16,-3 2 0-16,1 0-752 0,-1-4-144 15,-1 4-48-15,1-5 0 0,-2 1-240 0,1-1-160 16,4 2 192-16,-1-1-192 0,1 2 0 0,-6 0 0 16,-7 4-192-16,-3 0 48 0,-2 0 144 0,-1-2 0 0,-1 2 0 0,-2-3 0 15,2 6 0-15,-7-1 144 16,-3 4-16-16,-1-2-128 0,-1 2 352 0,-1 1-32 16,1-1-16-16,-2 0 0 0,1 6-304 0,0-1 0 0,6 1 0 0,-1-1 0 0,2 1 0 15,-2-1 0-15,1 0 0 0,1 2 0 16,-1 2 0-16,4-3 0 0,0 1 0 0,3 2 0 15,4-1 0-15,1 1 0 16,1-2 0-16,1 2 0 0,2-1 0 0,-1 1 0 0,0-2 0 0,1 2 0 16,1 1 256-16,1-2-16 0,2 1 0 0,-1-3 0 0,3 2-240 0,-2-2 128 15,-2 0-128-15,2 1 0 0,-1 0 0 0,3-4 0 16,4 1 0-16,1 0 0 0,2-4 144 0,-1 3-144 16,0 2 128-16,3 0-128 0,3 1 512 0,-1 2 0 15,1-1 16-15,1 2 0 0,3 1-272 0,1 0-64 16,2-1-16-16,0 1 0 0,6 0-176 0,-3-1 0 15,1 5 0-15,0-1 0 0,3 0 160 0,3 2-160 16,2 2 192-16,2 0-192 16,3-1 320-16,2 2-32 0,0 2-16 0,3-4 0 0,-2 3-32 0,2-3-16 0,0 0 0 15,0 1 0-15,2 1-224 0,-1 0 0 16,1 3 0-16,1-3 0 0,2 0 0 0,0 5 0 16,2 2 0-16,2 3 0 0,0-2 0 0,2 3 0 15,0 0 0-15,-1-1 0 0,3-2 128 16,-2 1-128-16,1-3 176 0,0-1-176 0,0-1 208 0,0 1-64 0,1-1-16 0,2 4 0 15,0 1 144-15,2 0 32 0,0 2 0 0,1-3 0 16,2 2-128-16,0 2-32 16,2 1 0-16,1-2 0 0,0 0-144 0,1-3 0 0,2 2 0 0,1-2 0 15,1 3 0-15,1 0 0 0,3 2 0 0,-1-3 0 0,-1-1 0 16,3 2 0-16,2 5 0 0,2-2 0 16,0 3 0-16,-1-2 0 15,0-4 144-15,-1 0-144 0,-1-4 128 0,0 0-128 0,3-3 128 0,0 2-128 0,2 1 0 0,1-5 0 16,2 1 0-16,1-5 0 0,5 2 128 0,1-3-128 31,5 1 160-31,5 0-160 0,5-2 240 0,3 1-48 0,4-2-16 0,3 0 0 0,2 1 16 0,1-1 0 16,0-1 0-16,1-3 0 15,0 1 0-15,1-2 0 0,1 4 0 0,1-2 0 0,-2 1-192 0,0-3 0 0,2-1 0 16,1-2 0 0,3 1 0-16,3 1 0 0,-1-1 0 0,2-3 0 15,0-6 0-15,2 0 0 0,3 1 0 0,-2-4-176 0,1 0 0 0,-2-5 0 0,-3-3 0 0,5 0 0 16,0 0 176-16,0-4 0 15,-2 2 0-15,-3-3 0 0,1-3 0 0,-2 0 0 16,-1 1 0-16,-2-1 0 16,-3 2 0-16,-1-4 0 0,-4-3 0 0,-2-2 0 15,0-1 0-15,-3-2 0 0,-3 0 0 0,-2-6 128 16,-2 1 0-16,-2-1 0 0,-5 1 0 0,3-6 0 16,2-1 128-16,2-3 48 0,1 0 0 0,-3-1 0 15,1-2-176-15,-1-3-128 0,-1-8 192 0,-1 0-192 0,0-2 0 0,-1-1 0 16,0-4 0-16,-4 4 0 0,-1 1 0 15,-5 1-224-15,-3-1 16 0,-7-1 0 0,-4 1-32 16,-5-3 0-16,-5 0 0 0,-5 1 0 0,-4 2 240 0,-2-1 128 16,-4-2 0-16,-1 4-128 0,-4-4 320 0,-3 2-64 15,-1-1 0-15,-2 1 0 0,-1 2-256 0,-2 3 0 16,-3 1 0-16,-1-1-144 0,0 2 144 0,-2 0 0 16,-1 3 0-16,-3-4-128 0,-2 1 128 0,-3 3 0 15,-1 0 0-15,-4 1-128 0,-2 6 128 0,-3 0-128 16,-4 3 128-16,-2 1-128 0,-5 1 128 0,-1 1-160 15,-1 1 160-15,-2 3-160 0,0 1 160 0,-2-1 0 0,-1 3 0 16,-1-3 0-16,3 5 0 0,-1 1 0 0,3 3 0 0,-1 2 0 16,0 2 0-16,0-5 0 0,-2 5 0 0,-1 2 0 15,-1-3 0-15,-1 6 0 0,-1-2 0 0,-1 1 0 16,-2 2-240-16,0 2-64 0,-1 4-16 0,-2 6-18576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46:20.43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2717 4564 35935 0,'-9'-6'3200'0,"0"3"-2560"0,3 2-512 0,2 1-128 0,3-2 0 0,0 1 0 16,0 1 0-16,-2-3 0 16,0 1 704-16,-5 0 128 0,-3-3 32 0,-5 2 0 0,-4 0-736 0,-3 2-128 0,-5-2 0 15,-1 1 0-15,-2 1 144 0,-5 1 112 0,-2-3 32 0,-7 3 0 16,-2 3-80-16,-3-2-16 0,-6 4 0 0,-2-1 0 16,5 2-192-16,-6-2 0 15,-2-1 0-15,-6 0 0 0,-2-1 0 0,-3-2-208 16,-2 0 16-16,-2-5 0 0,0 0-64 0,0-3 0 15,1-2 0-15,2-3 0 0,0 1 256 0,-3-2 0 16,0 2 0-16,-1-6-144 16,4-2-560-16,8-4-128 0</inkml:trace>
  <inkml:trace contextRef="#ctx0" brushRef="#br0" timeOffset="33316.53">26643 14769 37775 0,'5'-35'3360'0,"-5"9"-2688"0,-3 4-544 0,-1 3-128 16,0 9 608-16,-1 4 96 15,-3-5 0-15,-5-6 16 0,-8-12-1744 16,-12-8-368-16,-7-1-64 0,-12-3-16 16,-8 6-2576-16,-6 3-528 0,-7 4-96 0,-5 3-32 15,-5-1 1008-15,-7 5 208 0,-6 4 32 0,-6-1 16 0,-6 5 4384 0,-7 0 864 0,-5 3 176 0,-8 1 48 16,-5 4 1392-16,-3 3 288 0,-3 2 48 0,1 4 16 15,5 2-2352-15,0 4-464 0,4 3-80 0,5 5-32 0,5 1-608 16,7 0-240 0,4 4 176-16,2 1-176 0,3 5 320 0,-1 3-48 0,2 0 0 0,-3 8 0 0,-2 8-272 0,2 5 0 31,1 5 0-31,0 8 0 16,-2 3-720-16,7 0-112 0,6-4 0 0,1 1-16 15,5 2 320-15,7-1 64 0,8-3 16 0,6-4 0 0,10-3 768 0,6-3 144 0,8-3 48 16,6 0 0-16,8-2 144 0,4 4 48 0,6 3 0 0,3 3 0 15,5 1-224-15,4 0-32 0,3 3-16 0,5 4 0 0,1 5-560 0,3 7-128 16,6 6 0-16,0 0-16 16,4-2-784-16,1-4-160 0,3-3-16 15,1-1-16-15,3-2 816 0,3 0 176 0,2 0 16 0,1 0 16 0,1 0 592 0,1-4 112 16,2-3 32-16,3-3 0 0,2-9-32 0,5-3 0 16,5-6 0-16,5-8 0 0,3-3 240 0,8-2 48 15,4-6 16-15,11-1 0 0,9-3-80 0,9-2-32 16,7 1 0-16,8-2 0 0,5 1-320 0,3-1-64 0,4 2-16 0,3-1 0 31,0 5-272-31,1 0-304 0,0-2 64 0,-3 4 16 0,-3-2 224 0,0 5-144 0,-5-3 144 0,-5-1-128 31,-5-4 528-31,-1-3 112 0,1 3 32 0,1-3 0 16,-2-3-32-16,3-3 0 0,5 0 0 0,0-1 0 16,1 0-320-16,4-4-64 0,4 0 0 0,10-4-128 0,5 2 0 15,7-2-256-15,1 1 32 0,0-4 0 16,1 4-288-16,-7 3-64 0,-5 0-16 0,11 2 0 15,10 4-160-15,-1 3-16 0,-4-1-16 0,-6-2 0 0,-8 1 1232 0,-7-8 240 16,-7-2 48-16,-9-1 16 0,-13-4 448 0,-5-3 80 16,-3-3 32-16,-5-4 0 0,-5 0-736 0,-2-2-160 15,-2-4-32-15,-2-3 0 0,-4-3-384 0,0-7 0 16,-1-1 0-16,-1-4 0 0,-3 1-224 0,0-3-32 16,1-5 0-16,1-2 0 15,2-2-144-15,-1-3-48 0,0 4 0 0,-7-2 0 16,-4 1-192-16,-2 1-64 0,-3-3 0 0,-5 2 0 15,-7 1 64-15,-6-1 16 0,-4-2 0 0,-6-1 0 0,-4-6 976 0,-6 0 192 0,-2-1 32 0,-6 0 16 16,-2-4 416-16,-3-2 80 0,-7-3 0 0,-2-5 16 16,-5 0-656-16,-5-4-144 0,-3 1-32 0,-4-1 0 15,-4 0-272-15,-1 3 0 0,-2-5 0 0,-4 1 0 16,-3-1 0-16,0 2 0 0,-2 0 0 0,0 4 0 16,-1 2 0-16,-3-2 0 0,-3-1 0 0,-6-1 0 15,-7 6 0-15,-6 0 0 0,-5 7 0 0,-12-2 0 16,-11 1-192-16,-10-2 48 0,-13-2 16 0,-7 3 0 15,0 5 128-15,-16-2-160 0,-13 0 160 0,-9 2-160 0,-5 3 160 0,0 2 0 16,1 2 0-16,2 4 0 0,3 3 0 0,2 1 0 16,1 7 0-16,-2 2 0 0,-1 3 0 0,-4 2 0 15,-5 1 0-15,3 3 0 0,3-3 0 0,0 5 144 16,-1 2-144-16,-1 1 160 0,1 3-160 0,0 0 0 16,2 2-192-16,-5 2 192 15,-4 4-608-15,-7 1 0 0,-11 3 0 0,-15 4 0 0</inkml:trace>
  <inkml:trace contextRef="#ctx0" brushRef="#br0" timeOffset="41399.87">20997 5088 32255 0,'-14'7'2864'0,"2"-1"-2288"0,3 0-576 0,4 1 0 0,0 0 0 0,-2 1-144 16,-11 8-16-16,-10 13 0 0,-13 12 160 0,-6 9-128 15,-5 2 128-15,3-1-128 0,-1-2 128 0,1 5 0 16,-1 0 0-16,-2 5 0 0,1 3 0 0,-4 6 0 16,-1 3 0-16,0 0-128 0,1-4 128 0,3-4 0 15,3-6 0-15,3-6 0 0,8-9 0 0,1-3 0 16,3-3 128-16,2-5-128 0,2-5 224 0,1-5-32 15,0-1 0-15,2-8 0 0,1-2 720 0,0-1 144 0,1-5 32 16,-1-1 0-16,2-3-512 0,0-3-80 0,2-1-32 16,3-5 0-16,2-1-320 0,2-5-144 0,4-1 128 0,2-2-128 15,3-2 0-15,3-2 0 0,0-3 0 0,3 0 0 16,3 2 0-16,-1-2 0 0,3 0 0 0,0 2 0 16,1 1 0-16,2-2 0 0,0 2 0 0,1 0 0 15,-1 2 0-15,0 5 0 0,-2 4 0 0,-1 2 192 16,-2 5-192-16,-2 4 128 0,-1 4-128 0,-3 2 128 15,0 1-128-15,-4 2 0 0,0 4 0 0,-2 3 0 16,-1 0 0-16,1 3 0 0,-1-3-128 0,1 2 128 16,-1 1 0-16,0 0 0 0,0 1 0 0,0 4 0 0,1-4 0 0,-1 2 0 15,1 3 0-15,2-3 0 0,0 3-288 0,4-2 64 16,3-1 16-16,1-3 0 0,3-1 752 0,3-2 160 16,2-3 16-16,3-1 16 0,3-2-416 0,2-1-64 15,4-4-32-15,3 0 0 0,3-5 16 0,4-3 0 16,5-3 0-16,3-4 0 0,5-5 112 0,5-2 32 15,3-2 0-15,4-3 0 0,-1 0-64 0,1 0-16 16,1-1 0-16,-3 5 0 0,-3 2-304 0,-2 0 0 16,1 5 0-16,-3 1 0 0,-1 2-224 0,3 0 0 15,4 1 0-15,8-3-19136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47:49.59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22751 8045 18431 0,'-1'-1'1632'15,"1"-2"-1312"-15,1 1-320 0,1 2 0 16,-1 0 544-16,1 0 32 0,2-1 16 0,1-2 0 16,4 3 512-16,0-2 112 0,3 4 0 0,-3 1 16 0,0 0 256 0,1 4 48 15,-1 2 16-15,1 4 0 0,1 0-192 0,-4 6-32 16,1 6-16-16,-2-1 0 15,0 9-544-15,-2 1-96 0,-2 5-32 0,-1 1 0 0,-2 1-448 0,-1 0-192 16,-1 1 176-16,-3-1-176 0,0 6 0 0,-2-5-160 16,1 1 0-16,0-4 0 15,2-4-400-15,-2-4-80 0,5 0 0 0,-2-5-16 0,2-1 224 0,-1-5 48 16,2 1 16 0,0-5 0-16,0-3-1360 0,-1 0-256 0</inkml:trace>
  <inkml:trace contextRef="#ctx0" brushRef="#br0" timeOffset="456.78">22618 7915 29487 0,'-5'-10'1296'0,"2"4"288"0,3 0-1264 0,0-1-320 0,3 4 0 0,-1 1 0 0,3 0 288 0,3-4 0 16,4-2 0-16,5-6 0 15,8-3-96-15,1 3 0 0,2-2-16 0,0 4 0 0,-1-1-176 0,1 1 0 16,1 2 0-16,-2 1 0 0,3 2 0 0,-1-2 0 16,1 2 0-16,1 1 0 0,0-1 0 0,0 4 0 15,2 0 0 1,-2 1 0-16,0 2 0 0,-3 2 0 0,0 4 0 0,-2 2 0 15,-5 3 0-15,-3 3 0 0,-2 4 0 0,-3 1 0 16,-4 3-144-16,-1 0 144 0,-3 3 0 0,-3-2 0 0,0 2 0 0,-2 1 0 0,-3 1 128 16,-2 2-128-1,0-6 192-15,-2 2-64 0,-2-3-128 16,-1 1 192-16,0-1-192 0,-2-1 0 0,0-3 0 0,-1 0 0 16,-2 0 128-16,-1 1-128 0,0-3 0 0,-4 0 0 15,2 3 0-15,-4-3 0 0,1 0 0 0,-3-1 0 16,-1 1 0-16,-2-4 0 0,-1-2 0 0,-1 0 0 15,1 0 0-15,1-2 0 0,-1-2 0 0,4 1 0 16,1-6 0-16,4-1 0 0,0 0 0 0,3-1 0 31,4 1-1152-31,1-5-208 0,2 0-48 0,1 0-7120 0,5-1-1424 0</inkml:trace>
  <inkml:trace contextRef="#ctx0" brushRef="#br0" timeOffset="992.98">23980 7593 3679 0,'-1'-3'320'0,"-1"2"-320"0,0-2 0 0,1 3 0 16,0 0 3952-16,0 0 720 0,0 3 128 0,-1-2 48 15,1 4-3328-15,-4 1-672 0,-2 2-128 0,-2 0-16 0,-2 5-112 0,-1 0-16 16,-2 6 0-16,-3-1 0 0,-1 2 192 0,-1 5 48 16,-4 1 0-16,0 5 0 0,-3 1 224 0,0 3 48 15,-1-1 16-15,-1 2 0 0,4-3-400 0,-1 2-96 16,0 5-16-16,2-1 0 0,-1 2-352 0,3 1-80 16,1 1-16-16,2 2 0 0,3-1-144 0,3-3 0 15,2-1 144-15,2-1-144 0,5-3 128 0,1-1-128 16,2-4 128-16,3-2-128 0,2 2 272 0,4-2-16 15,2-1 0-15,1 1 0 0,2-3-64 0,0 1 0 16,4-1-16-16,2 2 0 0,2 3-320 0,1-2-64 16,2-1-16-16,0 0 0 15,1-2-1376-15,-2 0-288 0,1-5-48 0,-1-1-16 16,-1-1-544-16,-2-3-128 0,0-1 0 0,0-3-7808 0</inkml:trace>
  <inkml:trace contextRef="#ctx0" brushRef="#br0" timeOffset="2433.6">24386 7895 16575 0,'-2'-2'1472'15,"0"0"-1168"-15,2 2-304 0,0 0 0 0,2 0 384 16,-2 0 32-16,0 0 0 0,0-2 0 0,0 2 32 0,0 0 16 15,0 2 0-15,0-2 0 0,0 0 128 0,0 0 32 16,5 27 0-16,-4-15 0 16,0 4 352-16,1 6 80 0,0 3 16 0,0 1 0 0,1 9-320 0,0-1-64 15,1 8-16-15,0 5 0 0,-1 4-672 0,0-1 0 16,-2 0 0-16,-1-1 0 0,0-2 0 0,-2-5 0 16,-1 1 0-16,0-5-176 15,0-1-576-15,1-3-112 0,0-3-32 0,1-7 0 0,1-1 416 0,-1-4 80 0,0 0 16 16,-1-4 0-1,1-2-128-15,0-4-32 0,0 1 0 0,-1-6 0 0</inkml:trace>
  <inkml:trace contextRef="#ctx0" brushRef="#br0" timeOffset="2780.83">23942 8112 26719 0,'-12'-5'1184'0,"3"0"240"0,2 1-1136 0,2 2-288 15,3 2 0-15,2 0 0 0,0 0 1152 0,-1-1 192 16,1-2 16-16,1 1 16 0,4-2-512 0,4-3-96 15,5-2-32-15,3-1 0 0,4 0-112 0,5-2-32 16,4-1 0-16,4 1 0 0,5 0-48 0,4-1-16 16,4 0 0-16,2-2 0 0,2-1-176 0,0 2-32 15,1-1-16-15,-2-1 0 16,0 3-304-16,-1 0 0 0,1 2 0 0,-3 0 0 16,1 0 0-16,-4 1 0 0,-3 0 0 0,-5 0 0 15,-2 4-576-15,-2-4-192 0,0 1-16 0,-2 6-15952 0</inkml:trace>
  <inkml:trace contextRef="#ctx0" brushRef="#br0" timeOffset="3822.79">24860 7298 31327 0,'-3'0'2784'0,"3"0"-2224"0,1 1-560 0,1 2 0 0,-1-1 496 0,0 0-16 15,3 3 0-15,0 1 0 0,2 1-480 0,2 6 0 16,2-1 0-16,0 4 0 0,0 3 0 0,1-1 0 16,0 4 0-16,2 4 0 0,3 3 0 0,0 2-128 0,4 3 128 0,1 5 0 15,3-1 0-15,5 6 0 0,3 3 0 0,3 0 0 16,0 2 0-16,1-2 0 15,0-3 0-15,-2-2 0 0,-1-1 0 0,-7-4 0 0,-1-1 0 0,-3 4 0 16,-1-1 0-16,-6 4 0 0,-2 1 0 16,-4 0 0-16,-3 1 128 0,-2-1-128 0,-4-2 0 0,-1 4 0 15,-2-1 128-15,-3 3-128 0,0-1 0 0,-5 0 144 16,-2-8-144-16,-2-2 0 0,-3-2 0 0,-1-4-176 16,-2 1 624-16,-1-3 128 0,0-5 32 0,-4-1 0 15,1-1-240-15,-1-2-48 0,1-4-16 0,1-4 0 16,-1 0-304-16,-2-5 0 0,0-1 0 0,-1-4 0 15,1-2-512 1,-1-1-128-16,-1-4 0 0,1-1-16 16,1-3-1840-16,1-1-384 0</inkml:trace>
  <inkml:trace contextRef="#ctx0" brushRef="#br0" timeOffset="4580.99">26021 7818 35007 0,'0'2'3120'0,"0"1"-2496"32,0-2-496-32,1 1-128 0,0 2 0 0,0 0 0 0,1 4 0 0,0 5 128 0,2 3-128 0,-2 8 0 15,1 9 0-15,-1 4-128 0,-2 5 128 0,-2 1-160 16,-3 8 160-16,-1 1-160 0,0 3 160 0,-3 0 0 16,-1 2 0-16,0-7-128 15,0-3 128-15,2-2 0 16,-2-3 0-16,2-3 0 0,2-6 0 0,4-2 0 0,0-5 0 0,2-2 128 0,2-4-128 0,0-1 0 0,2-6 0 15,-1-2 0 1,1-3-976 0,1-6-112-16,1-1-32 0,0-2-13152 0</inkml:trace>
  <inkml:trace contextRef="#ctx0" brushRef="#br0" timeOffset="5037.67">25675 7698 32255 0,'-3'-14'1424'0,"2"2"304"0,1 3-1392 0,0 2-336 15,1 3 0-15,2 1 0 0,0 0 544 0,2-3 32 16,3-7 16-16,4 1 0 0,3-7-144 0,3 3-48 15,3 3 0-15,0 0 0 0,3 3-400 0,2 2 0 16,1-2 0-16,1 4 0 0,2-1 0 0,2 1 0 16,2 2 0-16,2 4 0 0,1 0-144 0,-3 4 144 15,1-1 0-15,-3 3 0 0,-2 1 0 0,-6-1-128 16,0 3 128-16,-4-1 0 0,-2 1 0 0,0 4 0 16,-1 2 0-16,-1 1 0 0,0 2 0 0,-1 0 0 15,0 3 0-15,-3 1 0 0,-1 0 128 0,-2 0 0 16,-3 1-128-16,-1 1 192 0,-1-1-192 0,-2-4-256 0,-2 0 48 0,0 0 16 15,-2-3 192-15,-2-2 0 0,-2 2-160 0,-4-2 160 16,0 1 0-16,-2-1 0 0,-3 0 192 0,-4-4-64 16,1 3 64-16,-3-3 0 0,-2 2 0 0,-1-2 0 15,-1-2 64-15,-1-1 32 0,-1 0 0 0,-4-1 0 16,-1 0-160-16,1-2-128 0,0 1 144 0,1-5-144 16,3 0 0-16,1 0 0 0,3-2 0 0,-1-2 0 15,2-1-688-15,1 1-176 16,1 1-32-16,3 0-16 0,2-1-2064 0,1 1-416 0</inkml:trace>
  <inkml:trace contextRef="#ctx0" brushRef="#br0" timeOffset="5591.2">27260 7302 24879 0,'-8'2'2208'0,"2"0"-1760"0,4 0-448 0,-1 1 0 0,2-3 624 0,-3 3 32 15,-4 0 16-15,-6 4 0 0,-3 3 496 0,-6 5 112 16,-1 1 0-16,-1 3 16 0,0 3-848 0,1 3-192 16,0 1-16-16,1 4-16 0,-1 4 16 0,-1 5 0 0,2 2 0 15,-3 7 0-15,0 3 512 0,-1 0 96 0,1 2 32 0,0 0 0 16,1 2-400 0,2-1-80-16,0 3-16 0,2-1 0 0,1-2-384 0,3-1 0 0,2 2 128 15,2-7-128 1,0-1 0-16,5-4 0 0,-1-1 0 0,4-4 0 0,1 2 0 0,3-4 0 15,1 5 0-15,3-7 0 0,0 1 0 0,3-7 0 16,2 1 0-16,2-3 0 16,2-4-720-16,2 0-128 0,1 3-32 0,1-6-9904 0,3-1-1984 0</inkml:trace>
  <inkml:trace contextRef="#ctx0" brushRef="#br0" timeOffset="6238.16">27083 8019 41471 0,'-3'6'3680'0,"1"2"-2944"15,2 0-592-15,0-5-144 16,2 3-528-16,1-2-144 0,-1 6-32 0,3 8 0 0,3 4 704 0,-1 3 0 16,3 4 0-16,0-1 0 0,-1 1 0 0,-1-1 0 15,1 2 0-15,-2-2 0 0,1 1 0 0,-1 1 0 0,-1-1 0 0,1-4 0 16,0 1 0-16,-2-2 0 0,0-1 0 0,0-4 0 16,1-3 0-16,-1-1 0 0,0-1 0 0,1-2 0 15,0-3 0-15,0-3 128 0,2-2-128 0,-1-3 128 16,2-1 128-16,0-4 16 0,2 1 16 0,-1-7 0 15,1 0-144-15,0-3-16 16,1-3-128-16,2-1 192 0,-3 0-336 0,1-2-80 0,-1 1-16 0,1-1 0 0,-1 3 96 16,-1 2 16-16,0 6 0 0,-3 2 0 0,0 2 128 0,1 4 0 15,-2 4 0-15,-1-2 0 0,-1 6 0 0,-1 0 0 32,2 5 0-32,-2-1 0 0,0 4 0 0,1 0 224 0,0 0-48 0,1-1-16 0,0 1-32 0,1-2 0 31,3 0 0-31,-1-1 0 0,1-2-128 0,0 0 0 0,-1-5 0 0,1 2 128 15,0-2 64-15,-1-4 16 0,0 0 0 0,0 0 0 0,0-2 32 0,-1 0 0 16,2 0 0-16,-2 0 0 0,1-2-64 0,0 0-16 16,3 2 0-16,1-2 0 0,1-1-160 0,-1 2 0 15,2-4 0-15,-2 2 0 0,2-1 0 16,-2 0 0-16,0-2 0 0,0 0 0 0,-1-3 0 0,-1 2 0 16,1-4 0-16,-1 1 0 0,-1-3 304 0,1 0-32 0,-3-3 0 0,0-3 0 15,1-3 160-15,-2-3 16 0,-1-6 16 0,0-2 0 31,-1-2-160-31,-1-8-48 0,0-2 0 0,0 1 0 16,-1-1-256-16,0 2 0 0,1 1 0 0,-2 4 0 16,1 3 0-16,0 7-304 0,-1 5 64 0,-1 6 16 15,1 3-272-15,-2 4-48 16,0 2-16-16,-1 2 0 0,0 2-304 0,-1 0-64 0</inkml:trace>
  <inkml:trace contextRef="#ctx0" brushRef="#br0" timeOffset="6870.52">27840 7188 1839 0,'-6'3'160'0,"1"-3"-160"0,1 0 0 0,3 1 0 0,1-1 4768 0,0 0 928 16,1 2 176-16,0-2 32 0,0 3-2944 0,2 1-592 15,2-2-112-15,2 4-16 0,2 2-912 0,1 0-176 16,2 2-48-16,2 0 0 0,2 5-304 0,2 1-64 0,3 0-16 0,3 4 0 16,1 2-368-16,3 5-80 0,2 2-16 0,2 3 0 15,2 3-128-15,2 2-128 0,0 1 192 0,3 6-192 16,1 1 128-16,2 6-128 16,0 2 0-16,-2 1 0 0,-2-4 0 0,-7 0 0 0,-5-1 0 0,-7-2 0 15,-4-5 128-15,-4 7-128 0,-3-1 192 0,-1 2-192 16,-1-2 352-16,-4-3-32 0,1-5-16 0,-2 1 0 15,-2-5 64-15,-2-1 16 0,-2-2 0 0,0-1 0 16,-3 0-384-16,-3 3 0 0,-4 2 0 0,-4 1 0 16,1-3 0-16,-6 1 0 0,-1-1 0 0,-2-1 0 15,-3 1-128-15,1-3 0 0,-3-1 0 0,0-3 0 16,3-3-1216-16,2-3-224 0</inkml:trace>
  <inkml:trace contextRef="#ctx0" brushRef="#br0" timeOffset="9372.08">29115 8076 27647 0,'1'-4'2448'0,"1"-1"-1952"15,2 4-496-15,0 1 0 0,-1-2 0 0,2 2 0 0,3-4 0 0,4-2 0 16,8-3 0-16,3-1 0 0,5 2 0 16,-2 0 0-16,-2 0 0 0,-1 1 0 0,-2 4 0 0,-2-1 0 15,1 0 432-15,0 2 32 0,-1-2 16 0,0 2 0 16,0 2-480-16,2 0 0 0,-1-3 0 0,1 3-12976 16</inkml:trace>
  <inkml:trace contextRef="#ctx0" brushRef="#br0" timeOffset="9720.03">29143 8346 30399 0,'-7'2'1344'0,"3"-2"288"0,1 0-1312 0,2 0-320 0,4 0 0 0,-1 0 0 31,2 0 304-31,1 0-16 0,3 0 0 0,5-2 0 0,4 0 112 0,3 0 32 0,2-2 0 0,0 2 0 15,1-2-432-15,0 2 0 0,1 0-144 0,-2 0 144 16,3-1-1104 0,-2 2-112-16,2-1-32 0,0 2-12016 0</inkml:trace>
  <inkml:trace contextRef="#ctx0" brushRef="#br0" timeOffset="10399.94">29117 6982 15663 0,'3'-5'1392'0,"-1"1"-1120"16,0 2-272-16,1 0 0 0,-1 2 608 0,1-2 64 16,2-1 16-16,4-3 0 0,3-1-256 0,4-2-48 15,1 2-16-15,2-3 0 0,1 4-368 0,-2-1 128 16,2 1-128-16,0 3 0 0,-2-4 640 0,1 5 48 15,-2-2 16-15,0-1 0 0,0 4 32 0,-3-2 16 16,1 3 0-16,-1 0 0 0,-1-2-304 0,0 4-48 0,-1-2-16 16,-1 3 0-16,-1 1-384 0,-1-2 0 0,-2 2 0 0,1 0 0 15,-3 1 0-15,-2-1 0 0,2 1 0 0,-2 2 0 16,-3-4 0-16,0 3-144 0,0 2 144 0,-2-2-208 16,2 0 208-16,-2 3 0 0,1-3 0 0,-3 0 0 15,2 2 0-15,-2-2 0 0,-1 3 0 0,0-3 0 16,-1 0 0-16,-2 1 0 0,1 0 0 0,-2-1 0 15,-1 2 448-15,-2-1 48 0,0 0 0 0,-2 2 0 16,-1 1 160-16,0-1 48 0,-2 4 0 0,-1-3 0 16,0 4-112-16,0-1-16 0,0-2 0 0,2 0 0 15,3 3-368-15,0-6-80 0,5 2 0 0,0 0-128 0,2-1 0 0,1-2 0 16,3 2 0-16,-1-3 0 0,2-2-272 0,0 2-16 16,-1 0 0-16,1-2 0 15,2 2-1504-15,-1-2-288 0,0 1-64 0,2-2-9680 16</inkml:trace>
  <inkml:trace contextRef="#ctx0" brushRef="#br0" timeOffset="10684.94">29149 7590 34095 0,'-13'3'3024'0,"3"-1"-2416"0,2-1-480 0,5 2-128 0,1-3 1536 0,4 0 304 0,0 0 48 0,1 0 16 0,0 0-1728 0,3 0-352 16,6-4-64-16,0 2-16 0</inkml:trace>
  <inkml:trace contextRef="#ctx0" brushRef="#br0" timeOffset="12251.76">30229 7570 15663 0,'0'0'1392'0,"1"0"-1120"15,-1 0-272-15,1 0 0 0,-1 3 1040 0,1-3 160 16,1 3 16-16,0 1 16 0,1 2 288 0,-1 3 48 16,1 5 16-1,0 0 0-15,0 6-624 0,-2 5-112 0,0 3-16 0,-1 7-16 0,0 6-608 0,-1 3-208 16,-3 2 144-16,1 5-144 0,-1 2 0 0,-2 6 0 15,1 2 0-15,-3 4 0 0,0 6 0 0,0-2-144 16,2 0 144-16,1-10-160 16,3-6-800-16,0-6-144 0,0-5-48 0,2-5 0 15,0-6 448-15,1-2 96 0,0-1 16 0,2-6 0 16,-2-2 464-16,2-2 128 0</inkml:trace>
  <inkml:trace contextRef="#ctx0" brushRef="#br0" timeOffset="12836.5">30111 7485 28559 0,'-2'-4'2544'0,"2"-1"-2032"0,1 4-512 0,0-1 0 31,2 2-1104-31,-1-3-320 0,3-1-64 0,3-2-16 0,1-1 1312 0,5-6 192 0,2 4 192 0,3-3-32 16,0 1-16-16,1 3 0 0,1-2 0 0,0-1 0 15,0 3 608-15,0 2 112 0,0 0 32 0,0 2 0 16,2-1-448-16,0 4-64 0,2-2-32 0,1 3 0 15,2 3-224-15,2 3-128 0,0 0 128 0,-1 2-128 16,0 2 0-16,-2 1 0 0,0 2-160 0,-1 2 160 16,-1-1-192-16,-2 1 192 0,-2 2-192 0,-2 1 192 0,-4 1-304 15,-3 0 48-15,-1 0 16 0,-2 6 0 16,-4-3-944-16,-4 1-192 0,-2 1-32 16,-3-1-16-16,-3 3 544 0,-3-2 112 0,-3 1 32 0,0-3 0 0,1-3 592 0,-5 1 144 15,-1-4 0-15,-2-1 0 0,0-4 640 0,-1 0 144 16,-1 0 48-16,0-2 0 0,1-3 288 0,-3 2 64 15,1-3 16-15,-2 0 0 0,2 1-784 0,-1-2-160 16,3-1-16-16,-1 0-16 16,1 0-800-16,1-3-176 0,0 0-16 0,3 0-10768 15</inkml:trace>
  <inkml:trace contextRef="#ctx0" brushRef="#br0" timeOffset="13801.24">31578 7077 22111 0,'0'-5'1968'0,"0"4"-1584"0,1-2-384 0,-1 6 0 0,-1-3 192 0,0 0-64 15,-1 0 0-15,0 1 0 0,-3 1-128 0,-4 5 0 16,-3 1 0-16,-3 2 0 0,-2 2 704 0,-3 5 144 31,-4 2 48-31,-1 4 0 0,-1 4 704 0,-4 5 128 0,-2 5 48 0,0 1 0 0,-2 3-928 0,1 1-176 16,-2 5-32-16,1 4-16 0,0 6-400 0,0 3-80 15,-1 10-16-15,3-1 0 0,3 0-128 0,3-6 0 16,4 0 0-16,2-1 0 0,4-3 448 0,3 1 64 31,1-3 16-31,4-5 0 0,2 1-528 0,-1-4 0 16,5-7 0-16,1-3 0 0,2-6 0 0,3-1 0 0,2-3 0 16,3-6 0-16,0 2 0 0,4-4 0 0,0-1 0 15,2-4 0-15,0 2-400 0,2-5 16 0,1-1 0 0,-1 0 0 31,2 0-1888-31,-3-1-368 0,1-1-80 0,0-3-6048 0,-2-1-1200 0</inkml:trace>
  <inkml:trace contextRef="#ctx0" brushRef="#br0" timeOffset="14180.29">31536 7782 40543 0,'-8'-6'1792'0,"3"-1"384"0,2 5-1744 0,0 1-432 0,3 1 0 16,1 0 0-16,1 0 128 0,-1 0-128 0,1 1 128 0,2 1-128 16,0 5 0-16,1 2 0 0,0 4 0 0,-2 3 0 15,-1 2 0-15,-2 5 128 0,-2 5-128 0,-1 2 128 16,-1 4-128-16,-2 4 0 0,0 2-192 0,-2 1 192 31,1 4-560-31,-3-1 16 0,0 1 0 0,-2-1 0 0,-1 1-528 16,1-2-96-16,-2-5-32 0,2-1 0 0,1-4-1552 0,0-5-320 15,2-2-64-15,2-1-5152 0,-1-7-1024 0</inkml:trace>
  <inkml:trace contextRef="#ctx0" brushRef="#br0" timeOffset="14480.72">31185 7808 23039 0,'-5'-4'2048'0,"1"0"-1648"15,1 2-400-15,3 2 0 0,2 0 1168 0,-2-3 160 0,-2 2 16 0,0-5 16 16,1 0 832-16,-2 0 176 0,2-1 16 0,1 1 16 16,1 0-912-16,3 0-176 0,1 2-32 0,4 0-16 15,3 2-592-15,4-4-112 0,4 2-32 0,5-5 0 16,3 2-272-16,5-4-48 0,4 1-16 0,4-2 0 15,6-2-48-15,3-1-16 0,3-1 0 0,3 0 0 16,-1-3-128-16,0 3 0 0,-3 3 0 0,-4-2 0 16,-6 3-400-16,-3 2-112 15,1 1-32-15,-4 2 0 0,-2-2-736 0,-3 3-128 0,-1 0-48 0,-4 2-15856 16</inkml:trace>
  <inkml:trace contextRef="#ctx0" brushRef="#br0" timeOffset="15286.79">31990 8395 36863 0,'0'0'3264'0,"1"0"-2608"16,1 1-528-16,1-1-128 0,-1 0 0 0,1 3-144 15,0-3 144-15,4 4-208 0,1 2 32 0,3 2 16 16,2 5 0-16,-2 3 0 16,0 2-272-16,-1 2-48 0,1 5-16 0,-2 3 0 0,1 1 496 0,-3-1 0 15,-1-2 0-15,-1-1 0 0,0 1 336 0,-2 0 112 16,-2 2 32-16,-4 3 0 0,1 1-160 0,-4 2-48 16,-2-6 0-16,0-2 0 15,-2-6-1264-15,0-3-256 0,-3-1-48 0,0-2-16 0,-3 1 976 0,0-3 192 0,0-2 144 0,-2 0-14272 16</inkml:trace>
  <inkml:trace contextRef="#ctx0" brushRef="#br0" timeOffset="15935.88">32525 7883 43311 0,'-9'-4'1920'0,"3"2"384"0,1-1-1840 0,3 6-464 16,2-3 0-16,0 2 0 15,1 0-432-15,0 0-176 0,0 4-32 0,1 0-16 0,0 4 416 0,1 3 96 0,-1 3 16 0,1 2 0 16,-2 5-224-16,0 0-32 15,0 4-16-15,-1-1 0 0,2 5 224 0,-1-1 176 0,1 1-208 0,1 0 80 16,2-2 128-16,0 0 0 0,1-2 160 0,0-5-160 16,0 1 0-16,0-5 0 0,2-4 0 0,-2 1 0 15,0-4 0-15,2 0 128 0,-1-5-128 0,-1 0 0 16,0-2 0-16,2-4 0 0,-1 0 0 0,1-3-160 16,-1 0 160-16,2-3 0 0,-1-3 0 0,0-1 0 15,-1 0 0-15,1-2 0 0,-1-1 0 0,-1 0 0 16,-1 0 0-16,0 1 0 0,0-2 0 0,-1 2 0 0,1 1 288 15,-2 4-16-15,0 3 0 0,-1 1 0 16,1 6-128-16,-3 1-16 0,0 2-128 0,-1 1 192 0,-1 4-192 16,1-1 0-16,1 3 0 0,0-1 0 0,1 1-208 0,2-3 16 15,1 0 0-15,0-1 0 0,1 0 192 0,2-2-144 16,-1 2 144-16,0-6-128 0,1 4 128 0,1-1 256 16,-2-4-64-16,1 2-16 0,1 0 176 0,-2-2 32 15,1 2 16-15,0-2 0 0,-1-2-176 0,1 2-32 16,2-2-16-16,-2 0 0 0,3-2-48 0,-1 2 0 15,1-2 0-15,0-2 0 0,1 2-128 0,1-2 0 16,-1-2 0-16,2-3 128 0,-1 2-128 0,0-2 0 16,1-1 0-16,-1-2 0 0,-1-1 256 0,0 1 0 15,-1-2 16-15,0-2 0 0,0-2 0 0,-1-2 0 16,-1-4 0-16,0 1 0 0,-1-5-64 0,1-1-16 0,-1-2 0 0,-1 2 0 16,0-2-192-16,-2-2 0 0,1 3 0 0,-1 1 0 15,-3 3-144-15,-2 1-80 0,-1 4-16 0,0 4 0 31,0 2-448-31,-3 3-80 0,1 4-32 0</inkml:trace>
  <inkml:trace contextRef="#ctx0" brushRef="#br0" timeOffset="16504.14">32963 7021 31327 0,'-13'-7'2784'0,"6"3"-2224"0,1 2-560 0,2 2 0 15,3 0-256 1,2 0-176-16,-1 0-16 0,1 0-16 0,-1 0 656 0,2 2 128 0,0-1 16 0,0 3 16 16,2 1-96-16,-4-5-32 0,0 0 0 0,20 26 0 0,-10-11 880 0,1 1 176 15,3 4 48 1,3 4 0-16,1 7-400 0,3 3-80 0,2 3-16 0,-1 4 0 0,2 3-496 0,0 1-96 15,2 2-32-15,0 0 0 0,3 1-208 16,2 1 0-16,1 2 0 0,0 1 0 0,-3 1 0 0,1-5 0 16,0 3 0-16,0-4 0 15,-3-4 0-15,-4-4 0 0,-1 1 0 0,-3-4 0 0,-2 4 0 0,-3-4 144 16,-4-2-144-16,-3-1 128 0,-2-5 16 0,-2 0 0 16,-2 1 0-16,-1-2 0 0,-3 2 32 0,-2-6 0 15,-1-1 0-15,1-1 0 0,-1-2-176 0,-2-2 0 16,-4 4 144-16,-1-2-144 0,-5 3 0 0,-1-2 0 0,-6 2 0 31,-3 0-192-31,-3 3-16 0,-4 0-16 0,-2-2 0 16,-3 4 0-16,3-3 64 0,0 1 16 0,0 2 0 0,4-4 0 31,4-2-224-31,3-3-32 0,4-3-16 0,1-3 0 16,2-5-432-16,5-2-96 0,0-1-16 0</inkml:trace>
  <inkml:trace contextRef="#ctx0" brushRef="#br0" timeOffset="17658.72">11123 6938 46079 0,'-6'-3'4096'0,"1"-2"-3280"16,1 3-656-16,1 0-160 0,1 1-240 0,-7-2-80 15,-7-3 0-15,-11-4-16 32,-15-5-272-32,-19-1-48 0,-16 0-16 0,-15 0 0 0,-9 0-912 0,-9 1-176 0,-7 3-32 0,-6 2-16 15,-7 4 432-15,-6 2 96 0,0 4 0 0,-6 0 16 0,-2 4 976 0,-4 1 288 16,-2-2-128-16,-2 4 128 0,5 3 1008 0,-3-1 272 0,-1 6 48 15,7-1 16-15,2-2 80 0,-3 3 32 0,1 5 0 16,3 5 0-16,9-3-800 0,4 6-144 0,4 11-48 0,8-1 0 16,7 3-464-16,2 6 128 15,5 3-128-15,7 5 0 0,7 5 0 0,11 2 0 0,12-5 0 0,4 6-160 32,5 10-288-32,7 6-48 0,6 7-16 0,8 3 0 15,5-2-816-15,9 6-160 0,8 2-48 0,8 8 0 16,7 8 32-16,11-3 0 0,4-10 0 0,10-1 0 0,9-5 320 15,9-9 64-15,5-13 16 0,6-4 0 0,6-7 816 0,13-1 288 0,10 2-192 0,11-4 192 16,8-2 1248-16,12-6 352 0,10-7 64 0,10-12 0 0,5-8-912 16,13-5-192-16,16-2-48 0,7-9 0 0,3-5-160 0,4-5-32 15,3-5-16-15,11-3 0 0,9-6-432 0,-1-7-96 16,-1-7-16-16,-7-7 0 16,-6-3-1616-16,-8-2-320 0,-7-2-64 0,3-3 0 15,0-5 848-15,-3-2 176 0,-4 0 48 0,-10-6 0 0,-12 0 992 0,-9 0 176 16,-6-4 0-16,-5-2 160 15,-6-4 1456-15,-11-2 304 0,-12 2 48 0,-14-3 16 0,-14 6 224 0,-7-9 48 16,-9-3 16-16,-10-1 0 0,-9 3-928 0,-13 0-192 16,-10 0-48-16,-10 3 0 0,-7 6-512 0,-13-1-96 15,-11 2-32-15,-14 1 0 0,-9 2-320 0,-15 1-144 0,-12 3 128 16,-12 5-128-16,-12 1 0 0,-16 6 0 0,-7 6 0 16,-18 6-176-16,-20 10 176 0,-13 4 0 15,-9 10-144-15,-8 5 144 16,-7 4-528-16,-6 9-48 0,3 3 0 0,-11 6-17760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48:17.82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18033 6963 1839 0,'-4'-16'160'0,"0"4"-160"0,2 2 0 0,-2 1 0 16,2 5 5248-16,-1 2 1008 0,1-2 208 0,-3-2 32 16,-4-6-5408-16,-3-2-1088 0,-6-1-224 0,0 2-32 31,-3 0-2112-31,-3 1-432 0,0 3-80 0,-2 2 0 0,-3-2 944 0,-2-1 192 0,0 2 32 16,-2 0 16-16,1 2 1952 0,-2 0 400 0,1 0 80 0,-2 2 16 15,0 1 2256-15,-3 3 448 0,3 0 80 0,-4 3 32 0,-4 1-1024 0,0 2-208 16,-4 1-32-16,-2 4-16 0,-1 2-1264 0,-2 0-240 15,0 2-48-15,-1 1-16 0,2 0-592 0,-2 0-128 16,2 7 0-16,-6 1 0 0,-1 6 0 0,2 3-128 16,6 0 128-16,4-1 0 15,4 2-192-15,2 7 64 0,5 4 128 0,2 2-208 16,6 3-688-16,5 1-128 0,5-3-16 0,6-1-16 16,4 0-720-16,6-2-144 0,7-1-16 0,5 0-16 15,7-4 592-15,3-1 112 0,5-1 32 0,5-3 0 0,4-3 2016 0,8 0 416 16,2-4 64-16,5-3 32 0,2-4 880 0,3-5 176 0,6-2 48 15,7 1 0-15,7-3-1056 0,6-1-208 0,5-2-32 16,1-7-16 0,-8-4-1104-16,6-7-448 0,7 2 32 0,-2-8 0 15,-1 1-656-15,-5-7-128 0,-3-2-16 0,-7-4-16 16,-4-2 464-16,-5-3 112 0,-6-3 16 0,-7 0 0 16,-5-3 640-16,-8 0 0 0,-4 0 0 0,-9-3 0 0,-4 3 832 0,-8-7 80 0,-7-1 32 15,-8-2 0-15,-8-3 208 0,-7-2 64 0,-3 3 0 0,-7-4 0 16,-8 2-576-16,-4-1-128 15,-4 3 0-15,-6 1-16 0,-2 6-496 0,-4 1 0 0,-3 7 0 0,-6 1 0 0,-2 0-256 16,-3 6 16-16,-1 2 0 0,4 4 0 16,2 7-1296-16,0 4-256 0</inkml:trace>
  <inkml:trace contextRef="#ctx0" brushRef="#br0" timeOffset="1142.83">17972 15325 43311 0,'-5'-6'3840'0,"-1"0"-3072"0,1-1-608 0,0 4-160 31,1-1-1040-31,-3-2-240 0,-7-9-64 0,-6-5 0 0,-7-7-736 0,-2-3-160 0,-2 2-16 0,2-1-16 16,3 5 544-16,-1 1 128 16,0 4 0-16,1 0 16 0,-1 3 224 0,-4 4 32 15,-3-1 16-15,-4 5 0 0,-1 4 1008 0,-6 1 304 0,-3 6-128 0,-3 3 128 16,-5 3 1152-16,0 4 320 0,-3 6 48 0,3 1 16 0,-3 7 176 15,3 1 32-15,0 7 16 0,3 3 0 0,1 1-352 0,4 1-64 16,3 2 0-16,5-1-16 0,6 0-1088 0,8-4-240 16,7-1 0-16,8-1 0 15,8-4-1248-15,4 1-224 0,5 2-32 0,3-1-16 16,3 1 416-16,0 3 80 0,3 2 0 0,0-1 16 0,1-3 736 0,1 2 144 16,3-1 128-16,2 1-192 0,3-3 192 0,1-2 0 15,4-1 0-15,4-5-128 0,4-3-208 0,5-5-48 16,5-6 0-16,5-2 0 15,5-6 384-15,4-1 0 0,0-6 0 0,4-4 0 0,4-6 1472 0,2-5 352 0,1-3 80 16,-2-3 16-16,-1-4-1040 0,-2-1-208 0,-2-4-32 0,-6 4-16 16,-11 6-624-16,3-5 0 0,5-5 0 0,-1-1 0 15,-3-1 192-15,-6-2-16 0,-1-1-16 0,-6 1 0 16,-4 1 368-16,-5 1 80 0,-6 1 16 0,-5-1 0 16,-4 3 16-16,-6-5 16 0,-4 2 0 0,-5 0 0 15,-3 1-240-15,-7 2-48 0,-5-1-16 0,-4-1 0 16,-7 2-176-16,-5-2-48 0,-5 2 0 0,-5 4 0 15,-6 2-128-15,-3 3 0 0,-4 7 0 0,-6 2 0 16,3 4 0-16,-10 0 0 0,-7-1 0 0,-4 3 0 0,1 2 0 16,-1 2 0-16,4-1 0 0,4 2 0 15,5 3-672-15,5 0-16 0,8 0 0 16,7 0-16912 0</inkml:trace>
  <inkml:trace contextRef="#ctx0" brushRef="#br0" timeOffset="2169.46">26769 10470 27647 0,'-1'-7'2448'0,"-1"0"-1952"16,2 4-496-16,2 0 0 0,-1 3 848 0,0-3 80 15,0-6 16-15,-1-5 0 0,3-3-208 0,-3 0-32 16,0-2-16-16,-4 1 0 0,-1 2-288 0,-4 1-48 0,-3 1-16 0,-5 2 0 31,-3-1-688-31,-5 3-144 0,-6-2-16 0,-4 5-16 16,-8 1 16-16,-2 1 16 0,-6 3 0 0,-5 2 0 0,-2 4 208 0,-4 2 32 0,1 0 16 0,-4 1 0 15,-1 0 464-15,-1 4 96 0,-1-1 0 0,-4 4 16 16,-2 2 624-16,-2-1 128 0,1-2 32 0,2 2 0 16,4 1-640-16,-7 3-128 0,-4 0-32 0,3 4 0 15,4-2-320-15,7-2 0 0,5 2 0 0,5 2 0 16,7-1 0-16,4 1 0 0,7 5 0 15,5-4-128-15,5 5 128 0,7-3 0 0,5 2-144 0,9 1 144 16,3 3-256-16,8-1 32 0,5 1 0 0,7-1 0 0,3-3-32 0,10 1 0 16,9 0 0-16,8 0 0 0,5-1 256 0,9 0-176 15,13 0 176-15,8-2-160 0,5-1 160 0,6-3 0 16,2-2 160-16,1-5-160 0,4-3 0 0,0-2 128 16,0-4-128-16,-3-2 0 0,-3-4 272 0,0-4 16 15,1-5 0-15,-4-1 0 0,-9-2 416 0,1-6 64 16,0-2 32-16,-8-6 0 0,-4-3-224 0,-9-4-64 15,-7 1 0-15,-8-7 0 0,-9 2-256 0,-6-5-48 0,-7-2-16 16,-10-7 0-16,-7-2-64 0,-10-2-128 0,-8-3 176 16,-9-2-176-16,-7-1 192 0,-11 4-64 15,-9 0 0-15,-9 3-128 0,-8 1 128 0,-10 2-128 0,-9 4 0 16,-11 5 0-16,-9 1 0 16,-8 4-192-16,-4 8 0 0,-10 0-12096 0,-9 8-2400 15</inkml:trace>
  <inkml:trace contextRef="#ctx0" brushRef="#br0" timeOffset="6523.28">13584 10513 15663 0,'8'-2'1392'0,"0"1"-1120"16,-2 1-272-16,-4 1 0 16,1 1-864-16,-1-2-224 0,7 0-64 0,1 3 0 15,2-3-784-15,-1 4-176 0,-1-4-16 0,-5 3-16 0,-4-3 1568 0,-3 3 320 0,-2-3 64 0,-3 0 16 16,-1 0 2224-16,0 0 448 0,-3 1 96 0,-2-1 16 16,1 2 656-16,-4 1 144 0,-2 1 32 0,-3-2 0 31,-1 3-1344-31,-3 0-272 0,-1-1-48 0,-1 2-16 15,0 0-1328-15,-4-2-272 0,-1 1-160 16,-3-2 192-16,-1 4-192 0,-3-4 0 0,-4 1-192 0,-2 1 192 16,-1-1 0-16,1-2 0 0,1-1 144 0,5 2-16 15,3-6 576-15,2 1 112 0,1 1 16 0,3-3 16 16,3-2-208-16,1 1-64 0,0-1 0 0,2-2 0 0,1 2-320 16,2 0-80-16,0 0-16 0,3 2 0 0,2-2 0 0,0 2 0 15,2 2 0-15,0-1 0 0,2 2 48 0,0 1 16 16,-2 0 0-16,0 0 0 0,2 1-80 0,1 2-16 15,1-3 0-15,1 2 0 0,2-2-128 0,1 0 128 16,1 0-128-16,2-2 128 0,2 2-128 0,0-4 0 16,1 1 0-16,1 0 128 0,0-2 128 0,2 1 32 15,1 0 0-15,-1-2 0 0,3 0-128 0,-1 0-32 16,2 2 0-16,-2-2 0 0,-2 2 0 0,2-2-128 16,-1 4 192-16,-2-1-64 0,1 2-128 0,-1 1 0 15,0-3 0-15,0 3 128 0,0 0-128 0,1 0 0 0,1 0 0 16,-1-2 0-16,4 1 0 0,-1-2 0 0,2 2 0 0,2-4 0 15,1 1 0-15,3-2 0 0,2 0 0 0,1-1 0 16,3-2 0-16,0-1 0 0,2 0 0 0,-1-2 0 16,2-1 0-16,0 1 128 0,-2 0-128 0,0 2 0 15,-4 0 208-15,1 1-32 0,-2 5-16 0,-3-2 0 16,-2 3-160-16,-1 0 0 0,-2-1 0 0,-2 2 0 16,-1 2 0-16,0-4 0 0,0 2 0 0,-1-2-176 15,-1 2 176-15,0-2 0 0,-1 0 0 0,-1 2 128 16,1 2-128-16,-1-3 0 0,-1 2 0 0,-1 1-128 0,-2 0 128 15,-2 4 0-15,0-1 0 0,-2 4 128 0,-2 1 0 16,-2 0 16-16,-3 3 0 0,1-1 0 0,-2 0-144 0,-1-1-224 16,-1 4 48-16,-3-3 16 0,-1 2 160 0,-1 0 0 15,-1 1 0-15,0-1 0 0,1-2 0 0,-2 0 0 16,4 2 0-16,3-2 0 0,0 3 176 0,3-1-48 16,2-2 0-16,1 2 0 0,-1 1-128 0,3 3 0 15,0 0 0-15,1-1 0 0,2-2 0 0,1 2 0 16,2 1 128-16,1-4-128 0,1 2 0 0,2-2 0 15,1-2 0-15,1 3 0 0,2-5 0 0,3 2 192 0,0 0-192 16,3-1 192-16,4 1-32 0,3 0 0 0,1 2 0 16,5-2 0-16,2 2-160 0,2-2 0 0,0 2 0 15,-1 1 0 1,1-1-320-16,-2 2-128 0,0 4-48 0,-4 5-18512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49:27.19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27804 8364 25791 0,'-5'-4'2304'0,"1"1"-1856"16,2 0-448-16,0 3 0 0,1 0 720 0,0 0 48 0,-3 0 16 16,-2-3 0-16,-3 0 608 0,-3 3 112 0,-3 0 32 0,-3 3 0 15,-3 3-368-15,-4 4-64 0,-5 0-16 0,-4 6 0 16,-8 2-384-16,-7 7-96 0,-4 7-16 0,-7 6 0 15,-5 6-432-15,-1 4-160 0,-5 5 0 0,1 1 144 16,3-3-400-16,-4 6-96 0,-5 4-16 0,-5 0 0 16,0-2-272-16,-5 2-64 15,-1 4-16-15,-5 0 0 0,-1 5 528 0,-3-2 192 0,-2 0-144 0,0-2 144 16,2 5 0-16,1-2 0 16,3 3 0-16,5-5 128 0,7-4 384 0,4-3 64 0,4-5 32 0,4-2 0 0,1-3-192 15,7-3-32-15,3-2-16 0,2-7 0 0,6-1-208 0,1-4-32 16,2-1-128-16,1-5 192 0,5-1-192 0,-1-6 0 15,4-2 0 1,2-3 0-16,0-3 0 0,3-5 0 0,3-2 0 0,0-7 0 16,3-1 0-16,3-6 0 0,3-3 0 0,3-4-160 0,1-4 160 15,2-5 256-15,3-3-64 0,2-5-16 16,3 0-48-16,1-3 0 0,5-1 0 0,2-4 0 0,3-1-128 0,4-2 0 16,3-3 0-16,2 0 0 0,3 2 0 0,2 1 0 15,1-3 0-15,-2 5 0 0,1-2 0 0,-2 6 0 16,2 6 0-1,-2 1 0-15,0 3 0 0,1 3 0 0,-2 1 0 0,1 1 0 0,0 1 0 0,-1 4 0 0,0 2 0 16,-1 4 0 0,-2 6 0-16,-5-1 0 0,0 7 128 0,-5 7-128 0,0-1 0 0,-6 7 0 0,-2 8 0 0,-4 5 0 15,-3 5-192-15,-6 11-32 0,-8 15 0 0,-9 10 0 16,-7 15 224-16,-5 0 0 0,-2 4 0 0,-2-2-144 31,3-5 144-31,3-2 0 0,7-4 0 0,8-8 0 16,9-8 0-16,11-12 0 0,10-7 0 0,7-6 0 0,4-5 176 15,10-3 16-15,7-3 0 0,8-5 0 0,6-3-192 0,4-6 0 16,3-7 0-16,2-7 0 0,-1-2 0 0,4-9 0 16,7-3 0-16,4-7 0 0,3-4 0 0,6-5-256 15,5-2 64-15,2-3-17920 16</inkml:trace>
  <inkml:trace contextRef="#ctx0" brushRef="#br0" timeOffset="19803.91">11023 8933 20271 0,'-33'0'1792'0,"5"0"-1424"0,7 2-368 0,7-2 0 15,0 4 1072-15,-12-4 144 16,-25 4 16-16,-29 0 16 0,-22 1-1088 0,-9-2-160 16,3 1-144-16,4 1 144 0,7-1-160 0,4-4 160 0,5 0 0 15,3-4-144-15,2-2 640 0,-1 3 128 0,-1 0 16 16,-2-2 16-16,-1 0 368 0,-1-2 64 0,-1 5 0 0,-4 2 16 16,-2 2-80-16,0-2 0 15,4-2-16-15,-5 0 0 0,-4 4-640 0,-1-2-128 0,-2 0-32 16,2 0 0-16,-2-2-208 0,1 0 0 0,1 4 0 0,-2-4 0 15,0-4 0-15,-5 2 0 0,-2-1 0 0,0-1 0 16,-1-4 160-16,0 0 96 0,-1 2 0 0,-3 0 16 16,-2 0 400-16,-1 0 80 0,-3 2 16 0,-3 0 0 15,-2 0-496-15,-2 0-80 0,1 2-32 0,-6-2 0 0,-3 3-160 0,1 3 0 16,1 3 0-16,-2 0 0 16,-1 1-768-16,-2 6-48 0,1 5 0 0,0 3-10224 15,0 2-2048-15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50:18.20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8613 4375 24879 0,'-13'-4'2208'0,"5"0"-1760"0,5 2-448 0,4-2 0 16,2 4 240-16,-1-2-48 0,0-2 0 0,1-6 0 16,7 2-192-16,9-5-208 0,9 3 32 0,7 0 16 0,8 1 160 0,5-3-160 15,9 5 160-15,7-5-160 16,12 2-48-16,9 0-16 0,10 4 0 0,7-3 0 0,4 3 224 0,4-3 0 16,9 2 192-16,3 1-192 0,4 2 0 0,-3-1 0 15,-6 0-160-15,13-1 160 16,12 0-720-16,12-3-32 0,10-1 0 0,8 0 0 31,4-2 96-31,2 2 16 0,3-2 0 0,1-1 0 0,0 3 768 0,5 2 144 0,7-2 48 0,0 4 0 16,-4-1 704-16,14-3 160 0,10 4 32 0,3-2 0 0,-1 4-608 0,2-2-112 15,2 3-32-15,4 3 0 16,7 3-464-16,-1-3 0 0,-11 2 0 0,5-2 0 0,7 1 128 0,5-1-128 0,1 0 0 0,-2-1 144 16,-3 1-144-16,0-2 0 0,6-2 0 0,-2 2 0 15,-5 0 0-15,-1 2 0 0,1 0 0 0,0 0 0 16,3 0 0-16,-3 4 0 0,2 2 0 0,-14 0 0 15,-13 4 432-15,8-2 208 0,9 3 32 0,2 2 16 16,0 2 48-16,-3 3 16 0,1 0 0 16,-4 1 0-16,-4-3-752 0,-2 2-288 0,-3 1 16 15,-2-1 0 1,-4 0-992-16,-6-2-192 0,-1 1-32 0,-5 0-10448 0</inkml:trace>
  <inkml:trace contextRef="#ctx0" brushRef="#br0" timeOffset="10677.6">8669 2709 17503 0,'4'-3'1552'0,"-1"-1"-1232"0,-2 0-320 0,-1 4 0 0,1 0 704 0,-1 0 96 15,3 0 16-15,-2-5 0 0,1 4-112 0,0-4-32 16,-2 4 0-16,-3 1 0 0,-1 0 720 0,-1-3 144 15,-2 3 16-15,0 0 16 0,-3-2-1056 0,-1 1-192 16,-2-2-64-16,-2 1 0 0,1 0-128 0,-4-1-128 16,-2 0 144-16,1 1-144 0,-4 0 768 0,-3 2 48 15,-7-2 16-15,-5 2 0 16,-6 0 16-16,-8-2 16 0,-4 2 0 0,-9-2 0 0,-5 0-96 0,-6 2-32 16,1-4 0-16,-14 0 0 0,-11 2-240 0,-9-4-48 0,-7 2-16 0,-8-2 0 15,-8 0-192-15,-8-4-48 0,-2 1 0 0,-4-1 0 16,2 0-192-16,-5-2 0 0,-7 0 128 0,-8-1-128 15,-7 1 0-15,-7 4 0 0,0 0 0 0,-8 2 0 32,-8-4 0-32,-6 6 0 0,-5-1 128 0,-12 5-128 15,-8 5 0-15,-5 1 176 0,-4 5-176 0,3 4 160 16,10 1-160-16,-12 3 0 0,-7 3 144 0,-1 0-144 16,9 3 0-16,-10 1 0 0,-8 2 0 0,-1 3 0 0,2 4-352 15,8 5 16-15,4 3 0 0</inkml:trace>
  <inkml:trace contextRef="#ctx0" brushRef="#br0" timeOffset="25372">22510 11405 35935 0,'-5'2'3200'0,"0"2"-2560"16,3-3-512-16,1 2-128 0,1-1 128 0,-2 2 16 16,-1 5 0-16,-2 1 0 0,-1 6 176 0,1 2 48 15,2 7 0-15,2 1 0 0,3 6-368 0,2 0 0 0,2 8 0 0,0-1 0 16,3 2 0-16,1 2 0 0,0-2 0 0,0 0 0 15,0 1 0-15,0-1 0 0,1 1 0 0,-3-1 0 16,1 0 0-16,-2-4-160 0,-3-1 160 0,0-2-160 16,0-3-880-1,-2-2-176-15,-1-4-48 0,0-3-14096 0</inkml:trace>
  <inkml:trace contextRef="#ctx0" brushRef="#br0" timeOffset="25825.1">22200 11291 31327 0,'-19'-4'1392'0,"9"-2"272"0,3 1-1328 0,3 2-336 0,4-1 0 16,4 0 0-16,1-2 0 0,4-5 0 0,5-5 0 0,9-4 0 15,6-6 0-15,7 1 0 0,5 3 0 0,1 4 0 16,3 1 416-16,2 5 16 0,3 3 0 0,2 3 0 16,3 5 32-16,-1 2 16 0,-1 4 0 0,-3-1 0 15,-5 5-480-15,-1-2 0 0,-2 2 0 0,-3 1-160 16,0-1 160 0,-4 4 0-16,-1-1 0 0,-2 4 0 0,-1-1 0 0,-3 2-128 0,-3 4 128 0,-5 3 0 15,-3 3 0-15,-4-2-128 0,-7 3 128 0,-5-2 0 16,-6-1-432-16,-4 1 0 0,-5-1 0 0,-6-2 0 0,-3 2 432 15,0-5 256 1,-3 1-48-16,-2-1 0 0,-3 2 816 0,-4-1 176 0,-1-1 16 0,-1 1 16 0,0-4-592 0,-1 0-128 31,-1-1-32-31,0-3 0 0,-1 0-480 0,1-4 0 0,-2 1 0 0,2-4 0 0,4-2 0 0,1-2 0 16,5-1 0-16,0-2 0 0,4-1 0 0,2-1-128 16,2 2 128-16,2-1 0 31,3 0-1120-31,3 0-112 0,2-2-32 0,2 4 0 15,1-2-1632-15,6-1-336 0,1 2-64 0,2-2-8736 0</inkml:trace>
  <inkml:trace contextRef="#ctx0" brushRef="#br0" timeOffset="26468.07">23865 10827 16575 0,'2'-3'1472'0,"-1"2"-1168"0,0-2-304 0,-1 3 0 0,1-2 1216 0,1 0 192 16,0 0 48-16,2-4 0 0,0 0 992 0,-1-2 208 15,2 2 32-15,-2 0 16 0,-2 3-1136 0,-1 0-224 16,0 3-64-16,-3 0 0 0,0 3-256 0,-3 1-64 15,-2 5-16-15,-1 1 0 0,0 2-480 0,-4 1-80 16,0 8-32-16,-5 2 0 0,-2 5-192 0,-3 4-32 16,-2 3-128-16,-3 2 192 0,-3 4-192 0,-2 3 0 0,-2 1 0 15,0 2 0-15,2-1 0 0,-1 4 0 16,0 4 0-16,0 1 0 0,4 1 224 0,1 1-48 0,6 2-16 16,3-2 0-16,5-3-32 0,4 2-128 15,6-4 192-15,2-3-64 0,7-2-128 0,4-2 0 0,3-4 0 0,4-3 0 16,4-3 0-16,4-3 0 0,3-1 0 0,4-5 0 15,6-2-320-15,4-1 16 0,3-1 0 0,3-3 0 16,3-3-1248 0,2 0-256-16,2-3-48 0,-1 2-14528 0</inkml:trace>
  <inkml:trace contextRef="#ctx0" brushRef="#br0" timeOffset="27653.36">24495 11452 28559 0,'-8'1'2544'0,"2"2"-2032"16,1-1-512-16,3-2 0 15,1 0-1248-15,-3 1-352 0,-2 4-64 0,-8 0 0 0,-3 4 1936 0,-3 1 400 16,0 0 80-16,3 1 16 0,-2 1 416 0,3-2 96 0,0 4 0 0,0 1 16 15,4 1 656-15,-3 0 128 0,-1 3 32 0,-3 5 0 16,0 2-1008-16,-3 2-192 0,1 1-32 0,-1 2-16 16,0 1-608-16,0-4-128 0,-1 4-128 0,1-6 176 15,2 2-352-15,1-4-64 0,1-1-16 0,2-4 0 32,0 0-1376-32,1-5-288 0,3-6-48 0,1-2-13856 0</inkml:trace>
  <inkml:trace contextRef="#ctx0" brushRef="#br0" timeOffset="27875.53">24077 11459 40543 0,'6'-3'1792'0,"-2"-1"384"0,-1-1-1744 0,1 4-432 16,-1 1 0-16,0-3 0 0,1 3 128 0,2-2-128 16,5 1 0-16,4-3 128 0,3 4 16 0,-1 0 0 15,0 5 0-15,-2 6 0 0,-3 3-144 0,0 4 0 16,-3 4-160-16,0 3 160 0,0 1 0 0,-1 5-144 15,4 4 144-15,-1-1 0 0,2 1 0 0,1-3 0 16,1 3 192-16,2-7-64 0,2 1-128 0,0-7 0 0,1 1 0 0,1-2 0 31,0-2-800-31,1-3-128 0,1 0-32 0,-2-4-16384 0</inkml:trace>
  <inkml:trace contextRef="#ctx0" brushRef="#br0" timeOffset="28350.1">25098 10978 32255 0,'0'7'2864'0,"-1"-4"-2288"0,1 2-576 0,0 0 0 16,1 0 2192-16,2 1 336 0,0 0 64 0,2 6 16 16,3 9-2048-16,4 3-416 0,4 10-144 0,2 5 0 15,-2 6-176-15,-2-3-144 0,0 5-16 0,-5 0-16 0,-4 0 32 0,-4 1 16 16,-2-3 0-16,-3-1 0 0,-2 3 304 0,0-4 0 15,-2 2 0-15,2-4 0 0,0 1 0 0,1-5 0 16,1 1 0-16,0-7 0 16,4-1-768-16,3-6-256 0,-2-4-64 0,2 1-15424 15</inkml:trace>
  <inkml:trace contextRef="#ctx0" brushRef="#br0" timeOffset="28828.29">25629 11487 41471 0,'-4'6'3680'0,"3"1"-2944"0,2-1-592 0,0-2-144 0,3-1 0 0,-2 0 0 15,3 6 0-15,3 7 0 0,3 4 160 0,4 5-160 16,1 0 192-16,1 0-192 0,2-3 0 0,-2 1 0 0,2-2 0 0,-1 1 0 16,1 0 176-16,0-3-176 0,0-2 160 0,1 0-160 15,0 0 0-15,-1-1 0 0,1-4 0 0,0 0 0 31,0-1-640-31,-2 1-64 0,0-3 0 0,0-2-17248 0</inkml:trace>
  <inkml:trace contextRef="#ctx0" brushRef="#br0" timeOffset="29173.19">26369 11206 35007 0,'-8'10'3120'0,"0"-2"-2496"16,1 2-496-16,1-4-128 0,3 1 1504 0,1-4 288 0,-1 6 48 0,-2 3 16 15,-2 8-1440-15,-5 9-288 0,-2 5-128 0,-3 7 128 16,-2 0-128-16,-2 1 0 0,-1 6 0 0,-5 8 0 16,-3 1 0-16,-2 6 0 0,-3 4 0 0,-1-4 0 15,-2 3 0-15,2 0 0 0,2-3 0 0,3-2 0 16,3-7 0-16,5-3 0 0,3-2 0 0,4-8 0 16,4-3-192-16,3-6-32 0,4-3 0 0,1-4-12048 31,3-6-2400-31</inkml:trace>
  <inkml:trace contextRef="#ctx0" brushRef="#br0" timeOffset="30790.27">26288 10685 13823 0,'-5'-1'1216'0,"0"-1"-960"0,1 0-256 0,2 2 0 0,1-2 5456 0,2 2 1056 16,0-4 208-16,1 2 32 0,2-2-5344 0,4-1-1056 15,3 1-224-15,5 1-128 0,2 3 128 0,3 0-128 16,4 6 0-16,1 4 144 0,3 4-144 0,0 9 0 16,3 5 0-16,0 4 0 0,4 4 0 0,0 7 0 15,5 4 0-15,-3 2 0 0,-1 0 144 0,-3 3 0 16,-6 1 0-16,-3-2 0 0,-4 0 16 0,-4-3 0 15,-1-2 0-15,-1-4 0 0,-2-4-16 0,-2 0 0 16,0 2 0-16,-1-4 0 0,-2 1-16 0,1-1-128 0,-1-3 192 16,-2 2-64-16,-3-3 16 0,0 3 0 0,-2 0 0 0,-3 3 0 15,-5 2-144-15,-4 1 0 0,-4 0 144 0,-1-1-144 16,-2-1 0-16,-3 1 0 0,-1 0 0 0,-3-1 0 16,0-2-384-16,-2-9 16 0,1-2 0 0,-1-7-11600 15,1-4-2336-15</inkml:trace>
  <inkml:trace contextRef="#ctx0" brushRef="#br0" timeOffset="31123.33">27464 11370 41471 0,'-5'4'1840'0,"1"-1"368"0,3-3-1760 0,1 2-448 0,2-2 0 0,3 0 0 0,2 0 0 0,4 0-144 0,6-2 0 0,9-1 0 15,11 2-144-15,8-5-32 0,5 3 0 0,1-1 0 32,0-1-96-32,-6 2-32 0,-3-1 0 0,-1 0 0 15,-2 2 0-15,-2-1-16 0,-3 3 0 0,0 3 0 0,-6-3-1216 0,-3 2-240 16</inkml:trace>
  <inkml:trace contextRef="#ctx0" brushRef="#br0" timeOffset="31392.38">27448 11566 11967 0,'-5'3'1072'0,"1"0"-864"0,2-2-208 15,2 2 0-15,1-3 5504 0,1 0 1040 16,2 2 224-16,2-2 32 0,5 4-5008 0,4-3-1024 0,6 2-192 0,5 0-32 15,3 2-64-15,2-1-16 0,2-2 0 0,2 2 0 16,0-1-208-16,1-2-32 0,1-1-16 0,-1-1 0 16,-1-2-64-16,-1 1-16 0,2-2 0 0,0-2 0 15,-2 0-272-15,0-2-64 0,2-1-16 0,2-5-17904 16</inkml:trace>
  <inkml:trace contextRef="#ctx0" brushRef="#br0" timeOffset="31803.5">28923 10867 33167 0,'5'-5'1472'0,"-3"4"304"0,1-2-1424 0,-1 3-352 0,0-2 0 0,-1 2 0 16,0 2 768-16,1-2 64 0,2 3 32 0,1 1 0 16,3 2 352-16,-2 6 64 0,0 4 0 0,-1 9 16 15,-1 3-864-15,-2 7-176 0,-1 5-48 0,-2 5 0 0,0 4-208 0,-3 1 128 16,0 1-128-16,-1-2 0 0,-1 0 0 0,-1-5 0 16,1-3 0-16,-1-5 0 0,3-3 0 0,-1-1 0 15,1-3 0-15,1-1 0 0,1-5 0 0,-1-2-208 16,3-4 32-16,-1-2 16 15,1-5-1168-15,1-2-224 0</inkml:trace>
  <inkml:trace contextRef="#ctx0" brushRef="#br0" timeOffset="32199.27">28708 10686 37775 0,'0'-8'1664'0,"1"-1"368"0,1 2-1632 0,2 1-400 0,1-1 0 0,0 4 0 15,3-3-176-15,4-3-112 0,5-4-32 0,8-4 0 16,3-1 672-16,3 2 128 0,0 3 32 0,0 1 0 0,0 6-64 16,-3 3-16-16,2 6 0 0,0-1 0 0,1 4-112 0,0 4-32 15,2 3 0-15,-1 0 0 0,2 2-160 0,-4 1-128 16,0 0 144-16,-1 3-144 0,-5 0 0 0,-1 0 0 15,-4 0 0-15,-3 3 0 0,-2-2-224 0,-3 2 16 16,-1 0 0-16,-4 0 0 0,-2-1 32 0,-4 2 16 16,-1-5 0-16,-3 2 0 0,-2-1 160 0,-4 0 192 15,-1 0-32-15,-4-1-16 0,-2 1 176 0,-2-3 16 16,-2 0 16-16,-1-2 0 0,-2 1-80 0,2-6-16 16,0 4 0-16,-3-5 0 0,-2 2-256 0,-2-2 0 15,0 0 0-15,-1-1 0 0,-2 0-192 0,1-2-112 16,3-1-16-16,2-2 0 15,1-2-1088-15,3 0-208 0,2-2-48 0,4-2-15072 0</inkml:trace>
  <inkml:trace contextRef="#ctx0" brushRef="#br0" timeOffset="32578.18">30225 10330 37775 0,'-2'0'3360'0,"-1"0"-2688"0,1 0-544 0,0 3-128 0,1-3 656 0,0 4 112 15,-2-2 0-15,-2 2 16 0,-1 3-656 0,-4 4-128 16,-1 5 0-16,-1 7 0 0,-4 1-256 0,-1 8 64 15,-5 3 0-15,-1 6 0 0,-2 5-96 16,-4 4-16-16,-1 4 0 0,-2 1 0 0,0 0 480 0,1 1 80 16,0-1 32-16,1 1 0 0,2 0-64 0,3 1-16 15,1 0 0-15,6-5 0 0,2-2-208 0,3-6 0 0,4-3 0 0,2-3 0 16,2-3 0-16,4 0 0 0,1-3 0 0,4-4 0 16,2-2 0-16,2 1 144 0,4-3-144 0,4 3 128 31,4-1-448-31,3-1-80 0,3-3-32 0,0-4 0 0,3-4-2080 15,2 1-432-15,4-3-64 0,0-1-32 16,0-2 1568-16,-1-2 304 0</inkml:trace>
  <inkml:trace contextRef="#ctx0" brushRef="#br0" timeOffset="32863.32">30749 10998 43311 0,'-13'6'1920'0,"2"-1"384"0,-1 1-1840 0,5-2-464 15,3-1 0-15,2 0 0 0,-1 1 192 0,-3 5-48 16,-4 3-16-16,-5 8 0 0,-1 6 64 0,-6 5 16 0,0 3 0 0,-3 1 0 15,-3 1-336-15,-2 3-80 0,-1-3-16 0,-1-1 0 32,-1 2-144-32,-1-5-16 0,1 3-16 0,-1-7 0 0,5-3 16 0,0-3 16 0,3-6 0 0,3-2-18064 15</inkml:trace>
  <inkml:trace contextRef="#ctx0" brushRef="#br0" timeOffset="33067.85">30294 11121 46991 0,'-2'19'2080'0,"-1"-4"432"0,1-2-2000 0,2-6-512 16,2 2 0-16,3-3 0 0,3 0 128 0,2 4-128 16,6 6 0-16,6 6 144 0,8 3-144 0,4 3-272 15,3-3 64-15,0 4 16 0,1-3-160 0,-3-2-32 16,1 5 0-16,-1-1 0 0,-2 1 128 0,-3-1 0 15,-2-2 16-15,-4-1 0 16,-6-2-528-16,-4-2-128 0</inkml:trace>
  <inkml:trace contextRef="#ctx0" brushRef="#br0" timeOffset="33509.49">30675 10396 41471 0,'-4'7'3680'0,"3"2"-2944"16,1-5-592-16,3 2-144 0,0 0 128 0,4 0 0 16,0 7 0-16,7 9 0 0,8 10 272 0,8 5 48 15,7 3 16-15,5 0 0 0,3 0-160 0,4 2-48 16,4-5 0-16,-3 2 0 0,0-5-96 0,-3 1-32 16,-1 1 0-16,-3 1 0 0,-3 1 32 0,-5 3 0 15,-5-3 0-15,-5 3 0 0,-5-3 176 0,-6 3 48 0,-4-2 0 0,-3-1 0 16,-7 1 0-16,-4-3 0 0,-2 1 0 0,-4-2 0 15,-3-2-192-15,-1 1-48 0,-3 0 0 0,-1 1 0 16,-1-3-144-16,-4 0 0 0,-1 3-160 0,-3-4 160 16,-5 1-256-16,-3 3 64 0,-4-3 0 0,-3 0 0 31,-4-2-672-31,-2-2-128 0,1-2-32 0,-1-4-19216 0</inkml:trace>
  <inkml:trace contextRef="#ctx0" brushRef="#br0" timeOffset="41142.11">25266 9214 12895 0,'4'-5'1152'0,"-1"4"-928"0,-2-2-224 0,-1 3 0 16,1 0 912-16,0 0 144 16,2-4 32-16,2 2 0 0,1-2 816 0,1-2 160 0,1 0 48 0,-2 0 0 15,0-2-352-15,0 2-64 0,1 1-16 0,-3 1 0 16,0 1-144-16,-1 0-48 0,-1 3 0 0,-2 0 0 16,0 0-272-16,-2 0-48 0,-2 4-16 0,-2 1 0 15,-3 2-480-15,-1 6-96 0,-3 1-32 0,-3 6 0 16,-4 5-192-16,-3 3-32 15,-2 1-16-15,-3 1 0 0,0 0-128 0,-1 3-32 0,1-2 0 0,0 1 0 0,0 0-144 0,-1 5 0 16,1 0 0-16,0-1 0 0,1 1 0 0,0-2 0 16,-2-1 128-16,1 0-128 0,2 3-256 0,0-5-64 15,1-1-32-15,2-3 0 16,2-6-768-16,2-3-160 0,2-3-16 0,2-4-16240 16</inkml:trace>
  <inkml:trace contextRef="#ctx0" brushRef="#br0" timeOffset="41458.33">24748 9195 35007 0,'-17'-2'1552'0,"5"2"320"0,-1 0-1488 0,6 0-384 0,3 0 0 0,3 0 0 31,0-2 976-31,-3 2 128 0,-1 0 32 0,0 0 0 0,1-2-304 0,3 2-48 0,4 0-16 0,3 0 0 16,1 2-512-16,3 5-128 0,4 3 0 0,1 2-128 16,1 1 240-16,1 6-64 15,4 3-16-15,0 3 0 0,2 1 32 0,2-1 16 0,2 1 0 0,1-2 0 0,0 5-80 0,-1 1-128 16,3 0 176-16,0 1-176 0,-1 2 128 0,1-1-128 31,0 2 0-31,-2 1 0 0,1-3 0 0,-2 1 0 0,0 2 0 0,-2-3 0 0,-1 0-160 0,0-3-96 31,-2-4 0-31,2-1-16 16,-2 0-272-16,-1-2-48 0,1 0-16 0,-5-1-17904 0</inkml:trace>
  <inkml:trace contextRef="#ctx0" brushRef="#br0" timeOffset="43975.88">26566 8924 1839 0,'-2'-1'160'0,"-1"1"-160"15,-1 0 0-15,2-2 0 0,1 0 6144 0,-1 2 1216 16,1 0 224-16,-1 0 48 0,-3 0-4880 0,-1 0-992 15,-2 0-192-15,0 0-32 0,1 2-240 0,1 0-32 0,1 2-16 0,0-2 0 16,3 4-640-16,-1 1-128 0,2-2-32 0,2 3 0 16,1 5-256-16,0-1-48 0,-1 2-16 0,3 2 0 15,1 5-128-15,0 1 0 0,2 6-160 0,1 3 160 16,-1 5 0-16,1 1 0 0,-1 2 0 0,-1-1 0 16,0 3 0-16,-1-3 0 0,-1 0-128 0,-2 0 128 15,-2-4 0-15,-1 4 0 0,-1 3 0 0,-3 1 0 16,-1 2 0-16,-2-4-192 0,2-1 192 0,0-2-192 15,0 1-448-15,2-6-64 0,-1-6-32 0,0-5 0 16,1-5-1056-16,-1-3-192 0,3-7-64 0,1 0-12816 16</inkml:trace>
  <inkml:trace contextRef="#ctx0" brushRef="#br0" timeOffset="44308.58">27083 8743 30399 0,'-4'3'2704'0,"1"0"-2160"0,0 0-544 0,2 1 0 16,0 0 1200-16,-2 1 128 0,-1 5 16 0,-2 6 16 15,0 6-80-15,-1 4-32 0,-1 7 0 0,2 2 0 16,2 0-736-16,2 3-160 0,-1 7-32 0,1-1 0 16,2 3-64-16,-1-2-32 0,1 2 0 0,1-3 0 15,-1-3-48-15,0 1-16 0,1-1 0 0,-1-4 0 16,0-3-160-16,1-1 0 0,-1-1 0 0,2-1 0 16,-2-2 0-16,0 0 0 0,-2-1 0 0,1 1 0 0,-3-2-160 0,1-5-64 15,-1 2-16-15,-2-1 0 16,-2-3-1280-16,0 2-256 0</inkml:trace>
  <inkml:trace contextRef="#ctx0" brushRef="#br0" timeOffset="44846.71">25929 10024 28559 0,'-7'-3'2544'0,"1"2"-2032"0,3 1-512 0,3-3 0 16,0 3-768-16,0 0-256 0,-2-3-64 0,-2-1 0 0,-1-2 784 0,0 0 160 15,4 0 144-15,0-1-208 0,1 4 848 0,2-4 160 16,2 3 32-16,1 0 16 0,0-2 1264 0,2 2 256 0,3 0 64 0,0-1 0 15,2 2-864-15,1-1-160 16,1-1-48-16,4 1 0 0,0 0-784 0,5 2-144 16,3-2-48-16,2 1 0 0,4 0-48 0,5-1-16 0,7-2 0 0,1 0 0 15,2-3 96-15,5 2 16 0,4-4 0 0,4 1 0 16,5 3-128-16,-1 0-32 16,3 2 0-16,-3 2 0 0,0 1-272 0,-1-3 0 0,2 2 0 0,-3 0 0 15,-2 2 0-15,1 1 0 0,-1 0 0 0,-2 0 0 16,-2 0 0-16,-1-2-144 0,-1-5 144 0,-1 1 0 15,-2-1-288-15,0-2 32 0,-3 0 0 0,-1-2 0 16,-2-1-736-16,-1-3-144 0</inkml:trace>
  <inkml:trace contextRef="#ctx0" brushRef="#br0" timeOffset="46018.18">28520 8872 35007 0,'-1'0'3120'0,"1"-2"-2496"16,2 2-496-16,1-3-128 15,-1 2-512-15,0 1-112 0,5-3-16 0,0 0-16 0,4-1 496 0,4-1 160 16,2 2 0-16,2 3 0 16,-1 0 0-16,1 0 0 0,-2 6 0 0,-1-2 0 0,-1 4 752 0,-1-2 256 15,-2 2 48-15,-1 0 16 0,0 2-160 0,-1-1-16 16,-1 1-16-16,0-3 0 0,-1 4-544 0,0-1-96 15,-1 0-32-15,1-1 0 0,-1 2-208 0,0 0 0 16,0-3 0-16,1 0 0 0,0 2 0 0,0-4 0 0,2 3 0 0,-1-5 0 31,0 2 0-31,0-2 0 0,3 2 0 0,0-4 0 0,2 2 0 0,-1-2 0 0,1-2 0 0,-2 0 0 32,0 0 0-32,0-2 0 0,1-2 0 0,1-1 0 0,-1 2 0 0,0-5 0 0,0 0 144 0,0-2-144 15,0 0 0-15,1-3 0 0,0 1 0 0,0-4 0 16,1 0 128-16,0-1-128 15,2-1 0-15,-1-3 128 0,2 1-128 0,-3-2 0 0,1 0 0 0,-2-5 0 32,0-2-352-32,-2 3-48 0,0-2-16 0,-4 3 0 15,0 3-288-15,-2 2-48 0,-2 2-16 0,1 3 0 0,-3 1 64 0,2 4 0 0,-3 0 0 0,0 4 0 16,0 1-608-16,-1 4-112 0,0-2-32 0,0 3-12112 16</inkml:trace>
  <inkml:trace contextRef="#ctx0" brushRef="#br0" timeOffset="46526.23">28901 9084 18431 0,'-4'0'1632'0,"0"0"-1312"0,1 0-320 0,0 0 0 0,2 1 2144 0,1 2 352 0,-1-2 80 0,-2 4 16 16,1-2-800-16,-1 6-144 0,-1 1-48 0,2 2 0 15,0 4-848-15,2 1-176 0,0-1-48 0,1 5 0 16,1 1-112-16,1 4-32 0,2 5 0 0,0 1 0 16,1 3 208-16,-1-1 48 0,1 5 0 0,-1-1 0 15,1 3-384-15,-1-1-80 0,-1-1-16 0,-1 2 0 16,0-3-160-16,1-1-144 0,-3-5 144 0,1-3-11792 16,1-3-2240-16</inkml:trace>
  <inkml:trace contextRef="#ctx0" brushRef="#br0" timeOffset="47559.05">28763 9008 15663 0,'2'4'1392'0,"-1"-4"-1120"0,1 0-272 0,1 0-4592 16,-1-2-976-16</inkml:trace>
  <inkml:trace contextRef="#ctx0" brushRef="#br0" timeOffset="48096.94">28897 8981 11967 0,'5'3'528'0,"-3"-3"112"0,0 0-512 0,-1 0-128 0,-1 2 0 0,0-2 0 15,0 0 2128-15,-1 4 400 0,1-2 80 0,-2 2 16 16,1 0 64-16,-1 1 0 0,-1 0 16 0,-1 0 0 16,2 1-816-16,-2 0-160 0,2-2-48 0,-2 2 0 0,2-2-640 15,-2-1-128-15,1 0-16 16,0-1-16-16,0-1-384 0,1 2-80 0,-2-3-16 0,2 0 0 15,-2-3-80-15,0 2-32 0,1-4 0 0,-1 2 0 0,-1-4 0 0,0 0 0 16,-1 1 0-16,0-3 0 0,-3-1-32 0,-1 0 0 16,-2-1 0-16,-3 0 0 0,0 0-32 0,-2 1-16 15,-1 0 0-15,-1 4 0 0,0-4-64 0,-1 4-16 16,-2 0 0-16,1 2 0 0,0-1-128 0,1 1 128 16,0 2-128-16,2-2 128 0,-1 3-128 0,1-2 128 15,0 0-128-15,2-2 128 0,1 1-128 0,2 0 0 16,0-2 0-16,1 0 0 0,1 0 0 0,1 0 0 0,1-1 0 0,1 0 0 15,-1-2 0-15,2 3 0 0,-1-4 0 0,3 0 0 16,-1 2 0-16,2 2 0 0,2-2-192 0,0 0 192 16,0 1 0-16,1 1 0 0,1 2 0 0,0 1 0 15,0 0 0-15,0 1 0 0,0 2 0 0,0-1 0 16,0 1-128-16,0 0 128 0,0 1 0 0,0 1 0 16,-1 1 0-16,1-3 0 15,1 3 0-15,-1-3 0 0,0 0 0 0,0 0 0 0,0 0 0 0,0 0 0 16,0 0-128-16,25 0 128 0,-19 2 0 0,3 0 0 0,-1 1-192 0,2-2 16 15,1 4 16-15,0-1 0 0,1 4 0 0,0 0 0 16,-1 4 0-16,1-3 0 16,0 2 160-16,0 0-128 0,0 0 128 0,-1 0-128 0,2 2 128 0,-2-4 0 15,2 1 0-15,0-1-128 0,2 1 128 0,1 0 0 16,1 2 0-16,0-4 0 0,2 3 0 0,-1-4 0 16,4 3 0-16,-1-1 0 0,0-3-240 0,-2 1-16 15,1-2 0-15,-1 1 0 0,-3-2 32 0,0-1 0 16,-4-2 0-16,1 1 0 0,-4-1 224 0,0-1 0 15,-3 2-160-15,0-2 160 0,-1 0-272 0,-1-2 16 16,-1 1 0-16,-1 1-12208 0,-2-3-2432 16</inkml:trace>
  <inkml:trace contextRef="#ctx0" brushRef="#br0" timeOffset="49512.85">28469 6187 19343 0,'1'-2'1728'0,"1"0"-1392"15,-1-1-336-15,0 2 0 16,0 1 368-16,1 0 0 0,-1-4 0 0,1 2 0 0,2-2 624 0,0-1 128 16,-2 2 32-16,-1 0 0 15,-2 3-256-15,-3 0-64 0,-1 5 0 0,-2-1 0 16,-3 2-48-16,-2 0-16 0,-4 6 0 0,-3 1 0 0,-2 3-240 0,-2 0-48 15,-2 3-16-15,-5 3 0 0,-2 1-160 0,-1 2-48 16,-1-3 0-16,-2-1 0 0,3 2-256 0,-3-1 0 16,-1 1 0-16,0 2 0 0,0 0 0 0,0 3 0 15,0 1 128-15,0-1-128 0,1 4 128 0,1-1-128 16,1-1 192-16,0 3-192 0,2 3 336 0,1-1-32 0,0-1-16 0,3 1 0 16,-2 0-96-16,0-3 0 0,1 2-16 0,-1 3 0 15,0-2-176-15,2 1 0 0,1 1 0 0,1-5 0 16,3 0 0-16,1 2 0 0,2-5 0 0,1 2 128 15,1 1-128-15,1-1 0 0,0-1 0 0,1-1 0 0,0-2 0 16,-1-1 0-16,3 0 0 0,-1-2 0 0,1 1 0 16,2-3 0-1,-1 3 0-15,1-3 0 0,1 1 384 0,0-1-16 0,-2 0 0 0,4-3 0 0,0 3-48 0,2-3 0 16,-1 3 0-16,2-5 0 0,1-1-160 0,0 1-32 16,1-4-128-16,2 0 192 0,-2 0 0 0,2-1 0 31,-1-2 0-31,1 2 0 0,-1-2 0 0,2-3 0 15,-1 0 0-15,-1-1 0 0,2-1-64 0,-2-1 0 0,2-2-128 0,0-1 192 16,-2 2-16-16,0-3-16 0,-1 2 0 16,0-4 0-16,1 2-160 0,-2-4 160 0,0-2-160 0,1 1 160 15,-1-2 64-15,0-3 16 0,-1-1 0 0,1 0 0 16,0-2-240-16,0-3 0 0,1-1 0 0,1 1 0 0,-1-2 0 16,0 1 0-16,1 0 0 0,-2 2 0 0,0 1 0 0,0-1 0 15,0 6 0-15,0-4-160 0,0 3 160 0,-1 0 0 16,1 4 0-16,1-2 0 0,0 0 0 0,3 2 0 15,0 1 0-15,0 1 0 0,1-2 0 0,0 2 0 16,0 1 0-16,0 0 0 0,1 1 0 0,-1 1 0 16,0 1 0-16,1 0-128 0,-1 0 128 0,0 3 0 15,0 3 0-15,0 1 0 16,1 3 0-16,1 2 0 0,-1 4 0 0,2 0 0 0,2 3 0 0,2-1 0 16,1 2 0-16,3-2 0 0,1 2 0 0,1-1 128 15,2-3-128-15,1 0 176 0,-1-4-176 0,0 1 0 0,0-1-192 0,1-2 192 16,-2 0 0-16,0-1 0 0,1-2 0 0,0 2 0 15,-2-3 0-15,1 0 0 0,0 0 0 0,0-2 0 16,1 2 0-16,0-2 0 16,1 1 0-16,0-4 0 0,2 1 0 0,-2-2 0 0,-2 0 0 0,1 0 0 15,-1-2 0-15,-1-2-176 0,0 0 176 0,-1-2-128 32,-1-2-880-32,2 0-160 0,-1-4-48 0,-1-4-15936 0</inkml:trace>
  <inkml:trace contextRef="#ctx0" brushRef="#br0" timeOffset="50669.57">28614 5370 35935 0,'-5'9'3200'0,"1"-2"-2560"0,2-2-512 0,0-1-128 0,2-4 576 0,0 4 80 16,-2 2 32-16,-2 3 0 0,2 2 32 0,-2 0 16 16,3-1 0-16,0-3 0 0,2-2-560 0,1-5-176 15,2-2 0-15,0-2 0 0,1-5 240 0,1-1-64 0,0-3-16 0,0-2 0 16,2-5 144-16,-2 2 16 0,1-7 16 0,-1-1 0 15,1-2 16-15,0-7 0 0,-2-3 0 0,1-3 0 16,-2-4-192-16,1-2-32 0,-3-3-128 0,2-4 192 16,1 0-192-16,0-3 0 0,0-2 128 0,1-2-128 15,0 2 0-15,0 1 0 0,3 2 0 0,-2 4 0 16,2 5-224-16,0 6 16 0,-2 4 0 0,2 7 0 16,-1 8 0-16,0 1 0 0,-1 8 0 0,1 0 0 15,-2 7 208-15,-1 2 0 0,1 6 0 0,-1 4 0 0,1 4 0 16,0 4 0-16,2 5 0 0,-1 3 0 0,2 4 0 15,-2 5 160-15,3 4-160 0,0 1 128 0,-1 4-128 16,2 4 0-16,0 4 0 0,1 3 0 0,1 2 0 0,-1-6 0 16,-1-1 0-16,0-3 0 0,2-5 0 0,-3-3 0 15,-1-4 0-15,1-3 0 0,-1-2 0 0,0-1 128 16,-1 1-128-16,1-4 128 0,0-2-128 0,-1-2 0 16,1-1 0-16,-2-5 0 0,2 0 0 0,0-6 0 15,1 1 192-15,-2-4-64 0,0 0 144 0,0-3 32 16,2-3 0-16,0 0 0 0,0-6-80 0,0-1-16 0,1-4 0 15,-1-2 0-15,0-2-80 0,0-4-128 0,-2-7 176 0,0-2-176 16,-1-5 128-16,-2-3-128 0,0-3 0 0,-1-9 0 16,0-6 0-16,-2-2 0 0,-1-2 0 0,-1-2 0 15,1 0 0-15,-1 3 0 0,2-4 0 0,-2 4 0 16,1 0 0-16,-1 6-144 0,0 2 144 0,0 4-192 16,1 6-320-16,-2 7-80 15,1 7-16-15,0 6 0 16,-1 7-96-16,1 5 0 0,0 0-16 0,0 7-11792 0,1 3-2352 0</inkml:trace>
  <inkml:trace contextRef="#ctx0" brushRef="#br0" timeOffset="51096.3">29643 4731 15663 0,'-2'7'336'0,"1"-2"80"0,0-1 16 0,1 0 16 0,0-2-448 0,0-2 0 0,0 0 0 0,-1 2 0 0,-1 0 2368 0,-3 2 400 16,3-2 80-16,-3 2 16 0,-1 1-416 0,-2-4-80 0,0 5 0 0,-1-2-16 31,0 5-976-31,-2-1-192 0,0 3-32 0,-2 4-16 0,-1 1-864 0,-1 3-272 0,0 3 160 0,-1 3-160 16,0 1 0-16,1 0 0 0,1 5 0 0,0-3 0 15,4 1 0-15,3-3 0 16,3 1 0-16,3-5 0 0,3 0 0 0,4-2 0 0,3-1 0 0,1-3 0 15,1-1 0-15,3-6 0 0,3-1 0 0,-1-3 0 16,1-1 0-16,3-4-144 0,1-3 144 0,1-1 0 16,-1-2 0-16,3-1 0 0,1-6 0 0,-3-1 0 15,0 0 0-15,-2-5 0 0,-2 1 0 0,0-1 0 16,-5 0 0-16,-1-3 0 0,-3 0 0 0,-2-1 0 0,-4-2 176 0,-3-1-176 16,-1-2 192-16,-5 0-192 0,-2 2 336 0,-1 0-32 15,-4 2-16-15,1-1 0 16,-2 5-96-16,-1-1-32 0,1 5 0 0,-3 2 0 0,1 2-160 0,0 3 192 15,1 6-192-15,2-1 192 16,2 2-704-16,0-1-144 0,2 3-32 0,2 0-16832 0</inkml:trace>
  <inkml:trace contextRef="#ctx0" brushRef="#br0" timeOffset="51381.88">30000 4156 35935 0,'1'-2'3200'0,"0"2"-2560"0,1 2-512 0,-2-1-128 16,1 4 304-16,0-1 32 0,2 5 16 0,0 0 0 15,2 10 528-15,-1 9 96 0,1 5 32 0,-1 5 0 0,-2 3-736 0,1 3-144 16,0 3-128-16,0 1 192 0,-1 8-192 16,2-4 0-16,0 1 0 0,1-2 0 0,-2-4 0 0,2-3-192 15,-1-3 64-15,1-6 128 16,-1 0-880-16,-1-7-48 0,0 0-16 0,-2-4 0 16,0-2-1552-16,-1-1-320 0</inkml:trace>
  <inkml:trace contextRef="#ctx0" brushRef="#br0" timeOffset="51603.84">29829 4662 39615 0,'-2'0'3520'0,"2"-3"-2816"0,2 3-560 0,1-1-144 15,1 1 256-15,0-2 0 0,3-1 16 0,3-1 0 16,6-2 16-16,5 0 0 0,5-1 0 0,1-2 0 15,2 0-288-15,1 2 0 0,0-3 0 0,1 1 0 0,2-1 0 0,1-2 0 16,0 2 0-16,0-2-192 16,0-1-976-16,0 0-192 0</inkml:trace>
  <inkml:trace contextRef="#ctx0" brushRef="#br0" timeOffset="52205.6">30652 4593 36863 0,'-11'0'1632'0,"2"0"336"15,0 2-1584-15,3-2-384 0,2 0 0 16,2 1 0-16,-2 2 560 0,-2-1 16 0,-4 2 16 0,-5 3 0 0,-2 4-144 0,-3 6-16 15,3-1-16-15,-2 2 0 0,2-1-416 0,0 4-320 16,1 2 48-16,1-1 16 0,0 3 48 0,3-3 16 16,0 3 0-16,4-2 0 0,-1 2 192 0,4-3 0 15,0 0 0-15,1-3 0 0,3 0 0 0,1-2 0 16,1-2-128-16,2-3 128 0,1-2-160 0,1-1 16 16,2-4 0-16,2 0 0 15,-1-4-592-15,3-1-112 0,2-1-32 0,0-4 0 0,1 0 672 0,0-4 208 16,0-1 0-16,1 0-160 0,0-2 480 0,1-3 112 0,0 1 16 0,-1-2 0 31,0-1 80-31,1 0 32 0,-2-4 0 0,0 1 0 0,0 1-304 0,-2 0-64 0,0 4-16 0,-4-1 0 16,-2 6-176-16,-1 0 0 0,-1 4 0 0,-3 3 0 15,1 3 224-15,-2 0 16 0,-3 6 0 0,2 1 0 16,0-1 160-16,-2 4 48 0,3 2 0 0,0 0 0 16,3 1-320-16,0-3-128 0,2 2 0 0,1-1 128 0,3 0-128 15,-1-1 0-15,1-2 0 0,3 0-176 16,-3 1-272-16,3-4-48 0,0 1-16 0,-1-1 0 15,0-1-640-15,0-2-144 0,-1-1-32 0,0-1-9648 16,-1 0-1936-16</inkml:trace>
  <inkml:trace contextRef="#ctx0" brushRef="#br0" timeOffset="52459.06">30942 4040 40543 0,'-11'10'1792'16,"2"1"384"-16,2-1-1744 0,3 0-432 0,2-2 0 0,2 0 0 0,-1 2 176 0,-1 8-48 0,0 16-128 0,-1 10 192 16,1 7-64-16,1 9-128 0,1-3 176 0,1 3-176 15,1-6 0-15,2 0 0 0,1 2 0 0,1-5 0 16,2-3 0-16,-1-4 0 0,1 0-208 0,0-6 80 15,0-3-736-15,-1-4-144 0,-1-5-16 16,-1-2-16-16,-1-4-1584 0,0-4-304 0</inkml:trace>
  <inkml:trace contextRef="#ctx0" brushRef="#br0" timeOffset="52668.37">30664 4510 35935 0,'1'0'1600'0,"3"0"320"0,2 1-1536 0,0-1-384 0,2 0 0 15,-2 0 0-15,3-1 400 0,5 1 16 0,9 0 0 16,8-3 0-16,4 0 352 0,5 0 80 0,0-4 16 16,-2 0 0-16,-2 1-864 0,-3-2-256 0,-1 0-16 0,-2 0 0 31,-2-1-1440-31,-2 1-272 0</inkml:trace>
  <inkml:trace contextRef="#ctx0" brushRef="#br0" timeOffset="52824.13">31222 4621 38703 0,'-6'25'1712'0,"1"-7"352"0,1 2-1648 16,3-8-416-16,1-2 0 0,0-4 0 15,0 2 704-15,0 4 64 0,-2 9 16 0,1 5 0 16,1 5 176-16,1-2 16 0,2-7 16 0,1 0 0 0,2-8-992 0,-1-2 0 15,1-3-144-15,0-3-13136 16,0-2-2624-16</inkml:trace>
  <inkml:trace contextRef="#ctx0" brushRef="#br0" timeOffset="53014.45">31182 4154 39615 0,'-4'-8'3520'0,"1"2"-2816"0,3 3-560 0,1 3-144 16,0 0 464-16,2-3 64 0,-2-1 16 0,1-2 0 16,2-5-96-16,1-2 0 0,4 2-16 0,2 3 0 15,0-2-720-15,1 4-144 16,2-1-16-16,-2 5-18272 0</inkml:trace>
  <inkml:trace contextRef="#ctx0" brushRef="#br0" timeOffset="53379.23">31522 4495 27647 0,'3'9'2448'0,"-1"-3"-1952"16,-1 0-496-16,1-2 0 0,0-3 288 0,-1 4-32 15,2 2-16-15,2 6 0 0,1 5 352 0,-1 2 80 16,0 3 16-16,-3 1 0 0,2 1-112 0,-5-1-32 0,-2-1 0 16,0-1 0-1,-4 0 112-15,1 0 32 0,0 1 0 0,-1-5 0 0,2 1-400 0,-2-2-80 16,3-2-16-16,0 1 0 15,1-4-800-15,2-2-160 0,1 0-48 0,0 0 0 0,3-4 496 0,-1-1 112 0,2 1 16 0,-1-4 0 16,4 0 192-16,-1-2 0 0,1-2 0 0,2 0-144 16,0-4-64-16,0 1-16 0,3-2 0 0,-3-2 0 15,3 2 416-15,-3-6 64 16,3-2 32-16,-1-2 0 0,-1 0 480 0,-2-3 80 0,1-2 32 0,-3-4 0 16,-1-3 16-16,-1 1 0 0,-2 0 0 0,-1-1 0 15,-1 1-320-15,0-1-48 0,-2 2-16 0,-2 2 0 16,-1 3-192-16,0 2-64 0,-2 4 0 0,-2 0 0 0,1 6 32 15,-2 2 0-15,0 1 0 0,0 5 0 0,0 2-128 16,0 2-32-16,0 1 0 0,0 3 0 0,1 0-320 16,-1 4-80-16,1 0-16 0,0 2 0 31,2 2-1296-31,1 1-256 0,1 1-48 0,2-3-14976 0</inkml:trace>
  <inkml:trace contextRef="#ctx0" brushRef="#br0" timeOffset="53822.71">31829 4636 32255 0,'-9'13'1424'0,"4"0"304"0,3-1-1392 0,-1-4-336 0,3-2 0 0,2-3 0 15,-1 4-304-15,0 1-128 0,1 8-16 0,1 5-16 16,1-1 80-16,1 2 32 0,0-3 0 0,-2-3 0 16,1-4-560-16,0-4-112 0,-2 1-32 0,1-3 0 0,-3-4 768 0,1 2 160 15,-1-3 128-15,0-2-192 0,-1 1 1200 0,-1-4 224 16,0 2 48-16,1-4 16 0,-2-1 416 0,2-3 80 16,0 1 0-16,1-6 16 0,0 1-768 0,0-4-144 15,1-3-48-15,1-2 0 0,3 0-528 0,0-6-128 16,2-2 0-16,1-1-16 0,2-2-368 0,1-3-64 15,3 1 0-15,2 1-16 0,0 4 272 0,1 3 0 16,2 3 0-16,-1 5 0 0,1 5 368 0,-1 4 128 16,1 3 16-16,-2 1 16 0,1 5-64 0,-2 2-16 0,1 2 0 15,0 1 0-15,1 1 0 0,-1 4-16 0,3 0 0 0,-2 4 0 16,2 0-240-16,1 4-64 0,0 3 0 0,0 3 0 16,0 3-128-16,-2 1 0 0,-1-1 0 0,-2 3 0 15,0-2-256-15,-3 3-48 0,-1-1 0 0,-1 0 0 16,-2 3-560-1,-3-1-112-15,-2 1-32 0,-3 0-17296 0</inkml:trace>
  <inkml:trace contextRef="#ctx0" brushRef="#br0" timeOffset="54820.03">29848 5917 25791 0,'-4'0'2304'0,"2"-3"-1856"0,-1 3-448 0,2-1 0 0,0 1 320 0,0 0-48 16,-3-2 0-16,-4-1 0 16,0 0 752-16,-3-1 160 0,-2-2 32 0,0 2 0 0,-1 2-336 0,2-2-64 15,-1 1-16-15,2 3 0 0,0 0-64 0,0 0-16 16,0 3 0-16,0 1 0 0,-2-1-176 0,2 6-32 16,-2-2-16-16,0 4 0 0,-2 3-496 0,1 2 0 15,0 3 0-15,-1 3 0 0,1 3 0 0,1 1 0 16,-1 5 0-16,4 3 0 0,0-2 0 0,4 0 0 15,4-1 0 1,2-2 0-16,2-4 0 0,3-3 0 0,3-6 0 0,0 0 0 0,3-4 0 0,4-2 0 16,1-4-128-16,0 1 128 0,3-6 0 0,0-1 0 31,3-1-128-31,-1-3 128 0,-1-2 128 0,-1-5 64 16,1-1 32-16,-3 0 0 0,1-4 112 0,-2-3 32 0,-1 3 0 15,-2-5 0-15,0 2-208 0,-3-2-32 0,-2 1-128 0,-2-1 192 16,-1 1-192-16,-1 0 0 0,-3-2 128 0,1 0-128 15,-2 1 0-15,-2-2 0 0,1 4 0 0,-3 4 0 16,2 1 0-16,-2 5 0 0,-1 6 0 0,0 0 0 16,0 6 0-16,0 3 0 0,0 4 144 0,2 2-144 15,0 4 176-15,3 4-48 0,1 1-128 0,2 1 192 0,3 3-64 16,3-1 0-16,1 0-128 0,2-1 192 0,3 1-192 16,2-1 176-16,4-1-176 0,0-2 160 15,2-2-160-15,-1-3 0 0,-1-1 0 0,-1-2-176 16,-2-2-240-16,-2-2-48 0,0-1-16 0,-3-1 0 15,-2-2-1376-15,-1-3-256 0</inkml:trace>
  <inkml:trace contextRef="#ctx0" brushRef="#br0" timeOffset="55121.94">30124 5338 36863 0,'-7'4'1632'0,"5"-2"336"0,1 2-1584 0,-1 0-384 0,4 1 0 0,-1-2 0 16,1 4 560-16,2 0 16 0,2 8 16 0,2 7 0 15,3 4 128-15,1 9 32 0,3 2 0 0,1 4 0 0,-1 1-560 0,1-1-192 16,1 3 144-16,-1-1-144 0,-1 3 0 0,-2-3 0 15,-1-2 0-15,-1-2 0 0,-1-5-144 0,-3-2-64 16,0-1-16-16,0-2 0 16,-2-1-1296-16,0-6-256 0,0 1-48 0,0-5-16 15,0-2-1232-15,0-3-256 16</inkml:trace>
  <inkml:trace contextRef="#ctx0" brushRef="#br0" timeOffset="55546.46">30563 5917 35935 0,'-3'0'1600'0,"2"0"320"0,1 0-1536 0,0-3-384 0,1 2 0 0,-1 1 0 15,1-2 1008-15,2-1 128 0,-1 0 16 0,4-1 16 16,2-6-528-16,2 1-128 0,1-3 0 0,1-2-16 0,3 0-496 0,-1-3 0 16,1-1-176-16,-1-2 176 15,0-1-448-15,0-1 16 0,-1-2 16 0,0 0 0 16,-2-2-144-16,-1 1-16 0,-3 3-16 0,-1-1 0 16,-2 5 16-16,-4 2 0 0,-1 3 0 0,-4 5 0 0,-1 2 384 15,-2 4 192-15,-2 2-192 0,-1 4 192 0,-1 2 432 0,-3 7 208 16,0 0 32-16,-2 6 16 0,-1 2-112 0,1 5 0 15,1 2-16-15,1 3 0 0,2 1-272 0,0 3-48 16,3-3-16-16,3 3 0 0,2-4-80 0,1-5-16 16,4 2 0-16,3-6 0 0,2 3-128 0,1-5 0 15,3-2 0-15,0 1 128 0,3-6-128 0,-1 2 0 16,1-2-160-16,0-3 160 16,2-1-592-16,0-2-32 0,0 0 0 0,0-2 0 15,1-1-464-15,0-2-112 0,0 2-16 0,-1-4 0 16,4 0-1200-16,-2 0-240 0</inkml:trace>
  <inkml:trace contextRef="#ctx0" brushRef="#br0" timeOffset="56004.51">31057 5806 28559 0,'-5'17'2544'0,"2"-2"-2032"16,0 1-512-16,2-6 0 15,3-2 1824-15,0-4 272 0,-1 2 48 0,1 4 16 0,2 9-1152 0,1 1-240 0,2 4-32 16,1 1-16-16,0-5-368 0,0-2-80 0,-1-3-16 0,1-5 0 15,-1 0-256-15,-1-4 0 0,0-2 0 16,-1-2 0-16,0 2 0 0,0-4 240 0,-1-2-48 0,-2 0-16 16,1-4 96-16,-2 0 32 0,0 0 0 0,-2-4 0 15,0 0-112-15,-3-2 0 16,1-4-16-16,-2-3 0 0,0 0 16 0,-2-3 16 0,3-4 0 0,-3 2 0 16,2-2-80-16,0-5 0 0,1-4-128 0,0 0 192 15,0-2-192-15,0 4 128 0,1-1-128 0,0 5 0 16,2 4 128-16,0 0-128 0,1 7 0 0,0 2 0 0,2 2 208 15,1 2-48-15,2-1-16 0,0 4 0 0,3-1-144 16,1 1 0-16,2 3 0 0,3 0 128 0,0 2-128 16,3 1 0-16,1 2 0 0,1 1-176 15,0 1-544-15,0 4-112 0,1-1-32 0,0-1-17808 32</inkml:trace>
  <inkml:trace contextRef="#ctx0" brushRef="#br0" timeOffset="56320.3">31737 5139 39615 0,'-6'0'3520'0,"1"4"-2816"0,4-2-560 0,0 0-144 16,2 0 352-16,-1 0 32 0,-1 5 16 0,-2-1 0 15,0 7 144-15,0 4 32 0,4 7 0 0,-1 1 0 0,0 7-416 0,3 0-160 16,-2 3 128-16,1 2-128 0,0 1 0 0,0 3 0 16,-1-2 0-16,3-1 0 0,-1-1 0 0,-1-1 0 15,1-3 0-15,0-1 0 16,1-3-480-16,0-3-80 0,-1-2-16 0,1-1 0 15,-1-3-1024-15,0-2-224 0,0-2-32 0,-1-1-9216 16,-1-3-1856-16</inkml:trace>
  <inkml:trace contextRef="#ctx0" brushRef="#br0" timeOffset="56572.92">31480 5532 43311 0,'6'-5'1920'0,"-2"0"384"0,1 2-1840 0,-1-1-464 0,-1 2 0 0,1 2 0 16,0-3 0-16,2-1-128 0,5-2-16 0,4-1 0 16,5-2 1136-16,2-4 224 0,3 0 64 0,2 1 0 15,3-4-880-15,2 0-160 0,5-3-48 0,1-3 0 16,2 0-864-16,-2-3-176 0,0-1-48 0,2-1-19584 15</inkml:trace>
  <inkml:trace contextRef="#ctx0" brushRef="#br0" timeOffset="64679.91">29332 6888 23951 0,'-1'-3'2128'0,"0"2"-1696"0,0 1-432 0,-1 0 0 16,2 0 688-16,0 1 48 0,0-1 16 0,-1 3 0 16,0-1 544-16,0 2 112 0,-1 2 32 0,1 4 0 15,0 2-992-15,-2 2-208 0,0 3-48 0,-2 3 0 16,-3 0-192-16,0 3 0 0,-3 3 0 0,-2-1 0 16,0 3-640-1,-4 1 0-15,0 1-16 0,-1 0 0 0,-1-4-1696 0,1 3-336 16,-3 2-64-16,1-5-7808 0</inkml:trace>
  <inkml:trace contextRef="#ctx0" brushRef="#br0" timeOffset="64982.81">28928 6862 28559 0,'-6'-5'1264'0,"1"4"272"0,0-2-1232 0,2 1-304 0,2 4 0 0,0-2 0 16,1 0 1056-16,-1 3 160 0,-1-2 16 0,2 4 16 15,2 1-16-15,0 4 0 0,4 0 0 0,2 2 0 16,2 0-656-16,1 4-128 16,2 4-16-16,3 1-16 0,0 2-208 0,3 1-32 15,5 3-16-15,1 3 0 0,3 0-160 0,0-2 0 0,3 1 0 0,0-5 0 16,2 1 0-16,-1-3 0 0,1 1 0 0,-1-4 0 31,-4 0-976-31,1-3-128 0,-3-2-32 0,-2-2 0 16,-1 3-1872-16,-4-5-368 0,0 0-80 0,-4 1 0 0</inkml:trace>
  <inkml:trace contextRef="#ctx0" brushRef="#br0" timeOffset="71107.72">30270 7042 24879 0,'-3'-3'2208'0,"1"3"-1760"0,0-3-448 0,2 3 0 32,2 0 784-32,-2-2 80 0,0 0 16 0,0 0 0 15,0-4-176-15,0 0-16 0,1-1-16 0,-1 4 0 16,0-4-1056-16,-1 4-192 0,-1 0-64 15,0 0 0-15,-1 3 1024 0,0-3 208 0,-2 3 48 0,0 0 0 16,-3 3 720-16,2-3 160 0,-2 3 16 0,-1 1 16 16,0 2-848-16,-1 3-160 0,-1 1-32 0,0 0-16 0,0 4-496 0,-1-1 0 15,2 3 0-15,1-3 0 0,3 2 0 0,1-2 0 16,2 0 0-16,2 0 0 0,2-3 0 0,1-2 0 16,3 2 0-16,0-1 0 0,2-4 0 0,0 1 0 15,2 0 0-15,0-1 0 0,1-1-320 0,-2-2 64 16,2-1 0-16,-1 2 0 0,-2-3-64 0,1 0 0 15,-2-4 0-15,-1 2 0 0,0-1 192 0,-2 0 128 16,2-4-192-16,0 1 192 0,0-4 0 0,0 2 272 16,0-2-16-16,0 0-16 0,0 0-96 0,-1-2-16 15,-1-1 0-15,1 1 0 0,-1-1-128 0,-2 4 0 16,0-1 0-16,0 1 0 0,-1 5 0 0,0-2 0 16,-1 4 0-16,1 0 0 0,-1 0 272 0,1 2-16 0,1 0-16 15,0 2 0-15,2 2-16 0,-1 0 0 16,3 1 0-16,1 2 0 0,2 2-224 0,1 1 0 0,-1 0 0 0,1 0 0 15,2 1 0-15,-1-1 0 0,1-1 0 0,1 0 0 16,1 1 0-16,-1-3 0 0,2 2 0 0,-2-3 0 31,-1 2-832-31,-1-3-144 0,0 1-48 0,-3-2-14912 0</inkml:trace>
  <inkml:trace contextRef="#ctx0" brushRef="#br0" timeOffset="71513.11">30678 6987 27647 0,'0'5'1216'0,"0"-2"256"0,0 3-1168 0,0-3-304 0,0 1 0 0,0-2 0 0,0 2 768 0,0 0 112 15,1 4 16-15,-1 2 0 0,0 4-128 0,0 1-32 16,0-3 0-16,-1-2 0 0,-1-2-608 0,1 0-128 15,0-2 0-15,-2 0 0 0,2-3 0 0,-1 0 0 0,-1-3 0 0,1 0 144 16,1 0-144-16,-1-3 0 0,1 0 0 0,1-3 0 16,0-1 0-16,1 0 0 0,2-5 0 0,-1 0 0 15,2-1-128-15,1-3 128 0,0 0-160 0,0-2 160 16,1-1-240-16,-2-1 48 0,2 2 16 0,-2-2 0 16,1 1 176-16,-1 3 256 0,1 1-64 0,0 3-16 15,0 5 656-15,-1 2 144 0,0 1 32 0,-1 4 0 16,2 0-48-16,0 3 0 0,2 0 0 0,-1 1 0 15,1 2-544-15,2 0-112 0,1 3-32 0,1 1 0 16,0-1-128-16,0 0-16 0,1 1-128 0,1-2 192 16,-1 0-192-16,1 1 0 0,0 1 0 0,-1-3 0 0,1 2-144 15,-1 0-32-15,-2-2 0 0,0 2 0 16,-1-3-736 0,-2 0-160-16,2-1-16 0,-3 0-16048 0</inkml:trace>
  <inkml:trace contextRef="#ctx0" brushRef="#br0" timeOffset="72009.33">31354 6853 14735 0,'0'-4'1312'0,"0"1"-1056"0,1 0-256 0,0 1 0 16,1 0 192-16,-2 0 0 0,1-4-16 0,1 0 0 15,2-7 1376-15,-1 0 288 0,0 0 48 0,0 1 16 16,-1 0-624-16,-1 2-112 16,-2 3-16-16,0 4-16 0,-3-2 752 0,-1 4 160 0,-1 2 16 0,-1 4 16 15,-4 2-1232-15,-2 4-240 0,-2 3-48 0,-1 1-16 16,0 1-1024-16,0 1-208 16,0 0-32-16,3 0-16 0,-1-1 368 0,3 0 80 0,0-1 16 0,2 1 0 0,0-3 272 0,3 2 0 15,1-3 0-15,2 0 144 0,1-1-144 16,2-1 0-16,2-1 0 0,1-2 0 15,1-1-192-15,2-2 0 0,3-2-16 0,1-1 0 32,1-2-368-32,1-1-64 0,2-2 0 0,1-2-16 0,-2-1 656 0,2-2 0 0,0-1 0 0,-3 1 0 0,-1-1 320 15,-1-2 64-15,-1 2 0 0,-3-3 0 0,0 1 752 0,-2-1 144 16,0-2 48-16,-2 1 0 0,2-1 32 0,-2-5 16 0,0 2 0 16,0-3 0-16,-1 1-848 0,1-2-160 0,-1-3-48 0,-1 3 0 15,0 0-160-15,-1-1-32 0,-2 1-128 0,2 2 192 16,-2 2-192-16,1 2 128 0,-1-5-128 0,0 2 0 15,0 2 0-15,1-1 0 0,-1 1 0 16,1 2 0-16,1 2 0 0,-2 0 0 0,1 1 0 0,-1 2 0 16,1 4-256-16,-2 2-64 0,0-1 0 0,-1 4 0 15,2 1-1520 1,-1 0-304-16,0 1-64 0,0 2-13776 16</inkml:trace>
  <inkml:trace contextRef="#ctx0" brushRef="#br0" timeOffset="72430.67">31678 6271 6447 0,'5'-3'272'0,"-3"1"80"0,1 2-352 0,-1 0 0 0,1 2 0 0,-2-2 0 15,0 3 1664-15,1 0 272 0,1 4 48 0,2 0 16 16,1 4 1008-16,1 5 208 0,-3-2 48 0,3 2 0 16,-1 1-1536-16,0 0-288 0,1 1-64 0,2-2-16 15,-1 0-976-15,-1-3-208 0,2 2-48 0,-2-2 0 16,0-1-128-16,1-2 0 0,-1-3 0 0,1 2 0 15,-2-3 0-15,0-2 0 0,0-2 0 0,0 2 0 16,1-4 688-16,-2 0 96 0,1-2 32 0,-1-2 0 16,0 0 48-16,1-4 16 0,0 0 0 0,-1-3 0 0,2 0-416 0,0-1-80 15,0-5 0-15,0-1-16 0,3-1-112 0,-1 0 0 16,1-6-16-16,0-1 0 0,0-1-240 0,1-3 0 16,-1 2-192-16,-2 3 192 15,1-1-1152-15,-3 5-128 0,2 2-32 0,-4 6 0 16,1 0-992-16,-1 3-192 0</inkml:trace>
  <inkml:trace contextRef="#ctx0" brushRef="#br0" timeOffset="72778.42">31912 6515 11055 0,'2'3'976'0,"1"-3"-784"0,-1 2-192 0,-1-2 0 0,1 2 2336 16,-1 0 416-16,1 1 96 0,2 3 16 0,1 0 352 0,0 4 80 15,0 3 16-15,-3 2 0 0,1 1-1904 0,-3 3-368 16,-1-3-80-16,-3 3 0 16,0 0-704-16,-1 4-128 0,1-1-128 0,0-1 192 0,1-1-192 0,1-1 0 15,-1 2 0-15,2-2 0 16,1-2-688-16,1 1-64 0,0-2-16 0,2-4-9712 16,1-1-1936-16</inkml:trace>
  <inkml:trace contextRef="#ctx0" brushRef="#br0" timeOffset="73912.27">30148 7852 3679 0,'2'-1'320'0,"-1"-1"-320"0,0-2 0 0,-1 4 0 15,0-3 1136-15,0 3 144 0,1-3 48 0,1-2 0 0,-2-3 1488 0,0 0 288 16,0 0 64-16,-2 0 16 0,0 0-832 0,-2 2-176 16,2 0-16-16,-3 3-16 0,0 0-1680 0,-1-1-336 15,-1 4-128-15,-1 0 0 16,0 4-896-16,0-3-304 0,-1 4-48 0,0 1-16 16,-1 0 432-16,1 2 96 0,-1 1 16 0,-1 3 0 0,-1-1 720 0,3 4 0 15,-3-3 160-15,2 1-32 0,1 2-128 0,0 1 0 16,0-3-192-16,2 3 192 0,1-3-144 0,0 2 144 15,2-2 0-15,3-1 0 0,1-2-128 0,2-4 128 16,2 2 0-16,1-2 0 0,2-1-176 0,1-4 176 0,0-1-160 0,2-1 160 16,2-2-384-16,0-1 32 0,0-2 0 0,-1 0 0 15,0-3 672-15,0 2 128 0,-1-2 16 0,-1 1 16 16,-2 0 624-16,1 0 128 0,-2 0 32 0,-1-2 0 16,-1 2-160-16,-1-1-16 0,0 2-16 0,-1-2 0 15,-1 1-208-15,1 0-32 0,-1 2-16 0,-1-1 0 16,0 4-48-16,0-1-16 0,0 2 0 0,0 2 0 15,1 0-480-15,-1 0-80 0,0 2-32 0,3 2 0 16,-2-2-160-16,3 4 0 0,-1-1 0 0,2 2 0 0,1 1 0 16,3-2 0-16,1 4 0 0,0-1 0 0,2-2 0 0,2 2 0 15,1 1 0-15,-1-1 0 0,1-2-128 0,0 2-64 16,0-3-16-16,-1 0 0 16,-4 0-1136-16,-2-2-208 0,0 2-48 0,-3-2-7680 15,-2-2-1536-15</inkml:trace>
  <inkml:trace contextRef="#ctx0" brushRef="#br0" timeOffset="74232.53">30396 7897 18431 0,'-2'5'1632'0,"2"-4"-1312"0,0 1-320 0,0-2 0 16,2 3 1008-16,-2-3 128 0,1 1 16 0,0 2 16 15,0 3-32-15,2-3-16 0,-2 0 0 0,0 1 0 16,1-2-736-16,-1-1-160 0,0 2-32 0,-1-3 0 16,-1 2 64-16,1-2 0 0,-1 0 0 0,-1 0 0 15,1 0 624-15,-1-2 128 0,-1 2 16 0,-1 0 16 0,2-4 0 16,-2 2 0-16,2-2 0 0,-1-1 0 0,1-1-240 16,-1-2-48-16,2-2-16 0,0-1 0 15,1 0-176-15,0-4-48 0,1-1 0 0,2 0 0 0,-1-5-352 16,3 1-160-16,0 1 128 0,0 0-128 0,2 1 0 15,1 1-256-15,-1 5 48 0,1 0 0 16,0 2-384-16,0 1-80 16,-1 2-16-16,2 1 0 0,1 2-496 0,0-1-96 0,-1 1-32 0,3 1-13936 0</inkml:trace>
  <inkml:trace contextRef="#ctx0" brushRef="#br0" timeOffset="74595.67">30697 7700 29487 0,'-2'4'1296'0,"-1"1"288"0,3-2-1264 0,0-3-320 0,2 3 0 0,-1-3 0 16,1 0 624-16,3 0 64 0,2 0 16 0,0 0 0 16,4 0-208-16,1-3-48 0,3 0 0 0,-1-3 0 31,-1-1-1088-31,1 1-208 0,0-4-48 0,-2 4-16 0,0-3 1040 0,0 0 224 0,-1 0 32 0,-1-1 16 16,-1 3 368-16,0-4 80 0,0 3 16 0,-2-2 0 15,-2 2-576-15,0 1-112 16,-2-1-32-16,-2 3 0 0,-1-4 64 0,-1 5 16 0,-3-2 0 0,-1 4 0 15,-1-2 48-15,-3 2 16 0,-1 2 0 0,-2 2 0 0,-1 2-288 0,-1 2 0 16,-2 3 128-16,-1 0-128 0,1 4 0 0,2-1 0 16,0 4 0-16,2 0-144 0,3 0 144 15,0 3 0-15,4 0 0 0,2-2 0 0,1 4 0 0,2-3 0 16,2 5 0-16,1-4 0 16,3 0 384-16,1 0 0 0,3 0 0 0,-2-5 0 0,3 1-384 0,0-3 0 15,1-2 0-15,-1-1 0 0,0-2 0 0,0-1-320 16,0 0 64-16,0-3 16 15,2-2-976-15,-1-1-208 0,2 0-48 0,2-4-8832 16,0 1-1792-16</inkml:trace>
  <inkml:trace contextRef="#ctx0" brushRef="#br0" timeOffset="75070.48">31549 7627 35935 0,'0'0'3200'0,"0"0"-2560"0,2 0-512 0,-1 0-128 16,0 0-1296-16,0 3-288 0,2-2-48 0,0 1-16 16,4 5 1648-16,-1 0 336 0,1 4 64 0,-1 5 16 15,3-2-224-15,-1 2-32 0,0 2-16 0,-2 1 0 0,2-1 32 0,-2 0 0 16,-1 0 0-16,-1 1 0 15,-1-6-544-15,0 2-96 0,-2-2-32 0,-1-3-8880 16,0-1-1776-16</inkml:trace>
  <inkml:trace contextRef="#ctx0" brushRef="#br0" timeOffset="75245.57">31565 7444 35935 0,'-7'-6'1600'0,"3"3"320"0,3 2-1536 0,2-2-384 0,3 3 0 0,-2 0 0 31,2-3-1680-31,0 3-416 0,3-4-80 0,4 2 0 0</inkml:trace>
  <inkml:trace contextRef="#ctx0" brushRef="#br0" timeOffset="75641.47">31846 7658 20271 0,'3'5'896'0,"-2"0"192"0,1-1-880 0,0-2-208 16,-1-1 0-16,0 2 0 0,0-3 928 0,1 2 144 16,0 2 16-16,0 0 16 0,1 2 240 0,-1-2 64 15,0 1 0-15,-2-2 0 0,0 0 128 16,0-2 48-16,0-1 0 0,0-1 0 0,1 1-864 0,-1-5-160 15,0 1-48-15,1-2 0 0,0-1-304 0,1-2-64 0,-1-1-16 16,1-2 0-16,0-1-128 0,0-3-176 0,0 0 48 0,1 0 0 16,1-3 128-16,-1 1-192 0,1 2 192 0,1-3-192 15,0 3 192-15,-1 3 0 0,-1 0 0 16,0 5 0-16,1 0 240 0,-2 2 80 0,2 4 0 16,-1-2 16-16,1 4 304 0,1-3 48 0,0 6 16 0,2-3 0 15,0 4-544-15,0-1-160 0,2 2 0 0,1 3 0 16,0 0 128-16,2 0-128 0,0 4 0 0,1-3 0 15,-1 4 0-15,0-3 0 0,1 3 0 0,-2-1 0 16,0 0 0-16,-1 1 0 0,0-3 0 0,-2-1 0 16,0 0-240-16,-2-1-144 0,-1 0-48 0,-1-2 0 31,-2 1-1376-31,-1-4-288 0,2 1-48 0,-3-2-13008 0</inkml:trace>
  <inkml:trace contextRef="#ctx0" brushRef="#br0" timeOffset="76242.07">32390 7444 23951 0,'0'-4'1056'16,"0"-1"224"-16,0 4-1024 0,0-2-256 0,0 0 0 0,0 1 0 0,0 0 1072 0,1 0 144 0,-1-4 48 0,0-2 0 0,0 0-752 0,0-2-160 15,-2 1-32-15,0 2 0 0,-2-2-176 0,-2 5-144 32,-1-1 192-32,-1 4-192 0,-1 1 704 0,-2 0 48 15,0 4 0-15,-1 0 0 0,-2 0-384 0,0 4-80 16,1 2-16-16,-1 1 0 0,2 0-272 0,-2 1 0 16,1 3 0-16,0 1 0 0,1-2 0 0,1 3 0 15,1-3 0-15,1 1 0 0,2 1 0 0,-1 0 0 16,3-3 0-16,3 2 0 0,1-2 0 0,2-3 0 0,1 2 0 15,5-5 0-15,0 2 0 0,2-3 0 0,2-2 0 0,1-2 0 16,0 2 0-16,2-4-224 0,0-2 32 16,0-2 16-16,1 0-144 0,1-2-48 0,-1 0 0 15,-1-3 0-15,-1 2 624 0,-1-3 128 0,-3-1 32 0,0 0 0 16,-1-1 672-16,-2-1 128 0,-1 0 16 0,-2-3 16 16,1 0-432-16,-1 0-96 0,-1-5-16 0,-1-1 0 15,-1 0-384-15,0-4-64 0,0-3-32 0,0 1 0 16,-1-3-224-16,0-1 128 0,-2 0-128 0,1-2 0 15,-1 2 0-15,0 4 128 0,-1-1-128 0,0 4 0 16,1 2 0-16,0 4 0 0,1 3 0 0,0 4-160 16,2 2-288-16,2 1-64 0,-1 6-16 0,1 0 0 15,1 1-1840-15,0 4-384 0,2 1-64 0,-1 3-11760 16</inkml:trace>
  <inkml:trace contextRef="#ctx0" brushRef="#br0" timeOffset="76653.47">32574 7390 21183 0,'4'-3'944'0,"0"1"192"0,0 1-912 0,-2-2-224 0,-1 1 0 0,1 0 0 0,0 0 2304 0,0-2 400 0,5-2 96 0,0 0 16 15,2-4-1264-15,1-2-240 0,-2-3-48 0,2 1-16 0,-2-2-1248 16,-1 0-160-16,-1 0-80 0,-2 1-16 16,0 1-160-16,-3 3-32 0,-1 4-16 0,-1 1 0 0,-3 2 128 0,-2 4 16 15,-3 4 16-15,-1-2 0 0,-2 6 304 0,-1 0 272 16,0 2-48-16,-2 3-16 0,-2 3-208 0,-1 2 0 15,0-2 0-15,2 3-160 0,1 1 160 0,3-2 256 16,2 1-64-16,3-3-16 0,3 1 240 0,1-2 48 16,4 1 16-16,1-1 0 0,1-4-352 0,3 1-128 15,1-1 0-15,1-1 0 0,2 0 0 16,1-1 0-16,0-2 0 0,-1-1 0 0,0-3-352 0,0 3-16 0,2-5 0 16,2 2 0-1,0-1-944-15,1-2-192 0</inkml:trace>
  <inkml:trace contextRef="#ctx0" brushRef="#br0" timeOffset="77002.25">32828 7346 9215 0,'-1'3'816'0</inkml:trace>
  <inkml:trace contextRef="#ctx0" brushRef="#br0" timeOffset="77603.22">32817 7353 18431 0,'-3'0'816'0,"1"0"160"0,-1 2-784 0,3-2-192 0,0 0 0 0,0 0 0 0,0 0 1120 16,-1 0 176-16,1 0 48 0,0 0 0 0,1 1 144 0,-1-1 48 16,0 0 0-16,0 0 0 0,0 0-1232 0,0 0-304 15,0 0 0 1,0 0 0-16,20-6 0 0,-17 5 0 0,-2 1 128 0,-1 0-128 0,1 0 320 0,-1 0 16 16,0 0 0-16,-1 1 0 0,0 4 624 0,-2-1 112 15,2 2 16-15,-2 3 16 0,1 1-768 0,0-1-144 16,0 5-48-16,2 1 0 0,-1 0-144 0,2 2 0 15,1 2 0-15,-1 0 128 0,1 2 192 0,1 4 48 16,-1 4 0-16,2-1 0 31,-2 4-688-31,2-3-128 0,0-1-16 0,-2 0-16 0,0-2 480 0,-2 3 128 16,0-2 16-16,-2-3 0 0,2-3-144 0,-1-4 0 0,-1 0-192 0,0-4 192 16,0 0 352-16,1 0 192 0,-1-4 32 0,1 0 16 15,0-3-384-15,1-2-80 0,-1-4 0 0,1 0-128 16,-2-4 304-16,1-1-48 0,0-1-16 0,-2-1 0 15,1-6-240-15,-3 1-192 0,0-2 48 0,0-3 0 32,0 0-320-32,0-8-64 0,0-1-16 0,2-2 0 0,-1-3 352 0,1-1 192 0,1-6-192 0,-1 0 192 15,3 4 0-15,-1-4 0 0,0 3 0 0,1-3 0 16,0 3 304-16,0 0 64 0,1 2 16 0,2-1 0 16,0 3 64-16,2-1 0 0,2 1 16 0,-1 7 0 0,1 4-336 15,1 1-128-15,0 3 0 0,0 4 0 0,0-1 0 0,1 6 0 16,0-2 0-16,1 2 0 0,-2 1-224 0,2-1 64 15,-1 1 16-15,-1 3 0 0,1 0 144 0,-2-1-192 16,1 4 192-16,-2-2-192 0,0 4 336 0,-1 0 64 16,0 1 16-16,0 2 0 0,-1 3 48 0,0-2 16 15,-1 3 0-15,0 0 0 0,-2 0-288 0,0 1 0 16,-1 0-208-16,0 2 80 0,0 1-64 0,0-1-16 0,0 2 0 16,0 0 0-1,0 3-304-15,0 1-48 0,0-2-16 0,0 1 0 16,0 1-400-16,-1-5-96 0,0 2-16 0,-2-1 0 15,0-2 512-15,-1 1 80 0,-1-4 32 0,0 0 0 0,0 1 192 0,-1-4 32 0,-2 0 16 0,0 1 0 16,-2-1 224-16,-1-1 0 0,-2 0 0 0</inkml:trace>
  <inkml:trace contextRef="#ctx0" brushRef="#br0" timeOffset="77893.23">33121 7416 43311 0,'0'0'1920'0,"0"2"384"0,0-2-1840 0,0 0-464 16,0 0 0-16,0 0 0 0,0 0 1200 0,1 1 144 0,-1-1 16 0,0 3 16 16,3-3-800-16,-3 0-144 0,0 0-48 0,0 0 0 31,0 0-1408-31,0 0-304 0,0 0-48 0,20-22-16 0</inkml:trace>
  <inkml:trace contextRef="#ctx0" brushRef="#br1" timeOffset="87144.28">6592 7861 21183 0,'-1'-4'1888'0,"1"3"-1504"0,0 0-384 0,1 1 0 16,0-3 672-16,2 2 64 0,2-1 16 0,0-5 0 15,2-1-928-15,2-2-176 0,1 2-32 0,0 0-16 16,-2 0 400-16,-2 2-160 0,1 4 160 0,-3-1 0 16,0 3-128-16,-1 0 128 0,-2 5 0 0,-2-1 0 15,-1 0 0-15,0 4 304 0,-1-2-48 0,0 4 0 16,-2-2 1024-16,-1 0 192 0,1 1 32 0,-1-3 16 15,-1 2 80-15,0-2 32 0,1 0 0 0,-2 0 0 16,2 0-304-16,0-2-64 0,-1 0-16 0,0 1 0 0,1-2-624 0,0 1-128 16,0 2-32-16,0 0 0 0,1 1-336 0,-2 1-128 15,1 2 0-15,0 0 144 0,1 2-144 0,-1 1 0 16,0 3 0-16,-2-2 0 0,1 0 0 0,-3 6 0 16,-4 5 0-16,-3 3 0 0,-3 1 0 0,-2 5 0 15,-3 1 0-15,-2 1 128 0,-2 3 16 0,0-3 0 16,3-1 0-16,0-3 0 0,1 1-144 0,1 0 192 15,1-5-192-15,4-3 192 0,3-5-192 0,-1-2 0 0,4 1 0 16,-1-3 0-16,1-4 0 0,0 2 0 0,2-4 0 0,-1 1 0 16,-2 0-352-16,2 1 0 0,-2 3 0 0,-1-3 0 31,1 6-2240-31,-3-2-448 0,1 1-96 0,2-3-11648 0</inkml:trace>
  <inkml:trace contextRef="#ctx0" brushRef="#br1" timeOffset="87514.02">5979 7895 38703 0,'-2'-2'3440'0,"0"-2"-2752"0,2 2-560 0,0 4-128 0,2-2 944 0,1 2 144 16,2 0 48-16,1-2 0 15,4 4-1136-15,2 1-464 0,4 2 16 0,0 3 16 0,1 5 432 0,0-2-160 0,1 5 160 16,-1 2 0-16,-1-2 0 0,-2 1 0 0,1 0 0 0,0 4 0 16,0-1 0-16,0 3 0 0,0-1 0 0,-1 2 0 15,1 0 272-15,-1 2 16 16,1-2 0-16,0-1 0 0,-1 3-96 0,2-2 0 15,-1 0-16-15,3 1 0 0,0-1 32 0,-1 2 16 16,2 3 0-16,1-1 0 0,1 3-224 0,-1-1 0 0,-1-2 0 0,1 1 0 16,-1 0 0-16,-2 1 0 0,-1-1 0 0,-2-3 0 15,-2 1-304-15,-3-6-96 0,-1 2-32 16,-3-4 0-16,0-5-608 0,-2-2-128 0,-1-2-32 16,1-3-16336-16</inkml:trace>
  <inkml:trace contextRef="#ctx0" brushRef="#br1" timeOffset="90386.87">7555 7832 19343 0,'3'-2'1728'0,"-2"1"-1392"0,0 1-336 0,1 1 0 15,-1 1 640-15,0 0 48 0,1 3 16 0,2 1 0 16,2 4 416-16,-1 6 96 0,-2 2 0 0,0 2 16 16,0 5 96-16,-2 0 16 0,0 1 0 0,2-2 0 15,-1 0-1024-15,1 3-320 0,1 1 160 0,-1 5-160 16,0 1 0-16,-1 3 0 0,-1 9 0 0,-1-1 0 0,-1 0 0 15,-3 4 0-15,0-1 128 0,-4-1-128 0,1-4 0 16,-3 5 128-16,-1-1-128 0,-2-2 0 0,2-4 0 0,0-3 0 16,1-3 0-16,2-5-176 15,1-4 176-15,1-7 0 0,2-5 0 0,2-5 0 16,2-2-352-16,1-2-96 0,2-5 0 16,2 0-13056-16</inkml:trace>
  <inkml:trace contextRef="#ctx0" brushRef="#br1" timeOffset="90785">8010 7839 39615 0,'-3'-3'1760'0,"-1"-1"352"0,0 2-1680 0,2 1-432 0,1 2 0 0,-1 1 0 15,2-2 400-15,-1 4 0 0,-1 0 0 0,-2 5 0 0,1 3-400 0,1 4-272 16,-1 2 32-16,1 5 16 15,-2 3-1056-15,1 2-192 0,-2 7-64 0,-2-1 0 16,1 1 240-16,0 3 32 0,-1 6 16 0,0 0 0 0,1 4 864 0,0 2 160 16,2-6 32-16,1 1 16 0,-1 2 400 0,2-5 80 15,-1-1 16-15,-1 3 0 0,1 3-144 0,-1 0-32 16,-1 1 0-16,-1-3 0 16,0-2-1328-16,-1-7-272 0,1-2-48 0,0-6-10880 0</inkml:trace>
  <inkml:trace contextRef="#ctx0" brushRef="#br1" timeOffset="91196.21">7115 8931 35007 0,'-1'-2'3120'0,"1"0"-2496"0,0 2-496 16,1 0-128-16,0 0 1376 0,2 0 256 0,2-4 48 0,3 0 16 15,5-1-1488-15,4-1-208 0,4-1-208 0,4-3 32 16,3 1 176-16,1-1 0 0,2-2 0 0,0 2 128 15,-1 1 48-15,1 0 16 0,0 2 0 0,0 1 0 16,1 3 64-16,-1-2 0 0,-1 3 16 0,0-1 0 16,2 0-112-16,-1 3-32 0,1 0 0 0,1 0 0 15,-1 4-128-15,3 0 0 0,1 1 0 0,0-2 0 16,0 3 0-16,2 1 0 0,3 0 0 0,1-1 0 0,2-1-240 16,2-1-16-16,4-2-16 0,-1-4 0 15,-5-1-336-15,2 2-64 16,0-4-16-16,-3 4 0 0,-1-2-640 0,-3 0-128 0,-1 3-16 0,-5 0-16 15,0 0-912-15,-4-3-176 0</inkml:trace>
  <inkml:trace contextRef="#ctx0" brushRef="#br1" timeOffset="92133.96">8953 7814 34095 0,'-3'-4'3024'0,"1"4"-2416"0,0 0-480 0,2 0-128 15,0 1 1328-15,2 2 240 0,-2 1 48 0,0 1 16 32,2 4-2592-32,2 4-528 0,2 4-112 0,3 4 0 15,2-1-304-15,0 5-48 0,0-1-16 0,1 0 0 0,0 3 1200 16,-1-1 256-16,-1-4 32 0,0 1 16 0,-2 1 176 0,1-1 32 0,-1 1 16 0,-1-4 0 15,-1-1 816-15,0-1 176 0,0-1 16 0,-1-2 16 16,0-2 992-16,0-1 192 0,0 0 32 0,0-5 16 0,0-2-688 0,2 0-144 16,-1-2-32-16,2-3 0 0,1 0-512 0,-1 0-128 15,2-3 0-15,0 0-16 0,0 1-368 0,0-2-128 16,1 0 0-16,-1-5 144 0,1 3-144 0,-1-1 0 16,1-3-160-16,-2 1 160 0,0-1-192 0,0 1 192 15,1-4-208-15,-1-3 80 0,1 1 128 0,-1-1 0 16,-1 1 128-16,2-2-128 0,1-5 192 0,1 0-16 15,2-6-16-15,-1 2 0 0,1-1-160 0,1 1 0 16,0-2 0-16,0 2 0 0,1 1 0 0,-1 3 0 0,-1 2 0 16,-1 1 0-16,-2 3 0 0,-1 4 0 0,-3 0 0 0,-1 2 0 31,-1 4-560-31,-1-1 16 0,0 4 0 0,-1 0 0 16,-1-1-1120-16,-1 4-208 0,0-2-48 0,-1 2-13360 0</inkml:trace>
  <inkml:trace contextRef="#ctx0" brushRef="#br1" timeOffset="92535.68">9191 8326 31327 0,'2'0'2784'0,"-1"2"-2224"0,-1-2-560 0,1 2 0 16,1 0 1920-16,1 2 288 0,2-1 48 0,4 6 16 31,0 3-2656-31,3 1-512 0,0 4-128 0,-2 0 0 16,-2 0-336-16,-1 2-64 0,-1 2-16 0,-4-1 0 0,1 0 672 15,-2 2 144-15,-1 2 32 0,-2 2 0 0,-1 2 1376 0,-1-2 288 0,-2 2 48 0,0 3 16 0,-1-5 64 16,-1 2 16-16,1-2 0 0,-2-2 0 16,3-1-1600-16,0-5-304 0</inkml:trace>
  <inkml:trace contextRef="#ctx0" brushRef="#br1" timeOffset="95081.49">11248 7834 26719 0,'-5'0'2368'0,"1"0"-1888"16,2 2-480-16,2-2 0 0,0 0 1792 0,-2 0 272 16,0 0 48-16,-2 0 16 0,0 3-1168 0,1-3-224 0,1 3-48 15,2-3-16-15,4 3-272 0,2 1-48 0,3-4-16 0,3 2 0 16,6 2-336-16,1-4 144 16,5 2-144-16,3-2 0 0,4 0 0 0,2 0 0 0,5 0 0 0,0-1 0 15,3 1 0-15,-2-1 0 0,0 1 0 0,-2 0 0 16,-1 0 0-16,-4 0 0 0,-3 0 0 0,0 2 0 0,-4 2 0 0,-3 0 0 15,-1-2 0-15,-4 4 0 0,0-2 128 0,-2 2-128 16,1 0 0-16,-3 0 0 0,-1 1 256 0,-2-1-16 31,-3-1 0-31,-2 1 0 0,-1 3-240 0,-3-3 176 0,-1 1-176 0,-3 4 160 0,-4-1-352 0,-4 3-64 32,-4 3 0-32,-4 2-16 0,-4-2 48 0,-4 3 16 0,-6 3 0 0,-6 4 0 15,1-1 80-15,-5 1 128 0,0 2-208 0,-1 1 80 16,4-5 128-16,-1 2 144 0,2-1-16 0,2 0-128 0,4-2 736 0,3 2 32 0,4-3 16 0,2 3 0 15,0 4-448-15,3-4-80 0,4 1-32 0,2-2 0 16,2-1-32-16,5-2 0 0,3-4 0 0,2 1 0 16,6-4-64-16,2 1-128 15,3-4 176-15,5-3-176 16,4 1 224-16,3-3-64 0,3-1-16 0,5-2 0 0,4-3 80 0,4 0 16 16,4-4 0-16,4 0 0 0,1 2-240 0,5-2 0 15,1 2 0-15,1-1 0 0,1 6-144 0,0-6 144 0,1 6 0 0,3-7-144 31,3 4-320-31,0-5-64 0</inkml:trace>
  <inkml:trace contextRef="#ctx0" brushRef="#br1" timeOffset="100833.77">12771 12672 14735 0,'-2'-2'1312'0,"0"1"-1056"0,1 1-256 0,1-3 0 0,0 3 160 0,0 0-32 15,0-3 0-15,0 0 0 0,3-6-128 0,0 2 0 16,5-3 0-16</inkml:trace>
  <inkml:trace contextRef="#ctx0" brushRef="#br1" timeOffset="101530.33">12812 12613 16415 0,'47'-22'352'0,"-45"21"80"0,-2 1 16 0,2 0 16 0,-1-2-464 0,1 2 0 0,3-1 0 0,1 1 0 0,3-4 2624 0,0 4 448 16,1 0 64-16,-3 0 32 0,-2 2-2512 0,0 0-496 15,-3-2-160-15,1 3 0 16,-2-2-512-16,-1 1-176 0,-1-2-32 0,0 2-16 0,-2 0 736 0,-1 1 0 15,2-3 240-15,2 0-64 0,0 0 1440 0,0 0 304 0,-22 0 48 16,14 0 16-16,-2-3-544 0,-1 3-96 0,-1-2-32 16,-2 0 0-16,0 2-800 0,-3 0-176 0,0 0-16 0,-1 0-16 15,-2 2-304-15,-1 0 0 0,1 1 0 0,-4 0 0 16,2 0 160-16,0-2-160 0,-2 4 128 0,0-1-128 16,-1 2 0-16,2-3 0 0,-1 1 0 0,2 1 0 15,1-1 0-15,-2-2 0 0,2 2 0 0,-1-3 0 16,1 4 0-16,3-4 0 0,0 2 160 0,5-1-160 15,0-2 272-15,3 0-48 0,4 0-16 0,4 0 0 16,2 0-208-16,2-2 0 0,4 2 0 0,3-4 0 0,3 1 144 0,5 0-16 16,1-1 0-16,3-1 0 15,4 2-128-15,1-1-176 0,1 1 48 0,1 0 0 0,1 0 128 16,1 3-192-16,-1-1 192 0,1 1-192 16,0-1 192-16,-1 1 0 0,1 1 0 0,-2 3 0 0,2-3 0 0,-3 1 0 15,1 1 0-15,-3-2 0 0,0 2 0 0,0-3 128 16,-2 0-128-16,0 0 176 0,-2 0-176 0,-3-3 0 15,0 2 0-15,-4-2 0 0,-2 1 0 0,-4 1 0 16,-2-3 0-16,-2 3 0 0,-3 0 0 0,-2-2 0 16,-4 2 0-16,-2-2 0 0,-3 0 0 0,-5 0 0 15,-1 3 0-15,-5-2 0 0,-1 1 0 0,-7 1-192 16,-3 0 64-16,-4 0 128 0,0 0-288 0,-1 0 64 0,1 0 16 16,1-3 0-16,1 6 208 0,3-3 0 0,3-3 0 0,2 6 0 15,1-3 240-15,3-3 80 0,1 3 32 0,1-2 0 16,1 0-96-16,2 2 0 0,1-2-16 0,1 2 0 15,2 2-240-15,0-2 0 0,3 0 0 0,3 0 0 16,1 0 0-16,2 0 0 0,2 2 0 0,2-2 0 16,0 2 0-16,2-2-160 0,2 3 32 0,2-3 0 15,1 3-368 1,2-3-64-16,3 0-16 0,3 0 0 0,1 0 288 0,4 0 48 0,4-2 16 0,0 1 0 0,4-2 432 16,-1-1 96-16,2-1 16 0,0 2 0 15,1 1 176-15,-3-3 32 0,-1 4 16 0,-4-1 0 16,-5 2-304-16,-3-3-64 0,-3 3-16 0,-5 3 0 15,-3-3-160-15,-6 2 0 0,-2 2 0 0,-6 2 0 0,-5 0 0 0,-5 1 0 16,-5-1 0-16,-6 4 0 0,-3-3 0 0,-2 4 0 16,-1-1 0-16,-4 0 0 0,-1 0 128 0,-1-2-128 15,2 2 0-15,3-6 128 0,3 1-128 0,1-1 0 16,5-2 0-16,4 2 0 16,3-4-432-16,4-4-160 0,3 4-48 0,5-5-17200 0</inkml:trace>
  <inkml:trace contextRef="#ctx0" brushRef="#br1" timeOffset="102381.72">16940 12711 27647 0,'-4'-4'2448'0,"-1"2"-1952"0,2-1-496 0,1 2 0 15,1-2 1264-15,-2 2 144 0,-1-5 48 0,-3-3 0 0,-4-1-1024 0,0-2-208 16,0-1-32-16,-2 4-16 0,2 0-176 0,-1 2 0 15,-1 2 0-15,0 1-176 0,-3 3 176 0,-3-2 0 32,-2 3 0-32,-4 3 0 0,-2-3 592 0,-2 4 112 0,-5-4 0 0,-2 2 16 0,0 2-272 0,-1-1-64 15,-1 0-16-15,1-2 0 0,1 2-240 0,5-1-128 16,4-2 128-16,3 0-128 0,6 1 160 0,4-1-32 16,6 0-128-1,2 0 192-15,3-1 288 0,3 1 48 0,4 0 16 0,2 0 0 0,4 0-384 0,2 0-160 0,3 0 128 16,1 0-128-1,4 1 0-15,0 2-304 0,1-3 48 0,1 2 16 32,1 0-320-32,3 0-64 0,2 1-16 0,-2 0 0 0,0-3 432 0,-3 1 80 15,1-1 128-15,-2 0-208 0,0-1 416 0,-1 1 96 0,3-3 16 0,-2 0 0 16,-1 1 208-16,0-2 48 0,1 1 16 0,-3 2 0 16,-2-1-320-16,-5 2-64 0,-2 0-16 0,-4 0 0 15,-4 0-192-15,-4 2 0 0,-4 2 0 0,-4-2 0 16,-4 2 0-16,-8-1 0 0,-3 1-192 0,-8 3 192 15,-2-2 0-15,-5 1 0 0,-1 0 192 0,0 1-48 16,1 0 160-16,0-1 16 0,2 0 16 0,2 0 0 0,1-2-48 0,3-2-16 16,2 2 0-16,3-2 0 0,4-2-272 15,2 0 0-15,2-2 0 0,3-4 0 0,2 2-240 0,2-2 0 16,2-4 0-16,0-2-18496 16</inkml:trace>
  <inkml:trace contextRef="#ctx0" brushRef="#br1" timeOffset="104676.55">26520 13026 33167 0,'-3'0'2944'0,"-1"-2"-2352"15,1-1-464-15,2 2-128 16,1 1 304-16,0 0 32 0,-1-3 16 0,0 0 0 16,-2-3-1776-16,1-3-368 0,2 3-64 0,0-2 0 15,0 3 352-15,1 0 80 0,1 0 16 0,1 2 0 0,-1-1 1856 0,1-2 384 16,2 0 80-16,0 0 16 16,0-3 1536-16,1-1 304 0,1 0 64 0,1-2 16 15,0-2-1296-15,1-1-256 0,1-1-48 0,-3-2-16 16,2-1-688-16,-2-1-144 0,1-2-16 0,-3-3-16 0,0 2-16 0,-4-2 0 15,0-2 0-15,-2 1 0 0,-3-3-352 0,-2 4 0 16,-3-4 0-16,0 1 0 0,-1 0 0 0,-3 2 0 16,1 2 0-16,-3 0 0 0,1-1 0 0,0 3 0 15,-1 0 0-15,0 1 0 0,3 4 0 0,-1-1-240 0,2 5 48 0,1 0 0 16,2 0 192-16,1 0 0 0,2 4 0 0,4 2 160 16,0 1-160-16,1 0 0 0,2 3-192 0,2 0 192 15,0-1-160-15,2 2 160 16,0-1 0-16,2 2-144 0,0 1 144 0,1-3 0 0,-2 3-144 0,0 0 144 15,0 0 0-15,-2 3 0 0,-1-3 0 0,-2 4 0 16,-2-1 0-16,-2 3-144 0,-3 4 144 0,-1 2 0 0,-2 1-208 16,-1-1 64-1,0 5 16-15,0-4 0 0,-1 2 128 0,1 1 0 0,1 0 0 0,-1 3-128 0,0-4 128 0,2 1 0 16,0 0 0-16,2-3 0 16,-2 2 0-16,2-3 0 0,1 1 0 0,-1-3 0 0,0 0 0 0,1-2 0 15,0 2 0-15,2-4 0 16,-2 2 0-16,2-2 0 0,-2 0 0 0,1 0 0 15,1 1 0-15,-2-5 0 0,2 2 0 0,-1-4 0 0,2 0-192 0,0 0 64 16,1-4 0-16,0-2 0 0,1 0-16 0,0-1 0 16,2-5 0-16,0 0 0 0,1-2 144 0,1-3-192 15,2-3 192-15,1 0-192 0,1-1 192 0,-1-1 192 0,3 2-32 16,0-2-16-16,2 0-16 0,-2 1 0 16,3 1 0-16,-3 1 0 0,0 3-128 0,-1 1 0 15,-3 3 0-15,-1 5 0 0,-2-2 144 0,-3 3 0 0,-2 2 0 0,-3 2 0 16,1 2 240-16,-2 0 32 0,0 0 16 0,0 2 0 15,2 1-176-15,2 0-48 0,0 1 0 0,2 1 0 16,2 1-208-16,1 1 0 16,4 2 0-16,1-3 0 0,0 2 0 0,4 2 0 0,3 1 0 0,4 0 0 15,2 4 0-15,5 1 0 0,-2-1 0 0,1 1 0 16,1 0 0-16,0 2 0 16,2 0 0-16,-2 0 0 15,-2 3-416-15,-3-1-32 0,-1 2 0 0,-5 1-12224 16,-1 4-2432-16</inkml:trace>
  <inkml:trace contextRef="#ctx0" brushRef="#br1" timeOffset="106060.95">31070 13048 20271 0,'-4'4'1792'0,"1"-4"-1424"0,2 0-368 0,1 0 0 16,1 0 1344-16,-1 0 192 0,0 0 32 0,-1 0 16 15,1 0 384-15,0 0 80 0,0 0 0 0,0 0 16 16,0 0-880-16,0 0-176 0,0 0-48 0,16-20 0 16,-11 14-32-16,-1 0-16 0,0 0 0 0,-1-3 0 15,1 2-512-15,0-6-96 0,-1 3-32 0,1-2 0 16,0-4-32-16,0 1-16 0,1-3 0 0,-1-2 0 0,1-2-80 15,0-7-16-15,2 1 0 0,-1-7 0 0,1-3-128 16,-1-3 0-16,2-6 0 0,-1 2 0 16,1 1 0-16,-1-1 0 0,2 1 0 0,-1 3 0 0,1 4 0 0,0 5 0 15,-1 3 0-15,0 8 0 0,-2 4 0 0,-1 2 0 16,-1 3 176-16,-2 2-176 0,-2 0 256 0,1 4-32 16,0-3-16-16,-1 5 0 15,2-2-208-15,-2 3 128 0,0-1-128 0,0 1 0 0,0 0 0 0,0 0 0 0,0 1 0 16,-2-2 0-16,1 2 0 0,-1 0 0 15,1 0-192-15,-3 1 192 0,0-1-192 0,0 2 192 0,1 0-192 0,-2 0 192 16,1 2-144-16,-1-1 144 0,0 1 0 0,0 2-144 16,2-1 144-16,-2 0 0 0,1 3 160 0,0 1-160 15,2-1 128-15,-2 0-128 0,1 4 0 0,1-4 144 16,1 4-144-16,-2-1 0 16,1-2 0-16,-2 2 0 0,0-2 0 0,1 2 0 15,-2-2 0-15,0 2 0 0,0-3 0 0,-1 3 0 16,-1-4 0-16,0 1 0 0,1 0 0 0,-2 0 0 0,2-1 0 0,-1-1 0 15,-1 0 0-15,1-1 0 0,0 2 0 0,-1-4 0 16,2 2 0-16,0-1 0 0,1-2 0 0,0 0 0 0,1-2 0 16,2-1 0-16,1 0 0 0,1-3 0 0,1-1 0 0,2 0 0 15,2 1 0-15,3-5 0 0,-1 3-240 0,3-2 80 16,1-1 16-16,3 0 0 16,1-1 16-16,1-1 0 15,0-2 0-15,1 2 0 0,-1-3 128 0,0 1 0 16,-1 1 0-16,-2 2 0 0,-2 0 0 0,-3 2 0 0,0 4 0 15,-5-1 0-15,0 4 0 0,-2 0 128 16,-1 3-128-16,0 3 0 0,-2 0 208 0,0 1-16 16,0 5-16-16,-1 1 0 0,2 2-176 0,0 2 128 15,1 3-128-15,0 3 128 0,2 2-128 0,2-1 0 0,1 2 0 0,1 2 0 16,2 0 0-16,-1-5 0 0,2 2 0 0,-1-4 0 16,1 1 0-16,1-5 0 0,1 0 0 0,0-1 0 15,0-3-320-15,-1-3-32 0,-1-1-16 0,0-1-12144 16,-1-3-2432-1</inkml:trace>
  <inkml:trace contextRef="#ctx0" brushRef="#br1" timeOffset="106528.55">31711 11642 14735 0,'-1'-7'640'0,"0"1"160"0,0 1-640 0,1 1-160 0,0 0 0 0,0 2 0 15,0-1 480-15,0 0 64 0,1-5 16 0,-1 0 0 16,1-6 560-16,2 2 112 0,-2-1 32 0,1 1 0 16,1 0-752-16,-1 2-160 0,1-3-32 0,-1 3 0 15,1 4 816-15,-2 0 144 0,0 2 48 0,-1-1 0 16,0 4 16-16,-1 1 0 0,1 0 0 0,-3 0 0 16,2 4-64-16,0 0 0 0,-2 2 0 0,1 2 0 0,0 5-544 0,-1-1-112 15,2 4-32-15,-2 4 0 0,2 1-240 0,-1 5-48 16,0 2-16-16,0 5 0 0,-1-1-80 0,1 5-16 15,-2-2 0-15,1 2 0 0,-1-2-192 0,0 3 0 16,-1-4 0-16,0 0 0 0,-1-1 0 0,0-1 0 16,0 3 0-16,-2-7 0 0,2 3 0 0,-1-5 0 15,1-1 0-15,-2-2 0 16,2-2 0-16,0-1-160 0,-2-1 32 0,2-7 0 16,0 0-1104-16,1-2-224 0,1-6-32 0,-1 0-14832 0</inkml:trace>
  <inkml:trace contextRef="#ctx0" brushRef="#br1" timeOffset="107053.05">31972 11785 19343 0,'-1'-7'848'0,"0"4"192"0,0 0-832 0,-1 2-208 0,2 1 0 0,0 0 0 0,-1 0 1504 0,1 0 256 16,0 0 48-16,-1 0 16 0,0 1 544 0,1-1 128 16,0 0 0-16,0 0 16 0,0 0-912 0,0 0-176 15,0 0-32-15,0 0-16 16,11 19-784-16,-3-17-144 0,4-2-48 0,0 0 0 0,4 0-192 0,0-2-32 15,3-1-16-15,0 2 0 0,4-4-160 0,1 4 0 16,1-4 0-16,0 4 0 0,1-3 0 0,-4 4 0 16,-1 0-144-16,-4 0 144 0,-4 1 0 0,-6 2 0 0,-3-1 0 0,-7 3 0 15,-2 1-240-15,-6 3 64 0,-2 0 16 0,-6 1 0 16,-3 2-32-16,-3-1 0 16,-2 4 0-16,-1-3 0 0,-1 4 192 0,1-2-208 0,0 1 80 0,4-2 128 15,3 0 0-15,2-1 0 0,3-2 0 0,2 1 0 16,3-1 0-16,1 0 0 0,4-1 0 0,0-2 0 15,2 2-128-15,3-3 128 0,0 1 0 0,2 2 0 16,0 1 0-16,1-2 192 0,0 2-32 0,2 0 0 0,1 3 128 16,1-1 32-16,1 0 0 0,2 2 0 0,2 2-64 0,2-1-16 31,1-2 0-31,1 0 0 0,2-1-112 0,2-2 0 0,3-1-128 0,3-2 192 0,3-1-192 0,2-3-160 16,4-2 32-16,3-2 0 15,3-5-384-15,2-4-64 0,1 4 0 31,2-7-17712-31</inkml:trace>
  <inkml:trace contextRef="#ctx0" brushRef="#br1" timeOffset="133151.74">642 8151 16575 0,'-13'-6'1472'0,"5"0"-1168"0,-1 2-304 0,5 3 0 0,3 1 3120 0,2 1 560 15,1-1 112-15,-1 2 32 0,3-2-3296 0,2 2-528 16,6-2-352-16,5 1 48 0,4 2 80 0,3-1 16 15,2 2 0-15,4-2 0 16,3 2-192-16,3-1-48 0,5-3 0 0,3 0 0 16,4 1-176-16,2-1-32 0,3-1-16 0,1 2 0 15,2 1 32-15,1-2 0 0,4 3 0 0,3-3 0 16,4-1-304-16,1-1-48 0,0-1-16 0,1 0 0 0,-1 1 624 0,-2-2 112 16,-2 2 16-16,-4-5 16 0,-3 2 400 0,0-1 80 0,0 0 16 15,-2 0 0-15,-4 0 1360 0,-7-1 288 0,-4 1 48 0,-2 3 16 16,-4-4-176-16,1 1-48 0,-2 0 0 0,-3-3 0 15,-2 2-1120-15,-3 1-240 0,-1 0-32 0,-3-4-16 16,-2 4-336-16,-1-4 0 0,-3 1 0 0,-4 3 0 16,-2-3-240-16,-3 2-16 0,-2 1 0 0,-2-1 0 15,-3 4 256-15,-4-4 0 0,-1 1 0 0,-2 3 0 16,-3-4 512-16,-1-1 112 0,-2 0 16 0,-2 2 0 16,-1-3-144-16,0 0-32 0,-1-1 0 0,0-1 0 15,-1-1-160-15,0 0-48 0,-1 0 0 0,1-3 0 16,-1 2-16-16,2 0-16 0,1-2 0 0,1 1 0 15,3-2-224-15,0 2 144 0,4 0-144 0,0-1 128 0,2 1-128 0,2 2 0 16,2 2 0-16,2 0-176 0,1 2 176 0,2-2-160 16,0 4 160-16,2-1-160 15,2 1-240-15,0 3-48 0,2-4-16 0,2 5 0 16,1 1-16-16,2 1 0 0,2 0 0 0,1 0 0 0,2 3 288 0,2 1 48 16,2-1 16-16,1 3 0 0,0 4 128 0,1 2 144 15,1 0-16-15,-1 4-128 0,0 3 224 0,-2 1-64 16,-2 2-16-16,-2 3 0 0,-3-2-144 0,-4 1 0 15,-2-2 0-15,-4 1-176 0,-3 2-80 0,-5 0-32 0,-4 1 0 16,-2-1 0-16,-4 1 80 0,-2-2 16 16,-5 2 0-16,-3 2 0 0,-3-3 704 0,-1 0 128 15,-2-1 48-15,-1 0 0 0,2 1 288 0,1 1 64 16,1-1 16-16,2 1 0 0,1-1-656 0,2-1-128 16,1-1-16-16,-3 5-17856 0</inkml:trace>
  <inkml:trace contextRef="#ctx0" brushRef="#br1" timeOffset="157368.04">10516 7020 19343 0,'-2'7'1728'0,"1"5"-1392"0,0-5-336 0,0-1 0 16,-1 3 192-16,0 1-16 0,-2 8-16 0,-2 14 0 15,-3 13-160-15,-2 9-176 0,1 2 48 0,1-2 0 16,0-4 0-16,1 1 0 0,2 0 0 0,3 6 0 15,0 5-224-15,3 5-32 0,1 7-16 0,2 7 0 0,2-2 400 16,-2 0 0-16,2 4 0 0,-1 8 0 0,0 7 0 0,-2 0 0 16,1-7 0-16,-4-2 0 0,-1-2-176 0,-1-9 176 15,-4-3-208-15,1-12 80 16,0-6 128-16,0-9 0 0,0-1 0 0,-1-6 0 0,4-8 0 0,-1-3 0 16,0-4 0-16,2-4 0 0,1-3 576 0,-1-7 80 15,2-7 32-15,0-2 0 0,2-3 64 0,-2-7 16 16,2 0 0-16,1-10 0 0,0-6 0 0,0-6 16 15,0-5 0-15,0-4 0 16,-2-6-272-16,2-13-64 0,-1-10-16 0,-1-6 0 0,2-3-96 0,-2-6-16 0,2-9 0 16,-2 1 0-1,1-1-192-15,1 3-128 0,-1 0 128 0,1 3-128 0,2-1 0 0,-2 0 0 0,1-3 0 0,1 1 0 16,-1 9 0-16,-1-7 0 16,1-3 0-16,0 2 0 0,0 1 0 0,-3 1 0 0,0 6 0 0,-2 1 0 15,1 1 0-15,-3 4 0 0,1 2 0 0,-2 6 0 16,0 5 0-16,1 4 0 0,-1 9 0 0,-1 7 0 15,1 7 192-15,1 10 112 16,0 4 16-16,-1 4 16 0,2 8-624 16,-2 1-128-16,1 3-32 0,-1 3 0 0,0 3 640 0,0 3 112 0,-1 1 16 0,3 6 16 0,0 1-208 15,-1 6-128-15,3 5 160 0,-1 5-160 0,2 4 0 16,-1 12 0-16,3 8 0 0,-1 6 0 0,2 0 144 0,-1-2-144 31,1 4 128-31,0 12-128 0,2 17 0 0,1 6 128 0,0 9-128 0,0 1 0 16,2 1 0-16,-3-2 0 0,0 2 0 0,-2-9 0 0,-3-8 0 0,-1-3 0 31,-1-3 0-31,-3 1 0 0,-1-4-320 0,-2-5-64 0,-2-5 0 0,-1-3 0 0,-1 0 32 0,-1-2 0 16,-1 2 0-16,1-4 0 0,1-9 352 0,0-1 288 15,2 4-48-15,0-4-16 0,3 0 672 0,2-4 144 16,1-6 32-16,2-7 0 0,1-4-800 0,0-5-144 0,2-4-128 16,-1-7 144-1,2-2-144-15,-3-8 128 0,1-3-128 0,-1-5 128 0,0-3-128 0,0-5 0 0,0-4 0 0,-3-6 0 16,2-7 0-16,-1-3 0 15,-2-7 0-15,-1-7 0 16,0-7 0-16,-1-10 0 0,1-6 0 0,-1-8 128 0,1-5-128 0,-1-5-256 0,1 0 64 0,0-8 16 31,0-3 176-31,0-4 0 0,2 2 0 0,1-2 0 16,1 9 0-16,0-5 0 0,2-4 0 0,-1 6 0 16,2 0 0-16,-1 7 192 0,3-1-32 0,0 7-16 15,2 10 560-15,0 8 96 0,2 8 32 0,-3 6 0 0,1 6-192 0,-1 6-16 16,0-3-16-16,0 4 0 0,0 2-224 0,1 1-32 15,0 5-16-15,0 0 0 0,2 5-336 0,-2 5-192 16,1 0 32-16,-1 6 0 16,-1 4-352-16,0 1-64 0,0 3 0 0,-2 2-16 15,0 4-176-15,0 0-16 0,-1 4-16 0,1 6 0 16,-1 5 288-16,2 8 64 0,0 11 16 0,1 8 0 0,0 13 432 0,1 7 192 16,1 7 0-16,1 7-16 0,0 4 192 0,0 5 32 15,2 7 16-15,-2 4 0 0,1-3 224 0,-3 0 64 16,-1-7 0-16,-1 8 0 0,-1 7-352 0,0 0-64 15,-3-1-16-15,-4-3 0 0,-2 1-272 0,-5-6 0 16,-3-4 0-16,-2-6 0 16,3-7-976-16,0-7-112 0,1-3 0 0,-2-4-16 15,3-6-944-15,0-8-192 0,4-9-48 0,3-9-9936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53:17.8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11982 14447 32255 0,'6'-1'2864'0,"-2"-2"-2288"0,-3 3-576 0,-1 0 0 16,0 3 704-16,0-3 16 0,2 1 16 0,-1 1 0 31,-1 2-2224-31,-4 1-448 0,-3 1-96 0,-8-2-16 0,-6 2 1616 0,-8 0 432 0,-7 1-128 0,-9-4 128 0,-10 0 576 0,-11 0 160 15,-11-3 32-15,-13-3 16 0,-9-2 432 0,-20-1 64 16,-21-2 32-16,-16 0 0 0,-8-2 128 0,-10 0 32 16,-12 4 0-1,-8 2 0-15,-5 4-832 0,-5 0-176 16,-1 4-16-16,-3-1-16 0,-1 3-32 0,-3 3 0 16,0 5 0-16,-3 1 0 0,-5 4-560 0</inkml:trace>
  <inkml:trace contextRef="#ctx0" brushRef="#br0" timeOffset="2307.17">23031 14370 26719 0,'-1'-2'2368'0,"-1"2"-1888"0,1 2-480 0,1-2 0 16,0 0 832-16,0 0 64 15,0 0 0-15,-1 3 16 0,1-2-416 0,0 2-96 0,0-1-16 0,0-2 0 16,0 0 352-16,0 0 64 0,0 0 16 0,0 0 0 16,22 16 48-16,-11-18 16 0,7 2 0 0,3-4 0 0,6-2-224 15,7-4-32-15,8-1-16 0,4 0 0 31,4-4-928-31,4-1-192 0</inkml:trace>
  <inkml:trace contextRef="#ctx0" brushRef="#br0" timeOffset="3017.73">22953 15613 31327 0,'-3'-1'2784'0,"2"-4"-2224"0,1 4-560 0,3-2 0 0,-1 1 288 0,2 0-48 16,2-4-16-16,4 0 0 0,5-4-96 0,7-2 0 16,5 2-128-16,5-1 192 0,4 3 224 0,3 0 32 15,1 2 16-15,4 2 0 0,-2 0-112 0,3-1-32 32,0 2 0-32,-1-1 0 0,1 1-448 0,-2 2-112 15,1 1-16-15,-1 1-15200 0</inkml:trace>
  <inkml:trace contextRef="#ctx0" brushRef="#br0" timeOffset="3651.56">23041 16722 26719 0,'-3'0'2368'0,"1"-2"-1888"0,0 1-480 0,2-2 0 0,2 3 2176 0,0-4 320 0,2 2 80 15,2-2 16-15,4-2-1328 0,9-4-272 0,5-2-48 16,7-4-16-16,5 0-496 0,4 1-112 0,3-1 0 0,3 1-16 16,2 1-304-16,3-2 0 0,2 4 128 0,1 2-12112 15,5 0-2432-15</inkml:trace>
  <inkml:trace contextRef="#ctx0" brushRef="#br0" timeOffset="4452.88">27752 14330 36863 0,'-5'2'3264'0,"3"-2"-2608"16,2 0-528-16,1 0-128 0,1 0 336 0,2 0 48 15,1 0 0-15,4-2 0 0,3 0 48 0,6 0 16 16,6-2 0-16,3-2 0 0,4-3-256 0,4 2-32 15,3-2-16-15,3 1 0 0,5 0-144 0,2-2 0 16,5 2 0-16,5-2-11936 16,4 3-2416-16</inkml:trace>
  <inkml:trace contextRef="#ctx0" brushRef="#br0" timeOffset="5030.1">31384 14257 8287 0,'-10'-4'736'0,"2"1"-592"0,2 1-144 0,1 1 0 0,3 1 4032 0,1 0 784 16,-2 0 160-16,-1 0 16 16,-1 0-1600-16,-2 0-336 0,1 0-64 0,0 0-16 0,3 0-1472 0,3 1-288 15,5 1-64-15,4 2-16 0,4 1-624 0,10-1-128 16,5-2-32-16,12 3 0 0,7 1-144 0,9 1-16 16,11 1-16-16,9 2 0 15,9 2-352-15,7-3-64 0,6 1-16 0,8-3-18608 16</inkml:trace>
  <inkml:trace contextRef="#ctx0" brushRef="#br0" timeOffset="5694.62">27913 15560 35935 0,'-2'0'3200'0,"1"0"-2560"0,1 0-512 16,1 0-128-16,2-1 752 0,1 1 128 15,2-3 16-15,4 2 16 0,6-5-544 0,6 0-112 0,6-1-32 0,6 1 0 16,3-2-224-16,4 0 144 0,3 2-144 0,4-4 128 15,3 4-128-15,4-5 0 0,1 3 0 0,6-4-176 32,0 2-784-32,5-2-176 0</inkml:trace>
  <inkml:trace contextRef="#ctx0" brushRef="#br0" timeOffset="6271.12">27730 16830 40543 0,'8'-6'3600'0,"2"0"-2880"0,1-1-576 0,2 4-144 0,2-1 384 0,8-2 64 0,18-4 0 0,27-5 0 15,33-7-192-15,30-4-16 0,20 4-16 0,14 3 0 32,5 7-512-32,3-1-96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56:05.2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16703 7820 26719 0,'2'-6'2368'0,"-2"0"-1888"0,-2 2-480 0,2 2 0 15,0 0 1376-15,2 0 176 0,0-4 48 0,-1-3 0 16,3-2-2448-16,-2-2-496 0,1 1-80 0,-3 0-32 15,-1 3-1056-15,-3 2-224 0,-2-2-32 0,-4 3-16 16,-2 2 288-16,-5 0 48 0,-1 2 16 0,-4-1 0 0,-3 6 2240 0,-4-1 464 16,2 0 96-16,-4 3 16 0,0 1 1136 0,-1-3 224 15,3 4 48-15,0-4 16 0,3 4-784 0,1-1-144 16,2 0-48-16,2 0 0 0,1 0-704 0,3 0-128 16,3 1 0-16,2-4 0 0,2 4-256 0,1-4 48 15,2 0 0-15,1 0 0 0,2-3 208 0,2 3 0 16,2-3 0-16,1 0 0 0,0-3 608 0,0 3 64 0,3 0 16 15,-2 0 0 1,2-2-336-16,0 1-64 0,2 1-16 0,1 0 0 0,2 0-272 0,1-3-176 0,4 3 32 0,0 0 0 16,4 0 144-16,0-3 0 0,5 0 0 0,-2 1 0 15,1 0 0-15,-1 0 0 0,0 1 0 0,-3-2-128 16,0 3 128-16,-3-2 0 0,-2 0 128 0,0 0-128 16,-5-2 0-16,-2 4 0 0,-1-2 0 0,-3-2 0 15,-2 4 176-15,-3-2-48 0,-2 2 0 0,-2-2 0 16,-3 2-400-16,-2-1-96 0</inkml:trace>
  <inkml:trace contextRef="#ctx0" brushRef="#br0" timeOffset="23021.43">21925 11738 30399 0,'-1'-4'2704'0,"1"1"-2160"0,3 3-544 0,-2 0 0 16,1 0 704-16,2-1 16 0,2-1 16 0,4-1 0 16,2 0-384-16,3 1-80 0,3 0-16 0,-4 4 0 15,0 2 256-15,-2 3 32 0,-3 6 16 0,-2 3 0 0,0 1 16 0,-4 3 16 16,-1 2 0-16,-2 3 0 0,-3 1 48 0,-1 2 16 16,-1 7 0-16,0 2 0 0,1-1-528 0,-1 5-128 15,0 0 0-15,-2 1 0 0,1 1 0 0,0-5 0 16,0 1 0-16,0-5 0 0,1-2-192 0,-1-1 48 0,1-2 0 15,-2-7 0 1,3 0-1072-16,0-1-224 0,0 1-32 0,-1-5-14768 0</inkml:trace>
  <inkml:trace contextRef="#ctx0" brushRef="#br0" timeOffset="23338.08">21483 11879 36863 0,'-10'-7'3264'0,"4"5"-2608"16,3-1-528-16,4 2-128 0,3 1 512 0,-2-2 64 15,1-2 0-15,2-6 16 0,4-1-352 0,5-3-80 16,7 0-16-16,5 0 0 0,5-1-144 0,3 4 0 15,2 0 0-15,2 1 0 0,1 3 224 0,3-2 16 16,3-1 0-16,0 4 0 0,2-3 32 0,-1 3 16 16,3-1 0-16,-2 0 0 0,1 1-160 0,0-2-128 0,-2 1 192 15,0 2-192-15,-2-1 0 0,-1 0 0 0,1 0 0 0,-2-3 0 32,-3 2-1152-32,1-2-128 0</inkml:trace>
  <inkml:trace contextRef="#ctx0" brushRef="#br0" timeOffset="24627.96">23080 11576 30399 0,'-2'2'2704'0,"-1"-2"-2160"0,3 0-544 0,2 0 0 31,0 1 0-31,-2 2 0 0,1-2-160 0,-1 4 160 0,0 2 464 0,1 5 224 0,-1 4 32 0,0 0 16 16,-1 6 256-1,-1 4 48-15,-1 2 16 0,0 3 0 0,-2 1-96 16,0 3 0-16,0 2-16 0,0 1 0 0,-1 3-496 0,-1-2-112 16,2 1-16-16,1-4 0 0,-1 1-320 0,1-4 144 15,3-3-144-15,-2-1 0 0,1-4 0 0,-1 1 0 16,1-2 0-16,-1-1 0 15,0-4-640-15,-1 1-176 0,0-1-32 0,2-4-10816 16,-1 1-2160-16</inkml:trace>
  <inkml:trace contextRef="#ctx0" brushRef="#br0" timeOffset="24941.54">23530 11462 35935 0,'-10'4'1600'0,"3"0"320"0,0 4-1536 0,2-2-384 0,3 0 0 0,1 0 0 15,0 2 0-15,-3 7 0 0,-3 7 0 0,-2 10 0 16,-1 9 480-16,0 6 80 0,0-3 16 0,-1 3 0 0,3-5-320 0,-2 2-48 15,1-3-16-15,0-2 0 0,1 2 208 0,-1-1 48 16,2-5 0-16,1 2 0 0,-1-2-208 0,4 0-48 16,-1 1 0-16,2-5 0 0,0 1-192 15,2-4-256-15,-1 1 48 0,0-5-11824 16,0-1-2352-16</inkml:trace>
  <inkml:trace contextRef="#ctx0" brushRef="#br0" timeOffset="25305.26">22561 12433 39615 0,'1'-7'1760'0,"0"4"352"0,1-1-1680 0,0 4-432 15,1 0 0-15,0 0 0 0,2 0 336 0,4 0-16 16,6 0 0-16,6 0 0 0,5 4-128 0,2-4-16 16,2 3-16-16,-2 1 0 0,1 2 48 0,0 0 16 15,2 1 0-15,1 1 0 0,3-2 64 0,3 1 16 16,4-1 0-16,4 1 0 0,1-4-304 0,5 0 0 0,5 0 128 15,2-3-128-15,2 0 0 0,1-5 0 0,1 1 0 16,-4-2 0-16,-4 2 0 0,-3 1 0 0,-2-4 0 0,-3 1 0 31,-2 0-944-31,-2-3-144 0,-1 3-16 0,-1-1-16 0</inkml:trace>
  <inkml:trace contextRef="#ctx0" brushRef="#br0" timeOffset="26760.85">24494 11464 35935 0,'-3'0'3200'0,"3"0"-2560"15,0 2-512-15,0-2-128 16,1 0-256-16,-1 0-64 0,2 0 0 0,-2 0-16 0,1 2 336 0,0-2 160 0,0 2-16 15,-1-2 0-15,0 0 48 16,0 0 0-16,0 0 0 0,-6 26 0 0,4-18 640 0,-1 1 128 16,1 3 16-16,-2 0 16 0,0 4-416 0,-1 0-96 15,2 1-16-15,-1 4 0 0,0 1-208 0,2 0-32 16,1 0-16-16,-2 4 0 0,3 0-208 0,1 1 0 16,-2-1 0-16,2-1 0 0,1 0 0 0,-1-3 0 0,2 2 0 15,2 0 0-15,0 1 160 0,2-1-160 16,0 3 160-16,0-2-160 0,2-2 208 0,0 2-48 0,1 1-16 0,-2-2 0 15,1-1-144-15,1 1 0 0,1 0 0 0,0-1 0 16,0 0 0-16,0-1 0 0,-1-5 0 0,-1 1 0 0,-1-2 0 16,1 0 0-1,-1-6 0-15,-1 0 0 0,0-2 0 0,2-2 160 0,0-2-16 0,-1-1 0 0,1-2 48 0,2-1 16 32,0-1 0-32,2-2 0 0,-1-4 32 0,2-2 0 0,0 0 0 0,1-2 0 15,-1-1-64-15,1-1-16 0,0-1 0 0,-1-2 0 16,0 2-160-16,0-2 0 0,-1-3 144 0,0 3-144 15,-1-2 0-15,0-3 0 0,-1 1 0 0,1 0 0 16,-3-2 0-16,1-3 128 0,1 0-128 0,-1-1 0 0,0-2 224 0,0 0-32 16,1-1 0-16,-2-2 0 0,0 0-16 0,-1-2-16 15,1-2 0-15,-2-2 0 0,0 1-160 0,-3-1 0 16,1-1 0-16,-1 0 0 0,0 0 0 0,-3 0 0 16,0 3 0-16,1 3 0 0,-2 4 0 0,1 4 0 15,-1 7 0-15,-1 1 0 0,1 4-160 0,-2 2-64 0,1 4-16 0,0 3 0 31,0-1-304-31,-2 4-64 0,1 0-16 0,-2 2-12656 0,-1 3-2528 0</inkml:trace>
  <inkml:trace contextRef="#ctx0" brushRef="#br0" timeOffset="29165.33">26393 10848 22111 0,'-1'0'1968'0,"-1"0"-1584"16,2 0-384-16,0 0 0 0,2 0 976 0,-1 3 112 16,0-2 32-16,2 3 0 0,0 5 32 0,2 0 16 15,0 6 0-15,1 4 0 0,1 3-224 0,-2 4-48 16,1 9-16-16,0 6 0 0,-1 4-208 0,0 8-32 0,-1 4-16 16,-3 4 0-16,0 1-320 0,-2 7-64 15,-3 5-16-15,-2 10 0 0,0 3-224 0,-5 7 0 0,-1 1 0 0,-1 3 0 16,-2-7-288-16,3-2-48 15,1-6-16-15,1-7 0 16,3-10-384-16,1-6-80 0,3-10-16 0,1-6 0 0,1-2 1056 0,2-5 208 0,3 1 32 0,2-8 16 31,0-2-1120-31,1-7-240 0,-1-2-32 0,1-7-13264 0</inkml:trace>
  <inkml:trace contextRef="#ctx0" brushRef="#br0" timeOffset="29560.12">26956 11464 28559 0,'-5'4'2544'0,"0"-2"-2032"0,1 2-512 0,2 0 0 16,2 0 3008-16,1-2 512 0,2 2 112 0,-1 4 16 15,3 2-3200-15,1 5-624 16,1 5-128-16,2 5-16 15,1 1-352-15,-2 0-64 0,-1 5-16 0,-4-1 0 0,1 6 336 0,-3-1 64 0,1 3 16 0,-2 2 0 16,-3-1 336-16,1 5-176 0,-2-2 176 0,0 1-128 16,0-1 128-16,-1-2-128 0,1-2 128 0,1 0-128 31,-2-6-928-31,3-1-176 0,0-5-48 0,1-3-13488 16</inkml:trace>
  <inkml:trace contextRef="#ctx0" brushRef="#br0" timeOffset="30095.64">26834 11411 23951 0,'-2'-10'2128'0,"-1"4"-1696"0,2 0-432 0,1 2 0 16,1 2 2256-16,1-1 368 0,0 0 80 0,2-4 16 15,2-1-1568-15,4-6-304 0,4-2-64 0,2-3-16 16,3 1 160-16,2-1 32 0,2 2 0 0,1-2 0 16,1 3-512-16,0 4-112 0,2 0-16 0,0 3 0 15,2 4-128-15,2 3-48 0,0 2 0 0,1 6 0 16,2 4-144-16,0 5 0 0,0 2 0 0,-2 1 0 16,1 3 0-16,-2-1 0 0,-2 0 0 0,-2-1 128 15,-4-3-128-15,-4 0 0 0,0 2 0 0,-3 1 128 0,-1-4-128 16,-4 2-176-16,-1 1 48 0,-4-3 0 0,-1 3 128 0,-2 0 0 15,-2 3-144-15,-4-1 144 0,-2 0 0 0,-3 1 0 16,-2-3 0-16,-3 2 0 0,-3-1 0 0,-1-1 0 16,-3-2 128-16,-1-3-128 0,0-2 128 0,-2 0-128 15,-1-1 0-15,-3-4 128 0,-1 1-128 0,-2 0 128 16,-1-1-128-16,1-3 128 0,1 2-128 0,-1-3 0 16,0 0 0-16,-1-2 0 0,0 0 128 0,2 3-128 15,-1-3 128-15,4 1-128 0,5 1 0 0,4 1 128 16,4-2-128-16,6 2 0 0,2 0 0 0,4 1 0 15,5 1 128-15,4 1-128 0,6 4 192 0,3 0 16 0,5 2 0 16,4 1 0-16,4 0 144 0,1 2 32 0,2-3 0 0,2 4 0 16,2 1-160-16,-1-1-32 0,-1-2 0 0,-2 3 0 15,0-1-192-15,2 0 0 0,1 2 0 0,-2 1 0 16,-1 3 0-16,-1-2 0 0,-3 2 0 0,-1 5 0 16,-1 2 0-16,-5 3 0 0,-1 0 0 0,-4 5 0 31,-2-1-704-31,-1-1-144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5:59:38.5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1740 9790 159 0,'-58'12'0'0,"-10"2"0"0,8-3 0 0,18-1 0 0,18-4 9600 0,6-3 1888 0,-5 4 384 0,-19 2 80 0,-18 4-9584 0,-9 3-1920 0,0 0-448 0,11 2 0 16,14-7 0-16,16 1 0 0,11-2 0 0,8 5 0 15,7-1-128-15,5 4-16 0,7 7 0 0,5 6 0 16,4 5 16-16,5 7 0 0,5 9 0 0,2 7 0 16,0-2 128-16,-4 2-128 0,0 2 128 0,0 12-128 15,0 10 128-15,-2 5-208 0,-4-1 80 0,-6 0 128 16,-4 1-240-16,-7-5 80 0,-4 4 16 0,-6-7 0 16,-7-1 144-16,-3-6 0 0,-1-8 0 0,-4-2-128 15,-4 0 128-15,-3-2 176 0,-2-7-48 0,-2 0 0 16,1-7 384-16,-1-2 80 0,1-1 16 0,2-9 0 15,2-1-160-15,3-2-48 0,-1-1 0 0,4-3 0 0,3 1-400 0,2-3 0 16,2-2 128-16,1 2-128 0,2-1 0 0,0-3 0 16,0 1 0-16,0-5 0 0,0 2 0 0,-1-5 0 15,0-2 0-15,0 0 0 0,1-3 0 0,-4 0 0 16,-5 1 0-16,0-4 0 0,0 3 240 0,1-1 16 16,0 1 0-16,2 2 0 0,1-2 128 0,2 0 16 15,4 1 16-15,3-1 0 0,4-3-80 0,6 2-16 0,3-3 0 16,8 4 0-16,5-4-112 0,12 3-16 0,10-3-16 15,13-2 0-15,13-1-32 0,9 0 0 0,9-3 0 0,5-6 0 16,-4 2-144-16,15-5 0 0,14 3-192 0,2-3 192 16,-7 5 0-16,3-3 0 15,4 5 0-15,-3 4 0 0,-6 2-240 0,-6 2 80 0,-5 0 16 0,1 7-14400 32,3 3-2880-32</inkml:trace>
  <inkml:trace contextRef="#ctx0" brushRef="#br0" timeOffset="1289.2">2343 9869 8287 0,'13'-13'736'0,"-5"1"-592"0,1 2-144 0,-2 3 0 0,0 1 3376 0,-3 0 640 0,4 0 128 0,4-4 16 31,7-9-4672-31,6-3-928 0,2 0-192 0,-3 3-32 0,0 5 2544 0,-5 3 512 16,-3 8 96-16,-4-1 32 0,-3 8 320 0,-2-2 64 0,-2 5 16 0,-4 3 0 15,0 1-288-15,-2-1-48 0,-2 0-16 0,-2 0 0 16,-3 1-656-16,-1-1-128 0,-2 0-16 0,-2 0-16 16,-3-1-432-16,-2-3-96 0,-3-2-16 0,-2-2 0 15,-4-2 48-15,-3 0 16 0,-2-2 0 0,-5-2 0 0,-5 1-48 0,-7 0-16 31,-1-2 0-31,-7 1 0 0,-2 0-80 0,-5-2 0 0,0 0-128 0,-3 2 192 0,3-1-192 0,-1 4 128 16,0 1-128-16,2 0 0 0,6 0 176 0,4 0-176 16,4 0 192-16,4-4-192 0,4 3 416 0,5 0-32 15,4 1 0-15,5 0 0 0,5 0-384 0,3-3 0 32,3 3 0-32,4-1 0 0,2 1 192 0,3-2-64 0,2-1 0 15,1 2 0-15,3-2-416 0,2 1-96 0,0 1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01:16.2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100">
        <inkml:traceFormat>
          <inkml:channel name="X" type="integer" max="2880" units="cm"/>
          <inkml:channel name="Y" type="integer" max="1920" units="cm"/>
          <inkml:channel name="T" type="integer" max="2.14748E9" units="dev"/>
        </inkml:traceFormat>
        <inkml:channelProperties>
          <inkml:channelProperty channel="X" name="resolution" value="105.10949" units="1/cm"/>
          <inkml:channelProperty channel="Y" name="resolution" value="104.91803" units="1/cm"/>
          <inkml:channelProperty channel="T" name="resolution" value="1" units="1/dev"/>
        </inkml:channelProperties>
      </inkml:inkSource>
      <inkml:timestamp xml:id="ts1" timeString="2025-10-30T16:02:41.270"/>
    </inkml:context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4469 6755 31327 0,'-1'-1'2784'0,"1"1"-2224"32,0 0-560-32,0 1 0 0,0 2 0 0,0-1 0 0,0 3 0 0,1 4 0 15,0 1 0-15,0 5-144 0,3 3 144 0,-1 2-192 16,1 2 192-16,1 3 0 0,-1-2-144 0,1 5 144 15,1 0 0-15,0 4 0 0,1-6-144 0,-1 5 144 16,-1 4 0-16,1-1 0 0,-2 7 0 0,-1 1 0 16,0 5 0-16,-3 1 0 0,0-1 0 0,-3-2 0 15,0-2-192-15,-1-2 32 0,-1 1 0 0,3-4 0 16,-1-3-2592 0,2-6-528-16,2-5-112 0,2-5-6528 0</inkml:trace>
  <inkml:trace contextRef="#ctx0" brushRef="#br0" timeOffset="438.04">4194 6569 31327 0,'2'-4'1392'0,"-2"0"272"0,0-1-1328 0,1 4-336 0,0 1 0 0,0-2 0 16,3 2 384-16,2-3 16 0,3 2 0 0,7-5 0 0,5 1-240 0,7-3-160 15,6 2 192-15,3-4-192 0,4 4 128 0,2-4-128 16,3 4 0-16,1 0 0 0,2 2 0 0,-2-2 0 16,-2 1 0-16,-5 4-144 15,0-2 144-15,1 1 0 0,0 2 0 0,1 0-128 0,-1 5 128 16,-2-2-128-16,2 1 128 0,-4 2-128 15,-1 0-640-15,-3-2-128 0,-2 1-32 0,-2-1 0 16,-3-2-336-16,-3-2-64 0,1 4-16 0,-2-4-6512 16,-2 0-1296-16</inkml:trace>
  <inkml:trace contextRef="#ctx0" brushRef="#br0" timeOffset="787.25">4339 7105 42383 0,'-1'-3'3776'0,"0"1"-3024"0,2 2-608 0,0-1-144 15,2 1-496-15,0 0-128 0,3-2-16 0,4-2-16 16,4 0 64-16,7-2 16 0,7 0 0 0,6-4 0 0,5 1 128 0,6-1 48 16,2 1 0-16,4-3 0 15,2 1-192-15,-3 3-48 0,0 1 0 0,-6 1 0 16,0 3 176-16,-5-1 16 0,-2 5 16 0,-5 2-9440 0,-3 3-1904 15</inkml:trace>
  <inkml:trace contextRef="#ctx0" brushRef="#br0" timeOffset="1735.63">5039 5987 23039 0,'-11'-6'2048'0,"1"1"-1648"0,3 0-400 0,2 4 0 0,1 1 576 0,-4-2 48 15,-6-2 0-15,-10-5 0 0,-9 2 288 0,-7 1 64 16,-3-1 16-16,-2 5 0 0,1 4 48 0,-2 2 16 16,3 2 0-16,0 2 0 0,-1 3-640 0,1-1-128 15,-2 0-32-15,1 2 0 0,1 0-256 0,-3 2 0 16,-2 5 0-16,-2-1 0 0,-3 2 0 0,1 5 0 0,0-3 0 0,0 3 0 16,5 3 0-16,1 4 0 0,4 3-128 15,4 2 128-15,3 1 0 0,3 3 0 16,3 1 0-16,0 5 0 0,2 6 432 0,2 4-32 0,3 4 0 0,1 8 0 15,4 4-400-15,1 2 128 0,1-2-128 0,2 3 0 16,2 3-192-16,0 0-112 0,3 4-16 0,3-4-16 31,2 0-960-31,4-16-192 0,2-6-48 0,3-4 0 0,6-2 464 16,3-4 96-16,5-1 16 0,3-3 0 0,3 2 1488 0,3-8 304 0,3-4 64 0,1-2 16 16,2-6 416-16,5 1 80 0,4-2 0 0,4-1 16 15,-2-5-560-15,7-2-112 0,8 3-32 0,2-6 0 0,0 4-464 16,5-5-112-16,5 0-16 0,1-6 0 0,3-3-128 0,-1-2 0 15,1-2 0-15,-4-5 0 0,-7-3-320 0,2-3 64 16,1-4 16-16,-1-7 0 0,-4 1 240 0,-3-4 0 16,-3-5 0-16,-6 0 0 0,-3-1 384 0,-2-5 128 15,0-2 32-15,-3-2 0 0,-5-4 144 0,-2-4 16 16,-1-4 16-16,-4-2 0 0,-5 1-320 0,-3-3-64 16,-4-6-16-16,-7-4 0 0,-2-2-48 0,-6 0-16 15,-2-1 0-15,-6 4 0 0,0 2-128 0,-7 1-128 0,-4-1 144 16,-4-4-144-16,-3 4 0 0,-4 2 0 15,-2 8 0-15,-4 3 0 0,-5 0 0 0,-4 4 0 0,-3 3 0 16,-1 2 0-16,-2 4-240 0,-4 0 64 0,-2 1 16 16,-1 2 0-1,1 3-208-15,3 4-32 0,-1 2-16 0,3 1 0 16,4 3-304-16,4 0-64 0,3 3-16 0,1 3-10544 16,3 0-2112-16</inkml:trace>
  <inkml:trace contextRef="#ctx0" brushRef="#br0" timeOffset="3148.86">5799 7134 26719 0,'-1'0'2368'0,"0"0"-1888"0,1 0-480 0,0 1 0 15,0-1-1376 1,-1 0-368-16,-1 2-80 0,1-2-16 0,-1 0 736 16,-1 0 144-16,2 0 16 0,1 0 16 0,0 0 624 0,0 0 128 0,0 0 32 0,0 0 0 15,0 0 1152-15,0 0 224 0,0 0 48 0,0 0 16 16,0 0 432-16,0 0 96 0,0 0 16 0,0 0 0 0,1-19-32 0,7 19 0 16,2-3 0-16,0-1 0 0,1 4-1168 0,1-2-224 15,4 0-48-15,3 0-16 0,2 0-496 0,2 1-112 16,4-1 0-16,2 1-16 15,0 1 272-15,6-2-128 0,3 0 128 0,3 2 0 0,4 0-240 0,-2 0 64 16,3 0 16-16,2 0 0 16,4-2-256-16,2 2-48 0,4-4-16 0,2 2 0 15,-2-1 112-15,-5 2 32 0,-2 1 0 0,2 0 0 0,3 0 64 0,-1 1 16 16,1 2 0-16,-2-3 0 0,1 2 256 0,-2-2-160 16,-2 1 160-16,-3 2-128 0,-5-3 128 0,-2 0 0 15,0 0 0-15,-5 0 128 0,-2 0-128 0,0 0 0 0,-2-4 0 16,-1 4 128-16,-5-2 0 0,-2-2 0 0,0-1 0 0,-3 0 0 15,-3 0-128-15,0-1 0 0,-5 2 0 0,0-2 0 16,-2-1 0-16,-3 1 0 0,0-1 0 0,-3-1 128 16,-3-1 176-16,0 2 32 0,-1-3 16 0,-4 0 0 15,0 1 160-15,-2-3 48 0,-4 2 0 0,-2-2 0 16,-2-1-272-16,0 1-48 0,-3 2-16 0,-1-4 0 16,-2 3-224-16,-2 0 0 0,0 2 0 0,-1 0 0 0,-1-1 0 15,1 1 0-15,0 0 0 0,1 3 0 0,1-1 0 0,0-2 0 16,1 2 0-16,0 0 0 0,3-1 144 0,0 0-144 15,1 2 128-15,1-2-128 0,3 4 192 0,1 0-64 16,3-1 0 0,1 4 0-16,2-2-128 0,2 3 0 0,3 0 0 0,3 0 0 15,2 3-432-15,4-3-112 0,3 4-32 0,2-2 0 16,4-1-1168-16,4 4-240 0,4 0-64 0,4 1 0 16,1 3 448-16,2-3 64 0,0 2 32 0,0 0 0 0,-1 1 1024 0,-2 1 208 15,-1-3 32-15,-4 2 16 0,-2 0 224 0,-3-2 0 16,-3 2 0-16,-2-3 0 0,-4 4 1040 0,-2-3 112 15,-1 2 0-15,-3 0 16 16,-2 2 272-16,-3 1 48 0,-1 0 16 0,-1 1 0 0,-3-1-768 0,0-2-160 0,0 0-16 0,1 0-16 16,-1 1-288-16,-1-4-64 0,1 2-16 0,-1-2 0 15,1 2-176-15,-3-2 0 0,1 2 0 0,-1-3 0 16,-2 3-416-16,-2 1 32 0,-3 2 16 0,-2-1 0 16,-1 0 208-16,-2 2 160 0,1 0-208 0,-3 0 80 31,0 0-256-31,0 2-64 0,-3-1 0 0,1 1-12432 0</inkml:trace>
  <inkml:trace contextRef="#ctx0" brushRef="#br0" timeOffset="4641.99">9037 6492 31327 0,'1'-9'2784'0,"0"2"-2224"0,0 1-560 0,1 3 0 16,-1 1 912-16,1-2 80 0,2-6 16 0,0-5 0 16,1-2-1008-16,0-2-240 0,-3 3-16 0,-2 4-16 15,-1 2-80-15,-5 4-16 0,-2 0 0 0,-3 1 0 16,-4 4-544-16,-2 1-112 0,-4 0-32 0,-1-3 0 16,-3 6 192-16,-2-3 32 0,-3 3 16 0,-1 0 0 15,-2 3 816-15,-1 0 0 0,0 2 144 0,2 0-16 0,2 2 1184 0,2-1 224 16,0 1 64-16,2-4 0 0,3 4-192 0,2 2-48 15,2-2 0-15,3-1 0 0,1 1-1136 0,3-3-224 16,2 2 0-16,2-3 0 16,3 0-976-16,1 1-96 0,3 2-16 0,2 1 0 15,1-1 32-15,5-2 0 0,0 3 0 0,2 1 0 0,2-4 672 0,1 3 128 16,4 1 16-16,3 1 16 0,2-1 448 0,1-1 96 16,4-3 0-16,2 4 16 0,1-3-48 0,1 0-16 0,-2 2 0 15,3-1 0-15,0-3-144 0,0 4-128 0,-2-3 192 16,0 4-192-16,-1-1 0 0,-2 3 0 0,1-2 0 15,-1 4 0-15,-1-2 0 0,0 5 0 0,-2 1 0 16,0 0-192-16,-1-1 192 0,-1 0 0 0,-1-1 0 16,-4-1 0-16,-3 0 0 0,-2 0 0 0,-1 0 0 0,-1-1 0 15,-2 1 0-15,-2 0 0 0,-1 0 0 0,-1-1 0 16,-2-1 128-16,-2 1 80 0,-2 2 16 0,-1 2 0 16,-1-3 192-16,-2 0 32 0,0 2 16 0,-3-3 0 15,0 1 0-15,0-3 0 0,-1 0 0 0,0 0 0 0,0-4-320 16,-1 0-144-16,1 1 128 0,0-1-128 0,0-2 240 15,-3-3-48-15,0 2 0 0,-2-1 0 0,1-1 128 0,-4-4 0 16,1 2 16-16,-3-4 0 0,-2 2 0 0,-1-3 0 16,-2 2 0-16,-3-4 0 15,-1 1-80-15,-4-4 0 0,-2 0-16 0,0-2 0 0,-1-2-240 0,0-3 0 16,0 1 0-16,2 0 0 16,2 0-432-16,2-1-128 0,4 2-16 0,4-2-16 15,5 2-1840-15,-2 2-352 0</inkml:trace>
  <inkml:trace contextRef="#ctx0" brushRef="#br0" timeOffset="5306.04">9312 5992 38703 0,'-16'-8'3440'0,"3"0"-2752"0,2 6-560 0,4-1-128 0,3 2 384 16,-6-1 32-16,-9-5 16 0,-11-5 0 16,-9-2-1200-16,-4 2-256 0,-1 2-32 0,3 4-16 15,2 4 32-15,2 2 0 0,0 3 0 0,1 3 0 0,-2 4 720 0,-2 5 160 16,-2 4 32-16,0-1 0 15,0 6 128-15,0 1 0 0,1-1 0 0,-1 2 0 0,-1 5 0 0,-2 1 192 16,1 4 0-16,0 1-16 16,1 7 144-16,0-5 16 0,2 4 16 0,1-1 0 0,2 4-352 0,2-1 0 15,3 0 0-15,1 1 0 0,4-1 288 0,1 2-16 16,3 3 0-16,1 1 0 0,3 0-48 0,4-3-16 16,5-3 0-16,3 4 0 0,4 3 224 0,5 4 32 0,4-2 16 15,5-1 0-15,5 2-224 0,3-5-64 16,5 0 0-16,3-6 0 15,5 1-480-15,3-4-96 0,2-3-32 0,-1-2 0 16,-2-5 0-16,3 1 0 0,3 1 0 0,5-1 0 0,0-3 224 0,6-4 64 0,4-2 0 0,8-2 0 16,5-2 0-16,1-3 0 0,1-4 0 0,0-6 0 15,0-2 128-15,1-4 0 0,-2-4 0 0,-1-2 0 16,-2 0 256-16,-2-5-32 0,-4-3 0 0,-4-2 0 16,-3 0 336-16,-3-6 64 0,3-3 16 0,-1-3 0 15,-2-5-64-15,0-1-16 16,-2-6 0-16,-3-2 0 0,-6-1-224 0,-2-3-32 0,-1-5-16 0,-4-2 0 0,-2-1-32 15,-1-3-16-15,-4 0 0 0,0-2 0 0,-1-4-240 0,-3 2 0 16,0-2 0-16,-4 2 0 0,-2 2 0 0,-3 5 0 16,-4 1 0-16,-3 3 0 15,-4 8 0-15,-5 0 176 0,-5 5-48 0,-4-1-128 16,-3 3 304-16,-5 3-48 0,-3-2-16 0,-3 5 0 16,-6-2-240-16,-4 2 0 0,-3 1 0 0,-6 2-160 15,-3 4-208-15,-6 1-32 0,-5 2-16 0,-3 5 0 16,0 2-16-16,1 2 0 0,1 4 0 0,-4 2 0 15,-2 2-704-15,3-1-144 0,5 6-16 0,7-1-9584 0,6 3-1904 16</inkml:trace>
  <inkml:trace contextRef="#ctx0" brushRef="#br0" timeOffset="6944.55">10063 6995 20271 0,'-6'-2'1792'0,"1"1"-1424"0,4 1-368 0,-1 0 0 16,4 0 448-16,-4-3 0 15,1 2 16-15,-2-2 0 0,-2 0-656 0,1 0-144 0,0-1-32 0,2 0 0 16,-1 2 368-16,2 0 0 0,0-2 160 0,1 4-160 16,0-2 704-16,-2 0 16 0,2 1 16 0,-1 1 0 15,0 0 144-15,1 0 16 0,-1 0 16 0,1 0 0 0,0 0-192 0,0 0-32 16,0 0-16-16,0 0 0 0,0 0 16 0,0 0 0 15,0 0 0-15,25-1 0 0,-18 1-336 0,3-3-64 16,1 2-16-16,3-1 0 0,-2 2-16 0,3-4-16 31,2 4 0-31,0-2 0 0,3-2-64 0,0 1-16 16,2 1 0-16,-1-2 0 0,1 2-160 0,1 0 0 0,-1 0 0 0,0 1 0 0,3 1 0 0,1 1 0 16,1 1 0-16,3 0 0 0,3 0 0 0,3 1 0 15,4 0 0-15,4 0 0 0,4-2 0 0,3-2 0 0,-1-2 0 31,1 1 0-31,5-2 0 0,0 0 0 0,1 1 0 0,1 0 0 16,1 3 0-16,-1-3 0 0,-1-2 0 0,-5 1 0 16,-4-2 128-16,-3 2-128 0,-2 0 128 0,-3-1-128 15,-3 4 528-15,-1-1 32 0,-2 2 0 0,-2-3 0 16,-1 6-352-16,-3-3-64 0,-3 0-16 0,-2 0 0 16,-2 0-128-16,-3 0 0 0,-2 0 0 0,-2-3 0 15,-2 3 0-15,-2-1 0 0,-2 1 0 0,-2 0 0 16,-1-3 0-16,-3 3 0 0,-1 0 0 0,1-2 0 0,-2 2 240 15,0 0-48-15,0-1 0 0,0 1 0 0,-2-4-64 0,1 4-128 16,0-2 176-16,1 2-176 0,0 0 224 0,0 0-64 16,0 0-16-16,-16-16 0 0,11 11-144 0,0 0 0 15,-1 2 0-15,0-3 0 0,0 0 0 0,-2 0 0 16,2-2 0-16,-3 2 0 0,1-3 0 0,-2 1 0 16,-1 0 0-16,-1-2 0 0,-1 2 144 0,-1-2-144 15,-1 0 160-15,-1 1-160 0,3-1 160 0,-3 0-160 16,1 2 160-16,-1-5-160 0,1 6 176 0,-1-3-176 15,1 4 192-15,0-3-192 0,2 3 144 0,1-1-144 0,0 1 0 16,0-1 144-16,2 1-144 0,1 0 128 0,0 0-128 16,3 2 128-16,0-2-128 0,0 0 0 0,-1 3 0 0,0-3 0 15,0 2 0-15,1 1 0 0,0 0-224 0,-1-1 80 16,4 4 16-16,-1-2 0 0,1 2 0 0,3 2 0 31,0-2-512-31,4 2-112 0,4 3-16 0,1-2 0 0,4 0-864 16,3 2-176-16,4 0-48 0,2 1 0 0,3 1 608 0,2 2 112 0,3 1 32 15,-1-1 0-15,1-2 464 0,-2 5 112 0,-2-3 16 0,-1 2 0 16,-3 0 368-16,-3 5 144 0,-2-3 0 0,-2 0-144 0,-3 0 144 0,0 3 0 16,-3-4 128-16,-2 2-128 0,-1 1 800 0,-3-3 96 15,1 0 0-15,-3 1 16 0,1-3-160 0,-2 2-48 16,-2-1 0-16,0 0 0 0,-1 2 0 0,-1-4 0 16,-1 4 0-16,-2-3 0 0,1 0 0 0,-2-1 0 15,-4 1 0-15,1 1 0 0,-1-1-352 0,-3 0-80 16,-2-1-16-16,-4 2 0 0,3-2-400 0,-1-1-96 15,-1 2-16-15,-2 0 0 16,-3 0-1216-16,-1 0-256 0,-1 1-64 0,-2-1-11872 0</inkml:trace>
  <inkml:trace contextRef="#ctx0" brushRef="#br0" timeOffset="8081.18">12908 6203 11055 0,'-7'-4'976'0,"1"0"-784"0,-2 0-192 0,3 2 0 0,3 2 2496 0,-1-2 448 0,1 2 80 0,-3-2 32 31,-4-3-1376-31,-2 0-272 0,-4-1-48 0,-2 1-16 16,0 2-288-16,-1 0-64 0,-1 2-16 0,-1 1 0 16,-1 0-704-16,-4 1-144 0,2 4-128 0,-2-1 192 15,0 2-192-15,-1 1 0 0,0 2 0 0,0 1 0 16,0 2 0-16,0 1 0 0,0 3 0 0,2-1 0 16,-1 4-160-16,1 1 160 0,1 1 0 0,-1 1-144 15,3 1 144-15,-2 1 0 0,-1 5 128 0,-2 0-128 16,0 5 576-16,1-2 64 0,1 3 0 0,2 1 0 0,2 1-448 15,3 0-192-15,3 2 160 0,4 1-160 16,4 2 144-16,2-4-144 0,3-1 128 0,0-1-128 16,2 1 208-16,-1-2-32 0,1 0-16 0,2-1 0 0,0-2-160 0,1-1 0 15,2 1 0-15,1-1 0 0,1-2-224 0,2 0-32 16,4 2 0-16,3-2 0 0,3 0 256 0,3-1 160 16,2-6-32-16,5 0 0 0,2-3 176 0,1-2 16 15,3 0 16-15,4-1 0 0,3 1-96 0,3-1-32 16,-3-4 0-16,1 2 0 0,5-2-208 0,-5 0 0 15,1-6 0-15,-7 1 0 0,0-1 0 0,0-4-128 16,0 2 128-16,0-3-208 0,1 2 64 0,-2-3 16 0,0-3 0 0,0 2 0 16,2-1 128-16,1-5 0 0,0 1 0 0,-3-1 0 15,-3-3 208-15,1-3 32 0,2-5 0 0,3-2 0 16,-1-3 400-16,1-1 96 0,-2-3 16 0,-1 1 0 16,1-5-112-16,0-1 0 0,-3-6-16 15,-1 1 0-15,-3 1-448 0,-3-3-176 0,-2 0 128 0,-5 0-128 16,-2 1 0-16,-2 0 0 0,-3-3 0 0,-5 3 0 15,-1 0 0-15,-4 0 0 0,-4 0 0 0,-4 1 0 16,-1 1 0-16,-4-1 160 0,-2-2-160 0,-1 5 160 16,-1 3-160-16,-1 1 0 0,-5-1 0 0,-1 3 0 15,0-1 0-15,-1 5 0 0,-1 1 0 0,-1 1 0 16,-1 2-128-16,-1-2 128 0,-1 4 0 0,2-1 0 0,-1-1-144 0,0 2 144 16,2 2-192-16,1 0 192 0,-2 1-192 0,-2-1 192 15,0 0-192-15,-4 3 192 0,0 1-384 0,-4-2 48 16,0 6 0-16,-4-2 0 15,4 1-512-15,-2 3-112 0,0 0 0 0,1-1-16 16,2 3-432-16,1-1-96 0,2 3-16 0,2 0 0 16,3-1 208-16,2 3 32 0</inkml:trace>
  <inkml:trace contextRef="#ctx0" brushRef="#br0" timeOffset="8495.2">13027 6492 41471 0,'-1'-6'1840'0,"0"2"368"0,-1 2-1760 0,1 2-448 0,1 0 0 0,-1 0 0 16,1 2 0-16,-1-2-256 0,-1 4 48 0,-1-1 0 16,-1 4-1760-16,-2 5-336 0,0 2-80 0,-4 2-16 15,-1 5 48-15,-5 1 16 0,-2 3 0 16,-3 3 0-16,-5 4 1616 0,-1 5 320 0,-5 2 64 0,2 2 16 0,2-2 1152 0,-1 1 256 0,3-4 32 0,-1-2 16 15,2 1-368-15,1-4-80 0,1-3-16 0,2-2 0 16,-1-1-672-16,2-3-224 16,3-2 0-16,1-4 0 0,4-1-1584 15,-1-3-320 1,5-2-64-16,0-1-8144 0</inkml:trace>
  <inkml:trace contextRef="#ctx0" brushRef="#br0" timeOffset="8780.65">13112 6341 41471 0,'-1'3'3680'0,"0"0"-2944"0,0 0-592 0,1 3-144 15,0 0 0-15,1 2 0 0,0 6 0 0,0 10 0 32,2 9-688-32,2 8-16 0,0 1 0 0,0 1 0 15,1 2-320-15,1 1-80 0,3 3-16 0,1-1 0 0,2 2-368 16,0-6-80-16,1-3-16 0,-2-3 0 0,1 1-272 16,-3-8-64-16,-2-5-16 0,2-2 0 0,2 6-48 0,2 1-16 15,-2-3 0-15,2-2 0 0,0-1 1008 0,-2-4 208 0,-1-3 32 16,0-2-3216-16,-1 1-640 0</inkml:trace>
  <inkml:trace contextRef="#ctx0" brushRef="#br0" timeOffset="9034.58">12672 7008 43311 0,'-2'-7'1920'0,"0"4"384"0,1 0-1840 0,1 0-464 0,1 0 0 0,3 2 0 31,1 0-320-31,5-1-176 0,6-1-16 0,9-4-16 16,7 3-592-16,9 0-112 0,6 1-32 0,5 3 0 0,3 3 832 0,5-1 176 0,6 2 16 0,1-2 16 31,1 2-1504-31,-1-1-288 0</inkml:trace>
  <inkml:trace contextRef="#ctx0" brushRef="#br1" timeOffset="32029.82">4972 8333 32255 0,'4'5'2864'0,"-2"-1"-2288"16,1-2-576-16,-1 0 0 0,1 0 896 0,-1 2 80 16,3 4 16-16,4 2 0 0,2 6-224 0,4 3-64 0,0 0 0 15,2-1 0 1,2-1-992-16,-1-1-208 0,3-1-32 0,0-1-10512 0,1-2-2096 0</inkml:trace>
  <inkml:trace contextRef="#ctx0" brushRef="#br1" timeOffset="32221.02">5901 8743 41471 0,'10'1'1840'0,"-5"1"368"0,1 1-1760 0,-2 0-448 0,-1-1 0 0,1 0 0 0,1 1 144 0,2 0-144 16,7 6 160-16,3 1-160 0,4 0 0 0,3-2 0 15,0 2 0-15,2-3-12384 16,3-4-2416-16</inkml:trace>
  <inkml:trace contextRef="#ctx0" brushRef="#br1" timeOffset="32395.44">6734 8939 37775 0,'23'-2'1664'0,"-6"0"368"0,0 0-1632 0,-2 2-400 0,-3 0 0 0,-1 0 0 16,4 0-1216-16,11 0-336 0,14 0-64 0,13 0-16 16,4 2-2000-16,0 2-400 0,-5 2-64 15,-8 1-32-15</inkml:trace>
  <inkml:trace contextRef="#ctx0" brushRef="#br1" timeOffset="32523.32">7931 8974 27647 0,'22'0'2448'0,"-3"0"-1952"16,-7 1-496-16,-4 0 0 0,-2 1 2080 0,8 0 320 16,14-2 64-16,15 4 16 15,11-2-2352-15,-1-2-480 0,-4 4-96 0,6-4-10112 16,-8 0-2016-16</inkml:trace>
  <inkml:trace contextRef="#ctx0" brushRef="#br1" timeOffset="32727.65">9194 8999 6447 0,'13'3'272'0,"-4"0"80"0,-2 0-352 0,-2-1 0 0,-1 0 0 0,-3-2 0 16,2 0 3072-16,2 0 528 0,2 3 112 0,3-3 32 0,4 0-688 0,2-3-144 16,4-3-32-16,4-1 0 15</inkml:trace>
  <inkml:trace contextRef="#ctx0" brushRef="#br1" timeOffset="32869.82">10148 8901 23039 0,'8'0'2048'0,"-4"0"-1648"16,-1-3-400-16,1 1 0 15,0-2 6000-15,2 0 1104 0,4 1 240 0,7-6 32 16,11-7-6288-16,15-6-1280 0,11-7-240 0,9-3-48 16,6 1-1568-16,8-6-320 0</inkml:trace>
  <inkml:trace contextRef="#ctx0" brushRef="#br1" timeOffset="33108.05">11621 8442 17503 0,'20'-9'1552'0,"-8"3"-1232"0,-1-4-320 0,-1 2 0 16,-2 2 5616-16,-1-1 1056 0,4 0 224 0,8-5 32 16,9-8-6288-16,9-5-1248 0,5-1-256 0,-5 3-48 15,-3 5-1600-15,-8 6-320 0,-5 2-64 0,-8 5-16 16,-1 4-672-16,-6 1-128 0,-3 0-16 0,0 0-16 15,-2 4 2336-15,-1-4 448 0,0 2 112 0,0-2 16 16,0 0 3136-16,1-2 640 0,1-1 128 0,-1-1 32 0,0-2-368 0,0 0-80 16,2 0-16-16,-2-2 0 0,2-3-2256 0,0 1-384 15,1 0-240-15,0 1 48 0,2-4-176 0,0 1-16 16,1-1-16-16,1 1 0 16,-1 2-1024-16,-1 0-208 0</inkml:trace>
  <inkml:trace contextRef="#ctx0" brushRef="#br1" timeOffset="33391.4">12063 8072 3679 0,'0'0'320'0,"0"0"-320"0,0 0 0 0,-2 0 0 15,2 0 2816-15,-1-2 480 0,0-2 96 0,0-5 32 16,1-3-288-16,2 0-48 0,3-4-16 0,2 0 0 31,5 0-4064-31,0-1-816 0,2 3-176 0,0 0-16 16,2-1-176-16,-1 3-16 0,-1 2-16 0,-3 0 0 16,-2 3 1120-16,-3 0 208 0,-1 2 48 0,-4 2 16 0,-1-1 544 0,-1 2 96 0,-2-1 32 0,0 2 0 15,-2-3 832-15,0 2 160 0,-3-2 48 0,1-1 0 16,-1 1 336-16,1-2 80 0,1 0 16 0,0 0 0 15,2 0-688-15,3-2-128 0,0 0-16 0,2 0-16 16,2-1 480-16,0 0 112 0,1-1 16 0,1 3 0 0,1 1 192 16,0 0 32-16,0 2 16 0,-1 2 0 0,0 2 208 0,-1 0 32 15,-2 2 16-15,-1 2 0 0,-1 0-624 0,0 0-112 16,0 0-16-16,-2 3-16 0,1-1-480 0,-3 1-80 16,0-1-32-16,-1 1 0 15,0-4-1152-15,0 2-224 0,-1 0-64 0,0 0-13696 16</inkml:trace>
  <inkml:trace contextRef="#ctx0" brushRef="#br1" timeOffset="33488.75">12042 7845 9215 0,'-29'6'400'0,"19"-5"96"0,6 2-496 0,3-3 0 16,0 0 0-16,-1 0 0 0,-8 2 1408 0,-5 2 192 0,-6 2 48 0,-3-2 0 15,0-1-816-15,-2 2-176 0,3-1-16 0,2-3-16 16,3 4-432-16,0-5-192 0</inkml:trace>
  <inkml:trace contextRef="#ctx0" brushRef="#br1" timeOffset="33581.04">11631 7887 10127 0,'-6'0'896'0,"0"0"-704"0,2 0-192 0,0 0 0 16</inkml:trace>
  <inkml:trace contextRef="#ctx0" brushRef="#br1" timeOffset="33898.37">12090 7766 41471 0,'-1'0'1840'0,"1"0"368"0,0 0-1760 0,1 0-448 0,1 0 0 0,2 1 0 16,1 1 0-16,1 0 0 15,4 3-224-15,4 1 80 0,3 1-176 0,0 6-16 0,2-1-16 0,-3 3 0 16,1 1 160-16,-1 4 48 0,2-2 0 0,-2 4 0 16,1 3 144-16,-1 1 0 0,1 0 0 0,-2 3 0 15,-1-2 0-15,-2-1 0 0,0 2 0 0,1 1 0 16,-1-1 0-16,1 0 0 0,-2-2 0 0,0 2 0 16,0-5 0-16,0 1-128 0,0-2 128 0,-2 0-17440 15</inkml:trace>
  <inkml:trace contextRef="#ctx0" brushRef="#br1" timeOffset="38085.94">4549 12992 39615 0,'2'-5'3520'0,"-1"0"-2816"0,0 2-560 0,0 3-144 0,-1 0-352 0,1-2-96 0,1-2-32 0,0-2 0 0,-1 0-240 0,1-4-48 0,-2 0-16 0,-2-1 0 0,-1 3 656 15,-1 0 128-15,-1 0 0 0,-1-2 0 0,0 4 640 0,-2-3 64 16,1 3 32-16,-1 3 0 16,0-1 0-16,-1 1 0 0,0 1 0 0,0 1 0 0,0 2-432 0,0 1-96 15,-1 1-16-15,0 1 0 0,1 2-48 0,-3 0-16 16,1 0 0-16,-1 4 0 0,0 2-128 0,-2 1 128 15,-1 3-128-15,-1 1 128 16,-2 5-128-16,-1 2 0 0,3-4-192 0,0-1 192 0,0 2-160 0,2-1 160 0,-1 1 0 0,3-2-144 16,2 3 144-16,3-2 0 0,0 2 0 15,1-2 0-15,3 1 192 0,-1 1 0 0,3 0 16 0,1 1 0 16,2-2-208-16,2 1 176 16,1-2-176-16,3 2 160 0,0-3-160 0,0 0 0 0,5 2 0 0,0-2 0 15,3 1 0-15,-1 2-144 16,3-3 0-16,-2 0 0 0,0 0-160 0,1-1-16 0,0 1-16 0,1-2 0 15,-1 2-512 1,-1-3-112-16,0 0 0 0,-1-4-16 0,1 1-496 0,0-3-80 0,0 1-32 16,0-4-8512-16,-2-3-1696 0</inkml:trace>
  <inkml:trace contextRef="#ctx0" brushRef="#br1" timeOffset="38713.15">4804 12881 35935 0,'-4'-3'3200'0,"1"-2"-2560"0,0 4-512 0,1 1-128 16,0 0 752-16,0 0 128 0,-2-3 16 0,-1 2 16 16,-2-2-608-16,2 1-128 0,1 4-32 0,4 1 0 0,1 1 0 15,4 2 0-15,0 4 0 0,3 2 0 0,2 4-352 16,-2 3-80-1,3-1-16-15,-1 4 0 0,-1 1 112 0,0 3 32 16,-3-2 0-16,-1 2 0 0,-2 3 160 0,-1-3 0 16,-1 5 0-16,-4-3 0 0,1 1 0 0,-3 1 192 15,-1-4-32-15,0 0-16 0,-2-1 192 0,1 0 48 16,-1-3 0-16,2-2 0 0,1 1-192 0,2-5-16 16,0 0-16-16,2-6 0 0,2-1-160 0,2-3 0 15,0-2 0-15,2-4 0 0,1-4 192 0,2-1-64 16,0-3 0-16,1-1 0 0,-1-4-128 0,0-2 0 15,0-1 0-15,-2 0 128 0,0 0-128 0,-1-2 0 16,0-2-160-16,-1 4 160 0,-1-3 0 0,0 3 0 16,-1 1 0-16,2 2 0 0,0 4 0 0,1-1 0 15,0 4 0-15,2 0 0 0,0 0 0 0,3 3 0 16,3 2 0-16,0 2 0 0,3 2 0 0,2 0 0 0,3 2 0 16,2 1 0-16,2 2 0 0,0-2 0 0,-1 0 0 0,0 0 0 15,-2 1 0-15,-3-1 0 0,-3 1 0 16,-3 2 0-16,0-3 0 0,-5 1 0 0,0 2 0 0,-2 0 0 15,-2 1 0-15,-1 0 0 0,1-1 0 0,-3 1 0 16,2 1 0-16,-2 1 0 0,-1-1-144 0,1 1 144 16,-1 2-1520-16,0-4-208 15,0 2-64-15,0 0-14768 0</inkml:trace>
  <inkml:trace contextRef="#ctx0" brushRef="#br1" timeOffset="39237.78">5710 13160 38703 0,'-2'-4'1712'0,"-1"-1"352"0,0 4-1648 0,-1-3-416 0,2 2 0 0,0 2 0 15,0 2-976-15,-4-2-288 0,-3 0-48 0,-3 0-16 16,-4 4 320-16,-2 0 64 0,0 2 16 0,-2 2 0 0,0 3 736 0,-1 1 192 0,0 0 0 0,0 2 0 15,3 2 0-15,1-2 224 16,1 3-32-16,3-5 0 0,2 0 1200 0,2 2 224 0,2-4 48 0,0 0 16 16,4 1-640-16,-1 1-128 0,1 2-16 0,1-2-16 15,1 4-688-15,0-1-192 0,1 1 0 0,0 0 0 32,1-3-320-32,1-1-144 0,3-1-32 0,1 0 0 0,4-5 48 0,3-2 16 15,3 0 0-15,1-7 0 0,3 2 176 0,1-5 48 0,0 0 0 0,0-3 0 0,0 2 208 16,0-3 192-16,-3-3-48 0,0 2 0 0,-1 0 96 15,-2 0 16-15,-1 0 0 0,-2 2 0 0,-1-3 64 16,0 4 32-16,-1 0 0 0,0-2 0 0,-3 4-160 0,2-3-16 16,-2 2-16-16,0-2 0 0,0 3 48 0,-1 0 16 15,-1-1 0-15,1 1 0 16,2 1-80-16,-2 3-16 0,1-2 0 0,0 2 0 16,-1 2 112-16,-3 2 16 0,2-1 0 0,-1 2 0 0,-1 1 0 15,-1 2 0-15,1-4 0 0,-2 4 0 0,0 1-112 0,-1-1-16 16,1 4 0-16,-1-3 0 0,0 5 0 0,-1 1 0 15,0 2 0-15,-3 1 0 0,2 0-128 0,-2 0 0 16,0 0 0-16,2 2 0 0,-1-1 0 0,1-1 0 16,3-2 0-16,0 0-176 15,0 1-368-15,4-5-80 0,0 2-16 0,3-4 0 16,-2-2-1616-16,0-4-336 0,2-1-64 0,-1-4-12976 0</inkml:trace>
  <inkml:trace contextRef="#ctx0" brushRef="#br1" timeOffset="39418.35">6211 13306 46079 0,'-5'6'4096'15,"-1"0"-3280"-15,1 0-656 0,4-3-160 0,0-2 640 0,-1 4 112 0,0 1 16 0,-3 5 0 16,3 6-1968-16,3-3-384 0,4 1-80 0,2-4-11792 15,5 0-2368-15</inkml:trace>
  <inkml:trace contextRef="#ctx0" brushRef="#br1" timeOffset="39633.78">6266 13043 46991 0,'0'3'2080'0,"-3"-1"432"0,1 0-2000 0,-1 0-512 0,2-2 0 0,0 3 0 0,1-2-224 0,-2 1-144 0,2 1-16 0,0 2-16 16,3 3-2352-16,2-1-448 0,4-1-112 0,2-4-16 16</inkml:trace>
  <inkml:trace contextRef="#ctx0" brushRef="#br1" timeOffset="39997.74">6534 13320 40543 0,'2'4'1792'0,"-2"0"384"0,-1-2-1744 0,1 1-432 0,0-2 0 0,1 2 0 16,-1-1-368-16,2 2-144 0,-1 2-48 0,1 1 0 31,1 2-528-31,-1 0-96 0,1-2-32 0,-1-1 0 15,1 0 176-15,-2-3 16 0,0 1 16 0,0-3 0 16,-1 0 432-16,0-1 64 0,0 0 32 0,0-1 0 0,0 0 2032 0,0-3 416 0,2-2 80 0,-2 6 0 16,0 0-496-16,2-29-96 0,1 14-32 0,0-1 0 15,1-2-896-15,1-2-176 0,1-2-32 0,2-1-16 16,-1 1-304-16,3 1 0 0,0 1 0 0,0 6 0 16,2 4-160-16,-2 0-96 0,0 6 0 0,0 2-16 0,1-1 272 15,1 2-192-15,1 2 192 0,1 2-160 0,1-1 160 0,3 2 0 16,1 0 128-16,1 2-128 0,0 0 0 0,1 0 0 15,-1 0 0-15,-2 0 0 0,0 2 128 0,-2-2-128 16,-1 3 128-16,-3 3-128 0,0 0 192 0,-2 2-16 16,0 5-16-16,-1-1 0 0,-2-1-160 0,-2 4 0 15,0 2 144-15,-1-1-144 0,-1 0 0 0,1 0 0 16,0 3-160-16,0-5 160 16,-1-1-704-16,1-1-16 0,1-2-16 0,-1-2-17216 0</inkml:trace>
  <inkml:trace contextRef="#ctx0" brushRef="#br1" timeOffset="42262.92">7553 13141 49759 0,'-1'-4'4416'0,"-1"1"-3520"16,2-2-720-16,2 4-176 16,-1 1-640-16,3-4-176 0,1 1-16 0,1-5-16 15,5 0-1856-15,4-2-368 0,-1 2-80 0,3-2-16 0</inkml:trace>
  <inkml:trace contextRef="#ctx0" brushRef="#br1" timeOffset="42484.02">7570 13418 36863 0,'-8'6'3264'0,"3"-2"-2608"0,2-1-528 0,4-3-128 16,2 0 976-16,-1 3 176 0,2 1 16 0,3 2 16 31,7 3-1568-31,7-2-304 0,6-1-64 0,7-2-16 0,1-1-1264 16,3-3-256-16,-1-3-48 0,0 2-16 0</inkml:trace>
  <inkml:trace contextRef="#ctx0" brushRef="#br1" timeOffset="43417.58">8582 12958 40543 0,'-2'-1'3600'0,"1"1"-2880"0,2 0-576 0,1 0-144 16,-1 0 128-16,3 0 0 0,-1 0 0 0,5 0 0 31,2 4-672-31,4-2-144 0,3 4-16 0,0 4-16 0,0 0-112 0,0 5 0 0,1 5-16 16,-2 2 0-16,-1 4 32 0,-3 7 16 0,-1 2 0 0,-5 7 0 16,-2 1 32-16,-6 3 16 0,-6 0 0 0,-2-2 0 31,-2 1 96-31,0-7 16 0,-2-1 0 0,2-5 0 15,0-3-704-15,4-4-144 16</inkml:trace>
  <inkml:trace contextRef="#ctx0" brushRef="#br1" timeOffset="43829.25">8433 12825 34095 0,'-1'-7'3024'0,"-3"1"-2416"0,1 2-480 16,-1-2-128-16,1 3 2672 0,3-2 512 0,0 1 96 0,0-6 32 31,4-2-3312-31,6-8-768 0,9-2-112 0,10-1-16 16,10 2-288-16,4-1-64 0,8 2-16 0,4 2 0 0,2-1 240 15,2 3 64-15,3 0 0 0,-1 4 0 0,1 2-96 16,-3 1-16-16,-5 5 0 0,-4 4 0 0,-6 2 800 0,-5 6 272 0,-7 5-192 0,-4 0 192 15,-5 6 0-15,-5 2 320 0,-3 1-64 0,-4 0 0 16,-3 1 400-16,-3-1 80 0,-2 4 16 0,-3-1 0 0,0 1-240 16,0-2-64-16,-1-1 0 0,1-1 0 0,1-1-592 15,0-1-128-15,1-4-32 0,-1-1 0 0,0-2-48 0,-1 0-16 16,-1-1 0-16,-4 0 0 16,0-1-32-16,-5 2-16 0,-2-2 0 0,-4 0 0 15,-4 1-432-15,-5 0-96 0,-4 1-16 0,-7-3 0 0,-4 2 960 0,-2-3 0 16,-1 1 0-16,1 0 0 0,0-2 608 0,-2 2 48 15,2-2 16-15,3-2 0 0,3 0-304 0,5-1-64 16,5-4-16-16,5 2 0 0,5-3-416 0,2 0-96 16,6-3-16-16,2 0-9168 15,4 0-1856-15</inkml:trace>
  <inkml:trace contextRef="#ctx0" brushRef="#br1" timeOffset="44303.28">9988 12612 31327 0,'-5'-6'1392'0,"1"0"272"0,0 1-1328 0,1 1-336 0,1 3 0 0,1-1 0 0,0 2 704 0,0-1 80 16,-3-3 16-16,0-1 0 15,2 2-992-15,-1 0-208 0,2 2-48 0,0 2 0 0,1 2 144 0,0-1 32 0,0 2 0 0,-1 2 0 16,-1 2 112-16,-1 4 32 0,-4 3 0 0,-1 3 0 15,-5 5 1072-15,-1 3 208 0,-4 4 64 0,-3 0 0 16,-1 4 128-16,-2 1 16 0,1 2 16 0,-2 4 0 16,0 4-800-16,1 6-144 0,0-1-48 0,2 1 0 15,2 0-240-15,4-1-144 0,4-1 160 0,1-4-160 16,3-3 0-16,3-5 0 0,3 2 0 0,2-5 0 16,0 1 0-16,2 0-160 0,1-3 160 0,0-4-192 15,5 2 0-15,-2-2-16 0,3 1 0 0,-2-2 0 16,4-2-112-16,0-3 0 0,3-2-16 0,1-5 0 15,1-2-960-15,4-4-192 0,3-3-48 0,3-1-14592 16</inkml:trace>
  <inkml:trace contextRef="#ctx0" brushRef="#br1" timeOffset="46355.48">10539 12717 22111 0,'-12'4'1968'0,"2"-2"-1584"0,0 2-384 0,3-2 0 15,3 0 1280-15,3-1 160 0,-1 3 32 0,-1-1 16 32,-4 3-2768-32,1 3-576 0,3 1-96 0,1 0-32 15,4 2 336-15,0-2 64 0,1 0 16 0,-1 2 0 0,0 1 2144 0,0 3 448 0,-4 0 64 0,0 2 32 16,-3 5 1520-16,-1 3 304 0,-4 5 64 0,-1 1 16 15,-3 5-1232-15,-1-3-240 0,-1 7-48 0,-1 0-16 16,1 1-976-16,0-1-208 0,1-3-48 0,3-3 0 0,2-7-416 16,2-2-96-16,3 2 0 0,2-6-16 15,0-4-656-15,2-2-128 0,0-2-32 0,2-5-8592 16,0-3-1728-16</inkml:trace>
  <inkml:trace contextRef="#ctx0" brushRef="#br1" timeOffset="46613.88">10310 12844 39615 0,'-3'-1'3520'0,"-2"-5"-2816"0,1 2-560 0,3 2-144 16,0-2 736-16,-1-2 112 15,1-3 32-15,-1-4 0 16,2-8-1648-16,3 1-336 0,8 1-64 0,5 3-16 15,4 1-1312-15,5 4-256 0,3 3-48 0,5 1-16 0,2 0 2496 0,3 4 512 0,1 0 80 0,2 3 32 16,-1 0 528-16,-2 1 96 0,-1 1 32 0,-2 2 0 16,-3 2-448-16,-3-3-64 0,-1 1-32 0,-4-2 0 15,-3-1-416-15,-2-2 0 0,-2 1 0 0,-2-2-10144 16,0-1-2080-16</inkml:trace>
  <inkml:trace contextRef="#ctx0" brushRef="#br1" timeOffset="46850.91">10349 13188 47919 0,'-2'6'2112'0,"1"-3"448"0,1 0-2048 0,0-3-512 16,3 0 0-16,0 0 0 15,2-2-960-15,4 1-288 0,5-2-64 0,9-3-16 16,8-3 16-16,7 0 0 0,6-4 0 0,4 0 0 16,4 0-96-16,1 0 0 0,3 0-16 0,-2 1-9104 0,2 0-1824 0</inkml:trace>
  <inkml:trace contextRef="#ctx0" brushRef="#br1" timeOffset="47293.47">10887 12180 43311 0,'7'5'1920'0,"-2"-1"384"0,0 0-1840 0,-3-1-464 0,1 2 0 0,-1-1 0 32,3 0-256-32,3 4-160 0,4 8-32 0,7 6 0 15,4 3-640-15,2 4-128 0,2-1-16 0,1 5-16 16,3-3-272-1,-1 0-48-15,0 3-16 0,-3 0 0 0,-2 4 896 0,1 5 176 0,1 8 48 0,-2 4 0 0,-2 3 336 0,-3-1 128 0,-3 3 0 0,-4 0-144 32,-2 0 1072-32,-4 6 224 0,-1 1 32 0,-2 0 16 0,0-3-368 15,-2-9-64-15,-1-3 0 0,-1-8-16 0,2-2-400 16,-4-3-80-16,0 1-16 0,-3-2 0 0,-1-2 336 0,-3 0 64 16,-2 0 16-16,-4-4 0 0,0-3-432 0,-4-2-96 15,-4-3-16-15,-3-5 0 16,-1-2-544-16,-3-6-112 0,0-1-32 0,-3-8 0 15,-1-2-1744-15,-1-4-336 0,1-3-80 0,-1-4-16 16</inkml:trace>
  <inkml:trace contextRef="#ctx0" brushRef="#br1" timeOffset="47657.31">12194 12799 43311 0,'0'3'1920'0,"-2"3"384"0,1 1-1840 0,1-1-464 0,0-2 0 0,1 2 0 16,2 2-320-16,-1 8-176 0,3 10-16 0,1 5-16 15,3 5-1200-15,0 3-224 0,-1 0-48 0,0 1-16 16,-1-1 1184-16,-2 0 256 0,-1-1 32 16,-3-1 16-16,0-1 736 0,-2-1 160 0,-1-3 16 0,-3 1 16 0,0-4 496 0,-3-1 112 15,0-2 16-15,-2-1 0 0,1-3-832 0,2-4-192 16,-1-5 0-16,2-2-16576 0</inkml:trace>
  <inkml:trace contextRef="#ctx0" brushRef="#br1" timeOffset="48082.62">12112 12565 43311 0,'1'-10'3840'0,"-1"4"-3072"16,-1 1-608-16,1 4-160 0,-1 1 0 0,1-5-192 16,0 0 32-16,-1-8 16 0,1 1-160 0,0 0-16 15,1-1-16-15,1 6 0 16,3 1-224-16,4-1-32 0,1 5-16 0,3 0 0 16,5 2 144-16,3 2 16 0,2 0 16 0,4 2 0 0,3 0 432 0,2 5 0 15,3-2 0-15,1 4-128 0,-2-1 128 0,1 0 0 16,0 5 160-16,-5 1-160 0,-1 0 0 0,-4 2 0 15,-3 0-128-15,-5 3 128 0,-1 2-320 0,-3 1 64 16,-5-1 0-16,-3 0 0 0,-1 4 0 0,-4-5 16 16,-1 4 0-16,-3-8 0 0,0 1 240 0,-1-2 0 15,0 1 0-15,-1-2 0 0,-1 0 0 0,-1-3 208 16,2 2-32-16,-1-2-16 0,-1 0 16 0,1 0 0 16,-3 1 0-16,0-2 0 0,0-1-48 0,-2-4 0 0,-3 3 0 15,-3-1 0-15,-3-1-128 0,-2 0 0 0,-4 0 0 0,-1-1 0 16,0-4 0-16,-3 1 0 0,-2-2 0 0,0 2 0 15,-2-1 0-15,3 0 0 0,0 0-128 0,2 1 128 32,4-2-1072-32,1 2-144 0,4-2-16 0,3-2-14128 0</inkml:trace>
  <inkml:trace contextRef="#ctx0" brushRef="#br1" timeOffset="48509.68">13532 12193 40543 0,'-3'3'1792'0,"-1"0"384"0,1-1-1744 0,0-2-432 0,1 2 0 0,-1 0 0 32,1 2-256-32,-4 1-128 0,-4 1-16 0,-5 5-16 15,-2 4-1952-15,-4 1-384 0,-2 2-64 0,-1 1-32 16,-2 5 1296-16,-3 3 256 0,1 1 48 0,-4 4 16 0,-2 3 1504 0,0 1 304 0,0 3 64 0,3 0 16 16,2 2 1680-16,0 1 336 15,2 1 64-15,2 1 16 0,0 1-1232 0,4-4-240 16,3-1-64-16,2 1 0 0,1-2-768 0,3 1-176 15,2 2-16-15,1-1-16 0,3 4-240 0,2-4-128 16,3-1 128-16,2-1-208 0,2-2-32 0,3-1 0 16,2-2 0-16,4-2 0 0,-1 2 240 0,0-4 0 0,0-3 0 0,3 1-144 0,2 1 0 15,1-3 0-15,2 0 0 0,-1-2 0 16,3-5-384 0,0-1-80-16,1-2-16 0,3-3 0 0,1 0-576 15,3 0-112-15,1-3-32 0,0 0-14080 0</inkml:trace>
  <inkml:trace contextRef="#ctx0" brushRef="#br1" timeOffset="49062.42">13786 12669 43311 0,'-8'3'1920'0,"-1"0"384"0,0 1-1840 0,3-3-464 0,1 1 0 0,2 1 0 16,-4 1-496-16,-4-1-192 0,-7 7-32 0,-7 5-16 15,-2 4-2688-15,0-3-544 0,2 2-96 0,0-1-32 16,0-2 416-16,2 1 80 0,1-3 16 0,-1-1 0 0,0 0 4672 0,2-2 928 15,-1 0 192-15,-1-1 32 0,1 1 1456 0,1 2 272 16,2-2 64-16,2-1 16 0,2 1-2272 0,3 0-464 16,5-2-96-16,2 2 0 0,3-4-880 0,5 0-160 15,4-2-48-15,6 2 0 16,4 1-992-16,1-4-208 0,1 1-32 0,6 1-16 16,6 0-400-16,3 0-80 0,3 1 0 0,0 0-16 15,-1 0 768-15,-2 2 144 0,-3 0 48 0,-4 0 0 0,-2 3 496 0,-3 3 160 0,-2-2 0 0,-4 4 0 16,-4-1-208-16,-2 2 64 0,-3 4 16 15,-3-1 0-15,0 1 128 0,-3-1 0 0,-1 2 0 0,0 0-128 32,-1-1 384-32,0-3 64 0,-1-2 32 0,-1-1 0 0,0 1 64 0,-2-4 16 0,0 2 0 0,-1-2 0 15,-1 0 96-15,-3 1 32 0,0-5 0 0,-3 2 0 16,0 0-240-16,-2-1-64 0,-1-2 0 0,-3 2 0 16,1 1-128-16,-2 0-128 0,-2-2 144 0,0 2-144 15,-2 0 0-15,1 2 0 0,-2-3 0 0,-1 1 0 16,-1 0-320-16,-1-6-144 0,4 1-48 15,-1-5 0-15,4 0-960 0,1-7-208 0,5-1-48 0,3-6-10672 16</inkml:trace>
  <inkml:trace contextRef="#ctx0" brushRef="#br1" timeOffset="49405.91">14274 12407 34095 0,'-5'1'1504'0,"0"1"320"0,-2-2-1456 0,2 0-368 0,3 3 0 0,1-3 0 16,-2 0 928-16,0 1 112 0,-2 1 32 0,-2 5 0 31,4-1-2720-31,3 0-528 0,2 4-128 0,2 2 0 15,3 2 1296-15,1 4 272 0,-1 2 48 0,3 4 16 0,-1 2 2512 0,2 6 496 0,0 6 96 0,0 5 32 16,-1 2-800-16,-1-3-176 0,-3 1-16 0,-1 2-16 16,-3-2-736-16,-2 2-144 0,0 3-16 0,-2 1-16 15,-1 0-288-15,1-2-64 0,1-3-16 0,-2 1 0 0,2-5-176 16,1 1 0-16,0-5 0 0,0-3 0 0,2 1-144 0,0-1-16 16,0 2 0-16,1-1 0 31,-1-1-352-31,1-7-64 0,0-2 0 0,0-4-11888 0,0-3-2368 0</inkml:trace>
  <inkml:trace contextRef="#ctx0" brushRef="#br1" timeOffset="50422.53">14986 12613 35007 0,'0'0'3120'0,"-1"-1"-2496"0,1 1-496 0,0 0-128 0,1-3 1088 0,0 3 208 15,0-3 48-15,2 3 0 16,2-3-3264-16,1 0-640 0,1 3-128 0,1 1-16 16,-2 1 16-16,0 2 16 0,-1 1 0 0,-3 2 0 0,1 3 3920 0,-2 3 784 15,-1 1 144-15,-2 4 48 0,-1 3 688 0,0-1 144 16,-1 4 16-16,-1 2 16 0,1 1-1872 0,0-1-384 16,1 0-80-16,-1 5-16 0,0 0-496 0,1 4-112 15,0-1 0-15,1 1-128 0,-1 3 0 0,1 3 0 16,0-1 0-16,0-1 0 15,1 3-480-15,1-5-48 0,0-4-16 0,0-5 0 16,0 1-1424-16,-1-5-272 0,-1-4-64 0,2-1-13376 0</inkml:trace>
  <inkml:trace contextRef="#ctx0" brushRef="#br1" timeOffset="50722.9">14819 12707 27647 0,'0'0'2448'0,"0"-4"-1952"0,0 3-496 0,0 0 0 0,1-2 2176 0,0 2 320 15,3-5 80-15,2 0 16 16,4-5-2912-16,5 0-592 0,2-1-112 0,4 5-32 0,2-3 832 0,1 1 224 15,2 1 0-15,1 0 0 0,2 2 928 0,2 0 272 16,-2-1 48-16,2 2 16 0,0 3-592 0,0 0-112 16,-2 2-32-16,-1 0 0 0,-1 2-528 0,-1 0 0 15,1 1-192-15,-1 4 48 16,0-1-1632-16,0 0-320 0</inkml:trace>
  <inkml:trace contextRef="#ctx0" brushRef="#br1" timeOffset="50990.77">15095 12985 42383 0,'-5'4'3776'0,"1"0"-3024"0,1-2-608 0,2-2-144 0,1-2 512 0,0 2 80 15,0 2 16-15,0 1 0 16,1 0-1856-16,6-3-368 0,6 3-80 0,5-3-16 16,4-3-1952-16,4 1-400 0,2 1-80 0,1-4-16 15,-1 1 2560-15,-2 0 512 0,0 1 112 0,-4 0 16 16,1 1 304-16,-5 2 64 0,2 0 16 0,-3 2 0 0</inkml:trace>
  <inkml:trace contextRef="#ctx0" brushRef="#br1" timeOffset="51463.59">15247 12000 43311 0,'10'6'1920'15,"-5"-4"384"-15,-1 5-1840 0,1-4-464 0,0 1 0 0,0 1 0 16,3 2-416-16,3 6-176 0,9 7-48 0,9 8 0 31,8 7-3072-31,5 4-640 0,2 3-112 0,-1 0-16 0,-2-1 1536 0,-2-1 304 0,-2 2 64 0,-3-2 16 16,-1 3 896-16,-4 0 192 0,-2 4 48 0,-1 1 0 0,-3 5 2000 0,0 2 384 0,-1 2 96 0,-2-4 16 31,-2-6 1360-31,1 1 288 0,-1-1 48 0,-2-3 16 0,-2-3 176 0,0 6 48 0,-3 1 0 0,-3-1 0 31,-1 0-1712-31,-6-5-336 0,-2-1-64 0,-3-6 0 0,-2-3-688 0,-3-4-208 0,-1-2 128 0,-1 2-128 31,-3-4-288-31,0 4-112 0,-4 0-32 0,-2 3 0 16,-2-3-272-16,-3-2-64 0,-1 2-16 0,-4-4 0 0,-1-1 352 0,-4-4 80 0,-2-3 16 0,-1-1-14512 16</inkml:trace>
  <inkml:trace contextRef="#ctx0" brushRef="#br1" timeOffset="52032.1">16528 12585 35007 0,'-1'5'3120'0,"-1"-2"-2496"16,1 1-496-16,1-4-128 0,1 3 1360 0,1-2 256 0,0 5 48 0,2 5 16 15,4 5-1472-15,3 4-208 0,7 1-208 0,2 5 32 16,-1 2-96-16,2 2-32 0,0 3 0 0,-1 2 0 16,-3 0 432-16,-2 1 96 0,-4 4 16 0,-6-1 0 15,-1 1 16-15,-6 1 16 0,-3 4 0 0,-5-2 0 16,-1-1-48-16,-4-1-16 0,0-3 0 0,-1-3 0 16,1-3-208-16,-2-1-240 0,2-5 48 0,0-1 16 15,1-7-1488 1,3-2-288-16,0-3-64 0,1-3-14336 0</inkml:trace>
  <inkml:trace contextRef="#ctx0" brushRef="#br1" timeOffset="52458.74">16489 12538 46991 0,'4'0'2080'0,"-3"-2"432"0,-1-1-2000 0,0 0-512 16,0 0 0-16,2-4 0 0,0 2 0 0,3-2-336 0,5-8 48 15,5-1 16 1,9-2-880-16,9 0-160 0,5 6-32 0,3-1-16 16,1 1-96-16,1 2-16 0,0 4 0 0,-3 0 0 15,-7 2 352-15,1 2 64 0,0-1 16 0,-4 6 0 16,-2-1 416-16,-3 4 96 0,-1 1 16 0,-6 2 0 0,-2 4 800 0,-3 0 160 0,-3 3 48 0,-2 3 0 15,-2 0 720-15,-1 0 160 0,-1 4 32 0,-1 1 0 16,-1 1-512-16,-1 4-80 16,0-1-32-16,-1 0 0 0,0 1-576 0,0-3-208 0,-1 2 144 0,0-2-144 15,0 1 0-15,0-4-256 0,-2-1 48 0,-2-4 0 16,0-1 208-16,-2-1-192 0,-3 0 192 0,-4-1-192 0,-1-2 192 16,-3 0 240-1,-4-1-48-15,-4-2-16 0,-7-2 144 0,-1 2 16 0,-3-2 16 0,-3-2 0 16,-1-1-352-16,1-4 128 0,2-2-128 0,3-2 0 15,1 1 0-15,6-2 0 0,2-6 0 0,2-2 128 16,2 0-304-16,2-2-48 0,2-1-16 0,0-1 0 16,4 1-784-16,0 4-176 0,3-1-16 15,1-1-15456-15</inkml:trace>
  <inkml:trace contextRef="#ctx0" brushRef="#br1" timeOffset="52981.21">17848 11974 35935 0,'-17'6'1600'0,"3"0"320"0,1 0-1536 0,3-2-384 0,4 0 0 0,1-1 0 0,-3 2-224 0,-4 5-112 0,-8 4-32 0,-4 7 0 15,-2 1-992-15,1 7-208 0,3-3-32 0,3 5-16 0,4-1 1760 0,3 3 368 16,2 5 64-16,-1 0 0 0,1 3 848 0,-2 2 176 15,-1 2 16-15,-3 2 16 0,0 4-704 0,-4 0-144 16,-1 6-16-16,-1-1-16 0,-2 2-496 0,0-2-80 0,-2 1-32 16,1-3 0-1,0-1-144-15,1 2 0 0,1-1 0 0,4-1 0 0,1-5 0 16,5-1 0-16,3 0 0 0,4-8 0 16,2-1 176-16,3-3 0 0,4-1 0 0,4 0 0 15,1-2-16-15,3-1 0 0,5 2 0 0,2-2 0 16,-1 0-160-16,4-3 0 0,4-2-192 0,-2 0 192 15,1-1-432-15,0-3 48 0,4 3 0 0,-2-3 0 16,1 3-960 0,-2-5-176-16,-1 1-32 0,2-4-16 0,0 2-1328 0,0-7-272 0,4 1-48 0,-4-4-16 15,1-2 208-15,-1-1 32 0,1-5 16 0,-1-2-3936 16</inkml:trace>
  <inkml:trace contextRef="#ctx0" brushRef="#br1" timeOffset="53361.42">18214 12486 22111 0,'0'0'976'0,"-1"1"208"0,-1 1-944 0,-1 1-240 0,1-2 0 0,-1 2 0 0,1 0 816 16,-3 6 112-16,-4 1 32 0,-3 8 0 15,-3 6-112-15,-2 3-16 0,-1 2 0 0,1 0 0 0,-1 5 656 0,-1 0 128 16,0 1 32-16,0 0 0 0,0-2-640 0,-1 0-128 15,2 2-32-15,0-3 0 0,4-1-528 0,-2 4-96 16,-1 3-32-16,0 0 0 0,0 3-192 0,-2-3 0 16,1 3 0-16,-1-2-160 15,2-2-1040-15,-2-5-208 0,3-1-32 0,0-5-16 16,4-7-1760-16,1 0-368 0</inkml:trace>
  <inkml:trace contextRef="#ctx0" brushRef="#br1" timeOffset="53629.95">18250 12524 43311 0,'4'9'3840'0,"-3"-4"-3072"0,-1 0-608 0,-1-2-160 16,0 1 1152-16,1 1 192 0,1-1 32 0,-1 6 16 31,1 4-2416-31,3 6-496 0,2 9-80 0,2 3-32 0,0 5-1648 0,1 1-336 0,-1 3-64 0,0-3-16 16,-2 3 1488-16,-1 0 288 0,-1 0 64 0,-1-2 16 0,1 2 3328 0,0 2 672 15,0 0 128-15,-2-3 16 0,2 4-336 0,-2-6-80 16,1-2-16-16,-1-3 0 0,-1-7-1344 0,-1-5-272 16,2-1-48-16,-2-8-11472 15,1-2-2288-15</inkml:trace>
  <inkml:trace contextRef="#ctx0" brushRef="#br1" timeOffset="53846.4">17999 13107 49759 0,'4'8'2208'0,"-3"-5"448"0,0 0-2128 0,-1-3-528 0,2 0 0 0,-1 0 0 15,1-2-720-15,3 1-256 0,4-2-48 0,3-1-16 16,7 0-1008-16,3-3-208 0,4 0-48 0,4 1 0 16,1-3-832-16,1 3-160 0,0 1-32 0,1 2-10112 15</inkml:trace>
  <inkml:trace contextRef="#ctx0" brushRef="#br1" timeOffset="54249.02">18751 12008 41471 0,'5'20'3680'0,"-5"-5"-2944"0,-1-1-592 0,0-2-144 0,-2-3 1296 0,3 1 240 16,-1 3 32-16,1 12 16 15,0 17-2112-15,2 14-432 0,3 4-64 0,1 1-32 16,4 1-352-16,1-6-64 0,2-1 0 0,0 2-16 16,1-3-112-16,0 2-32 0,0-2 0 0,-2-1 0 0,-1 2 1312 0,-4-2 320 15,1-2 0-15,-5-7 0 0,0-9 1360 0,-2 6 352 16,-1 6 64-16,-1 3 16 0,-2-1-1408 0,-2-6-384 16,3-5 128-16,-1-6-17296 0</inkml:trace>
  <inkml:trace contextRef="#ctx0" brushRef="#br1" timeOffset="55330.98">19394 12504 30399 0,'-14'8'2704'0,"2"-2"-2160"15,3 0-544-15,3-3 0 0,3-2 2368 0,-5 4 384 16,-5 5 64-16,-7 7 0 0,-4 4-2560 0,6 5-528 16,7 1-112-16,7-1 0 15,8 3-480-15,5-1-96 0,5 0 0 0,2 3-16 0,3 1 1232 0,-3-1 256 16,0 3 64-16,-3 0 0 0,-1 4-416 0,-5-4-160 15,-2 2 128-15,-3 1-128 16,-3 0-528-16,-5-2-192 0,-4 1-48 0,-2-2 0 16,-2-3-816-16,-1-5-160 0,2-1-48 0,-1-5 0 15,2-4-80-15,1-4-32 0</inkml:trace>
  <inkml:trace contextRef="#ctx0" brushRef="#br1" timeOffset="55631.65">19279 12544 51599 0,'-4'16'2288'0,"-1"-7"464"15,0-6-2192-15,2 0-560 0,-1-3 0 0,4-4 0 16,0 2 0-16,0-2-304 0,4-5 48 0,4-1 0 15,11-2-1808-15,9-2-368 0,8-2-64 0,6 1 0 16,4 2 688-16,1 0 144 0,3 1 16 0,0 2 16 16,2 2 352-16,-1-2 64 0,-2 1 0 0,-3-1 16 0,-3 0 2176 0,-4 0 432 15,-2 2 96-15,-6-1 16 0,-2 2-848 0,-5 3-160 0,-2-1-48 0,-3-1 0 32,-5 5-2016-32,-2 1-416 0</inkml:trace>
  <inkml:trace contextRef="#ctx0" brushRef="#br1" timeOffset="55901.98">19242 13015 43311 0,'1'11'1920'0,"-1"-10"384"0,0 2-1840 0,1-3-464 16,1 0 0-16,0-3 0 0,3 2-128 0,4-4-128 15,7 1-32-15,7-5 0 16,9-1-1072-16,6-3-224 0,4-2-32 0,1 3-16 16,1 1 784-16,0 0 144 0,-1 0 48 0,-5 5 0 31,-2-3-224-31,-2 5-32 0,-5-2-16 0,-2 2-13280 0</inkml:trace>
  <inkml:trace contextRef="#ctx0" brushRef="#br1" timeOffset="56283.15">19897 13229 50687 0,'9'12'2240'0,"-4"-6"464"0,0 1-2160 0,-1-4-544 16,-2 0 0-16,1-3 0 16,1 4-1168-16,3-1-352 0,5 6-64 0,4 1-16 15,3 3-704-15,0 5-128 0,0-2-48 0,-2 0 0 16,-2 2 192-16,-4 2 48 0,-5 5 0 0,-3-2 0 0,-6 8 1728 0,-5 0 336 0,-5 1 176 0,-4 3-160 16,-4 3 1920-16,-4-3 384 0,-2 3 80 0,-1-3 16 15,-2 0-1456-15,-1-4-272 0,1-6-64 0,3-6-16 16,1 0-432-16,4-7 0 0,1-2-224 0,2-6-16224 15</inkml:trace>
  <inkml:trace contextRef="#ctx0" brushRef="#br1" timeOffset="56843.39">20937 12585 42383 0,'-7'-4'1872'0,"-1"-2"400"0,1 0-1824 0,2 2-448 0,1-1 0 0,2 4 0 16,-2-3-1920-16,-3-2-464 0,-4-3-112 0,-4-1 0 15,-4 0-784-15,-2 2-160 0,-2 4-16 16,-1 4-16-16,-2 0 2704 0,-1 4 528 0,-4 4 240 0,-1 5-192 0,-3 0 1344 0,0 2 256 16,-3 5 64-16,1-1 16 0,3-2 944 0,-1 0 176 15,3 3 32-15,3-5 16 0,5-2-1328 0,4 2-272 32,5-5-48-32,5-2-16 0,5-2-832 0,4 0-160 0,4-1 0 0,4-1 0 15,3 2-1424-15,5 0-208 0,4 0-32 0,2-1-16 31,5 4 400-31,0-1 64 0,4 2 32 0,1 3 0 0,0-1 1184 0,1 2 0 0,1 0 192 0,1 2-16 0,-2 1-368 0,0-1-64 0,0 2 0 0,-3-2-16 32,-3 0-736-32,-5 0-144 0,-4 0-16 0,-3 3-16 15,-3-3 272-15,-5 3 48 0,-1-1 16 0,-4 1 0 0,-1-3 1680 0,-4 2 320 0,2 0 80 0,-2 0 16 16,1-2 32-16,-1 0 16 0,0-1 0 0,-1-1 0 16,1-3 240-16,-2-1 32 15,1 0 16-15,-2 0 0 16,1-2-688-16,-3 2-144 0,-1-1-32 0,-2-2 0 15,-1 2-720-15,-1-2 0 0,-2 2-192 0,-4-5 32 0,-1 2-96 16,-3-6-32-16,0 2 0 0,-4-2 0 16,1-2-208-1,-1-1-32-15,-2 0-16 0,0-5 0 0,2 0-1328 0,-1-2-272 0,3-3-48 0,3 1-11056 16</inkml:trace>
  <inkml:trace contextRef="#ctx0" brushRef="#br1" timeOffset="57425.8">20559 11870 12895 0,'2'-4'1152'0,"0"1"-928"15,-1 0-224-15,0 3 0 0,0 0 3200 0,2 1 608 0,1 2 112 0,2 0 32 16,5 4-2480-16,7 4-512 0,6 2-80 16,4 2-32-16,3 3-400 0,0 0-64 0,1 3-32 15,0 1 0-15,2 1-16 0,-2 3 0 0,-1 4 0 0,-1 3 0 16,-1 1-112-16,-2 1-32 0,-1 0 0 0,-1-1 0 15,-1 1 1024-15,-2 1 192 0,0 1 32 0,-1-3 16 16,0 2-624-16,-2 1-112 0,2-2-16 0,-3 0-16 16,2-2-240-16,0 0-32 0,1 2-16 0,-1 0 0 15,-1-3-16-15,1 2-16 0,3 1 0 0,-2-3 0 16,0-1-176-16,-2-3-16 0,1 1-16 0,-3-1 0 16,0 1 112-16,-3-1 32 0,-1 1 0 0,-5-1 0 0,-1-2-304 15,-5 0-144-15,-2 1 16 0,-2-4 0 16,-2-4-304-16,-4 0-48 0,-3-3-16 15,-1-4 0-15,-4-3-320 0,-3-2-64 0</inkml:trace>
  <inkml:trace contextRef="#ctx0" brushRef="#br1" timeOffset="59144.81">21753 13147 41471 0,'-1'0'3680'0,"-1"3"-2944"15,0-3-592-15,2 1-144 16,0 2-1360-16,0-3-304 0,-1 2-64 0,-1 2-16 16,-2 2-2672-16,-1 0-512 0,-2 4-128 0,-2-4 0 15,-1 4 2752-15,0-1 576 0,-1 1 96 0,1-1 32 0,2 1 1600 0,-1-1 496 0,0 1 16 0,2 0 0 16,1-2 2752-16,-2 1 576 0,2-1 96 0,0-2 32 16,0-4-2544-16,-1 2-496 0,4-4-96 0,-1-4-13760 15</inkml:trace>
  <inkml:trace contextRef="#ctx0" brushRef="#br1" timeOffset="59603.52">21365 12982 41471 0,'-2'7'1840'0,"-1"-3"368"0,1-2-1760 0,0-2-448 0,1 0 0 0,1 0 0 16,1-2-256-16,3 1-144 0,1-2-32 0,4 1 0 16,6-2-2192-16,1 0-432 0,3 0-80 0,0 2-32 15,1 2 1296-15,-3-3 256 0,0 6 48 0,-2 1 16 0,-2 2 1152 0,-3 3 224 0,-3 0 176 0,-2 1-208 16,-1 5 1712-16,-2-2 352 16,-2 0 64-16,0 2 0 0,-2 1 144 0,-2 0 32 0,0 0 0 0,-1 3 0 15,0-2-880-15,-1 4-160 0,0-2-32 0,-1 0-16 16,0 0-464-16,1 1-96 0,1 1 0 0,0 1-16 15,3-3-112-15,-1 3-32 0,2 0 0 0,0 2 0 16,0 3-288-16,-1 5 0 16,0-1 0-16,-1 1 0 0,-2 3-144 0,-2-4-96 0,-2 1-16 0,0 0 0 15,-3-1-832-15,1-3-160 0,-4-2-32 0,-1-5-16256 16</inkml:trace>
  <inkml:trace contextRef="#ctx0" brushRef="#br0" timeOffset="63309.43">4285 14390 40543 0,'-3'-1'3600'0,"1"-2"-2880"0,0 1-576 15,4 2-144-15,-1 0 224 0,0-1 16 0,2 1 0 0,-1-4 0 32,4 2-1632-32,2 2-320 0,2 0-64 0,0 0-16 15,1 3 928-15,-3 3 176 0,0 4 48 0,-2 5 0 0,0 1 192 0,-3 6 32 16,-1 7 16-16,-2 2 0 0,0 7 400 0,0 7 0 16,-1 8 0-16,0 5-128 15,-2 4 416-15,3 5 96 0,0-1 0 0,3-3 16 16,0 0-400-16,3-3 0 0,3-5-192 0,1-1 192 15,1-5-176-15,0-7 176 0,2-7-128 0,-2-3 128 0,1-4-336 0,-2-3 16 16,0 0 0-16,-3-8-13568 16</inkml:trace>
  <inkml:trace contextRef="#ctx0" brushRef="#br0" timeOffset="64100.04">4150 14384 44223 0,'-11'-5'1968'0,"1"-1"400"0,1 3-1904 0,3 0-464 0,4 0 0 0,0 3 0 15,1-2-304-15,-1 0-144 0,-2-4-48 0,1 3 0 16,3-4-1760-16,4 5-368 0,4-2-64 0,3 2 0 15,1 2 1792-15,3 0 384 0,2 2 64 0,2-1 0 16,1 2 448-16,1-1 0 0,1 2 0 0,0 0 128 0,2 2 384 16,-1-4 96-16,-1 2 16 0,2 0 0 0,-1 1 144 15,0-1 16-15,0-1 16 0,2 1 0 16,1 2-256-16,1 0-48 0,3 0-16 0,-1 3 0 16,0-3-352-16,0 4-128 0,2-1 0 0,-1 1 144 15,-3 0-144-15,-1-2 0 0,-1 3 0 0,-4 1 0 0,-3 1 0 0,-1 0 0 16,-1-1 0-16,-4 1 0 0,-3 2 0 0,-3-1-144 15,-2 1 144-15,-6-2-160 0,-1 2 160 0,-4-1 0 16,-1 1 0-16,-6-2 0 0,-2 2 0 0,-2 1 0 16,-5-3 0-16,0 3 128 0,-1-3 0 0,0 0 0 15,-1-2 0-15,0-1 0 0,0 0 0 0,1-4 0 16,1 0 0-16,2-2 0 0,2-1-128 0,0 0 0 16,2-1 128-16,1-2-128 0,1 0 128 0,1 1-128 0,2-2 128 15,1 1-128-15,2 0 0 0,3 0-288 0,2 1 48 16,0-1 16-16,3 0 16 0,0 3 0 0,1-3 0 0,0 0 0 15,1 2-32-15,2-2 0 0,2 0 0 0,3-2 0 32,-8 2-608-32,29 0-128 0,-10 0-32 0,4 0 0 0,3 0 624 0,2 2 112 0,4 0 16 0,2 0 16 31,-1 2-208-31,-1 0-32 0,0 2-16 0,-3 2 0 0,-2 0 144 0,-3 3 32 16,-1 1 0-16,-3-1 0 15,-2 4-144-15,-3 1-32 0,-4-1 0 0,-3 1 0 0,-2 2 256 0,-2-1 48 0,-3-1 16 16,-1 0 0-1,0 3 592-15,-1-3 112 16,-2 0 32-16,1-3 0 0,-1-2 624 0,0 1 128 0,-2 0 32 0,1-1 0 0,0 0-800 0,-1 0-160 0,3 0-16 0,-2-2-16 16,0 1-352-16,-1-1 0 0,2 1 0 0,-4-4-128 15,1 2-368 1,-4 0-64-16,-1 0-16 0,-2 2 0 0,-3-2 176 0,-2 3 16 0,-3-1 16 0,-1 0 0 0,-2-2 992 16,0 0 192-16,0 0 32 0,1-1 16 0,1-1 32 0,-1 0 0 15,3-2 0-15,2-2 0 0,1-2-448 0,-1 0-64 0,3 0-32 16,-1-2 0-16,3-1-352 0,-1 2 0 15,1-1 0-15,0 2 0 0,0 0 0 0,-1 0-240 16,0 0 48-16,1 0 0 16,-1 2-1184-16,2-1-224 0,1 4-64 0,1-1 0 15,1 0-1648-15,1 4-336 0,-1-2-64 0,0 2-7104 0</inkml:trace>
  <inkml:trace contextRef="#ctx0" brushRef="#br0" timeOffset="64715.64">5279 15111 43311 0,'-1'-7'3840'0,"-2"0"-3072"0,1-1-608 0,0 0-160 31,1 5-384-31,0-4-96 0,1 3-32 0,-3-6 0 16,1-6-3296-16,-3-7-672 0,0-3-128 0,-1 4-16 15,0 4 2096-15,0 5 416 0,-1 3 96 0,-1 4 16 0,-2 6 1568 0,-1 6 432 0,-3 2-128 0,0 7 128 0,-2 3 1520 0,0 4 352 0,-1 4 80 0,0 5 16 16,1 1 16-1,2 3 0-15,-1 6 0 0,4 3 0 0,2 3-624 16,3-8-112-16,4-5-32 0,3-5 0 0,3-1-688 0,1-6-144 16,3 1-16-16,2-7-16 15,1 0-816 1,0-4-176-16,-2-3-16 0,1-2-16 0,1-3 32 0,0-2 16 0,-1-2 0 0,0-2 0 0,1-2 208 16,0-2 32-16,0-1 16 0,2-6 0 15,0-2-48-15,1-1-16 0,0-2 0 0,-1-2 0 0,2-2 432 0,-3-3-128 0,1 3 128 0,-3 0 0 16,0-1 512-1,-3 1 176-15,0 1 32 0,-2 1 16 0,0 2-240 0,0 2-48 16,-1 0-16-16,-2 1 0 0,1 1-304 0,-1 2-128 16,1-2 128-16,-1 5-128 0,0 3 224 0,-1 0-32 15,0 2-16-15,0 4 0 0,-1 0 416 0,-1 0 96 16,1 3 16-16,0 1 0 0,-1-1 144 0,2 1 48 16,0 2 0-16,-1-6 0 0,0 0-624 0,14 31-112 15,-4-19-32-15,1 5 0 0,1-1-128 0,3 2 192 16,1 4-192-16,3 1 192 0,-1 1-192 0,1-1 0 0,-1 0 0 15,-2 1 0-15,1-2 0 0,-4 0 0 0,1 0 0 16,-4 1 0 0,0-4-624-16,-3 0 0 0,-1-4 0 0,-3 1 0 15,-1-4-1616-15,-1-1-336 0,-2 1-64 0,0-9-11984 0</inkml:trace>
  <inkml:trace contextRef="#ctx0" brushRef="#br0" timeOffset="64968.31">5676 15094 47919 0,'1'3'4256'0,"-1"1"-3408"0,0-1-672 0,1-1-176 0,2 3 0 16,0 0 192-16,4 7-192 0,5 4 192 15,5 8-1664-15,7 4-320 0,1 1-64 0,0-4 0 16,-1-1 320-16,-2-5 80 0,-2 1 16 0,-4-4 0 15,-2 0-736-15,-3-1-160 0,-4-3-32 0,-2-2 0 16,-2-1 208-16,-2-2 48 0,-1-1 0 0,0 0 0 16,0-3 208-16,-1-3 48 0,2 0 16 0,-1-5-5312 0</inkml:trace>
  <inkml:trace contextRef="#ctx0" brushRef="#br0" timeOffset="65188.65">6112 14970 40543 0,'-1'17'3600'0,"-4"-2"-2880"0,-1 1-576 0,0-6-144 15,1-1 1824-15,0-3 336 0,-1 5 64 0,-5 10 16 16,-7 11-2816-16,-5 13-576 0,-3 10-96 0,0-4-32 16,2-3 80-16,2-1 16 0,0-2 0 0,1 2 0 15,-3-3 352-15,2 0 64 0,-3 4 0 16,1-1 16-16,-2-1 64 0,-2-1 16 0,4 0 0 15,1-4 0-15,2-7 672 0,5-1 0 0,3-9 0 0,3-1 0 16,4-4-448-16,4-6 0 0,1-1 0 0,2-6-9552 16,4-5-1920-16</inkml:trace>
  <inkml:trace contextRef="#ctx0" brushRef="#br0" timeOffset="65583.42">6235 15246 28559 0,'7'10'2544'0,"-4"-8"-2032"0,-2 2-512 0,-1-4 0 15,0 2 4080-15,0-2 720 0,0 0 128 0,1 0 48 32,-1-2-4736-32,3-1-944 0,0 0-192 0,3-3-48 0,2-2-720 15,0-3-160-15,4 0-32 0,-1-4 0 16,2-1-16-16,0-5-16 0,-1 4 0 0,0-2 0 15,0 1 656-15,-4 1 128 0,0 4 16 0,-2 0 16 0,-2 5 2048 0,-2 0 416 0,-2 3 80 0,-1 4 0 0,0-1 176 0,-3 2 16 16,-2 0 16-16,-2 0 0 0,1 2-1072 0,-2 2-224 16,-2-2-32-16,-1 2-16 15,-2 2-656 1,-2-2-144-16,0 2-32 0,-1 0 0 16,1 4-16-16,-1-1-16 0,6 1 0 0,1-3 0 0,4 4 208 0,0-1 32 0,2 3 16 0,-1 0 0 0,2 6 464 0,-2 1 80 15,1 2 32-15,2 3 0 0,-1 2 112 0,2 1 32 16,1 1 0-16,0-1 0 0,1 2-256 0,0 1-32 15,1-5-16-15,0-2 0 16,3 1-544 0,1-5-112-16,2 0-32 0,0-3 0 0,0-3-1120 0,2-2-208 0,-2-5-48 0,1 0-7280 0,1-3-1440 15</inkml:trace>
  <inkml:trace contextRef="#ctx0" brushRef="#br0" timeOffset="66042.69">6812 14977 35007 0,'-10'7'1552'0,"0"-1"320"0,0 0-1488 0,3-2-384 0,1-1 0 0,1 2 0 16,-1-1-784-16,-5 2-240 0,-8 7-32 0,-6 5-16 16,-2 0-272-16,-1-1-48 0,3-1-16 0,3-2 0 0,2 0 1200 0,4-4 208 15,2-2 0-15,4 0 144 0,2-1-144 0,3-1 0 16,2 0 0-16,2-2 0 0,1-2 1088 0,1-1 176 16,3 2 32-1,0-3 16-15,2-3-16 0,1 3 0 0,2 0 0 0,3-1 0 16,2 2-1504-16,1 2-304 0,2-1-64 0,-1 2-16 0,3 2 160 0,-1 0 48 0,0 4 0 15,0-1 0-15,-1 4 16 0,-1 0 16 0,-1 3 0 0,-1-1 0 16,-2-2 176-16,-1 2 48 0,-1 1 0 0,-2 0 0 16,-1 3 656-16,-2 1 144 0,-1-2 32 0,-3 1 0 15,-1 1 192-15,-1-2 64 16,-3 2 0-16,-1 1 0 0,-2-1-192 0,-3 1-16 0,-3 1-16 0,0-2 0 31,-1-2-560-31,-2-2-176 0,1 3 0 0,-1-5 0 16,0 0-368-16,0-1-176 0,1-2-32 0,0 0-16 15,-1-1-1056-15,-1-4-208 0</inkml:trace>
  <inkml:trace contextRef="#ctx0" brushRef="#br0" timeOffset="66630.23">7126 15616 44223 0,'6'6'1968'0,"-4"-3"400"0,-2 1-1904 0,0-1-464 0,0-3 0 0,0-3 0 31,0 2-256-31,-2-4-128 0,2-1-48 0,2-5 0 16,-1-4-1360-16,4-4-256 0,1-3-64 0,1-1-16 0,3-6 1168 0,0-2 224 15,3-1 48-15,-2-5 16 0,1-1 1520 0,-1-3 304 0,0-1 64 0,-3-2 16 16,-1 0 80-16,-2-7 16 0,-1 4 0 0,-2-3 0 15,0-4-640-15,-1-3-128 0,0-1-32 0,0-1 0 16,2 2-352-16,-1 3-176 0,2 1 160 0,0 8-160 0,-1 4 0 0,4 3 0 16,0 1 0-16,2 7 0 0,-2 2 0 0,0 7-256 15,1 5 48-15,-3 2 16 0,1 3 48 0,-2 7 16 16,-1 0 0-16,1 4 0 0,-1 4 0 0,-1 5 0 16,-1 1 0-16,2 6 0 15,-2 2 0-15,0 5 0 0,2-1 0 0,-1 10 0 0,2 9-48 0,0 3 0 16,1 6 0-16,1-2 0 0,0 5 176 0,3-2 0 15,2 0 0-15,0-1 0 0,1-2-240 0,-1-1 48 16,2-2 0-16,-2-2 0 0,0-4 192 0,-1-4 0 16,-1 3 0-16,-2-8-144 0,-1-1 144 0,0-3 0 15,-1-4 0-15,-1-3 0 0,1-3 208 0,0-4-16 0,0 1-16 16,-2-7 0-16,2 0 80 0,-1-5 0 0,1-2 16 0,-1-2 0 16,1 0-112-16,0-3-32 0,0-4 0 0,1-3 0 15,-1-3-128-15,0-2 0 0,0-5 144 0,-2-1-144 16,2-2 272-16,0-5-16 0,0-4 0 0,-1-6 0 15,1 3 0-15,-1-7-16 0,-2 1 0 0,1-3 0 16,0-1-240-16,1 1 0 0,2 2 128 0,0 4-128 16,2 4 0-16,-2 5-128 0,0 6 128 0,0 1-208 0,-1 4-128 15,-1 2-32-15,-2 3 0 0,-2 0 0 0,0 6 16 0,0-2 0 16,-1 6 0-16,-1 3-12144 16,-2-1-2432-1</inkml:trace>
  <inkml:trace contextRef="#ctx0" brushRef="#br0" timeOffset="67010.35">7855 15084 43311 0,'12'1'3840'0,"-6"-1"-3072"0,0-1-608 0,-1 0-160 0,-2-1 0 0,0 0 0 0,1 1 0 0,4-4 0 31,4-1-1856-31,5-2-368 0,7-4-64 0,0-3-16 16,1 1-1856-16,-3-1-384 0,-1 2-80 0,-2-3-16 0,-3 3 3408 0,-5 1 672 0,-2-2 144 0,-4 3 32 16,-3 1 3584-16,-2 1 736 0,-2-4 144 0,-3 0 16 15,-1 0-1232-15,-3-2-256 0,-2 2-48 0,-3-2-16 16,2 5-1872-16,-2 0-368 0,0 4-80 0,-3 3-16 31,0 3-640-31,-1 5-128 0,-1 5-16 0,0 3-16 0,2 3-1344 0,1 2-272 0,1 5-48 0,0 5-16 31,3 4 560-31,1 3 112 0,3-7 32 0,2 4 0 0,1 1 2400 0,4 1 464 16,2 1 112-16,2-1 0 0,1-1 16 0,0-3 0 0,3 1 0 0,1-5 0 0,2-1-928 0,0-1-192 16,1-1-48-16,0-6 0 31,2 2-832-31,-1-3-160 0,-1-1-32 0,3-5-16 0,-3 0-1088 0,1-2-224 0,2 0-32 0,1-2-16 16,0-1-880-16,-2-1-176 0,2-3-48 0,-1 1-5184 0</inkml:trace>
  <inkml:trace contextRef="#ctx0" brushRef="#br0" timeOffset="67331.82">8329 14506 49759 0,'15'25'2208'0,"-7"-9"448"0,-2-3-2128 0,-2-4-528 0,-3-5 0 0,0 1 0 0,2 2-192 0,1 6-160 16,5 9-32-16,5 7 0 16,3 8-1344-16,3 2-256 0,1 2-64 0,1 2-16 15,-2-1 48-15,-3 3 16 0,-1 1 0 0,-6-1 0 16,-2 2 1232-16,-6 0 240 0,-3-2 48 0,-3 3 16 0,-2 2 80 0,-2-6 0 0,-1-2 16 15,-3-1 0-15,3-4 1136 0,-1-1 208 0,0-1 48 0,0-2 16 16,-1-5-1040-16,3 1 0 0,1-6-208 0,0-4-14960 16</inkml:trace>
  <inkml:trace contextRef="#ctx0" brushRef="#br0" timeOffset="67550.77">8329 14939 43311 0,'9'-2'3840'0,"-3"0"-3072"16,-2 0-608-16,-2-1-160 0,1 2 1088 0,1 1 192 15,6-5 48-15,6-1 0 0,5-1-1008 0,5-3-320 16,1-1 160-16,1 0-160 16,-1-2-544-16,-2 1-192 0,0-1-32 0,-3 1-16 15,-1 2-176-15,-2 0-16 0,-3 2-16 0,-4 0 0 16,-1 2-32-16,-2 1-16 0,-2 4 0 0,0 5 0 15,-1-2-1664-15,1 4-336 0</inkml:trace>
  <inkml:trace contextRef="#ctx0" brushRef="#br0" timeOffset="67836.39">8945 14935 24879 0,'8'7'2208'0,"-6"-4"-1760"16,-1-3-448-16,-1 0 0 0,0 0 4480 0,0-2 800 15,0 2 160-15,-1-1 48 16,0 1-5488-16,-3-3-976 0,-1-1-256 0,5 4-48 0</inkml:trace>
  <inkml:trace contextRef="#ctx0" brushRef="#br0" timeOffset="68010.88">8898 15441 44223 0,'10'8'1968'0,"-5"-6"400"0,-1 2-1904 0,-2-4-464 0,-1 0 0 0,1-3 0 16,-1 2-240-16,0-4-144 0,3 0-16 0,0-3-16 0,2-2 416 0</inkml:trace>
  <inkml:trace contextRef="#ctx0" brushRef="#br0" timeOffset="68956.66">9507 14386 18431 0,'12'3'1632'0,"-5"1"-1312"0,0-2-320 0,-2 2 0 16,-3-4 2992-16,-1 2 528 0,2 2 96 0,2 0 32 0,3 4-2496 0,3 5-512 15,3 0-80-15,0 2-32 16,-2-1 48-16,-1 1 0 0,-1 1 0 0,-1 0 0 15,-1 2 256-15,-1 0 48 0,-1-1 16 0,-1 5 0 0,1 7-688 16,0 6-208-16,-1 9 128 0,0 0-128 0,0 3 0 0,-1 1 0 0,-1 6 0 0,-3-2 0 16,2 3 0-1,-4-4 0-15,1 2 0 0,-4 2 0 0,0 1 0 0,-1-5 0 16,2-6 0-16,1-8 0 0,-1-3-224 0,0-4 48 16,3-5 16-16,0-3 0 0,1-7 160 0,0-4 0 15,0-2 0-15,-2-6 0 31,2 0-832-31,-2-3-96 0,1-4-16 16,-3-2-15056-16</inkml:trace>
  <inkml:trace contextRef="#ctx0" brushRef="#br0" timeOffset="69216.03">9467 14304 37775 0,'1'-5'3360'0,"1"0"-2688"0,-1 2-544 0,0-1-128 15,1 0 560-15,2 0 80 0,5-6 0 0,3-2 16 16,8-5-1792-16,3 1-352 0,7 4-80 0,1 2-16 16,1 4 512-16,0 1 112 0,1 4 0 0,-1 1 16 15,-1 1 752-15,-3 1 192 0,-1 1 0 0,-3 1 0 16,-1-2 512-16,-2 2 128 0,-2-2 16 0,-1 2 16 15,1-1 208-15,-2 0 32 0,0 1 16 0,1 0 0 0,2 2-288 0,-1 2-64 16,2 2-16-16,2 0 0 0,-1 5-416 0,1 1-144 16,2 0 0-16,-3 3 144 0,-2-1-144 15,0 5 0-15,-3 0-160 0,-2 4 160 16,-1 2-432-16,-4-1 16 0,-3 1 0 0,-1-1 0 16,-3 2-288-16,-3-2-64 0,-3 3-16 0,-4-5 0 0,-3 1 448 0,-4-1 80 15,-3-3 32-15,-3-1 0 0,-1-1 848 0,-4-4 160 16,1-2 48-16,-2-3 0 0,1-2 32 0,-1-4 16 15,0 1 0-15,-1-1 0 0,2-3-560 0,-1 0-128 16,-1-2 0-16,1-2-16 0,-1-4-176 0,1-1 0 16,0-2-192-16,0-2 192 15,1-2-1152-15,2-3-96 0,-1 2-32 0,3-3-15232 0</inkml:trace>
  <inkml:trace contextRef="#ctx0" brushRef="#br0" timeOffset="69657.13">10658 14224 33167 0,'0'4'2944'0,"-1"-4"-2352"0,-1 3-464 0,1-2-128 0,0 1 1728 0,0-2 336 16,-1 3 64-16,-1-3 16 16,-1 3-2304-16,-2 4-464 0,0-1-80 0,-2 4-32 15,2 0-2208-15,-1 2-432 0,-2 3-80 0,-1 2-32 16,0 2 2368-16,-2 5 480 0,-1 0 80 0,0 7 32 0,-3 3 2080 0,-2 7 432 0,2-2 64 0,-2 5 32 15,-3 9 160-15,-3 2 48 0,1 0 0 0,1 0 0 16,1-5-1408-16,-2 1-288 0,2 6-48 0,4 0-16 16,5-4-528-16,3-5 0 15,4-3 0-15,4-2 0 0,4-1 0 0,4-2 0 0,1-4 0 0,2-2 0 16,3-3 208-16,-1-1-64 0,4 1-16 0,3-3 0 16,0 1-128-16,2-5 0 0,3 5 0 0,-1-6 0 31,2 2-512-31,0-3-144 0,0 1-32 0,-1 1-17232 0</inkml:trace>
  <inkml:trace contextRef="#ctx0" brushRef="#br0" timeOffset="70090.5">10801 14623 43311 0,'-1'9'1920'0,"0"-1"384"0,-2-2-1840 0,2 0-464 0,1 0 0 0,0-1 0 0,1 3-832 0,2 4-272 0,-1 10-48 0,6 7-16 16,3 2-1072-16,1 3-224 0,3 2-32 0,-1-4-16 0,0 2 2512 0,1-2 384 15,0 0 144-15,-2 5 32 0,0 2 448 0,-3-2 80 16,-3 2 32-16,-2 2 0 0,-3 2-224 0,-4-1-64 16,-3 2 0-1,-2-4 0 1,-3 2-448-16,-1-4-112 0,0-6-16 15,-2 0 0-15,0 1-720 0,1-1-160 16,0-7-16-16,4-5-16 16,3-8-976-16,1-2-192 0,3-7-32 0,1-3-16 0,0-5 592 0,1-5 128 15</inkml:trace>
  <inkml:trace contextRef="#ctx0" brushRef="#br0" timeOffset="70288.34">10660 14762 39615 0,'16'-10'1760'0,"-6"2"352"0,-2 0-1680 0,-2 0-432 0,-2 4 0 0,-2-1 0 0,2 0 544 0,2-6 32 0,4-6 0 0,3-4 0 0,2-2-992 0,0 4-192 0,0-4-32 0,0 5-16 0,0-1-352 0,1 1-64 0,-1-1-16 0,2 2 0 0,3-2 1088 0,1 1 0 0,-2 4 256 0,2 2-64 0,2 2 720 16,0 4 144-16,3 1 32 0,-1 3 0 0,0 4-608 0,-1 0-112 0,2 2-32 0,-1 1 0 0,-1-1-336 0,-2 2-320 0,-2 0 64 0,-6 0-11824 15,-1 0-2368-15</inkml:trace>
  <inkml:trace contextRef="#ctx0" brushRef="#br0" timeOffset="70578.39">10851 14977 43311 0,'6'3'3840'0,"-1"-2"-3072"0,-1-1-608 0,-1-1-160 16,1 1-256-16,3-3-96 0,7 3-16 0,11-3 0 16,11-1-2432-1,9-1-480-15,7-2-112 0,1 1 0 16,-1-4-3152-16,-5 1-624 0,-3 0-128 0,-8 2-32 0,-7 3 6576 0,-7-1 1328 0,-7 4 256 0,-5 1 48 0,-5 0 2848 0,-4 0 576 15,-2 0 112-15,-3 0 32 0,2 0-2976 0,-2 0-608 16,2 0-112-16,-1-2-11504 16</inkml:trace>
  <inkml:trace contextRef="#ctx0" brushRef="#br0" timeOffset="71022.95">11031 14143 43311 0,'6'3'1920'0,"-3"0"384"0,-1-1-1840 0,1 0-464 0,-2 0 0 0,2-2 0 16,-1 0-320-16,4 3-176 0,5 0-16 0,7 5-16 31,5 3-64-31,6 2-16 0,3 2 0 0,2 3 0 0,5 3 224 0,-1-3 64 0,0 2 0 0,-1 2 0 16,2-1 320-16,-3 5 0 0,-2-1 0 0,-2 1 0 15,-2 2 320-15,0 1-32 0,2 5 0 0,-6-4 0 16,-8-6 32-16,3 4 16 0,5 14 0 0,3 11 0 0,-4 4-80 0,-3 1 0 15,-5 4-16-15,-1-1 0 0,-2-2-240 0,-3-1 128 16,-1-1-128-16,-3-1 0 0,1-2 272 0,-3-3-32 16,-2-3-16-16,1-1 0 0,0-2-80 15,-2 2-16-15,0-3 0 0,-2 1 0 0,-2-6 0 0,1 1 0 16,-4 1 0-16,-1-1 0 0,-3-1 0 0,-2-2 0 16,0-1 0-16,-4-3 0 0,-1-5-304 0,-2-2-64 15,-3-1-16-15,-2-5 0 0,-1-1-128 0,-2-6-48 0,0-2 0 16,-2-7-18160-16</inkml:trace>
  <inkml:trace contextRef="#ctx0" brushRef="#br0" timeOffset="73066.42">12247 14629 41471 0,'0'3'3680'0,"0"1"-2944"16,1-1-592-16,0-2-144 0,3 1 320 0,1 1 48 16,2 3 0-16,8 4 0 0,7 6-544 0,6 3-96 0,5 3-32 0,0 0 0 31,2 4-608-31,-2 1-128 0,-3 2-32 0,-4 3 0 16,-2 4-160-16,-7 3-48 0,-5 2 0 0,-6 4 0 15,-6 3 272-15,-7 6 48 0,-7 6 16 0,-4-4 0 0,-4-2 944 0,-2-4 176 0,-1-3 32 16,1-2 16-16,0-4 32 0,2-5 0 15,3-2 0-15,3-9 0 0,4-3-80 0,3-6-16 0,4-6 0 0,4-1-14352 16</inkml:trace>
  <inkml:trace contextRef="#ctx0" brushRef="#br0" timeOffset="73618.07">12425 14452 43311 0,'2'-5'1920'0,"-2"1"384"0,-1 1-1840 0,0-1-464 0,0 1 0 0,1 0 0 16,-2 0-240-16,1-1-144 0,0-2-16 0,-2-4-16 0,2-1-1184 16,0 1-256-16,0 3-32 0,0-2-16 0,-1-1 1376 0,4 4 272 0,-1-2 48 0,1 0 16 15,3 2 1040-15,3 0 224 16,-1 0 32-16,4-1 16 0,0 5-208 0,4 1-32 0,0 1-16 0,2 0 0 16,4 0-592-16,0 1-112 15,3 4-32-15,2-1 0 0,2-1-128 0,2 2 0 16,0 0 0-16,0 1 128 0,-1 1-128 0,-2-2 0 15,0 2-192-15,-2 2 192 0,-1-2-400 0,-3 2 32 16,0 3 16-16,-3 2 0 0,1 2-96 0,-3 2-32 0,-1 1 0 0,-2-1 0 16,0 2 96-16,1-1 32 15,2 5 0-15,2 0 0 0,-1 1 352 0,0-3 240 16,1-2-48-16,-3 1 0 0,-2-1 80 0,0-2 16 16,-2 1 0-16,-3-3 0 0,-2 2-832 0,-2-4-160 0,0 1-48 0,-4-3 0 15,0-2-848-15,-5 0-192 0,-2-2-16 0,-3 0-16 16,-5 1 256-16,-4-2 48 0,-3 2 16 0,-4-3 0 0,-1 1 1776 15,-4-1 368-15,-4 3 64 0,-2-3 0 0,-2 0 768 0,-3 1 128 0,-2-4 48 16,2 0 0-16,4-3-880 0,-2-3-160 0,4-3-32 16,4-1-16-1,6-2-1552-15,3-3-304 0,3-1-64 0,4 0-12800 0</inkml:trace>
  <inkml:trace contextRef="#ctx0" brushRef="#br0" timeOffset="74181.7">13647 14287 33167 0,'2'-2'2944'0,"-1"2"-2352"16,-1 0-464-16,-1 0-128 0,1-2 704 0,-1 2 128 0,1 0 32 16,-1 0 0-1,1 0-3824-15,-3 2-768 0,2 0-160 0,1-2-16 16,0 0 2496-16,0 0 512 0,-19 13 112 0,13-9 16 0,1-1 3904 0,-1 3 768 0,1-3 176 0,1 3 16 15,1-2-1536-15,1 0-320 0,1 2-64 0,1 0-16 16,0 0-1200-16,0 0-256 0,3 0-32 0,-2 2-16 16,0 1-464-16,2-3-192 0,-2 4 176 0,-1-2-176 15,0 3 0-15,-1 2 0 0,-2 2 0 0,-2-2 0 0,0 3 0 16,-2 3 0-16,-2-1 0 0,-2 5 0 16,-3 1 0-16,-2 5 0 0,0-3 0 0,0 2 0 0,0 3 0 0,1-2 0 15,0 3 0-15,3-4 0 0,0 3 0 0,3-3 0 16,0 5 0-16,3-5 0 15,0-2 272-15,-1 5-32 0,-1 6-16 0,-2 1 0 0,2 3-224 0,-3 1 0 16,-1 2-144-16,-1 0 144 0,-2 1 0 0,-1-1 0 16,1 1-128-16,0-5 128 0,2 1 0 15,-1-5 0-15,2-1 0 0,2-4 0 0,1-3 0 0,4-3 160 0,3 3-160 16,2-4 192-16,2 3-64 0,4-5-128 0,5-2 192 16,4 1-64-16,4-1-128 0,6-2-256 15,4 2 64-15,6-1 16 16,1-3-368-16,3 0-80 0,1 2-16 0,2-3 0 15,1 5-288-15,-2-4-64 0,0 5-16 0,-5-5-17088 0</inkml:trace>
  <inkml:trace contextRef="#ctx0" brushRef="#br0" timeOffset="74858.52">14116 14623 31327 0,'2'3'2784'0,"-4"-3"-2224"0,1 3-560 0,-1-2 0 16,-2 1 2144-16,2-2 320 16,-2 0 64-16,-1 2 16 0,-4-1-1984 0,-2 3-400 0,0-3-160 0,0 1 128 31,2-2-720-31,1 3-160 0,1-3-16 0,1 0-16 15,1 1 256-15,-1 2 48 0,0-1 16 0,-2 2 0 0,1-1 464 0,-3 4 256 16,-1 1-16-16,-1 0-16 0,-4 4 592 0,0 0 112 0,2 3 32 0,-2-1 0 0,1 1-608 0,0-2-112 16,3 1-32-16,3-3 0 15,2-1-208-15,2-3 128 0,2 2-128 0,2-5 0 0,1 1 0 16,0 1 128-16,3-2-128 0,-1 2 0 16,2 0 0-16,-1 0-160 0,2 0 32 0,0 2 0 0,0 0 128 0,4-1 0 15,1-1 0 1,1 1 0-16,1-1 0 0,2 1 128 15,0-4 0-15,0 3 0 0,0 1-128 0,0-4 0 0,0 6 0 16,2 0 0-16,2-2-192 0,-1 5-48 0,0 1-16 0,1-1 0 31,-1 4-400-31,0 0-96 0,1 4-16 0,-2 2 0 16,0 2 128-16,-3-1 0 0,-1 5 16 0,-5-2 0 0,0 2 448 0,-4-3 176 0,-2 1-128 0,-5-2 128 16,-3 0 512-16,-2-3 192 0,1-3 48 0,-3-1 0 15,-2-1-352-15,1-4-64 0,-1 2-16 0,0-2 0 16,0-3-144-16,1-2-48 0,1 2 0 0,-1-3 0 0,-3 0 112 0,0 0 16 15,-2 0 0-15,1-1 0 16,1 2-256-16,-4 1-208 0,-1-2 32 0,-3 1 16 16,-2-1-528-16,-2 0-96 0,-2 0-32 0,-1-2 0 15,-3-4-208-15,0 0-64 0,0-3 0 0,-1 0 0 16,2-4-464-16,2-2-112 0,3-1 0 0,5-5-11360 16</inkml:trace>
  <inkml:trace contextRef="#ctx0" brushRef="#br0" timeOffset="75292.35">14393 14263 43311 0,'3'0'1920'0,"-3"0"384"0,-1 2-1840 0,-1-2-464 0,1 4 0 0,0-3 0 31,-1 4-272-31,-1 3-160 0,-1 6-16 0,1 6-16 0,-1 9-3264 15,0 5-656-15,3 3-128 0,1-1-32 0,0 4 2416 0,1 2 464 0,3 2 112 0,2 6 16 16,3 0 3504-16,1-1 704 0,1 1 144 0,2 0 16 16,1 1-144-16,1 0-48 0,-3 0 0 0,1 2 0 0,-2 2-1696 0,-3 0-352 0,0 4-64 15,-2-4-16-15,0 0-512 16,-1-5 0-16,0 3 0 0,-3-6 0 16,0 2-544-16,-4-2-16 0,0 0 0 0,-3-3 0 15,-1-3 64-15,-2-3 16 0,0-3 0 0,-1-7 0 16,2-5-224-16,-2-5-64 0,3-2 0 0,1-6-9840 15,1-4-1968-15</inkml:trace>
  <inkml:trace contextRef="#ctx0" brushRef="#br0" timeOffset="75650.42">14904 14708 41471 0,'13'12'3680'0,"-7"-2"-2944"0,-1 0-592 0,-4-4-144 0,0 2 640 0,-1-2 112 0,0 5 16 0,1 3 0 32,1 10-1456-32,1 11-272 0,1 3-64 0,0 3-16 15,-2-3-1504-15,-1 1-288 0,-1-5-64 0,0 1-16 0,2 0 1568 0,-2 0 320 16,2 3 64-16,1-1 16 0,2-1 944 0,-2 1 128 16,2-3 48-16,-1 1 16 0,0-5 896 0,-3 0 176 0,1-4 32 15,-2-1 16-15,-1-3-1312 0,-3-5-176 0</inkml:trace>
  <inkml:trace contextRef="#ctx0" brushRef="#br0" timeOffset="75915.88">14827 14708 41471 0,'7'4'3680'0,"-5"-4"-2944"0,1 0-592 0,-2-3-144 16,0-1 1552-16,3 1 288 0,0-2 48 0,5-3 16 31,7-6-2544-31,9-4-512 0,9-4-112 0,5-2-16 16,4 5-1280-16,2-4-256 0,-1 4-48 0,-1 0-16 0,-6 4 768 15,-5 2 160-15,-3 0 32 0,-5 3 0 0,-3 2 1696 0,-5 0 352 0,-2 6 64 0,-4-4 0 16,-2 3-400-16,-2 2-96 0</inkml:trace>
  <inkml:trace contextRef="#ctx0" brushRef="#br0" timeOffset="76142.7">14862 14935 43311 0,'12'12'1920'0,"-4"-6"384"0,-1 0-1840 0,-2-1-464 0,-1-5 0 0,0 0 0 31,3 1-528-31,4 2-208 0,9 0-32 0,8 0-16 16,8 0-3440-16,1-3-704 0,2-2-128 0,-1-3-16 0,-3-1 1936 15,-3-3 400-15,-2-3 80 0,-3 2 16 0,-3-2 1072 0,-1 2 224 16</inkml:trace>
  <inkml:trace contextRef="#ctx0" brushRef="#br0" timeOffset="76632.37">15327 13946 28559 0,'12'14'2544'0,"-4"-6"-2032"15,-1 2-512-15,-3-4 0 0,-2-2 3264 0,1 2 544 0,1 1 112 0,2 2 32 16,5 10-3680-16,6 6-720 0,4 4-160 16,3 5-32-1,-1-2-2352-15,0 3-464 0,0-4-112 0,1 2-16 0,-1 0 2688 0,0-1 544 16,1 3 96-16,1 0 32 0,-2-1 784 0,1-2 144 0,-2-1 48 0,-1 2 0 16,0 1 1008-16,1 1 208 0,1 3 32 0,-2-1 16 15,-3-1-800-15,1 1-176 0,-3-2-16 0,0 1-16 0,-3 1-640 0,-1-1-128 16,-1 1-32-16,-1 4 0 15,-3-3-208-15,-1 3 176 0,-3-1-176 0,-2 3 160 16,-2 1-160-16,-4 3 0 0,-3-2 0 0,-2-2 0 0,0-5 0 0,-2-3-192 16,0-3 64-16,-3-1 128 15,0-3-272-15,-1-2 64 0,-1-1 16 0,-2-3 0 16,-2-3 192-16,0-2 0 0,-2-5 0 0,-2-3 0 31,0-3-704-31,-3-6-128 0,-1-2-48 0,-3-4-16160 0</inkml:trace>
  <inkml:trace contextRef="#ctx0" brushRef="#br0" timeOffset="77328.66">16588 14452 38703 0,'-1'4'3440'0,"0"-2"-2752"16,1-2-560-16,-1 4-128 0,1-2 0 0,0 2 160 15,0 2-160-15,0 7 160 16,1 6-3472-16,1 6-688 0,2 4-144 0,0 5-16 0,1 1 3648 0,1 4 720 0,-1 5 160 0,0 0 16 16,-2 3 2544-16,0 0 496 0,-2 1 96 0,0-1 32 15,-1 0-1984-15,-1-2-400 0,0-1-80 0,0-2 0 16,-2-1-640-16,2 0-112 0,1-3-16 0,0-3-16 15,0-3-448-15,0-5-96 0,2-2-16 0,1-3 0 32,-1-6-432-32,0-3-80 0,-2-3-32 0,0-7 0 0,0 0-752 15,-2-6-160-15</inkml:trace>
  <inkml:trace contextRef="#ctx0" brushRef="#br0" timeOffset="77743.58">16508 14265 41471 0,'1'1'3680'0,"-1"-2"-2944"16,0-1-592-16,0-2-144 0,0 2 1104 0,3-2 192 15,0-2 48-15,6-4 0 16,7-5-2080-16,9-7-416 0,11-1-64 0,6-3-32 15,6 4-544-15,-1 4-96 0,0 2-32 0,-3 1 0 0,-1 5 1216 0,-5 4 256 0,-2-1 32 0,-5 7 16 16,-4 0 752-16,-6 7 160 0,-4 1 16 0,-4 2 16 16,-5 4 192-16,-2 1 32 0,-2 7 16 0,-4 0 0 15,-1 3-192-15,-3 3-32 0,-1 1-16 0,-2-1 0 16,1-2-368-16,-2 0-176 16,-1-1 160-16,2 0-160 0,0-3 0 0,-1 0 0 0,1 0 0 0,1-3 0 15,2 1 0-15,-1-2 0 16,1-4-208-16,-1-2 64 0,2 1-128 0,-4-1-32 15,1 0 0-15,-4 1 0 0,0-2 64 0,-1 0 16 0,-5-1 0 0,0 0 0 0,-2-2 96 0,-3 0 128 16,-3-2-208-16,-2-2 80 16,1-2 128-16,-2-2 0 0,1-1-144 15,-1-2 144-15,1 0-608 0,1-3-48 0,2-1-16 0,3 1 0 16,2 1-1328-16,1 0-272 16,5 3-48-16,1-2-10960 0</inkml:trace>
  <inkml:trace contextRef="#ctx0" brushRef="#br0" timeOffset="78232.06">17617 13978 35935 0,'5'-3'1600'0,"-2"0"320"0,-2-1-1536 0,0 2-384 0,-1 2 0 0,0-3 0 0,0 3 256 0,0-1-32 16,1 1 0-16,-1 0 0 16,-1 1-3408-1,0 4-672-15,-3 3-144 0,0 0-32 16,-2 5 2496-16,-2 3 512 0,-1 2 80 0,-3 5 32 0,-1 0 3232 0,-2 8 656 0,-1 0 128 0,-1 4 32 0,-2 1-192 0,1 1-48 15,-2-3 0-15,-1-2 0 0,1 3-1840 0,0-4-368 32,-1 5-80-32,0-4-16 0,0 3-464 0,3-2-128 15,3 2 0-15,1-2 0 0,3 0 0 0,1 2 0 16,2 0 0-16,0 3 0 0,2-2 240 0,1 1-32 0,0 4 0 16,0-3 0-16,0 0-16 0,2 1-16 0,0 0 0 0,3 0 0 15,0-1-32-15,3 0 0 0,0-1 0 0,1 2 0 16,2-5-144-16,0 1 0 0,2-3 0 0,0-1 0 15,0-2 0-15,2-1 0 0,0-5-160 0,1 0 160 16,2-2-304-16,5-3 48 0,4-2 0 0,3 0 0 16,4-3 32-16,5-1 16 0,5 1 0 0,5-4 0 15,4-1-688-15,1-2-128 16,3 0-16-16,-2-2-16 0,0 1-2032 0,-1-1-416 16</inkml:trace>
  <inkml:trace contextRef="#ctx0" brushRef="#br0" timeOffset="79042.53">18235 14317 24879 0,'5'3'2208'0,"-2"-3"-1760"15,-2 2-448-15,-1-2 0 16,0 4 1984-16,0-3 320 0,1 4 64 0,2 5 16 15,0 2-2640-15,1 4-512 0,-1 0-128 0,-3 3 0 0,-2-1 896 0,0 2 272 0,-3 1 16 0,-2 2 0 16,0-1 800-16,-1 1 176 0,-3 8 16 0,-3 1 16 16,0 3-240-16,0 2-48 0,-2 4-16 0,-2-3 0 15,1 3-432-15,-3 0-96 0,2-2-16 0,-2 5 0 16,0-2-448-16,0-1 0 16,2-3 0-16,0 1 0 15,1-3 0-15,1-1 0 0,2 0-208 0,3-7 64 31,4-6-560-31,-1-3-96 0,3-7-32 0,2-4 0 0,0-3-768 0,2-8-176 16,0-3-16-16,0-6-13120 0</inkml:trace>
  <inkml:trace contextRef="#ctx0" brushRef="#br0" timeOffset="79405.73">18254 14316 40543 0,'-3'0'3600'0,"1"-3"-2880"16,1 3-576-16,0-2-144 0,-1 1 496 0,1 1 64 0,0 0 16 0,0-3 0 31,-1 3-3072-31,2 3-592 0,3 0-128 0,-3-3-32 16,11 15 112-16,-5-1 0 0,2-2 16 0,-2 4 0 0,0 0 4768 0,-1 5 944 0,-3 3 192 0,1 1 32 15,-3 3 176-15,-1 3 16 0,-2 1 16 0,2 3 0 16,-2-1-1808-16,1 5-352 0,1-2-80 0,1 2-16 16,0 1-352-16,-2-4-80 0,2 1-16 0,0-5 0 15,0 3-320-15,4-7 0 0,0 3 0 0,1-5 0 32,1 4-384-32,0-3-64 0,2 3 0 0,-1-3 0 0,0-1-64 15,1-4-32-15,-1 0 0 0,-2-3 0 0,1-1 128 0,-2-5 32 0,0-1 0 0,-3-2 0 16,0-3-688-16,1-2-128 0,-4-1-16 15,1-4-15168-15</inkml:trace>
  <inkml:trace contextRef="#ctx0" brushRef="#br0" timeOffset="79675.53">17962 15003 6447 0,'9'13'576'0,"-4"-7"-576"16,-2-1 0-16,1-4 0 0,-3-1 8128 0,2-1 1536 0,-1 0 288 0,5-1 64 15,5 0-8288-15,6 1-1728 0,7-5-224 0,6 1-96 16,1 1-1040-16,3-2-208 0,-1 0-32 16,-1-1-16-16,-5 0 1232 0,-1 1 240 0,-3-3 144 0,-4 3-160 15,-3 0-304-15,-4 2-64 0,-1 0-16 0,-4 1 0 16,0 0-96-16,-2 3 0 0,-1-4-16 0,-1 2 0 15,-1-1-528 1,1 0-96-16</inkml:trace>
  <inkml:trace contextRef="#ctx0" brushRef="#br0" timeOffset="80102.37">18930 13912 28559 0,'-2'7'2544'0,"-2"2"-2032"0,0-3-512 0,1 1 0 0,0 2 2752 16,1-3 448-16,-1 1 80 0,0 8 32 0,-4 10-2416 0,1 7-496 16,1 10-80-16,4 2-32 0,4 0-288 0,3-1 160 15,4-1-160-15,2 2 128 0,4 0 0 0,0 2 0 16,1 3 0-16,1 2 0 16,-1 0-128-16,-1 3 0 0,0 2 0 0,-3-2 0 0,-1-1 192 0,-2 2-64 15,-1-4 0-15,-2 2 0 0,-2-3-128 0,-3 4 0 16,1-6 0-16,-2-1 0 0,0-3 0 0,-2-2 0 15,1-2 0-15,-4-5 0 16,2-6-304-16,-3-2-80 0,0-1-32 0,-2-3 0 16,0 1-336-16,0-6-64 0,0-1-16 0,-2-1 0 31,1 0-976-31,1-3-208 0,1-4-32 0,-2-5-16 0</inkml:trace>
  <inkml:trace contextRef="#ctx0" brushRef="#br0" timeOffset="81431.43">19980 14364 39615 0,'-4'-2'3520'0,"0"-2"-2816"0,0 1-560 0,0 2-144 15,2 1 320-15,-3-3 48 0,-4 0 0 0,-6-1 0 31,-6-2-1424-31,-4 0-288 0,-1 4-48 0,1 2-16 16,-1 6 544-16,-2 0 96 0,1 3 32 0,-1 0 0 0,2 4 512 0,1-2 224 0,3 0-192 0,1 1 192 16,0 0 848-16,5-1 304 0,2-5 48 0,-1 5 16 15,-1 4-256-15,-2-2-64 0,0 2 0 16,3 1 0-16,1-3-544 0,2 0-112 0,4 0-32 0,2-1 0 0,2-2-208 0,4 1-192 16,2 0 48-16,6-2 0 15,3 1-256-15,3-2-48 0,5 2-16 0,5-1 0 16,4 1 464-16,4 0-144 0,2-2 144 0,2 2 0 0,2-2 0 0,0 2 0 15,1 1 0-15,-6-1 176 16,-1 2-176-16,-3 0 0 0,0 1 0 0,-6 3 0 16,-4-3-416-16,-3 3-160 0,-2 3-48 0,-4-3 0 0,-3 3 192 15,-3-1 48-15,-1 1 0 0,-5 3 0 0,0-2 688 0,-2 5 144 16,0-6 16-16,-1 2 16 0,2-1 96 0,0-1 32 16,1-1 0-16,-1-2 0 0,1 2-288 0,-2-1-48 0,2 0-16 15,-2 1 0 1,0-2-256-16,-1 0 0 0,0 2 0 0,-1-4 0 0,0 1 0 0,-3 1 0 0,1-4 128 15,-2 2-128 1,-1-2 192-16,-2-2 0 0,0-1-16 0,-3 1 0 0,1-2-16 0,-1-3 0 0,1 0 0 0,-4-1 0 16,2-1-160-16,-2 0 0 0,0-1 0 0,-1-2 128 15,-1 0-128-15,1 0 0 0,-1-5 0 0,0 2 0 16,1-3 0-16,0 2 0 0,1-5 0 0,0 3 0 16,3-1-128-16,1 0 128 0,0-1-160 0,2 0 160 15,0 2-320-15,4 0 16 16,-1 0 16-16,2 2 0 0,2-2-1152 0,1 0-224 0,1 0-64 0,3-4-14528 15</inkml:trace>
  <inkml:trace contextRef="#ctx0" brushRef="#br0" timeOffset="82113.36">20082 13905 36863 0,'2'0'3264'0,"-1"0"-2608"0,-1 0-528 0,0 0-128 16,0 3 1184-16,2-3 208 0,-2 0 32 0,1 1 16 31,2 2-1632-31,2 0-320 0,4 3-64 0,2 1 0 0,4 1 208 0,4 3 48 0,3 2 16 0,4 2 0 16,5 2 736-16,3 4 144 0,5 5 16 0,3 5 16 15,2 0-240-15,3 5-48 0,-1 1-16 0,-1 1 0 16,-3 3 16-16,-4 1 0 0,-2 1 0 0,-3 2 0 0,-3 2-16 16,-3 1 0-16,-3-1 0 0,-5 0 0 0,-3 4-128 0,-3-1-32 15,-3 2 0-15,-3 1 0 0,-4 1-144 0,-3-1 192 16,-2-1-192-16,-3 1 192 0,-2 0-192 0,-2-2 0 15,-1-1 0-15,-2-1 128 0,0 0-128 0,-3-1 192 16,-1-1-192-16,0-2 192 0,0-1-192 0,0-3 0 16,-2-6 0-16,0-1 128 0,-3 1-128 0,-2-3 0 15,0-1 0-15,-1-5 0 16,2-7-496-16,0-6-80 0,-3-4 0 0,-2-8-16 16,-2-2-112-16,-3-11-32 0</inkml:trace>
  <inkml:trace contextRef="#ctx1" brushRef="#br2">10842 15158 0</inkml:trace>
  <inkml:trace contextRef="#ctx0" brushRef="#br2" timeOffset="85678.22">15919 13823 26719 0,'-13'-3'2368'0,"3"1"-1888"0,5 0-480 0,4 0 0 16,1 2 1936-16,-2-3 304 0,-1 0 48 0,-3-1 16 15,2-2-2784-15,5 0-544 16,7-1-128-16,5 4 0 0,2-2-320 0,3 4-48 0,4-2-16 0,-3 3 0 16,1 0 832-16,-1 0 144 0,-2 3 48 0,-2 0 0 15,-2 1 2304-15,-1 1 480 0,-1 0 96 0,-1 1 0 0,-1 3-240 0,3-3-48 16,0 1-16-16,4 2 0 15,3-3-1168-15,4 0-224 0,4 0-48 0,8-4-16 16,7-1-288-16,11-2-48 0,11-3-16 0,11 3 0 0,10-2-128 0,9-3-128 16,5 2 192-16,6-4-192 15,7 2 192-15,8-1-192 0,5 4 192 0,1-1-192 0,-2-2 0 0,-8 1 0 16,-6 1 0-16,14 0 0 0,10 1 0 0,0 3 0 16,1-3 0-16,-6 3 0 0,-4 0 0 0,-2 0 0 15,2 3 0-15,-2-3 0 0,-3 0 0 0,2 3 0 16,-1 0 0-16,6 1 0 0,8-7 208 0,4 3-64 0,4 3-16 15,4-3 0-15,5 0-128 0,4 0 128 0,-1 0-128 0,4 2 128 16,3 5-128-16,-3-3 0 0,-5 1 0 0,-4 1 0 16,-4 2 0-16,-10 0 0 0,-8 0-128 0,-10 2 128 31,-9 1-448-31,-8-4 0 0,-8 2-16 0,-13 1 0 0,-7 0 192 0,-11-2 32 0,-9-1 16 0,-11-4 0 16,-6 0 224-16,-8 0 0 0,-5-3 0 0,-6 3 0 15,-5-3 0-15,-3 0 0 0,-3 1 0 0,-3 2 0 16,-1-3 0-16,-2 2 0 0,0-2-192 0,0 1 192 31,-1 2-880-31,0-3-80 0,-1 0 0 0,0 0-16304 0</inkml:trace>
  <inkml:trace contextRef="#ctx0" brushRef="#br2" timeOffset="86605.9">16341 15811 43311 0,'0'0'3840'0,"1"-1"-3072"0,0 1-608 0,1-2-160 16,-1 2-704-16,3 0-160 0,1 0-32 0,3 0-16 16,5-2-624-16,3 1-112 0,1 1-16 0,2 0-16 0,-1-3 1104 0,-2 1 208 15,-1 1 48-15,-3-2 16 0,0 1 1712 0,-4 0 320 16,1 0 80-16,-2-1 16 0,1 2-960 0,-2 1-192 15,0 0-32-15,0 0-16 0,0 0-160 0,2 0-16 16,0 1-16-16,5 2 0 0,2-3-16 0,6 2 0 16,6 2 0-16,5-4 0 0,4 3 80 0,7-3 16 15,9 0 0-15,9-3 0 0,7 3-32 0,10-2 0 0,7 4 0 16,8-2 0-16,7-2-272 0,9 0-48 0,8 4-16 16,9 0 0-16,5-2 112 0,9 3 0 0,8 0 16 0,5-3 0 15,-4 3-272-15,13 0 160 0,8 1-160 0,6 0 128 16,6 1-128-16,9-5 0 0,6 1 0 0,5 2 128 15,-3-1-128-15,4 2 0 0,2 2 0 0,2 0 0 16,-1 0-144-16,-3 4 144 0,-5-1 0 0,-2 2 0 16,-1 1-560-1,-10 3 0-15,-8 2 0 0,-3 2 0 0,-6 0-464 16,-8-1-112-16,-9 1-16 0,-11 0-18960 0</inkml:trace>
  <inkml:trace contextRef="#ctx0" brushRef="#br2" timeOffset="106437.96">20747 13548 22111 0,'-10'0'1968'0,"1"0"-1584"15,3-2-384-15,2 2 0 0,2-2 1344 0,-3 2 176 0,-5-1 32 16,-6 0 16 0,-5-3-2656-16,0 2-512 0,0-2-128 0,2-1 0 15,3 4 544-15,2-2 112 0,1 0 32 0,0 3 0 0,0-4 896 0,1 3 144 0,-1 1 0 0,0 0 160 16,-1 0 464-16,-2 1 80 0,0 3 32 0,-1-3 0 16,2 1 432-16,0 1 96 0,0-2 16 0,3-1 0 15,0 2-496-15,3-2-80 0,3-2-32 0,3 1 0 16,1 1-544-16,3-3-128 0,4 0 0 0,4-1 0 31,3 1-368-31,3 0-96 0,3-2-32 0,2 1 0 0,2 0-400 16,4 2-64-16,5-2-32 0,0 2 0 15,0-1 416-15,0 2 96 0,0 1 16 0,0-3 0 0,-1 2 144 0,-3 1 16 0,-1-2 16 0,0-1 0 0,-3 2 288 16,1 1 0-16,-1 0 0 0,1-2 0 0,0 2 1280 0,0-3 192 16,-3 3 64-16,2-1 0 0,1 1-320 0,-1 0-64 15,-2-3-16-15,0 1 0 16,0 1-1312-16,-2-4-256 0,-3 3-48 0,-4-1-16 15,-2 0-1408-15,-5 0-272 0,-4 0-64 0,-2-1-16 16,-5 2 208-16,-4-2 32 0,-3 4 16 0,-4-2 0 0,-2 1 1808 0,-2 1 352 16,-3 0 80-16,1 0 16 0,-2 1 1712 0,-1-1 336 15,-1 2 80-15,0-2 16 0,1 1-720 0,0-1-144 16,1 3-16-16,1-3-16 0,3 0-1248 0,2 0-256 16,1 0 0-16,1 0 0 0,1 0-288 0,1 0 48 0,1-3 16 0,1 3 0 15,2 0 224-15,-2 0 0 0,3 3 0 0,-1-3 0 16,3 2 288-16,-1 2 0 0,3-1 0 0,0-2 0 15,1 1-160-15,1 1-128 0,2 0 192 0,0-1-8336 16,5 0-1664-16</inkml:trace>
  <inkml:trace contextRef="#ctx0" brushRef="#br2" timeOffset="107665.62">20089 15489 3679 0,'-5'-3'320'0,"1"0"-320"16,1 0 0-16,0 0 0 0,2 2 832 0,1 0 80 15,0-1 32-15,-3-1 0 16,1-2-224-16,-2-1-32 0,1 2-16 0,-2-2 0 16,-3 3 2144-16,0 2 448 0,-2-2 64 0,-3 2 32 0,0 1-1072 0,-3 1-224 15,-3 2-32-15,1-3-16 16,-4 1-800-16,1 0-176 0,-1 1-16 0,-1 0-16 16,-1 2 144-16,-1-2 48 0,2 2 0 15,-2-4 0-15,2 0-448 0,-1 0-96 0,3 0-16 0,-1 0 0 16,3-2-512-16,0 2-128 0,1 0 0 15,1 2 0-15,2-2 0 0,0 0 0 0,3 2 0 0,1-2 0 16,0 2 0-16,1 0 0 0,1-2 0 0,1 0 0 16,-1 0-176-16,-1 0 176 0,1 0-128 0,-1 0 128 15,2 3-400-15,-1-3 0 0,2 1 0 0,1 1 0 16,2-2 208-16,1 2 64 0,2-1 0 0,1 0 0 16,1 2 352-16,3-2 80 0,3 1 16 0,2 1 0 15,2-3-48-15,4 1 0 0,2-1 0 0,3 0 0 16,1 0-272-16,4-1-176 0,5-2 32 0,3-3 0 15,2 2-464-15,-2-2-96 0,2 0 0 0,-2-3-16 16,-1 3-192-16,0-1-48 0,2 1 0 0,-3-1 0 16,-2 1 416-16,-1 2 80 0,0 1 16 0,-5 0 0 0,1 3 736 0,-4 0 160 15,-3 0 16-15,-1 0 16 0,-1 3 352 0,-3 0 64 16,-2 0 0-16,-1 1 16 0,-3-1-368 0,-2 0-80 16,-1 1-16-16,-1-2 0 0,-2-1-656 0,-2 2-144 15,1-1-32-15,-4-1 0 0,2 2 16 0,-5-3 0 16,0 0 0-16,-5-3 0 0,1 2 560 0,-4-1 128 15,-2 2 0-15,1-4 16 16,0 2-592-16,-4-2-128 0,-3 1-32 0,1 0 0 0,-1 0 240 0,0 2 176 16,-2-2-208-16,0 3 80 0,0 0 128 0,0 0 192 0,-2 0-32 15,1 2-16-15,-1 3-16 0,-1-4-128 16,1 4 192-16,-1-1-64 0,2 2-128 0,0 0 0 16,0 1 0-16,2 2 0 0,4-3 0 0,1 0 0 0,3-2 0 0,1 2 0 15,2-3 0-15,2-2 0 0,1 1 0 0,2-2 0 31,4 0-1104-31,3-2-112 0</inkml:trace>
  <inkml:trace contextRef="#ctx0" brushRef="#br2" timeOffset="109562.11">15714 17082 38703 0,'-4'-10'3440'0,"1"2"-2752"15,0-1-560-15,2 3-128 16,1 1-2272-16,-1-4-480 0,-2-7-112 0,-2-12-16 0,0-7 2336 0,0 0 544 0,0 3 0 0,1 5 0 31,0 7-5104-31,-2 4-1024 0,-1 1-208 0,0 5-16 0,0-2 8944 0,-1 5 1792 0,2-2 352 0,1 2 80 16,1 4-880-16,1-1-176 0,1 2-48 0,1-2 0 16,1 4-2064-16,0 0-432 0,0 1-64 0,0 4-32 15,0 0-672-15,-2 4-128 16,0 3-16-16,1 4-16 0,-1 3-96 0,1 3 0 15,-1 4-16-15,2 5 0 0,2 1-176 0,0 9 192 16,0 1-192-16,3 8 192 0,2 7-64 0,1 3 0 16,2 12 0-16,0 1 0 0,1 6-128 0,0 6 0 15,-2 2 0-15,-4 4 0 0,0 9 0 0,-4-4 0 0,-3-5 0 0,-2-3 0 16,-2-5 0-16,-3-8 0 0,-2-2 0 0,-3-10 0 16,1-2 448-16,-2-4 64 15,1-3 16-15,-1-3 0 0,2-2-128 0,-1-8-16 0,3-2-16 0,2-9 0 0,3-4-368 0,0-7-160 16,4-3 16-1,0-6 0 1,4-6-496-16,1-2-112 0,4-4-16 0,2-6-12240 0,4-4-2464 0</inkml:trace>
  <inkml:trace contextRef="#ctx0" brushRef="#br2" timeOffset="110350.73">17178 17305 41471 0,'-7'-1'3680'0,"-1"1"-2944"0,2-3-592 0,2 3-144 15,2-2 560-15,-3 0 80 0,-5-1 0 0,-5-4 16 32,-1 1-1168-32,-2 0-224 0,3 0-48 0,1 2-16 15,2 2 96-15,-3 2 32 0,1 2 0 0,-3 2 0 0,0 3 672 0,-5 6 320 0,-1 2-16 0,-5 3-16 16,-1 2-144-16,-2 5-16 0,-1 1-128 0,-1 0 192 16,1 2-192-16,-2-1 0 0,1-5 0 0,3 1 0 0,3-5 336 0,2 2-16 15,3-5-16-15,4-2 0 0,4 0-128 0,4-3-32 16,4 0 0-16,3-4 0 0,3-1-144 0,4-2 128 15,4 1-128-15,3-1 128 0,4 0-128 16,2-3-192-16,3 3 32 0,2-2 16 0,3 2 144 0,1-1 0 16,1 2 0-16,-1-2 0 0,-1 3 0 0,0 0 0 15,0 1 0-15,0 2 0 0,0 0 0 0,-3 0 0 16,0 3 0-16,-1-1 0 0,-1 2 0 0,-1 1 0 16,-1-2 0-16,-1 1-128 0,-1 0 128 0,1 3 0 0,0-1 0 15,0-2 0-15,0 2 0 0,0-2 256 16,-1 3-64-16,0-3-16 0,0-1-176 0,-1 2 160 0,2 2-160 0,0-3 160 15,1 2-160-15,-2 1 0 16,0-6 0-16,-1 4 0 0,-2 0 0 0,1 6 0 0,-2-1 128 16,-4 1-128-16,-2 1 0 0,-3 2 0 15,-3 3 0-15,-2 1 0 0,-3 2 336 0,-4 3-16 0,-2-2 0 0,-2-3 0 16,-2-2 112-16,-3-1 16 0,1-1 0 0,-3-4 0 16,1 1-48-16,-1-6 0 0,0 2 0 0,0-5 0 0,2-2-80 15,-2-2 0-15,-2 0-16 0,-2-2 0 16,-1 1-144-16,-1-2-32 0,-3 0 0 0,-2 1 0 15,-1-2-128-15,-3 2 0 0,-1-1 0 0,-1 6-176 16,0-3-240-16,0 2-48 0,-1 0-16 0,1 0 0 31,-1 0 0-31,1 1 0 0,0-2 0 0,-1 2-12896 0,1-3-2592 0</inkml:trace>
  <inkml:trace contextRef="#ctx0" brushRef="#br2" timeOffset="112193.64">11656 17263 40543 0,'-9'0'3600'0,"2"0"-2880"15,3-3-576-15,3 2-144 0,-1 1-960 0,-1-2-208 16,-3-2-48-16,-3-2-16 15,-2-1-96-15,1-2-16 0,2 2 0 0,2 1 0 0,1 0 1904 0,2 4 368 0,-1 0 80 0,-1 6 16 16,0 0-672-16,-1 6-128 0,-2 2-32 0,-1 4 0 16,0 3-64-16,-5 2-128 0,-1 5 176 0,-1-2-176 15,0 5 752-15,-2 3 32 0,-3 0 16 0,-3 3 0 16,0 3-80-16,-4 2-16 0,0 2 0 0,1-2 0 16,-2-4-304-16,3 4-64 0,0 2-16 0,2-4 0 15,0 1-96-15,-1 0-32 0,1 0 0 0,1-5 0 16,1-3-192-16,0 1-160 0,1-3 32 0,-1-1 0 15,1 1-112-15,1-4-16 0,2 0 0 16,4-5 0-16,0-1-560 0,3-5-112 0,2 0-32 0,3-5-10864 16,1-2-2176-16</inkml:trace>
  <inkml:trace contextRef="#ctx0" brushRef="#br2" timeOffset="112592.21">11663 17174 43311 0,'-11'10'1920'0,"0"-4"384"0,-1 0-1840 0,3-2-464 0,4-4 0 0,1 0 0 16,-1 2-1184-16,-2-2-336 0,-3 0-64 0,0-2-16 0,5-2-5184 0,3-1-1024 0,3 1-224 15,1 1-32-15,1 3 7616 16,-1 0 1536-16,0 3 320 0,0 3 48 0,2 3 2624 0,-1 5 528 0,1 1 96 0,2 2 32 0,1 1-1424 0,0 3-288 16,0-1-48-16,1 0-16 0,2 4-1584 0,-3-1-320 31,-1 2-64-31,0-3-16 0,2 0-240 0,-2 3-48 16,3 3-16-16,-1 2 0 0,1 4-448 0,1-2-96 15,-1 5 0-15,-1 1-128 0,2 3 0 0,-2-3 0 16,0 1 0-16,1-5 0 0,-2 1 0 0,1 1 0 15,0 3 0-15,0 0 0 0,-1-1 0 0,-1-3 0 16,-1-1-160-16,-1-3 160 0,-2-2-432 0,0-6 48 0,-1-1 0 16,-1-3 0-1,0-4-384-15,-1-5-64 0,1-4 0 0,0-3-12288 0,0-3-2464 0</inkml:trace>
  <inkml:trace contextRef="#ctx0" brushRef="#br2" timeOffset="112862.1">11118 17975 43311 0,'-15'11'3840'0,"3"-7"-3072"0,1 2-608 0,3-5-160 0,6-1 832 0,3 0 144 15,1-1 32-15,3-1 0 16,4-2-3216-16,7-2-640 0,9-4-128 0,7-3-32 15,4 1 1568-15,0-2 304 0,1 0 64 0,-1 1 16 0,1 6 2256 0,-3-2 448 16,1 2 80-16,0 2 32 0,-2 1-1104 16,0 0-208-16,2 2-64 0,-2-2 0 0,2-1-384 0,-2 2 0 15,-1-1-224-15,-1-2 80 16,-1-1-1200-16,1 1-256 0,2-2-32 0,0 0-16 0</inkml:trace>
  <inkml:trace contextRef="#ctx0" brushRef="#br2" timeOffset="113843.73">12680 17332 43311 0,'-4'10'3840'0,"3"-4"-3072"0,1 1-608 0,1-2-160 15,1-1 0-15,1 2 0 0,1 8 0 0,0 9 0 31,5 7-816-31,1 7-32 0,0 2-16 0,-1-2 0 0,-2 7 320 16,-3 1 64-16,-2 3 16 0,-4 1 0 0,-1 0 656 0,-4-2 144 0,-1-3 32 0,0 1 0 16,-2-5-208-16,-1-1-32 0,2-2-128 0,2-7 192 31,0-3-736-31,3-5-160 0,1-6-16 0,3-6-16368 0</inkml:trace>
  <inkml:trace contextRef="#ctx0" brushRef="#br2" timeOffset="114145.92">13048 17104 47919 0,'-7'7'2112'0,"-2"-1"448"0,-1-2-2048 0,3-2-512 0,3 2 0 0,2-4 0 31,-1 1-448-31,-2 1-208 0,-4 5-48 0,1-1 0 16,3 2-1424-16,2 4-304 0,5 2-48 0,1 6-16 0,2 7 1808 0,0 2 368 0,-1 5 64 0,1 2 0 16,-3 8 1184-16,2 0 224 15,-1 3 64-15,-2 4 0 0,-1 0-736 0,0-3-144 0,-1 2-16 0,-3 1-16 16,-1-1 32-16,-1-6 16 0,-1-2 0 0,1-1 0 0,0 2-352 16,0-3 0-16,-1-1 0 0,-1-3 0 15,3-5-640-15,-2 0-192 16,1-2-32-16,-1-6-17056 0</inkml:trace>
  <inkml:trace contextRef="#ctx0" brushRef="#br2" timeOffset="114558.78">12427 18122 35935 0,'-1'6'3200'0,"-1"-2"-2560"15,0-1-512-15,2-3-128 0,0 0 1376 0,0 3 256 0,0 1 48 0,3 2 16 0,1 0-1376 0,2 3-320 16,1 1 0-16,2-4 0 0,1 0 512 0,-2-2 64 15,1 2 0-15,-2 0 16 0,2-2 48 0,-1 0 16 16,0 1 0-16,1-2 0 0,1 4-208 0,2-6-64 16,3 1 0-16,5-2 0 0,3-2-224 0,8 1-160 31,6-6 192-31,7 4-192 0,1-4 0 0,6 1 0 0,6 0 0 0,2-3 0 0,5 2-304 0,0-2-64 16,0 2-16-16,-2-2 0 31,-3 6-176-31,-6-2-32 0,-6 1-16 0,-5 4 0 15,-2-3 48-15,-4 2 16 0,-5 1 0 0,-4 0 0 16,-2 0-208-16,-7 0-32 0,-4 0-16 0,-4-2-11328 0,-3 1-2272 0</inkml:trace>
  <inkml:trace contextRef="#ctx0" brushRef="#br2" timeOffset="114956.52">13994 17137 49759 0,'6'12'2208'0,"-5"-3"448"0,-1-2-2128 0,-1-1-528 0,0-3 0 0,0 0 0 15,0 4 192-15,-2-1-192 16,1 10 192-16,0 2-192 0,2 6-1632 16,2 3-432-16,1 5-96 0,-1 3-16 0,-2 2 944 15,-2 5 176-15,-1 3 32 0,-4 4 16 0,0 5 1456 0,-2 3 272 0,-1 3 64 0,-1-2 16 16,1 1-160-16,1-4-16 0,-1-2-16 0,0-3 0 15,1-3-176-15,2-6-48 0,0-2 0 0,3-5 0 0,0-2-384 0,3-6-224 16,1-3 32-16,0-7 0 16,2-2-464-1,1-5-96-15,-1-5-16 0,3-7-11920 0,0 0-2400 0</inkml:trace>
  <inkml:trace contextRef="#ctx0" brushRef="#br2" timeOffset="115295.09">13775 17228 11967 0,'-2'0'1072'0,"-1"-4"-864"0,0 2-208 0,0-2 0 15,2 2 6912-15,1-2 1344 0,0 0 272 0,1-2 48 31,4-3-7952-31,4-4-1600 0,4 1-320 0,5-1-64 0,1 3-1264 16,4 2-240-16,-1 1-48 0,1 4-16 0,1-1 5152 0,-1 4 1024 0,2 1 208 0,1 2 32 0,1-1-1872 0,3 2-368 31,1 0-80-31,1-2-16 0,0-2-384 0,0 1-96 16,-1 2-16-16,-1-3 0 0,-3 0-416 0,0 2-96 16,-1-2-16-16,-2-2 0 0,-3 2-528 0,-1-3-112 0,-1 3-32 15,-1-1 0 1,-2 1-416-16,-3 0-96 0,0-2-16 0,-3 2 0 15,1-3-784-15,-3 3-144 0,1 3-48 0,-2-3-8912 0,1 2-1792 0</inkml:trace>
  <inkml:trace contextRef="#ctx0" brushRef="#br2" timeOffset="115578.42">13997 17657 20271 0,'0'11'1792'0,"-2"-4"-1424"0,1-1-368 0,1-1 0 0,0-4 4576 0,1 1 848 16,1-2 160-16,1 4 48 0,5 0-4656 0,3 1-976 15,6-2 0-15,4 0-224 0,5-2 352 0,4 2 64 16,7-6 0-16,4 3 16 0,3-1 624 0,4 1 128 15,6-3 32-15,1 1 0 0,3-2-464 0,3-2-80 16,3-4-32-16,1 0 0 16,-1-2-800-16,-2 0-144 0,-1-1-48 0,-1-3-19168 0</inkml:trace>
  <inkml:trace contextRef="#ctx0" brushRef="#br2" timeOffset="126477.68">8771 10454 5519 0,'-1'-7'496'0,"-1"0"-496"0,1 1 0 0,-1 3 0 16,-1-2 6464-16,1 1 1216 0,-2 0 224 0,-1-4 48 15,-4-9-5920-15,-2-2-1200 0,-2-10-224 0,-1-5-48 16,2-4-2112 0,1-4-432-16,1-1-64 0,1-4-32 0,4-1 1840 0,3-3 368 0,3 1 80 0,3-6 16 15,3 1 48-15,3-1 16 0,0 1 0 0,-2 2 0 0,1 0-288 16,-3 5 0-16,0 1-128 0,-1-2 128 0,-1 0-128 15,-4 3 128-15,0-1 0 0,-2 0-144 0,-3-6 496 0,-1 5 96 16,-1 3 32-16,-1-2 0 0,-2-2 192 0,-3-2 32 16,2 3 16-16,0-3 0 0,0 4-448 0,5 3-80 15,5 2-32-15,4 1 0 0,3 1-160 0,3 4 0 16,1 4 0-16,1 1 0 0,3 0-288 0,2 2 64 16,1 0 16-16,2 2 0 15,-2 4-496 1,-1-2-112-16,-1 5-16 0,-1-1 0 0,-5 1 48 0,-1 4 0 0,-2 1 0 0,-5 2 0 0,1 0 640 15,-6 5 144-15,1 0 0 0,-3 0 0 0,0 4 0 0,-3-2-224 16,1 3 64-16,-2 1 16 0,0 2 368 0,0 0 80 0,3 2 16 0,-2 2 0 16,1 1 48-16,1 1 16 0,2 0 0 0,0 4 0 15,1-2-384-15,1 3 0 16,0-1 0-16,1 2 0 0,-1-1 0 0,0 4 0 0,0-3 0 0,-2 2 128 16,-1 2-128-16,-3-1 0 0,1-2 0 0,-2 0 0 15,-1-1 0-15,-3 3 0 0,-2-4 0 0,-1 2 128 16,-1-1 64-16,0 0 32 0,1-3 0 0,2-2 0 15,2-2 288-15,6-3 64 0,2-2 16 0,2-4 0 16,5-2 272-16,3-3 48 0,2-1 16 0,3-4 0 16,5-3-656-16,1-3-128 0,4-2-16 0,2-3-128 31,3-1-672-31,2-2-240 0,3 0-48 0,0-5-16 16,3 0-64-16,-2 0-16 0,-1 2 0 0,-1-1 0 0,-4 7 832 0,-2-2 224 15,1 3 0-15,-5 2 0 0,0 3 128 0,-4 1 128 0,-3 4 0 0,-3 2 16 0,-3 2 544 0,-2 1 96 16,-2 3 32-16,-2 0 0 0,-2 2-256 0,-1 4-48 15,-1 3-16-15,1 0 0 16,-2 7-112-16,0 5 0 0,1 7-16 16,4 13 0-16,3 9-352 0,4 13-144 0,4 11 128 0,4 8-128 0,2 8 0 0,-1 5 0 0,2 6 0 15,-2 5 0-15,0 5-192 0</inkml:trace>
  <inkml:trace contextRef="#ctx0" brushRef="#br2" timeOffset="-66983.88">23428 1062 9215 0,'2'-1'816'0,"2"-4"-656"0,0 4-160 0,-2-2 0 16,2 2 1760-16,-1-2 320 0,4 1 64 0,3-2 16 15,3 1 1040-15,4-2 192 0,2 1 64 0,0 6 0 16,-2 2-1088-16,-1 5-192 0,-2 7-64 0,-2 1 0 15,-2 7-1088-15,-3 5-240 0,-2 8-32 0,-4 8-16 16,-2 6-560-16,-3 2-176 0,-3 1 0 0,-2-3 0 16,1 3 0-16,-2 0-176 0,1-5 0 0,2-1 0 15,1-6-784 1,2-2-176-16,0-2-16 0,2-7-16 0,2-3 640 0,-2 0 128 0,4-5 16 0,-4-3 16 0,1-1 112 0,-1-1 0 16,-1-1 16-16,-2 2-14480 15</inkml:trace>
  <inkml:trace contextRef="#ctx0" brushRef="#br2" timeOffset="-66178.75">23551 811 23951 0,'-1'0'2128'0,"0"0"-1696"0,2 0-432 0,0 0 0 16,1 0 128-16,0 0-128 0,1 0 0 0,1 0 128 0,5 0 832 0,2-2 144 15,4 2 48-15,1 0 0 0,3 0-448 0,1 0-96 16,2 2-16-16,1-1 0 0,4 2-592 0,1-1 0 15,1 2 0-15,1 0 0 16,1 2 0-16,0 2 0 0,-1 2 0 0,0 3 0 0,1 0 0 0,-1 2 0 16,0 2 0-16,-2 1-128 0,-1-1 128 0,2 2-192 15,-1 2 192-15,-2-2-192 16,0 1-256-16,-4-1-64 0,-3-3-16 0,-4 1 0 16,-2-3 528-16,-3 1 0 0,-2-2 0 0,-3 0 0 0,-2-4 1008 0,-4 1 256 15,-3 2 48-15,-5-3 16 0,-4 4-112 0,-5-3 0 16,-5 2-16-16,-3 0 0 0,-2 0-928 0,-5 2-272 15,-3 0 128-15,-3 2-128 16,-1-1-992-16,-1-2-272 0,0 0-48 0,1-2-16 16,2-4-1104-16,1 0-208 0,1-4-48 0,3 0-16 15,2-1 1488-15,1-2 320 0,5 1 48 0,3 2 16 0,4-3 832 0,2 2 256 0,2 2 16 0,4-1 0 16,3-2 1920-16,3 1 384 0,3-2 80 0,2 2 16 16,3-2-576-16,3-2-112 0,4 2-32 0,3-2 0 15,3-1-1376-15,4 2-288 0,3-3-48 0,2-2-16 16,2 1-224-16,0 2 0 0,1-4 0 0,-3 1 0 15,-1 3-176-15,-4-1 32 0,-3 1 0 0,-2 0 0 16,-3 3-576-16,-4-3-112 16,-1 3-32-16,-3 0 0 0,-1-2 528 0,-3 2 96 0,-1 2 32 0,-1-2 0 0,-2 3 208 0,1 0 0 15,-2-3 0-15,-1 3 0 16,1 1 576-16,4-4 16 0,0 0 0 0,0 0 0 0,0 0 288 0,-21 9 48 16,19-6 16-16,1-2 0 15,2 2-400-15,0-1-80 0,0-1-16 0,3 2 0 16,1-1-256-16,0 2-64 0,2-2-128 0,-1 0 192 0,3 1-192 0,0 2-128 15,1-1 128-15,-2 0-208 0,2 1 208 0,0-2 0 16,0 1 0-16,1 1 0 0,0 2 0 0,2 0 0 16,0-1 0-16,1 0 0 0,3 0 0 0,2 4 0 15,0 0 0-15,2 2 0 0,2 1 0 0,-2 0 0 0,-1 2 0 16,-2-1 0-16,-1 1 0 0,-1 1 0 0,-2-1 0 16,-2 1 0-16,-3 0 0 0,-1 0 0 0,-2 2 0 15,-3-2 0-15,1 3 0 16,-3-2 0-16,1 2 0 0,-2-1 0 0,0-2 0 0,0 0 0 0,0-1 0 0,0-2 0 15,0-1 0-15,1-2 0 16,0-3 0-16,0-2 0 0,1-1-336 0,0-4 16 0,0 0 16 0,2-2-17568 16</inkml:trace>
  <inkml:trace contextRef="#ctx0" brushRef="#br2" timeOffset="-63233.73">25148 1371 23039 0,'-6'3'2048'0,"1"-3"-1648"16,3 0-400-16,2 0 0 0,0 0 752 0,0 0 64 15,0 0 16-15,-1 1 0 0,1 1 160 0,3-2 32 16,3 3 16-16,-6-3 0 0,23 0-400 0,-5 1-96 15,1-1-16-15,6 0 0 0,2-1 208 0,4 1 32 16,3-3 16-16,0 0 0 0,5 0-352 0,1 0-80 16,2-4-16-16,2 4 0 0,0 0-336 0,1-1 144 0,3-2-144 0,-1 1 0 31,2 2 0-31,0-4 0 0,-2 1 0 0,2 0 0 0,3 0 0 0,-4 0 0 0,2 1 0 0,-3 0 0 16,0 1 0-16,-3 0 0 0,-1 2 0 0,-3-1 0 15,-7 2 0-15,-2 1 0 0,-3 0 0 0,-5 0 0 16,-2 0 0-16,-2 1 0 0,-2-1 0 0,-2 0 0 15,0 0 0-15,-3-1 0 16,0 1 0-16,-2-2 0 0,-1 2 0 0,-2-3 0 16,-1 2 0-16,-1-4 0 0,0 4 0 0,-1-5 0 0,0 2 0 0,-2-2 0 0,1 0 0 15,-1-1 0-15,1-1 0 0,-3 0 0 16,0-2 0-16,-2 2 0 0,1-5 0 0,-2 3 0 16,-1-2 192-16,-1-1 0 15,-3 0-16-15,0-3 0 0,-2 1-176 0,-1-1 0 0,-3-2 0 0,1 2 128 0,-2-3-128 0,0 3 128 16,0 2-128-16,1 2 128 0,0 2-128 0,-1 1 128 15,2 3-128-15,1 3 128 0,0 0-128 0,2 1 0 16,1 2 0-16,3 0 0 0,2-2 0 0,2 2 0 16,2 2 0-16,1 0 0 0,1-2 0 0,2 3 0 31,4-2 0-31,-1 1 0 0,3 1 0 0,1-3 0 16,4 3 0-16,1 0 0 0,1 1 0 0,3-3 208 15,0 4-48-15,1 1-16 0,0 0 192 0,0 4 48 0,1 0 0 16,-3 0 0-16,-2 1-256 0,0 3-128 0,2 2 128 15,-4 0-128-15,-2 2 0 0,-2 1-128 0,-2-1 0 0,-1 2 0 16,-4 0 128-16,-1 3 0 0,-2 0 0 0,-2 0 0 16,-3 4 128-16,-1-3 16 0,-1 1 0 0,-3-3 0 15,2-1 0-15,-2-1 0 0,1-2 0 0,-1 4 0 16,-1-3-144-16,3 3 160 0,-1-2-160 0,1-1 160 16,2-3-160-16,0 2 0 0,1-2 0 0,1-3 0 15,0-1-1328-15,1 0-288 0</inkml:trace>
  <inkml:trace contextRef="#ctx0" brushRef="#br2" timeOffset="-62933.47">28043 755 25791 0,'6'9'2304'0,"-3"1"-1856"0,1 2-448 0,-1-2 0 0,-1-1 2176 0,-1-2 352 16,2 2 64-16,-1 9 16 0,3 8-1552 0,0 12-304 0,1 6-64 0,-2 3-16 16,-2 1-64-16,-3 1-16 0,-1-3 0 0,-3-2 0 15,1-2-464-15,-3-4-128 0,-2 0 0 0,-1 0 0 16,-1-6-160-16,1-1-96 0,1-7-32 0,0 0 0 15,-1-2-1536-15,1-1-304 16,2-2-64-16,-2-3-12832 0</inkml:trace>
  <inkml:trace contextRef="#ctx0" brushRef="#br2" timeOffset="-62680.6">27469 656 39615 0,'-4'0'3520'0,"2"2"-2816"0,3 0-560 16,3-2-144-16,0 3 0 0,3-3 192 16,1 3-192-16,6 0 192 0,7 1 224 0,9 2 48 0,10-4 16 15,6 2 0-15,7 0-112 0,4-2-32 0,4-1 0 0,3 2 0 16,4-1-80-16,3-2-32 0,3 0 0 0,2-2 0 15,2-1-224-15,0 2 0 0,-2-1 0 0,-2-2-12992 16,1 0-2512-16</inkml:trace>
  <inkml:trace contextRef="#ctx0" brushRef="#br2" timeOffset="-61839.07">28155 195 32255 0,'-12'0'2864'0,"1"0"-2288"0,2 3-576 16,4-3 0-16,1 0 0 0,-3 1-352 0,-7 1 48 0,-11 1 16 15,-8 1-64-15,-8 2-16 0,-6 1 0 0,-3 2 0 16,0 3 368-16,-3 2-144 0,0 4 144 0,0 5 0 16,-2 1 0-16,-2 5-128 0,3 3 128 0,-3 5 0 15,-1 1 0-15,-1 7-128 0,-2 2 128 0,3 0 0 16,5-1-144-16,3 3 144 0,3 2 0 0,5-1-144 16,6 1 144-16,5-6 192 0,4 2-32 0,4-3-16 15,2 3 1008-15,2 4 208 0,3 7 48 0,5 1 0 16,4 4-768-16,5-3-160 0,7-6-32 0,6-3 0 0,7-8-208 15,5-1-48-15,7-5-16 0,9 2 0 16,8-5 272-16,9 1 64 0,8-5 16 0,8-3 0 0,5-5-400 16,2-2-128-16,5-2 0 0,0-5 0 15,1-1-304-15,1-6-112 0,-2-1-32 0,-1-5 0 16,-4-1-528-16,-1-5-112 0,0 0-32 0,1-7 0 16,1 0 288-16,-2-3 64 0,-6 1 16 0,-3-5 0 0,-2-2 512 0,-2-3 112 15,1-6 128-15,-4-4-208 0,-2 0 1168 0,-4-10 224 16,-3-2 48-16,-3-6 16 0,-5-1 80 0,-3-8 16 15,-6 1 0-15,-4-3 0 0,-1-8-944 0,-6-3-176 0,-4 0-32 16,-5 0-16-16,-5-4-176 0,-5 1 128 0,-2 9-128 16,-5-2 128-16,-7-1-128 0,-4 6-224 0,-5 3 48 0,-7 5 16 15,-3 7 160-15,-4 4-128 16,-3 6 128-16,-10 3-128 0,-5 6-176 0,-9 4-16 16,-12 9-16-16,-6 2 0 15,-7 9-304-15,-5 4-48 0,-6 5-16 0,-1 6 0 0,8-1 192 16,-2 2 16-16,-7 2 16 0,-3 0 0 15,-1 5-496-15,2-1-112 0,3 2 0 0,8 1-13056 0</inkml:trace>
  <inkml:trace contextRef="#ctx0" brushRef="#br2" timeOffset="-61030.65">24526 315 18431 0,'-22'-12'1632'0,"3"2"-1312"0,5 4-320 0,6 2 0 0,0 2 352 0,-5-2 0 16,-13-7 0-16,-18-3 0 0,-12-4 576 0,-10 1 112 16,-4 1 32-16,2 8 0 0,2 4-656 0,0 2-128 15,2 7-32-15,-1 1 0 0,-1 5 528 0,1 4 112 16,-1-1 0-16,3 6 16 0,2 3 160 0,1 1 16 0,2 2 16 16,0 3 0-1,3 3-288-15,2 1-64 0,2 2-16 0,5 1 0 0,3-2-528 0,-1 8-208 0,-2 10 176 0,0 5-176 16,2 7 0-16,2 6 0 0,5-5 0 0,4 3 0 15,6 4 0-15,2 1 0 0,4 2 0 0,3 1 0 16,4 4 224-16,4-1-48 0,4-3-16 0,2 0 0 16,4 9-160-16,5-3 0 15,4 6 0-15,5-7 0 0,2-4-224 0,4-10 80 0,2-7 16 0,5-3 0 16,4-6-304-16,6-4-48 16,4-3-16-16,3-10 0 0,2-2 304 0,6-6 48 0,6-3 16 0,6-7 0 0,2-4 128 0,3-6 0 15,5-3 128-15,2-7-128 0,1-2 496 0,3-3 16 16,5-3 16-16,-2-4 0 0,-3-4-240 0,-3-7-48 15,-1-3-16-15,-5-3 0 16,-1-2-224-16,-7-3 0 16,-3-1 0-16,-3-5 0 0,-4-4-144 0,-3-2-128 15,-5-4-32-15,-3-3 0 16,-2-6-144-16,-5 0-16 0,-6 0-16 0,-3-4 0 0,-2-2 64 0,-4 0 16 16,-4-2 0-16,-5-1 0 0,-4-1 400 0,-3 4 192 15,-3 8 0-15,-5-2-16 0,-4-2 768 0,-3 1 144 16,-5-2 48-16,-4 2 0 0,-1-3-352 0,-3 8-64 0,2 5-16 15,-4 4 0-15,-5-1-464 0,-3 0-112 0,-5 7 0 16,-4 3-128-16,-5 3 0 0,-8 3 0 0,-5 7-240 0,-5 2 80 31,-4 5-1568-31,-1 8-304 0,-2 6-64 0,-3 7-12784 0</inkml:trace>
  <inkml:trace contextRef="#ctx0" brushRef="#br2" timeOffset="-53497.14">26884 2879 15663 0,'4'-3'1392'0,"-2"3"-1120"0,1 0-272 15,-2 0 0-15,-1 3 192 0,0-3-32 0,1 0 0 0,0 0 0 16,0 0 16-16,-3 0 0 0,-2 1 0 0,4-1 0 16,0 0 720-16,-32 5 160 0,15-4 32 0,-4 2 0 15,-4-3 576-15,-3 2 128 0,-6-1 32 0,-3 2 0 16,-5-3-96-16,-2 3 0 0,-5 4-16 0,-5-1 0 16,-5 0-1008-16,-7 3-192 0,-3 1-32 0,1-4-16 15,5 0-160-15,-2-2-48 0,0-2 0 0,-1 3 0 16,2 1 160-16,0 0 32 15,-1 1 0-15,4-2 0 0,4-2 0 0,4 1 0 0,-2 0 0 0,2 1 0 0,2-2-112 0,2 3-16 32,-1 1 0-32,6-1 0 0,4-2-320 0,3-2 0 0,3-2 0 0,1 0-128 0,6 0 128 0,1-2 0 15,3-2 0-15,2 1 0 0,2 0 0 0,3-1 0 16,1 3 128-16,2-1-128 0,2 0 0 0,1 1 0 31,1-2 0-31,2 3 0 0,-1 0 0 0,3 0 0 16,1-2 0-16,2 1-128 0,1 1 128 0,0 0 0 15,1-3 128-15,2 3-128 0,0-2 192 0,2 0-16 16,1 0-16-16,3-4 0 0,0 2-160 0,1-5 0 16,2 2 0-16,1-2 0 0,2-1 144 0,1 1 0 0,2-3 0 15,0 1 0-15,3-1-144 0,1 0 128 0,2-3-128 16,-1 1 128-16,1 2-128 0,2-2 0 0,-2 2 0 0,0-4-176 16,-3 3 176-16,1-2 0 0,-2 3 0 0,0 1 0 15,-3 0 0-15,0 1 0 0,-2 3 0 0,-1-2 0 16,-2 3 0-16,-1 2 0 0,-1 2 0 0,-2 2 0 15,0 0 0-15,-4 2 0 0,1 2 0 0,-3-1-128 16,-1 2 128-16,-1 2 0 0,0 0 0 0,-3-1 0 16,0 0 0-16,-2 0 0 0,-1 1 0 0,-2 0 0 0,-3 2 0 15,-4-1 0-15,0 2 0 0,-4 0 0 0,-3 3 0 16,-1-1 0-16,-3 2 0 0,-3 0 0 16,0-1 0-16,-1 0 0 0,0 2 0 0,0-1 0 0,3-1 0 0,0 0 0 15,-2 2 0-15,3-3 0 0,2 0 0 0,-1 4 0 16,2-2 0-16,2 5 0 0,5-7 0 0,2 2 0 15,3 0 0-15,2 2 0 0,4-3 0 0,3-1 0 16,6 1 0-16,2-2 0 0,3 0 0 0,5-1 0 16,1 0 0-16,4-2 0 0,2 2 0 0,3-4 0 15,2 0 0-15,3 1-128 0,3-1-96 0,1 1-16 16,5-1 0-16,2 1 0 16,3 1-1840-16,1 2-368 0</inkml:trace>
  <inkml:trace contextRef="#ctx0" brushRef="#br2" timeOffset="-52642.32">27923 2594 28559 0,'-5'14'2544'0,"1"-2"-2032"0,4-2-512 0,1-1 0 0,2-3 544 0,-2 4 16 15,1 10 0-15,1 14 0 0,1 13 320 0,0 9 64 16,1 1 16-16,-1 0 0 0,-1-2-768 0,-3 1-192 15,-2-3 0-15,-1-1 0 0,-2-5 0 0,0-6 0 16,0-7 0-16,0-1 0 0,0-7-336 0,1-3 48 16,2-3 16-16,-1-4 0 15,1-1-1040-15,2-5-208 0,-1 0-32 0,1-4-11504 0</inkml:trace>
  <inkml:trace contextRef="#ctx0" brushRef="#br2" timeOffset="-52292.28">27301 2677 24879 0,'-3'-12'2208'0,"2"4"-1760"15,2 0-448-15,2 4 0 0,-1 0 1152 0,3 4 160 16,1-2 32-16,5-4 0 0,8-1 544 0,8-3 112 16,9 1 32-16,8 0 0 0,8-1-864 0,5 0-160 15,6 4-48-15,4-4 0 0,4 1-688 0,2 0-144 16,1 0-128-16,-3 1 192 0,0 2-192 0,-3 0 0 0,-3 4 0 15,-3-5 0-15,-4 4 0 0,-4-3 0 0,-5-3 0 16,-4 3 0 0,-6-1-928-16,-3 3-64 0,-1-3-16 0,-4 1 0 15,-2 4-1184-15,-3-1-240 0,-1 2-64 0,-4 1-11456 0</inkml:trace>
  <inkml:trace contextRef="#ctx0" brushRef="#br2" timeOffset="-51610.13">28374 2190 24879 0,'-12'-13'1088'0,"0"4"256"16,3 0-1088-16,0 5-256 0,3 1 0 0,1 0 0 0,-1 3 1200 0,-6-4 176 0,-6-2 32 0,-8 0 16 15,-6-3-32-15,-4 3-16 0,-4 0 0 0,0 5 0 16,-1-2-992-16,-3 6-208 0,-3 0-48 0,-2 4 0 16,-3 2-128-16,-4 4 0 0,-3 2 0 0,-4 1 0 15,-1 6 0-15,-3 0 0 0,-2 7 0 0,-2-1 0 16,-1 4-128-16,2 0 128 0,3-1 0 0,4 0 0 15,6-2 144-15,3 5 112 0,3 5 0 0,5-3 16 0,7 1 352 16,0 6 64-16,0 5 16 0,3 5 0 0,5 2-192 0,4-5-16 16,5 1-16-16,2-1 0 0,5-2-304 0,4 0-176 15,4 2 192-15,4 0-192 0,6-2 192 0,5 2-64 16,8-2 0-16,9-7-128 0,8-4 128 0,8-4-128 16,5-5 0-16,7-2 0 0,8-2 0 0,9 1 128 15,8 4-128-15,4-4 0 0,3 1 0 0,7-1 0 16,4 0 0-16,0-3 0 15,2-3-368-15,-3-6 32 0,-1-3 0 16,-3 0 0-16,-1 1-256 0,-5-5-48 0,-1-2-16 0,-5-4 0 16,-3-4-304-16,-4-2-64 0,-2-2-16 0,-3-6 0 0,-4-1 1776 0,-6-5 352 0,-3-1 80 0,-2-2 16 15,-1-8-160-15,-2-4-16 0,2-3-16 0,-4-3 0 16,-1-3-704-16,-4-7-144 16,-4 0-16-16,-3-8-128 0,-3-2 0 0,-6-8 0 0,-5 0 0 0,-6-4 0 15,-5 1-160-15,-8-1-96 0,-2-1 0 0,-5 2-16 16,-4 12-176-1,-5-3-48-15,-7 0 0 0,-5-1 0 0,-7 8 48 0,-2 2 16 16,-6 6 0-16,-4 5 0 16,-4 5 240-16,-6 5 64 0,-5 5 0 0,-5 2 0 0,-1 2 128 0,-7 5 0 0,-5 3 0 0,-5 3 0 15,-4 6 0 1,1 1 192-16,-1 3-64 0,12-1 0 0,9 2-128 16,-7 2 0-16,-6 2 0 0,-2 2 0 15,2 2-480-15,4-3-64 0,6 2-16 0,5 0-15632 16</inkml:trace>
  <inkml:trace contextRef="#ctx0" brushRef="#br2" timeOffset="-47522.77">23731 2834 24879 0,'-7'0'2208'0,"3"-2"-1760"0,0 2-448 0,3 0 0 0,1 0 208 0,-3 0-32 15,-2-3-16-15,-1 2 0 16,-3-4 368-16,1 1 80 0,1 1 16 0,3 0 0 0,0 2 800 0,1 1 176 16,2 1 16-16,1 5 16 0,1 0-416 0,2 7-96 15,1 3-16-15,0 2 0 16,1 6-464-16,2 3-80 0,-1 2-32 0,1-1 0 0,-1 0-368 0,3 7-160 15,1 3 128-15,0 4-128 16,0 5 0-16,0 3 0 0,-2 1 0 0,1-1 0 16,-3-3-688-16,-1-1-112 0,0-3-32 0,-3-4 0 15,1-7-1664-15,-2 1-352 0,-1 2-64 0,1-7-10416 0</inkml:trace>
  <inkml:trace contextRef="#ctx0" brushRef="#br2" timeOffset="-46969.58">23673 2838 38703 0,'-9'-6'3440'0,"4"2"-2752"0,4 4-560 0,1-3-128 0,1 3 0 0,-1-3 0 15,-1-3 0-15,-2-3 0 0,1-1 0 0,1-4 128 16,2 2-128-16,2 0 0 0,2 2 0 0,2 1 0 16,0-1 0-16,2 2 0 15,-1 0 0-15,2 2 0 0,1 0 0 0,2 0 0 0,-1 2 0 0,2 1 0 16,1 3 0-16,-1 3 0 16,2 1 0-16,1 2 0 0,1 1 0 0,3 4 0 0,1-1 0 0,1 3 0 15,-1 0 0-15,0 2 0 0,0 2 0 0,-1 1 0 16,0 1 0-16,-1 0 0 0,-2 1 0 0,-2 1 0 15,-2-1 0-15,1 1 0 0,-2 1 0 0,-1-2 0 0,-1 2 0 16,-2-1 0-16,-2 1 0 0,-1-6 0 0,-1 0 0 16,-2 0 0-16,-3 1-128 0,-1-3 128 0,-3 2 0 15,-2-2 0-15,-2 1 0 0,0-3 0 16,-5-2 0-16,0 2 0 16,-3 1 0-16,-4-3 0 0,0 2 0 0,-4 2 0 15,0-2 0-15,-5 0 0 0,-2 5-128 0,-1-1 128 0,-1-2-128 0,1 3 128 16,1-1-160-16,4-4 160 0,4 0-128 0,5-7 128 0,4 1 0 0,4-1-144 15,5-1 336-15,4 0 64 16,1 1 0-16,3-2 16 0,3 4-48 0,1-1-16 16,2 0 0-16,2 0 0 0,1 2-208 0,3 0 128 15,4 0-128-15,1 0 0 0,2 0 0 0,1 0 0 0,3-1 0 0,1-1 0 0,3 1 0 0,-1-1 0 16,-1 1 0-16,2 1 0 31,2-2-624-31,1 4-112 0,-1-1-32 0,-3 1 0 16,-2-4-1248-16,-4 1-256 0</inkml:trace>
  <inkml:trace contextRef="#ctx0" brushRef="#br2" timeOffset="-46385.09">24403 2411 31327 0,'-16'-6'1392'0,"4"0"272"0,1 3-1328 0,2 2-336 0,4 1 0 0,0 0 0 16,-2 0 576-16,-6-2 64 0,-8 0 0 0,-8 2 0 0,-7 0-16 0,-4-2 0 16,0 2 0-16,0 2 0 0,-1 2-432 0,-1 2-192 15,-1 4 160-15,-3-1-160 0,-2 7 304 0,-3-2-48 16,-1 4 0-16,0 1 0 15,-1-1 176-15,2 2 16 0,2 0 16 0,-5 4 0 0,-6 5 16 0,-4 3 0 16,-4 5 0-16,-1 2 0 0,-1 4-288 0,5-1-48 16,4 1-16-16,6-1 0 0,5 1 0 0,4 2 0 15,4 6 0-15,6 3 0 0,6 3-128 0,6 0 0 16,6 6-192-16,6 0 192 0,7-4 0 0,8-2 0 16,6-5 0-16,5 1 0 0,5-2 0 0,7-3 0 15,5 4 0-15,5-4 0 0,4-1 0 0,7-2 0 16,4-4 0-16,10-3 192 0,6-3-192 0,3-7-144 15,4-3 144-15,4-5-208 0,3-8-48 0,4 2-16 16,4-3 0-16,-3-4 0 0,-3-3-48 0,-2-2-16 0,-2-4 0 0,-3 1 0 16,4-4 176-16,-6 0 160 0,-2-4-208 0,-8-3 80 15,-6-4-144-15,-2-3-32 0,-3-3 0 0,-3-7 0 16,0 1 304-16,-4-8 0 0,1-3 0 0,-5-6 0 16,-3-2 160-16,-4-4 96 0,-5-1 0 0,-6 2 16 15,-3-4-272-15,-3-5 128 0,-6-5-128 0,-6-4 0 16,-5-3 0-16,-4 5 0 0,-8-4 0 0,-6 5 0 15,-4 0 304-15,-6 2 0 0,-4 0 0 0,-3 0 0 16,-6-1 144-16,1 5 16 0,0 8 16 0,-3 0 0 0,-1 2-240 0,-3 3-48 16,-2 3-16-16,-2 2 0 0,2 6-176 0,0 3 0 15,1 6 0-15,0 1-176 16,1 6-752-16,2 4-160 0,2 2-16 0,1 6-16288 16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08:30.47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2343 8224 27647 0,'-50'-6'2448'0,"11"3"-1952"0,2 0-496 0,9-1 0 0,9 4-176 0,3-2-128 0,-7 2-16 15,-21-4-16-15,-21-1 176 0,-17-2 160 0,-7 1-208 0,3-4 80 16,8 1 128-16,3 2 0 16,4-2 0-16,3 0 0 0,6 3 0 0,3-1 0 0,0 1 0 15,1-3 0-15,4 4 0 0,-1-1 0 16,1 3 0-16,2 0 0 0,3 3 0 0,4 0 0 0,6 3 0 0,2 0 128 15,2 3 192-15,3 1 32 16,1 2 16-16,5 2 0 0,4 2-240 0,4 1-128 16,3 2 160-16,6 1-160 0,1 1 0 0,3 4 0 0,3 3 0 0,2 1 0 15,1 0 0-15,1 1 0 0,2 2 0 0,0-1 0 16,0 2 176-16,-1 1 32 0,1 0 16 0,0 3 0 16,-2 11 256-16,-1 5 48 0,-1 11 16 0,-1 5 0 15,0 4-32-15,-4 3-16 0,-1 2 0 0,-2-2 0 0,0 3-496 16,-3 9 0-16,-4 8 0 0,-1-2 0 0,-2-3 0 0,2-2 0 15,1-1-160-15,2 6 160 0,0 8 0 0,2-7-160 16,3-7 160-16,-2 3 0 16,1 3 0-16,2 1 0 0,1-7 0 0,-1-8 0 0,1-5 0 0,-1 2-128 15,-1 7 128-15,0 1 0 0,0-5 0 0,2-8 0 16,2-3 0-16,-1-6 0 16,-2 3 816-16,-2-6 112 0,1-2 32 0,-1-9 0 0,2-5 192 0,-1-5 32 15,1-5 16-15,2-9 0 0,1 1-448 0,2-7-96 16,2 0-16-16,2-1 0 0,4-6-336 0,0 4-80 15,-1-6-16-15,4 2 0 0,1 0-16 0,1-3-16 0,0-3 0 16,3 0 0-16,1 1-176 0,7-3 0 16,10 1-192-16,13-4 192 0,14-3-192 0,15-6 192 15,13-7-160-15,18-3 160 0,18-3 0 0,12-2 0 16,7-3 0-16,8 3 0 0,7 8-368 0</inkml:trace>
  <inkml:trace contextRef="#ctx0" brushRef="#br0" timeOffset="2992.73">1413 5155 23039 0,'-12'-6'2048'0,"2"2"-1648"15,0 4-400-15,3 0 0 0,3 0 480 16,0 0 16-16,1 0 0 0,-5 2 0 0,-4 0-496 0,-4 0 0 16,-5-2-208-16,-1 2 64 0,1-2 144 0,-1-2 0 0,1 0 0 0,0-4-128 15,2 2 128-15,0-2 0 0,1 0 0 0,-1-3 0 16,0 2 0-16,0 1 0 0,-1-4 0 0,1 3 0 15,0-2 0-15,-1 2 0 0,1-1 0 0,-1 0 0 16,1 2 0-16,-2-3 0 0,0 1 0 0,2 0-128 16,1 2 128-16,-2 0 0 0,1 0 128 0,-3 2-128 15,-2 0 176-15,0 2-48 16,1 2 0-16,1 0 0 0,1 4 512 0,3 2 112 16,2 2 16-16,2 2 0 0,2 0-192 15,0 3-16-15,3 3-16 0,0 2 0 0,3 5-544 0,1 1 0 16,1 5 0-16,4 0 0 0,3 8-128 0,1 2 128 0,3 2 0 0,1-3-144 0,3-3 144 0,-1-1 0 15,1-3 0-15,1-2-128 16,-2-1 128-16,-1 4 0 0,1 3 0 0,-1 3 0 16,-2 4 0-16,1 8-128 0,-3 6 128 0,-2 1 0 15,0 0 0-15,-2 0-160 0,-1 0 160 0,-1 4 0 0,0 4 0 0,-1 6-128 16,0 10 128-16,-2-2 0 0,2-6 0 0,-1-1 0 0,2 1-128 16,-1 4 128-16,0 10 0 0,1-4 0 15,1-6 0-15,0-11 0 0,1-10 0 16,-1-2-128-16,2-4 128 0,-2-5 0 0,2-4 0 0,1-5 0 0,-1-3 0 0,0-3 0 15,1-3 1152-15,-2-4 144 16,0 0 32-16,1-5 0 0,0 1-624 0,-1-1-128 0,1-2-32 0,-1 3 0 16,-1 1-160-16,1-2-16 0,0 1-16 0,-1-3 0 31,2 0-80-31,-2 0-16 0,0 0 0 0,0 3 0 0,-2-1-256 0,1 1 160 0,-1 0-160 0,-1-3 128 31,1 3-128-31,2 0-176 0,-2-6 48 0,1 2 0 0,1-5 128 0,-1 0 0 16,0-4 0-16,-1-2 0 0,0 1 0 0,-2-5 0 15,1 0 0-15,-1-5 0 0,-2 1 624 0,0-5 96 16,-3-1 32-16,0-2 0 0,-1-2-240 0,-2-4-64 0,0-2 0 0,-2-1 0 0,3-1-112 0,-2 2-16 31,2-1-16-31,1 1 0 0,1-2-112 0,0 3-32 16,0 0 0-16,2 1 0 0,-1 1-160 0,2 1 0 16,1-1 0-16,0 3 0 0,0-1 0 0,0 4 0 15,2-4 0-15,-3 2-176 0,-1 2 176 0,4-1 0 16,-1 4 0-16,1-2 0 0,-1 4 0 0,-1-1-208 15,-2 4 80-15,2-2 128 0,1 4-144 0,0 1 144 16,0 1 0-16,2 4 0 0,0 1-144 0,1 4 144 0,0 2 0 16,1 4-144-16,0 7 144 0,1 1 0 0,0 8-144 15,1 3 144-15,-1-7 0 0,3 7 0 0,1 7-144 0,-1-1 144 16,3 0-208-16,-1-3 16 0,-2-1 0 0,0-3 0 16,5-5 192-16,0-3 0 0,1-6 0 0,0-4 0 15,-1-4 0-15,1-2 0 0,2-1 0 0,-1-7 0 16,0 2 0-16,1-4 0 0,2-4 0 0,1 0 160 15,1-4 96-15,1-4 32 0,4-7 0 0,0-3 0 16,4-6 16-16,3-3 0 0,3-3 0 0,-1 3 0 16,-1-1-48-16,7-5 0 0,5-7 0 0,4-3 0 15,0-2-256-15,0 2 0 0,-1-1 0 0,-4 2 0 16,-3 4 0-16,-6 4 0 0,-4 1-192 0,-5 7-19584 16</inkml:trace>
  <inkml:trace contextRef="#ctx0" brushRef="#br1" timeOffset="6586.61">1737 12167 35935 0,'0'-4'3200'0,"0"-1"-2560"0,2 4-512 16,-2-2-128-16,1 3 0 0,0-3-240 0,0 0 64 0,1-4 16 0,-1-6 160 0,0 2-192 16,0 0 192-16,-2-1-192 0,-1-1 400 0,-3 3 80 15,-3-2 16-15,-2 2 0 16,-3 2-304-16,-5-1 0 0,-3 4 0 0,-6 2 0 16,-4 3-432-16,-7 3 16 0,-5 4 0 0,-8 6 0 0,-6 3 128 15,-4 5 32-15,-3 2 0 0,-4 5 0 31,-2 0-208-31,-3 4-48 0,-2 3 0 0,3-1 0 0,6 1 512 0,4 0 0 0,5 1 0 0,7-2 0 16,9-2 384-16,7-1-16 0,7 0-16 0,5 1 0 0,3 3 336 0,7 0 64 16,6-1 16-16,6 11 0 15,7 3-576-15,6 3-192 0,3-2 0 0,3 2 144 0,5-3-320 0,2 5-64 0,1 4-16 16,3 7 0 0,2 8-448-16,1 1-80 0,2 2-32 0,1 7 0 15,0 13-176-15,0 10-32 0,1 13-16 0,-5-2 0 31,-4-5-160-31,-3-1-16 0,-4-2-16 0,-5-13 0 0,-4-9 400 0,-3-15 96 0,-1-8 16 0,-6-5 0 0,0-2 2400 0,-2-1 496 16,-1 1 80-16,-2-2 32 0,-5-6 80 0,-1-4 0 0,0 0 16 0,-4-6 0 16,0-1-1232-16,-3 1-256 0,-2 3-64 0,1 1 0 15,0 3-464-15,-1 2-112 0,2 0 0 0,3-5-16 0,1-1 80 32,1-1 0-32,3-2 16 0,-1-3 0 0,4 0-336 0,0 0 144 15,1-3-144-15,1-4 0 0,1-3 144 0,1-3-144 16,4-3 0-16,2-3 144 0,3-3-272 0,6 2-64 15,4-2-16-15,7-1 0 0,7-1 16 0,10-2 16 16,8-1 0-16,8-4 0 0,8-1 176 0,8-3-208 16,6-5 80-16,15-2-18592 0</inkml:trace>
  <inkml:trace contextRef="#ctx0" brushRef="#br1" timeOffset="8399.98">21279 1619 22111 0,'-30'17'1968'0,"4"-1"-1584"0,9-4-384 0,7-4 0 0,2 0 1056 0,-7 6 128 16,-17 12 32-16,-16 14 0 0,-9 8-80 0,-1 5-16 0,6 0 0 0,10-2 0 16,7-3-864-16,6-1-256 15,4 4 0-15,3 2 128 0,2 7-128 0,-1 5 0 0,2 0-176 0,0 1 176 16,-1-6 0-16,0 1 0 0,2 0 0 16,-1 0 0-16,3 3 0 0,-1-3 0 0,1 1 0 0,2-7 0 15,2-8 0-15,-1-7 0 0,2 1-128 0,-3 1 128 16,1 2 0-16,-3 0 0 15,-1 1 0-15,-1-5 0 0,0-1 0 0,-1-5 0 0,1 1 0 0,0-9 0 0,2-1 224 0,-1-3-16 16,2-4 0-16,-1-4 0 0,1 1 544 0,1-5 96 16,0-3 32-16,-1-1 0 0,1-1-560 0,1-3-128 15,-2-2 0-15,0-4-16 0,1 0 224 0,-1-4 48 16,3-2 16-16,-1-3 0 0,0-3-48 0,1-4-16 16,1-1 0-16,-2-5 0 15,2 2-192-15,1-2-32 0,3-2-16 0,-1 3 0 0,2-4 0 0,1 1 0 31,2-1 0-31,0 3 0 0,3-2 112 0,1-3 32 16,2 2 0-16,1-1 0 0,2 0-32 0,0-1 0 16,1 2 0-16,1-1 0 0,0 1-272 0,1 1 160 0,1-1-160 15,-1 1 128-15,-1-1-128 0,1 3 0 0,0 7 0 0,-3 0-176 16,1 4 176-16,-1 4 0 0,-1 5-144 0,1 6 144 16,-1 4 0-16,-1 9-144 0,1 8 144 0,0 9 0 15,-2 9-192-15,-1 4 192 0,-1 0-192 0,0 3 192 16,-1 3-128-16,0-4 128 0,2-2 0 0,-2 3 0 15,1 1-240-15,-1-3 64 0,2-1 16 0,1-1 0 16,-1-3 160-16,2-6-128 0,1-1 128 0,-1-6-128 16,1-1 304-16,-2-3 64 0,2 1 16 0,0-7 0 0,3 2-256 15,-1-6 144-15,2 1-144 0,-2-6 128 16,2 2 32-16,1-7 0 0,2-2 0 0,5-2 0 0,8-7 32 16,9-8 0-16,10-10 0 0,12-9 0 0,14-15-192 0,19-17 0 15,16-11 0-15,15-14-18704 16</inkml:trace>
  <inkml:trace contextRef="#ctx0" brushRef="#br1" timeOffset="27650.84">30197 11191 42383 0,'-18'3'3776'0,"2"-1"-3024"0,6 2-608 16,4-2-144-1,2-2-592-15,-4 4-160 0,-8-2-16 0,-10 5-16 0,-6 2 1104 0,-3 1 208 0,3-1 48 0,6-2 16 16,6 2-304-16,5-5-64 0,5-1-16 0,4 0 0 16,5-1 176-16,3 0 48 0,6-2 0 0,3-2 0 15,6 2 32-15,7 0 16 0,8 0 0 0,7-2 0 16,6 4-112-16,8-2-32 15,10 2 0-15,6 0 0 0,6-2-336 0,6 0 0 16,8 1 0-16,6 2-128 0,3-1 128 0,1-2 0 16,1 0 0-16,0 0-128 0,2 0 128 0,0 0 128 0,0 0-128 15,2-2 176-15,3-1-176 0,-2 2 0 0,-2-1 0 0,-3 0 0 16,-3 0-128-16,-5 2 128 0,-5-3-160 0,-3 2 160 0,-5 1 0 0,-5-2 0 16,-4 2-128-16,-7-4 128 15,-4 4-272-15,-6 0-16 0,-5-2 0 0,-2 2 0 31,-6 0-144-31,-4-3-16 0,-5 3-16 0,-9 0 0 16,-5 0 96-16,-6 0 32 0,-6 3 0 0,-5-3 0 0,-5 0 128 0,-7 0 16 16,-5 0 16-16,-8 2 0 0,-5-2 176 0,-9 0 0 15,-12 0 160-15,-11 0-160 0,-8 0 240 0,-10 0-48 16,-7-2-16-16,-9 2 0 0,-4-3-32 0,-4 3 0 0,-3 0 0 16,-1 0 0-16,4 0-144 0,-4 0 192 0,-4 0-192 15,0 0 192-15,2-1-192 0,-2 1 192 0,1 0-192 16,0 0 192-16,2 0-192 0,3 1 0 0,3 2 0 0,4-3 0 15,4 3 0-15,3 0 0 0,5 0 128 0,6 0-128 16,8-1 0-16,9 2 0 0,7-3 0 0,11 2 0 16,10 1 0-16,9-2 0 0,10 0 0 0,8 0 0 15,9 0-224-15,8-2-32 0,8 0 0 0,6 0 0 16,10 0-96-16,8 0-32 0,8 0 0 0,11 0 0 16,11 3 192-16,7 0 16 0,5 0 16 0,11 1 0 15,8-1 160-15,6 3 0 0,0 3 0 0,2-5 0 0,1-2 0 0,-2 2 0 16,-1 0 0-16,-7-4 0 0,-4 0 0 0,-7-4 0 15,-4 0 0-15,-10-1 0 0,-8 2 0 0,-10-4 224 16,-8 1-32-16,-10-1 0 0,-8-2 368 0,-8 3 64 16,-6-4 16-16,-7 4 0 0,-3 0 0 0,-6-3 0 15,-4 5 0-15,-5-2 0 0,-5 2-208 0,-6 1-48 16,-6 0 0-16,-9 1 0 0,1 1-256 0,-11 2-128 16,-13 1 128-16,-10 1-128 0,-4-2-176 0,-3 4-112 15,-2-1-32-15,1-1-20736 0</inkml:trace>
  <inkml:trace contextRef="#ctx0" brushRef="#br1" timeOffset="45269.28">26023 15654 30399 0,'-1'-3'2704'0,"0"2"-2160"16,1 1-544-16,1 0 0 0,0 1 384 0,-1 2-48 0,1-3 0 0,2 4 0 16,-1 1-336-16,2 4-256 15,0 5 32-15,-2 2 16 0,2 3 1040 0,-2 2 192 0,1 2 64 0,-1 4 0 16,1-1 384-16,1 3 96 0,2 3 16 0,1 3 0 15,3 2-752-15,1 5-160 0,3 5-32 0,-1 2 0 16,2 6-304-16,-1 4-64 0,-1 5-16 0,-1 6 0 31,-2 5-256-31,-4 2 0 0,-5 2-128 0,-2 2 128 0,-5 2-128 0,-3-4 128 0,-2-1 0 0,-3-5-144 16,2-4-48-16,-1-8-16 0,1-2 0 0,1-4 0 16,1-8-80-16,1-3-16 0,3-5 0 0,2-7-18288 15</inkml:trace>
  <inkml:trace contextRef="#ctx0" brushRef="#br1" timeOffset="45856.37">27145 15953 23951 0,'-4'0'2128'0,"2"0"-1696"16,0 4-432-16,2-4 0 0,0 1 160 0,-1 2-160 0,1 0 192 0,-4 6-192 15,-1 1 1504-15,1 6 192 0,-3 5 32 0,2 5 16 16,0 2 304-16,2 3 64 0,0 4 16 0,2 4 0 16,2 5-1056-16,2 3-224 0,0-3-32 0,1 4-16 15,2 3-480-15,1 2-80 0,-1 2-32 0,-1 0 0 16,0 0-208-16,-3-1 144 0,-1 3-144 0,1-1 128 15,-4-2-128-15,4-1 0 0,-4-6 0 0,0-1 0 16,-1-5 0-16,1-4 0 0,1-7 0 0,-2-3 0 16,1-7-416-16,-2-4-16 0,0-4 0 15,-1-6-17808-15</inkml:trace>
  <inkml:trace contextRef="#ctx0" brushRef="#br1" timeOffset="46364.98">27011 15802 41471 0,'-6'-2'1840'0,"2"-2"368"0,2 0-1760 0,2 2-448 0,2-2 0 0,2 1 0 31,2 0-448-31,3-6-192 0,4-1-16 0,7 1-16 16,4-4-256-16,2 3-48 0,0 7-16 0,-2 3 0 0,0 3 1872 0,-2 7 368 15,0 3 80-15,-1 3 16 0,2-1-608 0,-2 4-112 0,1 0-32 0,-1-3 0 16,1 2-272-16,2 2-48 0,-1 1-16 0,1 2 0 16,-3-4-128-16,0 4-128 0,0 1 192 0,0 2-192 15,-3-1 0-15,1 1 0 0,-2 1-192 0,-1-1 48 0,0-1-112 16,-2 1-32-16,1-1 0 0,-4 1 0 0,-1-4 128 0,-3 3 32 16,-2-3 0-16,-4-2 0 0,-2 1 128 0,-4-2-160 15,-5 2 160-15,-4-3-160 0,-5 3 160 0,-4-1 0 16,-6 1 0-16,-3-2 0 0,-3 1 0 0,-3-3 0 15,-3 3 0-15,-3-5 0 0,-1 1 0 0,-1 0 0 16,3-3 0-16,1-1 0 0,2-1 0 0,6-2 128 16,3-3-128-16,4-4 0 0,4 2 0 0,5-4 0 15,3 0 0-15,4 0 0 0,4 0 0 0,3 0 0 0,3 0 0 16,2-2 0 0,3 4 240-16,3-2-32 0,3 4 0 0,5 2 0 0,4 0 112 0,4 2 32 0,3 3 0 0,5 1 0 15,3 2-32-15,5 2 0 0,3 2 0 0,1 1 0 16,-1-1-96-16,2 2-32 0,3 0 0 0,3 2 0 31,-2 2-48-31,-2-1-16 0,0 2 0 0,-2 0 0 0,1 1-128 0,-3-2 0 0,-3 0 0 0,-2-1-176 16,-4 0 176-16,-4 0 0 15,0 2-144-15,-5 0 144 16,-1 1-448-16,-5 0 0 0,-2 2-16 0,-3 3-12784 0,-5 4-2544 0</inkml:trace>
  <inkml:trace contextRef="#ctx0" brushRef="#br1" timeOffset="49627">21898 15736 19343 0,'-2'-3'1728'0,"-2"1"-1392"16,0-2-336-16,2 3 0 0,0 1 1744 0,1-3 288 15,0 3 48-15,-1-2 16 16,-2 0-3328-16,-1-3-672 0,0 2-128 0,1 0-16 0,2 0 2624 0,-1 0 544 0,2 2 96 16,0-3 32-16,1 4 1120 0,0-2 240 15,1 2 32-15,-1 0 16 0,1 2-1184 0,-1 2-256 0,2 0-32 16,-1 4-16-16,-1 2-528 0,1 6-128 0,-1 3 0 0,-1 3-16 16,1 4-48-16,-4 7 0 0,-1 6 0 15,-2 5 0-15,-1 3-192 0,0 8-64 0,-2 4 0 0,-1 5 0 16,-1 6-64-16,1-1 0 0,3 0-128 0,-1-2 192 15,4-7-192-15,1 0 0 0,3-3 0 0,0-5 0 16,2 0 0-16,-1-8 0 0,0-3 0 0,-1-9 0 16,1-2-448-16,-3-6 32 15,0-1 0-15,-1-5 0 0,-1-3-944 0,0-5-192 0,0-3-48 0,-1-2-14816 16</inkml:trace>
  <inkml:trace contextRef="#ctx0" brushRef="#br1" timeOffset="50152.41">21219 15890 28559 0,'-13'0'2544'0,"1"0"-2032"0,3 0-512 0,1-2 0 0,4 2 2368 0,3-3 384 32,-1 2 80-32,-3-2 16 0,-3-3-2512 0,2-2-496 0,1 0-96 0,5-4-32 0,5 2 288 0,4 0 272 15,4-2-48-15,5 2-16 0,3-3 400 0,4 1 80 16,3 0 16-16,3-1 0 0,4 3-400 0,3-2-80 16,4 0-16-16,0 2 0 0,-3 4-208 0,7-4 128 15,7 1-128 1,3 2 0-16,0-3 272 0,-4 1-32 0,-4 3-16 0,-2 0 0 0,1 0-80 0,-2-1-16 0,0 0 0 0,-4 1 0 15,-3 0-128-15,-2 2 0 0,-3-2 0 0,-3 1 0 16,-3 1 0-16,-5 2 0 0,-2 0 0 0,-4 2 0 31,-2 4-320-31,-4-4-80 0,-3 2-32 0,-1-2 0 16,-2 2-464 0,-1 0-112-16,-2-2-16 0,0 0 0 15,-1 0-176-15,0 0-32 0,-1 0-16 0,1 0 0 16,0 0-928-16,0 0-192 0</inkml:trace>
  <inkml:trace contextRef="#ctx0" brushRef="#br1" timeOffset="50719.47">23078 15650 42383 0,'-4'0'3776'0,"2"1"-3024"16,0-1-608-16,4 3-144 0,-2-3 0 0,1 2 128 16,-1 2-128-16,0 0 128 15,1 4-1200-15,2 0-240 0,-1 7-48 0,0-3-16 0,0 4 1184 0,-2 0 192 0,0 3 0 0,-3 1 192 16,2 4 608-16,-1 1 128 0,0 7 32 0,1 3 0 16,1 6-480-16,1 4-96 0,2 5 0 0,-1 3-16 15,2 1-144-15,0 1-32 16,-2 2 0-16,-1 2 0 0,2 0-192 0,-4 2 0 0,-1 2 0 0,-1 0 0 15,-2-6 0-15,0-3-256 0,-3-5 48 0,2-6 16 16,0-5 192-16,0-6-192 0,2-4 192 0,0-6-192 16,2-2-80-16,1-5-16 0,-1-6 0 0,4-2-18288 15</inkml:trace>
  <inkml:trace contextRef="#ctx0" brushRef="#br1" timeOffset="51100.18">23545 15581 37775 0,'-4'2'1664'0,"1"-2"368"0,0 0-1632 0,2 0-400 0,1 2 0 0,0 0 0 16,0-2 528-16,1 4 32 0,1 2 0 16,-1 0 0-16,2 7-16 0,1 0 0 0,2 3 0 0,1 5 0 0,0 4 16 0,2 3 0 15,-1 7 0-15,1 3 0 0,0 4-176 0,-1 5-48 16,0 4 0-16,-2 2 0 0,0 2-80 0,-2 2-32 16,-2-3 0-16,-3 2 0 0,1 2-224 15,-4-3 0 1,2 2 0-16,-3-2 0 0,0-2 0 0,-1-2 0 0,-2-4-160 0,0-3 160 0,-1-3-256 0,0-3 16 15,1-2 16-15,-2-2 0 32,1-5-224-32,-1-2-32 0,0 2-16 0,-1-3 0 15,0-1-640-15,1-3-128 0</inkml:trace>
  <inkml:trace contextRef="#ctx0" brushRef="#br1" timeOffset="51464.89">22791 17095 48831 0,'-12'4'2176'0,"2"-2"432"0,0-2-2096 0,4-2-512 0,2 1 0 0,3-1 0 16,-2 1-752-16,-1-4-256 0,-1-2-48 0,2 0-16 16,2-3-80-16,5-1-32 0,5 4 0 0,2-2 0 0,5 1 1456 0,4 2 304 15,2-2 48-15,6 1 16 0,5 0-112 0,4 1-16 16,8 0 0-16,2-1 0 0,2 4-256 0,3-2-48 16,1 1-16-16,-1 0 0 0,-1 2-192 0,-3-2 0 15,-1 1-144-15,-1 0 144 0,-3 1-240 0,0 0 48 16,1 2 16-16,-2-2 0 15,1 4-416-15,-1-2-96 0,-1 0-16 0,-2 0 0 16,-2-2 128-16,1-1 32 0,-3 2 0 0,0-4 0 16,0 1-2144-16,-3 1-448 0,1-1-64 0,-3 2-32 0</inkml:trace>
  <inkml:trace contextRef="#ctx0" brushRef="#br1" timeOffset="52038.78">24168 15900 39615 0,'-1'4'3520'0,"-1"-4"-2816"16,-2 2-560-16,0-2-144 0,2 1 1328 0,1-1 224 0,-1 0 48 0,0 3 16 31,-2-1-2256-31,0 2-448 0,3 0-80 0,0 4-32 16,2 2-592-16,0 5-128 0,1 5-32 0,-1 2 0 0,0 3 2336 0,-1 7 448 0,1 5 112 0,-1 5 16 15,2 3-144-15,0 4-32 0,2 2 0 0,0 1 0 16,-1 1-352-16,2-2-80 0,0-2-16 0,1-3 0 15,0-2-112-15,3 0-32 0,1-3 0 0,2-3 0 16,2-1-192-16,3-4 176 0,2-2-176 0,2-2 160 16,4-5-16-16,-2-1 0 0,2-5 0 0,-3-2 0 0,0-3-144 15,1-3 160-15,0-3-160 16,-1-2 160-16,-1-1-160 0,0-7 192 0,-1 2-192 0,-1-5 192 0,-1-3 112 0,1-1 16 16,-1-3 16-16,0-2 0 0,-1-1 224 0,0-5 32 15,2-2 16-15,-1 0 0 0,2-8-128 0,0-1-32 16,1-6 0-16,1 0 0 0,-2 0-112 0,1-5-16 15,3-3-16-15,-2-1 0 0,1 0-112 0,0-1 0 16,0 1-16-16,-3 2 0 0,-3 1 80 0,-2 3 32 16,-3 0 0-16,-1 3 0 0,-3 1 0 0,-2 5 0 15,-2-3 0-15,-3 3 0 0,-1 1-112 0,-1 3-32 0,-2 3 0 16,-2-1 0 0,-1-5-144-16,0 2 0 0,-1 3 0 0,-1 4 0 0,1 0-144 0,-2 0-112 0,0 1-32 0,1 1 0 31,-1 1-704-16,2 3-144-15,-1-2-16 0,0-2-20832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09:49.9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32933 3802 20271 0,'-15'0'1792'0,"4"0"-1424"0,1 0-368 0,3 0 0 16,3 3-288-16,4-3-128 0,-4 0-32 0,-4 1 0 0,-5 4 448 0,-5-1 0 15,-3 2 0-15,1 0 0 0,0-2 704 0,0 2 64 16,1 0 0-16,-1 0 16 0,1 1 432 0,0 2 64 16,-2 0 32-16,-1 5 0 0,0 1-64 0,-1 1-16 15,-1 6 0-15,-2 0 0 0,3 4-352 0,-4 5-80 16,-2 5-16-16,-2 5 0 16,-1 2-528-16,-1 4-96 0,-1 4-32 0,1-1 0 15,0 1-128-15,0-3 0 0,4-1 0 0,-1-2 0 16,2 2 0-16,-2 3 0 0,1 1 0 0,-1 2 0 0,0-1 0 0,-1 4 0 0,0-5 0 0,-1-1 0 15,1 1 0-15,0-6 0 16,0-3 0-16,-1-3 0 0,2-3 0 0,2-3 0 16,2 0 0-16,2-5 0 0,5-2 208 0,0-1 112 0,3-3 32 0,2-2 0 15,2 1 16-15,2-5 0 16,3 0 0-16,-2-1 0 0,3-2-368 0,-2 0 0 0,2-1 0 0,-2 0 0 16,0 0 400-16,0-1 16 0,-1 1 0 0,-1 2 0 15,0-4-416-15,0 2 128 0,0 0-128 0,-1 1 0 16,0 0 0-16,0 2 0 0,-1-3 0 0,-1 1 0 0,2-3 0 0,1 0 0 15,3-4 128-15,1 0-128 0,2-2 432 0,0-2 48 16,2-2 16-16,2 0 0 0,-2-2-224 16,4-2-32-16,-1-2-16 0,0 0 0 0,2-4-224 0,0-5 176 15,1 1-176-15,0-4 160 0,-1-2-160 0,2-4 128 16,0 1-128-16,-1-4 128 0,0-2-128 0,0 1 0 16,-1-1 0-16,-2 1 0 0,1 2 0 0,-2-2 0 15,-2-1 0-15,1 3 0 0,0 1 0 0,0-1 0 16,0 4 0-16,-1 0 0 15,1 0 0-15,0 3 0 0,2 1 0 0,-1-1 0 16,1 3 0-16,1 1 0 0,-1 2 0 0,1 3 0 0,-1 1 0 16,1 5 0-16,-1 1 0 0,0 0 0 0,0 3 0 0,-1 0 0 0,2 4 0 0,-2 2 0 15,-2 4 0-15,1 2 0 0,0 3 0 0,-3 4 0 16,1 0 0-16,-2 4 0 16,-2 1 0-16,0 5-176 0,0 1 176 0,-2 0 0 15,0 3-144-15,-1 0 144 0,3-1 0 0,-2 0 0 16,2-1 0-16,-1-1 0 0,2-3 0 0,1-1 0 15,0 0 0-15,0-2 0 16,0-2 0-16,0 0 0 0,-1-2 0 0,1-2 0 16,0-2 0-16,-1-1 0 0,1-1 0 0,0-4 0 0,3 0 0 15,-2-2 0-15,2 1 0 0,0-5 0 0,2 2 0 16,2-2 0-16,0-2 0 0,2 2 0 0,2-2 192 0,1 2-64 16,2-2 0-16,2-2 0 0,2 0 0 0,0-2 0 15,2-1 0-15,4 2 0 0,2-4 144 0,3-1 32 16,4-1 0-16,0-2 0 0,0 2-112 0,3-3-32 15,5-3 0-15,3 1 0 0,3 0-160 0,2-1 0 16,4 0 0-16,1 0 0 0,-2 1-128 0,0 0 128 16,1-2 0-16,-1 2 0 15,0 2-432-15,-3 1-16 0,-2-1 0 0,-1 2 0 16,0 1-1264-16,-4 1-256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10:30.39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1683 5393 18431 0,'-4'-10'1632'0,"1"4"-1312"16,1-1-320-16,1 5-8128 15</inkml:trace>
  <inkml:trace contextRef="#ctx0" brushRef="#br0" timeOffset="803.7">1580 5218 6847 0,'-29'-21'144'15,"13"14"48"-15,4 1 0 0,5 6 0 0,2 0-192 0,0 0 0 0,-5 2 0 0,-7-1 0 0,-10 6 1008 0,-12 5 160 0,-3 3 48 0,-2 2 0 16,1 4-528-16,-1 1-112 0,0 2 0 0,0-1-16 16,2-3-240-16,0 2-64 15,2-2 0-15,-1-1 0 0,1 2 192 0,2-3 16 0,1 5 16 0,2-1 0 16,4 0 160-16,-2 6 16 0,-1 5 16 0,1 7 0 15,3 5-352-15,3 6-64 16,2 3 0-16,1 8-16 0,1 5 240 0,4 3 48 0,0 3 16 0,4 15 0 0,3 13 96 16,2 6 32-16,3-6 0 0,-1 4 0 0,1 8-448 15,2-1-96 1,0-9 0-16,2-8-128 0,2-10 0 0,4 1 0 0,0 0 0 0,1-7 0 0,2-7 0 0,-1-8 0 16,-1-5 0-16,-2 1 0 0,-2 5 1056 0,0 6 160 15,0 6 16-15,0-4 16 16,-1-8-768-16,1-5-160 0,1-2-16 0,1 1-16 0,-1 4-48 0,0 4-16 15,3 6 0-15,1-4 0 0,0-6 352 0,3-6 80 16,2 0 16-16,5 0 0 0,1 4-416 0,3 4-64 16,0-1-32-16,1-8 0 0,-2-11 480 0,-2-10 80 0,0-4 32 15,-1-5 0-15,-2-3-352 0,2-1-64 0,0 3-16 0,1-3 0 16,1 3 0-16,1-1-16 16,-1 0 0-16,0 1 0 0,2-7-304 0,-2 1 0 15,-1-6 0-15,0 0 0 0,0-6 0 0,-1-1 0 0,1-1 0 0,-1-1 0 16,0-2 304-16,0-2-48 0,-2 2-16 0,-2 0 0 15,1 1 0-15,-3-2 0 0,0 2 0 0,-1 2 0 16,0 2-240-16,-2 2 0 0,1-1 0 0,-3 1 0 16,0-3 0-16,0 0 0 0,-2 0 0 0,0 0 0 15,-1-2 0-15,0-2 0 0,-1 2 0 0,-1-4 0 16,0 0 0 0,-2-2 128-16,-1-2-128 0,-1-2 0 0,-2-7 320 0,-2 0 0 0,0-6 16 0,-3-5 0 0,-1-2-48 31,-1-3-16-31,-1 1 0 0,-1-1 0 0,3 3-112 0,-3-1-32 15,-2-1 0-15,0-4 0 0,0-1-128 0,2 0 0 16,2 3 0-16,1 2 0 0,4 6 0 0,3-1 0 16,1 8 0-16,3-1 0 0,2 7 0 0,0 2 0 15,1 1 0-15,3 4 0 0,1 2 0 0,1 2 0 16,1 2 0-16,2 2 0 0,0 0 0 0,1 0 0 16,-1 1 0-16,3-1-176 0,0 0 176 0,0-2 0 15,1 2 0-15,-2 0 0 0,0 0 0 0,-1 0 0 16,0-2 0-16,-3 2 128 0,1-2-128 0,-2 1 0 0,-1-1-128 15,1 2 128-15,0 0 0 0,0 0 0 0,-1 0 0 0,1 4 0 16,2-2 0-16,0 2 0 0,2 1 0 0,-1 1 0 16,1 2 0-16,-1 1 0 0,-1 4 0 0,1 0 0 15,-2-1 0-15,-1 5 0 0,1-1 0 0,-2-2 0 16,-2 1 0-16,0-1 0 0,-2-4 0 0,-1 2 0 16,-1-2 0-16,-3-3 0 0,-1 3 0 0,-1-1 0 15,0-4 0-15,-4 3 0 0,0-1 0 0,-1-3 0 16,-2 2 0-16,-1-2 0 0,-4 2 0 0,0 1 0 15,-2-1 0-15,0 2 0 0,0-2 0 0,1 0 0 16,-2 5 0-16,-2-1 0 0,2 3 0 0,-1 5 0 0,1-1 0 16,-2 8-208-16,-3 4 80 0</inkml:trace>
  <inkml:trace contextRef="#ctx0" brushRef="#br0" timeOffset="2444.14">2022 11970 32255 0,'-1'-6'2864'0,"-2"3"-2288"0,2 0-576 0,0 0 0 0,-1 3 288 0,0-3-48 31,-2-2-16-31,-4-3 0 0,-5 0-224 0,-4-4-256 0,-3 4 48 0,-1-2 16 16,-1 4-816-16,-2-1-144 0,-3 4-48 0,-3 0 0 15,-2 3-576-15,-5 3-112 0,-5 0-32 0,-4 1 0 16,-4 5-512-16,-4-2-128 0,3 2 0 0,-1-2-16 16,0 2 1232-16,-3 0 240 0,0-2 48 0,-1 3 16 0,2 1 1040 0,0-3 0 15,2-2 0-15,5 0 192 0,7 0 1280 0,0-2 240 16,1 2 48-16,1 3 16 0,5-2-256 0,3 2-48 16,3 3-16-16,0 0 0 0,3 4-1088 0,2 4-224 15,2 3-144-15,4 4 192 16,3 2-192-16,2 9 0 0,4 6 0 0,2 1-176 15,3 2 176-15,2 0-160 0,0 1 160 0,1 2-160 0,2 5 160 0,-1 10 0 0,1 15 0 0,-2 1 0 16,0 2 0-16,2-1 0 0,-1 0 0 0,2 16 128 31,1 12-128-31,0-2 0 0,1-6-128 0,-2 1 128 16,1-4-400-16,-1-1 0 0,0-6 0 0,0-7 0 16,0-13 400-16,-3 4 0 0,0-2 0 0,-1 2 0 15,-4-1 192-15,1-6 128 0,-4-8 32 0,1-2 0 16,3-2 800-16,-4 7 176 0,1 12 16 0,-1-3 16 0,1 0-128 0,1-8-16 15,2-5-16-15,2-10 0 16,0-1-752-16,3-7-160 0,3 3-32 0,1 0 0 0,5-3 32 0,2-1 0 16,2-7 0-16,2-5 0 0,3-4 0 0,2-6 0 15,5 0 0-15,4-3 0 0,4-1-544 0,7-2-96 16,7 3-32-16</inkml:trace>
  <inkml:trace contextRef="#ctx0" brushRef="#br0" timeOffset="4707.59">14506 11159 25791 0,'-7'2'2304'0,"2"-2"-1856"0,3 2-448 0,2-2 0 0,2 0 384 0,-1 0 0 15,-1 2-16-15,0-2 0 0,4 3 16 0,3-3 0 0,5 0 0 0,6-3 0 16,1 1-384-16,4-2 0 16,1 0 0-16,4-2 0 0,3 2 128 0,2-1-128 15,3 2 160-15,2-1-160 0,0 1 416 0,2 2-16 0,2-1 0 0,1-2 0 16,-1 4-16-16,3-2-16 0,2-2 0 0,1 4 0 16,3-3-368-16,0 3 0 15,-2 0 0-15,0 0 0 16,2 0 0-16,1 0 0 0,0 0 0 0,4-2 0 0,4 1 384 0,3-4 16 0,2 3 0 0,-1-1 0 0,0 0 464 15,2-3 96-15,4 0 0 0,3-3 16 0,1 2-400 0,4-3-96 16,3-1-16-16,-2 3 0 0,-5 0-160 0,4 0-48 16,5 2 0-16,1 2 0 0,1 2-64 0,0-2 0 15,3 4-16-15,-4 0 0 16,3 4-176-16,-1-2 0 16,1 2 0-16,2-1 0 0,4 2 128 0,1 0-128 0,1 1 128 0,-5 0-128 0,-7-2 0 0,1-2-192 15,3 2 0-15,2-4 16 16,1 0 176-16,-1-3-208 0,-2 0 80 0,3-1 128 15,1-2 0-15,1-3 0 0,-1 3 0 0,1-2 0 0,1-3 0 0,-2 1 0 0,1 1 192 16,-2 2-64-16,-1-1-128 0,-2 1 0 0,-6 3 0 16,1-1 0-1,-1 5-128-15,1 0 128 0,0 0 0 0,-4-2 0 0,-6 2 0 0,1 0 0 16,2 2 0-16,1 0 0 0,5 1-160 0,-3-3 160 16,-2 0 0-16,-4 0-144 0,0 0 144 0,-4 0 0 15,1 0 0-15,0 0-128 0,-2-3 128 0,-4 1 0 16,-1-2 0-16,-4 0 0 0,-1 2 0 0,0 2 0 0,-3 0 0 0,1-3 0 15,-5 2 0-15,-3 1 128 16,-3 0-128-16,-5-2 0 0,-4 2 0 0,-3 2 0 0,-4-1 0 0,-2 2 128 16,-3 0-128-16,-4 2 0 0,0 2 0 0,-3-3 0 31,0 3-160-31,-2-2 160 0,-1 1-192 0,-3 0 192 16,0 0-1232-1,-3-1-144-15,0 1-32 0,-4-1-14384 0</inkml:trace>
  <inkml:trace contextRef="#ctx0" brushRef="#br0" timeOffset="6792.95">14955 15079 6447 0,'-15'-1'576'0,"4"1"-576"0,0-3 0 0,3 3 0 0,5 0 3056 0,1 0 496 16,0 0 96-16,-3-2 32 0,-1 2-2720 0,-3-2-560 16,3 2-96-16,1 0-32 0,4 0 96 0,2 0 16 15,3 0 0-15,2 0 0 0,0 0 272 0,1 0 64 16,2 4 16-16,1-4 0 0,0 3 448 0,1 0 96 15,3 1 0-15,1 2 16 0,3 0-144 0,4-2-16 16,6 1-16-16,6-1 0 0,6-4-32 0,8 1 0 16,5-1 0-16,6-1 0 0,7-2-352 0,7 0-80 0,10-1-16 15,7-2 0-15,9-4-320 0,-10 4-64 0,-10-1 0 0,19-1-16 16,26-2-240-16,10-2 128 16,0 2-128-16,2 1 0 0,5 2 128 0,-3 0-128 15,-2 1 0-15,-2 3 144 0,-1 1 48 0,0 1 0 0,-6-1 0 0,-1 4 0 16,2-1-16-16,-6 4 0 15,-7-1 0-15,-1 2 0 0,1 0-176 0,-4 0 0 0,-6 1 0 0,-3-1 128 16,-5 0-128-16,-5-2 0 0,-6 2 0 0,-9 0 0 16,-8 0 0-16,-3 0 0 0,-4 2 0 0,-1-2-18784 15</inkml:trace>
  <inkml:trace contextRef="#ctx0" brushRef="#br0" timeOffset="22210.6">18154 4400 32255 0,'4'2'2864'0,"-2"-2"-2288"0,-1 4-576 0,0-4 0 16,2 2 1920-16,-2 0 256 0,2-2 64 0,0 2 16 16,5 2-2128-16,0-2-416 0,5-1-96 0,2 2 0 15,2-3 384-15,0-4 0 0,3 2 0 0,0-2 128 32,1-2-1024-32,0 2-192 0,1-2-32 0,2 0-9808 0,-2 0-1952 0</inkml:trace>
  <inkml:trace contextRef="#ctx0" brushRef="#br0" timeOffset="22609.98">18737 4419 15663 0,'0'0'1392'0,"-1"-1"-1120"0,0 1-272 0,1 0 0 16,1 1 4832-16,0-1 912 0,2-1 176 0,-1 1 32 0,3 0-4416 0,3-2-896 15,3 2-192-15,4-3-16 0,2 2-432 0,2-3 0 16,2 2 0-16,0-1-176 16,2 2-560-16,1-1-112 15,2-1-32-15,0 2 0 0,0 1-1600 0,-2-3-320 0,2 3-64 0,-1 0-16 16,-3 3-32-16,-1-3-16 0</inkml:trace>
  <inkml:trace contextRef="#ctx0" brushRef="#br0" timeOffset="23080.05">19503 4428 41471 0,'4'0'3680'0,"-1"0"-2944"0,1 0-592 0,0 0-144 0,-1 0 0 0,2 0 0 16,5-2 0-16,6 0 0 15,5 2-416-15,7 0-160 0,2-2-48 0,1-1 0 16,0 2-4160-16,-3-1-832 0,-3-1-160 0,-1 3-48 0</inkml:trace>
  <inkml:trace contextRef="#ctx0" brushRef="#br0" timeOffset="23842.91">20088 4402 16575 0,'-5'-2'1472'0,"1"-2"-1168"0,2 4-304 0,0 0 0 15,1-3 256-15,0 3-16 0,-2-3 0 0,-3-3 0 0,-1-1 400 0,-1-1 96 16,0-2 16-16,0 0 0 0,2 0 432 16,-1-2 96-16,1-1 0 0,-2 1 16 0,1-2 544 0,-2 0 96 15,0 0 32-15,0-1 0 0,-1 1-288 16,-3-2-48-16,0 2-16 0,-2-3 0 0,0 1-896 0,-2 0-176 15,-2-2-32-15,-2 2-16 0,-1-2-208 0,-2 1-32 16,1 2-16-16,1 3 0 0,-2 1-240 0,1 2 0 16,-1 0 128-16,2 2-128 0,0 1 128 0,1 2-128 15,2-2 176-15,2 3-176 0,3 1 0 0,3 1 0 16,2-2 0-16,3 3 0 0,0 0 0 0,2 0 0 16,2-2 0-16,2 2 0 0,0 2 0 0,2-2 0 15,1 3-128-15,2 3 128 16,1-2-480-16,3 2 0 0,0 4 0 0,3-2 0 0,0 2 288 0,2 0 192 0,3 3-208 0,0-1 80 15,3 0 128-15,-2-1-208 0,0 1 80 0,2-3 128 16,1 4-224-16,1-1 80 0,0-1 16 0,0 2 0 16,1-1 128-16,-1 0 0 0,0 1 0 0,0-3-128 15,2 2 128-15,-2-2 0 0,2-1 0 0,-1 0 0 16,1 0 0-16,-1 1 0 0,-2 0 0 0,-1-1 0 16,-3-2 0-16,-2 2 0 0,-3-2 0 0,0 2 0 15,-4 1 0-15,0-2 0 0,-2 0 0 0,-2 2 0 16,-3-2 448-16,-1 5 0 0,-1-4 16 0,-2 4 0 15,-1-1 48-15,-2-2 16 0,0 2 0 0,-1 1 0 0,-2-1-96 0,-1-2-32 16,0 2 0-16,-2-2 0 16,1 0-16-16,0-1 0 0,2 1 0 0,-1 0 0 0,-2 2 32 15,-2-2 0-15,0 5 0 0,1-4 0 0,-1 4-240 0,2-3-48 16,-1 0-128-16,2 0 192 0,3-1-192 0,-1 1 0 16,2-1 0-16,-1 0 0 15,2 3-736-15,-3 1-144 0</inkml:trace>
  <inkml:trace contextRef="#ctx0" brushRef="#br0" timeOffset="48570.77">22184 16515 40543 0,'-2'0'3600'0,"0"0"-2880"0,1 2-576 0,0-2-144 0,-1 3 0 16,0-3-176-16,-2 1 48 0,-2 1 0 15,0 1-2080-15,-4 0-416 0,1 4-64 0,-1-1-32 16,0 0 2176-16,2 1 544 0,0 0 0 0,2 1 0 0,4-2 1136 0,-1 1 336 16,4 0 64-16,1 3 0 0,0 2-784 0,2 3-176 15,0 4-16-15,-2 7-16 0,-1 2-544 0,-1 7 0 16,0 3 0-16,-5 5 0 0,0 8 0 0,-4 6-144 15,-6 6 144-15,-4 10-192 0,-3 4-128 0,-4-2-16 16,-1 0-16-16,-2-4 0 16,2-10-1040-16,1-2-208 0,0-5-32 0,-1-1-16 0,1-2 2016 0,1-1 400 0,3-6 64 0,2-6 32 31,3-3-1632-31,1-9-336 0,3-1-64 0,2-9-12448 0</inkml:trace>
  <inkml:trace contextRef="#ctx0" brushRef="#br0" timeOffset="48920.38">21996 17101 46991 0,'11'7'2080'0,"-6"-3"432"0,-1 1-2000 0,-1-4-512 0,0 2 0 0,-1-3 0 15,3 0-448-15,3 2-176 0,6-1-32 0,7 2-16 16,7-6 32-16,3 2 16 0,1-1 0 0,-3-2 0 0,1-1 624 0,-3 1 0 0,-2-2 0 0,-2 2 0 15,-1 1 0-15,-3-2-144 0,1 1 144 0,-3 0-208 32,-1 2-496-32,-1-2-112 0,0 4-16 0,-2-2-11136 0,1 4-2240 0</inkml:trace>
  <inkml:trace contextRef="#ctx0" brushRef="#br0" timeOffset="49237.94">22771 16464 48831 0,'-15'17'2176'0,"3"-6"432"0,1 2-2096 0,2-5-512 0,4-1 0 0,3-1 0 31,0 0-720-31,-3 5-256 0,-1 10-48 0,0 9-16 16,1 7-1328-16,1 0-272 0,0 9-48 0,-4 4-16 0,-1 7 2128 0,-5 5 416 0,-6 7 160 0,-5 6 0 15,-5 6 864 1,-4-2 288-16,-2-3 48 0,-1-7 16 0,1 0-528 0,0-4-112 0,3-5 0 0,-1-3-16 16,5-6-80-16,1-2-16 0,7-4 0 0,3-7 0 0,6-5-464 15,3-7-256-15,5-3 16 0,5-10-12432 16,4-2-2496-16</inkml:trace>
  <inkml:trace contextRef="#ctx0" brushRef="#br0" timeOffset="50966.32">25354 16753 39615 0,'-6'35'3520'0,"0"-12"-2816"0,-2 0-560 0,2-5-144 15,3-8 2048-15,0-1 384 0,-1 3 80 0,-2 10 16 0,-2 14-1808 16,-5 14-352-16,1 3-80 0,1 2-16 16,1 1-896-16,-1-5-176 0,1 0-32 0,-1-7-16 0,0 1 560 0,-2-5 112 15,1 1 32-15,-1-6 0 0,1-1-64 0,-2-5-16 16,2-1 0-16,0-5 0 16,2-4-672-16,0-4-144 0</inkml:trace>
  <inkml:trace contextRef="#ctx0" brushRef="#br0" timeOffset="51519.46">25384 16527 40543 0,'1'9'3600'0,"-1"-6"-2880"15,0 0-576-15,1-3-144 0,1-3 2240 0,1 0 400 0,6-4 96 0,3-2 16 16,9-6-3600-16,8-5-720 0,8-1-144 0,5 1-16 16,-1 5 752-16,-4 5 144 0,-3 7 48 0,-3 3 0 0,-1 6 1280 15,-3 4 256-15,0 2 48 0,1 4 16 0,0 3-160 0,1-1-16 16,3 5-16-16,0-4 0 0,-1 2-336 0,-2 2-64 16,0-4-16-16,-3 1 0 0,-3 4-208 0,-3-2-160 15,-3 0 32-15,-3 4 0 0,-2 0-64 0,-3 1-16 16,-3-1 0-16,-3-1 0 0,-2 3 0 0,-3-2 0 15,-3 2 0-15,-3-2 0 0,-3 2 208 0,-3-3-192 16,-4 4 192-16,-3-1-192 0,-5-2 192 0,-3 0 0 31,-1-2 0-31,-5-5 160 0,-1-1-32 0,-2-4-128 0,-3-2 192 0,0-4-64 16,2 0-128-16,1-4 0 0,3-1 0 0,0-3 0 16,2 0 0-16,0-4-176 0,2-2 176 0,2 0-128 15,0-3 128-15,5 3 0 0,0 0 0 0,4-1 0 16,2 6 0-16,2-3 0 0,3 4 0 0,5 0 0 15,0 0 0-15,5 4 0 0,0-1 0 0,2 2-128 16,2 3 256-16,2 1 64 0,3 4 16 0,4 2 0 16,3 1 16-16,5 0 0 0,4 3 0 0,4 1 0 15,3-2 80-15,4 5 16 0,5-1 0 0,2 3 0 0,-1 1-16 16,2 0 0-16,2 4 0 0,-1-1 0 0,-1-1 0 0,-1 3 0 16,-1-1 0-16,0 1 0 0,-1 0-304 15,-4 1 0-15,-1-4 128 0,-4 1-128 0,-3 3 0 0,-3-4-144 16,-1 3 16-16,-5-1 0 15,-1 1-848-15,-5 0-176 0,-2 1-16 0,-5-1-19744 16</inkml:trace>
  <inkml:trace contextRef="#ctx0" brushRef="#br0" timeOffset="54241.15">24151 16464 35935 0,'-2'-4'3200'0,"-2"0"-2560"0,-1 1-512 0,1-3-128 31,2 3-448-31,-1 1-128 0,1-2 0 0,-3-2-16 0,-3-2 352 0,-4-4 80 0,-2 1 16 0,0 3 144 31,-2 2-6400-31,0 2-1168 0,-1 4-240 0,0 2 0 0,1 3 11776 0,2-2 2336 0,3 5 480 0,1 0 80 16,3 1-4112-16,1 1-832 0,3 0-176 0,1 0 16 15,2 2-768-15,0 1-160 0,2 3-16 0,0 2 16 0,0 1-144 16,-1 3-48-16,2 0 0 0,-3 4 48 16,0 3-240-16,-1 2-32 0,-1 1-16 0,-1 0 48 0,-2 5-96 0,-2 1-16 15,-1 1 0-15,-2 1 48 0,-1 5-224 0,-2 2-32 16,-1 0-128-16,-1 0 240 0,-3 1-240 0,2-1 0 16,-1-2 0-16,0-3 0 0,1-3 0 0,1-4 0 15,2-3 0-15,0-4 0 0,2-3-304 0,2-5 32 16,0-4 0-16,3-4 0 15,3-5-1040-15,0-5-208 0</inkml:trace>
  <inkml:trace contextRef="#ctx0" brushRef="#br0" timeOffset="54572.77">24410 16334 17503 0,'3'-1'1552'0,"-2"-2"-1232"0,1 0-320 0,-1 3 0 0,0 0 4288 0,-1 0 784 16,1 0 176-16,1 3 16 16,-1 1-4624-16,-1 6-944 0,-1 5-176 0,-3 7-32 0,-1 9 1392 0,-4 1 272 15,-3 9 64-15,-3 3 16 0,-2 3-96 0,-3 4-32 16,-1 2 0-16,-1 2 0 0,-2 2-672 0,1-1-144 15,1 1-32-15,-1-2 0 0,3-1-256 16,2 2 0-16,2-2 0 0,-1 6 0 0,2-4-256 0,1 3-128 16,0 0 0-16,2-2-16 15,2 2-752-15,-2-4-128 0,0-1-48 0,-2-5 0 16,0-2-992-16,-2-7-208 0,1 0-32 0,-2-6-11648 0</inkml:trace>
  <inkml:trace contextRef="#ctx0" brushRef="#br0" timeOffset="54952.05">23156 17822 51599 0,'-10'16'2288'0,"1"-10"464"0,2 0-2192 16,3-5-560-16,4-1 0 0,4-1 0 15,2-1-976-15,3-2-304 0,5-2-64 0,11-4-16 16,8 1-240-16,8-1-64 0,4 4 0 0,4 0 0 0,6 2 1664 0,5 4 512 15,6 1 16-15,2 3 0 0,6 1-192 0,0-1-32 16,-1-2-16-16,0-2 0 0,1 2-128 0,-2-2-32 16,-3-2 0-16,-2 2 0 0,-1-2-128 15,-3-2 0-15,-4-2 144 0,-1 0-144 16,-2 0-400-16,-3 2-160 0,-2-2-16 0,-4-1-18528 0</inkml:trace>
  <inkml:trace contextRef="#ctx0" brushRef="#br1" timeOffset="88711.69">30329 15325 15663 0,'-8'6'1392'0,"2"-3"-1120"0,0 0-272 0,4-3 0 16,2 2 4048-16,0-2 752 0,0 0 160 0,0 0 32 15,0 2-4112-15,-2-2-880 0,2 0 0 0,-1 3-176 16,1-3 176-16,0 0 144 0,0 0-16 0,0 0-128 15,0 0 1680-15,0 0 240 16,0 0 32-16,11-23 16 0,-8 12-944 0,0-2-176 0,2-4-32 0,0-5-16 16,2-3 0-16,-1-3 0 15,1-7 0-15,2-3 0 0,-2-6-160 0,3-3-16 16,0-8-16-16,2-4 0 0,1-7-336 0,0-1-64 0,3-3-16 0,-1-5 0 16,1-1-192-16,0 1 0 0,2 4 0 0,0 6 0 15,-2 8 0-15,0 9 0 0,-1 6 0 0,-1 7 0 16,-2 6 0-16,1 5 128 0,-2 1-128 0,0 7 0 15,1 4 160-15,-2 0-160 0,-1 3 160 0,-2 5-160 0,-2 2 160 0,0 4-160 16,-1 1 160-16,1 4-160 0,-2 4 0 0,2 3 0 31,-1 2 0-31,0 5 0 0,1 2 0 0,-2 5 0 0,1 6 0 0,1 2 0 0,-1 3 0 0,1 4 0 16,0 1 0-16,0 3 0 0,1 4 0 0,-1 2 0 16,1-1 0-16,-1 1 0 15,1 0 0-15,-3-1 0 0,0-2 0 0,-1-2 0 0,-1-3 0 0,-1-2-128 31,1-2 128-31,-1-5 0 0,1 1 0 0,2-5 0 16,-1-4 0-16,3-3 0 0,0-3 0 0,2-3 0 0,2-2 144 16,0-2-144-16,-2-3 352 0,2-2-16 0,0-1 0 0,-1-2 0 15,1-1 144-15,1-3 32 0,0-3 0 0,1 0 0 16,-1-3 192-16,0-5 64 0,1-3 0 0,0-4 0 16,1-5 64-16,-2-7 32 0,0-3 0 0,-3-7 0 15,1-5-688-15,-2-7-176 0,0-6 0 0,-1-5 0 16,0-2 0-16,0-3 0 0,-1-4 0 0,-1-4 112 0,2-5-112 15,0 2 0-15,1-1 0 0,2 2 0 0,-2 2 0 0,2 5 0 16,-1 3 0-16,2 5 0 16,0-2-528-16,3 7-112 0,-1 7 0 0,1 5-16 15,2 8-160-15,-1 3-16 0,2 6-16 0,-1 5 0 16,-2 3-368-16,0 5-80 0,0 3-16 0,-2 7 0 16,-2 3-352-16,0 2-80 0</inkml:trace>
  <inkml:trace contextRef="#ctx0" brushRef="#br1" timeOffset="89184.73">31506 14561 25791 0,'1'-4'2304'0,"-1"0"-1856"0,0 1-448 0,2 0 0 15,-2 1 1504-15,0 0 208 0,-2 0 32 0,1-4 16 16,-1-3 608-16,-3 4 112 0,-3-1 16 0,-2 4 16 16,-2 2-1392-16,-3 2-288 0,-2 5-48 0,-2 3-16 15,-2 5-144-15,-2 4-48 0,-1 0 0 0,0 6 0 16,0 4-256-16,2-1-48 0,2 1-16 0,3 0 0 16,1 2-64-16,5-2-32 0,2 1 0 0,3 0 0 0,3-3-160 0,2-1 0 15,5-1 0-15,1-1 0 16,1-1 0-16,4-3 0 0,2-2 0 0,2-2 0 0,2-2 0 0,1-2 0 15,3-2 0-15,1-3 0 0,0-3 0 0,2 0 0 16,2-4 0-16,1-4 0 0,4 0-128 0,-1 0 128 16,1-6 0-16,-1-2 0 0,-5-2 0 0,-1-1 0 15,-2-1 0-15,-3-6 0 0,-2 0 128 0,-2-3 0 16,-4-1 0-16,-4-3 0 0,-1-2 0 0,-5-3 0 16,-4-2 0-16,-3-5 0 0,-4 2 64 0,-3-3 0 15,-2-5 0-15,-3 5 0 0,1 4 80 0,-1 9 32 0,-1 4 0 16,1 6 0-16,1 7-128 0,1 6-32 0,0 5 0 0,2 4 0 31,1 4-464-31,2 0-80 0,1 4-32 0,3-1 0 16,2 2-608-16,4 1-128 0,2-2-32 0,2-2 0 15,3 0 64-15,3-2 16 0,1-1 0 0,4-4-17648 0</inkml:trace>
  <inkml:trace contextRef="#ctx0" brushRef="#br1" timeOffset="89452.82">32022 13883 35007 0,'2'-6'1552'0,"1"0"320"0,0 2-1488 0,1 4-384 0,-1 0 0 0,-1 1 0 0,1 4 160 0,0-1-32 16,3 6-128-16,2 5 192 0,-2 8 1024 0,1 8 192 15,-2 10 32-15,0 3 16 0,-2 7-304 0,-1 3-64 16,0 2-16-16,0 1 0 15,-1 0-224-15,-1 4-32 0,1 2-16 0,1-3 0 0,-2 0-512 0,1-6-96 16,0-1-32-16,-1-2 0 0,0-4-160 0,1-1 0 0,1 1 0 16,-1-4 0-16,3-5-128 0,-1-3-16 0,0-1 0 0,0-8 0 31,0-1-1040-31,1-6-208 0</inkml:trace>
  <inkml:trace contextRef="#ctx0" brushRef="#br1" timeOffset="89706.2">31680 14143 45151 0,'-21'10'4016'0,"8"-2"-3216"0,2 2-640 0,6-6-160 0,6 1 704 0,3-4 128 15,2 2 0-15,0 0 16 0,5 6-640 0,6 1-208 31,6 2 128-31,4 1-128 0,5-1 336 0,0-1 16 0,2 0 0 16,3-3 0-16,5 0 480 0,6-4 80 0,6 2 32 0,7-3 0 0,5-2-464 0,2-2-96 16,2 1 0-16,1-7-16 15,0 1-368-15,1-5 0 0,1 0-192 0,1-1 64 16,0-1-800-16,-4-3-160 0,-7 1-16 0,-4 2-16 16,-1-3-688-16,-2-3-144 0</inkml:trace>
  <inkml:trace contextRef="#ctx0" brushRef="#br1" timeOffset="90966.67">30657 15650 22111 0,'1'-5'1968'0,"-1"2"-1584"0,0 3-384 0,-1 0 0 16,-1 0 928-16,0-2 96 0,-1 2 32 0,-3-2 0 16,-1-2 816-16,-6-1 176 0,-1 4 16 0,-4-2 16 15,0 3-208-15,-3 0-32 0,0 3-16 0,0-3 0 16,1 4-1008-16,0-2-208 0,2 2-32 0,-1 0-16 15,0 2-176-15,2 2-48 0,2-1 0 0,0 2 0 0,1 4-144 0,0-1-16 16,0 4-16-16,0 0 0 0,-1 3-160 0,-1 1 0 31,-2 2 144-31,1 3-144 0,-2-3 0 0,2 3 0 16,0-2 0-16,0 4 0 0,-1 2 0 0,2-1 144 16,3 2-144-16,0 1 160 0,3-5-160 0,3 1 0 0,2-1 0 0,2-4 128 0,3 0-128 0,3-5 0 15,1-1 0-15,2-4 0 0,2 0 0 0,4-3 0 16,0-3-128-16,3-2 128 0,1-4-160 0,2 0 160 15,2-4-208-15,2-4 80 0,2-2 128 0,-1-3 0 32,1 1 0-32,-2-2 128 0,-1-1-128 0,-1-1 176 0,0-3-176 15,-3 0 192-15,-3 1-192 0,-1-2 160 0,-3-4-160 16,-1 2 160-16,-3 0 32 0,-2-2 0 0,-2 2 0 0,-1 0 0 16,-1 1 112-16,-1 2 16 0,0 2 16 0,0 2 0 15,0 3-144-15,-1 2-16 0,2 4-16 0,2 2 0 16,0 1-160-16,0 3 0 0,2 0 0 0,1 7 0 15,1-1-272-15,2 6 16 0,0 4 0 0,2 3 0 16,3 3 256-16,-1 3 0 0,0 2 0 0,2 0 0 16,1 2 144-16,0 0 96 0,1 2 16 0,1-2 0 15,0-5-64-15,-1-1-16 0,1-5 0 0,-4-1 0 16,1-2-336-16,-2-2-64 0,0-6-16 0,-2-1 0 16,0-1-960-16,-1-4-192 0</inkml:trace>
  <inkml:trace contextRef="#ctx0" brushRef="#br1" timeOffset="91390.68">31088 15414 41471 0,'-6'4'3680'0,"1"1"-2944"0,1-5-592 0,4 1-144 15,0 1 528-15,-1 1 80 0,-3 3 16 0,-3 1 0 16,-4 6-496-16,-4 3-128 0,-4 5 0 0,0 1 0 16,-2 0 416-16,-3 2 64 0,1 1 16 0,-3-1 0 15,0 1 16-15,-2 1 0 0,1-1 0 0,1-2 0 16,2 2-240-16,-1-6-32 0,3-1-16 16,2-1 0-16,1-2-96 0,4-2 0 0,2-3-128 0,4-2 192 0,4-3-192 0,3-2 0 15,3-1 0-15,3-2 0 16,2-4-512-16,3 2-112 0,0-2-16 0,5-1 0 15,0-1 16-15,2 2 0 0,1-3 0 0,2 2 0 16,0 1 432-16,2 1 192 0,0 3-192 0,2-3 192 0,-1 3 0 0,-1 3 0 16,2 0 0-16,-2 0 0 0,0 3 0 0,-2 1 0 15,-2 0 0-15,-3 1 0 0,-2 2 240 0,-3 0 112 16,-3 2 32-16,-1 2 0 0,-4-2 112 0,2 3 16 16,-4-2 16-16,-3 0 0 0,0 2-16 0,-1-4 0 0,0 4 0 15,-2-3 0-15,-1 1-304 0,1-2-64 0,-2 1-16 16,-2-1 0-16,0 3-128 0,-3-4-176 15,1 0 48-15,-3 1 0 16,-2-1-832-16,-1 2-144 0,-2-2-48 0,-3 2-19376 0</inkml:trace>
  <inkml:trace contextRef="#ctx0" brushRef="#br1" timeOffset="91854.29">31290 15449 24879 0,'-3'2'2208'0,"2"-4"-1760"0,-1 2-448 0,2-2 0 0,1 1 3392 0,1 1 576 15,-1-1 128-15,2 1 32 0,-1 0-3600 0,2-3-720 16,-1 2-128-16,-3 1-48 16,0 0 1136-16,0 0 240 0,0 0 32 0,0 0 16 0,-5 20-112 0,0-11-32 15,-3-2 0-15,1 3 0 0,-3 2-416 0,-2 3-96 16,-2-1-16-16,-2 2 0 0,-1 1-192 0,-1 0-32 15,0 2-16-15,-2 0 0 0,4-1-144 0,0-2 128 0,2 0-128 0,1 0 128 16,1-3-128-16,4-1 0 0,2-2 0 0,2-1 0 16,1-2-336-16,3-1 48 15,3 0 16-15,1-3 0 0,3 1-96 0,0-4-16 0,5 0 0 0,0 0 0 16,3-4 176-16,0 1 16 0,3 0 16 0,3-3 0 16,0 1 176-16,0 0 0 0,2 2 0 0,-4 1 0 15,1 0 0-15,-4 4 0 0,-2 3 0 0,-3 0 0 16,-2 1 320-16,-3 2 32 0,-3 5 16 0,-1-1 0 15,-2 1 208-15,-3 3 32 0,1 0 16 0,-3 2 0 16,0-2-416-16,-1 2-80 0,-1 0 0 0,0 1-128 0,0-1 0 0,-2-2 0 31,2 3 0-31,-5-1 0 0,3-2 0 0,-1 2 0 16,-3-1-144-16,2 0 144 0,-1 1-320 0,1-5 32 16,-2 0 0-16,2-1 0 15,3-5-592-15,-1-2-112 0,3-1-32 0,1-8-18880 0</inkml:trace>
  <inkml:trace contextRef="#ctx0" brushRef="#br1" timeOffset="92268.77">31507 15493 45151 0,'-8'6'2000'0,"1"-2"416"0,3 1-1936 0,2-4-480 0,4 2 0 0,-1-3 0 15,1 2 144-15,1 2-144 0,0 5 128 0,1 0-128 16,1 8 0-16,1 2 0 0,-1 6 0 0,-1 3 0 15,-2 1 0-15,1 2 128 0,-2 1-128 0,0 0 128 16,2 2-128-16,-2-2 0 0,0 0 0 0,2-4 128 16,2-2-128-16,-2-1 128 0,4-3-128 0,-1-1 128 15,1-3-128-15,2-1-176 0,0-7 48 0,-1 0 0 16,2-4-256 0,1-2-32-16,2-4-16 0,1-2 0 0,1-4 32 0,1-5 0 0,0 0 0 0,0-4 0 0,-1-5 80 0,0-2 32 15,-2-3 0-15,-2-2 0 16,-3-1 112-16,0-6 32 0,-2 0 0 0,-1-4 0 0,-4-2 144 0,0-2 144 15,1-2-16-15,-2 4-128 0,0 4 448 0,0 1-32 16,-2 9 0-16,1 5 0 0,0 9-416 0,-2 6 128 16,2 6-128-16,-1 4 0 0,-2 6 0 0,0 6 0 15,2 7-144-15,-1 1 144 0,3 2 0 0,2 5 0 0,0-1 0 16,2 1 0-16,2 1 432 0,1-1 80 0,1 0 32 0,-1-3 0 16,2-2-272-16,-1-3-48 0,1-1-16 0,0-2 0 15,-1-2-208-15,0 1 0 0,-1-3 0 0,-2-1 0 16,0-2 0-16,-1 0-256 0,-2-5 48 0,0 0-13136 15,-1-2-2624-15</inkml:trace>
  <inkml:trace contextRef="#ctx0" brushRef="#br1" timeOffset="92868.77">32014 15445 42383 0,'-7'18'3776'0,"2"-5"-3024"0,2 0-608 0,5-4-144 0,0-1 0 0,1-2-144 16,0 2 144-16,1 3-208 31,1 11-2224-31,1 6-448 0,0 7-96 0,-1 0-16 0,-2-1 2672 0,-1-2 544 0,-2-4 96 0,2-3 32 16,-2-5 1584-16,0-2 320 0,-2-5 64 0,2-1 16 15,0-2-1760-15,-1-4-368 0,0 0-64 0,0-4-16 0,-2 0 128 0,2-4 32 16,0-2 0-16,-2-2 0 0,3-3-16 0,0-2 0 15,0-4 0-15,1-3 0 16,2-6-32-16,1-4-16 0,1-3 0 0,1-4 0 0,2-3-224 0,2-1 0 16,1 1 0-16,1 7 0 0,-1 4 0 0,-1 7 0 0,-2 4 0 0,0 4 0 15,-1 6-192-15,-2 3 192 16,-1 6-192-16,-1 3 192 0,1 2 0 0,0 2 0 16,0 6 0-16,-2 3 0 0,0 0 0 0,1 0 128 0,-2 4-128 0,0-5 0 15,2 2 320-15,-2-2-48 16,2 1 0-16,-1-3 0 0,1-4 96 0,-1 1 16 15,-1-3 0-15,0-3 0 0,-1 2-64 0,0-6 0 16,0 2 0-16,0-3 0 0,-1 0-176 0,0-2-144 0,0-4 192 0,-2 2-192 0,2-2 0 0,0-1 0 16,0-2-192-16,-2-2 48 15,3-1-160-15,1-3-16 0,1-5-16 0,1 1 0 0,2-5-32 0,1-3 0 16,3-1 0-16,1 1 0 0,2 1 48 0,1-1 0 16,-1 5 0-16,2 0 0 15,-1 3-128-15,0 3 0 0,-1 2-16 0,0 2 0 0,0 2 208 0,-4 1 64 16,1 6 0-16,-3-1 0 0,0 4 192 0,-1-2 256 15,0 4-48-15,-1 2-16 0,-2 0 336 0,1 0 64 16,-1 4 16-16,-1 3 0 0,1 3 128 0,-2 0 32 16,-2 5 0-16,2 2 0 0,-1 5-144 0,0 0-32 0,0 2 0 0,-1 1 0 15,1-2-352-15,1 0-80 0,0-2-16 0,0-1 0 32,0-1-448-32,0-3-80 0,1-4-32 0,1-2 0 15,-1-2-672-15,0-3-144 0,0-1-32 0,2-4-18880 0</inkml:trace>
  <inkml:trace contextRef="#ctx0" brushRef="#br1" timeOffset="93051.92">32514 15651 45151 0,'-5'9'4016'0,"1"-6"-3216"0,4-2-640 0,3-1-160 0,0 0 640 0,0 2 80 16,1 1 32-16,1 0 0 31,1 4-1472-31,2 0-304 0,1 4-48 0,0-3-16 16,-1 0 208-16,-1-2 48 0,-3-2 0 0,0-1 0 0</inkml:trace>
  <inkml:trace contextRef="#ctx0" brushRef="#br1" timeOffset="93225.31">32471 15136 46079 0,'-9'-10'2048'0,"4"1"400"0,3 2-1952 0,2 3-496 0,2 2 0 0,0-1 0 15,1 2-256 1,1-2-128-16,2 0-48 0,0 0 0 0,3 1-304 0,1 4-64 16,-1 7-16-16,1 1 0 0,0 2 496 0,-1 1 80 0,0 0 32 0,-1 0-18080 15</inkml:trace>
  <inkml:trace contextRef="#ctx0" brushRef="#br1" timeOffset="93509.39">32662 15609 43311 0,'-3'10'1920'0,"1"-4"384"0,4-2-1840 0,0-1-464 16,1-1 0-16,-2-2 0 0,0-2 0 0,1 2 0 15,3 0 0-15,0 0 0 0,2 0 0 0,-3-3 0 16,1-1 0-16,-1 1 0 0,0-6 320 0,0 2 112 15,-1-6 16-15,0-3 16 0,-1-2-464 0,1-5 0 16,-1-1 0-16,1-5 0 16,-1-2-288-16,1 2-96 0,-1 0-32 0,1 4 0 0,-1 3 208 0,0 6 32 0,2 0 16 0,-3 6 0 15,2 2-96-15,1 4 0 16,1 4-16-16,-1 4 0 0,3-1 112 0,0 6 32 0,0 3 0 0,2 1 0 16,2 0-80-16,-1 0-16 0,1-1 0 0,0 0 0 15,2-2-16-15,-1 0 0 0,2-1 0 0,-1 1 0 16,0 0-96-16,-1-2-32 0,-1 0 0 0,0 0 0 31,-1 0-1248-31,-1 0-256 0</inkml:trace>
  <inkml:trace contextRef="#ctx0" brushRef="#br1" timeOffset="94046.1">33289 15252 40543 0,'-4'-15'1792'0,"2"3"384"0,0 1-1744 0,2 0-432 16,0 7 0-16,-2 0 0 0,0-2 224 0,-1 0-32 16,-2-9-16-16,-2 1 0 0,-2-2 272 0,-3 1 64 15,-2 8 16-15,0 1 0 0,-3 3 256 0,3 6 48 0,-2 1 16 0,-1 4 0 16,1 2-272-16,-1 4-64 16,0 3-16-16,-2 3 0 0,2 2-304 0,1 3-64 15,1-2-128-15,1 2 192 0,2 0-192 0,2-3 0 0,3 0 0 0,-1 0 0 16,2-3-192-16,1 0 0 15,1-2 16-15,2 0 0 16,1-3-208-16,1-2-32 0,0-2-16 0,2-1 0 0,2-6 112 0,2 0 32 0,2-2 0 16,3-1 0-1,1-1-96-15,3-5-32 0,1 0 0 0,1-4 0 0,1-3 80 0,0-2 16 0,-1-1 0 0,1 0 0 16,-3 0 64-16,-3-2 0 0,-2-2 16 0,-2-2 0 16,-1 1 240-16,-2-2 128 0,-2-3 0 0,0 2-128 0,-1-5 624 15,0 4 16-15,0 2 0 0,0 1 0 0,0 3-176 16,0 3-16-16,1 4-16 0,-1 1 0 15,1 6-432-15,-1 2 0 0,1 3 0 0,-1 3 0 16,2 3 0-16,-2 5-144 0,3 4 0 0,1 1 0 16,0 6 144-16,2 7 0 0,-1-1 0 0,3 4 0 15,0 2 0-15,1-2 0 0,2 2 0 0,-1-2-128 0,-1-1 128 0,0-2 0 16,-1-1 0-16,-1 1 0 16,-2 0 0-16,-1 2 128 0,1-2-128 0,-5 2 128 15,-3 1 32-15,-3 0 16 0,-1 3 0 0,-2-4 0 0,-3 1 224 16,-3-4 48-16,-1-2 16 0,-4-1 0 0,1-3-464 15,-3-1 0-15,-1 1 0 0,-1-2 0 16,-2 0-304-16,-2-2-144 0,-2-1-48 0,-4 0 0 16,-4-1-480-16,-4-2-112 0</inkml:trace>
  <inkml:trace contextRef="#ctx0" brushRef="#br1" timeOffset="95042.89">30184 16808 28559 0,'1'3'2544'0,"-1"0"-2032"15,0-1-512-15,2-2 0 0,-1 0 2560 0,0 0 400 16,0 0 96-16,2 0 16 0,1 2-1984 0,2 0-400 16,0-1-80-16,1 4-16 0,1-1-256 0,-1 0-48 15,1 4-16-15,-1 2 0 0,-1 5 32 0,0 1 0 0,2 6 0 16,-3 1 0-16,0 8-304 0,-2 1 0 0,0 4-176 15,-3 4 176 1,0 4-448-16,-1 0 0 0,-3 3 16 0,0-2 0 16,1-1-144-16,-4-3-48 0,2-3 0 0,-1-3-11424 0,0-3-2288 0</inkml:trace>
  <inkml:trace contextRef="#ctx0" brushRef="#br1" timeOffset="95275.54">30172 17149 37775 0,'0'0'3360'0,"2"0"-2688"0,2-4-544 0,0 2-128 0,1 2 448 0,1-4 48 16,3 2 16-16,4-2 0 0,9-5-64 0,3 2 0 15,2-2 0-15,-1 2 0 0,1 1 192 0,-1-1 48 16,2 1 0-16,-1 1 0 0,1 0-272 0,1 3-48 15,0-2-16-15,0 2 0 0,-2 2-352 0,-2 0 0 16,-3 0-160-16,-3 0 160 16,-2 0-880-16,-5 0-64 0</inkml:trace>
  <inkml:trace contextRef="#ctx0" brushRef="#br1" timeOffset="95561.25">30721 16533 41471 0,'-9'29'1840'0,"3"-8"368"0,0 1-1760 0,3-6-448 15,5-6 0-15,-1-2 0 0,1 5 192 0,1 9-64 16,-1 13 0-16,2 13 0 0,1 6-128 0,-3 6-272 15,0-1 64-15,-4-5 16 0,1 3 192 0,-3-2 0 16,1 0 0-16,-1-4 0 0,0-3 0 0,-1-1 0 16,2 0 0-16,-1-5 0 15,0-1-448-15,2-6 0 0,-1-3 0 0,1-4-17408 0</inkml:trace>
  <inkml:trace contextRef="#ctx0" brushRef="#br1" timeOffset="95908.76">31120 16542 35935 0,'0'3'1600'0,"0"-3"320"0,3 0-1536 0,-2 3-384 15,0-3 0-15,0 1 0 16,2 4-384-16,-2-1-160 0,3 5-32 0,-2 7 0 0,2 6 1280 0,-3 8 240 0,-2 7 48 0,0 0 16 16,-3 2 64-16,0 5 16 0,1 0 0 0,-2 1 0 15,0-2-368-15,1-1-64 16,0-1-16-16,2-4 0 0,-1-1-400 0,2-4-96 15,1-1-16-15,-1-5 0 32,2-2-512-32,-1-1-96 0,3-2-32 0,-2-5-12272 0,0 0-2448 0</inkml:trace>
  <inkml:trace contextRef="#ctx0" brushRef="#br1" timeOffset="96177.93">31366 16442 36863 0,'-5'18'3264'0,"2"-5"-2608"0,0-1-528 0,2-2-128 0,3-2 1104 0,1 0 192 31,-1 2 48-31,1 7 0 0,1 12-1184 0,1 9-160 15,-2 10-176-15,1 6 48 0,-3 2 128 0,-1-3 0 0,-1-2 0 16,-3-3 0-16,2-1 128 0,-2-6 96 0,2-1 32 16,-1-3 0-16,1-5-256 0,0-5 0 0,1-1 0 15,1-6-12512-15,0-2-2432 16</inkml:trace>
  <inkml:trace contextRef="#ctx0" brushRef="#br1" timeOffset="96716.09">31030 17202 23039 0,'-6'6'2048'0,"1"-2"-1648"0,1 0-400 0,2-2 0 0,2-2 3904 0,0 0 704 15,1 0 144-15,0 1 32 0,2 2-3168 0,-1-1-624 16,3 2-128-16,2-1-32 0,3-2-256 0,3 4-48 15,0-4-16-15,2 1 0 0,4 2 64 0,2-1 0 16,3-2 0-16,5 1 0 0,2-2-208 0,1 3-48 16,3-3 0-16,-1-3 0 0,0 1-320 0,-2-2 0 15,2 0 0-15,1-2 128 0,1 0-432 0,-4-3-80 16,-1 2 0-16,-5-2-16 16,-3 2-1008-16,-5-4-208 0</inkml:trace>
  <inkml:trace contextRef="#ctx0" brushRef="#br1" timeOffset="96985.18">31750 16393 6447 0,'-3'13'576'0,"1"-6"-576"0,-1 2 0 0,3-2 0 0,2 2 7776 15,0-3 1440-15,2 3 304 0,-1 4 48 16,4 7-7584-16,2 14-1504 0,3 6-304 0,0 6-176 0,0 5 160 0,-2-1-160 16,-2 2 128-16,-1-1-128 0,-2 1 256 0,-1-1-48 15,-1-2 0-15,1-2 0 0,0-2-208 0,-2-1 0 16,1-5-192-16,-2-2 192 16,0-1-816-16,-1-6-48 0,0-1-16 0,-1-7-11024 15,1-3-2192-15</inkml:trace>
  <inkml:trace contextRef="#ctx0" brushRef="#br1" timeOffset="97427.71">31630 16424 33167 0,'1'-6'2944'0,"1"-3"-2352"0,2 3-464 0,0 0-128 16,1 2 784-16,1 1 144 0,4-6 32 0,3-7 0 15,7-3-720-15,5 0-240 0,0 3 144 0,-2 1-144 16,-2 2 1152-16,-1 6 128 0,-1 2 48 0,-2 1 0 16,-1 4-464-16,1 3-96 0,1 0 0 0,-1 4-16 0,1 0-432 0,1 4-96 15,1 2-16-15,-2 3 0 0,0 3-208 0,-4 2 0 32,0 5 0-32,-3-1 0 0,-3 4-192 0,-1-1-48 15,-6 4 0-15,-1-1 0 0,-3 1 240 0,-2 0 0 16,-3-1 0-16,0-5 0 0,-2 0 128 0,1-1 64 0,-2 0 0 0,-1-3 16 0,-1-3-64 0,-2 0-16 15,0 0 0-15,-2-1 0 0,-1 0-384 0,-2-1-96 16,0 0-16-16,-2 1 0 16,1-5 32-16,0 2 0 0,0-4 0 0,1 0 0 15,1-1 336-15,3-4 0 16,4 1 0-16,3-4 0 0,3 0 0 0,5-3 0 0,2 0-144 16,4 0 144-16,2-3-208 0,3 3 64 0,3 0 16 0,2 0 0 15,2 3-96-15,1-2-16 0,2 4 0 0,0-1 0 16,2 2 240-16,2 0 0 0,3 1 0 0,0 3 0 15,3 1 0-15,1-1 128 0,-2 0-128 0,2 0 160 16,-1 3-16-16,-4-1 0 0,0 0 0 0,-3 2 0 16,-2 1 96-16,-1-3 16 0,-2 2 0 0,-5-2 0 15,0 3-416-15,-5-2-80 0,-3 2-16 0,-1-4-18656 16</inkml:trace>
  <inkml:trace contextRef="#ctx0" brushRef="#br1" timeOffset="98613.31">32364 16077 35935 0,'-2'0'3200'0,"2"-3"-2560"15,1 1-512-15,0 1-128 0,2-2 624 0,-1 1 96 16,1-3 32-16,0-1 0 0,4-3-272 0,-1-1-48 31,2 0-16-31,1 1 0 0,0 0 160 0,-1 0 16 0,0 3 16 0,-2 2 0 0,1 0 80 0,0-1 16 16,-2 4 0-16,-1-1 0 0,0 2-256 0,-1 3-32 16,-1 2-16-16,1 8 0 15,-2 3-80-15,0 7 0 0,0 8-16 0,1 10 0 16,0 3-160-16,2 10-16 0,1 0-128 0,0 7 192 15,1 2 64-15,2 5 16 0,4 2 0 0,-1-1 0 0,1-2-16 0,0-4 0 0,3 3 0 0,0-2 0 32,0-7-256-32,0 0 0 0,-2 0 0 0,1-8 0 0,-2 0 0 0,0-9 0 15,-1-5 0-15,-1 0 0 0,-2-7-320 0,2-2 16 16,-4-4 16-16,0-2 0 16,-1-3-224-16,0-1-64 0,0-3 0 0,-2-3 0 0,0-4-208 15,-1-2-48-15,-2-4-16 0</inkml:trace>
  <inkml:trace contextRef="#ctx0" brushRef="#br1" timeOffset="99039.48">32970 16416 27647 0,'-1'-3'2448'0,"1"2"-1952"0,1-2-496 0,0 1 0 16,2 1-432 0,-2 1-176-16,2-3-32 0,0 0-16 0,2 0-560 15,1-1-96-15,1 4-32 0,-1 3 0 0,1 1 4384 0,1 2 864 0,-1 4 192 0,0 2 16 16,2 7-1728-16,0 0-336 0,-2 1-80 0,2 7-16 16,-2 5-848-16,1 3-160 0,-2 2-48 0,-2 3 0 0,-1-1-96 15,0-3-32-15,-2 1 0 0,0-5 0 0,0-1-432 0,-1-2-80 16,0-1-32-16,0-2 0 15,-1 3-528-15,0-7-96 0,-1-1-32 16,0-1 0-16,0-2-512 0,1-2-96 0,-2-3-32 0,3-1 0 16,-1-2-208-16,1-4-64 0</inkml:trace>
  <inkml:trace contextRef="#ctx0" brushRef="#br1" timeOffset="99355.32">32756 16400 45151 0,'-5'12'2000'0,"2"-6"416"0,0 0-1936 0,3-2-480 0,1-3 0 0,2 2 0 15,1-3 448-15,-1 0-16 0,3 3 0 0,2 2 0 0,3-1 144 0,1 0 48 16,1 1 0-16,-1-4 0 0,0 1 432 0,3-2 96 16,0 0 0-16,1-3 16 15,3 0-448-15,2 0-80 0,1-4-32 0,5-1 0 0,3 0-432 0,5-4-176 16,2 0 128-16,3-1-128 0,1 1 0 0,1-4 0 16,2-3 0-16,-2 3-176 15,-3-4-720-15,-1-1-160 0,-3 2-32 0,-1-4 0 16,-1 5-704-16,-3-5-128 0,-2 5-48 0</inkml:trace>
  <inkml:trace contextRef="#ctx0" brushRef="#br1" timeOffset="100680.6">32314 12885 4607 0,'3'-7'400'0</inkml:trace>
  <inkml:trace contextRef="#ctx0" brushRef="#br1" timeOffset="100783.81">32333 12818 8287 0,'-8'0'368'0,"2"-3"80"0,-1 0-448 0,2 2 0 0,3-2 0 0,1 1 0 0,-2 1 1904 0,-1-2 288 16,0 0 64-16,-1-6 16 0,-2-1-1184 0,2-2-224 15,4-1-48-15,0 3-16 16,3 2-2480-16,1 0-496 0,1 2-112 0,-2 0-16 0</inkml:trace>
  <inkml:trace contextRef="#ctx0" brushRef="#br1" timeOffset="100846.93">32288 12707 11055 0,'-9'1'480'0,"9"-1"112"0,0 0-464 0,0 0-128 0,0 0 0 0,0 3-3264 16,-1-3-656-16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14:08.91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6949 11872 30399 0,'-1'-6'2704'0,"0"1"-2160"0,0 4-544 0,1-1 0 0,0 2 1472 0,1 0 192 16,0-2 48-16,0 0 0 15,1-2-2160-15,1 4-448 0,0 1-64 0,1 4-32 0,-1 0 816 0,-2 4 176 16,2 1 0-16,-3 5 0 0,0 1 640 0,-4 4 64 16,-1 4 32-16,-3 5 0 0,-2-3 384 0,-5 7 80 15,-5 8 16-15,-3 3 0 0,-6 7-624 0,0 0-112 16,-5 6-32-16,-2 0 0 0,-2 3-128 0,0-1-16 16,2 2-16-16,-1-2 0 0,0 2-32 0,1-2 0 15,4 2 0-15,2-9 0 0,5-6-112 0,4-2-16 0,3 1-128 16,4-7 192-16,4-3-192 0,4-7-128 0,2-6 128 0,3-3-208 31,1-7-368-31,1-6-80 0,4-6-16 0,0-2-18080 0</inkml:trace>
  <inkml:trace contextRef="#ctx0" brushRef="#br0" timeOffset="379.53">6802 11841 42383 0,'0'0'1872'0,"-1"-2"400"0,-1 1-1824 15,0-2-448-15,2 3 0 0,2 0 0 0,-1 3 208 0,0-3-48 16,0 1-16-16,3 1 0 0,1 1-352 0,-5-3-80 15,16 12-16-15,-6-5 0 0,0 2 160 0,1 1 144 16,1 3-208-16,-1 0 80 0,2 6 128 0,-1 6 0 16,1 1 0-16,-1 6 0 0,0 7 192 0,1 3 80 0,1 8 16 0,1 4 0 31,0 4 48-31,-1 2 16 0,-1-1 0 0,0-1 0 0,-1 1-144 0,0 1-16 0,2 0-16 0,1-3 0 16,1 3-176-16,0-3 0 15,1-7 0-15,-1-2 0 0,0-3 0 0,1-4 0 0,-4-7 0 0,0-5 0 16,-1-1 0-16,-2-3 0 0,0-3 0 0,-3-6 0 15,1-2-192-15,-5-3-32 0,1-3 0 0,-3-6 0 16,0-1-608 0,-1-2-112-16,-1-1-16 0,-3-8-17408 0</inkml:trace>
  <inkml:trace contextRef="#ctx0" brushRef="#br0" timeOffset="888.45">6329 12904 44223 0,'2'-4'3936'0,"3"0"-3152"15,1-1-624-15,3 2-160 0,3 0-240 0,7-1-80 0,13-2 0 0,24-6-16 31,24-4-656-31,20-4-128 0,11-2-32 0,4-3 0 16,-1 3 544-16,-6 1 96 0,-8 1 32 0,-11 1-16320 0</inkml:trace>
  <inkml:trace contextRef="#ctx0" brushRef="#br0" timeOffset="6019.73">7182 11579 32255 0,'-14'-7'2864'0,"2"-2"-2288"0,0 1-576 0,2 3 0 15,3 2 1472-15,4 1 192 0,-2 0 48 0,-5-2 0 16,-5-3-1712-16,-5 0-480 0,-3-3-32 0,-3 1 0 16,1-3-224-16,0 5-48 0,1 0-16 0,-2 1 0 15,-2 2-224-15,-1 2-32 0,-1 2-16 0,-4 1 0 31,-2 4 464-31,-4 1 96 0,-4 4 0 0,-3-1 16 0,-2 5 704 0,-1-1 144 0,-1 4 32 0,0 3 0 0,-2 5 816 0,1 1 160 16,0 2 48-16,3 1 0 0,4 2-528 0,6 1-112 16,7 5 0-16,4 1-16 0,9 1-624 0,2-1-128 15,6 3 0-15,3 3 0 32,1 7-528-32,1 8-112 0,0 6 0 0,0 6-16 15,-1 9-880-15,-1-4-160 0,2 0-32 0,1 5-16 16,1 5-880-16,1-5-160 0,0-4-32 0,2-4-16 0,0-10 2160 0,2-6 432 0,1-3 96 0,2-3 16 15,5-4 1280-15,2-4 256 0,4-5 48 16,4-5 16-16,6-2 544 0,7-7 112 0,7-1 32 0,6-7 0 16,7-4-208-16,6-2-32 0,10 0-16 0,10-2 0 15,10 2-1200-15,6-2-224 0,4-2-48 0,0 0-16 32,-2 3-1504-32,-3-2-320 0,-4 2-48 0,-4-2-16 0,-1-1-1312 15,-3-1-272-15,-7 3-48 0,-5-3-16 0,-6 0 1152 0,-5 0 240 0,-6-5 32 16,-6-3 16-16,-7 1 2816 0,-5-3 560 0,-5-4 112 0,-4-1 32 0,-5-2 1216 15,-3-7 240-15,-2 1 48 0,0-6 16 0,-3-4-1488 0,-1-7-288 16,-1-6-64-16,0-8-16 0,-1 1-832 0,-2-9-160 16,-1-10-48-16,-1-5 0 0,-3-2-224 0,-2-8-48 15,-3 3-16-15,-1 1 0 0,1 8-176 0,-6-7-176 16,-3 2 48-16,-3 2 0 0,-2 5-192 0,-4 5-16 16,-2 5-16-16,-3 3 0 0,-3 3 80 0,-5 7 16 15,-3 4 0-15,-6 2 0 0,-2 5 128 0,-4 3 128 16,-4-1-192-16,-4 3 192 0,-2 5-320 0,-5-1 32 15,0 5 16-15,-1 2 0 16,-3 4-848-16,1 2-160 0,4 2-48 0,1 5 0 16,3 1-960-16,0 0-192 0,6 4-32 0,1-5-16 0</inkml:trace>
  <inkml:trace contextRef="#ctx0" brushRef="#br0" timeOffset="10244.75">4689 10393 38703 0,'-4'-6'3440'0,"1"0"-2752"15,0 4-560-15,2 2-128 0,1 0 128 0,-1-2 0 16,-2-1 0-16,-2-2 0 0,0 1-128 0,0-2 0 0,2 2 0 15,0 2 0-15,2-1 0 0,1 3 0 0,2 3 0 0,1-3 0 32,1 2-640-32,2-1 0 0,1 2 0 0,4-1 0 15,3-2 112-15,2 2 16 0,0 0 0 0,3 2 0 0,3 2 768 0,1 3 176 0,3 0 16 0,-1 4 16 16,0 3 80-16,-2 2 16 0,2 5 0 0,-2 3 0 16,1 5-224-16,-2-2-32 0,-1 6-16 0,0-1 0 15,-1 4-288-15,-1 0 0 0,2 3 0 0,0-3 0 16,0-3 0-16,1-7 0 0,3 1 0 0,1-7 0 0,1-1 0 15,1-1 0-15,1-2 0 0,4 1 0 0,2 3 0 16,1 0 0-16,-2 1 0 0,2-1 0 0,-1 2 0 0,-3 2 0 16,0 3 0-16,-4 3 0 0,-2-1 0 0,-5 4 0 15,-1-1 0-15,-6 1 0 16,-3-5 0-16,-2 0 0 0,-2 3 0 0,-2-5 0 16,-3-2 0-16,2-1 0 0,1-1 0 0,-1-4 0 0,1-1 160 0,1-4-32 15,3-2 0-15,-2 0 0 0,3-7-128 0,0 0 192 16,2-2-192-16,1-2 192 0,-2 2 32 0,1-4 16 15,-1 0 0-15,0 0 0 0,0-3-112 0,1 2 0 16,-3 1-128-16,0 0 192 0,0 0-192 0,-3 1 0 16,-1 2 0-16,-1-1 0 0,-2 2 0 0,-1-1 0 0,1 0 0 15,-2-2 0-15,0 2 0 0,0-1 0 0,-2-2 0 0,2 2-160 16,0-2 160-16,-1 0 0 0,1-2 160 0,0 0-160 16,0-1 336-16,0 3-16 0,0 0-16 0,0-19 0 15,1 9-48-15,1-5 0 0,1-1 0 0,-2-3 0 16,1 2-64-16,0-4-32 0,-1-1 0 0,2-1 0 15,-2 5-160-15,-1-2 192 0,0 2-192 0,0-2 192 16,0 4-192-16,-1 1 0 0,0 1 0 0,-2 2-176 16,2 3 176-16,-2 2 0 0,2-2 0 0,0 3 0 15,-1-3 0-15,0 2-160 16,0-3 160-16,2 1 0 0,-1-1-208 0,1 1 64 0,1-4 16 0,1 3 0 0,2-1 0 0,0 4 0 16,1-2 0-16,1 2 0 0,1 2-128 0,2 4 0 15,0-2-16-15,0 3 0 16,0 3 272-16,1 3-160 0,-1 1 160 0,-1 3-128 0,0 2 128 0,-2 4-208 15,-1 3 80-15,-1 2 128 16,1-1-336-16,-3 1 48 0,0-1 16 0,0-2 0 0,-1 1 32 0,1-2 16 16,0 2 0-16,-2-5 0 0,1 0 224 0,-1 1 0 15,1-5-160-15,0 0 160 0,1 0 0 0,-1-2 0 16,0 0 0-16,2 0 128 0,-2-2 32 0,0 1 0 16,0-4 0-16,0 1 0 0,1 1-32 0,-1-1-128 0,-1 2 192 15,1-4-64-15,-1 3-128 0,0 0 0 16,0 1 0-16,-1 1 128 0,-2 0-128 0,0-1 192 0,-2 3-192 0,0-3 192 15,-1 2-192-15,-2-2 128 0,-3 4-128 0,-4 2 128 16,-2-2-128-16,-3 1 192 0,-2 0-192 0,0 0 192 16,-1-1 32-16,2-2 16 0,-1 0 0 0,1-4 0 15,1 1-48-15,2-1 0 0,-1-4 0 0,2 1 0 16,1 1 0-16,0-4-16 0,1 2 0 0,0 0 0 16,2 0-176-16,-2 0 0 15,1 2 0-15,-1 1 0 0,0 0 0 0,1 0-224 16,-2 3 80-16,-2 0 16 15,1 2-400-15,0 2-80 0,-1-1-16 0,2 3 0 16,1 0-992-16,1-2-208 0</inkml:trace>
  <inkml:trace contextRef="#ctx0" brushRef="#br0" timeOffset="11085.12">3509 9612 38703 0,'-2'-3'3440'0,"1"1"-2752"16,1 2-560-16,1 2-128 15,0-2-640-15,0 3-144 0,1-3-48 0,-1 4 0 16,3-1-752-16,-1 6-144 0,3 1-48 0,1 3 0 0,-1 5 1232 0,1 2 240 0,-1 4 48 0,1 5 16 16,0 0 32-16,-1 2 0 0,-1 1 0 0,0 2 0 15,-1-6 208-15,-3 6 0 0,0 0 0 0,-1 0 0 16,-1-2-128-16,0-1 128 0,-2-2 0 0,1 0-144 16,-1-2-208-16,1-1-32 0,-1-1-16 0,2-3 0 31,0 0-688-31,1 1-128 0,0-5-16 0,0-4-9088 0</inkml:trace>
  <inkml:trace contextRef="#ctx0" brushRef="#br0" timeOffset="11779.38">3389 9612 35935 0,'-5'-12'1600'0,"0"2"320"0,2 1-1536 0,-1 5-384 0,3-1 0 0,0 4 0 16,1-1-672-16,-2-2-208 0,0-5-32 0,1-1-16 15,2-2-64-15,4-2-16 0,6 2 0 0,5 0 0 0,5-2 704 0,4 3 144 0,4 1 32 0,4 3 0 16,4 0 128-16,0 1 0 0,1 4 0 0,-1-1 0 16,0 3 0-16,-3 3 0 0,-1-1 0 0,-3 4 0 15,-2 1 0-15,-2 3 0 0,-2 2 0 0,-5-1 0 16,-1 4 0-16,-3-3 0 0,-3 4-144 0,-2-3 144 15,0-1 0-15,-4-2 0 0,1 2 0 0,-2-2 0 0,-1-2 608 16,0 3 96-16,1-4 0 0,-4 3 16 0,0-1 128 0,-2-1 32 16,1 2 0-16,-4-2 0 0,1 0-432 15,-2 2-96 1,-2-1-16-16,-1 1 0 0,-1-4-528 0,-3 1-96 16,-2 2-32-16,-2 0 0 15,0-2-112-15,-3 2-16 0,2 1-16 0,-3-2 0 0,1 2 160 0,-2 0 48 0,-2 0 0 0,1 0 0 0,1 1 256 0,1 0 0 16,3 0 0-16,1-1 0 15,3-2 0-15,4 0-128 0,1 1 128 0,3-2 0 16,1 2 0-16,2-3 0 0,2 0 0 0,0-1 0 16,1 1-240-16,2 1-80 0,0-2-32 0,1 1 0 15,1-3-496-15,0 1-112 0,1 2 0 16,0-2-16-16,2 2 384 0,-2-1 80 0,1 0 0 0,1 1 16 0,-2 1 304 0,1-1 192 0,2 2-208 0,2 2 80 16,-1-1 128-16,1 2 0 15,0 0 0-15,-1-1 0 0,0 0 0 0,1 0 0 16,2 2 0-16,-2 1 0 0,0-1 176 0,0 0-48 0,-2 1 0 0,-1 0 0 31,0 2-128-31,-3 1 0 0,0-2 0 0,-3 2 0 0,1-1 160 0,-5 1 0 0,1 0 0 0,-3-1 0 16,-1-3 736-16,-1 2 160 0,-1-4 32 0,-2-1 0 15,1 0-208-15,-2 0-48 0,-1-3 0 0,-1 1 0 16,1 2-512-16,-1-3-96 0,0-1-32 0,-3 4 0 16,-1-3-192-16,0 3 144 0,-2 1-144 0,-2-1 128 0,1 1-128 15,-5 3 0-15,-2 2 0 0,-3-2 0 16,-2-1-256-16,-2 1 32 15,3-3 0-15,0-2 0 16,1 0-800-16,2-4-144 0,5-2-48 0,2-2-12128 0</inkml:trace>
  <inkml:trace contextRef="#ctx0" brushRef="#br0" timeOffset="12396.42">4024 9284 28559 0,'-11'-13'1264'0,"1"1"272"0,-1 5-1232 0,2 1-304 0,4 3 0 0,1 2 0 16,-2 1 256-16,-5-2 0 0,-6-2 0 0,-8-1 0 15,-2 4-256-15,-3 1-176 0,0 3 32 0,1 0 0 0,-1 3 144 0,-2 4-208 16,0 0 80-16,-4 2 128 0,0 2-144 0,-2 3 144 16,-2-1 0-16,2-2 0 0,1 4 0 0,1-1 0 15,4 4 0-15,-3 5 0 16,2 2 704-16,-2 3 32 0,4 2 16 0,0 4 0 0,0 2-304 0,0 4-48 16,0-1-16-16,1 5 0 0,0 0-384 0,3-2 0 15,3-5 0-15,3-4 0 0,1 1 0 0,1 2 0 16,1 1-128-16,2 1 128 0,3 0 0 0,-1 0 0 15,4 1 0-15,1 2 0 0,3 1 0 0,4 2 0 16,2 0 0-16,3-3 0 0,5 7 0 0,3-3 0 0,5 2 192 16,4 1-64-16,2-4-368 0,5-1-80 0,3-1 0 15,3-3-16-15,5-7 144 0,0-7 48 16,0-6 0-16,2-3 0 0,2-5 144 0,2-3-160 16,6-5 160-16,2-2-160 0,1-4 160 0,3-7-160 0,-2-1 160 0,0-6-160 15,-2-4 160-15,-1-2 0 0,0-5 0 16,-2-1 0-16,-1-5 192 0,-2-1-48 0,-3-3 0 0,-3 1 0 15,-3-5 144-15,-5 5 32 0,-3-1 0 0,-2-8 0 16,1-5 352-16,-3-9 80 0,-4 0 16 0,-4-6 0 16,-3 2-96-16,-4-1-16 0,-4 2 0 0,-2-1 0 15,-1 4-192-15,-3-3-32 0,-1 0-16 0,-1 1 0 0,-3-2-16 16,-1 5 0-16,-2 5 0 0,-2 6 0 0,2 5-272 0,-5-1-128 16,-2 0 128-16,-3 3-128 0,1 5 192 0,-6 5-64 15,0 1 0-15,-7 1 0 0,-3 0-128 0,-2 4 0 16,-2-1-160-16,-1 5 160 15,-2 3-704-15,-4 3-64 0,-2 4 0 0,-4 2 0 16,1 0-832-16,-3 6-192 0,0-3-16 0,-4 6-8368 16,1-1-1680-16</inkml:trace>
  <inkml:trace contextRef="#ctx0" brushRef="#br0" timeOffset="14044.25">9729 9208 23951 0,'-2'-3'2128'0,"-1"1"-1696"0,1 0-432 0,1 0 0 15,-2 2 1488-15,1 0 224 16,-3-1 32-16,-4-2 16 0,-2-1-1760 0,-3 2-256 0,-3-2-112 0,0 2-16 16,-3-1 48-16,-2 2 0 0,-2-1 0 0,-2 2 0 15,-4-3 336-15,0 3 0 0,-3 0 0 0,-2 3 0 16,0-3 0-16,-2 2 0 16,-2 2 0-16,1 0 0 0,-1 0 432 0,0 3 144 15,1 0 48-15,0 2 0 0,0 3-96 0,1-2-16 16,5 4 0-16,1 0 0 0,4 0-320 0,2 1-192 0,4-3 192 0,2-1-192 0,2 2 0 0,3-1 0 15,0 0 0-15,4 2 0 16,3-2 0-16,1 1 0 0,1-1 0 0,3 1 0 0,1-1 0 0,2 0-144 16,3 2 16-16,1 1 0 15,1-2 128-15,0 2 0 0,2-1 0 0,0 4 0 16,2-2 512-16,0 3 48 0,0 3 0 0,0 3 0 16,-3 5-272-16,0 3-48 0,-2 5-16 0,-3 1 0 15,-2 1-224-15,-2 1 0 0,-1-1 0 0,-2-6 0 0,1-3-432 0,0-5 32 16,0 2 0-16,-1-6 0 0,0 0 400 0,0-3 0 15,0-2 0-15,0 0 128 0,0-1 384 0,-1 0 96 0,0-2 16 16,-2 1 0-16,1-2-32 0,0 2 0 16,-1 1 0-16,1-3 0 0,-1 3-352 0,2-4-80 0,1 1-16 15,3-4 0-15,0 4-144 0,2-6 0 16,4-1 0-16,1 1 0 16,4-3 192-16,1 0 0 0,3 0 0 0,3-4 0 15,4 2 128-15,2 0 16 0,4 0 16 0,4 1 0 0,1 0-352 0,4 3 0 0,2-2 0 0,1 2 0 16,2-2 0-16,-1-1 0 0,2-1 0 0,-4-2 0 15,-2 0 0-15,-1-2 0 0,-2 2 0 0,-1-4-192 16,-2 1-80-16,-3 0-32 16,-3 0 0-16,-1-1 0 15,-3 1-400-15,0-3-96 0,-3-1-16 0,-3-3-10144 0,1 2-2032 0</inkml:trace>
  <inkml:trace contextRef="#ctx0" brushRef="#br0" timeOffset="14298">8766 9859 35935 0,'1'-3'3200'0,"2"0"-2560"0,-1 3-512 0,1 0-128 15,2-2 608-15,1 0 96 0,6 2 32 0,8-3 0 32,8 0-1968-32,11-1-400 0,4 4-80 0,4 0-16 0,1 2 1088 0,0-2 192 0,3 2 64 0,-4-2 0 15,-1 0-432 1,-4 0-80-16,-3 0 0 0,-3 0-16 0,-2 3-1552 0,-5-2-304 16</inkml:trace>
  <inkml:trace contextRef="#ctx0" brushRef="#br0" timeOffset="14898.17">10017 8728 26719 0,'-22'-14'1184'0,"2"5"240"0,-1 1-1136 0,4 3-288 0,5 5 0 0,0 0 0 16,-4 1 192-16,-12 2-32 0,-19-2 0 0,-16 5 0 31,-9 9-1136-31,-2 1-240 0,5 6-32 0,2 0-16 0,3 6 704 0,-1 0 144 0,3 2 32 0,-2 1 0 16,1 3 384-16,3-2 0 0,6-1 0 0,0 2-128 16,0 2 128-16,0 5 0 0,4 1 0 0,3 3 0 0,0 2 128 15,5 6 16-15,5-1 0 0,3 1 0 16,6-5 1008-16,2 2 208 0,1 7 48 0,2 6 0 0,-1 4-768 15,2 4-128-15,0-1-48 0,4 4 0 0,3 0-688 0,3-3-144 16,5 4-16-16,4-1-16 16,6-2-304-16,4-4-64 0,5-8-16 0,8-5 0 15,9 0 144-15,2-4 48 0,6 0 0 0,2-2 0 0,4-1 1232 0,3-1 240 16,1-3 48-16,3-5 16 0,-1-7-48 0,4-2 0 16,3-7 0-16,1 0 0 0,5-3-160 0,-2-7-32 15,1-2-16-15,3-4 0 0,3-6-272 0,1-6-48 16,4 0-16-16,1-7 0 0,5-3 48 0,-3-5 16 15,-3-2 0-15,1-8 0 0,-2-5-256 0,0-5-160 0,-1-2 192 16,-4-2-192-16,-3-2 208 0,-4-3-64 16,-1-2-16-16,-6-5 0 0,-2-2-128 0,-8-4 160 15,-5-4-160-15,-5 0 160 0,-5 1-160 0,-4-4 0 16,-4-5-160-16,-5-3 160 0,-5 1-304 0,-7-1 48 0,-4 4 0 0,-7 1 0 31,-5 4-368-31,-7 2-64 0,-3-1-16 0,-5 5 0 0,-2 5 704 0,-5 1 0 0,2 6 0 0,-5 4 0 16,0 3 224-16,-7-1 32 0,-6 2 0 0,-4 7 0 15,0 3-256-15,-5 4 0 0,0 6 0 0,0 4 0 16,-1 4 0-16,-3 5-336 0,0 7 48 0,1-1 16 16,2 4-1024-1,2 1-208-15,2 4-32 0,3 2-10976 0</inkml:trace>
  <inkml:trace contextRef="#ctx0" brushRef="#br0" timeOffset="15797.75">8906 10811 24879 0,'-3'-1'2208'0,"2"-1"-1760"0,0 2-448 0,-1 0 0 0,2-3 1216 0,-1 2 176 15,-1 1 16-15,-1-5 16 0,-2 4-1120 0,0-3-304 32,0 2 0-32,-1-1 0 0,0 2 0 0,-1 2 0 0,-2 2-208 0,-2 3 64 0,-1 0-48 0,-3 1-16 15,-3 5 0-15,-1 1 0 16,-2 2 208-16,-3 5 0 16,-1 4 0-16,-2 0 0 0,2 3 320 0,-3 2 16 0,-2 3 0 0,-1-1 0 15,0 3 112-15,1-2 32 0,-1 3 0 0,0-5 0 0,2-2-64 0,0 1-16 16,-1-2 0-16,0-1 0 0,2 2 112 0,-2-3 32 15,2 1 0-15,-1-1 0 0,2 3-384 0,0-3-160 0,2 1 128 0,0-1-128 16,2-3 0-16,-1 1 128 16,0 5-128-16,-2-2 0 0,1-2 0 0,0 1 0 15,3-3 0-15,-2-2 0 0,3 0 0 0,0-3 0 16,3-3 0-16,-1-4 0 16,2-2 0-16,2-2 0 0,0 1 0 0,0-6 0 15,3-1 160-15,0-1-160 0,2-4 192 0,0 0-192 16,1-1 576-16,2-3 16 0,1-1 0 0,0 0 0 15,1-1 112-15,0 0 0 0,1-2 16 0,-1 1 0 16,1 0-352-16,1-4-80 0,-1 0-16 0,-1 0 0 16,1-5-144-16,-1 1-128 0,2 1 144 0,-1-2-144 0,1 1 0 15,1 1 0-15,1-2 0 0,-2 1 0 0,3 1 0 0,-1-3 0 16,2 0 0-16,2-3 0 0,-1 0 0 0,3-1 0 16,2-2 0-16,2-1 0 0,2 3 0 0,0 2 128 15,2 1-128-15,-2 4 0 0,0 4 0 0,0 1 128 16,-1 6-128-16,-1 1 0 0,-2 5 0 0,-1 4 0 15,2 1 0-15,-2 7 0 0,0 2-128 0,-1 8-32 16,0 2 0-16,-1 5 0 16,-2 5-224-16,1-1-32 0,-2 3-16 0,0-3 0 0,-1-3 112 15,-1 1 32-15,0 2 0 0,-1-3 0 0,1 0 288 0,0-2 0 0,0-1-128 16,1-1 128-16,1-3 0 0,0 1 128 0,2-4-128 16,0-2 192-16,1 1 176 0,1-3 16 0,1-4 16 15,-1 3 0-15,1-3-208 0,2-1-64 0,-1 0 0 16,1-3 0-16,0 2-128 0,1 0 160 0,1 2-160 0,0 0 160 15,2-1-160-15,-1 1 0 0,2 0 144 0,1-2-144 16,1 2 0-16,3 0 0 0,1-1 0 0,4-2 0 16,1 2 0-16,2-3 0 0,1 0 0 0,2-5 0 15,1 2-192-15,-2-3 0 0,0 0 0 0,1-4-11968 16,-1-1-2416-16</inkml:trace>
  <inkml:trace contextRef="#ctx0" brushRef="#br0" timeOffset="47720.9">3799 15157 13823 0,'0'-11'1216'0,"-3"3"-960"0,0 0-256 0,-1 4 0 0,0 1 5872 0,2 3 1120 16,-2 0 240-16,-2-1 32 15,-3-1-8288-15,-5-2-1664 0,-2 2-336 0,0 0-64 0,1 2 2368 0,3 0 464 16,1 0 112-16,2 0 16 0,4 0 704 0,2-1 160 16,1 0 32-16,2 1 0 0,3-3 896 0,1 3 176 15,1 0 32-15,0 3 16 0,2 3-928 0,0 0-176 16,2 4-32-16,0 4-16 0,1 4-512 0,-2 4-96 15,1 6-128-15,-2-2 176 0,-1 2-176 0,-1 1 0 16,-1 1 0-16,-3 9 0 0,-1-1 128 0,-1 4-128 16,1 1 192-16,3 1-64 0,0-2-128 0,3 0 0 0,4 1 0 15,2-5 0-15,1 1 192 0,3-2-32 0,0-6-16 16,0 1 0-16,2 0-16 0,0 0-128 16,0 5 192-16,-1-5-64 0,-1 2-128 0,-1-2 0 0,-2 0 0 15,0-3 0-15,-2-3 128 0,-3 1-128 0,-1-2 0 16,-4 0 128-16,-1-2-128 0,-5-1 128 0,-1-3-128 0,-3-6 128 15,-3 2-128-15,-2-5 0 0,-2-1 0 0,-2 0 0 16,-1-5 240-16,-3 0 16 0,-1 1 0 0,-5-5 0 16,-2 0-16-16,-6 0 0 0,0-3 0 0,-5 1 0 0,-3 1-80 15,-1 1-16-15,-2 0 0 0,-2-3 0 16,-2 3-144-16,-2-4 0 0,3 4 0 0,0 0 0 0,1 2-208 0,3 0 80 16,4 1 128-16,4 0-208 15,2 0-224-15,5 1-32 0,3-4-16 0,2-3 0 16,5-1-608-16,2 1-112 0</inkml:trace>
  <inkml:trace contextRef="#ctx0" brushRef="#br0" timeOffset="48414.27">3848 15059 43311 0,'-13'-18'1920'0,"0"1"384"0,0 3-1840 0,3 1-464 0,2 6 0 0,5-2 0 15,-4-1-1824-15,-3-6-464 0,-4-12-80 0,-5-7-32 16,1-3-464-16,3 3-80 15,1 4-32-15,3 5 0 0,0 4 2272 0,-2 2 464 0,1 2 96 0,-1 2 16 0,-2 3 416 0,-1 2 96 16,-4 4 0-16,-1 1 16 0,-1 2 1360 0,-2 4 272 16,-1 0 48-16,1 1 16 15,-2 4-704-15,-3 1-144 0,1 4-32 0,-3 2 0 0,0 5-880 0,-1 1-176 16,-3 4-32-16,-2 4-128 0,-1 3 0 0,-3 5 0 16,-2 2 0-16,-2 4 0 0,1 4 0 0,0 3 0 15,2 2-128-15,-1 7 128 0,0 8 0 0,-1 5 0 16,4 0 0-16,1 4 0 0,2 4 176 0,1 7-32 15,4 2 0-15,1 0 0 0,3 1-144 0,2-4 0 16,5-7-160-16,1 5 160 0,3 5-352 0,3-2 32 0,4-4 0 16,7-6 0-16,3-2 16 15,3-3 16-15,5 2 0 0,5-8 0 0,6-3 288 0,4-6 272 0,6-7-48 0,7-5-16 16,3-5 176-16,8-6 48 16,8-3 0-16,4-6 0 0,3-2-176 0,7-8-48 15,9-5 0-15,1-7 0 0,0-7-80 0,5-5 0 16,5-4-128-16,2-10 192 0,0-1-384 0,1-3-96 0,-2-7-16 15,-1-1 0 1,-3-1-144-16,-1-4-16 0,-1-5-16 0,-4-3 0 0,-3 2 144 0,-2-6 16 0,-2-2 16 0,-1-2 0 16,-1 1 752-16,-3-5 160 0,-4-5 32 0,-8 0 0 15,-5 2 32-15,-6-3 16 0,-3-1 0 0,-8 2 0 0,-4 6-224 16,-9-1-32-16,-5 3-16 0,-7 1 0 0,-4 1-224 0,-9-5-64 16,-6-4 0-16,-10 4 0 0,-8 0-128 0,-8 2 0 15,-9 2 0-15,-4-2 0 0,-2 8 0 0,-6 4-192 16,-6 0 32-16,-6 1 16 0,-3 4 144 0,-5 3 0 15,-6 0-144-15,-1 3 144 0,3 1-352 0,6 5 0 16,3 1 0-16,5 6 0 0,5 3 96 0,2 4 0 16,3 1 16-16,1 6 0 0,6 2 240 0,0 3 0 15,2 6-160-15,1 3-11264 16,4 3-2256-16</inkml:trace>
  <inkml:trace contextRef="#ctx0" brushRef="#br0" timeOffset="60438.62">6178 13536 11967 0,'11'-10'1072'0,"-4"0"-864"0,1 4-208 0,-1-1 0 0,-2 5 1136 0,0 0 176 16,3 0 32-16,0-3 16 15,7-1-2384-15,2-1-496 0,1 1-80 0,-4-1-32 0,-1 4 1632 0,-7-1 128 16,-2 3 128-16,-3 1 32 0,-5 1 1696 0,-3 3 320 15,-2-3 80-15,-3 4 16 0,-2-1 0 0,1 2 0 16,-2 0 0-16,1 0 0 0,3 0-864 16,0 0-192-16,1 2-16 0,1 2-16 0,1 2-672 0,0 1-144 15,1 3-32-15,-2 2 0 16,-1 1-464-16,-1-1 0 0,-2 6-128 0,-5 0 128 16,-3 1-944-16,-2 1-80 0,-4 3 0 0,-4-1-16 15,0 0 208-15,0-2 64 0,-3 2 0 0,-3 0 0 0,-1 4 1232 0,-3-1 256 0,-2 4 48 0,-3 1 16 16,-1 1 448-16,-1 1 96 15,0-1 16-15,2-5 0 0,3-2-704 0,3-3-144 0,5-5-32 0,3 1 0 16,4-5-320-16,3 0-144 16,3-1 128-16,2-3-128 0,3 2 320 0,1-2 0 0,1 0-16 0,1 2 0 0,1 1-304 0,-2 3 0 15,0 0-208-15,-1-1 80 0,0 2 128 16,-1-4 0-16,-1 4 0 0,-2-3 0 16,-1 5 0-16,-1-4-128 0,1 0 128 0,1-3 0 0,-1-1 0 0,0-1 0 31,3-5 0-31,0 0 0 0,6-5 240 0,1-2 16 0,2-2 16 0,2 0 0 15,3-2 128-15,0-2 32 16,3-1 0-16,0 1 0 0,0-2-176 0,1-1-48 16,1-4 0-16,-1 0 0 0,1-1-64 0,0-1-16 15,2-3 0-15,-2 0 0 0,2-3-128 0,-1 1-192 16,-1 2 32-16,-1-4 16 0,0 1 144 0,-1 3 0 16,0-1 0-16,-2 3 0 0,1 2 0 0,-2-2 0 0,2 2 0 15,-1 0 0-15,2-1 0 0,0 0 0 0,1 0 0 16,1-2 0-16,0 2 0 0,2 0 128 0,-1 1-128 15,2 2 128-15,0 4-128 0,-2 0 0 0,2 2 0 0,-2 2 0 16,1 2 0-16,-2 2 0 0,2 2 144 0,-1-1-144 16,-1 6 0-16,0 3 0 0,-1 1 0 0,0 4 0 15,-2 4 0-15,0 3-256 0,-2 0 32 0,-1 5 0 16,-3 5 224-16,0 4 0 0,-2 1 0 0,-2 2-144 16,-1 2 144-16,1-4 0 0,-1-7 0 0,4-4 0 15,0-3 0-15,0-3 0 0,2-3 0 0,1-3 0 16,1-3 192-16,0 0 0 0,1-2 16 0,3 0 0 0,0 1-64 15,1 1-16-15,2-1 0 0,2 0 0 0,2 5-128 0,1-4 0 16,3-1 0-16,3 0 0 0,4-2 0 0,3-3 0 16,3 2 0-16,3-3 128 0,3-3-128 0,3 4 128 15,5-5-128-15,0-2 128 0,1 0-128 0,2-5 0 16,2-1 0-16,0-4 128 0,0 0-128 0,0-3 0 16,4-2 0-16,4-4-19424 0</inkml:trace>
  <inkml:trace contextRef="#ctx0" brushRef="#br0" timeOffset="103503.4">7737 13469 34095 0,'-2'0'3024'0,"-1"0"-2416"15,1 0-480-15,0 1-128 0,2 2 1536 0,3-3 272 16,-1 3 64-16,2 2 16 16,4 5-1568-16,4 0-320 0,4 6 0 0,6 5-128 0,2-1 128 0,3 2 0 0,3 0 0 0,1 1 0 15,2-1 0-15,3 3 0 0,2-3 0 0,-1 3 0 16,0 3 0-16,-2 1 0 0,0-1 0 0,-5 4 0 16,0 3 0-16,-3-1 0 15,-3 1 0-15,-1 6 0 0,2 3 0 16,-1 1 0-16,0-1 0 0,1 1-128 0,1-4 128 0,2-1 0 0,5-1 0 0,0-2 0 0,2-2 0 15,3-3 176-15,1-4-48 0,0 1 0 0,-1-5 32 0,-1-4 0 16,-2 2 0-16,2-3 0 0,3 3-160 0,-3-3 0 31,-3-2 0-31,-2 0 0 0,-2-1 0 0,-5 0 0 0,-4 1 0 0,-5-4 0 16,-2 2 0-16,-6-1 0 16,-2 3 0-16,-3-3 0 0,-2 0 0 0,-2-1 0 15,-2 3 0-15,1-6 0 0,-2 0 0 0,0-2 0 16,2-2 176-16,0-2-176 0,-1-3 176 0,2-1-176 15,0-1 192-15,1-3-192 0,0-2 256 0,2-5-48 16,1 0-16-16,1-8 0 0,1 1 160 0,0-7 32 0,2-1 0 0,-1-2 0 16,0 2-208-16,1-5-48 0,1 0 0 0,-2-1 0 15,0-3-128-15,-1 3 0 0,-2 0 0 0,-1 1 0 16,-2 3 0-16,-1-5 0 0,-2 5 0 0,0-1 128 16,-2-1-128-16,0 1 192 0,0 1-192 0,1 2 192 15,2-2-192-15,0 6 0 0,2 4 0 0,3 2 0 16,0 2-240-16,1 2 80 0,2 2 16 0,2 1 0 15,-2 3 144-15,3 5-208 0,-1-2 80 0,2 6 128 16,1 0-224-16,-1 4 80 0,1-1 16 0,0 4 0 16,1 2-128-16,0 2 0 0,2 4-16 0,-2 3 0 15,2 1-144-15,-2 4-32 16,-1-1 0-16,-1 4 0 0,-3-1 16 0,-2-6 0 0,-1 2 0 0,-4-2 0 0,0-1 432 16,-2-2 0-16,-1 0 0 0,-2 0-128 0,-1-1 128 0,-2 2 0 15,1-1 128-15,-2-6-128 0,3-1 192 0,0-1-48 16,1-3 0-16,-1 1 0 0,0-3 0 0,0-1 0 15,-1 0 0-15,0-1 0 0,0 2-144 0,-3 0 0 16,-1 0 0-16,-2 4 0 0,-2 3 0 0,-2-1 0 16,-2 4 128-16,-3 3-128 0,1 3 128 0,-4 0-128 15,2 3 192-15,-2 1-64 0,2-4 80 0,2-2 16 16,1-2 0-16,3-3 0 0,2 1 64 0,2-6 16 0,2 0 0 16,3-1 0-16,0-2 16 0,1-1 0 15,2 1 0-15,1-5 0 0,0-1-160 0,2 2-32 0,1-3 0 0,-2 0 0 16,2-3-128-16,0 2 0 0,-2-3 0 0,1-1 0 15,-2 2 0-15,0-4 0 0,1 1 0 0,-1 0 0 32,2 0-768-32,-1 2-96 0,2-2-16 0,1 4-18032 0</inkml:trace>
  <inkml:trace contextRef="#ctx0" brushRef="#br0" timeOffset="104155.39">9892 14793 35935 0,'-11'-2'3200'0,"-1"-1"-2560"0,2 2-512 0,1-1-128 16,1 2 1104-16,-7-3 208 0,-11 2 32 0,-16 1 16 16,-14 0-1808-16,-6 1-352 15,-2 8-80-15,3 3-16 0,3 7-768 0,1 7-176 16,-1 5-16-16,3 7-16 0,-2 6 464 15,0 3 80-15,1 5 32 0,3 4 0 0,2 5 976 0,4-5 192 0,4 5 128 0,4 5-160 16,0 0 1456-16,5 6 304 0,2 1 48 0,2 4 16 0,1-2-240 0,3 1-32 16,2-7-16-16,3 1 0 0,2-4-672 0,4 4-128 15,4 0-16-15,6-1-16 0,5 0-544 0,5-5 0 16,6-3 0-16,5-8 0 0,3-8 0 0,8-2 160 16,9-5-160-16,6-2 128 15,6-2 0-15,7-11 0 0,5-2 0 0,8-9 0 16,8 1-128-16,2-7 0 0,-2-5 0 0,5-4 0 15,4-4 192-15,0-9-32 0,1-2-16 0,-5-5 0 0,-5 1-144 0,-7 0 0 16,-1-5 0-16,-3-3 0 0,-2-5 304 0,-6-3-32 16,-3 0 0-16,-6-2 0 0,-5-2-16 0,-3-5-16 0,-3 3 0 15,-3-5 0-15,-3 2-80 0,-4-3-16 16,-2-1 0-16,-3-6 0 0,-2-6 48 0,-5-5 0 16,-5 0 0-16,-5 0 0 0,-3 4-192 0,-7-2 192 15,-4 2-192-15,-6 1 192 0,-6 0-192 0,-7 0 128 0,-2 2-128 0,-8 8 128 16,-2 6-352-16,-4 9-80 0,-1 5-16 0,-1 5 0 15,-1 6 16-15,-3 1 0 0,-2 7 0 0,-1-1 0 16,1 5 304-16,-4 2 0 0,-3 3 0 0,1-1 0 16,3 6-784-1,3 0-48-15,0 1-16 0,2 5-16720 16</inkml:trace>
  <inkml:trace contextRef="#ctx0" brushRef="#br0" timeOffset="104890.66">9149 16197 40543 0,'3'1'3600'0,"-5"-1"-2880"0,1 0-576 0,-1-1-144 0,-1-2 848 0,1 0 144 0,-1 0 32 0,0-3 0 15,-4-8-1856 1,0-4-384-16,0-3-64 0,0-3 0 15,1 0 64-15,4-5 0 0,1 1 16 0,-1-5 0 0,5-5 1840 0,0-1 384 16,4-3 64-16,1-2 0 0,1 2-448 0,2 1-80 0,3 1-32 0,-1 4 0 0,1 2-272 16,1 5-64-1,-2 1-16-15,0 6 0 0,-2 6-320 0,-1 0-64 16,0 6-16-16,-3 0 0 0,0 5 224 0,-2 4 0 16,0 1 0-16,0 4 0 0,0 2 0 0,-1 4 0 0,0 0 0 0,1 5 0 15,0-2-160-15,2 8 160 0,2-1-160 0,1 5 160 0,1-2-240 0,2 2 48 16,3 2 16-16,2-1 0 0,0 3 176 0,1-3 0 31,-2-2 0-31,2 1 0 0,-2-1 0 0,-2-3-240 16,-2-5 64-16,1 2 16 15,1 4-256-15,-2-3-48 0,1-2-16 0,-2-2 0 0,0-7 480 0,-5 0-144 16,0-4 144-16,0-2 0 0,0-2 448 0,-1-2 160 16,0-2 32-16,2-2 16 0,0 0-272 0,2-7-48 0,0 0-16 15,0-6 0-15,1 1-64 0,0-4-32 0,0-4 0 16,2-2 0-16,-2 0-224 0,-1-4 0 0,0-3 0 15,-3-1 0-15,1 2 0 0,-2-1-256 0,0 3 16 0,0-2 16 32,0 6-256-32,-1 2-48 0,0 6-16 0,-1 5 0 0,0 2 192 0,-2 4 32 0,-1 1 16 0,2 4 0 15,-2-2 752-15,2 3 128 0,0 2 48 0,0 1 0 16,0 0-288-16,2 2-48 0,2 6-16 0,1 0 0 16,1 5-272-16,2 3 160 0,3 7-160 0,0 5 128 15,1 4-128-15,3 2 0 0,0 5 0 0,-1-1 0 16,2 3 144-16,-2 0 0 0,-2-1 0 0,-3 1 0 0,-3-6 160 15,-1 0 16-15,-2 0 16 0,-4 0 0 0,1-4-208 0,-3-1-128 16,0 1 160-16,-4-1-13024 16,2-1-2624-16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15:56.69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31708 1527 42383 0,'-13'-4'3776'0,"3"7"-3024"0,4 3-608 0,1 4-144 15,2 2 176-15,-4 4 0 0,-4 7 0 0,-9 14 0 16,-8 20 352-16,-8 17 80 0,-2 16 16 0,-2 5 0 16,2 9-224-16,-3 5-32 0,2 10-16 0,-4 2 0 15,1 1-352-15,2-1 0 0,0 3 0 0,3-1 0 0,2-4 0 16,2 3 0-16,1 0-176 0,2-6 176 0,4-8 0 15,1-9 0-15,6-5 0 0,-1-11 0 16,3-8 0-16,0-2 0 0,1-4 0 0,-1-4 0 16,1-6 0-16,-3 0 0 0,-2-4 0 0,-1 2 0 0,-3-1 128 0,-2-2 0 15,-2-6 16-15,-1-5 0 0,-1-1-144 0,-2 2 0 16,-2 0 0-16,-1 2 0 0,0 0 0 0,0-2 0 16,4-3 0-16,3-3 128 0,1-3-128 0,4-1 0 15,3-1 0-15,2-4 0 0,4-2-352 0,3-7 0 16,2-4 0-16,1-1 0 0,3-9 208 0,1 1 144 15,3-7-192-15,-2-4 192 0,2-2 192 0,-2-5 160 0,-1-6 32 16,-3-6 0-16,1-5 384 0,-4-10 96 0,-3-10 16 0,-2-7 0 16,-2-6-496-16,-5-12-112 0,-4-12-16 0,-2-6 0 31,-5 1-256-31,2-4 0 0,1-4 0 0,4 3 0 0,3 6 0 0,7 8 0 0,5 8 0 0,4 12 0 16,6 12 0-16,1 8 0 0,2 9-128 0,3 6 128 15,0 10-352-15,1 7 32 16,4 5 0-16,1 12 0 15,4 10-112-15,0 13-16 0,6 14 0 0,1 8 0 0,0 7 64 0,2 10 16 0,-2 9 0 0,1 6 0 16,1 13 80-16,2-2 16 0,-1-2 0 0,-1-6 0 0,2-5 80 16,-2-6 0-16,1-6 16 0,-1-4 0 0,-2-8 176 0,-1-4 0 15,-1-5 0-15,-1-5 0 0,-1-2 448 0,0-2 0 16,-1 1 16-16,0-7 0 16,0-7 240-16,-1-3 64 0,1-5 0 0,0-5 0 0,2-6-208 0,3-9-48 15,4-3 0-15,5-12 0 0,2-7-144 0,6-15-48 16,5-14 0-16,7-13 0 0,3-12-160 0,2-13-32 15,3-9-128-15,8-19 192 16,10-15-608-16,10-14-128 0,13-14-32 0,15-9 0 16,11-8-752-16,20-12-144 0,17-10-48 0,24-17-19440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0-30T16:19:05.57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7723 5527 6447 0,'-6'-14'576'0,"1"4"-576"0,0-3 0 0,0 7 0 0,3 0 4336 0,0 2 752 16,-1-2 160-16,-3-4 16 0,-3-6-3472 0,-3-9-704 16,-3-3-144-16,-4-7-32 0,1 1-912 0,-4-3-304 15,-1 3 0-15,-1 6 0 16,-5-1-608-16,-2 5-128 0,-2 1-32 0,-5 5 0 0,-4-1 560 0,-8 7 128 15,-2 4 0-15,-5 3 16 0,-3 7 368 0,-2 1 0 16,-2 4 0-16,-8 3 0 0,-7 6 0 0,-9 0 0 16,-6 5 0-16,-1 5 0 0,3 2 0 0,1 3 0 0,-2 4 0 0,0-2 0 15,3 4-224-15,3-2 80 0,6-4 16 0,0 2 0 16,2 2-32-16,3 4 0 0,3 1 0 16,3 1 0-16,7 2 160 0,8-5 0 0,6 3 0 0,10 0 0 15,8-7 256-15,9 1 64 0,8-3 32 0,9 0 0 16,8-1 544-16,7 1 128 0,9 1 0 0,10 0 16 15,7-1-640-15,12-1-128 0,14-2-16 0,11-4-16 32,11 0-624-32,12-5-112 0,12-5-16 0,12-4-16 15,11-5-1232-15,7-6-240 0,7-1-48 0,1-5-16 0,-3-3 272 0,2-5 48 0,1-2 16 0,-8-2 0 16,-11-1 1728-16,5-3 288 0,3-4 96 0,-7-5 0 0,-3 3 1472 0,-7-4 272 16,-7 1 64-16,-9-4 16 0,-5-3-432 0,-12-3-96 15,-11-1-16-15,-12-5 0 0,-11 0-960 0,-14-4-192 16,-8 0-32-16,-11-4-16 0,-9-3-16 0,-13 1-16 15,-8 0 0-15,-13-2 0 0,-10 4 400 0,-9 4 64 16,-9 4 32-16,-17 0 0 0,-15 5-528 0,-16 4-96 16,-13 1-32-16,-13 5 0 0,-13 10-272 0,-9 1-144 15,-6 7 16-15,-9 3-10048 16,-8 10-2016-16</inkml:trace>
  <inkml:trace contextRef="#ctx0" brushRef="#br0" timeOffset="909.63">23320 5025 38703 0,'-6'-22'3440'0,"0"6"-2752"0,0 4-560 0,2 7-128 15,0 3 592-15,-2-6 96 0,-5-9 16 0,-8-12 0 0,-5-6-544 0,-6 2-160 16,-2 5 0-16,-2 4 0 0,-2 6 0 0,-3 3 0 16,-3 5 0-16,-8 2-192 15,-4 2-448-15,-8 1-96 0,-6 4-16 0,-5-1 0 16,-2 2-624-16,-7 2-128 0,-6-1-32 0,-12 4 0 16,-10-1 720-16,-10 6 144 0,-6 0 32 0,-5 5 0 15,-5 1-416-15,2 6-80 0,3 0-16 0,5 3 0 0,4 5 1808 0,4 3 368 16,8-1 64-16,5 9 0 0,6 3 1376 0,13 7 272 15,10 2 48-15,14 4 16 0,13-2-1888 0,11-1-368 16,9 2-80-16,11-4-16 0,5 3-272 0,12 2-176 16,10 0 192-16,11 1-192 15,12 4-224-15,12-5-160 0,12-5-16 0,12-5-16 16,10-4-32-16,13-7 0 0,12-3 0 0,14-1 0 0,17 1 176 0,13-9 16 16,9-5 16-16,2-6 0 0,3-4 80 0,12-8 16 0,10-4 0 0,4-7 0 15,2-3 144-15,-2-9 128 0,-3-6-128 0,-5-4 176 16,-6-6 96-16,-9-4 32 15,-11-5 0-15,-17-6 0 0,-19-7 64 0,-14-3 16 0,-12-7 0 0,-18-3 0 16,-16 4-176-16,-20-6-16 0,-16 1-16 0,-18-4 0 16,-15-2 192-16,-19 1 32 15,-18-4 16-15,-21 4 0 0,-19 5-224 0,-16 4-64 0,-13 3 0 0,-19 0 0 0,-16 4-400 16,-18 6-96-16,-6 6-16 0,-18 4 0 31,-13 9-672-31,-12 5-144 0,-5 9-16 0,-4 3-10448 0,2 8-2096 0</inkml:trace>
  <inkml:trace contextRef="#ctx0" brushRef="#br0" timeOffset="2943">28103 10266 24879 0,'-12'-6'2208'0,"2"0"-1760"0,4 3-448 0,2 1 0 16,1 1 176-16,-3-2-48 0,-6-3-128 0,-9-4 192 15,-9-2-192-15,-6-4 0 0,-6 1 0 0,-2-1 0 16,-4 2 0-16,-3 2-160 0,-1-1 160 0,-5 3-192 16,-5-2 192-16,-5 2 144 0,-3-2-16 0,-5 2-128 15,2 1 0-15,-7-1 0 0,-4 0-160 0,-5 2 160 16,-1 0 0-16,-3 2 256 0,-2 0 0 0,-3 0-16 15,1 2 336-15,-5-2 80 0,-3 3 16 0,1-3 0 0,3 0-176 16,-7-1-48-16,-4-2 0 0,-6 3 0 0,0 0-288 0,-6-2-160 16,-3 2 160-16,-7 0-160 0,-2 0 0 0,-5 1 0 15,-1 1 0-15,-3 0 0 0,-1-2-128 0,-5 2 128 16,-4 4 0-16,0 0 0 0,8-2 0 0,-3-2 0 16,-1 8 0-16,-1-4 0 0,2 2 0 0,-1-2 0 15,1 0 0-15,0 2 144 0,1 0-144 0,2 1 0 16,2-8 0-16,-2 5 128 0,0 2-128 0,2-4 0 15,5 0 0-15,2 0 0 0,-3 2 0 0,-1 0 0 16,-1 2 0-16,2 0 0 0,5 0 0 0,-1 1 0 0,-1 0 0 16,2 0 0-16,8-3 512 0,-4 3 64 15,-2 1 0-15,2 0 16 0,3-2-384 0,3 5-80 0,3-1 0 0,5 1-128 16,11-2 0-16,-1 1 0 0,-2 7 0 0,5-3 0 16,5 3 0-16,7-1 0 0,4 3 0 0,5-1-144 15,6-2 144-15,5 4 0 0,8-1 0 0,4 1 0 16,7 0 0-16,4 3 0 0,7-3 0 0,3 3 0 15,8 0 0-15,4-3-160 0,4 3 160 0,4-3-160 32,3 5-224-32,2-1-64 0,2 2 0 0,1-3 0 0,3-1-672 0,1 0-144 0,2 3-16 0,2-3-16 15,4-1 528-15,0 2 128 0,4-1 0 0,3-1 16 0,4 1 928 16,4-2 176-16,8 0 32 0,4 3 16 0,9-3 496 0,6 2 112 16,6 1 16-16,9 1 0 0,7-2-144 0,7 1-32 15,4-2 0-15,8 0 0 16,5 3-640-16,6-6-128 0,6 1-16 0,2-2-16 0,5 2-176 0,2-5 0 15,3 5 0-15,2-5 0 0,2-3 0 0,4-1 0 16,2-1-128-16,3 2 128 16,0-4 0-16,-1 1 0 0,-3-4 0 0,15 2 0 0,10-2 0 0,4 4 0 15,3-1 0-15,4-2 0 0,3 1 0 0,3-2 0 16,2 3 0-16,2-3 0 0,-1-3 144 0,2 1-144 0,7 1 160 0,-1-2-160 16,-6 6 0-16,7-3 0 0,4 0 0 0,0 1 0 15,0 1 0 1,-1-2-128-16,-2 4 128 0,0 1 0 0,2 2 0 0,0-4 0 0,-1-3 0 0,-3 1 0 15,2 2 0-15,2 0 0 0,1 2 0 0,-2-4 0 16,-7-1 0-16,2-1 0 0,-1-4 0 0,-4 4 0 31,-3-1-512-31,-5-5 0 0,-4 0 0 0,-5-4 0 16,-3 3-64-16,-1-1-16 0,-2 2 0 0,-5-1 0 0,-3-2 192 0,-3 1 32 0,-6 2 16 0,-7 1 0 16,-4-4 352-16,-7 1 0 0,-5-1 0 0,-3 0 0 0,-7-1 0 15,-5 0 0-15,-7-1 0 0,-8-1 0 0,-6-2 0 16,-9-3 0-16,-4-2 0 0,-9 0 0 0,-8-2 0 0,-8-3 0 15,-6-1 0-15,-5-1 0 0,-6-3 256 0,-5-1 64 16,-6-1 0-16,-7-1 16 16,-3 1 816-16,-7-3 144 0,-6-1 48 0,-8 2 0 0,-5-3-528 0,-7-1-112 15,-1 6 0-15,-10 0-16 0,-9 0-368 0,-10-1-80 16,-8 3-16-16,-9 2 0 16,-5-1-224-16,-7 1 0 0,-5 0 0 0,-7 5 0 0,-5 2 0 0,-7 1 0 15,-3-1 0-15,-7 4-160 16,-7 1-336-16,-3 1-64 0,-6 1-16 0,-6 3-15536 0</inkml:trace>
  <inkml:trace contextRef="#ctx0" brushRef="#br0" timeOffset="4279.03">9964 13966 39615 0,'-15'-14'3520'0,"3"2"-2816"15,3 3-560-15,3 6-144 0,1 0-192 0,-6-1-80 16,-10-9-16-16,-14-6 0 15,-14-5-576-15,-10 1-112 0,-6 7-32 0,-2 4 0 0,-2 2 800 0,-2 7 208 16,-2 3 0-16,-5 9 0 16,-8 2 0-16,-6 7 0 0,-1 1 0 0,0 4-128 0,4 1 128 0,-5 5 0 31,-6 5 0-31,3 2 0 0,6 1 0 0,4 4 0 0,8 0 0 16,4 1 0-16,6 1 144 0,2 2 16 0,6 1 0 0,6-1 0 15,4 1 96-15,3 4 32 0,4-2 0 0,5 5 0 16,5 4 96-16,8-6 32 0,10-1 0 0,9-6 0 15,8-5-48-15,12-4-16 0,9-4 0 0,15-7 0 16,12 2-352-16,13-3-288 0,12-5 48 0,9-2 16 16,5-3 224-16,6-6 0 0,9-2-160 0,9-1 160 15,11-4 0-15,-18-3 0 0,-20-1 128 0,18 1-128 16,23-7 256-16,11-2-16 0,-5-5-16 0,-4-1 0 0,-3 2 80 16,-7-6 16-16,-6-3 0 0,-10-4 0 0,-7 3-144 0,-8-4-32 15,-9-3 0-15,-11-4 0 0,-8-4-144 0,-12 3 0 16,-7 0 0-16,-8-7 0 0,-7-2 208 0,-11-2 16 15,-6 3 0-15,-11-1 0 0,-8 3 32 0,-10-3 0 16,-9-4 0-16,-9 0 0 0,-9 0-112 0,-9 1-16 16,-5 0 0-16,-6 6 0 0,-3 5 0 0,-8 2 0 15,-7 8 0-15,-3 4 0 0,0 5-128 0,2 4-176 16,6 4 48-16,3 3 0 0,7 2 0 0,8 7 0 0,7 3 0 16,11 4 0-1,10 2-576-15,9 4-96 0</inkml:trace>
  <inkml:trace contextRef="#ctx0" brushRef="#br0" timeOffset="5057.85">16957 14044 35007 0,'-16'-6'3120'0,"2"-3"-2496"0,4 5-496 0,4 2-128 0,1-1 1232 0,-4 2 240 0,-9-5 32 0,-12-4 16 0,-9-1-1392 0,-6 3-256 15,-2 2-64-15,3 3-16 0,3 3 208 0,-1 3 0 16,8 0 0-16,-10 3-144 0,-15 4 144 0,-18 6 144 16,-10 4-16-16,-5 2-128 0,-1 3 0 0,-2-1 0 15,-2 5-160-15,2-1 160 0,-1 1 0 0,4 0 0 16,8 5 0 0,5-2 0-16,7-1 288 0,5 1 32 0,4 3 0 0,8 3 0 0,8-1-320 0,7 1 0 15,9 3 0-15,8 0 0 0,5 5 0 0,12 1 160 16,5 0-32-16,8 0 0 0,6 1 16 0,9-1 0 0,8 4 0 15,5-4 0 1,5-3-144-16,9 1 0 0,11 3 0 0,4-4 0 16,7 0 0-16,5-6 0 0,8-1-128 0,8-8 128 0,4-7 0 0,7-6 0 0,2-2 0 0,8-6 0 31,4-5 144-31,4-6 0 0,5-7 0 0,-1-2 0 16,0-3 64-16,-1-5 16 0,1-6 0 0,-5-5 0 15,-5-1 32-15,-7-6 16 0,-1 1 0 0,-2-6 0 16,-2-6 16-16,-6-4 0 0,-5 1 0 0,-6-1 0 15,-4 0-112-15,-8-1-32 0,-7-1 0 0,-11 2 0 0,-8 2-16 0,-11 4 0 16,-9 0 0-16,-12 5 0 0,-6 1 0 0,-12 3 0 16,-9 1 0-16,-14-1 0 0,-10-3 144 0,-12 0 32 15,-6-1 0-15,-10 4 0 0,-7 3-304 0,-18-2 0 16,-16 0 0-16,-10 1 0 0,-6 5-160 0,-10 3 160 16,-12 4-160-16,-6-1 160 0,-6 3 0 0,-5 4 0 15,-6 1 0-15,1 5 0 16,1-3-416-16,5 5-32 0,2 3-16 0,5 1-20048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03:45.1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26922 12799 22111 0,'8'-7'1968'0,"-3"1"-1584"0,-2 3-384 0,-1 3 0 0,-2 0 1280 0,1-3 160 0,4 1 32 0,1-5 16 0,1 4-144 0,-1-3-48 0,-1 3 0 0,-5 6 0 0,-1-1-320 0,-3 4-64 0,-2 4-16 0,-1-3 0 0,-1 5 176 0,0-3 16 0,-1 1 16 0,2-1 0 0,-1 1-464 0,2 0-80 0,1-2-32 0,0 0 0 0,3 1-288 0,1 0-64 15,1 1-16-15,1 3 0 0,1-1-160 0,1 0 0 16,-2 5 0-16,0 1 0 0,0-1 0 0,-2 4 0 16,-1 4 0-16,-2 1 0 0,-2 3 0 0,-3 1 0 0,-1 3 0 15,-2 2 0-15,-2 5 0 0,-1-2 0 0,-1-3 0 16,0 0 0 0,1-1 0-16,-2-4 0 0,2 1 0 0,0-6 0 0,2 1 0 0,1-7 0 0,2 2 0 0,0-2 0 15,1-3 0-15,2-4 0 0,2-1 0 0,1-2 0 16,2 0 0-16,0-6 0 0,1 0 0 0,2-2 0 15,1-1 0-15,-1 0 0 0,1-1 0 0,-1 1 0 16,2 0 0-16,-2-3 192 0,-1 0-192 0,0 3 192 16,0 0-192-16,0 0 0 0,0 0 0 0,0 0 128 15,-15-18-128-15,10 15 0 0,-1-1 0 0,-1 0 0 0,1-2 0 16,-1 0 0-16,0 0 0 0,1 0 0 0,1-3 288 16,0 2-32-16,1-6 0 0,2 1 0 15,1-4-256-15,1 0 0 0,1 0 0 0,1-3 0 0,2 3 0 16,1-3 0-16,0-3 128 0,1 4-128 0,0-2 0 0,0 1 0 15,1 1 0-15,-3 2 0 0,3 0 128 0,-4-1-128 16,0 6 192-16,-2 1-192 0,-2 4 0 0,0 3 0 16,-2 0-192-16,-1 2 48 0,2 2 144 0,-3 2 0 15,1 0 0-15,-1 3 0 0,0 3-144 0,0-3 144 16,2 4-160-16,-1-1 160 0,2 1 0 0,-1 2 0 16,2-2-128-16,1 2 128 0,-1 1 0 0,1 3 0 15,1-3-160-15,-1 3 160 0,1 1 0 0,0 0-144 16,2-1 144-1,-2-4 0-15,0 4 0 0,1-2 0 0,-1 2 0 16,0 0 0-16,-1-1 0 0,0-1 0 0,0 0 0 0,0-1 0 16,1-1 0-16,-1 1 0 0,1-6 0 0,2 2 0 15,1-2 0-15,-1 2 0 0,2-3 0 0,1 0 0 16,3 0 160-16,1 0-160 0,1-2 160 0,2 0-160 16,0-2 256-16,2-2-64 0,1 0 0 0,3-5 0 0,-2 0-64 15,1-3-128-15,2-2 176 0,0-3-176 0,1-3 0 16,0 0 0-16,1-2-160 0,-1-7-12832 15,0 0-2576-15</inkml:trace>
  <inkml:trace contextRef="#ctx0" brushRef="#br0" timeOffset="1602.36">19116 12691 23039 0,'-8'-5'2048'0,"2"1"-1648"0,3-2-400 0,0 4 0 15,3 0 896-15,-1 2 80 0,-3-2 32 0,-2-4 0 0,-1-4-448 0,-1 0-96 0,4 4-16 0,2 0 0 0,4-1 880 0,1 4 160 0,1-1 48 0,-1 4 0 0,1 1-416 16,-2 3-80-16,2 2-16 0,-3 3 0 0,-1 3-448 0,-3 2-112 0,-1 4-16 0,-5 3 0 0,-1 7-448 0,-3 3 0 16,-1-1 0-16,-3 6 0 15,0 4 0-15,-1 2-208 0,1-1 32 0,-2 1 16 0,1 2 160 0,1 2 0 16,-1 2 0-16,1-1 0 0,1 4 256 0,1-4 16 16,1 1 16-16,3-5 0 0,0-1 0 0,1-4 0 15,3-4 0-15,1-5 0 0,2-3-288 0,-1-4 0 0,1-4 0 16,-1-2 0-16,0 1 0 0,0-5 0 0,-1-2 0 15,0 2 0-15,-3-2 0 0,0-1 0 0,-1 1 0 16,0-4 0-16,1-2 0 0,0 2 0 16,1-4 0-16,0-2 0 0,3 0 144 0,3-2 32 0,0-2 0 0,0-2 0 15,2 0 208-15,0-4 32 0,2 1 16 0,-2-3 0 16,2-4-176-16,0 0-48 0,0 6 0 0,0-6 0 16,1-3-336-16,0-1-80 0,0-1-16 0,-2 1 0 15,0 3-96-15,-1 0 0 0,0-2-16 0,-2 1 0 16,1-1 336-16,-3 2 0 0,0 0-144 0,-1-1 144 15,0 2 0-15,0-2 0 0,0 3 176 0,0 1-176 0,0 2 320 0,2-1-64 16,0 1 0-16,2 2 0 0,1 0-256 0,1 4 160 16,3 0-160-16,0 2 128 0,-1 2-128 0,2 2 0 15,0 2 0-15,2 2 0 0,0 2 0 0,-1 4 0 16,2 0 0-16,-1 5-176 0,0 1 16 0,1 2 0 16,-1 2 0-16,1 1 0 0,-1-1 160 0,-2 2 0 15,0 0-144-15,-4 1 144 0,0 1 0 0,-1 1 0 16,-1 4 0-16,-1-3 0 0,0 0 0 0,0-4 0 0,1-1 0 15,1-1 0-15,1 1 0 0,3-5 0 0,3-3 0 0,4-4 0 16,2-3 0-16,3-5 256 0,2-2-32 0,2-4-16 16,2-2 80-16,4-6 16 0,3-3 0 0,0-2 0 15,2-2-144-15,0-1-32 0,1-2 0 0,-3 0 0 16,-6 5-128-16,2-5 0 16,-3 1 0-16,-2 0 0 0,-1 1 0 0,-7-1-256 0,-1-1 48 0,-6 1-12784 31,-2 4-2544-31</inkml:trace>
  <inkml:trace contextRef="#ctx0" brushRef="#br0" timeOffset="3153.92">8043 12896 17503 0,'0'0'1552'0,"0"-2"-1232"0,0 2-320 0,0-4 0 15,0 4 2416-15,0-2 416 0,1-1 96 0,0-1 16 0,1 1-1776 0,1-6-336 0,-1 2-80 0,-2-2-16 0,0 0 96 0,-1 4 32 0,-1 0 0 0,-3 4 0 0,-1 7-608 0,-3 2-128 0,-2 7-128 0,-3 1 176 31,-1 6-512-31,-2 6-112 0,-2 5 0 0,1 4-16 0,-2 2 464 0,0 5 0 0,1 4 0 0,0 1 0 16,2-2-176-16,3-2 176 16,3-7-192-16,1 0 192 0,1 1 256 0,0-2 144 0,0-3 48 0,0 1 0 0,1-3 624 0,-1-1 128 31,0 4 16-31,-1-1 16 0,0-1-784 0,1-1-176 0,0 2-16 0,-1-2-16 0,1-3-240 0,0-4 0 16,2-3 0-16,0-7 0 0,1 1 0 0,0-6 0 15,1-3 0-15,1-2 0 0,-1-1 128 0,0-2 48 16,0-2 0-16,-1-2 0 0,0-2 144 0,-1-2 16 15,0-3 16-15,0-1 0 0,-1-3-64 0,0-2-16 16,0 1 0-16,1-3 0 0,-2-3-32 0,0 0-16 16,2-1 0-16,-2 2 0 0,1-2-224 0,-1 1 0 15,0 1 0-15,1-1 0 0,2 4 0 0,-2-1-240 0,1 3 48 16,1 2 16-16,2 2 176 0,-1 0 0 0,1 4-144 16,2-2 144-16,-1 4 0 0,2-2 0 0,0 2 128 0,1-1-128 31,1 4 160-31,-1-2-160 0,2 1 192 0,1 1-192 0,-1 1 0 0,2 0 0 0,1 0 0 0,0 3 0 15,1 1 0-15,0 5 0 0,1 1 0 0,-1 4-144 16,-1 0 144-16,1 2 0 0,-1 3 0 0,0 0 0 16,2 2 0-16,-1 2 0 0,1-5 0 0,-1 1 0 15,1-3 0 1,2 0 0-16,-1-4 0 0,4-2 0 0,2-4 0 0,1-4 256 0,0-4-64 16,2-1-16-16,2-4 208 0,2-4 64 0,1 0 0 0,0-1 0 0,-2 1-256 15,1 0-32-15,3-4-16 0,2-4 0 0,3-1-144 0,5-2 0 16,5 0 0-16,3 0 0 0,0-1 0 0,-1 1 0 15,-1 4 0-15,-2-1 0 0,-1 3-160 0,-1-3 160 16,-1 1 0-16,-6-1-13376 16,0 2-2560-16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04:51.6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15009 14667 39615 0,'-34'10'3520'0,"5"-4"-2816"0,13-3-560 0,10-3-144 0,2 1 448 0,-8 1 64 0,-13 1 16 0,-11 2 0 0,0 0-528 0,10-5-144 0,15-6-16 0,16-4 0 0,13-1 160 15,11-3 0-15,12-5 0 0,12-3 0 0,15-6 0 0,16-7 0 0,15-6 0 0,13-7 0 0,7-3 128 0,13-6 64 16,12-2 16-16,5-4 0 0,-2-1-208 0,5-6 176 15,9 1-176-15,15-4 160 0,14-6-160 0,5-3 0 0,3-3 0 16,-14 8 0 0,-16 6 0-16,38-12 160 0,33-15-32 0,12-1-128 0,-2 2 496 0,1-1-16 0,5-3 0 15,-1 3 0 1,-2 6-144-16,-3 5-16 0,-18 7-16 0,12 0 0 0,3 1-80 0,-3 3-16 0,-2 3 0 0,-1 2 0 31,-1 0-80-31,-3 3 0 0,0 4-128 0,-7 3 192 0,-6 4-192 0,-13 7 128 16,-11-1-128-16,-12 5 0 0,-10 1 0 15,-7 1 0-15,-4 2 0 0,-9 1 0 0,-5 3 0 0,-10 3 0 0,-6 1 0 0,-8 3 0 16,-6 2 0-16,-11 4 0 0,-9 2 0 0,-13 1 0 16,-10 3 0-16,-7 3 0 0,-11 4 0 0,-5 2 0 15,-8-1 0-15,-8 0 0 0,-8 0 0 0,-6 1 0 0,-6 2 0 0,-5 0 0 32,-7 2 0-32,-4-1 0 15,-5 1-416-15,-3 2-80 0,-2 1-16 0,-4 0 0 0,-4 0-384 0,0 3-64 0,-4 0-32 0,0 0-11616 16,-2 1-2304-16</inkml:trace>
  <inkml:trace contextRef="#ctx0" brushRef="#br0" timeOffset="72173.92">21159 11532 16575 0,'-8'-3'1472'0,"2"-1"-1168"0,1 1-304 0,3 2 0 0,0-1 3040 0,2 2 544 0,0-3 128 0,-1 0 0 0,0-1-2624 0,0-2-512 0,-1-3-128 0,2 3 0 0,0 2-32 0,-1 0 0 15,1 2 0-15,0 2 0 0,-1 0 672 0,0 0 128 16,-2 4 16-16,1 1 16 0,-1 1-400 0,0 4-80 0,-2 0 0 0,0 6-16 16,-3 8-496-16,0 2-112 0,-1 9-16 0,-1 3 0 15,-2 6-128-15,-1 0 0 16,1 4 0-16,-2 2 128 0,3-2-128 0,0 1 0 15,-1 0 0-15,1-1 0 0,-1-2 0 0,1-2 0 16,0 1 0-16,0-7 0 0,1 0 0 0,0-4-176 0,2-6 176 0,0-4-128 31,2-2-1232-31,0-3-240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05:27.0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16964 3075 35935 0,'-3'-10'3200'0,"1"4"-2560"0,2 0-512 0,2 2-128 0,-2 2 256 0,0-2 16 0,0-2 16 0,-2-6 0 0,1-5 656 0,0 1 128 15,0 0 16-15,-2 8 16 0,1 1-672 0,-1 5-144 0,-2 7-32 0,0 2 0 0,-2 8-256 0,-2 7 0 0,1 3 0 0,-6 9 0 16,-3 5 0-16,-4 12 0 0,-5 9 0 0,-7 6 0 16,0 1 0-16,-3 0-144 0,-2-8 144 0,-2-2-128 15,2-7-224-15,-2-1-32 0,-2-2-16 0,0-5 0 16,4-1 80-16,0-4 32 0,1-5 0 0,2-1 0 15,3-3 288-15,3-8 0 0,3-2 0 0,4-5 0 16,5-3-400-16,3-7 16 0,6-3 16 0,5-3-16592 16</inkml:trace>
  <inkml:trace contextRef="#ctx0" brushRef="#br0" timeOffset="316.73">16940 2976 24879 0,'12'-8'1088'0,"-3"1"256"0,-1 0-1088 0,-2 2-256 16,1 4 0-16,-4-2 0 0,3 1 1328 0,4 1 208 0,8-5 32 16,3 1 16-16,2 1 96 0,-1 4 32 0,-2 6 0 15,-2 3 0-15,-5 2-544 0,-1 6-96 0,-2 0-32 0,-1 4 0 16,0 4-720-16,-3 1-128 0,0-4-48 0,-2 3 0 15,-1 1-144-15,0 6 0 0,-2 5 0 0,-2 2 0 16,-2 2 0-16,-1 3 0 0,-3-1 0 16,0-1 0-16,0 2 0 0,0-8 0 0,1-4 0 0,0 5 0 15,0 5 0-15,2 4-176 16,3-2 176-16,3-2-128 0,3 1 128 0,4-4-208 0,0-8 80 0,0-3 128 16,1-4-960-16,0-6-80 15,-1-3-16-15,0-4-10240 0,0 0-2048 0</inkml:trace>
  <inkml:trace contextRef="#ctx0" brushRef="#br0" timeOffset="584.29">16637 3607 24879 0,'-4'-1'2208'0,"1"1"-1760"0,2 0-448 16,1 0 0-16,1 0 3328 15,2 0 576-15,1 0 112 0,1 0 16 0,2 1-2880 0,5 1-576 0,6 1-112 0,3-2-16 16,3 4-128-16,5-4-32 16,2 2 0-16,2-1 0 0,4-2-288 0,2-2 0 15,4-1 0-15,-4 2 0 0,3-4-448 16,-2-1-160-16,-3 2-32 0,1-3-17408 0</inkml:trace>
  <inkml:trace contextRef="#ctx0" brushRef="#br0" timeOffset="1107.75">18528 2860 28559 0,'0'-4'2544'0,"-1"-1"-2032"0,0 4-512 0,1-1 0 0,0 2 2352 0,0 0 368 16,1 0 80-16,0 0 16 0,2 0-1984 0,-1 2-400 0,2-1-80 0,-4-1-16 0,0 0-144 0,15 25-48 0,-9-10 0 0,0 1 0 0,1 6-144 0,-1 2 0 0,-1 6 0 0,0 2 0 0,-2 0 0 0,0 5 0 16,-2 2 0-16,-2 7 0 0,-2 0 0 0,-2 3 0 15,-1 2 0-15,-2-4 0 0,-4-1 0 0,-1 0 0 16,-1-2 0-16,1-3 0 15,0-9-576-15,1-2 16 0,-1 3 0 0,2-4 0 0,0-1 240 0,4-2 32 0,3-5 16 0,2-4 0 32,2-2-1472-32,2-2-304 0</inkml:trace>
  <inkml:trace contextRef="#ctx0" brushRef="#br0" timeOffset="1410.54">18976 2760 43311 0,'-7'5'1920'0,"2"-1"384"0,1 2-1840 15,3 2-464-15,2 0 0 0,0-2 0 0,2 3 192 0,-1 4-64 16,3 10-128-16,1 7 192 0,1 9-192 0,0 3 0 15,-1 4 0-15,-1-2 0 0,-1 3 0 0,-3 1-160 16,-2-1 32-16,-2 0 0 16,-3 2-304-16,-3-2-48 0,-3-7-16 0,-1-1 0 15,-4-3-368-15,0 3-80 0,0-6-16 0,-2 1 0 16,2-2-1136-16,-2-4-224 0,2 1-48 0,-1-3-12160 0</inkml:trace>
  <inkml:trace contextRef="#ctx0" brushRef="#br0" timeOffset="1707.8">17899 3762 40543 0,'-10'3'1792'0,"4"-1"384"0,2-2-1744 0,4 0-432 16,3 0 0-16,3-2 0 0,3 1 0 0,4 1 0 16,11-4 0-16,10 2 0 0,15-2 192 0,7 2 0 15,6 2 0-15,3 0 0 0,1 2 128 0,2 2 16 16,2-2 16-16,-1-2 0 0,3 0-208 0,-1-2-144 0,1-2 192 16,-4-1-192-16,-2 1 0 0,-5-3-304 0,-1 1 48 15,-2-3 0 1,1-1-768-16,-1 0-128 0,0-4-48 0,-1 0-16208 0</inkml:trace>
  <inkml:trace contextRef="#ctx0" brushRef="#br0" timeOffset="2558.48">20831 2781 13823 0,'-4'-3'1216'0,"2"2"-960"0,1 1-256 0,-1 0 0 16,1-2 304-16,1 2 16 0,-2 0 0 0,-5-4 0 0,1 2-320 0,-1 2 0 0,-1-3-128 0,0 2 128 0,2 2 0 15,-2-1 208-15,-1 3-16 0,1-1 0 0,-1-1 1376 0,-1 2 272 0,-1-1 48 0,-1 2 16 0,-3-2 656 0,-2 2 128 0,-2-3 16 0,-3 4 16 0,0-3-1216 0,-2 0-240 16,-1 2-48-16,-1-2-16 0,-2 2-960 0,-1-2-240 16,0 1 0-16,0 1 0 0,2-4 0 0,1 3 0 15,1-3 0-15,2 3-160 0,-1-2 160 0,3 1 0 31,0 1 0-31,2-2 0 0,0 2 0 0,3 0 0 0,0 2 0 0,1-1 0 0,0 0 400 0,2-1 64 16,0 2 16-16,1 2 0 0,0-1 96 0,0 1 0 16,1-1 16-1,1 3 0-15,2-2-448 0,0 3-144 0,2-1 0 0,1 1 0 0,0 2 0 0,0-3 0 16,3 4 0-16,-2 0 0 16,3 3 0-16,-2-1 0 0,2 5 0 0,-1-2-144 0,0 4 144 0,0 4-160 0,0 3 160 15,-2 3-160-15,0 5 160 0,0-2 0 0,-1 3 0 16,-1-1 0-16,1-1 0 15,-2-3 0-15,-1-1 128 0,1-1-128 0,-2 2 0 0,1-5 0 0,-2 2 0 0,0 3 0 16,-1-1 224-16,0 0-32 16,2 2 0-16,0-8 0 15,3-2-64-15,3-1-128 0,0-7 176 0,2 0-176 0,1-4 384 0,0-2-48 0,2-1 0 0,0-3 0 16,0-1-160-16,0 0-48 0,2-4 0 0,-1 2 0 16,2-1-128-16,-2-2 0 0,3 1 0 0,2-1 0 15,-1 3 0-15,3-6 0 0,1 6 0 0,2-6 0 0,2 2 0 16,1 1 128-16,2-2-128 0,3-1 192 0,3 2-192 15,2-2 0-15,2 1 0 0,3 1-176 0,1-2 176 0,3 1 0 16,2 0 0-16,-1 0 128 16,0 1-128-16,-1-4 0 0,4 1 0 0,-3-2 0 0,-3 2 0 0,2-2 0 15,-1 2 0-15,-2-2 0 32,2 0-320-32,-5 0-144 0,1 1-32 0,-5 0-11888 0,-2 0-2384 0</inkml:trace>
  <inkml:trace contextRef="#ctx0" brushRef="#br0" timeOffset="2830.3">20059 3413 43311 0,'-13'-3'3840'0,"3"3"-3072"16,0 0-608-16,6-2-160 0,4 2 1088 0,5 0 192 0,4 0 48 0,4 0 0 0,10-1-1776 0,13-2-368 0,15-1-64 0,18-2-16 0,11 0 256 0,16 0 64 0,19-1 0 0,18-8 0 0</inkml:trace>
  <inkml:trace contextRef="#ctx0" brushRef="#br0" timeOffset="4946.33">19361 7343 38703 0,'0'-3'3440'0,"1"3"-2752"0,1 0-560 0,1 0-128 0,-1 0-1216 0,1 0-288 0,1 3-48 0,0-3-16 0,3 2 400 0,0-1 80 0,-2 4 0 0,-1 3 16 0,-3 0 560 0,-2 4 128 0,-3 2 0 0,-2 5 16 0,-4 4 16 0,-4 7 0 16,-4 6 0-16,-6 5 0 16,-3 3 480-16,-5 3 80 0,-5 10 32 0,-3-2 0 0,1 2-48 15,0-4 0-15,5-9 0 0,3-3 0 0,4 0-192 0,1-3 0 16,3-2 0-16,4-3-160 0,3-4 160 0,1-1 128 16,4-2-128-16,1-5 176 31,2-1-496-31,3-8-80 0</inkml:trace>
  <inkml:trace contextRef="#ctx0" brushRef="#br0" timeOffset="5242.12">19435 7172 43311 0,'-4'-6'3840'0,"2"0"-3072"16,2 6-608-16,2 0-160 16,3 0 0-16,-1 0-256 0,2 0 64 0,3 0 16 15,2 0-32-15,2 6-16 0,2 3 0 0,-2 4 0 0,-2 6 224 0,-3 5 0 0,0 5 0 0,-3 6 0 16,0 0-560 0,-3 6-64-16,-1 0-16 0,-1 6 0 0,-1 4-16 0,-3 6-16 0,-2 6 0 0,-1 3 0 0,2 1 528 0,0-4 144 31,2-3 0-31,2-6 0 0,1-6 0 0,3-1 0 0,2 0 0 0,-2-6 0 15,4-6-960-15,-2-2-80 0,-1 0-16 0,-1-7-14352 0</inkml:trace>
  <inkml:trace contextRef="#ctx0" brushRef="#br0" timeOffset="5516.05">19134 7987 41471 0,'-17'0'1840'16,"3"-2"368"-16,2 2-1760 0,6-3-448 0,5 3 0 0,2-1 0 0,0 1 176 0,2-3-48 0,3 0-128 0,2-4 192 0,9-1-192 15,5 0-160-15,5 0 32 0,4 0 0 0,4-4-112 0,2 1-16 0,7-3 0 0,2-1 0 16,2 4-368-16,2-1-80 0,2 0 0 0,-1-1-16 16,0 1-592-16,1 2-112 0,0-2-32 0,-4 2-13936 15</inkml:trace>
  <inkml:trace contextRef="#ctx0" brushRef="#br0" timeOffset="6353.92">21109 7109 26719 0,'-4'0'2368'0,"2"0"-1888"0,1 0-480 15,1 0 0-15,0 2 2000 0,0-2 304 0,0 2 64 0,-1 0 16 0,1 1-1552 0,-2 3-304 0,1-1-64 0,0 1-16 0,0 5-192 16,-3-1-32-16,0 2-16 0,-1 1 0 0,-2 3-208 0,-3 1 176 0,-1 4-176 0,-2 1 160 0,-1 7 224 0,-4-3 64 16,1 5 0-16,-4 1 0 0,0 5-256 0,-1 1-64 15,-1 1 0-15,-1 10 0 0,-4 8-128 0,0 6 0 16,3 5 0-16,1 0 0 0,4-5 0 0,4-2 0 15,3-7 0-15,3-4-11936 0,4-11-2272 16</inkml:trace>
  <inkml:trace contextRef="#ctx0" brushRef="#br0" timeOffset="6703.27">21748 7150 35935 0,'-6'0'3200'0,"0"2"-2560"0,1-2-512 0,1 4-128 16,2 0 1136-16,-1 2 208 0,1 0 32 0,-4 3 16 15,-5 11-1104-15,-3 8-288 0,-3 4 0 0,-2 5 0 16,-1 2 0-16,2-1 0 0,1-1 0 0,1-1 0 16,-2 3 0-16,1 3 0 0,0-1 0 0,-2 4 0 0,0-2 0 0,-2 2 0 15,-1-1 0-15,-3 3 0 0,2-1 0 16,-3 0 0-16,1-4 0 0,-1-2 0 0,3 1 0 0,-1-5 0 16,2 1 0-16,2-2 0 15,1-3-704-15,0-1-64 0,3-3-32 0,2-4-16544 16</inkml:trace>
  <inkml:trace contextRef="#ctx0" brushRef="#br0" timeOffset="7240.78">20134 8275 39615 0,'-2'1'3520'0,"4"1"-2816"0,0-1-560 0,3 1-144 0,0 0 224 0,2 0 16 15,6 2 0-15,8 2 0 0,8 4-240 0,10-2 176 0,8 1-176 0,5-3 160 0,6-2-16 0,7 0 0 0,8-4 0 0,6 0 0 0,3-4-144 0,0-2 0 16,-1-4 0-16,0 0 0 0,-4 1 0 0,1 0 0 0,0-3 0 0,-4 1 0 0,-4 3 0 0,-2-5 0 0,0 3 0 0,0-3 0 0,1 0-208 0,0 1-80 15,-1 2-16-15,-2-2 0 16,-7 3-784-16,-1 2-176 0,-1-2-16 0,-1-1-9856 16,-3 1-1984-16</inkml:trace>
  <inkml:trace contextRef="#ctx0" brushRef="#br0" timeOffset="8000.1">23802 7111 40543 0,'-7'-12'1792'0,"2"3"384"0,1 2-1744 0,2 2-432 0,1 4 0 0,-2-2 0 16,1 2-1008-16,-3-1-272 0,-5-4-64 0,-4-1-16 0,-6 1 1024 16,-2-1 208-16,-3 4 128 0,-1 0-160 0,-2 0 160 0,-3 3 176 15,0 0-48-15,-3 3 0 0,-4 0-128 0,-2 1-272 16,-2 2 64-16,-2 0 16 0,4 3 192 0,-5-4 0 15,-1 4 0-15,1-1 0 0,-1 0 0 0,4 0 0 0,1-2-160 16,4 2 160-16,6-2 0 0,2 0 0 16,2 3 0-16,1-3 128 0,3 2 256 0,1 0 64 0,2 0 0 15,2 0 0 1,2 0 80-16,2 0 32 0,0 1 0 16,3 1 0-16,1-3-176 0,0 4-48 0,3-1 0 15,0 3 0-15,2-1-128 0,1-1-16 0,1 4-16 0,-1-3 0 16,2 1-176-16,-1 0 0 0,1 0 0 0,-1-1 128 15,2 2-128-15,-1 2 192 0,-1 2-192 0,1 3 192 16,-1-1-192-16,0 1 128 0,-2 3-128 0,-2 0 128 16,0 5-128-16,-2-1 0 0,-2 3 0 0,0 1 0 15,-1 4 0-15,-1 1 0 0,2-2 0 0,0-3 0 0,3-1 0 16,-1-5 0-16,0-1 0 0,2-3 0 0,-1-4 0 16,0 2 0-16,-1-1 0 0,-1-1 128 0,0-2 112 15,-1 1 16-15,0 1 0 0,0-4 0 0,1 1-64 0,1-3-16 16,2-2 0-16,-1 0 0 0,2 0-176 0,1-2 0 15,3-2 0-15,1 1 0 0,1-4 0 0,0 0 0 16,1-2 0-16,1 1 0 0,1 1 0 0,1 1 0 16,2-3 0-16,0 4 0 0,4-4 0 0,1 2 0 15,3-1 0-15,3-2 0 0,4 0 0 0,4 0 192 16,4-2-192-16,5-2 192 0,2-2 0 0,2-1 0 16,4 1 0-16,0 0 0 0,-2 0 0 0,3-1 16 0,4 0 0 15,2 1 0-15,-1 0-208 0,1 0 176 0,-4 0-176 16,-1 2 160-16,-3-1-160 0,-4 1 0 0,-3 1 0 15,-4 0 0 1,-2 1-320-16,-4-2-112 0,-3 0-16 0,-3 0 0 16,0 0-256-16,-5 0-48 0,-3 0-16 0,-1 2 0 15,-4-2-1216-15,-1 1-240 0</inkml:trace>
  <inkml:trace contextRef="#ctx0" brushRef="#br0" timeOffset="8301.44">22691 7745 43311 0,'1'2'1920'0,"0"-2"384"15,3 0-1840-15,1 0-464 0,2 0 0 0,1 0 0 0,2 0-288 0,6 0-160 0,8 0-16 0,10 0-16 0,7 0 160 0,3 0 16 0,3-2 16 16,4 0 0-16,3 0 288 0,7-1-192 0,6 0 192 0,1-3-160 0,2-1-32 0,-1 1 0 0,-1 0 0 0,-1-1-11616 0,1-5-2336 0</inkml:trace>
  <inkml:trace contextRef="#ctx0" brushRef="#br0" timeOffset="9222.68">25165 6309 17503 0,'3'-10'1552'0,"-2"4"-1232"0,0 0-320 16,0 2 0-16,0 2 2288 0,1 2 400 0,-1 0 64 0,1-4 32 0,1 1-1952 0,1 3-384 0,-1 0-64 0,-1 3-32 0,-2 4-352 0,-2 6 0 15,-1-1 0-15,-1 6-128 0,-1 2 128 0,0 3-208 0,1 1 80 0,1 5 128 16,1 2 0-16,1 1 0 0,1-3 0 0,0 9 0 16,3 2 224-16,-1 9 160 0,1 6 48 0,-2 10 0 15,0 1 1008-15,-3 0 208 0,-1 1 32 0,-6 12 16 16,-4 15-784-16,-6 3-144 0,-3 2-48 16,-2-5 0-16,0-2-528 0,-2-7-192 0,0-4 0 0,0-6 144 0,1-6-144 15,3-8 0-15,5-8 0 0,4-12 0 0,3-9 0 0,4-1 0 16,1-5 0-16,3-1 0 0,0-6 0 0,2-4-224 15,2-5 80-15,-1-4-16864 16</inkml:trace>
  <inkml:trace contextRef="#ctx0" brushRef="#br0" timeOffset="10582.83">26816 7121 11967 0,'4'-3'1072'0,"-1"0"-864"0,0 3-208 0,-2-2 0 0,0 0 416 0,0 0 32 0,3 0 16 0,1-5 0 0,1 0 816 0,2-2 176 16,-2 2 16-16,-1-2 16 0,-1 2 560 0,-3-2 128 0,0 2 0 0,-1-2 16 0,-1 0-272 0,-2 2-64 0,0-2-16 0,-1 2 0 0,-2-2-880 0,0-1-192 0,-2 2-16 0,-1 0-16 0,1 0-544 15,-3 0-192-15,-2 2 144 0,1 0-144 16,-2 3 0-16,-1 1 0 0,-1 1 0 0,-1 2 0 0,0 1-144 0,-3 5 144 16,-2-1-192-16,-2 0 192 0,1 4-144 0,-3 0 144 15,-1 2 0-15,-1 3-144 0,2-1 288 0,-2 4 64 16,-2 4 16-16,-2 3 0 0,1 3 496 0,2 5 112 15,1-1 0-15,1 5 16 0,4 4-416 0,0 0-96 16,4-3-16-16,4 0 0 0,4 1-112 0,4-2-16 16,6 1-16-16,2-3 0 0,6-1 32 0,0-2 16 15,4 3 0-15,2-3 0 0,1 2-16 0,2-6 0 0,2 2 0 16,2-3 0-16,2-1-208 0,5-4 0 0,8-2 0 0,3-4 0 16,5-1 160-16,5-3-160 15,6 0 160-15,1-4-160 0,1-2 0 0,0-2 0 0,-1-4 0 0,0-4 0 16,-1-2-688-1,-1-2-224-15</inkml:trace>
  <inkml:trace contextRef="#ctx0" brushRef="#br0" timeOffset="11915.55">16834 9398 13823 0,'0'-12'1216'0,"-1"4"-960"0,0 2-256 16,1 1 0-16,0 4 2816 0,1-3 512 0,0-1 96 0,2-2 32 0,1-3-1344 0,-1-3-256 0,3-1-48 0,1 0-16 0,-1 3-1008 0,0 0-208 0,-1 2-32 0,-1 3-16 0,-2-1-528 0,-1 2 0 0,1 3 0 0,-4 0 0 0,0-2 0 0,-2 4 0 15,-1 0 0-15,-2 4 0 0,-4 2-144 0,-3 6 144 16,-1 1-128-16,-5 4 128 0,-4 2-320 0,-6 2 32 15,-5 7 0-15,0-2 0 16,-1 3 288-16,-1 1 0 0,1 5 0 0,-1 3 0 0,1 1 128 0,2 2 144 16,4-1 32-16,2-4 0 0,2 1-80 0,2-2-16 15,4-3 0-15,1-3 0 0,3-4-208 0,1 0 0 0,2-6 0 16,0-1 0 0,4-2-768-16,-3-3-32 0</inkml:trace>
  <inkml:trace contextRef="#ctx0" brushRef="#br0" timeOffset="12263.16">17109 9413 41471 0,'-5'-5'3680'0,"1"4"-2944"16,2 1-592-16,2 0-144 16,0 0-432-16,-1 0-112 0,-1 1-32 0,-3 1 0 15,-1 1-480-15,-2 1-96 0,-2 4-32 0,-4 6 0 16,-2 2-128-16,-4 5-32 0,-3 2 0 0,-6 6 0 15,0 2 480-15,-9 0 96 0,0 4 0 0,-4 4 16 0,0 0 752 0,0 0 0 0,2-1 0 0,5-1 160 16,2-5 1008-16,7-6 208 0,4-3 32 0,4-1 16 16,2 0-1040-16,1-1-224 0,2 1-32 0,2-2-9984 15,3 1-2000-15</inkml:trace>
  <inkml:trace contextRef="#ctx0" brushRef="#br0" timeOffset="12595.38">17355 9654 32255 0,'-9'2'1424'15,"1"2"304"-15,-1-1-1392 0,2 0-336 0,3 0 0 0,0 0 0 0,-1 1 368 0,-6 6 0 0,-5 7 0 0,-9 7 0 16,-2 7-368-16,-4 1 0 0,0 0 0 0,-2 3 0 16,-2 2-128-16,-3 4 128 0,-4 6-128 0,-5 3 128 15,-1 2 0-15,-2 1 0 0,0 1 0 0,-4-2 0 16,2 3 288-16,0-7 144 0,2-3 16 0,4-4 16 15,5 0 112-15,2-4 32 0,4 2 0 0,7-4-16704 16</inkml:trace>
  <inkml:trace contextRef="#ctx0" brushRef="#br0" timeOffset="35208.93">19502 11516 24879 0,'-4'3'2208'0,"0"-6"-1760"0,2 2-448 0,1 1 0 0,1-2 2000 0,0 2 320 0,1 0 64 0,0-3 16 0,0 2-1440 0,2-4-272 0,-1 0-64 16,1 2-16-16,-1 3-384 0,-2 3-80 0,0 4-16 0,-2 6 0 0,-3 3-128 0,-4 6 0 0,-5 9 0 0,-3 10-176 0,-4 11 176 0,-5 7 0 0,-4 4 0 0,-2 4-128 15,-1-2 128-15,1-1 0 0,2-8 0 0,0-4 0 16,3 2 0-16,-1-7 128 16,2 0 0-16,1-3 0 0,2-8 608 0,0 1 128 0,4-7 32 0,0-2 0 0,4-1-640 15,2-7-112-15,1-1-16 0,4-7-17792 16</inkml:trace>
  <inkml:trace contextRef="#ctx0" brushRef="#br0" timeOffset="35510.04">19458 11537 35935 0,'-12'-2'1600'0,"5"-2"320"0,2 4-1536 0,3 0-384 0,4 0 0 0,0 0 0 16,2-2 0-16,2 0-288 0,4 1 48 0,6 0 16 15,5 1 224-15,4 0-176 0,1 6 176 0,-3 2-160 16,-1 3 400-16,-3 5 80 0,-2 6 0 0,-3 4 16 16,-4 9 496-16,-4 3 112 0,-2 9 16 0,-6 0 0 15,-2 4-448-15,-3-1-96 16,0-5-16-16,-2 3 0 0,-3 5-400 0,-2 0 0 0,2 1 128 0,1-6-128 0,3 0 0 15,1-5 0-15,3-1 0 0,2-7 0 0,3-4 0 16,0-9 0 0,2-3-176-16,-1-3 176 0,1 0-720 0,-1-4-64 0,1 1-16 0,-2-4-16496 15</inkml:trace>
  <inkml:trace contextRef="#ctx0" brushRef="#br0" timeOffset="35758.8">19091 12185 28559 0,'-5'4'2544'0,"1"-4"-2032"0,1 0-512 0,3 0 0 15,3-3 3216-15,4 2 560 0,4-5 96 0,6 0 32 0,13-9-3296 0,13-5-608 0,15-2-208 16,5-6 0-16,3-1-16 0,1 1 0 0,1-1 0 15,-3 5 0 1,-4 1-1824-16,-8 7-352 0,-11 6-80 0,-4 0-16 16,-1 5 592-16,-5 2 112 0,-2 3 32 0,-4 2-10736 0</inkml:trace>
  <inkml:trace contextRef="#ctx0" brushRef="#br0" timeOffset="39979.64">20730 11458 31327 0,'-8'-2'2784'0,"2"-1"-2224"0,2 2-560 0,3 1 0 0,1-3-608 0,-2 1-224 0,-3-2-64 0,-3-2 0 0,1-1 1456 0,1-2 272 0,3 3 64 0,3 2 16 0,3 2 0 0,0 4 0 0,3 2 0 0,1 8 0 15,-1 2-160-15,0 7-48 0,-2 7 0 0,-2 7 0 16,-3 7-240-16,-3 7-48 0,-3 6-16 0,-4 4 0 16,-3 4-400-16,-4 0 0 0,-2-2-144 0,-3-4 144 46,2 0-960-46,-3 0-96 0,0-1-16 0,1-2 0 0,2-6-256 0,2-4-48 0,2-5-16 0,2-2 0 16,3-5 560-16,3-4 96 0,4 1 32 0,4-8-7600 0,3-5-1504 0</inkml:trace>
  <inkml:trace contextRef="#ctx0" brushRef="#br0" timeOffset="40381.86">21136 11484 35935 0,'-5'-2'3200'0,"2"2"-2560"0,1 0-512 0,2 0-128 15,2 0 1136-15,-2 0 208 0,-2 0 32 0,1 0 16 16,-1 0-1392-16,-1 2-368 0,0 1-16 0,-4 3-16 16,0 4-144-16,-4 2-32 0,-3 4 0 15,-3 3 0-15,-2 7-768 0,-2 5-144 0,-3 4-48 16,-2 6 0-16,2 0 1200 0,1 1 336 0,2 1-144 0,2-2 144 0,2 0 640 15,3-1 192-15,2-1 32 0,2-1 16 0,1 3-496 16,3 1-80-16,2-5-32 0,1-1 0 16,0-1-720-16,1-1-160 0</inkml:trace>
  <inkml:trace contextRef="#ctx0" brushRef="#br0" timeOffset="40818.37">20074 12518 43311 0,'-10'-6'1920'0,"5"2"384"0,2 0-1840 0,4 2-464 0,4-2 0 0,2 2 0 0,3-2-528 16,7-1-208-16,11-5-32 0,14-4-16 0,12 0-256 0,5 0-48 15,2-1-16-15,2 5 0 0,-1 7-272 0,2-2-48 0,1 5-16 0,-2 2 0 0,-2 1 1120 0,-2 0 320 0,-5-3 0 0,-2 4-128 0,-1 1 960 0,-4-1 192 16,-2 3 32-16,-1-1 16 0,-2 5-720 0,-3-3-144 16,0-2-16-16,-4 0-16 15,-1 0-656-15,-1-3-128 0</inkml:trace>
  <inkml:trace contextRef="#ctx0" brushRef="#br0" timeOffset="41752.14">22719 11611 26719 0,'-4'-4'2368'0,"2"-3"-1888"0,1 2-480 16,-1 2 0-16,4-1 1472 0,-1 2 192 0,1-1 32 0,2-2 16 0,1-6-2832 0,1-3-560 0,2-2-112 0,-1 0-32 0,-1 1 992 0,-2 2 208 0,-3-2 48 0,-1 3 0 0,-2-2 1664 0,-3 2 320 15,-3 2 80-15,0-3 16 0,-2 3 768 0,-1-2 160 16,0 3 16-16,-2 0 16 0,1 0-1472 0,0-1-288 15,-2 3-64-15,0-2-16 0,-1 3-800 0,1 0-144 16,-2 4-48-16,-3 2 0 16,0 4-640-16,-2 2-128 0,-1 4-16 0,-4 2-16 15,-1 7 416-15,-4 1 96 0,-1 8 16 0,-4 3 0 0,-1 4 640 0,-1 7 192 0,1 5 16 0,1 3 0 16,1 4 544-16,3 3 96 0,2-3 32 0,4 0 0 16,5 2-592-16,6-5-112 0,7-3-32 0,3-1 0 15,6 0-144-15,4-1 0 0,2-1 0 0,7-3 0 16,0-1 0-16,2-4 0 0,2 2 224 0,1-7-64 15,-1-1-160-15,1-3 0 0,2-2 0 0,-3-6 0 16,0-3-224-16,2-3-80 0,2-2-16 0,0-2-10656 16,2-1-2144-16</inkml:trace>
  <inkml:trace contextRef="#ctx0" brushRef="#br0" timeOffset="42623.76">25013 10745 4607 0,'-3'-4'400'0,"1"0"-400"0,1 2 0 0,0 2 0 0,1 0 5696 0,0 0 1072 0,0 2 208 15,-2-2 32-15,2 4-4000 0,-1 2-816 0,0 0-144 0,0 7-48 0,-3 3-1072 0,-1 4-224 0,-2 2-32 0,-3 9-16 0,-2 5-528 0,-2 7-128 0,-4 8 0 0,-1 5 0 0,-4 10 0 0,1 7 0 0,-3 6 0 0,2 0 128 16,-1 4-128-16,3-1 0 0,2 1 0 0,-1-1 0 16,0 0 384-16,1-7 64 0,2-4 0 0,0-6 0 15,1-5-96-15,0-3-16 0,-2 1 0 16,2-3 0-16,0 0-336 0,-1-4 144 0,1-3-144 0,0-1 0 15,-2-4 0-15,1-2 0 0,-1-3 0 0,1-6 0 16,3-3-832 0,0-7-64-16,4-7 0 0,3-5-17024 0</inkml:trace>
  <inkml:trace contextRef="#ctx0" brushRef="#br0" timeOffset="43478.88">26535 11328 37775 0,'-7'-2'3360'0,"1"-2"-2688"0,2 4-544 0,3-2-128 0,-1 2 0 0,0-4 128 0,-6 1-128 0,-3-5 128 0,-6-2-1248 0,-5 0-256 0,-3 0-48 0,-5 1-16 15,-1 3-64-15,-3 3-16 0,-3 0 0 0,-2 3 0 0,2 0 1120 0,0 3 208 16,3-1 64-16,1 2 0 0,3-1 1952 0,0 2 400 0,1-1 80 0,2-3 0 15,2 4-672-15,1-3-144 0,0 0-16 0,0-2-16 16,0 0-1024-16,3 0-208 0,1-2-32 0,3 0-16 16,0 0-176-16,-1 2 0 0,2-3 0 0,0 3 0 15,1 3-256-15,2-3 0 0,-1 4 16 0,0 0 0 16,1 3-32-16,-1-1-16 0,-1 1 0 0,3 2 0 16,1 1 288-16,1 0 128 0,3 2-128 0,2 0 192 15,1 1-64-15,3-1 0 0,1 4-128 0,1 0 192 0,1 0-16 16,1 3-16-1,-1-1 0-15,1 5 0 0,1 3-160 0,-3 2 0 0,1 3 0 0,-2 1 0 0,0 3 0 0,-1-1 0 16,-1 2 0-16,-3-1 0 0,0 0 0 0,-4-4 0 31,2-2 0-31,-2-2 0 0,0-3 0 0,-1-2 0 16,-2 2 0-16,1-2 0 0,-1-2 176 0,-1-1 0 0,0 2 0 0,-1 2 0 16,-1-1-32-16,2-2 0 0,-2 1 0 0,1-1 0 0,2-2-144 0,3-3 0 15,0-4 0-15,4 0 0 0,1-3 0 0,1 0 0 16,3-1 0-16,0-1 0 0,3 1 0 0,0-1 160 15,2 0-32-15,1 1-128 0,3-1 192 0,1 1-192 16,4 2 192-16,2 0-192 0,2-2 160 0,3 2-160 16,0-2 128-16,4 2-128 0,3-1 0 0,3 0 0 0,4 0 128 15,4 0-128-15,4 1 0 0,2-3 0 0,3-3-192 0,2 0 192 16,-1-3-208-16,1-3 80 0,1 1 128 0,-4 1-208 16,-3-2 208-16,-1 0 0 0,-2 0-160 0,-3-3 160 15,1 2-400 1,-3-2-16-16,-3 2 0 15,-3-1 0-15,-3 2-1696 0,-6-1-352 0,-2 1-64 0,-6 3-16 0</inkml:trace>
  <inkml:trace contextRef="#ctx0" brushRef="#br0" timeOffset="43752.59">25459 11933 43311 0,'25'-9'1920'0,"-3"4"384"0,3 0-1840 0,0 2-464 0,-3 3 0 0,0 0 0 0,12-4-640 0,21 2-208 0,32-5-48 16,20 0-16-16,8 1 16 0,-7 1 0 0,-13 1 0 0,-16 2 0 0,-13 0-1136 0,-12 0-208 0,-10 2-64 0,-10-3 0 0,-5 3 1024 15,-8 0 208-15,-4 3 48 0,-6-3-10624 0</inkml:trace>
  <inkml:trace contextRef="#ctx0" brushRef="#br0" timeOffset="44397.98">23051 14269 32255 0,'-17'10'2864'0,"3"-4"-2288"0,4 0-576 0,5-2 0 0,0 0 256 0,-4 2-64 0,-8 6-16 0,-12 9 0 15,-8 8-176-15,-3 0 0 0,0 5 0 0,3-2 0 0,1-1 240 0,4-3 112 0,3 1 32 0,5-6 0 0,1 2 48 0,5-7 16 0,6-2 0 0,0 1 0 0,3-8-64 16,1 0-16-16,2-3 0 0,1-2 0 16,-1-2-1456-16,1-4-272 0,-1 2-64 0,-1-4-13616 15</inkml:trace>
  <inkml:trace contextRef="#ctx0" brushRef="#br0" timeOffset="44682.07">23128 13887 18431 0,'-13'12'1632'0,"-1"-6"-1312"0,-1 1-320 0,4-4 0 16,4 3 4976-16,2-3 912 15,-3 3 192-15,-6 2 48 16,-7 6-6128-16,-9 6-1392 0,-3 5-192 0,-3-2-32 15,0 2 912-15,-4 2 192 0,1-1 48 0,-6 5 0 0,-3-1 208 0,-3 4 32 16,-2 4 16-16,-3 0 0 0,0 0 1216 0,-4-1 240 0,2 3 48 0,2-3 16 16,3-2-224-16,5-7-32 0,5-3-16 0,7-3 0 15,5-3-752-15,5-3-160 0,5-4-128 0,5-5 192 16,5-3-480-16,2-1-96 16,5-6 0-16,2 2-17456 0</inkml:trace>
  <inkml:trace contextRef="#ctx0" brushRef="#br0" timeOffset="44934.79">22837 13930 7359 0,'-5'1'656'0,"-3"-1"-528"0,1 0-128 0,1 0 0 0,2 0 6096 0,0 3 1200 16,1-3 224-16,-5 2 48 0,-4 2-5712 0,-4 2-1136 0,-3 0-224 0,-1 4-48 15,1 3-448-15,-1 0 0 0,-2 6 0 0,-3-1 0 32,-4 6 0-32,-2 1 0 0,-3 2 0 0,-2-1 0 15,-1-2 512-15,0-1 192 0,2-4 16 0,3-4 16 16,1 1-240-16,1-3-48 0,3 0-16 0,2-4 0 16,2-2-1392-1,2-2-256-15</inkml:trace>
  <inkml:trace contextRef="#ctx0" brushRef="#br0" timeOffset="45188.19">22492 13794 50687 0,'-33'16'2240'0,"9"-6"464"0,-1 2-2160 0,8-2-544 15,7-4 0-15,2 1 0 16,0 3-848-16,-11 3-288 0,-9 12-48 0,-11 7-16 16,-3 5-896-16,-1 0-176 0,-3 2-32 0,-6-1-16 0</inkml:trace>
  <inkml:trace contextRef="#ctx0" brushRef="#br0" timeOffset="60511.01">12064 4704 15663 0,'0'-1'1392'0,"1"-2"-1120"0,0 1-272 0,-1 2 0 0,2 0 416 0,-2-2 32 0,1 0 0 0,0-2 0 0,0 1-288 0,-1-4-160 0,-1 2 192 0,-1 2-192 0,-1-1 320 0,-1-1-64 0,-1 0 0 0,0 3 0 16,-1-2-80-16,-1-2-32 0,-1 3 0 0,-1 0 0 15,-3-2 576-15,1 3 112 0,-1 0 32 0,-2 4 0 16,-1 0 112-16,-1 3 32 0,-1 1 0 0,1 4 0 0,0 0-624 0,-1 2-112 16,1 0-16-16,-2 2-16 0,3 1-240 15,1-3 0-15,1 2 0 0,3 0 0 0,2-1 0 0,3-3 176 16,1 2-176-16,4-2 160 0,2-3 608 0,2 2 128 15,4 0 32-15,0-2 0 0,2-1-352 0,2-2-80 16,1 2-16-16,2-1 0 0,1-1-336 0,0 2-144 16,1-2 128-16,0-2-128 0,1 2 0 0,-1-2 0 15,2 0 0-15,-1-2 0 0,2 2-192 0,0-4 192 16,-2 0-160-16,1 0 160 16,-3 2-576-16,-1-6-32 0,-3 2 0 0,0-2 0 0,-3 0 304 0,0-3 64 0,-1 2 16 0,0-3 0 15,1 4 224-15,-1-7 0 0,0 1 0 16,-1-1 0-16,0 1 240 0,0-2 32 0,-2 0 16 15,-2 0 0-15,0 2 464 0,-3-3 80 0,-1 1 32 16,-2 2 0-16,-2-2-16 0,-2 3 0 16,-1 1 0-16,-3 0 0 0,0 4-80 0,-4 0 0 0,-1 2-16 0,-1 4 0 15,-1 0-368-15,-1 2-64 0,-1 2 0 0,-2 6-16 16,2 0-304-16,-1 0 0 0,1 5 0 0,0-1 0 16,0 4-256-16,3-3-64 0,0 2-16 0,0-1 0 31,0 3-64-31,1-3-16 0,4-1 0 0,-2-2 0 0,3 0 128 0,0-1 32 0,1-3 0 0,0 1 0 0,3-3 256 15,0 2 0-15,2-1 0 0,1-1 0 0,3-4 0 16,3 4 0-16,2-4 0 0,3 0 0 0,4 0-352 0,1-3 32 16,2 0 16-16,2 0 0 0,2-2 304 0,-1-2-192 15,2 1 192-15,-1 0-160 0,-1-3-128 0,2 2-32 16,-2-2 0-16,-1 0 0 0,0 0 32 0,-2-2 0 16,-2 3 0-16,0 2 0 0,-4-4 288 0,0 4 0 15,-2-4 0-15,-1 1 0 0,0 3 0 0,-4-2 0 16,0 1 0-16,-1-2 0 0,-2 0 0 0,-1-1 0 15,0 1 0-15,-4 0 0 0,1 0 0 0,-2 1 0 16,-1 0-208-16,-4 1 64 16,1 0-272-16,-1 4-48 0,-1-2-16 0,0 4 0 0,2 0 288 0,-2 3 48 0,3 1 16 15,0 1 0-15,1 2 128 0,0 1 0 0,3 2 160 0,-2 1-160 16,3 0 208-16,1 0-48 0,1-1-16 0,1 0 0 16,0 1-144-16,2-3 0 0,1-1-192 0,0 0 192 31,1-2-736-31,2 2-32 0,0-5 0 0,0-2 0 0,2 2 80 15,-1-3 16-15,0-2 0 0,1 1 0 0,0-4 224 0,0 2 32 0,0-4 16 0,1-1 0 16,2 0 400-16,1-2 144 0,-1-3 0 0,2 0 0 16,2 2 576-16,1-4 112 0,2-1 32 0,-1-1 0 0,4 0-384 0,-2 0-80 15,1-2-16-15,-2 3 0 0,0 1-384 0,-2 2 128 16,-1-1-128-16,-3 6 0 0,-1-2 0 0,-1 3 0 16,-2 4-144-16,-1 0 144 0,-2 2 0 0,-2 0 320 15,0 4-32-15,-1-1-16 0,-3 3 48 0,0-3 16 16,-1 1 0-16,-2 2 0 0,1-3-336 0,-1 1 0 15,-3-2 0-15,0-2 128 0,0 4-128 0,1-4 0 16,1 0-128-16,0 0 128 16,3 0 224-16,1-3 128 0,0 2 32 0,1 1 0 0,1 0 384 0,1 0 96 15,-1 0 16-15,2 1 0 0,0 4-464 0,2-1-96 0,0-2 0 16,2 6-16-16,0-2-304 0,2 3-176 0,1-2 32 16,2 2 0-1,1-3-304-15,0-2-48 0,2-1-16 0,-1 0 0 16,1-6 224-16,1 0 32 0,-2-1 16 0,-2-2 0 0,-2 0 240 0,-1-1 0 0,-2 4 0 0,0-6 0 15,-3 3 0-15,-1-2 160 0,1 0-32 0,-2-2 0 16,1 4 336-16,-1-3 64 0,-1 2 16 0,2-2 0 16,-1 2 80-16,1-2 16 0,-1 3 0 0,0-2 0 15,-1 3-240-15,0-1-32 0,-1 0-16 0,0 2 0 16,-2 4-192-16,-1-2-32 0,-2 4-128 0,0 2 192 16,-2 2-192-16,-1 3 0 0,-2 3 0 0,-2 1 0 15,-1 3-512-15,0-3-128 0,-1 3-48 0,0-1 0 16,0-1-208-16,1-2-64 0,4 0 0 0,1-3 0 0,3-3 720 0,1-2 240 31,3 0-144-31,-1-2 144 0,3-2 208 0,-1-2 128 16,1 2 32-16,0-3 0 0,-2 2-368 0,1-3 128 0,0-1-128 0,-1 2-15376 15</inkml:trace>
  <inkml:trace contextRef="#ctx0" brushRef="#br0" timeOffset="67752.89">22066 4453 20271 0,'-6'-6'1792'16,"0"3"-1424"-16,2 1-368 0,2 2 0 0,0 0 880 0,0-2 96 0,-4 2 32 0,-4-3 0 0,-5 0-112 0,-2 0-32 0,-1 0 0 15,1 1 0-15,1 2-64 0,4 2-16 0,1 1 0 0,1-3 0 0,2 3-32 0,2 0-16 0,0 0 0 0,2 1 0 0,2-1-16 0,-1 3 0 0,1 0 0 0,1 0 0 0,-2-1-416 0,1 4-96 0,-2 3-16 16,-1 1 0-16,0-1-192 0,0 1 0 16,1 0 0-16,1-1 0 0,-1 1 0 0,3-4 0 0,-1 4 0 0,2-3-160 15,2 0 160-15,-1 0 0 0,1 1 0 0,2-4 0 16,1 2 0-16,0-2 0 0,1-2 0 0,0-1 0 15,3-2 0-15,-2-2 0 0,3 0 0 0,0-2 0 0,0-2 0 16,0-2 0-16,0 0 0 0,1-3 0 0,1-1 0 16,2 0 0-16,0-2 0 0,-1-3 0 15,0 1 0-15,0 0 0 0,0 0 0 0,-2 2 0 16,0-1 0-16,-4 3 128 0,-2 4-128 0,-1-2 176 0,-2 0-176 0,0 2 0 16,-2-3-192-16,-2 2 192 0,0 1 0 0,-2 0 0 15,-1-1 192-15,-1 1-64 16,0 0 560-16,-2 2 96 0,0-2 32 0,-2 0 0 0,0 2-416 0,0-1-80 15,0 4 0-15,-2 1-16 0,1 0-304 0,-2 1-144 16,2 4 16-16,-1 3 0 0,-1 0 128 0,0 5 0 16,1-1 0-16,-1 4 0 0,0 1 0 0,0 4 0 15,2 2 0-15,0-1 0 0,2-1 0 0,2 1 0 0,1-2 0 16,1-1-128-16,2-3 128 0,3 0-128 0,3-1 128 0,0-2-128 16,4-4-80-16,-1 1-16 0,2-4 0 0,1-2 0 15,1-4 224-15,1 0 0 0,0-4 0 0,2-2 0 16,-1-4 0-16,-1 1 0 15,1-1 0-15,0-2 0 0,0-3 0 0,-1 1 0 0,1-2 0 0,-3 2 0 16,-1 1-304-16,-2 2-16 0,1-4 0 0,-2-1 0 16,0 1 48-16,-2 2 0 0,-3-2 0 0,-2 4 0 0,1 5 80 15,-1-3 0-15,-3 1 16 0,-2 2 0 0,0 1 176 0,-2 2 144 32,1 0-16-32,-1 2-128 0,0 1 384 0,-1 0-48 15,2 0 0-15,0 1 0 0,2 2-336 0,-1-1 0 0,-1 4 0 0,2-2 0 0,-1 2 0 0,2 0 0 16,0 1 0-16,2-1 0 0,1 1 0 0,2 2 0 15,0-2 0-15,1 2-128 0,2-3 128 0,0 1 0 16,1 2 0-16,2-3 0 0,-2-2 0 0,2 2 0 16,2 0 0-16,1-2 0 15,0 1 0-15,1-4 0 0,1 2 0 0,0-3 0 0,2 0 0 0,-1-3 0 16,-1 2 0-16,0-1 0 16,3-5 0-16,1 1 0 0,-2 0 0 0,1-1 0 0,-3 0 0 0,-1-1 0 0,-1 0 0 15,-2 2 0-15,-1 0-400 0,-2 0 0 16,-2 0 0-16,-2-1 0 0,0 4 208 0,-1-3 64 0,0-1 0 0,-3 2 0 31,2 0 128-31,-2 0 0 0,-1 2 0 0,0-1 0 0,0-1 320 0,0 1-16 0,2 1 0 0,-4-1 0 16,1 2 176-16,-1-1 32 15,-3 2 16-15,1 1 0 16,1 0-528-16,-1 0 0 0,0 4 0 0,-2-2 0 16,-3 2 0-16,1 2 0 0,-3 1 0 0,0 2 0 15,1 0 0-15,0 1-144 0,0 2 144 0,3-2-192 16,2 2 192-16,1-2 0 0,4 0 0 0,2-1 0 15,1 0 0-15,5-2 0 0,2 0 0 0,1 2 0 16,4-3 0-16,1 0 0 0,3 0 0 0,2 0 0 0,1-2 0 16,3 0 0-16,0-2 0 0,1-2-128 0,1 0-64 0,-1-2 0 15,1 1 0-15,-2-4 0 0,1 1 0 16,-4-2 0-16,-1 2 0 0,-1-2 0 0,-4 0 192 16,-1 0 0-16,-2-1 0 0,-5 1 0 0,1 2-400 0,-4-2 0 15,-1 0 0-15,-2 0 0 0,0 2 400 0,-2-2 0 16,-3 0 0-16,0 0 0 0,-2-4 0 0,0 4 0 15,-1-4 0-15,-2 1 0 0,2 0 0 0,0 2 0 16,0 3 0-16,1-2 0 0,0 4 0 0,0-1 0 16,-1 3 0-16,0 3 0 0,1-1 160 0,-1 2-32 15,1 2-128-15,0 1 192 0,0 5-192 0,0-3 0 0,2 4 128 0,0-1-128 16,3-2 144-16,2 0-16 0,-1 0 0 0,1 1 0 16,2-1-128-16,1-3 0 0,0-1 144 0,1 1-144 15,2-4 0-15,1 2 0 0,-2-3 0 0,1 0 0 16,0-2 0-16,1 2 0 0,1-4 0 0,-1 2-128 15,-1-2 128-15,1 0 0 0,0 0-144 0,-2-2 144 16,2 2-144-16,-2-2 144 0,2 0-192 0,1-1 192 16,-1 4-400-16,0-1 16 0,-2-1 16 0,1 3 0 15,-1 0-304-15,0 0-64 0,0 3-16 16,-1 0 0-16,-1 2-784 0,-1-1-176 0,-2 0-16 16,1 2-16-16,-2-2 208 0,0 0 64 0,1-2 0 0,-1 3 0 15,-1-5 1040-15,1 1 224 0,-1-1 32 0,0 0 16 0,0 0 160 0,0-1 0 16,-1 1 160-16,1 0-160 0,-1-3 480 0,1 3 0 15,0 0 0-15,0-2 0 0,3 2 144 0,-2 2 16 16,2-2 16-16,-2 3 0 0,1 0 48 0,0 4 16 16,0-1 0-16,1 0 0 0,-1 0-576 0,1 2-144 15,-2 0 0-15,2 2 0 0,-1-3 0 0,1 2 0 16,1-3 0-16,-2 0 128 0,2-2-128 0,1 2 0 16,0-3 0-16,0 1 0 0,0-2 0 0,2-2 0 15,1 0 0-15,-1 0 128 0,1 0-128 0,2-2 0 16,0-2 0-16,1 1 0 0,1-3 0 0,1 2 0 0,0 1 0 0,1-3 0 15,0-1-320-15,-1 2 64 0,1 1 16 0,0 1 0 32,-2-1-1472-32,0 2-288 0</inkml:trace>
  <inkml:trace contextRef="#ctx0" brushRef="#br0" timeOffset="85497.6">12033 4709 8287 0,'2'-5'736'0,"0"1"-592"0,-1 0-144 0,0 2 0 15,0-1 1408-15,1 2 256 0,-1 1 64 0,1-2 0 0,1-2-288 0,0 0-48 0,1 2-16 0,0-2 0 0,-2 2-832 0,2-1-160 0,0 3-48 0,-1-1 0 16,2 1-480-16,2 0-112 0,-1 0 0 0,0 0-16 0,1 0 48 0,0 0 16 0,0 0 0 0,-1 0 0 0,2 0 208 0,0 0 128 0,0-2 0 0,0-1-128 15,0 2 768 1,0 1 32-16,1-3 16 0,-2 2 0 0,2 1-112 0,0 0 0 16,-1 1-16-16,1 2 0 0,-2-2-432 0,3 2-64 15,0-1-32-15,0 2 0 0,1-1-160 0,2 0 0 0,-1 1 0 16,0-2 0-16,1 1 0 0,0-3 0 0,0 0 0 0,-1 0 0 0,0 0 320 16,2-3 64-16,-2 3 32 0,1-2 0 15,-2 0 96-15,1 0 32 0,1 2 0 0,-1 0 0 16,0-4-240-16,2 2-48 15,1 2-16-15,0-4 0 0,0 4-240 0,-1-2 0 16,2 0 0-16,-1 1 0 0,0 2 0 0,1-1 0 16,-1 4 0-16,0-4 0 0,1 4-192 0,0-1 192 15,1 2-192-15,1 2 192 0,0-4-240 0,-1 1 64 16,3 2 16-16,-1-3 0 0,1 0 160 0,-2 0 0 16,2-3 0-16,0 0 0 0,-1 0 0 0,0-3 0 15,0 3 0-15,-3-3 128 0,-1 0-128 0,-1-1 144 0,1 2-144 0,-2-2 160 16,0 2-160-16,-2 1 0 0,2-2 0 0,-2-1 0 15,0 4 0-15,-1-2 0 0,-2 2 0 0,2 2 0 16,0 0 0-16,0 3 0 0,-1-1 0 0,1 3 0 16,1 1 0-16,-1-2-224 0,1 1 48 0,1 0 16 15,1-1 160-15,0-1 0 0,1 1 0 0,-1-4 128 16,1 0-128-16,-2-1 144 0,2-1-144 0,-2-1 160 16,2-1 96-16,1 0 0 0,0-3 16 0,1 2 0 15,-2-1 336-15,3-1 64 0,-1 4 16 0,-2-2 0 16,3 0-416-16,-1 0-80 0,-2 2 0 0,-1 1-16 15,0 0-176-15,0 1 0 0,-2 2 0 0,0-2 128 0,-1 1-128 0,1-2-144 16,1 3 144-16,3 1-208 0,1-2 208 0,2-2 0 16,0 0-160-16,1-2 160 0,2-1 0 15,1 2 0-15,3-4 0 0,1 1 0 0,-2 0 0 0,2-2 0 16,3 0 0-16,-1 2 0 0,0-2-128 0,0-2 128 16,0 1-160-16,0 1 160 0,-2 0 0 0,-2 1 0 15,0-1-128-15,-2 1 128 0,0 1 0 0,2-2 160 16,-1 2-32-16,2 1 0 0,0 0-128 0,0 1 0 0,-2 0 0 15,3 0 0-15,2 2 0 0,2-4 0 16,2 4 0-16,-1-2 0 0,-1 2 0 0,-2-3 0 0,3 2 0 0,0-3 0 16,-2 2 0-16,-1-2-144 0,-2 2 144 0,0-2 0 15,-1 2 0-15,-2-2 0 0,-1 1 0 16,-3 0 144-16,-4 0-144 0,0 2 0 0,-2-2 0 0,0 3 0 16,-1-2 0-16,-1 2-144 0,0 0 0 0,-2 0 0 15,1 0 144-15,-3 2 0 0,2-2 0 0,-2 2 0 16,1 0 0-16,-2 1 0 0,1-2 0 0,-1 1 0 15,2-2 0-15,-2 3 0 0,1-3 0 0,0 0 0 16,-2 0 0-16,-2 0 0 0,1 0 0 0,-3-3 0 0,2 3 0 16,-3-2 0-16,0 1 0 0,0 1 0 15,-1-3-464-15,-1 2-176 0,2 0-16 0,-1 1-16 16,0-2-384-16,1 2-80 0,-1-2-16 0,1 2 0 16,0 0 256-16,0 0 32 0,0 0 16 0,0 0 0 0,0 0 560 15,0 0 112-15,0 0 32 0,0 0 0 0,0 0 144 0,0 0-160 16,0 0 160-16,0 0-160 15,0 0-1104-15,0 0-208 0,0 0-64 0,0 0 0 16,0 0-640-16,0 0-144 0,18-7-32 0,-13 8 0 16,1-1 800-16,0 2 144 0,1-2 48 0,-2 0 0 0,1 0 1360 0,-1 0 336 0,-2 0 48 0,1-2 0 15,0 2 1296-15,-2-1 272 0,1 1 48 0,-1 0 16 16,-1-3 560-16,1 3 112 16,-1 0 32-16,0 0 0 0,0-2-688 0,2 0-144 0,-1 2-32 0,1-2 0 15,-1-1-864-15,2 2-176 0,-2 1-48 0,2 0 0 16,0-2-576-16,1 2-192 15,0 0 0-15,1 0 0 0,0 2 0 0,0-2 0 0,1 0 0 0,-3 1 0 16,1 2 0-16,-1-3 0 0,0 0 0 0,-2 2-144 0,0-2 144 16,-1 0 0-1,0 0-144-15,-1-2 144 0,-1 2 0 0,1-3 0 0,0 2 128 0,0 1-128 0,0 0 432 0,0 0 0 16,0 0 0-16,0 0 0 0,0 0-112 0,0 0-32 16,0 0 0-16,0 0 0 15,-3-21-160-15,3 17-128 0,-1 1 192 0,0-3-192 16,0-3 320-16,-2 2-32 0,1 0-16 0,-2 1 0 0,-1-3 48 0,-1 3 16 15,-2 0 0-15,0 1 0 0,-3 0-144 16,-2 2-48-16,0 0 0 0,-1 2 0 0,0 2-144 0,1 2 0 16,0-1 0-16,2 2 0 0,1-1 0 0,1 4 0 15,0-1 0-15,1 2 0 0,1-1 0 0,1 0 0 16,0 3 0-16,-2 0 0 0,2 1 0 0,-1 1 0 0,-2-1 0 16,0 4 0-1,1-2 0-15,-2 3 0 0,-1 0 0 0,1 2 0 0,1 1-128 0,3 1 128 0,2-2 0 0,4-2 0 16,3 0 0-16,4-3 0 0,4-1-144 0,4-4 144 15,5-2-352-15,5-1-16 0,2-5 0 0,4-3 0 32,2-3 64-32,1-3 16 0,-1-1 0 0,2-2 0 0,0-2 288 0,-1 0-128 0,0-2 128 0,-3 2 0 15,-1-2 0-15,-3 0 0 0,-5 3 0 0,-4 1 0 16,-3 2 0 0,-4-1 176-16,-5 1-176 0,-2 3 160 0,-3 1-160 0,-5-3 0 15,-2 5 0-15,-4-2 0 0,-4 4-336 0,-2 0-48 16,0 2-16-16,-6 4 0 15,-5-1-64-15,-7 4-16 0,-1 2 0 0,-2 0 0 0,-2 4 304 0,5-1 176 0,1 2-192 0,5-2 192 0,2 1 0 0,4-1 0 32,2-2 0-32,4-3 0 0,2 2 0 0,3-5 0 0,1 1 0 0,3-2 0 0,2 1 0 0,2-2 0 15,2-2 0-15,1 0 0 16,1 0 0-16,3-2 0 0,2-2 0 0,2 2 0 31,3-2-848-31,1 0-112 0,4-1-32 0,-1 2 0 16,0-1 64-16,1 0 16 0,3 2 0 0,-2-4 0 0,1 2 384 0,-1 1 80 0,0 0 0 0,-4 0 16 31,0 0-64-31,-3 0-16 0,-3 2 0 0,1-2 0 0,-1 1-432 0,-2 1-80 0,0-4-32 0,-1 3-4304 0,-2 0-848 0</inkml:trace>
  <inkml:trace contextRef="#ctx0" brushRef="#br0" timeOffset="86695.45">14777 4643 41471 0,'-3'-12'1840'0,"2"4"368"0,1 2-1760 0,0 1-448 0,3 4 0 0,-2 1 0 0,2-4-1216 0,1 2-320 0,4-4-64 0,-1 0 0 0,4-3-32 0,-1 1 0 0,-1 2 0 0,-2 3 0 0,1-2 1168 0,-1 3 224 0,0 0 48 0,2 2 16 0,-2 2 176 0,1 0-128 0,1 0 128 0,-1 1-128 16,0 0-96-16,-1 0-16 0,0 0 0 0,0-1 0 15,0 0 240-15,0 1 0 0,2-2 0 0,1 1 0 16,0-2 0-16,2 0 0 0,6 0 0 0,0-2 0 15,3 1 0-15,1-3-192 0,3 1 192 16,2 0-192-16,7 0 192 0,2 0 0 0,1-4 0 0,0 5 0 16,0-4 320-16,-2 2 0 0,-1 2 0 0,2-2 0 15,6 4-64-15,4 0 0 0,0 2 0 0,1 0 0 16,0 1-256-16,1 2 0 0,1-1 0 0,3-2 0 0,3 2 0 16,1-1 0-16,6 0 0 0,1 0 0 0,4-2-272 15,0 1-64-15,2-2-16 0,-1-2 0 16,-2 1-480-16,-1-4-80 0,2 1-32 0,0 0 0 15,1-2 304-15,0 0 64 0,-4-4 16 0,-3 1 0 16,-4 1 560-16,-4 0 0 0,-4 2 0 0,-3-2 0 0,-2 3 0 0,-1 0 176 16,-3 1-176-16,0 0 160 0,-3 2-160 0,-1-1 0 15,-4 2 144-15,-2 1-144 0,-4-2 0 0,-3 2 0 16,-1 2 0-16,1-2-128 0,-4 4 128 0,1-2 0 16,-1 2 0-16,-2-2 0 0,-2 2 0 0,0 0 0 15,-2-2 0-15,0 2 0 0,-1-1 512 0,-2-3 48 16,-1 1 0-16,-3-1 0 0,0 2 400 0,-2-2 64 0,-2 0 32 0,-1 0 0 15,1 0-288-15,-2 0-64 0,0 0-16 0,-2 0 0 16,1 0-688-16,1 3 0 0,-1-3-256 0,1 1 80 16,0-1-80-16,0 0-32 0,0 0 0 0,0 0 0 15,0 0 288-15,0 0 0 0,0 0 0 0,0 0 0 16,15 15 0-16,-10-15 0 0,0 0 128 0,-2-3-128 16,2 2 576-16,-1-1 32 0,0-1 0 0,-1 2 0 15,0-2-16-15,-1 1 0 0,2 1 0 0,-1-2 0 16,-1 1-400-16,1 1-64 0,-1 1-128 0,3 0 176 0,0 0-432 15,1-3-64-15,0 3-32 0,2 0 0 16,-1 0-656-16,-1-2-128 0,2 0-16 0,-1 2-16 0,-2-2 640 0,0-1 128 16,-1 2 16-16,-1-1 16 15,0-2 608-15,-2 0 112 0,0 2 32 0,-1-2 0 0,-1-2 592 0,-3 2 128 16,1-2 32-16,-3 0 0 16,-2 0-592-16,-1-1-112 0,0 1-32 0,-1 3 0 15,-1-2-256-15,-1 1-144 0,3 0 160 0,-3 2-160 0,1 2 0 0,-1-3 0 16,1 3 0-16,0 0 0 0,1 3-160 0,0-1-80 15,-1-1-16-15,1 4 0 0,0-1 256 0,1 0-192 0,1 2 192 16,0 0-192-16,1 3 192 0,2-2 0 0,-1 2 0 0,2 1 0 31,1-2 0-31,2 0 0 0,2 1 0 0,1-3 0 0,1 1-160 0,4 2 16 16,0-3 0-16,3 0 0 16,2-2-432-16,3 0-64 0,-1-2-32 0,2-2 0 0,4 1 320 0,-2-2 64 0,-3 1 16 0,1-2 0 15,3 0 272-15,-1 0-128 0,-1 2 128 0,-2 0 0 16,-5-3 0-16,0 6 0 0,0-3 0 0,-3 2 0 15,1 0 0-15,-3 0 0 0,0-2 0 0,-3 1 0 0,1-1 0 16,-2 2 0 0,0-2 128-16,0-2-128 0,-2 1 592 0,0 1 80 15,0-4 16-15,-3 2 0 0,1-1-224 0,3 3-32 0,0 0-16 0,-19-10 0 0,10 7-256 0,0-2-160 16,-1 1 192-16,2 0-192 16,-2 2 0-16,1 1 0 0,1 1 0 0,-1 0 0 0,2 3 128 0,-1 0-128 15,2 1 0-15,1-1 0 16,1 3 0-16,1 1 0 0,-1-1 0 0,1 0 0 0,2 1 0 0,0 2 0 15,2 0-160-15,-1-4 160 16,1 1 0-16,2-1-176 0,-1-1 176 0,1-2-128 16,2-1-320-16,-2 2-48 0,4-3-16 0,-2-3 0 15,0 2 16-15,1-1 0 0,0-2 0 0,1 1 0 0,1-3 240 0,2 2 32 16,0 1 16-16,-1-3 0 0,1 1-64 0,1 1-16 0,1-3 0 0,0 0 0 31,-1 1-608-31,-1 0-112 0,-1 1-16 0,-2 1-10848 0</inkml:trace>
  <inkml:trace contextRef="#ctx0" brushRef="#br0" timeOffset="87682.45">17702 4544 13823 0,'-2'-5'1216'0,"1"2"-960"15,1-1-256-15,1 4 0 0,1-3 576 0,0 1 80 0,0-3 16 0,1-1 0 16,0-3-416-16,2-1-96 0,0 0-16 0,0 4 0 0,0 0 896 0,0 1 176 0,0 1 48 0,1 3 0 0,2 1 144 0,-1 4 16 0,3 0 16 0,4-1 0 0,0 3-784 0,4 3-144 0,1-3-48 0,5 1 0 0,2 2-208 0,2-2-64 0,3-1 0 0,9 0 0 16,6 0-64-16,6 0 0 0,-5-2-128 0,8-3 192 15,13 1-64-15,9-2 0 0,3 0-128 0,4 0 192 16,2 0-192-16,-3 1-256 0,-6 1 48 0,7-2 16 15,9 4-768-15,1 2-160 0,3-2-32 0,-5 1 0 16,0 0 448-16,-3 0 64 16,-1-2 32-16,-5 4 0 0,-6-4 432 0,0 2 176 0,-1-1-128 0,-5 0 128 0,-5-1 0 15,2 0 0-15,4-1 0 0,1-2 176 0,1 0-48 0,0-2 0 16,3 2 0-16,-4 0 0 0,-4-3 480 0,-4 2 96 16,0-1 0-16,-2-1 16 0,-1 2-80 0,-3-3-32 15,-5-1 0-15,-5 2 0 0,-9-1-384 0,-5-1-80 16,-3 1-16-16,-3 0 0 0,-6 2 320 0,-4-2 64 15,-3 1 16-15,-4 0 0 0,-2 3-272 0,-3-2-64 16,1 2-16-16,-3-2 0 0,-2 2-176 0,1 0 0 16,-1 0 0-16,0 0 128 0,-1 0-128 0,0 0-144 15,0 0 144-15,1 0-208 0,-1-2 208 0,2 2 0 0,1-4 0 16,-1 1 0-16,-1 1 448 0,0 1 48 0,-1 1 0 0,0-2 0 16,-2 0-288-16,-2 2-48 0,0-2-16 15,-2 2 0-15,-1 0-384 0,-1 0-80 16,1 0 0-16,-1 0-16 15,0 0-128-15,0 0-32 0,-1 2 0 0,3-2 0 0,1 2 272 0,-1-2 48 16,3 2 16-16,-1-2 0 0,2 0 160 0,-2 0 0 16,2 0 0-16,0 0 0 0,0 0 192 0,0 0-48 0,0 0 0 0,0 0 0 0,0 0-144 15,0 0 192-15,0 0-192 16,0 0 192-16,0 0-704 0,0 0-128 0,0 0-16 0,0 0-16 16,-18 10-1712-16,17-8-352 15</inkml:trace>
  <inkml:trace contextRef="#ctx0" brushRef="#br0" timeOffset="88581.6">21361 4662 21183 0,'-3'-6'944'0,"-2"-1"192"16,1 4-912-16,2 0-224 0,2 3 0 0,0-2 0 0,0 1 512 0,0-2 48 0,-2-1 16 0,1-2 0 0,-1 0-576 0,0-3 0 0,0 2 0 0,-1-3-192 0,2 1-656 0,-1 1-128 0,1 0-32 0,-2 0 0 16,1 0 288-16,-2 2 48 0,-1 0 16 0,-1 2 0 0,-2 2 656 0,-2-1 0 15,-1 3 0-15,0 0 0 0,1 3 240 0,-1-1 128 16,1 2 16-16,2-2 16 0,-2 2 384 0,1-1 80 0,0 4 16 15,-1-3 0-15,1 2-208 0,0 0-32 0,-2 0-16 16,2 3 0-16,1-2-432 0,-1 2-64 16,1-2-128-16,1 2 176 0,2-3-176 0,1 0-144 0,3 4 144 15,2-4-208-15,3 1-160 0,3-1-16 0,5 0-16 16,2 0 0 0,6 0-272-16,1-2-48 0,4 0-16 0,2 2 0 15,3-4 16-15,1 2 0 0,1-4 0 0,1 0 0 16,2 0 144-16,3-4 48 0,3-1 0 0,0 1 0 0,1-5 528 0,-1-1 0 0,0-2 128 0,-3-1-128 15,-2 3 1200-15,-4-2 144 0,-4 0 16 0,-4 2 16 16,-4-3 256-16,-4 3 48 0,-3-2 16 0,-3 2 0 16,-2 0-320-16,-5-2-64 0,0 3-16 0,-2-1 0 15,-3 1-400-15,-2 2-64 0,-2-1-32 0,-3 4 0 0,-2 0-368 16,-3 4-80-16,-1 0-16 0,-4 1 0 0,-5 4-336 0,-6 0 0 16,-3 4 0-16,-6 1 0 15,-5 1-336-15,-2 3-96 0,-1-2-16 0,0 2 0 16,2 0-208-16,1-1-48 0,5-1-16 0,6-2 0 0,5-4 400 15,9 0 96-15,6-2 16 0,6-1 0 0,4-3 208 0,8 0 0 16,4 0 0-16,6-3 160 0,2 1 240 0,8 0 48 16,6-2 16-16,5 0 0 0,2 0-464 0,5-1-336 15,5 1 48-15,3 1 16 16,2-3-112-16,2 2-32 0,-2 1 0 0,-2 0 0 16,-3-1 288-16,-6 3 128 0,-5-1-128 0,-1 2 128 0,-4 2 0 0,-5 0 128 0,-6 1 0 15,-5 0 0 1,-5 4-672-16,-5-4-128 0,-4 3-32 0,-7 1 0 15,-4-1-912-15,-4-4-192 0,-6 2-48 0,-5 2 0 0,-3-3 1440 0,-5 0 288 0,-1-3 128 0,-2 3-128 16,-1-2 512-16,0 2 128 0,2-3 0 0,2-3 16 16,1 1 0-16,5 0 0 0,2-1 0 0,3 0 0 15,5-3 160-15,0 2 16 0,2-1 16 0,2-1 0 16,2 2-16-16,2 1-16 0,-1-1 0 0,1 2 0 16,2-2-496-16,1 1-192 0,-1 1 128 0,1 1-128 0,2 1 0 15,0 0 0-15,1 0 0 0,-1 0 0 0,1 1 0 0,0 1 0 16,2-2 0-16,-1 0 0 0,0 3-192 0,0-3-32 15</inkml:trace>
  <inkml:trace contextRef="#ctx0" brushRef="#br0" timeOffset="90843.14">24976 4552 28559 0,'-8'6'2544'0,"2"0"-2032"0,3-3-512 0,1-2 0 0,2 1-640 0,-1 1-208 0,-3 0-48 0,1 4-16 0,-5-1 912 0,2 0 144 0,1-2 48 0,4-2 16 0,1-4 160 0,2-4 16 0,5-3 16 0,-1-2 0 15,4-2 1200-15,1-3 224 0,1-2 48 0,2-1 16 0,2-3-368 16,0 0-80-16,1-4-16 0,-1 1 0 0,3-3-720 0,-2-1-128 15,2-3-48-15,-1-3 0 0,1-2-336 0,1-1-192 16,-1-3 192-16,1 3-192 0,0 1 0 0,0 2 0 16,-1 0 0-16,0 3 0 0,0 0 0 0,-2 4 0 0,-1 3 0 15,-1 5 0-15,-3 4 128 0,-1 1-128 0,-2 5 144 16,-2 0-144-16,0 4 288 0,-1 0-32 0,-1 0-16 16,-2 2 0-16,2 4-240 0,-1-2 176 15,0 2-176-15,-1 2 160 0,1 2-160 0,1 3 0 0,-1 4 0 0,-2 2 0 31,2 4 0-31,0 4 0 0,-1 1 0 0,1 4 128 0,0 3-128 0,0 2 0 16,0 5 0-16,0-3 0 0,1-1 0 0,0 3 0 16,4 1 0-16,2 3 128 0,0 0-128 0,1-5 0 15,3-2 0-15,-1-3 0 0,1-5 0 0,-2-1 0 0,2-1 0 0,-1-3 0 16,1-2 0 0,-3-2 0-16,1-2 0 0,0-2 0 0,-1-1 0 0,2-3 0 15,-1-4 0-15,2 0 0 0,-1-3 0 0,-1-3 0 16,4-3 0-16,-3-1 0 0,2-2 0 0,1-6 0 15,0 2 0-15,0-7 0 0,2 1 0 0,-2-6 0 16,0 1 0-16,-1-5 0 0,-1 0 0 0,-1-2 128 16,-2-5-128-16,-1 5 128 0,-1 0 80 0,-1-1 16 15,-2-5 0-15,1 1 0 0,-1 1-64 0,1 1-16 16,-1-1 0-16,-2 0 0 0,0 3-144 0,-3 0 160 0,0 1-160 16,-1 3 160-16,-1-1-160 0,-1 3 0 0,-1 2 0 0,1-1 0 15,-1 5-256-15,0 2 80 0,2 1 16 0,0 1 0 31,0 5-544-31,3 4-128 0,-1-2 0 0,2 3-11808 0,2 2-2352 0</inkml:trace>
  <inkml:trace contextRef="#ctx0" brushRef="#br0" timeOffset="91334.23">26733 4131 29087 0,'-5'-3'640'0,"1"-1"128"0,1-1 16 0,-1 4 48 16,1-2-672-16,1 3-160 0,1 0 0 0,-4 3 0 0,-1-3 1104 0,-6 3 192 0,-2 1 48 0,-5 6 0 0,-2 5-1184 0,-4 1-160 0,-1 2-176 0,-2 7 48 0,-3-1-976 0,-1 3-192 0,1 1-48 0,1 1 0 0,2-3 944 0,2 0 176 0,2 1 32 0,3-5 16 15,3 0 960-15,4-3 192 0,4-3 48 0,3-4 0 16,3 2 320-16,4-2 80 0,4-5 16 0,3 0 0 16,2-2-928-16,6-4-192 0,5-1-48 0,4-1 0 15,5-5-128-15,4-3-16 0,4-1-128 0,3 0 192 0,1-2-192 16,1 0-208-16,3-2 32 0,0 2 16 0,-2-1 160 0,-1-3 0 15,-5 1 0-15,-4 2 0 0,-6-2 0 0,-4 1 0 16,-3-2 0-16,-5 1 0 0,-3 2 0 0,-4-5 128 16,-3 2 0-16,-4 0 0 0,-5 0 432 0,-2 3 80 15,-5-6 32-15,-4 3 0 0,-1-1-400 0,-6-1-80 16,-3 0 0-16,-4-3-16 16,-1 1-176-16,-1 1 0 0,-3 0 0 0,1 0 0 15,-1-3-624-15,1 2-96 16,5 5-32-16,-1 3-10960 0,2 2-2208 0</inkml:trace>
  <inkml:trace contextRef="#ctx0" brushRef="#br0" timeOffset="99830.59">11824 9053 33167 0,'-3'-4'2944'0,"2"2"-2352"0,0-1-464 0,1 2-128 0,0 1 256 0,-1-2 16 0,-1-2 16 0,0-2 0 0,-3-3-608 16,-1-1-112-16,0 1-16 0,0 2-16 0,-1-2-864 0,2 3-160 0,-1 1-48 0,0 0 0 0,1 2 64 0,-1 0 16 0,1 2 0 0,-1-2 0 0,2 3 1712 0,0 3 320 15,-1-3 80 1,2 4 16-16,-2-2 832 0,0 3 160 0,0 0 48 0,0 1 0 0,-3 0-816 0,2 1-176 15,1-3-16-15,-1 3-16 0,1 1-544 0,-1 1-144 0,1-2 0 16,-2 3 0-16,0 1 0 0,1 3 0 0,1-4 0 16,-1 5 0-1,-1 1 0-15,2 0 0 0,0 0 0 0,2 0 128 16,5 0-128-16,0-1 0 0,3-1-176 0,4-3 176 0,2-1 0 16,2-4 0-16,2 0 176 0,1-5-48 0,3 2-128 0,-1-6 0 0,2-1 128 0,2 1-128 15,1-6 0-15,-2-1 128 16,-1 2-128-16,-2-2 0 0,1 0 128 0,-2-3-128 0,-1 1 160 0,-4 2-160 15,1-3 416-15,-5 0-16 0,-1 3 0 0,-2-1 0 16,-3 0 176-16,-2 0 48 0,-1-1 0 16,-3 0 0-16,2 1 80 0,-3-2 0 0,-2 0 16 0,0 0 0 15,0 4-352-15,-2-3-80 0,2 2-16 0,-2 0 0 0,1 1-272 16,0 3 0-16,-2 2 0 0,-1 2 0 0,0 1 0 16,-2 4 0-16,-2-1-208 0,-1 4 80 0,-5 2-32 15,-2 1 0-15,-3 1 0 0,0 2 0 0,6-1 160 0,-1 1 0 16,0 0 0-16,3-2-128 0,2 2 128 0,3-1 0 31,1 4 0-31,3-5 0 0,4 0 0 0,1-1 0 0,2-1 0 0,2 0 0 16,1 0 0-16,3-1 0 0,0-1 0 0,2 1 0 15,2-4 0-15,1 3 0 0,-1-2 0 0,0-1 128 16,5 0-304-16,-2-3-48 0,1 2-16 0,0-1 0 16,1 2-16-16,-3-3 0 0,0 1 0 0,-2-1 0 0,1 0 16 0,0-1 0 0,-3-2 0 15,1 3 0-15,-1 3 64 16,2-6 16-16,2 0 0 0,0-3 0 0,3 2-144 0,0-1-16 15,0 1-16-15,1-2 0 16,2-1 160-16,0 0 48 0,-1-1 0 0,-2 0 0 0,0 2 128 0,-1-3 0 16,-1 0 0-16,-2 0 0 15,-4 3 0-15,-2 0 128 0,0-2-128 0,-3 2 0 0,0 0 704 0,-4 2 64 0,-1-2 0 16,-3 1 16-16,0 0-96 16,-2 0-32-16,-1 1 0 0,0 1 0 0,-1 0-512 15,1-1-144-15,1 2 0 0,0 1 0 0,2 2 0 0,2-1 0 16,1 2 0-16,2 2 0 0,0 0 0 15,1 2 0-15,0 3 0 0,0 1 0 16,-1 2-576-16,0 0-16 0,0 2-16 0,-2 1 0 16,0 1 112-16,0-3 32 0,-1 2 0 0,1 1 0 15,-1-3-80-15,1-3-16 0,0 0 0 0,1-2 0 0,2-2 240 0,1-4 32 16,0 0 16-16,2-2 0 0,1 0 416 0,2-4 96 16,1 1 16-16,1-6 0 0,1 3 640 0,1-7 128 15,1 1 16-15,-3 5 16 0,-1 0-608 0,-2 1-112 16,2 0-16-16,-1-3-16 0,-3 2-304 0,-1 1 0 15,-1 0 0-15,-3-1 0 0,-1 0 128 0,-2 1 0 0,-2 0 16 0,-1 0 0 16,4 1 48-16,-1 0 16 0,-1-2 0 0,1 2 0 16,2 2-80-16,0-1 0 0,3-2-128 0,-1 2 192 15,3 3-64-15,0 1-128 0,0 1 176 0,1-1-176 16,1 4 0-16,0-3 0 0,2 4 0 0,0-1 0 16,-1 2-128-16,1 0-96 0,0 0-16 0,-2 4 0 31,-1-4-144-31,1 1-48 0,-4 0 0 0,0 2 0 0,-1-3 48 0,-3 1 16 0,-1-1 0 0,-3 1 0 15,1-1 240-15,-1-1 128 0,-1-2-160 0,1 1 160 16,-1-1 256-16,1-3 128 0,2 1 48 0,0-1 0 0,2-1 64 16,1 1 16-16,1-3 0 0,2-1 0 15,-1-2-320-15,1 3-64 0,2 0-128 0,-1 1 192 0,0 0-192 0,1 2 0 16,0 0 0-16,0 0 0 16,1 2-368-16,-1 0-64 0,0 1-16 0,0-2 0 15,0 4-640-15,0-5-128 0,0 0-16 0,0 0-16 16,-6 22-912-16,3-16-176 0</inkml:trace>
  <inkml:trace contextRef="#ctx0" brushRef="#br0" timeOffset="101750.09">11724 9201 10127 0,'-3'-8'896'0,"2"2"-704"0,0-1-192 0,0 4 0 16,1-1 1776-16,1 1 320 0,0 0 64 0,2-3 16 0,-1-3-1200 0,3-2-224 0,0-2-48 0,1 1-16 0,0 2-128 0,-1 4-32 0,0 0 0 0,0 0 0 0,-1 3 752 0,-2 2 128 0,-1-2 48 0,1 1 0 0,-2 1-560 0,1 1-96 16,-1 0-32-16,0-3 0 15,1 0-960-15,0 0-192 0,1 3-32 0,0-4-16 0,-1 1-272 0,2-2-64 0,1 1-16 0,-1-5 0 16,2 2 544-16,0 1 240 0,1-4-192 0,-1 1 192 0,0-1 0 16,-1 0 0-16,-2 4 192 0,1 0-64 0,-2 0 272 0,-1 0 48 15,0 2 16 1,-2 1 0-16,-2 1 1040 0,-1 1 208 0,0 2 32 0,-4 4 16 0,-2 1-784 0,1 2-144 15,0 1-48-15,-1 3 0 0,1 1-624 0,1 0-160 32,-1 0 0-32,1 2 0 15,2 1-448-15,-1-1-128 0,3-4-32 0,2 0 0 16,-1 3-640-16,0-6-128 0,0 2-32 0,1 0 0 16,1-1 576-16,0-3 128 0,2-2 0 0,-1-1 16 0,2 0 432 0,0-3 64 0,0 0 32 0,2-3 0 15,1 2 160-15,2-1-192 0,0-2 192 0,1-5-192 16,3 1 192-16,-1 0-128 0,2-2 128 0,-1 2-128 15,0-2 368-15,-1 0 80 0,-2-1 0 0,0 1 16 16,1 0 512-16,-2-2 112 0,0 2 0 0,-1 0 16 16,-1 0 128-16,-2-1 32 0,1 3 0 0,-3 0 0 15,0 0-384-15,-1 3-80 0,-1 2-16 0,0 0 0 16,-2 2-528-16,-1-1-128 0,-1 2 0 0,0-2 0 16,-2 1-400-16,-2 0-112 0,1 1-32 15,-1-3 0-15,-1 2 272 0,1 1 48 0,-1-5 16 0,2 4 0 0,1 1 208 16,1 0 0-16,1 0 0 0,0 0 0 0,0-3 448 0,1 6 0 15,-2-3-16-15,2 4 0 0,0-2-432 0,1 2 0 16,0-2 0-16,-1 3-176 16,1 0-1680-16,0 1-320 0</inkml:trace>
  <inkml:trace contextRef="#ctx0" brushRef="#br0" timeOffset="103947">11774 9012 5519 0,'-3'0'496'0,"-1"-2"-496"0,2 0 0 0,0 2 0 0,1 0 1856 0,1 0 256 0,0 0 64 0,0-2 16 0,0 1-720 0,-1-2-160 16,2 3-32-16,-1 0 0 0,0 0-432 0,0 0-80 0,0 0-32 0,0 0 0 0,0 0 128 0,0 0 32 0,0 0 0 0,20 0 0 0,-16 3 32 0,-2-2 16 16,-1 1 0-16,2 2 0 15,0-1 96-15,1 3 32 0,2 1 0 0,2 2 0 0,0-3-224 16,1 1-32-16,1 0-16 0,2-1 0 0,1 0-272 0,2-3-48 15,-1 0-16-15,1 0 0 0,4-3-80 0,1-3-32 16,-1 1 0-16,2-2 0 0,-3 4-32 0,0-2-16 16,4 0 0-16,0-1 0 0,0 1-48 0,-4 2-16 15,1 0 0-15,-1 2 0 0,6-1-240 0,2 1 0 16,1 2 0-16,0-1 0 0,2 0 0 0,-1 0 0 16,2-3 0-16,2 0 0 0,0 0 224 0,2 0-48 0,-1 0-16 15,-1 0 0-15,-2 0-160 0,-1 0 128 0,5 1-128 0,-1-1 128 16,-1 2-128-16,-3-2 0 0,-4 3 0 0,-2-2 0 15,1 4-128-15,-1 2 128 16,-1 0-160-16,-2-4 160 0,-1 2 0 0,-2-1 0 0,3 0 0 0,-2-1 0 16,0 0 0-16,-1-1 0 15,1-2 0-15,1 0 0 0,-1 0 0 0,4-2 0 0,0-2 0 0,0 4 0 16,0-2 0-16,2 2 0 0,1-4 0 0,0 4 0 16,1 0 0-16,0 0 0 0,-2 0-160 0,-1 0 160 15,1 1-368-15,-2 2 0 0,0-3 0 0,1 0 0 16,-4 2 240-16,1-2 128 0,0 1-160 0,0 2 160 0,1-1 0 15,0-2 0-15,0 2 0 0,1-2 0 16,3 2 0-16,2-2 0 0,0 3 0 16,3-3 0-16,0 1 208 0,-1 1-16 0,3 1 0 15,-2 0 0-15,-3 1 0 0,-1-1-16 0,0 0 0 16,-2 0 0-16,-2-2-176 0,-1 2 0 0,0-3 0 0,0-3 0 16,0 2 0-16,0-2 0 0,1 1-176 0,-1-2 176 15,0 2-192-15,2-2 32 0,1 0 16 0,2 1 0 16,0 3 144-16,-5-3 0 0,-2 3 0 0,2 0 0 0,4 0 0 15,1 3 0-15,-2 0 0 0,1 0 128 0,-1 2-128 0,-3 0 0 16,0 1 0-16,-3-2 0 0,1 2 0 0,-2-4 0 16,2 2 0-16,-2-3 0 0,0 2 0 0,2-1-160 15,-1-2 160-15,1-2 0 0,-2 2 0 0,0-3 0 16,3 2 0-16,0-2 0 0,0 0 0 0,0 0 0 16,-1 2 0-16,0-4 0 0,-2 1 0 0,-1 1 0 15,-1-2 0-15,-2 3 0 0,-1-1 0 0,-2 0 0 16,-3 0 0-16,1 0 0 0,-2 1 0 0,-1 0 0 15,0 2 0-15,0-2 0 0,1 2 144 0,-1-4-144 16,1 4 128-16,1-2-128 0,1-1 128 0,-1 2-128 16,3-1 128-16,0 0-128 0,-1 0 0 0,1 2 0 0,-1-3 0 15,3 2 0-15,-4-1 208 0,0 2-32 0,0 0-16 0,-1-3 0 16,0 2-160-16,-1 1 0 0,0 0 0 0,-1-3 0 16,0 3 128-16,0 0-128 0,1 0 0 15,-1 0 128-15,0 0 96 0,1-2 16 0,-1 1 0 0,3 1 0 16,0 0-48-16,2-3-16 0,1 1 0 0,3-2 0 15,1 3-176-15,0-4 192 0,0 1-192 0,-3 1 192 16,-2 0-192-16,0-1 0 0,2-1 0 0,0 0 0 16,0-1 0-16,-3 1 0 0,-1 2 0 0,-3-1 0 15,-1 0 0-15,-2 2 0 0,-2-2 0 0,-1 4 0 16,0-2 0-16,-3-1 0 0,0 2 0 0,-1 1 0 16,1 0-464-16,-2 0 16 15,-1 0 16-15,1 1 0 16,-2 2-912-16,2-1-176 0,0 2-32 0,1-4-14592 0</inkml:trace>
  <inkml:trace contextRef="#ctx0" brushRef="#br0" timeOffset="105619.19">15228 9008 17503 0,'3'-5'1552'0,"-1"2"-1232"0,-1 2-320 16,-1-2 0-16,0 3 576 0,2-2 64 0,-1-2 16 0,0 0 0 0,0-4 1104 0,0 0 224 0,-2 2 32 0,0 0 16 16,-1 0-512-16,-2 1-112 0,1 0 0 0,0 2-16 0,0-1-560 0,1 4-128 0,-1-2 0 0,1 0-16 0,-1 0-496 0,0 2-192 0,0 0 176 0,-2 2-176 15,-1 0 0-15,-1 2 0 0,-2-2 0 0,-2 4 0 16,-3 1 0-16,-1 0 0 0,-1 5 0 0,-2 3 0 15,-2-1 368-15,-1 2 80 0,0 1 0 0,2 3 16 0,4-4-304 16,1 3-160-16,0-1 160 0,3 2-160 0,1-4 0 16,4 3 0-16,0-3 0 0,4 0 0 15,2-4 0-15,2 0 0 0,0 2 0 0,2-3 0 0,1 2 0 0,1-4-256 16,-1 4 16-16,0-3 16 16,1-3-224-16,1 2-32 0,2-1-16 0,0-3 0 0,1 2 304 0,2-3 48 15,3 0 16-15,0-4 0 0,0 3 256 0,2-6 48 16,1-1 16-16,1-2 0 0,1 1 64 0,-3-2 32 15,2-3 0-15,-3-1 0 0,-3 0-288 0,-2-2 0 16,-1-1 128-16,-2 0-128 0,-1-1 288 0,-2 5 0 0,-2 0 0 16,-1 0 0-16,-2-4 352 0,-1-5 80 0,0 5 16 15,-3-2 0-15,0 4-352 0,-2-4-80 0,1 4-16 0,-4-1 0 16,-2-2-160-16,-2 4-128 0,0-1 144 0,-2 2-144 16,-3 1 0-16,-1 1 0 0,1 4 0 0,-2 3 0 15,3 1 0-15,-2 1 0 0,2 5 0 0,1-2 0 16,2 1 0-16,-1 2 0 0,3 2 0 0,1 1 0 15,1 0-336 1,3 2-64-16,2-3-16 0,1 2 0 0,1 0 160 0,1-1 16 0,3 0 16 0,0 0 0 16,2 2-128-16,1 3-32 0,2-3 0 0,1 2 0 15,2-2 192-15,-1-2 48 0,1-1 0 0,1 1 0 0,2-4 144 16,1-3 0-16,-3 0 0 0,1 1 0 0,0-1 0 16,0 0 0-16,-1-1 0 0,-1-4 0 15,-1-2 0-15,-2-2 144 0,-1-4-144 0,0 1 0 16,-2 0 128-16,-1 0-128 0,-1 1 0 0,1 0 0 15,-2-2 448-15,-2-2-32 0,1 2 0 0,-1 0 0 0,1-3-80 0,-2 1-16 16,-1 0 0-16,1-2 0 0,-2 3-128 0,1 1-48 16,-1 1 0-16,-1 2 0 0,1 1-144 0,0 2 0 15,-1 2 0-15,0 2 128 0,1 0-128 0,-2 2 0 16,0 4 0-16,-2 0 0 0,0 4 0 0,-1 3 0 16,0-3-144-16,0 2 144 0,-1 0-304 0,1-1 0 0,-1 4 0 15,1-2 0-15,2 0 304 0,1 2 0 0,2-3 0 0,3-2 0 16,0 0 0-16,5-1 0 15,0-3 0-15,4-1 0 0,0 0-368 0,2-4-16 16,2-1 0-16,2-1 0 16,1-2-560-16,1 0-112 0,0-1-32 0,1-5 0 15,1 3 336-15,0-4 64 0,1 0 16 0,-2-1 0 16,0 1 672-16,-1 1 0 0,-2-1 208 0,-2 0-48 0,-1 1 496 16,-1 0 112-16,-2 0 0 0,0 1 16 0,-1 2 96 0,-2-3 16 15,-2 6 0-15,0-4 0 0,0 4-320 0,-2-2-64 16,0 4-16-16,-2 1 0 0,1 0-304 0,-1 0-48 15,-1 0-16-15,-2 3 0 0,-1 0-128 0,-2 0 160 16,-1 0-160-16,-4 2 160 0,0 1-160 0,-2 0 0 0,0 3 0 0,-1-3 0 0,0 4 0 0,0 0 0 16,0-2 0-1,1 2 0-15,3 0 0 0,-1 0 0 0,3-1 0 0,3 1 0 16,2-2 0-16,3 0 0 0,0 0 0 0,2-1 0 16,4-1 0-16,1 0 0 0,2 0 0 15,3-2 0 1,0-2-528-16,4-2-48 0,-1 0 0 0,4-2 0 0,-1-2-320 0,1-2-80 0,0 0-16 0,-1-4 0 15,0 1 192-15,-1-1 32 0,0 0 16 0,-1-2 0 0,-2 2 752 0,-2-1 192 0,-1 1 0 0,-3-3 16 16,1 4 944-16,-3-1 192 0,-2-2 48 0,0-1 0 16,-4 3-448-16,0 2-96 0,-1 0-16 0,0 0 0 15,-4-2-496-15,-2-3-96 0,-4 1-32 0,0-2 0 16,-2 5-80-16,0-3-128 0,-1 6 176 0,0 0-176 31,0 5 0-31,0 1 0 0,0 2 0 0,0 3 0 0,-1 1 0 0,0 3 0 0,0 0 0 0,-2 1 0 16,2 2-256-16,0-2 64 0,1 2 0 0,1 1 0 15,2-3-960-15,1 2-192 16,0-2-48-16,0 0-15216 16</inkml:trace>
  <inkml:trace contextRef="#ctx0" brushRef="#br0" timeOffset="107914.77">15040 9088 17503 0,'-2'0'1552'0,"2"-4"-1232"15,0 4-320-15,0 0 0 0,1 1 480 0,-1-1 32 0,1 0 16 0,2 0 0 0,-1-1 224 0,2 1 32 0,0 0 16 0,-4 0 0 0,0 0 624 0,0 0 128 0,19-3 32 0,-14 3 0 0,-1 0-176 0,0 0-48 16,1 0 0-16,-2 3 0 0,4-3-944 0,-1 1-192 16,0 2-32-16,1-3-16 0,1 1-176 0,-1 0 0 15,2 0 0-15,-1 2 0 0,4-3 144 0,-1 1 0 16,1 1 0-16,0-2 0 0,-2 0 224 0,1 3 32 16,2-3 16-16,0 4 0 0,2-4-112 0,0 2-32 15,2 2 0-15,1-4 0 0,2 2 176 0,-2 0 48 16,1 0 0-16,0 2 0 0,0-2-192 0,1 2-48 0,1 2 0 15,0-2 0-15,-3 1-112 0,2-2-16 0,0-1-128 16,0 0 192-16,-1 1-16 0,1-3-16 0,1-3 0 16,0-1 0-16,-1 2-160 0,0 1 160 15,1-2-160-15,-1 0 160 0,1-2 0 0,-3 1 0 0,-3 0 0 0,-1 2 0 16,-2-2-160-16,-1 0 0 16,-1 2 144-16,0-2-144 0,-3 2 144 0,0-1-144 0,-2 2 192 0,-1-2-192 15,-1 3 192-15,-1-2-64 16,0 4 0-16,0-2-128 0,-1 0 0 0,-1-2 0 0,2 2 0 15,-2 0 0-15,1 0 0 0,-1 2 0 0,1-2-128 0,0 3 128 16,1-2 0-16,-1 2-144 0,1-1 144 0,-2-2 0 16,0 0 0-16,0 0 0 0,0 0 0 0,0 0 0 0,0 0 0 15,0 0 0-15,0 0 0 0,0 0 0 0,0 0 0 0,0 0 0 32,0 0 0-32,0 0 0 0,0 0 0 0,-11 17 0 0,10-14 0 0,1-3 128 0,-1 0-128 0,1 0 0 15,0 2 128-15,0-2-128 0,1 0 0 0,-1 0 0 16,1 0 0-16,0 2 0 0,1 0 0 0,-2-2 0 15,0 0 0 1,0 0 0-16,0 0 0 0,0 0 0 0,0 0 0 0,0 0 0 0,0 0 0 0,0 0 0 16,0 0 0-16,0 0 0 0,0 0 0 0,0 0 0 0,0 0 0 15,0 0 0 1,0 0 0-16,0 0 0 0,0 0 0 0,0 0 128 0,0 0 64 0,0 0 32 16,0 0 0-16,21-6 0 0,-16 2-224 0,0-1 0 15,-2 0 0-15,1 3 0 0,0-4 0 0,-1-1 0 0,1 0 0 0,-1 1 0 16,-1-3 0-16,-1-1 0 0,2 0 0 0,-2 2 0 15,0-2 0 1,0-2 0-16,-1-3 0 0,0 1 0 0,0-2 144 0,-1 0-16 16,0 0 0-16,0 1 0 0,-1 1-128 0,0 3 0 15,1 1 0-15,-2-2 0 0,2 0 0 0,0 1 0 0,0-2 0 0,-1 2 0 16,1 1 0-16,1 3 0 0,0-2 0 0,0 2 0 0,0 0 0 16,1 5 0-1,1-2 0-15,-1 2 0 0,1-1 0 0,0 3 0 0,0 3 0 0,0-3 0 0,1 2 0 16,-1 2 0-16,2-2 0 0,-1 2 0 0,0 2 0 0,0 1 0 15,0-1 0-15,-1 1 0 0,0 2 0 0,-2-3 0 16,0 4 0-16,0-1 0 0,0 2 0 0,0 3 0 16,1 0 0-1,1 5-176-15,0 3 176 0,2 3 0 16,1 1 0-16,0 1 0 0,-2-5 0 0,4-2 0 16,-2 1 0-16,2 1 0 0,2 4 0 0,-2-1 0 15,1-2 0-15,-1 0 0 0,-1-2 0 0,-1-3 0 0,-1 2 0 16,-2-4 0-16,-1 3 0 0,-1-5 0 0,0-2 0 15,-1-1 0-15,-1-1 0 0,-1-3 0 0,0 2 0 0,-2-3 0 16,1 0 0-16,0-2 0 0,2-2 0 0,-1 2 0 16,2-4 0-16,0 2 0 0,1-2 0 0,0 0 0 15,1-2 0-15,-1 2 0 0,1-4 0 0,1-2 0 16,-1 1 0-16,0 0 0 0,1-4 0 0,1 1 0 16,-1-3 0-16,1-4 0 0,1 1 0 0,-1-4 0 15,1-1 0-15,-2 3 0 0,1-3 0 0,-1 0 0 0,0-4 0 16,-1-4 128-16,0 1-128 0,-1 0 0 0,0 2 0 0,-2-5 0 15,-1 1 0-15,1-3 0 0,-2 2 0 0,-1 1 0 16,1 2 0-16,1 0 0 0,0 5 0 0,-1 1 0 16,3 2 0-16,0 3 0 0,1 1 0 0,-1 2 0 15,2 2 0-15,-1 4 0 0,0 2 0 0,-1 2 0 16,1-1 0-16,0 6 0 0,-1-3 0 0,-2 2 0 16,-1 2 0-16,1 2-128 0,-4 0 128 0,1 2-128 15,0 0 128-15,-1 2-128 0,2 2-48 0,0-2 0 0,1 3 0 16,2-1 0-16,0 2 176 0,2 0-160 0,0 3 160 0,3-3-160 15,-1 2 160-15,2 2 0 0,0 3 0 0,1-1 0 16,0-2 0-16,-2 3 0 0,1 1-144 0,0 1 144 16,-2-4 0-16,-1 4 0 0,-1-1 0 0,0-1 0 15,0-1 0-15,-1-5 0 0,0 1 0 0,1-4 0 16,-1-1 0-16,1 2 0 0,1 1 0 0,0-7 0 16,0-4 0-16,-1-3 0 0,2-2 0 0,-1 1 0 15,0 1 0-15,-1-3 0 0,0-1 0 0,0 2 0 16,-1-4 0-16,-2 2 0 0,1-6 0 0,-2 1 0 0,-2-4 0 15,-1-2 0-15,-2-1 0 0,-1-4 0 0,0 2 0 16,0-3 0-16,-1-5-128 0,1 0 128 0,3 7 0 16,-1-6 0-16,2-3 0 0,1-4 0 15,2 0 0-15,1 1 0 0,4 2 0 0,-1 3 192 16,3 4-192-16,-2 4 0 0,1-1 0 0,-1 3 0 0,0 4 0 0,0-1 0 16,-2 1 0-16,0 4 0 0,0 2 0 0,-2 0 0 15,0 4 0-15,-2 0 0 0,1 2 160 0,-1 0-160 16,-1 4 192-16,1 3-192 0,0 6 0 0,2 2 0 15,1 3 0-15,2 6 0 0,3 3 128 0,4 5-128 16,4 0 0-16,2 7 0 0,6 1 0 0,-3-5 0 0,0-4 0 0,4 4 0 16,3 5 0-16,5 2 0 0,0 3 0 0,-3-2 0 15,-5-5-128-15,-6-2 128 0,-2-5-208 0,-7-2 80 32,-4-5-528-32,-7-1-112 0</inkml:trace>
  <inkml:trace contextRef="#ctx0" brushRef="#br0" timeOffset="110995.29">21867 8947 35935 0,'-1'-5'3200'0,"1"0"-2560"0,0 1-512 0,0 2-128 15,1 0-960-15,-1 0-224 0,0-2-32 0,0-5-16 0,1 2-1424 0,-2-4-288 0,1 3-48 0,-2 2-16 0,0 0 2816 0,0 4 576 0,0 0 96 0,-2 0 32 0,0 2 592 0,-1 2 128 16,0 0 32-16,0 0 0 0,0 1 32 0,0 0 16 15,-2 3 0-15,0 1 0 0,-2 3 176 0,-1-1 48 16,-2 4 0-16,-1-1 0 0,1 1-832 0,0-1-176 16,-1 2-16-16,2-2-16 0,1 1-496 0,3-1 0 15,2-5 0-15,1 2 0 0,2-3 0 0,-1 1 0 16,3-2 0-16,1 1 0 0,3-2 0 0,0-1 0 16,1 0 0-16,1-1 0 0,0 0 192 0,0 1-64 0,0-2-128 15,2 1 192-15,-1 1-192 0,2-3-288 0,0 1 64 16,-1 1 16-16,2-2-112 0,0 0 0 0,-1 0-16 15,-1 0 0-15,0 0-48 0,-1-3-16 0,-1 0 0 0,-1 1 0 16,-1-2 400-16,-2 0 0 0,1 1 144 16,-2-4-144-16,-1 2 736 0,-1 2 32 0,0-3 16 0,-1-3 0 15,0 4-240-15,0-4-48 0,-2 3-16 0,1-3 0 16,1 2-288-16,1 1-48 0,1-3-16 0,-2 2 0 16,2 1-128-16,-1-3 192 0,0 2-192 0,-2 0 192 15,1 1-192-15,-2 0 0 0,-1 0 0 0,-1 2 0 16,-1 0 0-16,-1-1 0 0,0 4 128 0,-1 1-128 15,0 4 0-15,1-2-144 0,0 6 144 0,1-2-208 0,-1 3 208 16,3 1-192-16,2 2 192 0,0-1-192 16,2 4 192-16,1-2-176 0,1 2 176 0,2-1-160 0,2-3 160 15,0 1-128-15,3 0 128 0,1-1-128 0,0-1 128 0,2-4 0 16,1 1 0-16,1-2-128 16,1 1-128-16,1-4 0 0,1 0-16 0,0-2 0 15,-1 0-720-15,0-2-144 0,0 0-16 0,0-3-16 16,-3 2 0-16,-1-4 0 0,-1 1 0 0,0 0 0 0,-3 0 912 0,0 2 256 15,-2-2 0-15,-1 0 0 0,3-2 720 0,-2 0 240 16,-2-1 32-16,0 2 16 0,-1-2-96 0,-2-1-16 0,0 0 0 16,-1 0 0-16,-1-2-304 0,-2 0-64 0,-1-1-16 15,-1 1 0-15,0-2-256 0,-2 4-48 16,-2 2-16-16,-2 2 0 0,1 2-48 0,-3 1-16 0,-2 1 0 0,-1 2 0 16,-3 5-128-16,-1 1 0 0,0 4-192 0,0 0 192 15,1-4-256-15,2 3 80 0,1-2 16 0,1 3 0 16,3-1 32-16,0 1 0 15,2-2 0-15,1 2 0 0,2-4-32 0,0 2 0 0,2-2 0 0,1 0 0 16,0 0-16-16,0 0 0 0,3 1 0 0,-1-1 0 16,1 0 176-16,1-2-208 0,1 1 80 0,1-2 128 0,0-1-256 15,2 0 80-15,0-2 16 0,2 0 0 16,0 0-240-16,3-2-48 0,0 0-16 0,3-3 0 0,1 2 256 16,-1-1 48-16,1 0 16 0,0-2 0 0,0 0 288 0,-1 1 64 15,0 0 16-15,-4-1 0 0,1-3 208 0,-3 3 32 16,0-1 16-16,-2-2 0 15,0 3 288-15,-1-3 48 0,1 2 16 0,-1-3 0 0,1 1-320 0,-2-1-48 16,1 0-16-16,1 0 0 0,-1 2-448 0,-1-1 0 16,1 3-128-16,-2 2 128 0,0 3-336 0,-2-2 32 15,1 3 16-15,-1 0 0 0,-2 0 144 0,-1 3 144 16,0-2-208-16,-1 2 80 0,-1 0 128 0,-2 4-128 16,0-1 128-16,-1 2-128 0,-1 0 128 0,-1 0 0 0,1 2-144 15,0 0 144-15,1-1 0 0,0-2 0 16,2 2 0-16,2 1 0 0,3-4 0 0,-1 1 0 0,1 2 0 0,3-5 0 15,2 1 0-15,1-4 0 0,1 4 0 0,2-5 0 16,2 1-128-16,1-1-16 0,3 0 0 0,-1-1 0 16,0 1-304-1,1-2-48-15,2-1-16 0,-1 2 0 16,1-2 64-16,-2 0 0 0,0 0 0 0,-3-1 0 0,1 1 448 0,-1-2 160 16,-2 1 0-16,2 0 0 0,0 2 464 0,-1-4 80 0,1 3 32 0,-2 0 0 0,1-1-352 15,-1-2-80-15,-1 2-16 0,1-2 0 0,-4 3-128 16,1-3-32-16,-1 2 0 0,-3-2 0 15,-2 0 64-15,0 2 0 0,-2-2 0 0,-2 0 0 0,-1 2-192 0,-3-2 0 16,-2 4 0-16,0-2 0 0,-3 1 0 0,0 3 0 16,-2 0 0-16,0 0-176 0,0 3 176 15,0 1 0-15,4-2-144 0,-1 4 144 16,1 0 0-16,1 2 0 0,3-2 0 0,0 0 0 16,2 3 144-16,0 1 0 0,4 0 0 0,-1-3 0 15,1 2-144-15,5-1 128 0,-1-1-128 0,1 2 128 0,2-2-128 0,2-1-176 16,0 0 48-16,2-1 0 0,-1 1-208 0,1-1-48 15,2 1 0-15,0-2 0 16,-1 0-352-16,1 1-80 0,0-2-16 0,-1-3 0 0,0 2 368 0,-2-2 64 16,0 0 16-16,0-2 0 0,-1 2 592 0,-3-3 128 15,2 0 32-15,-1-1 0 0,-1 2 400 0,-1-4 64 0,-1 0 32 0,0 2 0 16,-1-2-400-16,0 0-80 0,-1 2 0 0,1-2-16 16,0-1-128-16,-1 1-32 0,1 3 0 0,0-4 0 15,0 1-80-15,0 0-128 0,0-3 176 0,0 3-176 16,0 0 0-16,0 2 0 15,-1-2 0-15,0 2 0 0,-1 1-464 0,-1 0-48 0,-1-1-16 0,-1 2 0 16,-1 2-1248-16,-2 0-240 0,1 2-48 0,-2-2-13936 16</inkml:trace>
  <inkml:trace contextRef="#ctx0" brushRef="#br0" timeOffset="114979.59">21515 9037 13823 0,'0'0'1216'0,"-1"-3"-960"0,-1 2-256 0,1 0 0 0,1 1 704 15,0 0 80-15,0-1 32 0,0 1 0 0,0-3-1632 0,-1 0-320 0,1 0-64 0,0 3-16 0,0 0-896 0,0 0-192 0,0 0-48 0,0 0 0 0,0 0 1760 0,16-16 336 16,-14 16 80-16,2 0 16 0,-1 2 1568 0,-1-2 304 16,0 2 64-16,0 0 16 0,0-2-112 0,-1 3-16 15,1-3 0-15,-2 1 0 0,0-1-832 0,-2 2-160 0,0-2-32 0,-3 3-16 31,0-3-1504-31,-2 0-288 0,-3 0-64 0,-4 1-16 16,1-1-992-16,-5 0-208 0,-2-1-48 0,1 1 0 16,-2 0 1168-16,-2 0 240 0,4 0 32 0,0 0 16 0,3 1 2448 0,2-1 480 0,2 0 96 0,2 0 32 15,0 0 928-15,2 0 176 0,1-1 32 0,0 1 16 16,2 0-880-16,1 0-176 0,1 0-48 0,0 0 0 16,1 0-320-16,-1 1-64 0,2-1-16 0,-2 0 0 15,2-1-768-15,-1 1-144 0,2 0-48 0,-1 0 0 0,1 0-272 16,-2 1-64-16,2-1-16 0,-1 0 0 0,0 0-112 15,1 0-32-15,0 0 0 0,0 0 0 0,0 0 48 0,0 0 16 16,0 0 0-16,0 0 0 0,0 0 0 16,0 0 0-16,0 0 0 0,0 0 0 0,16 15-144 0,-12-15-128 15,-1 1 144-15,1 2-144 0,0-3 0 0,-3 0 0 16,1 0 0-16,-2 0 0 0,3 2 0 0,-3-2 0 16,0 0 0-16,1 1 0 0,-1-1 208 0,-1 3-48 15,1-3-16-15,0 0 0 0,-1 0 48 0,1-3 16 16,0 3 0-16,-2 0 0 0,2 0-208 0,0 0 176 15,0 0-176-15,0 0 160 0,0 0 0 0,0 0 0 0,0 0 0 16,0 0 0-16,-18-7 48 0,15 7 16 0,0 0 0 0,0 0 0 16,0 0 32-16,-1 0 16 0,1 0 0 0,0 0 0 15,-2 0-272-15,-1 0 0 0,-2 0 0 0,-1 0 0 16,1 1 0-16,-2-2 0 0,-1 1 0 0,-4 1 0 16,1 2 0-16,-3-3 0 0,0-3-128 15,-4 2 128-15,-2 1-128 0,-3 0 128 0,-1 0 0 0,-2-3-144 16,1 2 144-16,-5-1 224 0,-8-1-48 0,-5 2-16 15,2 1-160-15,-7-2 0 0,-6 2 0 0,4-3 0 16,14 3 0-16,-11-1 0 0,-10 1 0 0,-11 0 0 0,1 0 0 16,0 0 0-16,5 0 0 0,2 0 0 0,3 0 0 0,1-3 0 15,1 3 0-15,2 0 0 0,4 3 0 0,-1-3 0 16,-3 0 0-16,0-3 0 0,-1 3 0 0,0 0 0 16,2 0 0-16,0-2 0 0,-1 4 0 0,9-2 0 15,10 0 0-15,-4 0 0 0,-3 3 0 0,-3-2 0 16,1 2 0-16,3-1 0 0,3-2 0 0,7 4 0 15,6-4 0-15,-1 1 0 0,0 0-128 0,-1 3 128 16,4-4 0-16,0 4 0 0,3-4 0 0,0 2 0 16,4-4 0-16,2 2 0 0,2-3 0 0,2 2 0 15,1 1 0-15,2-3 0 0,3 2 0 0,3 0-176 16,1 0 176-16,2 1-128 0,1 0-128 0,2 0-32 0,2-3 0 16,1 3 0-16,1 0 144 0,2-1 144 0,2 1-208 15,1 0 80-15,1 0 128 0,-1-2 0 16,0 2 0-16,-2 0 0 0,-1-3 0 0,-2 3 0 0,1 0 128 0,1 0-128 15,-2 0 0-15,0-1 0 0,0 1 0 0,-2 0 128 16,-1 0-128-16,0 0 0 16,0 0 128-16,-3 0-128 0,0 0 160 0,-1 0-32 0,-1 0-128 0,-1 0 192 15,-1-3-16-15,-1 3-16 0,0 0 0 0,-3 0 0 16,1-2-160-16,0 2 0 0,-1-1 0 0,-2 1 128 0,3 1-128 16,-2-1 0-16,1 2 0 0,-1-2 0 15,1 0 0-15,-2 3 128 0,2-3-128 0,1 1 128 0,0-1-128 0,-1 3 0 16,1-3 0-16,-1 0 0 0,1 0 0 0,-2 2 0 15,1-2 0-15,-2 1 0 0,4 2 0 0,-1-3 0 16,1 0 0-16,0 1 0 0,0 0 0 0,1 0 0 16,-1 2 0-16,2-3 0 0,-1 4 0 0,-1-2 0 15,3-1 0-15,-2 2 0 0,0-1 0 0,1-1 0 16,0 4 0-16,-1-5 0 0,1 4 0 16,0-4 0-16,-2 3 0 0,2-2 0 0,-2 1 0 0,-2 2 0 15,1-1 0-15,0-2 0 16,-1 4-128-16,-1-5 128 0,1 3 0 0,-1 0 0 0,3-3-208 0,0 1 16 15,0 2 16-15,2-3 0 0,0 0 0 0,2 0 0 0,0 0 0 0,1-3 0 16,-1 3 176-16,1-1-160 0,0 1 160 0,0-3-160 16,0 1 160-16,0 1 0 0,0-2 0 0,-2 1 0 15,2 2 0-15,0 0 0 16,0 0 0-16,0 0 0 0,0 0 0 0,0 0 0 16,0 0 0-16,0 0 0 0,0 0 0 0,0 0 0 15,0 0 0-15,0 0 0 0,0 0 0 0,0 0 0 0,0 0 0 0,0 0 0 16,15-14 0-16,-11 12 0 0,0 0 0 0,-1 0 0 0,1 2 0 0,-1-3 0 15,-1 2 0-15,-1 1 0 0,0 0 0 0,1-2 0 16,-2 2 0-16,-2-3 0 0,2 2 0 0,-1 1 0 16,1-2 0-16,-1-1 0 15,1 2 0-15,-1 1 0 16,1 0 0-16,0 0 0 0,0 0 0 0,0 0 0 0,0 0 0 0,5-22 0 16,-3 17 0-16,1 0 0 0,-1 0 0 0,-1 1 0 15,2-2 0-15,-1 2 0 0,1 2 0 16,-2-1 0-16,-1 2 0 0,1-1 0 0,0 2 0 0,-1 0 0 0,0 2 0 0,0-2-160 0,2 1 160 0,-1 2-160 15,-1-1 160-15,1-2-192 0,-1 0 192 32,1 0-192-32,1 1 192 0,-2-1 0 0,0 0 0 0,0 0-128 15,0 0 128-15,0 0 0 0,0 0 0 0,0 0 0 16,0 0 0-16,0 0 128 0,0 0-128 0,0 0 128 16,3-19-128-16,-4 19 0 0,0-3 0 0,0 2 128 15,-1 1-128-15,1 0 0 0,0 0-128 0,0 0 128 16,-1 1-128-16,2-1 128 0,-1 0-128 0,0 3 128 15,1-3 0-15,0 0 0 0,0 0 0 0,0 0 0 0,0 0 0 16,0 0 0-16,0 0 0 0,0 0 0 0,0 0 0 0,0 0 144 16,0 0-16-16,-7-23-128 0,3 17 176 0,-1 0-176 15,0 0 160-15,-1 0-160 0,0 2 0 0,-2-2 0 16,1 0 0-16,-2 2 0 0,0 1 0 0,1 3 0 16,-1 0 0-16,1 3 0 0,-1 1 0 0,0 2 0 15,2 0-160-15,-1 0 160 0,1 4 0 0,-2 0 0 16,1 5 0-16,-1 1 0 0,-1 0 0 0,3 0-128 15,-1-1 128-15,1 1 0 0,-2 2 0 0,1 0 0 16,1-1 0-16,0-1-128 0,-1 0 128 0,2 0 0 16,1 0 0-16,2-3 0 0,1-1 0 0,2-2 0 15,3-1 0-15,2-4 0 0,2 0 0 0,3-2 0 16,1-3 0-16,2 0-128 0,-1-2 128 0,0-2-128 0,3-3 128 16,1 0-128-16,-1-1 128 0,0-2-192 0,0 0 192 15,0 1-192-15,-2-3 192 0,0 2 0 0,-2-2 0 0,-1-1 128 16,0 3 0-16,-3-3 0 0,2 1 0 0,-3-1 0 15,1 1-128-15,-1-3 176 0,1 1-176 0,-2-1 192 16,-1 2-192-16,1-1 128 0,-2 2-128 0,-1-4 128 16,1 3 16-16,-2 1 0 0,0 2 0 0,-1 2 0 15,-2 1-144-15,-2 4 0 0,0 0 0 0,-3 2 0 16,-2-2 0-16,-1 6 0 0,-1-3 0 0,-2 4 0 16,-1-1-224-16,0 1 80 0,2 2 16 0,0 3 0 0,-2 1 128 15,2-2-128-15,1 2 128 0,0 3-128 0,3-3 128 0,1 2 0 16,3 0 0-16,0-2 0 0,3 0 0 0,1 0 0 15,3 1 0-15,0 3 0 0,3-2-208 0,3-2 32 16,-2-1 16-16,3-3 0 0,3 0 16 0,0 1 0 16,2-4 0-16,1 1 0 0,-1-2-80 0,0-1-16 15,0 2 0-15,0-7 0 0,-3 2 80 0,0-1 16 16,-1-1 0-16,1 1 0 0,-4-2 144 0,0 0 0 16,-1 0 0-16,-3-1-128 0,0 2 128 0,-2-3 0 15,-1 0 0-15,-1-1 0 0,-1-1 0 0,-1 2 176 0,-3-3-176 16,-2 1 192-16,-1-1-48 0,-2-2 0 0,-1 0 0 15,-2 2 0-15,0 0-144 0,-1 1 128 0,1 2-128 16,-4 0 128-16,-1-1-128 0,-2 2-144 0,0 2 144 0,1 0-208 16,1 4 208-16,-2 1 0 15,1 4 0-15,0 3 0 0,2 0 0 0,1 2 0 0,3 3 0 0,1-1 0 16,2 4 0-16,1-2 0 0,3-2 0 0,1-2 0 16,2 5 0-16,0 1 0 0,1 3 0 15,2-3 0 1,2-4-272-16,1 0-176 0,0 2-16 0,2-5-16 0,1-3-416 0,1-1-64 0,0 0-32 0,0-4 0 15,2-1 240-15,0-1 48 0,-1-2 16 0,2-1 0 0,-1 1 688 0,1-3 144 16,0 1 32-16,1-3 0 16,0 0 144-16,0-2 48 0,-1 3 0 0,1-1 0 0,3-2-32 0,-1 0 0 15,0 0 0-15,-1-2 0 0,0-1-160 0,1 1-48 16,-3 0 0-16,-2 1 0 0,-1-1-128 0,-4 3 0 16,0-1 0-16,-3 1 0 0,-1 2 304 0,-3 0 16 15,-2 1 16-15,-2 2 0 16,1 4 144-16,-3-2 32 0,0 2 0 0,-1 0 0 0,1 4-224 0,-1 1-32 15,1-2-16-15,0 1 0 0,1 2-240 0,2 0 0 0,1 1 0 16,1-4 0 0,1 2-176-16,2 3-16 0,-1-2-16 0,2 0 0 15,1 1-240-15,-1-2-64 0,2 2 0 16,0-1 0-16,3 0-192 0,0 0-64 0,2 2 0 0,-1-2 0 0,1-3 320 0,0 2 48 0,2-1 16 0,0-1 0 16,0 0-64-1,0-1 0-15,1 0 0 0,1-4 0 0,-2 0 272 0,2-1 176 0,0 0-208 0,-2-3 80 16,-1 2 336-16,-1-1 80 0,0 2 16 0,-1-5 0 15,0 2 272-15,-1-3 64 0,0-1 16 0,-2 4 0 16,1-4 288-16,-3 2 48 16,0 0 16-16,-3 2 0 0,1 0-368 0,-2 0-64 0,-1 3 0 0,0 0-16 15,-2 3-304-15,-2 0-64 0,-1 0-16 0,-1 3 0 0,0 0-176 0,-1 3 160 32,-2 0-160-32,-1-1 160 0,2 4-160 0,0-3 0 0,1 0 0 0,1 0 0 0,0 0-176 0,1 1 176 31,2-4-128-31,2 0 128 0,2 1-128 0,2-4 128 0,1 2-128 0,2-2 128 15,-1 0-832-15,2 0-64 0,2 0-32 0,2-5-15936 0</inkml:trace>
  <inkml:trace contextRef="#ctx0" brushRef="#br0" timeOffset="117243.23">18625 9049 24879 0,'-1'1'2208'0,"-1"-2"-1760"0,1 1-448 16,0 0 0-16,0 1 0 0,0-1-176 0,-2 0 16 0,-2 0 0 0,-1 0-1632 0,-3 3-336 0,1-6-64 0,-1 3-16 0,2 0 1072 0,0 0 224 0,2 3 32 15,0-3 16-15,1 0 992 0,0-3 208 0,3 2 48 0,-2 1 0 16,3 0 1456-16,-1 0 288 0,1 0 64 0,0 0 16 0,0 0-336 0,0 0-64 15,0 0-16-15,0 0 0 16,0 0-1104-16,0 0-240 0,0 0-32 0,0 0-16 16,0 0-736-16,0 0-160 0,0 0-16 0,0 0-16 15,0 0-416-15,0 0-80 0,0 0 0 0,0 0-16 0,0 0 720 0,0 0 160 0,0 0 32 0,0 0 0 16,0 0 400-16,0 0 96 0,0 0 16 0,0 0 0 16,0 0 608-16,0 0 128 0,0 0 32 0,16-17 0 15,-14 16-528-15,1-2-112 16,-1 2 0-16,1 1-16 0,-2-2-240 0,0 2-64 0,1 0 0 0,-1 0 0 15,1 2 16-15,-1-2 0 0,1-2 0 0,-2 4 0 16,0-2-208-16,0 0 144 0,0 0-144 0,0 0 128 16,-2 0 176-16,0 0 16 0,0 1 16 0,-2-1 0 0,-1 3 48 15,5-3 0-15,0 0 0 0,0 0 0 16,0 0-112-16,-22 2-16 0,17 2 0 0,0-4 0 0,1 4 0 16,2-4-16-16,-1 2 0 0,-1-2 0 0,2 0 48 15,-2 0 16-15,0 0 0 0,1 0 0 16,-3-2 176-16,-1 2 32 0,2-3 16 0,-3 2 0 15,-2-3-240-15,-4 2-48 0,-2-2-16 0,-4 2 0 0,1-1-32 0,-5-1 0 16,-2 1 0-16,-2 0 0 0,-4-1-192 16,-2-1 128-16,5 4-128 0,-7-1 0 0,-3-2 128 0,-1 0-128 15,0-1 0-15,3 2 0 0,2-1 0 0,2-2 128 16,1 2-128-16,3-1 0 0,5 1 0 0,0 1 0 16,-1 0 0-16,3 0 0 15,1 3 0-15,2-4 0 0,2 3 0 0,1 1 0 0,0 0 0 0,1 0 0 0,3 1 0 0,-1 0 0 16,1 2 0-16,0-2 0 15,1 1 0-15,1 1 0 0,0 0 0 0,1 0 0 0,2 1 0 0,-2-2 0 16,2-1 0-16,-2 2 0 0,2-2 0 0,-1 0 0 16,2 3 0-16,0-3 0 15,2 2 0-15,-1-1 0 16,3-2 0-16,-2 0 0 0,1 0 0 0,1 0 0 16,1 0 0-16,0 1 0 0,-1 2 0 0,2-3 0 0,-1 2 0 15,1-2 0-15,0 2-128 0,-1 0 128 0,1-2 0 16,-1 0 0-16,-1 3 0 0,2-3 0 0,0 0 0 15,0 0 0-15,0 0 0 0,0 0 0 0,-21 6 0 0,16-5 0 16,-1-1 0-16,2 2 0 0,1-2 0 0,-1 0 128 16,2 0-128-16,0-2 144 0,1 1-144 0,0-1 0 15,2 1 0-15,-1 1 0 0,1 0 0 0,-1-2 192 16,2 1-192-16,-1 1 192 0,0-3-192 0,-1 3 0 16,0 0 0-16,0 0 128 0,0 0-128 0,0 0 0 15,0 0 0-15,0 0 0 0,0 0 0 0,0 0 0 16,0 0 0-16,0 0 0 0,0 0 0 0,0 0 0 0,0 0 0 15,0 0 128-15,0 0-128 0,0 0 0 0,0 0 0 16,0 0 0-16,0 0 0 0,0 0 0 0,0 0 0 16,0 0 0-16,0 0 0 0,0 0 192 0,0 0-32 0,0 0 0 15,0 0-32-15,0 0 0 0,0 0 0 0,0 0 0 16,0 0-128-16,0 0 128 0,0 0-128 0,0 0 128 16,0 0-128-16,0 0 0 0,0 0 0 0,0 0 0 15,0 0 0-15,0 0 0 0,0 0 0 0,0 0 0 16,0 0 192-16,7-18-32 0,-4 14-16 0,-1-2 0 15,1-3 32-15,-1 2 0 0,1 0 0 0,-1-3 0 16,0 2-176-16,0-5 160 0,-1 4-160 0,1-4 160 0,0 1-160 16,0-2 0-16,1-1 0 0,1-1 128 0,-1 0-128 0,2-2 0 15,1 2 0-15,-1-3 0 0,2 2 0 0,0-2 0 16,2-3-176-16,-2 3 176 0,1 0 0 0,-2 4 0 16,-1 0 0-16,-2 4-128 0,0 2 128 0,-2 0 0 15,-1 5 0-15,-2-3 0 0,-1 5 0 0,-1-1 0 16,1 2 0-16,-2-1 0 0,1 2 0 0,2-3 0 15,-1 3 0-15,2 0 128 0,0 3-128 0,-1-3 0 16,4 0 0-16,-2 0 0 0,1 2 0 0,0 2 0 16,0-2 0-16,1 2 128 0,-2-4-128 0,0 0 0 15,0 0 0-15,2 26 0 0,-3-16 0 0,-2 2 0 16,0 3 0-16,-2 1 0 0,0 3 0 0,0 1 0 0,-1 2 0 16,-1 5 0-16,1-1 0 0,0-1 0 0,1-2 0 0,0 2-128 15,-2 1 128-15,2-1 0 0,-1 1 0 0,-2-2 0 16,2 1 0-16,-1-3 0 0,-1 3 0 0,0 1 0 15,-2 0 0-15,-1 1 0 0,-1 2 0 0,0-1 0 16,-2-2 0-16,2 2 0 0,0-2 0 0,1-1 0 16,2-3 0-16,-1-1 0 0,3 2 0 0,-1-6 0 15,3-5 0-15,3 0 0 0,-1-5 0 0,1-1 0 0,1 0 0 16,-1-2 0-16,2-1 0 0,-1-3 0 16,0 0 0-16,0 0 0 0,-1 0 0 0,1-4 128 15,0 1-128-15,0 0 0 0,-1-2 0 0,2 5 0 0,0 0 0 0,3-20 176 16,1 10-48-16,-1-2 0 0,2-4 0 0,0-1 0 15,3-1 0-15,0-4 0 0,0-1-128 0,-1-1 0 16,1-1 0-16,0-1 0 0,0 0 0 0,-1-5 0 16,2 0 0-16,-3 2 0 0,0 0 0 0,0-2 0 15,-1 3-192-15,0-1 192 0,0 1 0 0,-1 2 0 16,0 1 0-16,0-1 0 0,1 1-128 0,2 3 128 16,-1-4 0-16,2 5 0 0,1-1-176 0,-2 2 48 15,3 2 0-15,0-1 0 0,0 3 128 0,0 0 0 16,1 0 0-16,-2 3 0 0,-3 4 0 0,-1 0 0 0,0 3 0 15,-4 2 0-15,0 2-160 0,-2 0 160 0,-1 2-192 16,-1 2 192-16,0 0 0 0,-1-2 0 0,-1 1 0 0,0 4 0 16,0 1 0-16,1 1 0 15,2-1 0-15,-1 4 0 0,1 2 0 0,-1 8-128 16,2 0 128-16,0 4 0 0,1 5 0 0,0-1-192 16,1 4 192-16,-1 2-160 0,0-5 160 0,0 0 0 0,-1 2 0 0,-2-3 0 15,1 3 0-15,-3-5 0 0,1-1 0 0,-2 1 176 16,0-4-176-16,0-1 0 0,0-1 0 0,-1-2-176 15,2-2 176-15,-1-3 0 0,0-1 0 0,-1-2-128 16,-1-2-464-16,2-2-96 0</inkml:trace>
  <inkml:trace contextRef="#ctx0" brushRef="#br0" timeOffset="121105.74">11734 13343 34095 0,'-4'2'3024'0,"-1"-2"-2416"16,-1 1-480-16,1-2-128 0,2-1 1392 0,1 2 256 0,-1-4 48 0,-3 2 16 0,-2-5-1856 0,-1-3-368 0,3 1-80 0,3-6-16 0,5 1-496 0,2-1-112 15,4-3 0-15,3 2-16 0,1 2 912 0,1 2 176 0,0-3 144 0,0 2-192 0,-1 2 592 0,-2 5 112 0,-1 4 32 0,-4 2 0 0,-2 2 112 0,-3 2 32 16,0 2 0-16,-1 4 0 0,-3 0-160 0,-2 5-16 0,-4 7-16 0,-3 0 0 16,-2 4-496-16,-4-1 0 0,1 1 0 0,-2 1 0 31,3-3-352-31,3-3-160 0,4-3-48 0,4-2 0 0,3 0 816 0,5-3 144 0,0-3 48 0,4-2 0 15,5 2 0-15,2 0 0 16,0-4 0-16,1 0 0 0,0 1-720 0,-3-4-144 16,1 3-32-16,1-3 0 15,-2 3-1024-15,-3-2-224 0,2 2-32 0,-2-2-16 0,-1 2 160 0,-2-4 48 0,0 2 0 0,-1-4 0 16,-2 3 1232-16,1-6 304 0,-1 1 0 0,1-2 0 0,-1 0 1440 0,-1-4 304 16,2-2 64-16,-2-3 16 0,3 1-224 15,-3-2-64-15,1-4 0 0,1-3 0 0,-2 1-944 0,0-2-192 16,-1-4-32-16,-1 1-16 0,0-1-224 0,-4 4-128 15,0-2 128-15,-5 2-128 0,-1 0-192 0,-5 2-128 16,0 1 0-16,-4 3-16 0,-1 6 336 0,0 4 128 16,-1 3 0-16,1 0 0 0,0 1 256 15,2 2 64-15,2 2 0 0,3 1 0 0,2 0-16 0,2 1 0 16,3 0 0-16,2 1 0 0,0 4-432 0,3 1 0 16,1 0 0-16,1 5 0 15,0 1-608-15,0 0 0 0,1 3 0 0,-1-1 0 16,2-2-736-16,-1 3-128 0,0-2-48 0,-1 1 0 15,0-2 64-15,0 0 16 0,-1-3 0 0,0 2 0 0,-1-5 1216 0,2-1 224 0,0-3 0 0,2-2 144 16,0-1 864-16,2-3 160 0,3 0 48 0,3-6 0 16,2-1-240-16,5-4-32 0,1 0-16 0,3-4 0 15,0-1-592-15,0-3-112 0,-1 3-32 0,-3-4 0 16,-2 3-192-16,-3 1-128 16,-2 2 128-16,-3 2-208 0,-5 3 208 0,-1 3 0 15,-2 0 0-15,-3 2 0 0,1 0 496 0,-5 4-16 0,1 0 0 0,-4 0 0 0,-2 4-208 16,0 0-32-16,-3 4-16 0,-2 1 0 0,1-1-224 0,0 0 0 31,1 0 0-31,1-2 0 0,2 0-144 0,5 0-32 0,0-2 0 0,2 1 0 0,1-1 176 0,1-2 0 16,2 2 0-16,1-1-128 0,0 4-64 0,1-4-16 15,1 2 0-15,1 3 0 16,-1 0-288-16,2 2-48 0,-1 3-16 0,2-4 0 0,-1 0 144 0,-1 1 32 16,3-3 0-16,0 2 0 15,0-3-112-15,2 0-16 0,2-2 0 0,1-1 0 0,1-2 272 0,1-2 48 16,2-2 16-16,-2-1 0 0,3-2 576 0,-1-2 112 15,-1-2 32-15,0 2 0 0,-1-4 80 0,-2 1 16 0,0 0 0 16,-3-2 0-16,-2 1-240 0,-1 2-32 16,-2-2-16-16,-2-1 0 0,-2 3-80 15,-3 4-16-15,-1 0 0 0,-3 2 0 0,1-1-32 0,-2 4-16 0,0 1 0 0,-1 0 0 16,-1 1 16-16,1 4 0 0,1-1 0 0,3 2 0 16,0 0 32-16,0 1 0 0,4 3 0 0,-1-2 0 15,2 2-128-15,-1-3-128 0,2 2 176 0,-2 1-176 16,3-1-144-16,-1 1-144 15,0-1-32-15,-2 0 0 0,2-1 64 0,-1 0 16 0,-1-2 0 0,1 1 0 16,1-1 240-16,-2-3 0 0,2 0 0 0,1-2 0 16,0 2 0-16,1-3 208 0,2 0-16 0,1-3 0 15,3 1 0-15,1-3 0 16,2-1 0-16,1-3 0 0,2-1-192 0,-1 0 0 16,3-2-144-16,-1-1 144 0,-2 1-304 0,-2-2 48 15,-2 2 0-15,0 0 0 0,-4 2-160 0,-2 1-32 0,-2 2 0 0,-4 1 0 0,-1 6 64 0,-2 0 0 16,-3 0 0-16,-1 3 0 15,-1-3-48-15,-2 6 0 0,-1 4 0 0,-1-1-16144 0</inkml:trace>
  <inkml:trace contextRef="#ctx0" brushRef="#br0" timeOffset="122797.27">16133 13265 27647 0,'0'-5'2448'0,"0"-1"-1952"0,2-1-496 0,-1 5 0 0,1-2 0 0,1-1-128 0,3-5-16 0,3-6 0 16,2-2-2608-16,1-2-528 0,0 2-112 0,-2-1 0 0,-2 5 1728 0,-2 4 368 0,-2 2 64 0,-3 0 16 0,-2 6 3808 0,-2 2 768 15,-3 0 160-15,0 1 16 16,-2 2-208-16,-2 0-32 0,1 4-16 0,-3 1 0 15,1-2-1840-15,-1 2-368 0,0 3-80 0,-1-1-16 0,1-3-848 0,-1 2-128 16,2-3-128-16,0 4 128 0,1-1-384 0,0-2 48 16,2 5 0-16,-2-3 0 0,1 1 336 0,1 2 0 15,-1-2 0-15,2 4 0 0,-1 1 0 0,2 1 0 0,1-1 0 16,0 1 0-16,3-3 240 0,0 2 112 0,2-3 32 0,3 2 0 16,0-2 0-16,2-3 0 0,2 1 0 0,0-4 0 15,2 0-384-15,-1-1 0 0,3 0-160 0,-1-4 160 16,1 2-288-16,2-1 48 15,-2-2 16-15,1-2 0 0,-1-2 0 0,1 1 0 0,-2 0 0 0,-1-3 0 16,3 0 32-16,-1-4 16 0,0 0 0 0,-1 1 0 16,-2-3 176-16,-1 2 144 0,-1-2-16 0,-1-1-128 15,0 1 576-15,-2-2 0 16,1 2 0-16,-2-2 0 0,0 2-192 0,0 0-16 0,1-1-16 0,-2 1 0 16,0-2-192-16,-1 2-32 15,0-1-128-15,0 4 192 0,-2-3-192 0,-2 5 144 0,0-2-144 0,-3 3 128 0,-1-1-128 0,0 1 192 16,-2-1-192-16,-3 1 192 0,-1 0-64 0,-4 2 0 15,1 4 0-15,-2-2 0 0,-2 4-128 0,0 1 128 16,0 2-128-16,-2 1 128 0,1 3-128 0,-2 1 0 16,4 2 0-16,1 0 0 0,3 4 0 0,2-2 0 15,4 3 0-15,3-1 0 0,3 0-208 0,3-2-32 16,1 1 0-16,2-3 0 0,2 1-64 0,0-4-16 16,1 1 0-16,-1 3 0 15,4-3-192-15,-1-1-32 0,1 0-16 0,0-1 0 0,0 0 352 0,2-4 64 0,1 1 16 0,0-5 0 16,0 0 128-16,1 0 128 15,2-5-128-15,1 1 176 0,1-2-176 0,0-4 0 0,0 0 0 0,-1-2 128 16,0 2-128-16,-3-2 0 0,-2-1 0 0,-1 3 0 31,-3-1 0-31,-1 0 0 0,0 2 0 0,-4 0 192 16,-1-1 0-16,-1 1 0 0,-3 3 0 0,-2 0 0 0,-2 2 48 0,-3 0 16 0,-2 4 0 0,-2-2 0 16,0 4-80-16,-2 2-16 15,-2 2 0-15,2-2 0 0,-2 2-160 0,2-2 0 16,0 2 144-16,-1-1-144 0,2 0 256 0,3 0-32 15,2-2 0-15,1 1 0 0,2 1-224 0,3 1 0 0,2 2-144 0,0-5 144 16,2 2-288-16,1-3 32 16,2 3 16-16,1-2 0 15,1 3-368-15,2-2-80 0,0-1-16 0,3 0 0 0,-1 0 704 0,1-2 0 16,1 2 0-16,0-1 0 0,0-2 128 0,1 0-128 16,-1 0 128-16,1 0-128 0,0-2 0 0,0-1 0 15,0 2 0-15,1-4 0 0,3 1 0 0,-1-6 0 16,1 0 128-16,-3 2-128 0,2 0 208 0,-3 2-16 15,-1-3-16-15,-3 1 0 0,-1-2 16 0,1 0 0 16,-4 0 0-16,-2 4 0 0,-1-3 64 0,-2 3 32 0,0 2 0 16,-5 1 0-16,1-1 0 0,-2 1 0 0,-1 3 0 15,-1 0 0-15,0 0-96 0,0 3-32 0,0-3 0 16,2 1 0-16,0 2-160 0,3 0 0 0,3 0 0 0,-1 1 128 16,2-1-128-16,1 2 0 0,0-1 0 15,0 2 128-15,1-2 16 0,1 2 0 0,0-4 0 0,-1 5 0 16,0-1-144-16,-1-2 0 0,0 2-192 0,-1-3 192 15,0 4-256-15,-1-1 80 0,-1-2 16 0,-1-1 0 16,1 3 32-16,0-1 0 0,-1-1 0 0,3 2 0 16,0-3 128-16,0-3 0 0,2 1 0 0,0-1 0 15,0-1 0-15,1 1 0 0,-1-3 0 0,-1 0 0 0,1 0 0 0,-1-1 0 16,0 4 0-16,0 0-128 16,0 0-672-16,-8-18-128 0,5 12-32 0,-2-4-16736 15</inkml:trace>
  <inkml:trace contextRef="#ctx0" brushRef="#br0" timeOffset="126018.93">12409 13239 10127 0,'2'-3'896'0,"1"3"-704"0,-1 0-192 0,1 0 0 0,-1 0 0 0,2-1 160 0,1-3-160 15</inkml:trace>
  <inkml:trace contextRef="#ctx0" brushRef="#br0" timeOffset="126115.93">12337 13254 12895 0,'-5'1'1152'0,"1"1"-928"0,3-2-224 0,1-2 0 16,1 2-224-16,-2 0-96 0,0 2 0 0,-3-2-16 15,2-2 336-15</inkml:trace>
  <inkml:trace contextRef="#ctx0" brushRef="#br0" timeOffset="127537.19">12296 13254 10127 0,'-16'6'448'0,"10"-6"96"0,2 1-544 0,3-1 0 0,1 0 0 0,-2 3 0 0,-7-2 848 0,-5 4 64 16,-1 1 16-16,-1 0 0 0,3-2 96 0,2 2 0 16,2 0 16-16,2-2 0 0,2-2 96 0,1 2 16 15,3-1 0-15,-1-2 0 16,2-1-128-16,0 0-32 0,2 0 0 0,-2 0 0 0,0 0 64 0,1-1 16 15,-1 1 0-15,0-3 0 0,0 3-176 0,0 0-16 16,0 0-16-16,0 0 0 0,0 0-224 0,0 0-64 0,-11-16 0 16,3 14 0-16,0 0-304 0,-3 2-64 0,1 0-16 15,-1 0 0-15,-1 2-400 0,1 0-96 16,0-1-16-16,0 4 0 0,2-1 320 0,1 0 0 0,0 1 0 16,3-2 0-16,2 1 320 15,0 2 128-15,2-3 32 0,0 0 0 0,2 1-32 0,0-1-16 0,2-1 0 0,0-2 0 16,2 1 160-16,0-1 48 0,1-1 0 0,1-1 0 15,0 2-144-15,2-4-32 16,-1 1 0-16,1 1 0 0,0 1-240 0,-1-2-48 16,0 1-16-16,-1 0 0 0,1-1-160 0,-2 0 0 0,-1 3 0 0,-2-2 0 0,0 1 0 15,-1 1 0 1,1 1 0-16,-1 1 0 0,1-2 0 0,1 3 0 0,-1 0 0 0,2-3 0 16,3 4 0-16,-1-1 0 0,2 0-144 0,3 0 144 0,2-3 0 0,2 4 0 15,1-4 0-15,3 2 0 0,2-1 144 0,3 2-16 16,0-1 0-16,1 2 0 0,3-3 0 0,2 2-128 15,1-1 192-15,4-1-64 0,5 2-128 0,1-3 0 16,4-3 0-16,1 2 0 0,2-5 0 16,1 0 0-16,3 0 0 0,2-1 0 15,1 4 0-15,1-2 0 0,1 1 176 0,0 3-176 0,3-2 0 0,-4 1 0 16,-3 1 0-16,-2-2 0 16,-3 1 0-16,-2 0 0 0,-1 4 0 0,-4 3 0 0,-1 1 0 0,-4-1-128 15,-1 0 128-15,-5 1 0 0,-3 0 0 0,-2-2 0 16,-3 2 0-16,0-2 0 0,3-2 128 0,3-1 48 0,1 2 0 15,4-3 0-15,0 0 272 0,2-4 48 16,1 2 16-16,3-2 0 0,1 1-368 0,0 0-144 0,1-6 128 0,-2 2-128 16,1 0 0-16,-1 1 0 15,-3-2 0-15,-2 0 0 0,-3 0 0 0,-3 0 0 0,0-1 0 0,-3 3 0 16,-2 3 0-16,-1-1 0 0,-2 1 128 0,-1 3-128 16,-2 0 128-16,1-2 0 0,-2 1 0 0,-1 2 0 15,3 1 144-15,-1 1 32 16,1 1 0-16,-1-4 0 0,0 1-160 0,0 1-16 0,3-2-128 0,-1 3 192 0,-2-3-192 0,1 1 0 31,1 1 0-31,-3-2 0 0,0-2 0 0,-2 2 0 16,-2 2 0-16,-2 2 0 0,-1 1 0 0,-2-1 0 15,0-2 0-15,-1-2 0 0,-1 4 0 0,-1 0 0 16,1-4 128-16,-2 2-128 0,2-1 144 0,1 2-16 16,0-1 0-16,2 2 0 0,-1-6-128 0,1 0 0 15,1 2 0-15,0-2 0 0,0 2 0 0,-1-3 0 16,-1 2 0-16,-1 1 0 0,2 0 0 0,-3 0 0 15,-1-2 0-15,-1 2 0 0,-3 0-144 0,0 0 144 0,-1 0 0 16,0 0 0-16,0 0 0 0,0 0 0 0,0 0 0 16,2 0 0-16,1 0 0 0,1 2 0 0,2-2 0 15,0-2 0-15,4 2 0 0,3-3 0 0,3 2 0 0,1-3 0 16,3 2 0-16,1-4 0 0,0 2 0 0,1-1 0 16,0 1 0-16,-1 1 0 0,0-1 0 0,-1 1 0 15,-1 0 0-15,-2 0 0 0,-2 1 0 0,0 0 0 16,-3 0 0-16,-1 2 0 0,-1 0 0 0,0-2 0 15,-1 2 144-15,-1-2-16 0,0 2 0 0,-1 0 0 0,0 0-128 16,0 0 0-16,-2 0 0 0,0 2 0 0,0-2 0 16,-2 0 0-16,1-2 128 0,0 2-128 0,-1 0 0 15,2-2-144-15,-1-1 144 0,2 2-208 0,0-1 208 0,2 0 0 16,0 0 0-16,2-2 0 0,0 2 0 0,1-4 0 16,2 3 0-16,-1 2 0 0,2-4 0 0,-3 1 0 15,1 3 160-15,-2-2-160 0,1 1 0 0,-2 1 0 16,-3 1 128-16,-1 0-128 0,-1 0 0 0,-3 0 0 15,0 0 0-15,-2 0 0 0,-2 1 0 0,0 1 0 16,-1 1 0-16,-1-2 0 0,-1 2 0 0,0-2 0 16,0 1 128-16,-2-2-128 0,-2 0 0 0,0 0 0 15,0 3 0-15,1-6 0 0,-3 0 0 0,1-1 0 0,0 1 144 16,-1 0-144-16,1-3 144 0,-2-1-144 0,2 1 192 0,-1-2-192 16,2 1 208-16,-1 0-64 0,1-3-16 15,0 4 0-15,-1-3-128 0,1 2 192 0,0 1-192 0,-1-1 192 16,1 1-192-16,-1 0 0 0,2 0 0 0,1 2 0 15,0-2 0-15,2 1 0 0,1 1 0 0,3 2 0 16,-1 1 0-16,2 1-144 0,2-3 144 0,-1 3-208 16,1 0 208-16,2 0 0 0,-1 0-160 0,1 0 160 0,2 3-256 15,-5-3 32-15,0 0 0 0,0 0 0 0,0 0-32 16,22 0 0-16,-18 1 0 0,-1 1 0 0,0-2 256 16,1 3 0-16,-1-2 0 0,1 4 0 0,0-4 0 0,2 2 0 15,0-1 0-15,3 2 0 0,1 0 0 0,0-1 0 16,-1 2 0-16,3-1 0 0,1 0-192 15,0 1 192-15,0-2-208 0,1 0 80 0,-1 1 128 0,1-1 176 16,-3 0-48-16,0 0 0 0,-1 0-128 0,0-2 0 16,0 4 0-16,-3-1 0 0,1 0 0 0,-2-2 0 15,-1-1 0-15,0 2 0 0,-1-1 0 16,-1-1-176-16,1 2 48 0,-2-1 0 0,1 0 128 0,-1 3 0 16,1-2 0-16,-1 3 0 0,0 1 0 0,-2-1 176 0,1 0-48 15,-1 1 0-15,0 2-128 0,0 1 0 0,-1-3 0 0,-2 4 0 16,1-3 0-16,-2 4 0 0,-1-2 0 15,-1 1 0-15,0-1 240 0,-2 0 16 0,1-1 0 0,-2 1 0 16,2 0-16-16,-2-2 0 0,0 0 0 16,-2 0 0-16,-2-2-16 0,-2 2 0 15,-1 1 0-15,-2-3 0 0,0 0-224 0,-2 0 0 0,1-2-144 0,-2-1 144 32,-3 1-912-32,-10 1-96 0</inkml:trace>
  <inkml:trace contextRef="#ctx0" brushRef="#br0" timeOffset="130258.57">28975 13385 41471 0,'0'5'3680'0,"1"-2"-2944"0,0-3-592 0,2 0-144 0,-1 0 320 16,2-2 48-16,1 1 0 0,2-2 0 0,4 0 80 0,2-6 0 0,2-1 16 0,1-5 0 0,-1-2-80 0,1-2-32 0,0-3 0 0,0-3 0 15,-1-3 176-15,-2-7 48 0,1-1 0 0,-2-4 0 0,-1-1 0 0,-2-6 0 16,-2-1 0-16,1-3 0 0,-2 0-176 0,-1 0-16 16,0-2-16-16,-1 3 0 0,-1-4-160 0,2 4-16 15,1 1-16-15,1 6 0 0,0 5-176 0,1 3 0 16,0 4 0-16,1 5 0 0,-1 4 160 0,2 4-160 0,-2 4 192 16,0 2-192-16,1 2 128 0,0 1-128 15,-2 5 0-15,1 2 0 0,-2 2 128 0,0 0-128 0,0 2 0 0,-1 2 0 16,0 0 0-16,-1 1 0 0,1 2 0 0,-3 2 0 15,2 1 0-15,-2-3 0 0,2 4 0 0,0-3 0 16,-1 0 0-16,0 2 0 0,1-1 0 0,-1 1 0 16,0-3 0-16,1 2 0 0,-2 1 0 0,2-2 0 15,-1 2 0-15,1 0 0 0,0 2 0 0,1-3 0 16,0 1 0-16,1 2 0 0,0 1 0 0,2 3 0 16,0-3 0-16,2 3 0 0,1 3 0 0,-1-3 0 0,0 3 0 15,0-1 0-15,1-2 0 0,-2 0 0 0,1-1 0 16,-2 1 0-16,3-3 0 0,-2 0 0 0,0 0 0 0,-1-1 0 15,2 2 0-15,0 0 0 0,0-1 0 0,2 0 0 16,1 3 0-16,0 3 0 16,1 1 0-16,1 3 0 0,-2 3 0 0,2-1 0 15,0 1 0-15,0 2 0 0,-1 1 0 0,-1-1 0 16,1-2 0-16,-2 1 0 0,0 2 0 0,0-6 0 0,-1 0 0 0,-1-2 0 16,1-2 0-16,-1 0 0 0,-1-4 0 15,1-4 0-15,2 0 0 0,0-1 0 0,-1-4 0 0,0 0 0 0,0-2 0 16,0-1 0-16,-1-3 0 0,1 0 0 15,-1 0 0-15,0-3 0 0,1-1 0 0,-1-1 0 16,1-1 0-16,0-4 0 0,-1 0 0 0,0-6 0 0,3-6 0 16,-2-3 0-16,-1-1 192 0,0-2-192 0,-1-5 192 0,3-6-192 15,-1-3 208-15,-3-5-64 0,1-3-16 0,-2 1 0 16,0 0-128-16,-1-4 0 0,0-2 0 0,-1-2 0 16,0 0 0-16,0 3 0 0,1-3 0 0,0 0 0 15,0 4 0-15,1 2 0 0,0 3 0 0,-1 5 0 16,0 5 0-16,1 5 0 15,-3 5 0-15,1 3 0 0,-1 3-592 0,-3 6-48 0,1 4-16 0,-4 2 0 16,2 3-528 0,-2 3-96-16,-2 2-32 0,0 4-12960 15,1 2-2576-15</inkml:trace>
  <inkml:trace contextRef="#ctx0" brushRef="#br0" timeOffset="130876.18">30906 12930 40543 0,'-3'2'3600'0,"-1"1"-2880"0,3 0-576 0,-1 0-144 0,2-3 128 0,-1 4-128 0,-2-1 192 0,-4 6-64 0,-3 3-640 0,-3 8-128 0,-6 2-16 16,-3 4-16-16,-1 5-1152 0,-1 4-224 0,1-1-64 0,0 1 0 0,2 0 1728 0,4-3 384 16,2-1 0-16,3-5 0 0,4-2 1664 0,5-1 352 0,1-1 64 0,5-3 16 15,2-3-1168-15,2 0-224 0,4-4-64 0,2-2 0 16,3 0-496-16,1-5-144 0,4 0 0 0,1-4 0 15,2-1 0-15,2-3 0 0,-3 0 0 0,3-3-192 16,2-3 192-16,1-1 176 0,2-2-48 0,0-4 0 16,0 1 224-16,-1-3 32 0,-1-3 16 0,0-1 0 15,-2 0 144-15,-5-4 32 0,-1-1 0 0,-6-3 0 16,-3-1-176-16,-5-1-16 0,-2-3-16 0,-7-2 0 16,-1 1 0-16,-5-2 0 0,-2 3 0 0,-3 2 0 0,-2 3 32 15,-4 2 16-15,-3 6 0 0,-3-1 0 0,-2 5-224 16,-4 2-64-16,-2 3 0 0,-3 1 0 0,-1 6-400 0,-4 0-96 15,-3 6-16-15,-2-3 0 16,3 3-672-16,0 3-144 0,0 0-16 0,1 2-18832 16</inkml:trace>
  <inkml:trace contextRef="#ctx0" brushRef="#br0" timeOffset="133081.18">28700 7861 20271 0,'-1'-5'1792'0,"1"4"-1424"16,0-3-368-16,0 4 0 0,0-2 1408 0,1 2 192 0,-1-4 64 0,2-1 0 0,-1 1 240 0,0-3 48 0,0 1 16 0,2 3 0 0,-2 1-656 0,1 0-128 0,0 0-32 16,-1 2 0-16,1 2-480 0,1-2-96 0,2 4-32 0,0 0 0 0,1 1-160 0,0 2-16 0,3-1-16 0,1 4 0 0,0 3-128 0,2 1-32 15,0 6 0-15,1-1 0 0,-1 3-192 0,0 3 0 16,2 1 0-16,-2 2-160 0,1 1 160 0,-1-1 0 16,0 0 0-16,0 1 0 0,-1-1 0 0,-1 1 0 0,1-4 0 15,-3-2 0-15,1-2 0 0,-1 1 0 0,0-6 0 16,0-3 128-16,-1-3-128 0,0-2 0 0,1 0 0 15,-1-6 0-15,2-1 272 0,-2-2-16 0,1-1 0 16,-2-4 0-16,3-1 160 0,-2-3 32 0,0-3 0 0,1-8 0 16,2-1-128-16,-2-7-32 0,0 1 0 0,2-7 0 15,1-7-96-15,0-5-32 0,1-10 0 16,1-2 0-16,-2-2-160 0,0-2 0 0,-2-4 0 0,1 4 0 16,-2 3 0-16,0 10 0 0,-1 9 0 0,2 12 0 15,1 4-704-15,-2 9 0 0,0 4-16 16,0 4-12304-16,0 6-2464 0</inkml:trace>
  <inkml:trace contextRef="#ctx0" brushRef="#br0" timeOffset="133476.48">29084 8407 39615 0,'-6'2'1760'0,"1"0"352"0,1 1-1680 0,3-3-432 0,1 1 0 0,1-1 0 0,0 2 176 0,-1 0-48 16,1 3-128-16,2 2 192 0,1 2-192 0,-1 3 0 0,2 0 0 0,0 2 0 0,-2 1 0 0,0 1 0 0,0 4 0 0,-2 2 0 0,0 3-336 0,-3 6-112 0,1 1-32 0,-4 6 0 0,0 3 224 0,-4 6 32 15,0 4 16-15,-1-1 0 16,-1 1-544-16,1-10-96 0,4-9-32 0,-2 3 0 15,1 0-1088-15,1 2-208 0,2-2-64 0,3-6-10800 0</inkml:trace>
  <inkml:trace contextRef="#ctx0" brushRef="#br0" timeOffset="133967.6">29487 8715 35007 0,'-3'0'1552'0,"2"0"320"0,0 3-1488 0,1-3-384 0,1 0 0 0,0 0 0 0,3 2 400 16,0 2 16-16,2-3 0 0,3 4 0 0,3-1 544 15,2 2 128-15,3-2 0 0,-1 1 16 0,2-2-816 0,1 1-160 16,2-1-128-1,1-3 144-15,2 0 48 0,-1-3 16 0,2 1 0 0,0 0 0 0,0-1-16 0,0-3 0 16,-2-1 0-16,-1-1 0 0,1-2-192 0,0-3 0 31,-1-3 0-31,-2 0 0 0,0 0 0 0,-4-2 0 16,-2 2 0-16,0-3 0 0,0-3 0 0,-4 1 0 0,-2 1 0 16,-3-2 0-16,-4 2 0 0,-2-1 0 0,-5-1 0 15,-3 2 0-15,-3 3 0 0,-3 1 0 0,-2 3 128 16,-3 6-128-16,-1 3 0 0,-1 4 128 0,-3 6-128 15,-2 4 0-15,0 6 128 0,-2 6-128 0,1 1 0 16,-1 3 0-16,3 2 0 0,-1 3 0 0,2 1 0 16,3 2 0-16,4-1 0 0,2 0 0 0,4-1-192 0,5-1 192 15,3-1-128-15,4-3 128 0,1-1 0 0,4-1 0 16,4-3 0-16,1 0 0 0,5-3 0 0,2 1 0 16,3-2 0-16,2-2 0 0,4-1 0 0,1 1 0 15,4-6 0-15,0 0 0 0,0-1-160 0,1-3 160 16,2 1-448-16,3 2-16 0,1 1 0 15,2-4 0-15,-2 2-2080 0,0-3-400 0</inkml:trace>
  <inkml:trace contextRef="#ctx0" brushRef="#br0" timeOffset="134440.51">30936 8263 40543 0,'-6'-3'1792'0,"0"2"384"0,1 1-1744 0,1 0-432 0,3 0 0 0,0 0 0 0,1 0 256 0,-3 1-48 0,-2 2 0 15,-1 0 0-15,-3 2 128 0,-2 3 32 0,-1 2 0 0,-3 1 0 0,-2 0-368 0,-3 4 0 0,-1-3 0 0,-4 2 0 0,-1 1 0 0,-1-2 0 0,-2 3 0 0,-1-1 0 16,1 1 0-16,3-3 0 0,1-1 0 0,3 0 0 15,2-2 0-15,3 0 0 0,3-4 0 0,5 0 128 16,2-2 0-16,4 2 16 0,1-3 0 0,4-2 0 0,3 4-144 16,1-1 160-16,4-1-160 0,2 2 160 0,3 3-160 0,3 0 0 15,7 2 0-15,4 0-176 0,2 3 176 16,3-3 0-16,5 4 0 0,0-3 0 0,2 4-208 16,-2-2 32-16,0 0 16 0,-2 2 0 0,0 1-80 15,0-3-16-15,0 3 0 0,-1 0 0 0,-3 0 256 0,0 2 0 16,-3 2-160-16,-4 1 160 0,-3 1 0 0,-5-3 0 15,-5 3-144-15,-5 0 144 0,-3 1 0 0,-4-1-128 16,-4-2 128-16,-3 1 0 0,-2 4 176 0,-4-3 144 16,-4 4 16-16,-3 0 16 0,-3 1 96 0,-2 1 0 15,-2 1 16-15,-3-1 0 0,-3 2-272 0,-4-3-48 0,-4-1-16 16,-1 3 0-16,-3 1-128 0,-3 3 0 16,-3-2-160-16,0-5 160 15,1 2-816-15,5-6-64 0,3-2-16 0,-6 1-17920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08:02.3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22389 5986 10127 0,'-1'-2'896'0,"0"2"-704"0,1 0-192 0,0-3 0 0,1 3 336 0,-1-1 48 0,0-1 0 0,1 0 0 15,0-4-384-15,2 4 0 0,-1-5 0 0,1 4 0 0,-1 0 0 0,1 0-240 0,-2 0 64 0,1 2 16 0,-2 1 720 0,2-3 144 0,-2 3 16 0,0-2 16 0,0 2 1136 16,0-1 240-16,-2 1 32 0,2-3 16 0,0 3-352 0,-1 0-64 0,1-2-16 0,-1 0 0 0,1 0-480 16,0 2-96-16,0 0-32 0,0 0 0 0,0 0-224 0,0 0-64 15,0 0 0-15,-1-20 0 0,2 15-160 0,-1 2-32 16,0 0-16-16,0 2 0 0,-1 2-304 0,-1-1-48 16,0 3-16-16,-1-1 0 0,0-1-256 0,-1 4 0 15,-1 1 0-15,-1 2-144 0,-3 2-48 0,1 1 0 16,-1 2 0-16,0-3 0 0,-1 3 16 0,2-3 0 15,0 1 0-15,2-4 0 0,0 2 176 0,1-2 0 16,-1 3 0-16,1-1 0 0,0 3 336 0,1-2 48 16,0 0 16-16,1 1 0 0,2-4-256 0,-1 3-144 15,2 0 160-15,2 1-160 0,0 2 0 0,3 0 0 16,0 2 0-16,2-1 0 0,1-2 0 0,0-2 0 0,2 2 0 16,0 1 0-16,1-1 0 0,-1-2 0 0,1-4 0 15,-1 0 0-15,1 1 0 0,-1-4 0 0,-1 0 0 16,2-6 0-16,-4 1 0 0,2-2 0 0,0-3 192 0,-1-2-48 15,1 0 192-15,-3-2 48 0,2-1 0 0,-1 0 0 16,-2 2-208-16,0-3-48 0,0-5 0 0,-1-2 0 16,-2-1-128-16,-2-1 0 0,-1 2 0 0,0-1 0 15,-2 1 0-15,-2-2 0 0,2 3 0 0,-2 1 0 16,-2 2 0-16,2 3 0 0,-2 1 0 0,1 2 0 16,-2 4 336-16,2 0 48 0,-1-1 0 0,1 6 0 15,-1 1-384-15,0 0 0 0,1 1 0 0,0 4 0 0,-1 0 0 16,0 4-160-16,1-3 160 0,0 4-208 0,0 2 64 0,1-3 16 15,0 2 0-15,1 0 0 0,1 2 128 0,1-3 0 16,3 0 0-16,-1-1 0 0,1 0 0 0,1-3 0 16,0 0 0-16,1 2 0 0,0 1 0 0,2-2 0 15,1 2 0-15,-1 0 0 0,2 0 0 0,-2 1 0 16,-1-3 0-16,0 2 0 0,0 0-272 0,0-4-32 16,-2 1 0-16,2-1 0 0,-2 1 304 0,1-2-160 15,0-2 160-15,0-2-128 0,-1 0 128 0,1 0 144 16,-1-2-16-16,0-2-128 0,0 2 0 0,1-5 0 15,-2-1 0-15,0 0 0 0,0-2 0 0,-1-1 0 16,1 0 0-16,-2 0 0 0,1 1 160 0,-1-2-160 0,-1-2 128 16,-1-1-128-16,1 2 192 0,-1 0-64 15,-1 1 0-15,1 2 0 0,-2 1-128 0,0 3 0 0,0 3 0 0,-1 1 0 16,1 4 0-16,-3 0 0 0,2 2 0 0,-1 2 0 16,-2 3 0-16,2 0-176 0,-2 4 176 0,0-1-128 15,1 2-48-15,-1-2 0 0,2 4 0 0,-2-3 0 16,1 3 176-16,1-4-160 0,2 0 160 0,1-2-160 15,2 3 160-15,2-6 0 0,1 2 0 0,2-3 0 16,-1-2 0-16,3-1 0 0,2 0 0 0,2-6 128 0,4 2-128 16,-1-3 0-16,3 2 0 0,0-4 0 15,-1 0-240-15,1-1 48 0,-1 1 0 0,-2-1 0 0,2 1 0 16,-2-3 16-16,1 2 0 0,-2 0 0 0,-3 1 176 0,-1 0 0 16,-1 0 0-16,-3 0-128 0,0-1 128 0,-1 4 0 15,-2-3 0-15,0 1 0 0,-1 1 224 0,-1 0-32 16,-1 0 0-16,1 2 0 0,-2-2 80 0,0 2 16 15,2 2 0-15,-3-3 0 0,0 6-288 0,-4-3 0 16,1 2 0-16,-4 2 0 0,3 0 0 0,-3 2 0 16,1 3 0-16,1-2 0 0,1 2 0 0,0 0 0 15,0 0 0-15,2 1 0 0,-2 0 0 0,3 0 0 0,0-2 0 16,1 2 0-16,2-1 0 0,1-3 0 0,2-1 0 16,1 0 0-16,2-1 0 0,0-4 0 0,2 0 0 0,1 0 0 15,-1 0 0-15,2 0 0 0,-1-3 0 0,1 0 0 31,3-1-128-31,-1-5-48 0,-1 2 0 0,1-3 0 0,0-1-80 0,-2 1-32 0,-1 0 0 0,-1 0 0 16,-2 1 288-16,-2 0 0 0,0-1 0 0,-3 4 0 16,-1-3 0-16,-2 3 0 0,0 2 0 0,-2 0 0 15,-2 4 0-15,1 1-160 0,-4 2 160 0,0 1-128 16,-1 1 368-16,-1 2 80 16,-1-1 0-16,0 3 16 0,3-3-64 0,-1 1-16 15,2 0 0-15,3-4 0 0,2 2-256 0,2-1 0 0,3-3 128 0,1 1-128 0,1-1 0 0,3-1 0 16,2-1 0-16,2-2-11776 15,2-1-2320-15</inkml:trace>
  <inkml:trace contextRef="#ctx0" brushRef="#br0" timeOffset="1538.85">22323 6067 11967 0,'4'-5'1072'0,"0"0"-864"0,-2 3-208 0,1 0 0 0,-2 2 912 0,3-3 144 0,1 0 32 0,2-3 0 0,4-2 560 0,0 0 112 0,1-1 32 0,-4 3 0 0,-2 2-96 0,1 3-16 0,-4-2 0 0,0 1 0 16,-1 2-480-16,-1 0-112 0,1 2 0 0,-2-2-16 16,-2 3-576-16,1 0-112 0,1 1-32 0,-1 2 0 0,0 1-352 0,1-1-320 15,-2 4 64-15,2 2 16 0,0 2 48 0,0 3 16 16,0 0 0-16,2 2 0 0,0-4 176 0,1 1 0 16,-1 2 0-16,3-2 0 0,0 0 0 0,1-2 0 15,2-2 0-15,-1 1 0 0,3-5 0 0,-1 2 0 16,-1-4 0-16,1-2 0 0,0 0 0 0,-2-2 0 15,0-2 0-15,0-2 0 0,-2 1 0 0,-2-2 0 16,2-3 0-16,-2 0 0 0,0-2 0 0,-1 0 0 16,-2-2 0-16,-2 0 0 0,0-1-256 0,-1 0 16 15,-2-4 16-15,-1-1 0 0,-1 0 224 0,-1 0 0 16,-1 0 0-16,-1 1 0 0,2-1 128 0,-2 0-128 0,2 3 0 16,-1 1 0-16,-1 2 0 0,2 0 0 0,0 5 0 0,1 1 0 15,0 2 0-15,1 2 0 0,1 2 0 0,-1 1 0 16,2-2-224-16,1 4 0 0,0-1 0 0,1-2 0 15,1-1-112-15,1 2-32 0,0 1 0 0,-2-2 0 32,2 2-464-32,0-2-80 0,2 2-32 0,0-2-11072 0</inkml:trace>
  <inkml:trace contextRef="#ctx0" brushRef="#br0" timeOffset="3293.7">24335 6044 911 0,'-2'-3'0'0,"1"0"0"0,-1 2 0 16,1 1 0-16,0 0 3280 0,1 0 576 0,0 0 112 0,-1 0 32 0,-2-3-2160 0,-1 2-432 0,0 1-96 0,-3-2-16 0,2-2-656 0,-1 2-128 0,-1-2-16 0,-1-2-16 16,2-1-256-16,-1-2-48 0,-1 0-16 0,2 0 0 15,1 2 1072-15,-1-3 224 0,1 1 32 0,1 3 16 16,1 2 240-16,-1 2 48 0,0 1 16 0,-1 2 0 0,0 1-592 0,-1 2-112 16,1 2-16-16,-2 3-16 15,1 1-720-15,-1 0-144 0,0 2-16 0,-2 4-16 0,2 0-176 0,-2 3 0 0,2-3 0 16,-1 0-176-1,1 2 176-15,2-3 0 0,1-1 0 0,2-2 0 0,1 4 0 0,1 0 0 0,1 1 0 0,1-3 0 32,3 2 0-32,0-3 0 0,1-6 0 0,2 2 0 15,-1-3 0-15,0-2 0 0,-1-1 0 0,0-1 0 0,0-2 0 0,-1 0 0 0,1 0 128 0,-1-2-128 32,-1-1 224-32,1-1-32 0,0-2 0 0,0 0 0 15,-2-2-192-15,1 2 0 0,0-3 0 0,0 1 0 16,-1 0 0-16,0-2 0 0,-2-1 0 0,0 0 0 15,0-1 0-15,-1-1 0 0,2 1 0 0,-2-4 0 0,0 4 0 16,0-1 0-16,0 1 0 0,-2 2 0 0,1 0 192 0,-3 1-64 16,1 3-128-16,-1 0 192 0,0 2 32 15,-1 3 0-15,0-1 0 0,-1 2 0 0,0 0-96 16,0 0-128-16,0 2 176 0,-2 2-176 0,0 0 0 16,-2 2 0-16,0 2 0 0,0 0 0 0,0 1 0 0,0 3-192 15,3-2 16-15,-1 2 16 0,2-1 32 0,1 4 0 16,0-1 0-16,3 1 0 0,-1-6 128 0,2 4 0 15,0 2 0-15,2-4 0 0,2 0 0 0,0-1 0 16,1-4 0-16,3 1 0 0,1 0 0 0,0-5-192 16,2 1 192-16,3-3-192 15,0-5-256-15,2-2-64 0,2 0-16 0,1-3 0 0,-1 1 528 0,-1-3 0 0,1 2 0 0,0-2 0 16,-3-2 0-16,0 2 0 0,-3-1 0 0,-1 1 0 16,-1 2 0-16,-3 0 0 0,-1 2 0 0,-1-2 0 15,-2 0 192-15,-2-1-16 0,0 0 0 0,-4 2 0 16,1-1 288-16,-4 0 64 0,1 2 16 0,-1-1 0 15,-2 5-304-15,0 0-64 0,0 4-16 0,-1 2 0 16,0 3-160-16,-1-2 0 0,0 0 0 0,1 3 0 16,0-2 0-16,1 2 0 0,2 0 0 0,-2-2 0 0,3 4 0 15,0-1 0-15,-1 0 0 0,1 2 0 0,3-3 0 0,-1 0 0 16,1 1 0-16,2 2 0 0,0-1 0 16,1 0 0-16,1-2 0 0,0 1 0 0,2-1 0 0,1-3 0 15,-1 0 0-15,2 1 0 0,-1-4-192 0,1 0 192 16,1 0-192-16,1-3 192 0,1 1-208 0,-2-2 80 15,-1 3 128-15,0-2-208 0,1 0 208 0,0-2-144 16,1 1 144-16,-4-2-128 0,1 2 128 0,-2-2 0 16,0 3 0-16,-2 0 0 0,0 0 0 0,-3 2 0 15,1-2 0-15,-2 0 0 0,0 0 0 0,-1 2 0 16,0-1 0-16,-1 2 0 0,0 0 0 0,-1-3-192 16,0 2 192-16,1 1-192 0,-1 0 192 0,-2 0 0 15,2 0 128-15,-2 0-128 0,2 0 176 0,1 0-48 0,1 1 0 16,0 2 0-16,0-3-128 0,2 2 0 0,-1-1 0 15,3 2 128-15,0 0-128 0,1 0 0 0,0-3 0 0,0 4 0 16,2-1 0-16,1 2 0 0,1-1 0 0,-1 0 0 16,2 2 0-16,0 0 0 0,0-2 0 0,0 1 0 15,-1 0 0-15,0 0 0 0,-1-4 0 0,1 1 0 16,-2 1 0-16,2-6-144 0,-1 3 144 16,0-2 0-16,1 1-400 0,1-3 16 0,0 1 16 0,0 0 0 0,-1-3 0 15,1 1 0-15,-2-2 0 0,0 3 0 0,2-3 368 0,-3 1 0 16,2-3-144-16,-3 2 144 0,-1 2 0 0,1 1 0 15,-2-2 176-15,1 3-176 16,-2 0 544-16,0-1 0 0,1 4 0 0,0-2 0 0,-3 1-224 0,1 1-64 16,-1-3 0-16,0 3 0 0,2 0-256 0,-2-2 0 15,1 0 0-15,1 2 0 0,-1-2 0 0,1-1 0 16,0 2 0-16,-1 1 0 0,2 0 0 0,-2-2 0 16,2 4 0-16,-1-2 0 15,-1 4 128-15,1-2-128 0,0 0 0 0,0 3 0 0,0 0 160 0,-2 3-32 16,1 1 0-16,0 1 0 0,0 0-128 0,1-2 0 0,-1 2 0 15,2 0 0-15,0-1 0 0,1 1 0 16,0-3 0-16,1-1-12160 16,1 3-2432-16</inkml:trace>
  <inkml:trace contextRef="#ctx0" brushRef="#br0" timeOffset="19254.73">22801 5323 3679 0,'-6'3'320'0,"1"-3"-320"16,3 2 0-16,1-2 0 0,0 0 0 0,-2 0 0 0,-1 0 0 0,-4 0 0 0,-2 2 0 0,2-2 128 0,-1-2-128 0,1-3 0 0,4 4 544 0,-1-4 32 0,1 1 16 0,1 1 0 0,0-1-592 0,-2-1-208 15,0 4 0-15,0-5 0 16,0 3 528-16,0 0 128 0,1-2 0 0,-1 3 16 0,3 0 912 0,1 1 176 15,-1 1 48-15,1-3 0 0,0-1-560 0,1 2-96 16,0 2-32-16,0 0 0 0,1 0-336 0,-1-3-64 0,0 2 0 0,-1 1-16 16,1 0-16-16,0 0 0 15,0 0 0-15,0 0 0 0,0 0-32 0,-21 8 0 0,12-3 0 0,1-2 0 16,0 1-128-16,-1-1-48 0,2 3 0 0,1-3 0 16,1 0 48-16,1 1 16 0,3-1 0 0,0 0 0 15,1 0-208-15,-1 0-128 0,2 1 160 0,1-2-160 16,1-1 0-16,0 2 0 0,1-1 0 0,1 0 0 15,0 0 0-15,2-2 0 0,0 0 0 0,0 0 0 16,2 0 416-16,1 0 96 0,1 0 0 0,2-2 16 16,2 0 112-16,1 0 0 0,3-2 16 0,-1 2 0 0,2-2-80 15,1-2 0-15,3 0-16 0,-1-1 0 0,2 1-432 0,0 3-128 16,-2-4 0-16,1 4 0 0,0 0 0 0,0-1 0 16,-1 4 0-16,0-2 0 0,-2 2 0 0,0 0 0 15,0 0 0-15,-2 0 0 0,0 0 0 0,1 0 0 16,1 0 0-16,0 0 0 0,2-3 320 0,1 3 64 15,-2-1 16-15,-1 1 0 16,3 0 80-16,-2-2 16 0,1-1 0 0,1 2 0 16,-2-1-368-16,0-1-128 0,1 2 0 0,-4-2 144 0,1 3-144 0,-1-1 0 15,-2 1 0-15,2-2 0 0,-1 2-128 0,1 0 128 16,-2-3 0-16,-1 3 0 0,-2 3-128 16,-2-3 128-16,-2 2-160 0,-1-1 160 0,-1 2 0 0,1 1 0 0,-2-2 0 15,1-1 0-15,0 2 0 0,1-1 0 16,2-1 0-16,3 2 0 0,1-3 0 0,1 2 0 0,3-4 0 15,1 2 0-15,2-3 0 0,2 0 0 0,3-1 0 0,3-1 0 16,0 0 0-16,-2-1 0 0,-1 1 0 0,2 1 0 16,-3 1 0-16,-2 0 0 0,-3 3 0 0,-5-2 0 15,-2 4 0-15,-4-2 0 0,-3 3 0 0,-2 0 0 16,0 1-240-16,-4 2 48 0,1 0 16 0,-2 1 0 31,0-4-464-31,-2 2-112 0,1-1-16 0,0 0 0 0,0 1 624 0,-1-4 144 16,1 1 0-16,0 2 0 0,1-4 0 0,1 0 0 0,0 0 0 0,1 0 128 0,0-2-128 0,2 0 0 31,-2 2 0-31,1-3 128 0,-3 3-128 0,0 0 0 0,0 0 0 0,0 0 128 0,0 0-128 0,0 0 0 16,11-18 0-16,-12 17 0 0,0-1 0 0,-2-1 0 31,-1 2 0-31,-1 1 0 0,-1 0 0 0,0-3 0 0,0 2 0 0,-3 1 0 16,2-2 0-16,-2 2 144 0,0-4-144 0,1 2 0 0,2-1 544 0,-1-1 0 15,2 1 0-15,1-4 0 0,0 4-544 0,0-3 0 16,2-1 0-16,0-1 0 0,1 2 0 0,1-1 0 15,0 0 0-15,1-2 0 0,1-1 0 0,0 2 0 16,1 0 0-16,-1 2 0 0,1-4 368 0,-1 4-48 0,0-3 0 16,-2 3 0-16,2 0-16 0,-2-1-16 0,0 0 0 15,-2-1 0-15,0 2-288 0,-2-1 0 0,-1 1 0 16,-1 1 0-16,0 0 0 0,-1 2 0 0,-1-1 0 0,1 1 0 16,-1 0 0-16,1-2 0 0,2 1 128 0,0 2-128 31,0 0 0-31,1-1 0 0,3 0 0 0,0 3 0 0,1-2 0 0,0 0 0 0,2 2 0 0,2-2-144 15,2 2 144 1,2-2 0-16,2 2 0 0,-1-2 0 0,1 2 0 0,1 0 0 16,2 0 0-16,-2 0 0 0,0 4 0 0,-1-2 0 15,0 2 0-15,-1 0-128 0,-2 0 128 0,-1 1 0 16,0 1 0-16,0-3 0 0,1 4 0 16,-1-1-128-16,0 0 128 0,1 0 0 0,1 0 0 15,1 1 0-15,0-1 0 0,0 1 0 0,2-1 0 0,-2 1 0 16,2-1 0-16,-2-3 0 0,-3 4 0 0,-1-5 0 15,0 4 0-15,-3-2 0 0,-1-2 0 0,-2 3 0 16,-1 0 0-16,-2-1 0 0,-1 0 0 0,-2 1 0 16,0 1 128-16,0-1-128 0,-3 3 0 0,-1-1 0 15,-3 3 0-15,-2-1 0 0,0 3 0 0,0 1 0 16,-1 0 0-16,0-1 128 0,-1 1 112 0,1 0 16 16,0-1 16-16,1 1 0 0,-1-1 16 0,3-2 0 0,1 0 0 15,1-2 0-15,2 2-288 0,0-4 128 0,3 1-128 16,1-6 0-16,2 4 0 0,4-5 0 0,4 1 0 15,4-1-16032-15</inkml:trace>
  <inkml:trace contextRef="#ctx0" brushRef="#br0" timeOffset="27084.89">22588 5354 911 0,'-7'3'0'0,"0"-3"0"16,4 0 0-16,2 0 0 0,-1 0 720 0,1 0 64 0,-4-3 16 0,-2 3 0 0,-2 0 240 0,2 0 48 0,-1 0 16 0,4-2 0 15,2 2 368-15,2-1 80 0,1 1 16 0,4 0 0 0,1 1-240 0,2 1-48 0,3 1-16 0,3-2 0 0,0 1 128 0,2 2 16 16,3-1 16-16,1 0 0 0,1 0-800 0,0-2-176 15,1 2-16-15,2-3-16 0,0-3-416 0,-1 2 0 16,-1-2 0-16,-1 0 0 0,-1-1 128 0,-2 1-128 16,1 0 0-16,-2 0 128 0,-2 0-128 15,-2 0-144-15,1 3 144 0,-3 3-208 0,0-3 208 0,-2 0 0 16,-2 1 0-16,1 1 0 0,-1 1 0 0,1 0 0 0,-1 1 0 16,1-1 0-16,0-2 0 0,1 1 160 0,-1-2-32 15,4 0 0-15,-1-2 832 0,1 1 144 0,0 1 48 0,3-5 0 16,0 1-640-1,2 0-128-15,2-2-32 0,1 2 0 16,2-1-352-16,-1 2 0 0,3-1 0 0,-2 2 0 0,-1 0 0 0,-1 2 0 0,-1-2 0 0,-1 2 0 16,-1 0 0-16,-1 0 0 0,0 2 0 0,-2-2 0 15,-1 4 0-15,1-4 0 0,0 0 0 0,-1 0 0 16,1-2 0-16,-1 0 0 0,2 0 0 0,0-1 128 16,0 2-128-16,0 1 0 0,0-2 0 0,1-2 0 15,1 1 0-15,2 1 0 0,-1 1 0 0,-1-3 0 0,2 2 0 16,-2-2 0-16,2 1 0 0,-3 1-128 0,0 1 128 15,-1-2 0-15,0 0 0 0,-2 0 0 0,0-1 0 16,0 2 0-16,0 1 0 0,-1-2 0 16,0 1 0-16,-1 2 0 0,2 0 0 0,-2-2 0 15,-1 2 0-15,0 0 0 0,0 0 0 0,-1 0 0 0,0-2 0 0,0-1 0 16,-1 2 0 0,-1-1 0-16,0-1 0 0,-1 2 0 15,-1 1 0-15,1-2 0 0,-1 2 0 0,1-3 0 16,-1 2 0-16,3 1 0 0,1-3 0 0,-2 3 0 15,3 0 0-15,1-1-128 0,1 1 128 0,1-2 0 0,2 2 0 16,1-3 0-16,0 2 0 0,1 1 0 0,0-2 0 16,2-2 0-16,-2 1 0 0,0 0 0 0,0 0 0 0,-1-1 0 15,0 2 0-15,-3-2 0 0,2 2 0 0,-2-2 0 16,0 0 0-16,-2 2 0 0,2-2 0 0,-4 2 0 16,1-2 0-16,2 0 0 0,-1 2 0 0,0-2 128 15,0-1-128-15,1 1 0 0,-1 1 0 0,1 0 0 16,0 0 0-16,-1-1 0 0,-1 1 0 0,1 0-128 15,0 0 128-15,-1-1 0 0,0-2 0 0,-3 4 128 16,1-2-128-16,-3 0 0 0,-2-1-128 0,0 2 128 16,-2-1 0-16,-1 2 0 0,-4-5 0 0,1 1 0 0,-3 3 0 15,-2-4 0-15,-2 1 0 0,-1 0 128 0,-2 0-128 16,-1 2 0-16,-2-2 0 0,0 0 0 0,2 0 160 16,-3-1 16-16,-4 1 0 0,-1-1 0 0,-1 1 144 15,1-3 48-15,1 3 0 0,1 0 0 0,2 2 80 0,0-2 0 16,2 2 16-16,0 1 0 0,1 0-208 0,1 0-64 15,0 2 0-15,3-1 0 0,1-1-192 0,1 2 0 16,3 1 0-16,0-3 0 0,2 3 0 0,2 0 0 16,0 0 0-16,2 0 0 0,3 0 0 0,-1 0 0 15,1 0 0-15,2 0 0 0,0 3 0 0,1-3 0 16,-6 0 0-16,0 0-160 0,25 6 160 0,-17-5 0 16,2 2 0-16,-1-1 0 0,-2 2 0 0,2 0 0 0,1-1 0 15,1 2 0-15,0 1 0 0,0-2 0 0,0 2 0 16,-1-2 0-16,0 2 0 0,-1-2-160 0,1 1 160 15,1 1 0-15,0 0 0 0,0 2-128 0,-1-2 128 0,-1 0 0 16,-2-3 0-16,-2 0 0 0,-1 3 0 0,-1-2 0 16,0 0 0-16,-2 1 0 0,0 1 0 0,-1-1 0 15,0 1 0-15,0 3 0 0,-1-3 0 0,0 0 0 16,0 0 0-16,-2 2 0 0,2 0 0 0,0 2 0 16,-2-4 0-16,2 3 0 0,-1-1 0 0,-2 0 0 15,1 0 0-15,0 0 0 0,-1 0 0 0,-1 0 0 0,0 1 0 16,-1 1-128-16,-2 0 128 0,-1-2 0 0,-1 4 0 15,-3 0 0-15,-2 0 0 0,-1 3 0 0,0-4 0 16,0 0 0-16,-1-1 0 0,1-2 0 0,1 0 0 16,-1 1 0-16,-3 1 0 0,1 0 0 0,2-2 128 15,-2 0-128-15,2 2 0 0,-1 1 144 0,1-4-144 0,2 2 0 16,3-3 0-16,1 0 0 0,3-2 0 0,1-1 0 16</inkml:trace>
  <inkml:trace contextRef="#ctx0" brushRef="#br0" timeOffset="34523.92">29048 6146 16575 0,'1'-4'1472'16,"2"0"-1168"-16,-1 1-304 0,-1 0 0 0,0-1-256 0,1 2-96 0,0-5-32 0,1-5 0 0,2 0-128 0,-2-4-16 0,0 0-16 0,-1 0 0 0,-2 2 736 15,-1 3 128-15,0 1 48 0,-3 3 0 0,2 1 1696 0,-3 1 352 0,1 1 64 0,-1 4 16 16,0 0-112-16,1-3-16 0,1 6 0 16,-1-3 0-16,0 0-1552 0,1 2-320 15,-1 2-64-15,-1-1-16 16,-1-2-416-16,-1 4 0 0,1-4 0 0,0 3 0 0,-1 1 176 15,-1-2 0-15,1 4 0 0,-1-1 0 0,2 0 560 0,0 0 112 16,0 0 32-16,1 4 0 0,0-2-560 0,0 3-96 16,3-1-32-16,-2 2 0 0,3-2-192 15,-1 2 0-15,2 1 0 0,2-2 0 0,0 0 0 0,1-1 0 16,2 0 0-16,-1 0 0 0,3 1 0 0,0-5 0 16,1 1 0-16,-1 2 0 0,2-3 0 0,-1-2 0 15,1-2 0-15,-2 2-160 0,2-3 160 0,-2 2 0 16,1-3 0-16,-1-3 0 0,1 2 0 0,-2-5 0 15,0 2 0-15,-1-2 0 0,1-3 0 0,-2 3 0 0,1-1 0 16,-1-2 0-16,-2 3 0 0,-1-3 0 0,2 4 0 0,-3-1 128 16,1-3-128-16,0-1 0 0,-1-2 0 0,0 2 128 15,1 0 224-15,1-1 48 0,-2 4 16 0,0 1 0 16,-2-1-224-16,1 4-64 0,0 0 0 0,-2 1 0 16,0 2-128-16,-2 2 0 0,-1 1 0 0,-1-2 0 15,0 4 0-15,-2-1 0 0,-1-1 0 0,-1 3 0 16,-1 1 0-16,1-1 0 0,1-2 0 0,-1 1 0 15,0-1 0-15,0 3-176 0,-1-1 176 0,4 0-128 16,2-1 128-16,-1 0 0 0,5 0 0 0,-1 1 0 16,5 0 0-16,0-2 0 0,3 2 0 0,0-2-128 15,2 0 128-15,3-2 0 0,0 0 0 0,3-2 0 16,-1 0 0-16,2 0 0 0,0-2 0 0,1 0 0 16,-1 0 0-16,-3 0 0 0,1-2 0 0,0 0 0 0,-3 2 0 0,-1-2 176 15,-2-1-48-15,-1 2 0 0,0-1-128 0,-3-2 0 16,0 1 0-16,-1 0 0 0,-2-1 128 15,-1 1 0-15,0 1 0 0,-2-3 0 0,0 2 32 0,0-2 0 16,-1 0 0-16,-3 1 0 0,2 0-160 0,-3-1 0 16,1 1 0-16,-2 3 0 0,1 0 0 0,-1 3 0 15,2 0 0-15,-1 3 0 0,0 0 0 0,2 3 0 0,-1 1 0 0,1-1 0 16,1 1 0-16,0 2 0 0,1 0 0 0,0-2 0 16,2 2 0-16,1-3 0 0,1-1 0 0,-1 1 0 15,2-1 0-15,0 1 0 0,2-2 0 0,-2-1 0 16,1 1 0-16,0 1 160 15,2-1-32-15,-1 0-128 0,0 0 0 0,2 3 0 0,0-4-160 0,0 1 160 16,-2 2-448-16,2 0 48 0</inkml:trace>
  <inkml:trace contextRef="#ctx0" brushRef="#br0" timeOffset="35562.39">30872 6088 5519 0,'-1'-4'496'0,"-1"1"-496"0,1 1 0 0,1 1 0 0,1 1 3984 0,-1-3 704 0,2 3 144 0,-1-2 32 0,-1 1-3312 0,1-4-656 0,0 0-128 0,0-2-16 0,1 2-496 0,-2 2-112 0,-2-1-16 0,1-1 0 0,-1 4 896 0,-2 1 192 0,-1 0 16 0,0 1 16 15,-2 4 32-15,-2-1 0 0,0 4 0 0,0-1 0 31,-1 3-272-31,-2-1-48 0,1 5-16 0,0-2 0 0,1 1-688 0,0 2-128 0,2-3-128 0,-1 2 192 16,0-2-192-16,2 2 0 16,0-2 0-16,0 0 0 0,1-2 0 0,1 0 0 15,2-1 0-15,0-3 0 0,2 0 0 0,0-2 0 0,1-2 0 0,0-1 0 0,2 1 0 16,1-4 0-16,0 1 0 0,2-2 0 16,1 0 0-16,2-3 0 0,2-3 0 0,0 2 0 15,1-3-192-15,1-1 192 0,2 0-160 0,-1 0 160 0,1-1-304 16,-2 4 48-1,2-2 0-15,-3 1 0 0,-1 2 256 16,0-2 0-16,-3 3-128 0,-2-3 128 0,0 4 0 0,-1 0 0 16,-3 2 0-16,-1-1 144 0,0 1-144 0,-2 0 0 15,0 0 0-15,-1 2 0 0,-1 1 336 0,-1 0 48 16,-1-2 0-16,0 2 0 0,-1 2-144 0,1-2-32 0,-1 1 0 16,1 2 0-16,1 0-208 0,-1 0 0 0,1 1 0 15,1-2 0-15,1 2 0 0,1 0 0 0,2 1 0 16,0-2 0-16,0 3 0 0,1-2 0 0,2 0 0 0,-1 1 0 15,1-2 0-15,-1 4 0 0,1-4 0 0,-1 1 0 16,1 1 0-16,-1-1 0 0,0-1 0 0,1 1 0 16,-2 1 0-16,0-4 0 0,2 2 0 0,-3-3 0 15,1 2 0-15,-1-2 0 0,0 0 0 0,0 0 0 16,0-2 0-16,-1 2 0 0,1-4 0 0,0 0 0 16,0 2 0-16,1-2 0 0,-1-2 0 0,1 4 0 0,1-5 0 15,-1 4 0-15,1 0 0 0,-2 2 0 0,2 0 0 0,-2 1 128 16,0 1-128-16,0 3 0 0,-2-1 0 15,2 6 144-15,0-9-144 0,0 0 128 0,-1 28 176 16,1-15 16-16,1 0 16 0,1 1 0 0,-1 1-336 0,1-2 0 16,2 0 0-16,-2-2 0 0,1-1 0 0,-1 0-208 15,1-4 16-15,-2 0-18048 0</inkml:trace>
  <inkml:trace contextRef="#ctx0" brushRef="#br0" timeOffset="37064.71">28977 5304 16575 0,'2'-4'1472'16,"-2"4"-1168"-16,1-3-304 0,-1 3 0 0,1 0 400 0,-1-2 32 0,1 1 0 0,1-2 0 0,0 0-48 0,0-2 0 16,0 1 0-16,-1 0 0 0,0 0 144 0,-1 2 32 0,0-1 0 0,0 3 0 0,-1-1 608 0,0 1 128 0,-1 0 32 0,0 0 0 15,0 1 160-15,2-1 48 0,0 0 0 0,0 0 0 0,0 0-352 0,-18 15-64 16,15-13-16-16,-1 0 0 15,1 1-432-15,1-2-96 0,1 1 0 0,-1-2-16 0,2 3-304 0,0-2-48 16,2-1-16-16,-1 0 0 0,0-1-192 0,0 1 0 16,1 0 0-16,1 0 0 0,0 0 256 0,2 0 0 15,-2 0 0-15,4-3 0 0,-1 3 16 0,1 0 16 16,2 0 0-16,1-2 0 0,0 2-128 0,0 0-32 16,1 2 0-16,0-2 0 0,0 0-128 0,3 0 128 0,0 3-128 15,4-3 128 1,-2 3-128-16,2-3 0 0,3 0 0 0,3 0 0 0,1 3 0 0,0-3 0 0,5 1 176 15,-1-2-176-15,-1-2 0 0,-1 1 0 0,0 1 0 16,-1-2-160-16,-1 0 160 0,-1-4 0 0,-2 1 0 0,-4 2 0 16,1-2 0-16,-4 4 0 0,-3-2 0 0,-1 2 0 15,-1-1 0-15,-2 2 0 0,-2 1 0 0,-1 0 0 16,-3 0 0-16,-1 0 0 0,-1 0 0 0,-2 0 0 16,0 1 0-16,-3 2 0 15,0-1 0-15,-2-2 0 0,0 4 0 0,0-4 128 0,-1 2-128 0,0-2 128 0,-1 1-128 16,1 2 0-1,2-3 0-15,0 0 0 0,1 2 0 0,1-2 0 0,2 0-128 0,-2 0 128 0,3 0 0 16,0 0 0-16,0 0 0 0,-1 0 0 0,1 0 0 16,1 0 0-16,-1 0 0 0,0 0 0 15,-1 0 0-15,2 0 0 0,0 0 0 0,0 0 128 0,0 0-128 0,0 0 0 16,0 0 0-16,0 0 0 0,0 0 0 0,0 0 0 16,0 0 0-16,-16-14-128 15,16 11 128-15,0-1 0 0,2 1 0 16,-1-1 0-16,0-1 0 0,0 1 0 0,2 1 0 0,-2-4 0 0,0 1 0 0,0 0 0 15,1 0 0-15,-2 0 128 0,1-2-128 0,-2 0 0 16,1 1 0-16,-2 1-128 0,1-1 128 0,0 1 0 0,0-3 0 16,-2 3 0-16,2-2 320 0,0 2 80 0,0 0 32 15,-1 1 0-15,2 1-432 0,0 1 0 0,0 0 0 0,2 2 0 16,-1 1 0-16,0 0 0 0,0 0 0 0,2 1 0 16,-2 2 0-16,-1-2 0 15,1 1 0-15,-1 1 0 0,0 3 0 0,0-2 0 0,0 4 0 0,0-3 0 31,0 4 0-31,-1 0 0 0,2-2 0 0,-1 3 0 16,3 1 0-16,-2-1 0 0,1 0 0 0,1 2 0 16,1 4 0-16,1-1 0 0,-1 1 0 0,3 4 0 0,0-1 0 15,-1-1 0-15,2-2 0 0,-1 0 0 0,2 3 0 16,-1 1 0-16,1 1 0 0,-2 1 0 0,0-2 0 16,-2 1 0-16,0 1 0 0,-2 0 0 0,1 0 0 0,-3 1 0 15,-1-5 0-15,0 0 0 0,-1 0 0 0,1-5 0 16,-1 0 0-16,1-2 0 0,-2-5 0 0,0 1 0 15,1-2 0-15,0-3 0 0,-1-2 0 0,0 0 0 16,1-2 0-16,-2-2 0 0,2 0 0 0,0 0 0 16,-1-4 0-16,0-1 0 0,-1 2 0 0,2-3 0 15,-1-3 0-15,1 1 0 0,-1-3 0 0,1 2 0 0,0-7 0 0,1 1 0 16,-1-3 0-16,1 0 0 0,1-3 0 0,0 3 0 16,-1 0 0-16,1-1 0 0,1 1 0 0,-1 1 0 15,1 1 0-15,-1 2 0 0,2 2 0 0,-2-3 0 16,0 3 0-16,-1 1 0 0,0 2 0 0,-1 0 0 15,0 3 0-15,0 2 0 0,-1 1 0 0,0 4 0 16,0-3 0-16,-1 4 0 0,1 0 0 0,-1-1 0 16,2 2 0-16,0 1 0 0,-1-2 0 0,1 2 0 15,1 2 0-15,0-2 0 0,1 4 0 0,-1-2 0 0,0 2 0 16,0 0 0-16,2 2 0 0,-4 0 0 0,4 3 0 16,-4 1 0-16,1 2 0 0,0-1 0 0,-3 4 0 15,2-1 0-15,-1 0 0 0,0 2 0 0,-1 1 0 0,0 1 0 16,2-4 0-16,-1 3 0 0,1-1 0 0,0 0 0 15,2 0 0-15,0-1 0 0,2-1 0 0,0-2 0 16,3 0 0-16,0-2 0 0,1-1-320 0,3-2 64 16,-2 0 16-16,2-1 0 15,0-4-528-15,-1 2-96 0,1-4-32 0,0 2-16736 0</inkml:trace>
  <inkml:trace contextRef="#ctx0" brushRef="#br0" timeOffset="37966.3">30848 5330 5519 0,'0'0'496'0,"0"0"-496"0,1 0 0 0,-1 0 0 0</inkml:trace>
  <inkml:trace contextRef="#ctx0" brushRef="#br0" timeOffset="39147.65">30832 5326 7359 0,'-1'-3'320'0,"0"2"80"0,-1 1-400 0,1-2 0 0,0 2 0 0,0 0 0 16,1 0 1376-16,-1 0 192 0,-1 0 32 0,1 0 16 0,0 0 336 0,1 0 64 0,0 0 16 0,0 0 0 15,0 0-1248-15,0 0-240 0,0 0-48 0,0 0-16 16,0 0-480-16,0 0 0 0,22-9 0 0,-16 8 0 16,0 1 0-16,1-3 0 0,-2 2 0 0,0 0 0 15,-2 1 0-15,0 0 0 0,0 1 128 0,-1-1-128 16,-1 1 1136-16,0 2 176 0,0-3 32 0,-2 0 16 16,1 1-208-16,0 1-32 0,0 1-16 0,0-3 0 0,0 1-400 15,-1-1-96-15,1 3-16 0,-1-3 0 0,-2 0 176 16,1 0 48-16,2 0 0 0,0 0 0 0,0 0-192 15,-23 2-48-15,14 2 0 0,-4-2 0 0,-2 2-48 0,-2-1-16 16,-3 0 0-16,-1 1 0 0,-1-2-208 0,-5 2-48 16,-4 0-16-16,-3-2 0 0,1 2 0 0,-3 1 0 15,-2 0 0-15,0 0 0 0,0 1-240 0,3-2 0 16,2 2 0-16,3-2 0 0,4 2 0 0,2-4 0 16,4 0 0-16,3 0 0 0,3-2 0 0,2 0 0 15,3-2 0-15,2 0 0 0,3 2 0 0,2-2 0 16,0 2 0-16,2-4 0 0,0 4 0 0,2-2 0 15,0 0 0-15,1 0 0 0,0 2 0 0,0-3 0 0,-3 3 0 16,0 0 0-16,0 0 0 0,0 0 0 0,0 0 0 16,0 0 0-16,21-3 0 0,-19 3 0 0,0 0 0 0,0 0 0 15,-1 0 0-15,1 0 0 0,-1 0 0 0,0 0 0 16,0 0 0-16,0 0 0 0,2 2 0 0,-2-2 0 16,2 0 0-16,-2 0 0 0,0 1 0 0,0 2 0 15,2-3 0-15,-1 0 0 0,1 0 0 0,-1 0 0 16,0 0 0-16,0 0 0 0,0 0 0 0,0 0 0 15,-1 0 0-15,1 0 0 0,0-3 0 0,-2 3 0 0,0 0 0 16,0 3 0-16,0-3 0 0,0 0 0 0,0 0 0 0,0 0 0 16,0 0 0-16,0 0 0 0,0 0 0 0,0 0 0 15,0 0 0-15,0 0 0 16,0 0 0-16,0 0 0 0,0 0 0 0,0 0 0 0,0 0 0 0,0 0 0 16,0 0 0-16,0 0 0 0,0 0 0 0,0 0 0 15,0 0 0-15,5-22 0 0,-5 17 0 0,1 0 0 16,-2 2 0-16,-1-3 0 0,1 0 192 0,0-1-64 15,-2 0-128-15,1-1 192 0,-1-5 48 0,0 1 0 16,-1 0 0-16,0-2 0 0,2-2-240 0,-2 4 0 0,2-3 0 16,0 1 0-16,1 2 0 0,0-2 0 15,1 2 0-15,-1-1 0 0,1 3 0 0,1 2 0 0,-1 0 0 16,1 0 0-16,0 4 0 0,-1-2 0 16,0 3 0-16,2 1 0 0,-2 2 0 0,0 0 0 0,0 2 0 0,-2-2 0 15,2 0 0-15,-1 3 0 0,0-2 0 0,-2 2 0 16,3-3 0-16,0 0 0 15,0 0 0-15,0 0 0 0,0 0 0 0,-17 19 0 16,15-12 0-16,-1 1 0 0,2 1 0 0,-1 1 0 0,2 0 0 0,-2 2 0 16,4 0 0-16,-1 2 0 15,1 5 0-15,1-3 0 0,0 2 0 0,2 4-128 0,0-2 128 0,0 1 0 0,-1-2 0 16,0 3 0-16,-1-2 0 0,0-2 0 0,-2 5 0 16,0-5 0-1,1 2 0-15,-1-1 0 0,0-1 0 0,2-2 0 0,-2-2 0 0,2 1 0 16,1-3 0-16,0 0 0 0,1-2 0 0,0 0 0 0,0-1 0 0,0 1 0 15,0-3 0-15,0-1 0 0,-2 0 0 0,2 1 0 16,0-5 0 0,-1 2 0-16,0-4 0 0,-2 2 0 0,1-2 0 0,-2 0 0 0,0 0 0 0,-1-2 0 15,1-2 0-15,-2 2 0 16,1-5 0-16,-2 1 0 0,0 0 0 0,0-1 0 0,-1-2 0 0,0-1 128 0,0-2-128 16,-2-1 0-16,0 1 0 0,0-2 0 0,0-2 0 15,-1 0 0-15,0-2 0 0,-1-1 0 0,0-1 0 16,0-1 0-1,1 2 0-15,-2 0 0 0,3 3 0 0,0-3 0 0,1 3 0 0,0-3 0 0,0 0 0 0,2 0 0 16,-1 0 0-16,2-2 0 0,1 1 0 0,-1-1 0 16,1 1 0-16,-2 1 0 15,2 1 0-15,0 2 0 0,2 0 0 0,-2 1 0 0,1 4 0 0,-1 2 0 16,1-1 0-16,2 0 0 16,-2 4 0-16,0 0 0 0,2 4 0 0,-2 0 0 0,0 1 0 0,-1 1 0 15,1 1 0-15,1 1 0 16,-2 0 0-16,0-1 0 0,-2 2 0 0,2-1 0 0,-1-1 0 0,1-1 0 0,0 0 0 0,0 0 0 15,0 0 0-15,-10 25 0 0,8-16 0 0,-2 1 0 32,2 2 0-32,-2 2 0 0,1 2 0 0,2 2-128 15,0 3 128-15,0 5 0 0,1 3 0 0,0 5 0 16,1-4 0-16,0 1 0 0,0-3 0 0,2 1 0 16,1-4 0-16,-1 1 0 0,1-2 0 0,0-1 0 15,1-4 0-15,-2 2 0 0,3-2 0 0,-2-3 0 16,1 1 0-16,0-2 0 0,0-1 0 0,-1-2 0 15,-1 0 0-15,0-2 0 0,1 1 0 0,-2-1 0 0,1-2 0 16,-3-2 0-16,1 3-256 0,-2-6-32 0</inkml:trace>
  <inkml:trace contextRef="#ctx0" brushRef="#br0" timeOffset="51698.4">22328 7779 12895 0,'2'-3'1152'0,"-2"-1"-928"0,1 1-224 0,-1 3 0 0,0-2 0 0,1 1 0 0,0-6 0 0,-1-1 0 16,2-2-160-16,-1 0-32 0,-1-2 0 0,-1 2 0 0,-2 1 896 0,1-1 160 0,-2 4 32 0,-1-3 16 0,1 3 832 0,1 0 176 16,-1 1 16-16,0 3 16 0,0-2-448 0,1 4-96 15,0 0 0-15,0 4-16 0,-1-2-816 0,-1 5-176 16,0 2-16-16,-1-1-16 0,1 4-368 0,-1 0 0 15,-1 1 0-15,1-1 0 0,1 4 0 0,0-4 0 16,0 5 0-16,2-1 0 0,-1-3 0 0,2 2 0 0,0-1 0 16,0-2 0-16,1 0 512 0,-1 1 16 0,2 0 16 0,2 0 0 15,-1 2-320-15,1-3-64 0,3-2-16 0,1 0 0 16,2 0-144-16,1-2 0 0,0-2 0 0,3-2 0 16,1-1 0-16,1-3 0 0,1 0 0 15,-1-5 0-15,1 1 0 0,1-2 0 0,0-2 0 0,-1 0 0 16,1 0 192-16,-2-4 16 0,-2 1 0 0,1 0 0 15,-5-2 0-15,0 1 0 0,-2 0 0 0,-4-2 0 16,-2 2-208-16,-1-1 0 0,-3 1 0 0,-1-2 0 16,-1 2 0-16,-2 0 128 0,0-1-128 0,-2 1 0 0,2-2 288 15,-2 3-32-15,1 1-16 0,-1 3 0 0,0 1-240 0,2-1 144 16,-2 5-144-16,2-2 128 0,1 4-128 0,0 0 0 16,-1 0 0-16,1 4 0 0,1-2-160 0,-2 5 160 15,2-1 0-15,0 4-144 0,0-3-144 0,-2 4-32 16,3-1 0-16,0 0 0 0,2-1 320 0,-1 1 0 15,1-1 0-15,2 4 0 0,1-3 0 0,1-2 0 16,3 2 0-16,2-2 0 0,2-2 0 0,2 0 0 16,2-1 0-16,0-4 0 0,3 2 0 0,2-3 0 15,3 0 0-15,1-4 0 0,-1-1 0 0,1 1 0 16,-1-2 0-16,0 0 0 0,-2 0 0 0,-3-2 0 0,0 2 0 16,-4-2 0-16,-1 0 0 0,-1 2 0 0,-2-3 0 0,-2 1 0 15,-1 0 0-15,-3-2 0 0,-2 4 0 0,-2 0 0 16,-2-3 128-16,-1 6-128 0,-3-4 176 0,-2 4-176 15,1 0 0-15,-2 3 0 0,-2 3 0 0,0 0-192 16,-1 1 192-16,0 2 0 0,-1 3 0 0,1 1 0 16,3-2 0-16,-2 2 0 0,3 0 0 0,1-4 0 15,1 3 0-15,2-1 0 0,2-2 0 0,1 0 0 16,3-4 0-16,0 2 0 0,1-1 0 0,1-3 0 16,0 3 0-16,2-3 0 0,-1 0 0 0,2 0-144 0,0 1 144 0,-1-1 0 15,2 0 0-15,0-1 0 0,0 2 0 0,0-2 0 16,0 1 0-16,0 0 0 15,0 0 0-15,0 0 0 0,-1-2 0 0,-1 1 0 0,2 1 0 0,-1-5 0 16,0 3 0-16,-1-4 0 0,2 1 0 0,-1-1 0 16,0-1 0-16,-1-2 0 15,1 2 0-15,-1 0 0 0,-1 1 0 0,-2-2 0 0,-1 4 0 0,-2 0 0 16,1 0 0-16,-4 2 0 0,0 3 0 0,-3 0 0 16,0 3 0-16,-2 2 0 0,0 0 0 0,-1 2 0 15,-2 1 0-15,-1 0 0 0,2 0 0 0,-1-1 0 16,0 0 0-16,2-2 0 0,0 2 0 0,0-2 0 15,3 0 0-15,-1 0 0 0,2-3 0 0,1 3 0 16,1-2 0-16,1-3 0 0,1 0 0 0,3 0 0 0,1 2 0 0,-1-2 0 16,2 2 0-16,-1-3 0 0,0 2 0 0,1-2 0 15,0 0-368 1,2 0-32-16,-3 0-16 0,0 0 0 0,0 0-1712 16,0 0-352-16,0 0-64 0,20 1-8688 0</inkml:trace>
  <inkml:trace contextRef="#ctx0" brushRef="#br0" timeOffset="53580.79">22367 7814 15663 0,'0'-3'1392'0,"0"2"-1120"0,1 1-272 0,-1 0 0 0,0 0 640 0,0 0 80 0,-1 0 16 0,0 0 0 0,-2 0-320 15,1 0-64-15,-3 0-16 0,5 0 0 0,0 0-64 0,0 0-16 0,-20 1 0 0,15 2 0 0,0-3 128 0,2 0 32 0,1 0 0 0,1-3 0 16,0 3 64-16,2-1 16 0,0-1 0 0,3-1 0 16,-1 2-256-16,2-4-48 0,-5 5-16 0,0 0 0 15,24-14 672-15,-15 8 144 0,2-1 32 0,1 1 0 16,-1-3 112-16,1-1 16 0,2 1 16 0,-2 0 0 16,2 2-256-16,-2 0-48 0,2-2-16 0,-2 1 0 15,0 0-304-15,-1 2-64 0,1 0-16 0,-1 0 0 16,-1-3-288-16,1 4-176 0,0-4 192 0,-1 3-192 15,3-2 0-15,-2 0 0 0,1-2 0 0,2 2 0 0,-2 0 0 0,2 0 0 16,0-2 128-16,3 1-128 0,-3 2 464 0,1-2 48 16,3-1 0-16,0 0 0 0,3-1-512 0,1 0 0 15,-1 2 0-15,2-3 0 0,-2 2 352 0,-2 0-32 16,-1 1 0-16,0 0 0 0,5 0-320 0,-1-1 128 16,1 0-128-16,0 4 0 0,-1-3 0 0,-2 3 0 15,-3 2 0-15,0 1 0 0,3-4 0 0,2 4 0 16,1 0 0-16,-2 0-128 0,0-2 128 0,0 3 0 15,-2-1 0-15,1 0 0 0,-1 3 0 0,-1-4 0 16,1 4 0-16,-1 0 0 0,1 0 0 0,-3 0 0 16,1 0 0-16,1 4 0 0,-1-1 0 0,1 2 0 0,-1 0 0 0,-1 1 0 15,1 0 0 1,0 0 0-16,1-1 128 0,-4 0-128 0,1 1 0 16,1 0 0-16,-1-2 0 0,1 2-192 0,-1 0 192 0,1 1 0 0,-2-1 0 0,1 0 0 15,-3-1 0-15,2 1 0 0,-1 0 0 0,2 3 0 16,-1-3 0-16,-1 0 0 0,1-2 0 0,-1 2 0 15,1 0 0-15,-2 1 0 0,1-4 0 0,-2 3 0 16,1 1 0-16,1-4 0 0,0 4 0 0,1-1 0 16,-1 0 0-16,1 0 0 0,0 0 0 0,-1 0 0 15,1 1 0-15,2-1 0 0,-3 0 0 0,1 0 0 0,0 2 0 16,-1-6 128-16,1 4-128 0,-2-2 128 0,2 0-128 0,-3 1 0 16,0-2 0-16,-1 1 0 15,0 2 0-15,-1-3 0 0,-1 0-176 0,-2 0 176 0,1-2 0 0,-1 2 0 16,-1-1 0-16,0 2 0 15,-2-1 0-15,1 0 0 0,-1 1 0 0,-1-2 0 0,0 2 0 0,1-2 0 16,-1 2 0-16,1-1 0 0,-1 0 0 0,0-3 0 16,0 1 0-16,-1 2 0 0,2-1 0 0,1-2 0 15,-2 4 0-15,0-4 0 0,1 3 0 0,-2-2 0 16,2 1 0-16,-1-2 0 0,1 3 0 0,-2-3 0 0,0 1 0 16,2-1 0-16,-2 0 0 0,1-1 0 0,2-2 0 15,0 0 0-15,-2 0 0 0,1-1 0 0,-1-1 0 0,-1 1 0 16,1-3 0-16,-1 1 0 15,0 0 0-15,-1 0 0 0,0 0 0 0,-1-1 0 0,0 4 0 0,-2-3 0 16,1-1 0-16,-2 1 0 0,1 0 0 0,-2 0 0 16,1 0 0-16,-3-4 0 15,0 1 0-15,1 2 0 0,-2-3 0 0,1-1 0 0,-1 1 0 0,1 0 0 16,-2-5 128-16,0 1-128 0,0-2 0 0,0 0 0 16,2 4 240-16,-1-3-64 0,2 5-16 0,0-2 0 15,1 4-160-15,1 2 128 0,1 0-128 0,0 2 128 0,1 2-128 16,0 2 0-16,1-3 0 0,0 3 128 0,0 3-128 15,0-3 0-15,1 1 0 0,0-1 0 0,0 1 0 0,0 3 0 32,0-4 0-32,0 0 0 0,0 0 0 0,0 0 0 0,14 12 0 0,-7-8 0 0,-3 0 0 0,4 1 0 15,-1 2 0-15,2-1 0 0,1 1 0 0,-1 0 0 16,0-1 0-16,0 3 0 16,0-3 0-16,-1 1-176 0,-1 2 176 0,0-3-128 15,-1 3-16-15,-1 1 0 0,0 0 0 0,-2-2 0 0,-1 2 144 0,-1 3 0 0,0-2 0 16,1 0 0-16,-2 1 0 0,0 2 0 0,0-4 0 15,-2 2 0-15,2 0 0 0,-1-3 0 0,0 1 0 16,-1 0 0-16,0-1 0 0,0-2 0 16,1-3 0-16,-2 1 0 0,2 1 0 0,0-5 0 15,-2 1 0-15,2 1 0 0,-2-3 0 0,2 1 0 0,-1-1 0 0,1 0 0 16,-2 3 0-16,1-3 0 16,0 1 0-16,0-1 0 0,2 0 0 0,-1 0 0 0,-1-1 0 0,1 1 0 31,1 0 0-31,0 0 0 0,0 1 0 0,0-1 0 15,0 2 0-15,0-2 0 0,0 0 0 0,0 0 0 16,0 0 0-16,0 0 0 0,0 0 0 0,0 0 0 0,0 0 0 0,0 0 0 16,-16 13 0-16,11-11 0 0,0-2 0 0,-1 1 0 15,-1-1 0-15,-1 0 0 0,1 0 0 0,-1-1 0 16,1 1 0-16,-3-2 0 0,0 2-224 0,0 0-64 16,2 0-16-16,0 2-17472 15</inkml:trace>
  <inkml:trace contextRef="#ctx0" brushRef="#br0" timeOffset="55817.74">24328 8320 911 0,'-1'-7'0'0,"-1"4"0"0,1 0 0 0,0 1 0 0,1 2 3168 15,0-1 544-15,1 1 128 0,-1-4 0 0,1 1-2432 0,1 0-480 0,-1-2-96 0,1-1-32 0,1-1 0 0,-1 0 0 0,0 1 0 0,0 2 0 0,-1-5 576 0,1 3 112 0,-2 3 32 0,-2-4 0 16,1 4-48-16,-3-2-16 0,1 3 0 0,-4 0 0 16,-1 6-560-16,-5 1-96 0,0 1-32 0,-3 1 0 15,-2 6-624-15,0-1-144 0,1 4 0 0,0-1 0 16,1-2 0-16,2 0 0 0,0 0 0 0,2 0-160 15,2-1 160-15,1-3 0 0,2 1 0 0,0 2 0 0,3-2 0 16,1-1 0-16,3 1 0 0,1-1 0 0,3 0 0 16,2-2 0-16,3 0 0 0,2-1 0 15,1 0 0-15,3-3 0 0,4-2 0 0,-1-1 0 0,3-1-144 0,0-2-48 16,2-3-16-16,-2 0 0 31,1-1-304-31,-1 0-48 0,1-4-16 0,-2 1 0 0,0 0 448 0,-3 0 128 0,-1 2 0 0,-2-2 0 0,-1 0 0 0,-2-1 192 16,-2 3 0-16,-3-2 0 0,-1 2 352 0,-2-2 64 15,-3 4 16-15,-3-3 0 0,-1 2-304 0,-3-2-48 16,-2 2-16-16,-2 0 0 0,-1-1-16 0,-2 1-16 16,-1 1 0-16,1 0 0 0,-1 2-224 0,0 1 0 0,-1 0 128 15,-1 2-128-15,2 1 0 0,0 1 0 0,0 4 0 0,3-1 0 16,-1 2 128-16,3-2 0 0,1 2-128 16,1 1 192-16,3 2-192 0,0 0 0 0,2-2 128 0,1 2-128 15,1 1 0-15,1-2 0 0,0 2 0 0,1-4 0 16,2 2 0-16,-1 0 0 0,2-1 0 0,1 0 0 15,-1 2 0-15,2-3 0 16,0-2 0-16,0-1 0 0,2 0 0 0,-1-1 0 16,2-2 0-16,-2-2 0 0,2-1 0 0,-2 0 0 0,2-1 0 0,-2-2 0 15,1 0 0-15,-2-1 0 0,0 1 0 0,-2-1 0 16,1-2 0-16,-2-1 0 16,0 0 0-16,-1 2 0 0,1-5 0 0,-3 3 0 0,1 1 0 0,-1-4 0 0,0 4 0 15,-2 2 128 1,-1-2-128-16,1 6 0 0,-2-1 0 0,0 2 0 0,-2 2 0 0,0 0 0 15,-2 2 0-15,0 2 0 0,0 2 0 0,-2 1 0 0,1 2 0 0,-1 0 0 16,1 1 0-16,-1-1 0 0,0 1 208 0,2-1-48 16,1 1-16-16,1-4 0 15,0 1 240-15,1-2 32 0,0 2 16 0,1-4 0 0,2 0-432 0,1-3 128 16,-1 3-128-16,2-1 0 0,0 0 320 0,3 1-32 16,-1 0 0-16,1 0 0 0,2-2-288 0,0 4 0 15,0-1 0-15,0-1 0 0,0 4 0 0,1-4 0 16,-1 2 0-16,1 1-144 15,1-2-432-15,1-1-96 0,-2 0-16 0,0-1 0 16,0 0 144-16,-1-2 32 0,-1 0 0 0,0-2 0 0,-1 2 384 0,1-2 128 0,-1 0 0 0,-2 1 0 16,-1-2-272-16,0 1 48 0,0 0 16 0,-1 0-10032 15,-1 0-1984-15</inkml:trace>
  <inkml:trace contextRef="#ctx0" brushRef="#br0" timeOffset="58357.21">24275 8393 12895 0,'2'-4'1152'0,"-1"0"-928"0,1 2-224 0,-1 2 0 0,0-3 256 0,-1 2 16 0,3-1 0 0,-1-5 0 0,2 1 176 0,-2-4 48 0,0 4 0 0,-2 0 0 0,0 2 464 0,-2-2 112 0,1 2 16 0,0 2 0 0,-3-2 176 0,2 2 32 0,-3 2 16 0,1-4 0 0,0-1-96 0,1 0 0 0,-1-1-16 0,0 0 0 16,2 0-368-16,-1-1-80 15,1-3-16-15,-1 2 0 0,2-2 48 0,-1 0 16 16,0 1 0-16,1 1 0 0,0 0-48 0,0-2-16 0,-1 4 0 0,1 0 0 15,1 1-272-15,-1 0-48 0,-2 3-16 0,2-2 0 16,0 1-256-16,0 0-144 16,-1 0 160-16,1 0-160 0,-1-1 0 0,1 1 128 15,-2 1-128-15,-1 1 0 0,2-2 0 0,-1-1 128 0,0 2-128 0,0-2 0 0,-1-1 320 16,1 2-48-16,-1-1 0 0,0-2 0 0,2 0-272 0,-1-1 160 16,0 0-160-16,0-2 128 0,1 1-128 0,-2 0 0 15,0-2 144-15,1-1-144 0,-1 4 0 0,0-2 0 16,-1 2 0-16,-1 1 0 15,0-4 0-15,-3 1 0 0,1 0 0 0,-1 2 128 16,0-2 64-16,1 2 0 0,-2 1 16 0,1-4 0 0,0 4-208 0,1-3 0 16,0-1 0-16,0 1 0 15,0 2 0-15,1-2 0 16,-1-1 0-16,1 2 0 0,0-2 0 0,0 0 0 0,1 0 0 0,-1 0 0 0,2 2 256 0,-3-2 0 16,2 0 0-16,0 1 0 0,-1 0-256 0,-1 2 0 15,1-3 0-15,-1 4 0 16,1-3 0-16,1 2 176 0,-2-2-176 0,2 3 160 0,0-4-160 0,0 1 0 0,0 2 0 0,-1-2 0 31,1 2 0-31,0 1 0 0,1 0 0 0,-2-1 0 16,-1 1 0-16,1 0 0 0,-1 0 0 0,0 0 0 15,-1-1 0-15,1 4 0 0,-1-3 0 0,0 2 0 16,2 1 0-16,-3 1 0 0,1 1 0 0,-2-2 0 16,1 3 0-16,0-2 0 0,-1 2 0 0,0 0 0 15,-3 0 0-15,2-1 0 0,-2 1 0 0,2 0 0 16,1 0 0-16,-1 0 0 0,-1-3 0 0,0 3 0 15,0-2 0-15,1 0 0 0,-2 2 0 0,2 0 0 0,-2 0 0 16,2 0 0-16,0 0 0 0,0 0 0 0,0 0 0 16,0 0 0-16,1 0 0 0,0-2 0 0,1 1 0 0,0-2 0 15,0-1 0-15,1 2 0 0,1-2 0 16,-1 2 0-16,0-2 0 0,1 2 0 0,-1-2 0 0,0 1 0 16,-1 2 0-16,0 1 0 0,1-2 0 0,-1-1 0 15,-1 3 0-15,1 0 0 0,-1 3 0 0,-1-3 0 16,2 2 0-16,-1-2 0 0,-1 1 0 0,0 2 0 15,1 1 0-15,-2-2 0 0,2-1 0 0,-1 2 0 16,1 1 0-16,-2 0 0 0,3 0 0 0,-1 0 0 16,1 0 0-16,2 1 0 0,-2-2 0 0,1 0 0 15,2 3 0-15,-2-5 0 0,2 4 0 0,0-5 0 0,0 4 0 16,0-4 0-16,0 3 0 0,1-3 0 0,-1 3 0 16,1-3 0-16,-2 1 0 0,2 2 0 0,-1-1 0 0,-1-2 0 15,1 4 0-15,-2-4 0 0,2 2 0 0,-2 2 0 16,-1 0 0-16,0 2 0 0,0-4 128 0,0 2-128 15,-1-1 0-15,1 0 0 0,0 3-144 0,1-2 144 16,-1 2 0-16,0 1 0 0,1-1 0 0,-1 0 0 16,2 0 0-16,-2 0 0 0,1 2 0 0,0-2 0 15,1 0 0-15,-1 0 0 0,2 0 0 0,-2-2 0 16,2 1 0-16,-1 0 0 0,1 1 0 0,-1-1 0 0,1-4 0 16,1 2 0-16,-2-1 0 0,1 2 0 0,1-1 0 15,-2 0 0-15,0 0 0 0,0 0 0 16,2 1 0-16,-1-1 0 0,2-2 0 0,0 4 0 0,1-4 0 15,2 4 0-15,-1-4 0 0,1 2 0 0,0-2 0 0,0 1 0 16,1 1 0-16,-2 1 0 0,2-2 0 0,1-1 0 16,-1 2 0-16,-2-1 0 0,2-1 0 0,0 2 0 15,0-1 0-15,-2 0 0 0,1 1 0 0,-1 0 0 16,2-1 0-16,0 0 0 0,-2 0 0 0,1 0 0 16,0-2 0-16,-1 2 0 0,1 0 0 0,0-2 0 15,1 0 0-15,0 0 0 0,-1 0 0 0,1 0 0 16,0 0 0-16,0 0 0 0,1-2 0 0,-2 0 0 0,2 2 0 15,0 0 0-15,0 0 0 0,0 0 0 0,0 0 0 0,3-24 0 16,-1 20 0-16,1-1 0 0,-1 0 0 0,2-1 0 16,0 1 0-16,1 1 0 0,-2-2 0 0,1 0 0 15,1-1 0-15,-1 0 0 0,1 1 0 0,-2-2 0 16,1 0 0-16,0-1 0 0,-1 0 0 0,0-1 0 16,-2 1 0-16,2-1 0 0,-2 0 0 0,1-2 0 15,2 2 0-15,-1-2 0 0,-3 3 0 0,1-1 0 16,0 0 0-16,1 1 0 0,1 2 0 0,-1-2 0 0,1 3 0 15,-1 0 0-15,3-1 0 0,-1 0 0 0,2-1 0 16,-1-1 0-16,3 2 0 0,-1 1 0 16,0-4 0-16,1 3 0 0,-1 1 0 0,1 0 0 0,-1 0 0 15,1 2 0-15,-4 2 0 0,1-2 0 0,-1 4 0 16,0 0 0-16,0 0 0 0,-3 0 0 16,1 4 0-16,-2-2-128 0,0 2 128 0,-1 2 0 0,0 0 0 15,-2 2 0-15,1 0 0 0,-2 1 0 0,2 1 0 16,-2 0 0-16,0 0 0 0,1 0 0 0,-1 1 0 0,0-1 0 15,-1-1 0-15,0 4 0 16,0-3 0-16,-1 2 0 0,-1 0 0 0,-1 1 0 0,1-1 0 0,-2 4 0 16,-1-2 0-16,-1 1 0 0,1-2 0 0,-1 2 0 0,0-2 0 0,0 0 0 15,1-3 0-15,0 1 0 0,1 0 0 0,1-2 0 16,0 1 0-16,1-2 0 0,2-1 0 0,0 0 0 16,3 2 0-16,-1-3 0 0,1 0 0 0,2 0 0 15,0 2 0-15,0-5 0 16,1 2 0-16,0-1 0 0,2 0 0 0,-1 1 0 0,1-4 0 0,-1 1 0 0,2 2 0 15,-1-1 0-15,2-2 0 0,-1 1 0 0,0 1 0 16,-1-2 0-16,2 2 0 0,-1-3 0 0,1 2 0 0,-1-2 0 31,1 1 0-31,-2 2 0 0,1-3 0 0,0 0 0 0,0 0 0 0,-2 0 0 0,3-3 0 0,0 2 0 16,1-1 0-16,2-1 0 0,0-1 0 16,2 1 0-16,1-2 0 0,0 1 0 15,3 0 0-15,2 1 0 0,3-2 0 0,2 1-12432 16,1 1-2496-16</inkml:trace>
  <inkml:trace contextRef="#ctx0" brushRef="#br0" timeOffset="67951.56">28739 8013 3679 0,'-2'0'320'0,"2"-2"-320"0,0 0 0 0,0 2 0 0</inkml:trace>
  <inkml:trace contextRef="#ctx0" brushRef="#br0" timeOffset="68109.66">28690 7998 3679 0,'0'0'320'0,"0"-1"-320"16,2 1 0-16,-1 0 0 0,-1 0 272 0,1 0-16 0,0-3 0 0,3 2 0 15,1 1-256-15,0-2 0 0</inkml:trace>
  <inkml:trace contextRef="#ctx0" brushRef="#br0" timeOffset="69849.82">28646 7987 9215 0,'0'-2'816'0,"0"2"-656"0,0 0-160 0,0 0 0 0,0 0 304 0,0 0 16 16,0 0 16-16,1-3 0 0,-1 2 464 0,1 1 96 0,1-3 0 0,-2 3 16 15,0 0 368-15,0 0 80 0,0 0 16 0,0 0 0 0,0 0 528 0,0 0 96 0,0 0 32 0,0 0 0 0,0 0 64 0,0 0 16 0,0 0 0 0,0 0 0 0,19-6-688 0,-16 6-128 0,1-2-16 0,2 0-16 0,0 2-720 0,3-3-144 0,-1 0-16 0,3 1-16 16,4-2-192-16,0-2-48 16,4 2 0-16,-1-4 0 0,3 0-128 0,3-1 160 0,0 0-160 0,4-1 160 15,0-3 32-15,3 3 16 0,1-2 0 0,0 0 0 16,2-1-208-16,-1 0 0 0,2 0 0 0,-3 1 0 16,-2 2 128-16,-2-2 0 15,-3 2-128-15,-2 1 192 0,-4-1-64 0,-3 2 0 0,-3 1-128 0,-3 4 192 16,-2-1-192-16,-2 4 0 15,-2-2 0-15,-2 4 0 0,-2-2 0 0,-1 1 0 16,-2 2 0-16,-3-1 0 0,1 2 0 0,-2-3 0 0,-2 4 0 0,2-1-160 0,-1-2 160 0,1 2 0 16,0 0 0-16,0-2 0 0,1 1 0 0,1-2 0 15,1 1 0-15,1-2 0 0,-1 2 0 0,2-1 0 16,0-1 0 0,1 0 0-16,0 1 0 0,1-1 0 0,0 0 0 0,-1 0 0 0,1 3 0 0,0-3 0 15,0 0 0 1,0 0 0-16,0 0 0 0,0 0 0 0,0 0 0 0,0 0 0 0,0 0 0 0,0 0 0 15,0 0 0-15,0 0 0 0,0 0 0 0,0 0 0 16,0 0 0-16,0 0 0 0,0 0 0 0,0 0 0 16,0 0 0-16,0 0 0 0,0 0 0 15,0 0 0-15,0 0 0 0,0 0 0 0,0 0 0 0,0 0 0 0,0 0 0 0,0 0 0 16,0 0 0-16,0 0 0 0,0 0 0 0,0 0 0 16,0 0 0-16,0 0 0 0,8 18 0 0,-8-18 0 15,2 0 0-15,-2 0 0 0,1 0 0 0,0 0 0 16,0 0 0-16,0 0 0 0,1 0 0 0,-1-2 0 15,0 2 0-15,-1-3 0 0,0 3 0 0,0 0 0 16,0 0 0-16,0 0 0 0,0 0 0 0,-2-22 0 0,0 18 160 0,0-4 16 31,0 0 0-31,0-1 0 0,0 2 16 0,-1-4 16 16,1 1 0-16,-1 0 0 0,1 0-64 0,-1 0-16 16,1-2 0-16,0 0 0 0,-2 2 0 0,1-5 0 15,0 1 0-15,-1-1 0 0,0 2 0 0,2-3-128 0,-2 3 192 0,0-3-64 0,2 1-128 0,-2 2 192 31,0-2-192-31,1 3 192 0,-1 4-192 0,2 0 0 0,-2 1 0 0,1 4 0 0,1-1 192 0,-1 2 16 32,1 2 0-32,-1 0 0 0,2 0-208 0,0 2 0 15,0-2 0-15,1 4 0 0,0-4 0 0,0 1 0 16,0-1 0-16,0 0 0 0,0 0 0 0,12 17 0 16,-7-11 0-16,1 1 0 0,-1 0 0 0,1 2 0 0,3 2 0 15,0 4 0-15,1-3 0 0,-1 4 0 0,1 0 0 16,1 3 0-16,-1 3 0 0,0 0 0 0,0 3 0 0,-2 3 0 15,-2 2 0-15,-1 3 0 0,-2 0 0 16,0-1 0-16,-1-1 0 0,1-3 0 0,-1 1 0 0,1-3 0 16,-1-2 0-16,2-1 0 0,-2-4 0 0,2 2 0 15,1-2 0-15,-1-2 0 0,1 1 0 0,0-5 0 16,-2-1 0-16,1 1 0 0,0-3 0 0,0-3 0 16,-2-2 0-16,0 1 0 0,1-2 0 0,-2 0 0 0,2 1 0 15,-2-5 0-15,-1 0 0 0,1 0 0 0,-1-3 320 16,1-1 32-16,-1-2 0 0,-1 0 0 0,0-3-176 15,-2 2-48-15,1-2 0 0,-2-1 0 0,1-2-128 0,-2-1 0 16,-3-6 0-16,1 0 0 0,-1-3 0 16,0 0 0-16,-1 0 0 0,-1-1 0 0,1 1 0 0,0-3 0 15,0 3 0-15,2 0 0 0,-1 0 0 0,1-1 0 16,2 5 0-16,0-4 0 0,2 1 0 0,1 1 0 16,1 1 0-16,1 3 0 0,0 0 0 0,2 1 0 15,1 4 0-15,0-1 0 0,1 3 0 0,0 2 0 16,-1-2 0-16,0 0 0 0,1 6 0 0,-2-4 0 15,1 6 0-15,-1-1 0 0,-1 2 0 0,0 2 0 0,1 2 0 16,-1 2 0-16,0 4 0 0,2 4 0 0,-2 3 0 16,1 0 0-16,1 4-128 0,-1 4 128 15,2 1 0-15,-2-1 0 0,2 1 0 0,0-4-144 0,1 0 144 16,-1 0 0 0,1-1-448-16,-1-1 32 0,1-1 0 0,2-3 0 15,-1-4-224-15,1-2-32 0,2-4-16 0,-1 0 0 0,4-2-384 16,0-1-80-16</inkml:trace>
  <inkml:trace contextRef="#ctx0" brushRef="#br0" timeOffset="71560">31476 8139 8287 0,'0'0'736'0,"0"0"-592"16,0 0-144-16,0 0 0 0,0-2 1024 0,0 2 160 0,0-2 32 0,0 1 16 0,-1 0 1136 0,2-3 208 0,-1 2 48 0,0 2 16 0,0 0-368 0,0 0-80 0,0 0-16 0,0 0 0 0,-18-10-1488 0,13 10-304 16,1 0-64-16,-1 0-16 0,-1 0-128 0,0 0-32 31,0 0 0-31,-2-3 0 0,0 3 576 0,0-2 112 16,0 1 32-16,-2-3 0 0,-1 1 112 0,-1 0 32 0,0-2 0 0,0 1 0 15,-2-2-352-15,-1-1-64 0,0 0-16 16,1-1 0-16,-1-1-320 0,1 2-80 0,-1-3-16 0,0 1 0 0,-1-3-32 0,0 2-128 15,-1-4 192-15,1 2-64 0,0-1-128 0,0 1 0 16,0 0 0-16,-2-1 0 0,1 3 256 0,-1-2-16 0,-1 2-16 16,0-2 0-1,2 2-96-15,0 0-128 0,-1 1 176 0,0 2-176 0,2 1 208 0,-1-3-64 16,-1 2-16-16,1 2 0 16,1 1-128-16,0-2 0 0,1 2 0 0,0 2 128 15,3-4-128-15,-1 2 0 0,1 0 0 0,2-1 0 16,1 4 0-16,2-4 0 0,1 4 0 0,1-4 0 15,0 1 128-15,1 0-128 0,2 1 192 0,-1-2-64 16,1 1 0-16,-1 2-128 0,1-2 192 0,-1 4-64 16,2-3-128-16,-1 2 0 0,-1 1 0 0,0 0 0 15,-1 4 0-15,0-4 0 0,-1 2 0 0,0-2 0 0,-1 4 0 16,0-2 0-16,0 0 0 0,-2 3 0 0,2-4 0 16,0 1 0-16,1 1 0 0,-1-2 128 0,2 2-128 0,-1-2 0 15,1 1 0-15,2-2 0 0,-1 0 0 0,1 3 0 16,1-3 0-16,1 0 0 0,0 0 0 0,0 0 0 15,0-3 0-15,0 3 0 0,0 0 0 0,0 0 0 16,0 0 0-16,0 0 0 0,0 0 0 0,0 0 0 16,0 0 0-16,0 0 0 0,0 0 0 0,0 0 0 0,0 0 0 15,0 0 0-15,0 0 0 0,0 0 0 0,0 0 0 16,0 0 0-16,0 0 0 0,0 0 0 0,0 0 0 16,-16 13 0-16,12-13 0 0,1 0 0 0,0-3 0 15,0 3 0-15,1-1 0 0,-1 1 0 0,1 0 0 0,1-3 0 16,-1 3 0-16,0-2 0 0,2 1 144 0,-1-2-144 15,1 1 256-15,0 1-32 0,0-3 0 0,0 1 0 16,1 0-224-16,0-4 0 0,0 3 0 0,3-3 0 16,-1 1 0-16,0-1 0 0,2-2 0 0,-1 2 0 15,1-3 176-15,0-3-176 0,1 4 192 0,1-6-192 16,0 2 224-16,1 0-64 0,1-2-16 0,0 1 0 16,0-4-144-16,3-1 0 0,-4 1 0 0,3-2 0 0,1 4 0 15,-3-3 0-15,3 3 0 0,-1 0 0 0,0 4 0 16,-1-3 0-16,0 4 0 0,-3 0 0 0,0 3 0 0,0 0 0 15,-2 1 0-15,-2 4 0 0,0-1 0 0,-2-1 0 16,0 4 0-16,-1-2 0 0,1 3 0 0,-2 0 0 16,0 3 0-16,0 0 0 0,-2 1 0 0,0 2 0 15,-1 4 0-15,-2 1 0 0,-1 2-128 0,-1 3 128 16,-2 4 0-16,-2 1 0 0,-1 5 0 0,-3 2 0 16,-1 8 0-16,-3 3 0 0,0 3 0 0,-1 5 0 0,0 0 0 15,0-1 0-15,3-5 0 0,-1-1 0 0,2-2 0 16,1-3 0-16,1-7 0 0,1 0 0 0,2-4 0 15,1-3 0-15,0-2 0 0,2-2 0 0,0-2 0 16,3-3 0-16,0-5 0 0,2 2 0 16,1-5 0-16,0-2 0 0,2-2 0 0,0 0 0 0,2-2 0 0,-1-2 0 15,1-2 0-15,2-3 0 0,-2 2 0 16,1-3 0-16,2-2 0 0,1-4 0 0,1-3 0 0,1-2 0 16,2-1 0-16,1-2 0 0,1-3 0 0,3-1 0 15,1-2 0-15,-1 1 0 0,0 1 0 0,1 1 0 16,1 1-160-16,-1-3-16 0,1 3 0 0,-1-1 0 15,-2 2 176-15,1 2-192 0,0 2 192 0,-1 1-192 16,-2 4 192-16,0 0 0 0,1 1 0 0,-1 2 0 0,-3 0 0 16,1 1 0-16,0-1 0 0,-2 4-128 0,0-1 128 15,0 1 0-15,-1 3 0 0,0-2 0 0,0 2 0 0,-2 0 0 16,1 1 0-16,-3 0 0 0,1 3 0 0,-2 2 0 16,-1 0 0-16,-1 0 0 0,0 2-160 0,-4 6 0 15,-2 0 0-15,-1 2 0 0,-2 4 0 0,-2 2 0 16,-3 5 0-16,-1-1 0 0,-2 2 160 0,1 3-160 15,0-1 160-15,-1 1-160 0,2 1 160 0,3-4 0 16,3-2 0-16,1-1 0 16,3-3 0-16,2-1-160 0,2-3 160 0,2-2-160 15,1-4-448-15,1 0-96 0,3 0 0 0,2-2-17728 0</inkml:trace>
  <inkml:trace contextRef="#ctx0" brushRef="#br0" timeOffset="72410.39">31527 8044 2751 0,'0'-6'256'0,"-1"3"-256"0,0 0 0 0,1 0 0 0,0 3 5152 0,0 0 992 0,0-2 192 0,0 0 32 16,0-1-3040-16,1-2-624 0,-1 1-112 15,0-2-32-15,0 0-1280 0,1-1-256 0,-1 4-48 0,-1-3-16 0,0 2-512 0,-2-1-96 0,-1 1-32 0,0 2 0 0,-1 0 0 0,-3 2 0 0,-1 0 0 0,-2 2 0 0,-1 3-128 0,-3 1-16 0,0 0-16 0,-2 4 0 16,-2 0-160-16,1 2 0 0,-2 2 0 0,2 1 128 16,0-2-128-16,3 0 0 0,2 1 0 0,0-4 0 15,5-1 0-15,2 1 0 0,1-4 0 0,1 0 0 16,3-1 0-16,1 0 0 0,0-1 0 0,2 0 0 0,1 0 0 15,2 0 0-15,1 0 0 0,1-2 0 0,1 1 0 16,0-2 0-16,2 2 144 0,1-2-144 0,-1-1 0 16,1-1 144-16,0-2-144 0,2 1 0 0,-1-2 0 15,1 0 0-15,-1 0 0 0,-1-2 0 0,1 0 128 0,0-3-128 16,-1 2 0 0,-3-2 0-16,0-1 0 0,-2 2 128 0,0-2-128 15,-2 0 0-15,0 0 240 0,-2 1-64 0,-1 0-16 0,0-1 0 0,-1-3-160 0,-1 3 160 16,0-2-160-16,-1 2 160 0,-2 2-32 0,0-2-128 15,-1 3 192-15,-1 1-64 0,0 3-128 0,-2 0 0 16,1 3 0-16,-3 3 128 0,0 3-128 0,-2 1 0 0,-1 3 0 16,0 5 0-16,-1-1 0 0,1 2 0 15,0 1 0 1,1 0 0-16,1 1-320 0,2-2 0 0,2 0 0 16,-1-4 0-16,3-2 128 0,3 0 16 0,-1-2 16 0,3-1 0 15,0-1 160-15,3-2 0 0,1-1 0 0,1-3 0 16,1 0 0-16,1 0 0 0,3-2 0 0,0-2 128 15,1 0-128-15,0-2 0 0,3 0 128 0,-2 0-128 16,1-4 0-16,0 0 0 0,-1 1 0 0,0-3 0 16,0 2 0-16,-2 0 0 0,1 0 0 0,-4 2 0 15,1-1 0-15,-3 2 0 0,0 0 0 0,-2 1 128 0,0 0 0 0,-1-1 0 16,-2 2 0-16,0 1 0 0,-1 0 128 0,-3 2 48 16,1 2 0-16,-3 0 0 0,-1 2-160 0,0 2-16 15,0-2-128-15,-2 5 192 0,1-4-192 0,0 4 0 16,-1-1 0-16,2 1 0 0,-1-1 0 0,2 0 0 15,1 3 0-15,0-3 0 0,0 1 0 0,0 0 0 16,2-1-208-16,-1-2 64 16,-1 1-400-16,0-2-80 0,0 4-16 0,-1-6-18048 0</inkml:trace>
  <inkml:trace contextRef="#ctx0" brushRef="#br0" timeOffset="73470.62">28798 7879 13823 0,'0'-5'1216'0,"0"4"-960"0,0-1-256 0,1 2 0 0,1-3 1328 0,-1 2 208 0,1-1 64 0,2-2 0 0,1-6-368 0,1 1-64 0,0 1-16 0,-2 0 0 0,0-2 448 0,-1 2 64 0,0 0 32 0,-1 2 0 0,0 0-320 0,-4 0-64 15,1 1-16-15,-1 1 0 0,-2 2-240 0,-2 0-48 0,1 2-16 0,-3 0 0 16,1 4-528-16,0 5-96 0,-2 1-32 0,1 2 0 15,0 4-336-15,2 3 0 16,-1 0 0-16,2 2 0 0,3-1 0 0,1 2 0 0,2-2 0 0,1 1 0 0,2-2 0 16,0-6 0-16,0 2 0 0,1-2 0 0,2-2 0 0,0 1 0 15,2 0 0-15,1 1 0 0,-1-4 0 16,-1-2 0-16,1-1 0 0,0-2 0 16,-2 1 0-16,2-5 0 0,-2-3 0 0,2 3 0 0,-2-3 0 0,1-4 0 15,-1 1 0 1,-1-2 0-16,0 0 0 0,1-3 0 0,-3 0 128 0,0 2-128 0,0-3 352 0,0 2 0 15,-3-2 0-15,0-2 0 0,0 2-160 0,-2-1-16 16,1 1-16-16,-2 0 0 0,-1 2 16 0,-1-3 0 16,1 3 0-16,-3 0 0 0,1 2-176 0,-2 0 128 0,0 2-128 15,1 0 128 1,-2 4-128-16,1-1 0 0,1 3 0 0,-2 3 128 0,1-1-128 0,-2 4 0 16,1 0 0-16,-1 2 0 0,-1 0 0 0,0 2 0 15,0 3 0-15,2-1 0 0,-1-1 0 0,0 0 0 0,3 2 0 0,0 0 0 16,0-3 0-16,1 0 0 0,2-1 0 0,1-1 128 15,-1 2-128-15,3-2 0 16,0 0-160-16,0-1 160 0,2-1 0 0,-1-3 0 0,1 0 0 0,2 1 0 16,1-1 0-16,-1 0 0 0,1-1 0 0,0-4 0 15,1 2 0-15,-1-4 0 0,1 2 0 0,-1-2 0 0,0-2 0 16,0 2 0-16,-2-1 0 0,1-1 0 16,1-1 0-16,0-3 0 15,0-1 0-15,-3 1 0 0,1 0 0 0,-2 0 0 0,0-3 0 0,-2 4 0 0,0 0 0 16,-3-1 0-16,2 1 0 0,-3 2 0 15,-1 1 0-15,-2 0 0 0,0-1 0 0,-2 5 0 16,1 1 0-16,-1 1 0 16,0 1 0-16,0 1 0 0,2 2 0 0,-1 2 0 15,0 0 0-15,2 3 0 0,1 1 0 0,0 0 0 0,-1-1 0 0,4-2 0 0,-1 2 0 0,0 1 0 16,2-2 0-16,1 0 0 0,1 0 0 0,0-2 0 16,3 1 0-1,1-2 0-15,1 0 0 0,4-4 0 0,-1 1 0 0,2-4 0 0,1 1 0 0,2-2 0 0,0-3 0 16,2-2 0-1,1 2 0-15,-2-5 0 0,1 4 0 0,-4-3 0 16,-3 1 0-16,0-1 0 0,-3 2 0 0,-4 0 0 0,-2 2 0 0,-3 2 0 0,-1-1 0 0,-5 4 0 16,-1 1 192-16,-4 0-64 15,-3 4 0-15,-2 2-128 16,-1 0 240-16,0 0-64 0,0 2-16 0,0 0 0 16,1 2-160-16,0-1 0 0,3 1 0 0,2 2 0 15,4-2-496-15,4 0-80 0</inkml:trace>
  <inkml:trace contextRef="#ctx0" brushRef="#br0" timeOffset="99867.72">22312 11449 4607 0,'-1'0'400'0,"0"0"-400"0,1 0 0 15,0-2 0-15,0 2 576 0,-1-1 48 0,1 1 0 0,-2-4 0 0,0 2 624 0,1 2 128 0,-2-4 32 0,1 1 0 0,0 3-512 0,1-2-112 0,0 1-16 0,-1 1 0 0,0 0-48 0,0 0-16 0,1-3 0 0,-2 3 0 16,2 0 176-16,0 0 16 0,-1 0 16 0,1-2 0 0,1 4 128 0,0-2 32 16,0 0 0-16,0 0 0 0,0 3-16 0,0-2 0 0,0 1 0 0,0 2 0 15,-1 2-128-15,0 0-32 0,-1 1 0 0,1 1 0 16,-1 0 48-16,-1 0 0 15,0 2 0-15,0-2 0 0,1-3-128 0,-2 1-32 0,0 0 0 0,2 0 0 16,-1-2-240-16,2-2-48 0,0 2-16 0,1-3 0 0,1 2-240 16,0-3-48-16,2 0-16 0,-1 0 0 0,2-3-176 0,0 3 0 15,-1-1 0-15,1 1 0 0,0-2 160 0,-1 0-160 16,1 1 192-16,0 0-192 16,0 1 128-16,-2 0-128 15,1 0 0-15,-1 1 0 0,0 0 0 0,1 1 160 0,-1 0-160 0,0 2 128 0,-1-2 48 0,0 0 0 16,0 2 0-16,-1-2 0 0,2 3-176 0,-2-4 0 15,0 1 0-15,1-2 0 0,-1 4 0 0,0-4 0 16,1 0 0-16,-1 3 0 16,0-3 0-16,1 0 0 0,-1 0 0 0,0-3 0 0,0 3 0 0,2-2 0 0,-2 0 0 15,0 0 0-15,1 1 0 0,0 1 0 16,0-3 0-16,-1 3 0 0,0 0 0 0,0 0 0 0,0 0 0 0,0 0 0 31,0 0 0-31,0 0-144 0,0 0 144 0,0 0 0 0,0 0-144 0,0 0 144 16,0 0 0-16,0 0-144 15,0 0 144-15,0 0 0 0,0 0-144 0,0 0 144 0,0 0-272 0,0 0 16 0,0 0 0 0,0 0 0 32,0 0-496-32,19-6-80 0,-18 2-32 15,-1 2 0-15,1-2 608 0,1 2 112 0,-2-1 144 0,1 2-208 0,-1-3 208 16,1 2 0-16,1-2 0 0,0 2 0 0,0-2 0 0,1 1 160 16,0 3-160-16,1-2 128 0,0 1 0 15,0-3 0-15,0 1 0 0,1 0 0 0,0 0-128 16,-1 0 128-16,0-2-128 0,-1 1 128 0,1-2-128 15,-3 2 128-15,1 0-128 0,-2-2 128 0,-2 1 80 0,0 1 16 16,-3 1 0-16,0-2 0 0,-1 4 64 0,-2-3 16 16,0-1 0-16,-1 1 0 0,2 1 80 0,1 0 32 15,-2-1 0-15,1 2 0 0,-1 4-416 0,1-2 128 16,-1 4-128-16,1 2 0 0,0 0 176 0,0 1-48 16,4 5-128-16,0 0 192 0,2 2-192 0,1-2 0 15,1 2-144-15,2 1 144 0,2 3-256 0,1-4 32 16,0 1 16-16,1-3 0 0,2-1-48 0,-1 0 0 0,0-3 0 15,2-2 0-15,0 0 256 0,-1-3 0 0,1 0 0 16,-1-5 0-16,3 1 0 0,-3-2 0 0,1-1 0 0,0-2 0 16,0-2 160-16,0-2-32 0,0 0 0 0,-1 0 0 15,-1-2-128-15,0 2 0 0,-1-3 0 0,-1 1 0 16,-1 2-192-16,-2-2 192 0,-1 3-192 0,-1-1 192 16,-1 4-128-16,-1-3 128 0,-1 2 0 0,-2 1 0 15,0-1 0-15,-2 1 0 0,0 3 0 0,-2-1 0 16,2 1 240-16,-1 3 16 0,-2-2 0 0,-1 2 0 15,2 0-112-15,-1 2-16 0,0-2 0 0,2 3 0 0,1 1-128 16,0-2 0-16,-1 2 0 0,1 2 0 0,1-2 0 16,2-1-176-16,-1 4 48 0,0-3 0 15,2 4 128-15,0-2 0 0,1 0 0 0,1-2-128 0,0 2 128 16,3 0 0-16,0-2 0 0,2 1 0 0,0 1 0 0,3-2 0 16,2 2 0-16,-1 0 0 0,1-2-192 0,0 2-128 15,0-2 0-15,0 2-16 16,5 0-112-16,0-2-32 0,1 2 0 0,0-1 0 0,-1-1 160 0,-2-3 16 15,1 2 16-15,-3-3 0 0,0-3 288 0,-2-1 0 16,-1 1 0-16,-1-1 144 0,-4-2 288 0,0-3 48 0,-2 2 16 16,-2-2 0-16,-3-3-192 0,-2 2-48 15,0 0 0-15,-4-3 0 0,-1-1-128 0,-4 0-128 16,-1 2 192-16,0-3-192 0,-2 1 128 0,0 2-128 0,1-1 0 16,-2 4 0-16,2-1 240 0,-1 0-64 0,2 4-16 0,1-1 0 15,3 4-160-15,2 1 160 0,2 2-160 0,0 2 160 16,4 1-160-16,2 4 0 0,1 0-160 0,1 2 160 15,2 1-208-15,2 2 48 0,1 2 16 0,1 0 0 16,0 2-144-16,2-1-32 0,0 3 0 0,-3-6 0 16,0-2 16-16,0 1 0 0,1 0 0 0,2 0 0 15,-2 2 304-15,-1-6 0 0,1-1 0 0,-1 0 0 16,0-2 0-16,1-1-160 0,2-3 160 0,-1-3-128 31,0-1-768-31,1-2-128 0,-1 0-48 0,1-1 0 0,-1 0-48 0,-1-1-16 0,0 0 0 16,1 2 0-16,-1-2-272 0,0 1-64 0,1 0-16 0,0 2-10160 15</inkml:trace>
  <inkml:trace contextRef="#ctx0" brushRef="#br0" timeOffset="101860.49">22469 11490 13823 0,'-3'-3'1216'0,"0"0"-960"0,2-1-256 0,2 4 0 16,-1-2 1264-16,0 2 208 0,0-4 32 0,-1-2 16 0,0-3 304 0,-1 3 64 0,1 2 16 0,0 1 0 0,0 0 144 0,-2 3 16 0,1 3 16 0,-1 0 0 0,0 1-560 0,0 1-112 16,-1 3-32-16,0-2 0 15,0 0-576-15,0 0-112 0,2 0-32 0,-1-2 0 0,1 0-336 0,-1 1-64 16,2-4 0-16,0 1-16 0,1-2-240 0,0 0 0 16,-2 0 0-16,2 0 0 0,2 0 0 0,-2-2 0 15,1 1 0-15,-1 1 144 0,1 0-144 0,-1 0 192 16,0 0-192-16,0 0 192 0,0 0-192 0,0 0 0 15,16 18 0-15,-12-12 128 0,1 2 0 0,0 0-128 16,2 2 192-16,1 3-64 16,0-1-128-16,1-2 0 0,0 2-192 0,-2-1 192 0,2 2-128 0,-1-2 128 0,1-1 0 15,-2 2 0-15,1-2 0 0,1 0 0 0,-2-1 0 0,0 1 0 16,1-4 0-16,-2 0 0 0,0 0 0 16,0-2 0-16,1 2 0 0,-1 0 0 0,0 0 128 0,1-2-128 15,1 3 224-15,-1 0-32 0,3 1-16 0,-1-1 0 16,1 1-176-16,-2 2 0 0,3-3 144 0,-1 2-144 15,1 1 128-15,-1-1-128 0,1-2 128 0,1 2-128 16,-1 1 0-16,0-4 0 0,-3 0 0 0,2-2 0 0,-1-1 0 16,1 2 0-1,-1-3 0-15,0 3 0 0,0-2 224 0,0 0-32 0,-1-3 0 16,1 3 0-16,1-1-192 0,-3 0 144 0,0 1-144 0,0 0 128 16,2 0-128-16,-1-2 0 0,2 4 0 15,0-1 0-15,0-2 176 0,0-1-48 0,1 3-128 0,0-3 192 0,-1 3-48 16,1-3-16-16,2 2 0 0,-1-1 0 0,2 0-128 0,-1 0 0 15,-1-2 0-15,2 2 0 0,0 2 0 0,-1-1 0 16,1 0 144-16,-2 1-144 0,2 2 0 0,-2-3 0 31,-1 3 0-31,2-2 0 0,0 2 0 0,0 0 0 0,-1 0 0 0,0-2 0 0,1 2 0 0,0-3 0 16,0-2 0-16,-1 1 0 0,0-2 0 0,0 0 0 16,-1-3 0-16,-1 0 0 0,1-1 240 0,0-1-32 15,1 2 0-15,-1-3 0 0,2 2-208 0,-2 0 0 0,1-1 128 16,-1 1-128-16,2 4 0 0,-2-2 144 0,0 2-144 0,3 2 128 15,-1 1-128-15,1 1 0 0,-2-1 0 0,2 4 0 16,-1-4 0-16,0 3 0 0,0-1 0 0,1-1 0 31,0-1 0-31,-2 0 0 0,2-3 0 0,-2 0 0 0,0-3 0 0,2 0 0 16,2-3 0-16,0 0 0 0,-1-4 0 0,1 0 192 0,-1 1-192 0,0-1 192 16,-1 0-192-16,1-1 192 0,-1 4-192 0,-2-2 192 15,-1 2-192-15,0 1 0 0,-1 1 0 0,-1 0 0 0,0 2 0 16,-1 1 0-16,1 1 0 0,-2-2 0 0,1-1 0 15,-1 2 0-15,1-1 0 16,0 2 0-16,1-2 0 16,0 0 0-16,-1-1 0 0,2-2 128 0,-1 1-128 0,1-1 0 15,1-1 0-15,0-2 0 0,1 2 0 0,1-3 128 16,-2 1-128-16,1-1 128 0,-1-2-128 0,2-1 0 16,-3 1-192-16,0 0 192 0,-1 2 0 0,0-4 0 15,0 3 0-15,-1 0 0 0,0 0 128 0,-1 1 0 16,1 0 0-16,-1 0 0 0,0 4-128 0,1-4 0 15,-2 4 0-15,1-3 0 0,1 5 0 0,-1-2 0 0,0 3 0 16,0-2 0-16,-1 1 0 0,3 0 0 0,-2-2 0 16,1 1 0-16,-2 1 0 0,0 1 0 0,-1-1 0 15,0-1 0-15,0 1 0 0,-1 1 0 0,0-4 0 16,-1 4 0-16,-1 0 0 0,1-1 0 0,1 0 0 16,-3 0 0-16,0 0 0 0,0 0 0 0,-1 2 0 0,0-2 0 15,0-1 0-15,-1 4 0 0,0-1 0 0,0 2 0 16,-1 0 0-16,0 0 0 0,1 0 0 0,-2 2 0 15,-1 2 0-15,2-2 0 0,0 2 0 0,-2-2 0 16,0 2 160-16,2 0-160 0,-1-2 192 0,1 2-192 16,0-2 128-16,0 2-128 0,-1-4 0 0,2 3 0 15,-1-2 0-15,-1 1 0 0,2-2 0 0,0 0 0 0,1 0 0 16,-1 0 0-16,-1 0 0 0,2 0 0 0,0 0 0 16,0 0 0-16,0 0 0 0,-1 0 0 0,1-2 0 0,0 2 0 15,-1 2 0-15,1-2 0 0,0 0 0 0,0 0 0 16,0 0 0-16,0 0 0 0,0 0 0 0,0 0 0 15,0 0 0-15,0 0 0 0,0 0 0 0,0 0 0 16,0 0 0-16,0 0 0 0,0 0 0 0,0 0 0 16,0 0 0-16,0 0 0 0,0 0 0 0,0 0 0 15,0 0 0-15,0 0 0 0,0 0 0 0,18 10 0 0,-15-10 0 16,1 0 0-16,-3-2 0 0,1 1 0 0,0 1 0 0,-2 0 0 16,0-3 0-16,0 3 0 0,0 0 0 0,0-2 0 15,0 0 0-15,0 2 0 0,0 0 0 0,0 0 0 16,0 0 0-16,0 0 0 0,0 0 0 0,0 0 0 15,0 0 0-15,0 0 0 0,-10-18 0 0,7 15 0 16,1 2 0-16,-1-1 0 0,0 0 0 0,-4 0 0 16,4 2 0-16,-2-3 0 0,-4 2 0 0,-2 1 0 15,-3-2 0-15,-2 2 0 0,-1 2 0 0,-2-1 0 16,0 2 0-16,0 1 0 0,-2 4 0 0,1-2 0 16,7 1 0-16,-3 0 0 0,-1 2 160 0,0 1-160 15,1-3 0-15,1 2 0 0,3-6 0 0,0 2 0 0,2-5 0 16,2 0 0-16,2 0 0 0,0-2 0 15,2-2 0-15,2 2 0 0,2-4 0 0,-2 2 0 0,2 1 0 0,2 0 0 16,0-4-176-16,3 1 176 0,4-4-192 16,1 0 64-16,1 2 0 0,2-2 0 0,2 0 128 15,1 1-160-15,2 1 160 0,-1 3-160 0,0-1 160 0,-1 1-208 16,2 1 80-16,-1 1 128 0,-2 2-128 0,0-1 128 16,-2 2 0-16,-2-2 0 0,-1 2 0 0,0-1 0 15,-2 1 0-15,-1-1 0 0,0 1 0 0,1-2 0 0,-2 0 0 16,0 2 0-16,-1-2 0 0,-1-1 0 0,0 2 0 0,-1-1 0 15,1-2 0-15,0 1 0 0,-1 1 0 0,1 1 0 16,0-3 0-16,-2 3 0 0,2 0 0 0,0 1 0 16,-1 1 0-16,0 1 0 0,1 1 0 0,-2 0 0 15,1 4 0-15,-1-4 0 0,0 0 0 0,0 3 0 16,1-2 0-16,0 2 0 16,-1 0 0-16,1 0 0 0,1-2 0 0,-1 0 0 15,1 1 0-15,0-4 0 0,1 1 0 0,1 2 0 0,1 1 0 0,-1-5 0 16,2 4 0-16,-2-4 0 0,1 0 0 0,0 0 0 15,-1 0 0-15,0-3 0 0,-2 3 0 0,-2-1 0 16,1 1 0-16,-3 0 0 0,0 0 128 0,0 1-128 16,-3 2 0-16,-1-1 192 0,-1 2-192 0,-2 0 192 15,0 2 128-15,-2 0 48 0,-1 0 0 0,0 0 0 0,-1 2-112 0,1 0 0 16,-1 1-16-16,1-1 0 0,2 0-112 0,0 0 0 16,1 1-128-16,-1 0 192 0,2 3-192 0,2-2 0 15,1 3 0-15,-1-1 0 0,0 0 0 0,2 1 0 16,-1-3 0-16,1 3 0 0,-1 2 0 0,1 1 0 15,-1 0 0-15,1 0 0 0,-1 0 0 0,0-1 0 16,0-1 0-16,1 1 0 0,-2-3 0 0,2-2 0 0,-2 2 0 16,1-2 0-16,1-2-176 0,1-2 176 0,-1-4-160 0,0 1 160 31,1-3-512-31,0-3 0 0,1-3 0 0,0-1 0 16,1-2-208-16,1-4-48 0,1-2-16 0,2 0 0 15,1-1-352-15,0-2-64 0</inkml:trace>
  <inkml:trace contextRef="#ctx0" brushRef="#br0" timeOffset="102930.01">24385 11419 11055 0,'-4'2'976'0,"0"-2"-784"0,1-2-192 0,1 2 0 0,1 0 2080 0,1-2 368 0,0 2 80 16,-1-3 16-16,0 0-2352 0,-2-3-480 0,1 0-96 0,1-3 0 0,-2 2 832 0,1 1 192 0,-1 2 16 0,-1-1 16 0,1 4 576 0,-1-2 112 0,2 3 32 0,-2 0 0 31,0 0 400-31,-1 3 96 0,1 0 16 0,-1 0 0 0,1 3-480 0,0-1-80 0,0 1-32 0,0 0 0 31,2 3-736-31,1-3-160 0,-2 0-32 0,2 2 0 16,0 3-384-16,0-4 0 0,-1 2 128 0,1 1-128 16,0 0 256-16,1 2 0 0,0-2 16 0,0 2 0 15,0-2 16-15,1 1 0 0,2 3 0 0,-1-2 0 16,2 1-144-16,-1-3-16 0,1 2-128 0,1-5 192 15,1 2-64-15,2-2 0 0,-1-2-128 0,2-1 192 0,-1-1-48 16,1-2-16-16,1-2 0 0,-1-2 0 0,1-1-128 16,-2-1 0-16,0 1 0 0,-1-5 128 0,0-1-128 0,1 0 0 15,-2-1 0-15,-1 1 0 0,-1 0 0 16,-2 0 0-16,1-2 0 0,-3-3 0 0,0 3 0 16,0-2 0-16,-2 2 0 0,0-2 0 0,-1 2 192 0,-2-3-64 15,1 1 0-15,-1 2 0 0,-2 2 0 0,1 1 0 16,0 2 0-16,0 2 0 0,1 1-128 0,-1 4 0 15,2-2 144-15,-1 4-144 0,0-2 160 0,0 3-32 16,1 1-128-16,0 2 192 0,-1 0-192 0,1 1 128 0,-1 2-128 16,1 0 0-16,1-2 0 0,0 2 0 0,-1 1 0 15,2-1 0-15,1 4 0 0,-1-5 0 0,1 2 0 16,1 0 0-16,1-1 0 0,1-2 0 0,0 2 0 16,2-3 0-16,0 2 0 0,-1-2 0 0,2 0 0 0,0-2 0 15,3 1-144-15,-2 0 144 0,2 0 0 0,1-4-144 16,2 1-64-16,-2-2-16 0,1-2 0 0,0 1 0 15,-1-2 224-15,3-3 0 0,-2 0 0 0,-1-2-144 16,-1 2 144-16,-1 0 0 0,1-4 0 0,-1 4 0 16,-2-4 0-16,-2 1 0 0,-1-1 0 0,-2 2 0 0,0 0 144 15,-2 0-144-15,-2 1 192 0,-1-2-192 16,-1 2 208-16,-2-2-64 0,0 2-16 0,-1-1 0 0,-2 0 48 0,0 2 0 16,0 0 0-16,-2 1 0 0,3 4-48 0,-1-2-128 15,3 3 192-15,-1 3-64 0,1-1-128 0,1 6 0 16,1-2 0-16,0 4 0 0,1 0 0 0,1 1-192 15,-1 2 32-15,1 0 16 0,2 0 144 0,1-2-160 16,-1-1 160-16,1-2-160 0,0 3 160 0,1 1 0 16,1 2 0-16,0-4 0 0,2-2 0 0,-1 0 0 15,3-3 0-15,0-2 0 0,3 0-304 0,0-3 32 16,2-3 0-16,1 0 0 0,0-2 80 0,2-1 32 16,-1-2 0-16,2 2 0 0,-1-4 160 0,1 0-128 15,0 2 128-15,-2-2-128 0,-1 0 128 0,-1-1 0 0,-1 1 0 16,-3 0 0-16,0 0 0 0,-4-1 0 0,1 1 0 15,-4 3 0-15,1 0 0 0,-4-1 0 0,-1 1 128 16,-4 1-128-16,0 0 384 0,-4 0 0 0,0 1 0 0,-4-1 0 16,0 3-96-16,0 0-16 0,-2 3 0 15,1-3 0-15,0 3-144 0,1 3-128 0,2-2 192 0,2 4-192 16,0-1 0-16,2 2 0 0,3 4 0 0,1-2 0 16,2 2 0-16,3 0 0 0,2 5-160 15,1-4 160-15,4 1-352 0,0 3 48 0,4-2 16 16,1-4 0-16,1 1 16 0,0-3 0 0,2-1 0 0,-1-3 0 15,-1 0 112-15,0-2 32 0,1-1 0 0,-1 0 0 16,0-1 128-16,1-5 0 0,-3 2 0 0,-1-2 0 0,-1-3 0 16,-2-1-192-16,-1 0 64 0,-2-2 0 15,1 0-448-15,-3-3-64 0,0-1-32 16,-1 0-17312-16</inkml:trace>
  <inkml:trace contextRef="#ctx0" brushRef="#br0" timeOffset="105443.77">24045 11222 11967 0,'0'0'1072'0,"0"0"-864"0,0 0-208 0,0-3 0 0,0 3 144 0,0 0-16 0,1-1 0 0,-1-1 0 0,0 1-128 0,0-2 0 0,0 3 0 0,0 0 0 15,0 0-512-15,0 0 32 0,0 0 0 0,0 0 0 0,0 0 608 0,0 0 112 0,0 0 16 0,0 0 16 16,0 0 608-16,-9 19 112 0,7-12 32 0,1-1 0 16,-1 0-32-16,0 1 0 0,-1-1 0 0,1 0 0 0,-1 4-416 15,-1-2-64-15,0 0-32 0,-1 1 0 0,-1-2-352 16,0 2-128-16,-2 3 0 0,-1-6 0 15,3 2 208-15,-2-2-48 0,-2 2-16 0,0-1 0 0,0-1 688 16,0 0 128-16,0-2 16 0,0 2 16 0,0 0-208 0,-1 0-32 16,0 0-16-16,-1-2 0 0,1 2-512 0,-2 1-96 15,2-4-128-15,-1 1 176 16,-1 1-560-16,0-4-128 0,-1 3 0 0,-1 1-16 0,0-2 400 0,-1 0 128 16,0 1 0-16,0-2 0 0,1 4 0 0,-1-2 0 15,-1 0 128-15,1 2-128 0,1-2 240 0,2 1-48 16,0-2-16-16,1 1 0 0,-2 0-176 0,1 1 0 0,-1-2 0 15,2 0 0-15,2 1 480 0,0-2 64 0,2-1 16 16,0 2 0-16,-3-1 16 0,0-2 0 0,-1 1 0 0,0-1 0 16,0 0 0-16,-2 0 16 0,0 0 0 15,1 0 0-15,-1 0-16 0,1 0 0 0,-3 3 0 0,-1-2 0 16,1 2-384-16,-2-1-64 16,-1 2-128-16,-2-2 176 0,0 2-368 0,-1-2-80 15,-1 2-16-15,0 0 0 0,1-2 288 0,0 2 0 0,2-4 0 0,0 3 0 16,3-3 320-16,4 0-16 0,4 0-16 0,-1-3 0 15,-1 3-112-15,-2-2-32 16,1 0 0-16,-2 0 0 0,1 1-144 0,2-4 0 0,1 3 0 0,1 0 0 16,0-2 0-16,1-1 0 0,-1 2 0 0,2-1 128 15,-1 0 208-15,1-2 48 0,1 1 0 0,-2 1 0 0,1 1-64 0,1-4 0 16,-2 1 0-16,1 0 0 0,1 2 64 0,-2-2 0 16,2-2 0-16,0 0 0 0,1-1-128 0,-1 0-32 15,-1-1 0-15,2-1 0 0,-1-1-224 0,1 0 128 16,-1 1-128-16,1 0 0 0,-1 0 0 0,1 0 0 15,-1-1 0-15,0 3 0 0,1-1 0 0,0 0 0 16,1 1 0-16,0 2 0 0,1-4 0 0,-1 3 0 16,2-2 0-1,-1-1 0-15,1 4 0 0,0-3 0 0,1 1 0 0,0 0 0 0,0 2 0 0,1 1 0 0,-2 0 0 16,1 0 0 0,1-1 0-16,-1 4 0 0,1-1 0 0,0 1 0 0,-1 1 0 0,-1 1 0 0,1-2 0 15,0 1 0-15,0 1 0 0,-1 1 0 16,1-3 0-16,0 3 0 0,0 0 0 0,1 0 0 15,0 0 0-15,-1 3 0 0,1 0 0 0,0-3 0 0,0 0 0 0,0 0 0 16,0 0 0-16,7 19 0 0,-5-13 0 0,1-2 0 16,-1 2 0-16,0 0 0 0,0 0 0 0,1-2 0 15,-1 2 0-15,1-2 0 0,-1 1 0 0,-1 1 0 16,2-1 160-16,-1 0-160 0,1 1 160 0,-1 0-160 16,1 0 144-16,0 2-144 0,2 0 128 0,0 0-128 15,0 1 0-15,0 0 0 0,0 1 0 0,0 3 0 0,0 2 0 0,0 1 0 31,-1 0 0-31,-2 2 0 0,2 2 0 0,-4-4 0 16,1 3 0-16,-2-3-176 0,0 2 176 0,-1-5-160 16,0-1 160-16,1 0-160 0,-2-2 160 0,1 0 0 15,0 0 0-15,0-4 0 0,-1 0 0 0,2-2 192 16,-1 1-64-16,1-1 0 0,-1-3-128 0,2 2 0 16,-1-3 0-16,1 0 0 0,-1 0 0 0,1 0 0 15,-1 0 0-15,1-3 0 0,-2 2 0 0,0-2 0 0,1 2 0 16,1 1 0-16,0 0 144 0,0 0-144 0,-10-23 192 0,8 18-192 15,1-2 192-15,-1 1-64 0,-1-2 0 0,1-2-128 16,-1 0 128-16,1-3-128 0,-1 1 0 0,1-2 0 16,-1 2 0-16,0 0 0 0,0-1 0 15,1 1 0-15,-1-2 0 0,1 2 0 0,-1 0 0 0,1 2 0 16,-1-3 0-16,1 5 0 0,-1 0 0 0,1 0 0 16,1 0 0-16,-2 2 0 0,1 0 0 0,1 0 0 15,-1 0 0-15,1-3 0 0,1 3 0 0,0 0 0 16,0 2 0-16,0-4 0 0,1 3 0 0,-1-1 0 15,2 0 0-15,-1-1 0 0,1 0 0 0,2 1 0 16,0-4 0-16,-2 4 0 0,2-4-128 0,-2 4 128 0,1-2 0 16,-1 0 0-16,1 2 0 0,-1 0 0 15,1 1 0-15,-2 1 0 0,0 0 0 0,-1 4-144 0,1-2 144 0,-1 2 0 16,3 2 0-16,-2 2-128 0,4 0 128 0,-1 1 0 16,2 2 0-16,0 2 0 0,2-3 0 0,-1 1 0 15,2 0 0-15,-2-1 0 0,2 0 0 0,-1-2 0 16,4-2 160-16,-3 1-160 0,3-3 128 0,-3 0-128 15,4 0 0-15,-3-3 144 0,1 1-144 0,0-2 0 16,0 1 0-16,1 0 0 0,-2-1 0 0,1-2 0 16,2 2 0-16,-1-2 0 0,1 0 0 0,0-3-192 0,1 2 32 15,2-6 16 1,0 1-560-16,2 0-96 0</inkml:trace>
  <inkml:trace contextRef="#ctx0" brushRef="#br0" timeOffset="130633.1">29918 13848 911 0,'-2'3'0'0,"1"-3"0"0,-1 4 0 0,1-4 0 0,1 0 3840 16,0-3 704-16,0 3 128 0,-1-2 16 0,1-2-928 0,0 0-192 0,-1-6-48 0,2-2 0 0,-1-4-1216 0,2-3-240 0,0 0-48 0,0-6-16 0,2 3-1248 0,0-3-256 0,-1 3-48 0,0-1-16 0,0 2-288 0,1 2-144 16,0 2 160-16,-2-1-160 0,0 4 0 0,-1-2 0 15,0 1 0-15,-2 2 0 0,1 0 288 0,-1 1-32 16,-2 0-16-16,1-1 0 0,-2 1-240 0,0 2 0 15,-1-3 0-15,2 0 0 0,-1 1 0 0,0 2 0 16,2-2 0-16,0 2 0 16,1 3 0-16,1-1 0 0,1 2 128 0,2 2-128 15,-1 0 128-15,3 2-128 0,-1-1 0 0,1 2 144 0,0 1-144 16,0 0 0-16,0 1 0 0,-1 2-176 16,-1-1 176-16,-2 2 0 0,2 0 0 0,-3-2 0 0,-1 2 0 0,-1-1 0 15,0 2 0-15,-2-1 0 0,1-1 0 0,-1 0 0 0,-1 1 0 16,-1-1 128-16,1-3-128 0,-1 3 128 15,1-3-128-15,0 3 128 0,0-3-128 0,0 1 0 16,0-1 0-16,0 0 0 0,1 2 0 16,-1-2 0-16,3 0 0 0,-1 0 0 0,2 3 0 0,0-3 0 15,0 0 0-15,1 0 0 0,-2-3 0 0,1 1 0 16,1 1 0-16,-1-2 0 0,1 3 0 0,-1-3 0 16,1 3 0-16,-2-3 0 0,2 3 0 0,0 0 0 15,0 0 0-15,0 0 0 0,0 0 0 0,0 0 0 16,-24 6 0-16,18-2 0 0,-1 1 0 0,1-1 176 15,0-1-176-15,1 0 192 0,3 0-192 0,-1-3 0 16,2 0 0-16,0-2 0 0,2 1 0 0,1-5 0 16,2-1 0-16,1-1 0 0,1 0 0 0,2-2 0 15,0-2 0-15,1 0 0 0,1-1-160 0,0 0 160 16,1-2 0-16,-1 1-144 0,0-1 144 0,-1 2 0 16,0 0 0-16,-1 2 0 0,-2 1 0 0,-3 3 0 0,1 1 0 15,-1 0 128-15,-2 2 16 0,0-1 16 0,-2 4 0 16,1-2 0-16,-1 3 64 0,1 0 16 0,-2 3 0 0,2-2 0 15,-1 4-64-15,2-1-16 0,1 2 0 0,0 0 0 16,1 0-160-16,0 0 0 0,2 2 0 0,1-2 0 16,2 0 144-16,-1 3-144 0,2-2 160 0,-2 2-160 0,2-2 304 0,0 2-48 15,-1 1 0-15,0-1 0 0,-2-2-96 16,-1 3-32-16,0 1 0 0,0-1 0 0,-2 0-128 0,0 2 0 16,-2-2 0-16,0 0 0 15,-1 0 0-15,0-2 0 0,2-1 0 0,-1-1-13360 16,0-4-2560-16</inkml:trace>
  <inkml:trace contextRef="#ctx0" brushRef="#br0" timeOffset="133985.99">28714 11218 30399 0,'-4'-2'2704'0,"2"2"-2160"0,2 0-544 0,0-1 0 0,1 1 784 0,0 0 48 0,0-3 16 0,1 1 0 0,0 0 48 0,1 0 16 0,0 2 0 0,-3 0 0 15,0 0-544-15,0 0-112 0,0 0-32 0,24 4 0 16,-18 1 272-16,0-2 48 0,2 5 16 0,-1-2 0 0,-1 2-192 0,2 0-48 16,-1 3 0-16,1-1 0 15,0 2-176-15,2 1-144 0,0-3 192 0,1 2-192 16,1-2 304-16,1-3-48 0,0 2-16 0,3 0 0 16,2-3 96-16,3 1 32 0,1 2 0 0,3-2 0 0,1 2-144 15,2-2-32-15,2 2 0 0,1 3 0 0,0-2-192 0,-2 4 144 0,0 1-144 0,-4-3 128 16,-4 4-128-1,-3-1 0-15,-3-1 0 0,-3 2 0 0,-1 2 0 0,-2-2 0 16,-3 3 0-16,1-3 0 0,-3 0 0 0,0-1 0 16,1-2 0-16,0 0 0 0,1-1 0 0,0 0 0 0,3-2 0 15,0-2 128-15,3 0 80 0,-1 1 16 0,3-3 0 0,-1 2 0 16,1-2-96-16,0-2 0 0,-1 1-128 0,0-2 192 16,-1 1-32-16,-1 2-16 0,-1-3 0 0,-1 0 0 0,-3 1-144 15,-1 1 0-15,-2-1-160 0,0-1 160 0,-2 1 0 16,-1-1 0-16,0 0 0 0,-1 2 0 15,1-1 0-15,-1-4-144 0,-1 2 144 0,1 0 0 0,0 0 0 0,1-2-128 16,0 0 128 0,0 0 0-16,1 0 0 0,2 0 0 0,-3 0 0 0,0 0 0 0,0 0 0 0,0 0 0 15,0 0 0-15,0 0 0 0,0 0 0 0,0 0-128 32,12-16 128-32,-12 14 0 0,0-2-448 0,0 1-16 0,0 1 0 0,-2-2 0 15,0 1-224 1,0-1-32-16,-1-2-16 0,1-1-11776 0,-1-1-2352 0</inkml:trace>
  <inkml:trace contextRef="#ctx0" brushRef="#br0" timeOffset="134712.17">29774 11503 8287 0,'0'-3'736'0,"0"-1"-592"0,0 1-144 0,0 0 0 0,1 0 1312 0,-1 0 224 0,0 3 64 0,1-4 0 0,-1-2-208 0,0-2-48 0,-1 1 0 15,-2 1 0-15,0 5 1216 0,-3 1 224 0,-2 0 48 0,1 4 16 0,-3 2-32 0,0 0 0 0,0 4 0 0,1-4 0 0,3 0-1664 0,-1 2-320 0,-3 4-80 0,-1 3-16 0,-2 1-400 16,2 0-80-16,0 3 0 0,-1-1-16 0,1 4-240 0,0-2 0 0,-1 5 0 0,-1 0 0 16,2 1 0-16,-3 0 0 0,-2 2 0 0,0 0 0 0,-3 1 0 0,2-2 0 0,0-1 0 0,2-6 0 0,0-2 128 0,0 1-128 0,0 1 176 0,1-3-176 15,0-1 368-15,3-3-48 0,2-4 0 0,0-1 0 0,5-3-320 0,1-2 144 0,2-3-144 0,0-3 0 0,2-2 128 0,1-3-128 0,1-1 0 0,2-6 0 16,2 1 176-16,2-7-176 0,2 1 160 0,1-4-160 0,2-1 0 0,1-1 0 0,2-3-176 0,-1-2 176 0,3 2-288 0,-2-2 64 0,3 0 16 16,-3 5 0-16,-1 0 208 0,0 1-144 0,0 3 144 0,0 0-128 0,-1 3 128 0,-1 3 0 0,-2 4 0 0,-1-1 0 0,-1 6 0 0,-2-2 0 0,-1 6 0 15,-3-1 128-15,-1 3 32 0,1-1 16 0,-3 2 0 0,2 0 0 0,-2 0-16 0,0 0 0 0,-1 2 0 0,2 0 0 0,-2 4-160 16,-2 3 128-16,2 1-128 0,-2 0 128 0,-1 5-128 0,1 1 0 0,-1 1 0 0,-1 0 0 0,0 3 0 15,-2 2 0-15,1-3 0 0,-4 3 0 0,2-2 0 0,-5 1 0 16,4-2 0-16,-2-2 0 0,0-1 0 0,0-1 0 0,0-3 144 16,0 1-144-16,0-4 128 0,1-2-128 0,-1 0 160 15,2-2-160-15,1-1 176 0,-1-4-176 0,2 2 192 0,1-2-192 0,0-2 0 0,2-1 0 16,0-1 0-16,1 1 0 0,0-3 0 0,1-1 0 16,1 1-208-16,0 0 80 0,1 0-192 0,1 0-16 15,-1 2-16-15,1 0 0 0,0-1 32 0,0 4 0 16,1-1 0-16,0-1 0 0,1 2-16 0,0-3 0 0,2 2 0 15,0-2 0 1,-1-1-304-16,1-2-64 0</inkml:trace>
  <inkml:trace contextRef="#ctx0" brushRef="#br0" timeOffset="136056.89">28997 11095 11967 0,'-7'6'1072'0,"2"-3"-864"0,0 0-208 0,1 1 0 0,2-3 2112 0,0 1 384 0,2 1 80 0,-2-2 16 0,-3 4 480 16,0 1 112-16,-2 2 16 0,-1 0 0 0,1-2-1360 0,-2-2-272 0,2 2-48 0,-3 1-16 0,1-4-800 16,-1 0-176-16,0 0-16 0,0 1-16 0,2 1-336 0,-1-1-160 0,1 2 160 0,-2 1-160 0,1 5 192 0,-1 1-64 0,0 3-128 0,0 5 192 15,0-1-192-15,3-1 0 16,0 3 0-16,3-4 0 0,3 0 0 0,1-1 0 15,3-1 0-15,1-4 0 0,1 0 0 0,0-4 0 0,2 1 0 0,0-4 0 0,-1 0 176 0,1-5-16 16,1 0 0 0,-1-3 0-16,0 0 0 0,2-1 0 15,0-5 0-15,-1-1 0 0,1 0-160 0,0-2 192 0,-1 0-192 16,0-3 192-16,-2 1-192 0,0-2 0 16,-1 0 0-16,0-2 0 0,-1 1 128 0,-2 1-128 0,-1-1 0 15,-1 1 128-15,-1 0 112 0,-1 2 16 0,-1 2 0 0,0 2 0 16,-2 4 48-16,1 1 16 0,-2 1 0 0,1 4 0 15,-1 3-160-15,-1 0-32 0,2 4 0 0,-1-1 0 16,1 6-128-16,-1 1-176 0,1 3 48 0,0 1 0 0,0 0-32 0,0-1 0 16,2 0 0-16,-1-2 0 0,0 1 160 0,2-2 0 0,-1 0 0 0,2-3 0 15,1 1 0-15,1-5 0 0,0-1 0 0,2-3 0 16,1 2 0-16,1-4 0 16,1 0 0-16,1-1 0 15,2-3-224-15,1 2 32 0,0-2 16 0,0 2 0 16,-1-1-112-16,3 2-32 0,-1-2 0 0,-1 0 0 15,-1 0 320-15,0 1-192 0,0 0 192 0,-3-3-160 0,0 4 160 16,-1-2 0-16,-1 0 0 0,-2-1 0 0,1 2 256 16,-2-2 16-16,-1-1 16 0,0 0 0 0,-1 0 160 15,-2 2 48-15,0-4 0 0,-1 1 0 0,-1-1-176 0,0-2-48 16,-1 1 0-16,0 0 0 0,-1-2-144 0,0 2-128 16,1-2 144-16,0 1-144 0,-2 2 0 0,2 0 0 15,0 5 0-15,1-2 0 0,-1 5 0 0,1 4 0 16,-1-1 0-16,-2 5 0 0,2 1-128 0,-3 3-32 0,1 2 0 15,-1 1 0-15,0 0 160 0,1 0-160 0,-1-1 160 0,3-2-160 16,1 0 160-16,2-4 0 0,2 1 0 0,2-4 0 16,3-2 0-16,1-2 0 0,1-1 0 0,3-2 0 15,1-1-192-15,0-2-16 0,1-2 0 0,0-3 0 16,1-1 0-16,2 0 0 0,-2-2 0 0,1 0 0 16,-1-1 208-16,-1 0-192 0,-1-2 192 0,-1 1-192 15,-1 2 192-15,-1-1 0 0,-2 1 0 0,-3 2 0 16,-1 0 0-16,-1 4 0 0,0 0 192 0,-3 2-192 15,-1 2 448-15,-1-1-32 0,-3 6 0 0,1-1 0 16,-2 2-112-16,-1 0-32 0,1 4 0 0,-1 0 0 0,0 0-272 16,1 1 0-16,2 1 0 0,1-3 0 15,-1 2 0-15,2-3 0 0,0 0 0 0,2 0 0 16,-1 1 0-16,0-4 0 0,2 1 0 0,-1-1 0 47,2 0 0-32,-1-3 0-15,2 3 0 16,-2-3 0-16,4 1 0 0,-2-1-224 0,2 0 32 0,2-1 16 16,2 1-784-16,-6 0-144 0</inkml:trace>
  <inkml:trace contextRef="#ctx0" brushRef="#br0" timeOffset="137569.88">31097 11734 4607 0,'1'2'400'0,"-1"-4"-400"15,0 2 0-15,0-3 0 0,0 2 5520 0,0 1 1024 0,1-2 208 0,1-2 32 0,-2-2-5056 0,1-4-1008 0,-1 1-208 0,1-1-32 0,-1 0-2192 0,-1 2-432 0,0 2-96 0,-1 2 0 0,0 1 544 0,1 3 112 0,-2-1 32 0,2 1 0 0,0 0 2784 0,-1 1 560 16,1-1 128-16,1 0 0 0,0 0 752 0,0-1 144 16,0 1 16-16,0 0 16 0,0 0-848 0,0 0-160 0,0 0-48 0,0 0 0 0,9-21-864 0,-9 15-176 0,0 2-48 0,0-4 0 0,-1 1-256 0,-2 0-48 0,1 1-16 0,-3 0 0 0,0 0-384 0,-3 2 0 0,1 1 0 0,-2 2 0 0,-1 2 0 0,-1 2 0 0,0 3 0 0,0 0-176 0,1 0 176 0,0 2 0 0,0 0 0 0,0 2 0 15,2-1 0-15,-2-2 0 0,2 3 0 0,1 1-128 16,1-1 128-16,0-2 0 0,2 0 0 0,1 0 0 15,1 0 0 1,2-1 0-16,2-1 0 0,2-2 0 0,2-1-176 16,3 0 0-16,1-1 0 0,2-1 0 15,2-2-96-15,1-1-32 0,1-2 0 0,0 0 0 16,0-2 80-16,0-3 16 0,1 1 0 0,-2-2 0 0,-1 2 208 16,-2-3 0-16,-1 0-160 0,-1-1 160 0,-1 2 0 15,-2-5 192-15,-1 2-32 0,-1-2 0 0,-1 1 160 0,-3-1 16 16,-1 2 16-16,-1-2 0 0,-3 1 0 0,-1 2 0 15,-1-1 0-15,-2-1 0 0,-1 1-160 0,-1 2-16 16,0 0-16-16,-1 1 0 0,1 3-160 0,0 1 160 16,0 3-160-16,-1-1 160 0,3 4-160 0,-2 2 0 15,0 0 0-15,1 2 0 0,0 1 0 16,2 2 0-16,0 2 0 0,0-2 0 16,1 4 0-16,1-1-144 0,0 3 144 15,2-2-160-15,-1 1-32 0,3 0-16 0,-1 3 0 16,1-2 0-16,2-2-256 15,2 0-48-15,-1-1-16 0,3 0 0 16,0-4 112-16,1 0 32 0,1-3 0 0,0 0 0 16,0-3 384-16,1 0-128 0,1 0 128 0,-2-2 0 0,2-2 0 15,-2 0 0-15,0-1 0 0,0-1 0 0,0-1 0 0,-1 1 0 0,-1-4 0 16,-1 1 128-16,0-1 144 0,-2 0 48 0,-1-1 0 0,1 0 0 16,-1 2-176-16,0-1-16 0,-1 1-128 0,-1 0 192 0,0 0-192 0,-2 4 0 15,1-1 128-15,-2 0-128 0,-1 3 208 0,-1 0 0 0,-2 3 0 16,0 0 0-16,-2 3-208 0,-1 1 0 0,1 1 0 15,-1 3 0-15,0 1 0 0,-2 3 0 16,3-3 0-16,0 1 0 0,3-1 0 0,1 1 0 0,1-4 0 16,1 2 0-16,2-2 0 0,0-1 0 0,2-2 0 15,0 1 0-15,3-1 0 0,1 0 0 16,1 0 0-16,1-2 0 0,0 1 0 0,3 1 0 0,-1-2 0 0,2 2 0 16,1-1 0-16,0 2 0 0,-1-4 0 0,1 4 0 0,1-4 0 15,-3 2 0-15,3-2 0 0,-3 0 0 16,0 0 0-16,-1 0-160 0,0-2 32 0,-2 2 0 15,1-4 128-15,-3 0 0 0,1 2 0 16,-2-2 0-16,-2-1 144 0,-1 1 64 0,-1 2 16 0,-3-2 0 0,-1-2 192 0,0 0 32 16,-2 0 16-16,-1 2 0 0,0-4-256 0,-1 2-48 15,-1 0-16-15,0 0 0 0,0 3-144 0,-1 0 0 16,0 0 0-16,1 2 0 0,0 2 0 0,2 2 128 16,-1 0-128-16,0 1 128 0,2 1-128 0,1 1 0 15,0 2 0-15,1 0 0 0,1-2 0 16,2 4 0-16,0 0 0 0,1-1 0 15,1-2-192-15,3 2 16 0,-1-2 16 0,2 0 0 16,1-2-128-16,0-2-32 0,2 1 0 0,0-4 0 0,1 2 160 0,-1-4 32 16,1 2 0-16,-1 0 0 0,1 0 0 0,-1 0 0 0,-1 0 0 15,-1 2 0-15,0-2 0 0,0 2 0 0,0 0 0 0,-1 1 0 0,1 0 128 16,-3 0 0-16,2-2 0 0,-1 1 0 16,0 1-176-16,-1-2 0 0,1 2 0 15,-2-6 0-15,2 3-112 0,-1-1-32 0,1-2 0 0,-1-3 0 16,1 0 192-16,-1 0 128 0,0-4-192 0,1 0 192 0,-2-1 0 0,2 0 0 0,-2-1 0 15,0-1 0-15,0-2 0 0,-1 2-128 16,0 0 128-16,-1-3 0 16,0 1-496-16,-2 2-32 0,1-2-16 0,-1 1 0 15,0 2-784-15,-1 2-144 0,0 1-48 0,2 3 0 16,-2 0-1296-16,2 1-272 0</inkml:trace>
  <inkml:trace contextRef="#ctx0" brushRef="#br0" timeOffset="138329.96">30974 11598 28559 0,'5'-6'1264'15,"-2"2"272"-15,-1-1-1232 0,1 1-304 0,-2 3 0 0,0-1 0 0,2-1 1280 0,-1-1 192 0,2-2 32 0,1 0 16 0,1-4-96 0,0 2-16 16,-2 0 0-16,0 2 0 0,-2 0-816 0,-1 2-160 0,1 2-48 0,-2-1 0 0,0 2-160 0,0 1-32 0,-2 0-16 0,1 0 0 0,0 0 48 16,-2 0 16-16,2 1 0 0,1-1 0 0,0 0 80 0,0 0 32 15,0 0 0-15,0 0 0 0,-17 15 32 0,13-11 0 16,-1-1 0-16,0 2 0 0,0-1-128 0,-1 2-32 15,0-2 0-15,-2 2 0 0,0 0 32 0,-2 0 0 16,0 1 0-16,-2 3 0 0,-2-2-256 0,-1 5 0 16,-2-2 0-16,0 3 0 0,-3 3 0 0,-1-1 0 15,-1 2 0-15,-3 2 0 0,0 1 0 0,-1 1 224 16,-1 3-32-16,-2-3-16 0,-1 2 144 0,-1 0 16 0,0 2 16 16,1-2 0-16,3-1-352 0,1-2 144 0,1 2-144 15,2-3 0-15,3-2 0 0,1-4 0 0,3 0 0 16,1-4 0-16,2 0 0 0,2-1 160 0,2-3-160 0,2-2 192 15,0-2 64-15,4-2 0 0,1 0 16 0,1 0 0 16,1-2-16-16,1-2-16 0,3 0 0 0,0-2 0 16,0 4-48-16,2-4 0 0,-1 2 0 0,1-1 0 15,0 0-192-15,0 2 0 0,2 0 0 0,-2-2 0 16,0 1 0-16,-1 2 0 0,0-2 0 0,0 4 0 0,-1-4 0 16,-1 1-240-16,1 0 48 0,0 1 16 15,-2 0-64-15,1-3-16 0,-1 4 0 0,-1-1 0 16,2-2-128-16,-2 2-16 0,0-2-16 0,1 0 0 15,-1-1-112-15,1 1-32 0,1 1 0 0,-2-3 0 16,1 1-336-16,1 0-64 0,-2 0 0 0,0 1-16 16,2-2 48-16,-2 0 16 0,2 2 0 0,-2-2 0 15,1 2-640-15,0-2-128 0,0 0-32 0,0 1 0 16,1 0-768-16,-2-1-144 0,2-1-48 0,-2 2 0 0</inkml:trace>
  <inkml:trace contextRef="#ctx0" brushRef="#br0" timeOffset="139074.88">30287 11841 35935 0,'-4'-3'3200'0,"0"-3"-2560"0,2 2-512 0,1 1-128 0,1 0 784 0,-2 0 144 0,-1-5 32 0,-2-4 0 0,-1-6-144 0,-2-3-32 0,1 1 0 0,1 0 0 15,-2 5-512-15,2-1-96 0,0 4-32 0,0 2 0 0,-1 0 96 0,1 4 16 16,0 0 0-16,0 0 0 16,1 2 32-16,0 4 16 0,-1-3 0 0,1 3 0 0,0 0 64 0,1 0 16 15,1 0 0-15,-1 3 0 0,1-2 32 0,2 2 16 16,0-2 0-16,1 4 0 0,1-1-80 0,2-2-16 16,0 4 0-16,1 2 0 15,2 0-144-15,2 2-16 0,0 4-16 0,3 1 0 0,2 3-160 0,0 2 0 16,3 5 0-16,2-3 0 0,0 4 0 0,2 1 0 0,1 2 0 15,-1-3 0-15,-2 0 0 0,1 1 0 0,0 1 0 0,-2 2 0 16,-2 1 0-16,-2-3 0 0,1 1 0 0,-4-1 0 16,1-3 0-1,-2-2 0-15,-1 0 0 0,0-2 0 0,-1-3 0 16,-1-2 128-16,0 0-128 0,1-2 128 0,-2-3-128 16,0 0 0-16,-2 0 0 0,0-3 0 0,0-2 0 0,0 0 0 15,-2 0 0-15,0-2 0 0,1 1 0 0,-2-4 0 16,1 2 0-16,-1-3 0 0,0 0 0 0,0 2 0 15,0-4 0-15,0 2 0 0,0-4 0 0,0 4 0 0,0 0 0 16,0 0 0-16,1-29 240 0,-1 17 16 0,0 0 0 0,-1-4 0 16,0-3-16-16,-3-1 0 0,-1-3 0 0,-1-3 0 0,-2-3-240 0,0 0 0 31,-2-6 0-31,-1 2 0 0,1 1 0 0,-1-3 0 0,-2 0 0 16,0 1 0-16,-1 2 0 0,0-1 0 15,1 5 0-15,-1 0 0 0,1 3 0 0,-1 3-128 0,3 0 128 0,-1 5 0 0,-1 1 0 0,2 4 0 16,0 3 0-16,1 2 0 0,0 0 0 0,1 3 0 15,3 0-128-15,0-2 128 0,0 2 0 0,1 0 0 16,0-1 0-16,1 2 0 0,2-1 0 0,-2-1 0 31,2 4 0-31,0-3 0 0,2 4 0 0,-1 0 0 0,1 0 0 16,1 4 0-16,-1 2 0 0,2 0 0 0,-1 6 0 0,1 2 0 16,2 2 0-16,1 5-128 0,1 5 128 0,3 0 0 15,1 5 0-15,1 0 0 0,0-1-128 0,0 0 128 16,0-1 0-16,-1-1 0 0,0 5 0 0,0-5 0 15,0 0 0-15,-1 1 0 0,0-1 0 0,0-3 0 16,1 1 0-16,0-4 0 0,0-1 0 0,0-1 0 16,-2-4-256-16,1 0 16 0,0-1 0 0,-1-5 0 15,1 0-304-15,-2-2-64 0,0-1-16 16,-1-4 0-16,0 1-16 0,1-1-16 0,1-3 0 0,0-7-13120 16,4 4-2624-16</inkml:trace>
  <inkml:trace contextRef="#ctx0" brushRef="#br0" timeOffset="170231.54">22613 14604 32255 0,'-5'1'2864'0,"1"2"-2288"0,2-1-576 0,0-1 0 0,1-1 160 0,0 3-160 0,-3-1 128 0,-3 2-128 0,-2 2-128 0,-1 2-128 0,2-2 0 0,-1 0-16 0,-1 3-896 0,0-2-176 16,-1 2-48-16,1 1 0 0,-1 1 1136 0,1 0 256 0,-1 1 0 0,1 3 0 0,1-2 1440 0,1 3 256 16,0-4 48-16,1 2 16 0,2-6-272 0,0 3-48 15,1 0-16-15,1-1 0 0,0-2-912 0,2 0-176 16,2-1-32-16,-1-4-16 0,3 2-160 0,0-1-128 15,1-4 144-15,2-2-144 0,2 0 0 0,-1 0 0 16,2-2 0-16,-1-1 0 0,4-2 320 0,-1-3-48 16,2-3 0-16,1-3 0 0,1 2-272 0,-2-2 0 15,0-1 0-15,-1-1 0 0,-1-1 0 0,-1 3 0 16,-2-2 0-16,-4 4 0 0,-2-2 128 0,-2 5-128 16,-2 0 0-16,-2 2 0 0,-3 3 0 0,-1-1 0 0,-1 2 128 0,-2 1-128 15,-1 0 256-15,-2 2-16 0,2-1 0 0,-2 2 0 16,3 2-64-16,-3 4-16 0,1-1 0 15,-2 2 0-15,1 1-160 0,2 2 0 0,-1-3 144 16,4 2-144-16,1 0 0 0,1-1 0 0,2-4 0 0,1 2 0 16,3 0 0-16,0 0 0 0,2-1 0 0,1 0 0 15,2 0 0-15,1 0 0 0,1-1 0 0,0 2 0 16,0 0-128-16,4-2 128 0,3 1-128 0,0 1 128 16,1-1 0-16,1-2 0 0,0 2 0 0,-1-4 0 15,1 0 0-15,0-4 0 0,1-1 0 0,-1-1-128 16,0 0 128-16,-1-4 0 0,0 0 0 0,-1-5 0 15,0 2 0-15,0-4 0 0,-2 1 0 0,-1 0 128 16,-3 1-128-16,-1 2 0 0,0 1 0 0,-4-1 0 0,-1 1 0 16,-4-1 0-16,-1 4 0 0,-3 2 0 0,-1 1 0 15,-2 0 0-15,-1 2 0 0,-2 4 0 0,0 0 0 0,-2 0 128 16,4 0-128-16,-3 4 176 0,-1 2-176 0,-2 4 0 16,0 2 144-16,1 3-144 0,2-1 0 0,0 2 0 15,3 0 0-15,1 1 0 0,2-3 0 0,2 1 0 16,2 1 0-16,3-4 0 0,1 2 0 0,2-6 0 15,3 2 0-15,1-3 0 0,4-4 0 0,0 1 0 16,2-2 0-16,2-4 0 0,1 1 0 0,1-5 0 16,1-1 0-16,0-1 0 0,1 0 0 0,-2-3 0 15,0 1 0-15,-1 0 0 0,-3 0 0 0,-3 1 0 16,-2 2 0-16,-4 1 0 0,-2 3-128 0,-2 0 128 16,-2 3-128-16,0-2 128 0,-1 0 0 0,-2 2-160 15,-2 0 160-15,0-2 0 0,1 2 0 0,0 0 0 0,-2 0 0 16,1 0 0-16,-1-4 0 0,2 2 0 0,-1-2 0 0,3-2 0 15,1 0 0-15,1-1 0 0,0-1 0 16,2 2 0-16,0 1 0 0,1 0 0 0,0-2 0 16,-1 4 0-16,1-1-128 0,-2 4 128 0,1 0-192 0,-1 4 192 15,-1-1-176-15,1 4 176 0,-1 3-160 0,1 1 160 16,-2 2-144-16,2 2 144 0,-1-2-128 0,1 3 128 16,0 1 0-16,0 0 0 0,1 3 0 0,-1-5 0 15,2 1 0-15,2-4 0 0,-1-2 0 0,1-2 0 16,2-2 0-16,0-4 0 0,0 1 0 0,-1-3 0 15,0-2 224-15,-1 1-32 0,-1-2 0 0,-1 0 0 0,-1-3-16 16,-1 2-16-16,-1-1 0 0,-2 4 0 0,0-3 48 16,-2 3 16-16,-1 1 0 0,1 1 0 0,0 1-224 15,0 0-160-15,1-1 32 0,0 2 0 0,2-1 128 16,1-1 0-16,1 2 0 0,1-3 0 16,1 0-368-16,1 0-32 0,1-3-16 0,0 2 0 15,2 1-496-15,0-2-112 0,1-2 0 0,-5 4-10592 16,0 0-2112-16</inkml:trace>
  <inkml:trace contextRef="#ctx0" brushRef="#br0" timeOffset="173224.13">24406 14545 21183 0,'-8'6'1888'15,"1"-2"-1504"-15,-2 1-384 0,3-4 0 0,2 1 2880 0,2-2 512 0,-1 3 112 0,-3-3 16 0,-2 3-2480 0,-3 1-480 0,-2 0-112 0,2 1 0 0,2-4-448 0,1 1 0 0,2 1 0 0,-1 1 0 0,2-1-320 0,0 2 0 16,3-1 0-16,0 2 0 15,-1 0 320-15,2 2 0 0,0 0 0 0,1 2 0 16,-2 3 256-16,2-1 160 0,0 0 32 0,2 1 16 0,-1 0-176 0,1 0-32 0,2-3-16 0,0-2 0 31,2 0-240-31,-1-2 0 0,2 0 0 0,2-3 0 16,0-3-144-16,0-3-32 0,3-1 0 0,0-4 0 16,2 0-16-16,-1-4 0 0,2-4 0 0,-1 0 0 0,2-3 192 15,-2 1 0-15,-1-3 160 0,-2 3-160 0,-1 0 256 16,-1 2-32-16,-5 0-16 0,-2 0 0 0,-1 1 176 15,-5-1 48-15,-2 3 0 0,-3 3 0 0,-2 1 256 16,-2 0 48-16,-2 3 16 0,-1 2 0 0,1 0-416 0,-1 4-80 16,1 4 0-16,0 0-16 0,0 2-240 15,0 0 0-15,3 4 0 0,0 2 0 0,3 1 0 0,0 0 0 16,3 5-208-16,1-2 64 0,3 0-112 0,1 0 0 16,-1 0-16-16,4-1 0 0,0 2 80 0,2-2 0 15,1-1 16-15,1-2 0 0,0 0 16 0,2 1 0 16,-1-3 0-16,2-1 0 0,-1 0 160 0,1-3 0 15,1 0-144-15,1-2 144 0,-1-1-320 0,0-3 0 0,0 0 0 16,0-3 0-16,-1-1 96 0,0-2 32 0,-2 0 0 0,0 0 0 16,-1-3 384-16,-2 2 96 0,-1 1 16 15,-3-4 0-15,1 4 128 0,-3-4 16 0,0 3 16 0,-2-1 0 16,-1 2-112-16,-3-2-32 0,0 2 0 0,-1 0 0 16,-2 0-64-16,0 1-32 0,0 1 0 0,1 0 0 15,1 2-64-15,1 1-16 0,-1-2 0 0,3 3 0 16,0-2-16-16,1 0-128 0,2 0 192 0,1 2-64 15,-1 0-128-15,3-3-176 0,0 3 48 0,0 3 0 16,0-3-32-16,0 2 0 0,1 0 0 0,1 3 0 0,-1 1 160 16,1-3-160-16,0 5 160 0,0-2-160 0,2 3 160 0,-2-3 0 15,1 0 0-15,0-2-128 0,0 2 128 0,1-4 0 16,1 2 0-16,-2-4 0 0,2 0-208 0,0 0-16 16,0-4 0-16,1 0 0 15,0-3-864-15,3 0-160 0,-1-2-32 0,0-1-15280 0</inkml:trace>
  <inkml:trace contextRef="#ctx0" brushRef="#br0" timeOffset="178999.97">28187 12616 9215 0,'6'-3'816'0,"-2"2"-656"0,0-2-160 0,-1 3 0 0,1-2 3968 0,-1 1 752 0,2 1 144 0,2-3 48 0,7-3-5536 0,3-1-1104 0,4 0-208 16,0-1-48-16,1-1 1536 0,-2 2 304 0,1-2 144 0,-2 2 0 0,-5 0-176 0,-1 4 176 0,-2-2-192 0,-2 4 192 16,-4-2-208-16,-2 3 48 15,-3 0 16-15,0 3 144 0,-2-2 2752 0,-1 1 656 0,-3 4 144 0,0-2 32 0,-1 2-1648 16,-2-2-336-16,-1 1-64 0,0-1 0 0,-1-1-1216 0,-3 0-320 16,0 1 0-16,-5-4 0 0,-2 2 0 15,-4 2 0-15,-2 2 0 0,-4-2 0 16,0 4-768-16,-6 0-144 0,-4 3-32 0,-4 2 16 15,-1 4 64-15,-2 1 16 0,-1 1 0 16,-3 3 16-16,-1 0 400 0,-4 3 96 0,2-3 16 0,0 0 0 0,2-2 80 0,-4 5 16 16,-2 3 0-16,0-3 16 0,4-1 16 0,1-2 0 15,-1-1 0-15,3-1 0 0,3-2 192 0,1-2 0 16,-1 3 0-16,4-3 0 0,0-1 544 0,3 1 80 0,0-4 16 0,0 2 0 31,1 2-640-31,-2-1 0 0,0-2 0 0,-1 3 0 0,2 3-144 0,2-1 144 0,0 1-208 0,0 1 208 16,0 1-128-16,1-4 128 0,2 2 0 0,4-3 0 15,1 2 0-15,2-2 0 0,3-1 0 0,2-4 0 16,4-2 0-16,4 0 0 0,1-3 0 0,3-2 0 16,2 2 144-16,4-5-16 0,1 1 0 0,2-2 0 15,0 0-128-15,3 0-256 16,0 3 64-16,-1-3 16 16,1-3-336-16,-1 3-64 0,-1 0 0 0,-2 3-16 0,0-3 368 15,-2 4 80-15,-1-2 16 0,0 2 0 0,-2 0 128 0,0 1 0 16,-1 2 0-16,0-1 128 0,1 0-128 0,-1 0 0 15,2 1 128-15,-1-1-128 0,3-2 0 0,1-2 0 16,1-2 0-16,0 0 0 0,2 1 0 0,1-2 0 16,2 1 0-16,-1-2 0 0,2-2 0 0,0-1-160 15,1 0 160-15,0 2-160 0,0-3-32 0,-1 3-16 16,-1-4 0-16,0 2 0 0,0 2 368 0,-1-1 80 16,-1 2 16-16,-1-2 0 0,1 1 464 0,-2 0 112 15,0-1 0-15,1-1 16 0,-1 1-16 0,0 1 0 16,2-4 0-16,-1 1 0 0,1 0-32 0,-1-4-16 0,1 0 0 15,1 2 0-15,-1-2-352 0,2-3-80 0,0 3-16 16,-1 1 0-16,1 0-336 0,0-1 0 0,0 1 0 0,0 2 0 16,-1 2 0-16,0 4 0 0,-1 1 0 0,0-3-128 15,0 0-64-15,-1-1-16 0,1 4 0 0,-1 0 0 16,-1 0-48-16,1 0 0 0,0 4 0 0,-1-3 0 16,1 4 256-16,-2 1 0 0,1 4 0 0,0-3 0 15,-1 4-288-15,2-1-16 0,-3 4 0 0,1 3 0 16,-2 0-368-16,2 2-80 15,1 0-16-15,-1-6 0 0,0 2 400 0,1-1 80 0,1-3 16 0,0 0 0 0,0 0 272 16,0-1 176-16,-1 0-32 0,-1 0 0 0,0 0 432 16,0-2 96-16,1 1 16 0,1-3 0 0,-4 4-80 15,2 0-16-15,1-1 0 0,0-6 0 0,1 1-64 0,3-2-16 16,3-2 0-16,1 0 0 0,3-2 192 0,2-1 48 16,2 2 0-16,4-5 0 0,6 0-432 0,5 0-96 15,0-4-16-15,4 0 0 0,8-1-208 0,4-3 0 16,1 2 0-16,0-2-160 15,2 2-768-15,-2 1-160 0</inkml:trace>
  <inkml:trace contextRef="#ctx0" brushRef="#br0" timeOffset="204746.96">20596 6208 35935 0,'9'-13'3200'0,"-4"3"-2560"0,-4 4-512 0,-2 6-128 0,-1 1 304 0,1-2 32 0,0-3 16 0,0-2 0 16,-4 0-832-16,-5 0-160 0,-5 6-48 0,-5 1 0 0,-3 4 528 0,-3 5 160 0,-1 0 0 0,-3 5 0 15,-1-2-160-15,-1 6 160 0,-2-1-128 0,0 6 128 16,-1 3-688-16,-2 1-48 16,-3 2-16-16,0 5 0 0,0-2-208 0,-1 6-64 0,-3 3 0 0,-7 11 0 0,-7 7 512 15,-6 12 80-15,-4 7 32 0,-3 2 0 0,2-4 400 0,3 0 0 32,1 5 0-32,-7 12 0 0,-3 11 544 0,2 2 32 0,10-13 16 0,0 9 0 0,0 13 352 0,4-2 64 0,8-3 16 31,4 2 0-31,4 1-736 0,5-1-144 0,5 1-16 0,3 0-128 15,3 1 0-15,1 5 0 0,1 6 0 0,-2-2 0 32,0-1-320-32,-2 6-112 0,0 8-16 0,-5 4-16 15,0 5-160-15,-2-1-16 0,1-2-16 0,-1 6 0 16,2 5-112-16,3-5 0 0,2-11-16 0,5 2 0 0,4 5-304 0,4-9-64 16,3-3-16-16,7-1 0 0,4-4 1376 0,4-5 288 0,3-6 48 0,6-1 16 15,2-1-48-15,1-3 0 0,4 0 0 0,0-1 0 16,5 3-64-16,-2-4-32 0,-2-9 0 0,4 11 0 15,-1 4 272-15,-1 4 48 0,-1-4 16 0,-2 1 0 0,0 3-528 16,-1 0-96-16,1-5-128 0,1-2 176 0,-2 1 112 16,3-7 32-16,1-5 0 0,4-7 0 0,2-7-320 0,4-5 0 15,4 2 0-15,-1-10 0 0,-2-8-144 16,4-3-96-16,3 2-16 0,-1-1 0 16,1-4-352-16,0-2-80 0,0 0-16 0,1-3 0 0,-1-2 432 15,-1-1 80-15,-1-8 0 0,-1 2 16 0,-2 3 176 0,0-2 144 16,-1 0-16-16,-2 2-128 0,-1-6 896 0,-2-3 80 15,-1-2 16-15,2-7 0 0,-2-1-384 0,1-3-80 16,1-3-16-16,3-2 0 0,-1 2-64 0,0-3-32 16,1-3 0-16,-3-1 0 0,-1 2 160 0,-1-4 16 0,1 3 16 15,0-3 0-15,-1 0-208 0,0-4-32 16,1 1-16-16,2-5 0 0,0 0 288 0,-1-5 48 0,2 2 16 16,0-1 0-16,3 0-464 0,-3 1-96 0,1-2-16 0,-3-3 0 15,0 2-128-15,-2 0 0 0,-1 1 0 16,0-6 0-16,-1 3 0 0,-2-4 0 0,1-2 0 0,-1 0 0 15,2-3 160-15,-2-2-160 0,1 0 192 0,-2 1-192 16,0-2 240-16,1 2-64 0,-1-4-16 0,1 2 0 16,0-3-160-16,-1 2 160 0,3 0-160 0,-1 1 160 15,1-2-160-15,0 6 0 0,0 1 0 0,4 1 0 0,7 3 0 16,1 0 0-16,2 2 0 0,-1 1 0 0,3 4 0 16,-2-4 0-16,1 0 0 0,-3 0 0 0,0-3 0 15,0 1 0-15,-3 0 0 0,-4-1 0 0,-1-4 0 0,-2 3 0 16,-2 0 176-16,0 0-176 0,-3 0 128 0,-1 2-128 15,-3-1 0-15,3 2 0 0,-2 1 128 0,-1-2-128 16,1 2 0-16,1 0 0 0,1 0 0 0,4 0 0 16,2-3-208-16,1 2 64 0,4 1 144 15,1-2-192-15,-1-1 192 0,1 2-192 0,-1-2 192 0,-2 1 0 16,0 2 0-16,-1 0 0 0,-2 2 0 0,-1 2 0 0,-1 1 0 16,-1 1 0-16,-3 4 0 0,-3-4 144 0,-3 4-144 15,-1-2 160-15,-3 0-160 0,-3 1 0 0,-1-2 0 0,-2-2 0 16,-2 0 0-16,2 0 240 0,-1-1-16 15,0-2 0-15,-1-2-96 0,2-2-128 0,1 2 176 0,1-4-176 16,1-2 0-16,1 0 0 0,1-3 0 0,-1 2 0 16,0-3 0-16,0 1 0 0,1-1-160 0,-3 0 160 15,1 4 0-15,-3-2 0 0,-2 1 0 16,0 1 0-16,-3 0 0 0,-1 2 0 0,-3-2 0 0,-2 2 0 16,0-1 0-16,-3 2 0 0,-2 0-128 0,-2 0 128 0,0-1 0 15,-4 1-144-15,-1 0 144 0,0 0 0 0,-2 2 0 16,-1-2 0-16,-1 1 0 0,-2 1 0 0,2-3-144 0,0 2-32 15,-2-1 0-15,2 2 0 16,0-2 176-16,3 0-160 0,2 0 160 0,1 0-160 0,1 0 160 0,2-3 0 16,2 2 0-16,1 0 0 0,2-1 0 0,0 2 0 15,2-1 0-15,1-1 128 16,3 4-128-16,1-3 0 0,-1 2 0 0,4-1-128 16,-1 2-32-16,1-1 0 0,4 2 0 0,2 2 0 0,2-2-32 0,2 1-16 15,4 2 0-15,1-3 0 0,3 2-32 0,4-1 0 16,2 2 0-16,0 1 0 15,2-2-192-15,1-1-32 0,0 4-16 0,-3-1 0 16,0 0 16-16,0 1 0 0,-2 0 0 0,-3 3 0 0,-3-2 160 0,-3 3 48 0,-1 1 0 0,-4 4 0 16,-2 0 448-16,-4 5 112 0,-3 3 16 0,-3 0 0 15,-5 4 144-15,-1-1 48 0,-5 4 0 0,-3 0 0 16,-2 5-352-16,-2-2-160 0,-2-1 160 0,0 1-160 16,-1-4 480-16,1 1 0 0,0-1 0 0,-2 1 0 15,1-3-352-15,-2 1-128 0,-1 0 0 0,-2 0 0 31,0-2-400-31,-2-3-176 0</inkml:trace>
  <inkml:trace contextRef="#ctx0" brushRef="#br0" timeOffset="206706.09">23112 16156 911 0,'3'-3'0'0,"-2"3"0"0,3-2 0 0,-2 2 0 0,2 0 352 0,-2 0-16 0,2 0 0 0</inkml:trace>
  <inkml:trace contextRef="#ctx0" brushRef="#br0" timeOffset="208068.03">23878 16355 17503 0,'-5'0'1552'0,"0"1"-1232"0,1-1-320 0,2 0 0 16,0-1 1760-16,0-1 288 0,-4 2 64 0,-4-4 16 15,-1-1-720-15,-3 0-128 0,1-4-48 0,3 1 0 0,1 1-720 16,3 3-128-16,0-3-48 0,2 2 0 0,0 2 752 16,2-3 128-16,-2 2 48 0,2 1 0 0,-1 2-80 0,-1 1-16 15,2 0 0-15,-2 0 0 0,1 0-560 0,-5 4-112 16,2-3-32-16,-3 4 0 0,1 1-240 0,-2-2-48 15,-1 5-16-15,-1-5 0 0,3 1-160 0,-1-1 0 16,0 0 144-16,1 1-144 0,2-4 0 0,1 2-160 16,-1-1 16-16,4-1 0 0,0 2 144 0,1-3-208 15,-1-3 80-15,2 2 128 0,1 1 0 16,0 0 0-16,0-2 224 0,0 4-64 0,1-2 128 0,-2 4 32 0,0-1 0 0,-2 4 0 16,1-4 0-16,-3 3 16 15,-3 3 0-15,1-3 0 0,-2 4-208 0,1-1-128 0,-3 1 160 0,1 0-160 16,-1-2 176-16,1 2-176 15,0-2 192-15,2-3-192 0,1-2 224 0,2 0-64 0,1-2-16 0,2-1 0 16,1-1-16-16,2-2 0 0,0 3 0 0,0-3 0 16,3 0-128-16,0 1 0 0,1 0 0 0,1-3 0 15,0 4 128-15,1-4 0 0,2 4 0 0,-1 1 0 16,-1 0-128-16,-1 0 0 0,2 1 0 0,0 4 0 0,0-1 0 16,-1-2 0-16,-1 2 0 0,2 2 0 0,0-2 0 0,3 2 0 31,1 0 0-31,-1-3 0 0,2 1 0 0,0-4 0 15,0 0 0-15,0-4 0 0,0-1 0 0,1-1 0 0,-1-2 0 0,1-4 0 16,-2 2 0-16,2-2 288 16,-2-1-48-16,-1-3-16 0,-1 1 80 0,-1 2 16 0,-2-2 0 15,0 1 0-15,-2 1 0 0,-2 0 0 16,-1 1 0-16,-2 0 0 0,-3 2-48 0,-1-3 0 0,-1 3 0 0,-2 2 0 16,-3-1-80-16,0 2-32 0,-2-2 0 0,-1 3 0 0,1 2-32 0,0 2 0 15,-2 2 0-15,2 2 0 16,-1 2-128-16,2 2 128 0,1 3-128 0,0-2 128 15,2 4-128-15,0 2 0 0,2 0 0 0,1 2-176 16,2-1 16-16,0 1 0 0,2-2 0 0,1 2 0 0,2-4 32 0,1 1 0 16,1 1 0-16,0-1 0 15,4 1 128-15,-1-4 0 0,3 4 0 0,0-1 0 16,0-2-256-16,1 2-32 0,1 1 0 0,2-3 0 0,-2-3 96 0,1 2 32 0,-1-1 0 0,-1-1 0 0,0 0 160 16,1-4-192-16,-3 0 192 0,0 0-192 0,-1-2 192 31,-2-1 0-31,-1 0 0 0,-2-1 0 0,0-5 0 0,-1-1 0 15,0-1 144-15,-1-2-144 0,-2 0 384 0,-1-5-16 16,0 1-16-16,-1-2 0 0,0 2-64 0,-2-3-16 16,-3 1 0-16,0-2 0 0,-3 4-272 0,-3-4 160 15,-1 3-160-15,-2 1 128 0,-1 4-128 0,-1 2 0 16,0 4 0-16,-1 2 0 0,1 4 0 0,-1 2 0 16,1 4-192-16,1 5 192 0,-1 3-176 0,3 1 176 15,2 0-128-15,3 1 128 0,3 3-192 0,0-3 32 16,5 2 16-16,1-1 0 0,4-3 144 0,-1-4 0 0,4 2 0 0,1-2 0 15,4 0-128-15,1-3 0 0,3-2 0 0,0 0 0 16,4-5-80-16,0 2-16 0,3-4 0 0,0 0 0 16,2-4 224-16,0 2-176 0,-1-5 176 0,1 1-160 15,-1-1 160-15,-2-2-128 0,-1-3 128 0,-1 2-128 16,-5 0 128-16,-3-2-192 0,-2-1 192 0,-5 3-192 16,-3-2 32-16,-2 2 0 0,-3 0 0 0,-5 4 0 15,-2-3 160-15,-4 6 0 0,-3 0 0 0,-2 1 128 16,-3 4 64-16,1 1 32 0,-2 3 0 0,2 1 0 15,0 2-224-15,1-2 0 0,0 5 0 0,2-1 0 0,4 0 0 16,3-4 0-16,3 2 0 0,2-5 0 0,3 2 0 0,4-4 0 16,1-2 0-16,2 0 0 15,3 0-576-15,2-2-48 0,0-2-16 0,3-1 0 16,1 0-192-16,1-1-64 0,2 0 0 0,0 0-12064 16,-1-1-2416-16</inkml:trace>
  <inkml:trace contextRef="#ctx0" brushRef="#br0" timeOffset="210167">23880 16381 36863 0,'-7'-4'3264'0,"1"2"-2608"0,2-2-528 0,1 4-128 0,2 0-1184 0,-1-4-272 0,-6 2-48 0,-3-2-16 0,-4-2-1568 0,-1 1-320 0,0 4-64 0,1 1-16 15,2 1 2352-15,-1 2 480 0,4-1 80 0,2-1 32 0,1 2 3200 0,1-1 640 0,1-2 128 0,0 0 32 16,2 0-640-16,0 0-128 16,0 0-32-16,0-2 0 0,1 2-1504 0,-1-3-288 0,1 2-64 0,-1 1-16 15,2 0-144-15,0-2-48 0,-1 2 0 0,1 0 0 16,1 0-192-16,0 0-32 0,0 2-16 0,0 2 0 16,1-1-352-16,2 4 0 0,1 1 0 0,1-2 128 0,2 4-128 0,2 0-160 15,-1 0 160-15,3-1-208 0,2 1 208 0,0-4 0 31,1 0 0-31,1-2-144 0,0 1 144 0,1-5 0 0,0 1 0 0,2-2 0 0,1-4 0 0,-1-1 0 32,2-2 0-32,0-2 0 0,0-2 0 0,-2-3 144 0,1 1-16 0,-4-2-128 0,-2-2 208 0,-3 2-64 31,-2 0-16-31,-6 1 0 0,-1 0-128 0,-4 4 0 16,-2-1 0-16,-4 2 0 0,-2 1 0 0,-3 0 0 15,-1 2 0-15,-1 3 0 0,-1-1 0 0,-1 4 192 16,-1 1 0-16,2 1 0 0,1 4 0 0,-2 1 0 15,1 4 0-15,1 0 0 0,-1 4-192 0,2 1 0 16,0 3 0-16,0-2 0 0,1 3 0 0,3 1 0 0,1-1-160 16,2-1 160-16,0 1 0 0,3-4-144 0,4 1 144 15,0-2 0-15,3-2 0 0,1-2 0 0,2-1 0 0,0-3 0 0,2 0 0 0,2-2 0 0,1-2 0 0,-2 0 0 16,4-2-144-16,-1-2 144 0,0 0-160 0,0-4 160 16,-1 2 0-16,0-2 0 0,0 0-128 0,-2 0 128 15,1-1-192 1,-2-1 16-16,1 0 0 0,-3 0 0 0,-2 0 176 0,0 0 0 0,-2 0-144 0,-1-1 144 31,-1 0 0-31,-3 0 0 0,-1 1 160 0,-1 0-160 0,0-2 240 16,-2 4-64-16,-1-3-16 0,0 3 0 0,2 1 128 15,-2 0 32-15,0 4 0 0,2-2 0 0,-1 1-80 16,2 2-16-16,0 2 0 0,1-2 0 0,1 3-224 16,-1-3 0-16,3 4 0 0,-2-2 0 0,3-1 0 0,-2 3 144 15,2-2-144-15,0 2 192 0,1 1-192 16,0-1 160-16,1 2-160 0,-1-4 160 0,1 2-160 0,2 0 0 15,-1-2 0-15,1 0 128 0,1 0-128 0,-2 0 0 16,2 0 0-16,0 0 0 16,-1-2-400-16,2 3-64 0,-1-3-16 0,0 0 0 15,-1 0-576-15,3-3-112 0</inkml:trace>
  <inkml:trace contextRef="#ctx0" brushRef="#br0" timeOffset="212744.94">23933 16391 11055 0,'-2'-1'976'0,"0"-2"-784"0,-1-1-192 0,2 2 0 0,1 2 0 0,0-2-192 0,0 0 48 0,0-3 0 16,0 0 1536-16,-1-3 304 0,1-2 64 0,-2 1 16 0,2 2 976 0,0-2 208 0,0 2 48 0,0 1 0 0,-1-1-864 0,1 1-160 16,-1 0-48-16,0 1 0 0,-1 1-768 0,0 1-144 15,1-1-48-15,-1 1 0 0,1 0-512 0,0 0-96 0,0 1-32 0,-1 1 0 16,2-3-32-16,0 1-16 0,2 0 0 16,-2 0 0-16,0 1-288 0,0 0 128 0,1 0-128 0,-2 2 0 15,1-2 128-15,0 2-128 0,-2 0 0 0,0 0 0 16,0 2 0-16,-2 0 160 0,0 5-160 0,-2-4 128 15,1 5 48-15,-1 0 0 0,0 1 0 0,-1 1 0 16,2 0-176-16,-1 0 160 0,1 2-160 0,0 1 160 16,0-1-160-16,2-2 0 0,-1 0-160 0,0 0 160 15,3-2-192-15,0 1 48 0,1-4 16 0,1 0 0 16,2-2 128-16,0 1 0 0,2-1 0 0,3-3 0 0,2 0-176 16,-1 0 0-16,4-4 0 0,2 4 0 15,-1-3-128-15,3 1-16 0,-3 1-16 0,0 1 0 0,1 0 160 0,-2 0 48 16,0 0 0-16,-3 0 0 0,-3 0 128 0,-3 0 0 15,-2 1 0-15,-2-1 0 0,-2-1 0 0,-4 1 0 16,-1-3 0-16,-2 1 128 16,-3-2 320-16,-2 0 80 0,-2-2 16 0,-2 0 0 0,0 2-272 0,-2-4-48 15,1 1-16-15,0 0 0 0,1 1-16 0,2-4-16 16,0 4 0-16,2 0 0 0,3-4-176 0,1 4 128 0,2-1-128 16,3 2 128-16,1 4-128 0,2 1-144 0,2 0 144 0,0 1-208 31,2 2-624-31,1 3-112 0,3 1-16 0,0 5-16816 0</inkml:trace>
  <inkml:trace contextRef="#ctx0" brushRef="#br0" timeOffset="-212288.06">24032 16302 1839 0,'-2'2'160'0,"-1"0"-160"16,0 0 0-16,0-2 0 0,2 0 2816 0,0 0 512 0,0 0 128 0,-3 0 0 0,-2 0-2608 0,-3 0-528 0,-1-2-96 0,-1 0-32 0,0 0 1168 0,-2-1 240 0,2 2 32 15,0-4 16-15,1 2 416 0,0-1 96 0,2 1 16 0,-1 0 0 0,2-1-320 0,-1 4-48 0,1-3-16 0,1 3 0 16,1-2-768-16,0 4-144 0,1-2-48 0,0 3 0 16,1 3-192-16,-1-1-64 0,-1 4 0 0,0 1 0 15,-1 2-928-15,0 3-192 0,0 2-32 0,-2 0-16 16,2 3-496-16,-2-1-80 16,2 1-32-16,1-2 0 0,2 2 944 0,1-2 256 0,1 1 0 0,4-5-128 0,2 0 128 0,1-1 0 15,1-3 0-15,3-2-128 0,1-1-48 0,0-4 0 16,2-2 0-16,0-1 0 15,1-1-464-15,1-5-80 0,-2-4-32 0,1 1 0 0,0-4 928 0,-2 1 176 16,-1-3 32-16,0 1 16 0,-2-1 368 0,-1-1 80 16,0 0 16-16,-3 1 0 0,-1 2 96 0,-3-3 32 15,-2 3 0-15,-3 1 0 0,0-2-400 0,-2 3-80 0,-3 0 0 16,-1-1-16-16,1 2-256 0,-3 1-48 0,1 0-16 0,0 3 0 16,0 1 32-16,1 3 16 0,-1-1 0 0,1 3 0 15,0 3 32-15,0-1 0 0,0 3 0 0,1 1 0 16,-1 3-80-16,1 0-16 0,-1 1 0 0,0 2 0 15,3 2-160-15,-2-2 192 0,2 2-192 0,1-3 192 16,1 0-192-16,1 0 0 0,0-1 0 0,3-4 0 16,0 1 0-16,1-2 0 0,1 2 0 0,1-4 0 15,3 0-128-15,2-3-16 0,0 0 0 0,4-3 0 16,1-3-288 0,5-6-48-16,2-4-16 0,6-13-18080 0</inkml:trace>
  <inkml:trace contextRef="#ctx0" brushRef="#br0" timeOffset="-197076.53">23903 16296 20271 0,'-4'0'1792'0,"1"0"-1424"0,2 0-368 0,0-3 0 0,1 3 304 0,-3-1-16 0,1 1 0 0,-2-4 0 0,-2 2 656 0,-1-2 128 0,-1 2 16 0,1-2 16 0,1-1 176 0,-2 4 16 0,3-2 16 0,-1 0 0 0,1 0 208 0,0 2 32 15,1 2 16-15,0 2 0 16,1 0-352-16,-2 1-64 0,1 5 0 0,-1-2-16 0,0 4-784 0,-1 3-160 0,0 2-16 16,-1 0-16-16,-1 1-160 0,1 1 0 15,-1-1 0-15,0-1 0 0,2 0 0 0,-2-2 0 16,3 0 128-16,0-4-128 0,2-1 0 0,1-2 0 0,4 0 128 15,-1-1-128-15,1-4 0 0,2 2 0 0,3-4 0 0,1 0 0 16,2-2 0-16,1 0-320 0,1-3 48 0,2-1 16 31,-1-1-384-31,2-3-80 0,-1-1-16 0,1-3 0 0,-3 2 528 0,0-4 208 16,0 1-176-16,-4-1 176 0,0 2 0 0,-3-1 0 0,-3 3 0 0,-2 1 160 16,-2 2 336-16,-3-1 64 0,-2 4 16 0,-1 0 0 15,-3 2 48-15,-2 2 16 0,0 2 0 0,-2 0 0 0,-1 2-240 16,-2 4-32-16,2 2-16 0,0 0 0 0,0 5-352 15,0-1 144-15,3 2-144 0,-1 2 0 16,3-1 0-16,1-2 0 0,3 2-192 0,2 1 48 16,2-3-432-16,2-4-96 0,3 4-16 0,5-6-17472 15</inkml:trace>
  <inkml:trace contextRef="#ctx0" brushRef="#br0" timeOffset="-195858.35">23911 16337 13823 0,'-2'0'1216'0,"-1"0"-960"0,2 0-256 0,0 0 0 0,0 2 2496 0,-1-2 448 0,-1 0 80 0,-1 4 32 0,-2-3-784 0,1 1-160 0,0 1-16 0,0 1-16 0,1-2-384 0,3-1-80 16,1 2-16-16,0-3 0 0,0 2-976 0,0-2-208 15,1 0-32-15,0-2-16 0,1 2 96 0,-1-3 32 16,0 2 0-16,0 1 0 0,-1 0-64 0,0 0-16 0,0 0 0 15,0 0 0-15,0 0 0 0,0 0 0 0,0 0 0 0,0 0 0 16,0 0-48-16,-6 20-16 0,2-14 0 0,2 0 0 16,-2 0-160-16,2 1-16 0,-2-1-16 0,3-3 0 15,-2 0-32-15,3-3 0 0,-1 0 0 0,1-3 0 16,1 3 48-16,1-3 0 0,0 0 0 0,-1-3 0 16,2 2-176-16,-1-2 0 0,1 0 0 0,-2 2 0 15,1-2 0-15,-2 2 0 0,2-1 0 0,-1 4 0 16,0-1 0-16,-1-1 0 0,0 3 0 0,0 3 0 15,1-3 192-15,-1 2-64 0,0 2 0 0,0 0 0 0,0-4-128 0,0 0 128 16,0 0-128-16,0 0 128 16,3 21-128-16,-3-20 0 0,1 1 144 0,0-2-144 0,1 0 0 0,-1 0 0 15,0-2 0-15,0 1 0 0,1-2 128 0,-2-1-128 16,0 2 160-16,-2 0-160 0,2 2 176 0,0 0-176 16,0 0 192-16,0 0-192 0,0 0 128 0,0 0-128 15,0 0 0-15,-21 4 0 0,19 3 0 0,-2-4 0 16,3 4 0-16,-2-1 0 0,2 0 0 0,1 0 0 15,0-2 0-15,-1-2 0 0,2 2 0 0,-1-4 0 0,1 1 0 0,-1-1 0 16,2 0 0-16,-2-1 0 16,1 1 0-16,-1-2 0 0,1 0 0 0,-1 0 0 15,0-2 0-15,-1 2 0 0,1 2 192 0,0 0 16 0,0 0 16 0,0 0 0 16,0 0-224-16,0 0 0 0,0 0 0 0,0 0 0 16,0 0 0-16,0 0 0 0,-21 2 0 0,20 2 0 15,-1-2 0-15,2-2 0 0,0 2 0 0,0 0 0 16,0-2 0-16,2 0 0 15,-1 0 0-15,0 0 0 0,2-4 0 0,-1 4 0 0,-2 0 0 0,0 0 0 16,0 0 0-16,0 0 0 0,0 0 0 0,0 0 0 16,0 0 0-16,0 0 0 0,0 0 0 0,0 0 0 0,0 0 0 15,0 0 0-15,1-21 0 0,-1 21 0 0,-1-2 0 16,0 2 0-16,1-1 0 0,-1 1 0 31,2 0-384-31,-1 0-64 0,1-4 0 0,-1 1-16 16,2 0-816-16,2-2-176 0</inkml:trace>
  <inkml:trace contextRef="#ctx0" brushRef="#br0" timeOffset="-194430.56">23889 16254 11967 0,'-1'0'1072'0,"-2"0"-864"0,2 0-208 0,1 1 0 16,0-1 528-16,-1 2 64 0,-2 0 16 0,0 3 0 0,-2-2 1664 0,-2 3 336 0,0 3 64 0,1-4 16 0,0 1 0 0,1-1 0 0,0 1 0 0,1-2 0 0,0-1-592 0,1 0-112 0,1-3-32 0,1 1 0 16,0-1-1120-16,1 0-208 15,0-1-48-15,0 1-16 0,0-2-160 0,1 1-16 0,-1 1-16 16,0 0 0-16,0 0-128 16,0 0-32-16,0 0 0 0,0 0 0 0,0 0-80 0,0 0 0 0,0 0-128 0,0 0 192 15,0 0-192-15,0 0 0 0,0 0 0 0,0 0 0 16,0 0 0-1,0 0 0-15,0 0 0 0,0 0 0 0,0 0 256 0,0 0 16 0,14 16 0 0,-13-15 0 16,1 1-16-16,0-2 0 0,-2 0 0 0,0 3 0 16,0-3 96-16,-2 0 16 0,2 0 0 0,-1 0 0 0,1 0-224 15,-1 1-144-15,1-1 192 0,0 0-192 0,0 0 256 16,0 0-48 0,0 0-16-16,0 0 0 0,0 0-192 0,0 0 0 0,-11 16 128 0,10-13-128 0,1-1 0 0,0-1 0 15,0 2 0-15,0-1 0 0,0-1 0 0,1 2 0 16,0-3 0-16,0 0 0 0,1 0 0 0,0 0 0 15,-2 0 0-15,0 0 0 0,0 0 0 0,0 0 0 16,0 0 0-16,0 0 0 16,0 0 128-16,0 0 48 0,0 0 0 0,0 0 0 0,0 0-176 15,0 0 0-15,0 0 144 0,0 0-144 0,0 0 224 0,0 0-32 16,0 0 0-16,0 0 0 0,0 0-192 0,0 0 144 0,0 0-144 16,0 0 128-16,0 0-128 0,0 0 0 0,0 0 0 15,0 0 0-15,0 0 0 0,0 0 0 0,0 0 0 0,0 0 0 16,0 0 0-16,0 0 0 15,0 0 0-15,0 0 0 0,0 0 0 0,0 0 0 16,0 0 0-16,0 0 0 16,0 0 0-16,0 0 0 0,0 0 0 0,0 0 0 0,0 0 0 0,0 0 0 0,0 0 0 0,0 0 0 15,0 0 0-15,0 0 0 0,0 0 0 0,0 0 0 32,0 0 0-32,0 0 0 0,0 0 0 0,0 0 0 0,0 0 0 15,-14 16 0-15,14-14 0 0,-1-2 0 0,1 0 0 0,0 0 0 16,0 0 0-16,0 0 0 0,0 0 0 15,0 0 0-15,0 0 0 0,0 0 0 0,0 0 0 16,0 0 0-16,0 0 0 0,0 0 0 0,0 0 0 0,0 0 0 16,0 0 0-16,13-22 0 15,-7 14-464-15,-1-2-128 0,2-3-32 0,2-3-21456 0</inkml:trace>
  <inkml:trace contextRef="#ctx0" brushRef="#br0" timeOffset="-192095.2">23649 16510 911 0,'-2'1'0'16,"0"-1"0"-16,1 0 0 0,0 0 0 0,1 0 752 0,0 0 64 0,0-1 16 0,-1 1 0 0,1-3-256 0,-2 1-32 0,1-2-16 16,1 4 0-16,0 0 720 0,0 0 144 0,0 0 16 0,-9-19 16 0,8 16 176 0,0-1 16 0,-1 2 16 0,2-2 0 0,-2 1-400 0,2 3-80 0,-1-2 0 0,1 2-16 0,0-1-160 0,-1 2-16 15,1 1-16-15,0-2 0 0,0 3-48 0,1 1 0 16,0-2 0-16,1 2 0 0,-1-2-736 0,0-2-160 16,0 1 0-16,-1 2 0 0,0-3 0 0,1 0 0 15,-1 0 0-15,0 0 0 0,0 0 0 0,2-3 0 0,-1 2 160 16,0 1-160-16,0-2 0 0,1-2 0 0,-2 4-192 0,0 0 192 31,0 0-1440-31,0 0-160 0,0 0-48 0,15-17-8848 0</inkml:trace>
  <inkml:trace contextRef="#ctx0" brushRef="#br0" timeOffset="-184198.71">24989 16276 13823 0,'-9'4'1216'0,"1"-2"-960"0,2-1-256 15,3-1 0-15,2-1 2048 0,1-1 384 0,0-1 64 0,0-1 0 16,0-2-1056-16,1-4-224 0,2 0-32 0,1-1-16 0,3 1-624 0,-1 3-128 0,2 5-32 0,-1-2 0 0,2 5 640 0,-1 2 128 0,1 3 32 0,-1 2 0 0,0 4-16 0,0 2 0 0,-2 0 0 0,0 3 0 16,0 3-400-16,0-1-96 15,0 3-16-15,1 0 0 0,0 0-384 0,2 1-80 16,2-1 0-16,0 0-16 0,3-1-176 0,2-1 0 0,1 2 0 0,2-3 0 0,2 1 0 16,0 1 0-16,0-2 0 0,0 4 0 15,0 1 0-15,-2 1 0 0,1 4 0 16,-4-1 0-16,-1 0-128 0,-1 2 128 0,-1 2 0 15,0 2 0-15,-3-5 0 0,-2 2 0 0,0-2 0 0,-1-1 128 16,-1-2-128-16,0 1 0 0,-1-1 0 0,0-3 0 16,0-2 0-16,0-2 0 0,-1-3 0 0,1-1 0 0,-1-4 0 0,-1-2 0 15,0 0 0-15,-1-6 0 0,2 1-160 0,-2-1 160 16,2-2 0-16,0-1-144 0,-2 0 0 0,1 0 0 16,-1-1 0-16,1 1 0 15,-2 0 144-15,0 0 0 0,-1 1 0 0,1-1 0 16,-1-1 0-16,0 1 0 0,2-3 128 0,-2 3-128 0,0 0 0 15,0 0-208-15,0 0 16 0,0 0 16 16,0 0-544-16,0 0-112 0,0 0-32 16,0 0 0-16,0 0-560 0,0 0-112 0,0 0-32 0,0 0-12656 15</inkml:trace>
  <inkml:trace contextRef="#ctx0" brushRef="#br0" timeOffset="-182948.34">25525 17275 4607 0,'-3'4'400'0,"2"-2"-400"16,0-2 0-16,1 0 0 0,0 0 1232 0,0 0 176 0,1 0 16 0,-1-2 16 0,1-2 96 0,2 2 0 0,-2-5 16 0,-1 7 0 0,0 0-848 15,0 0-160-15,11-19-32 0,-10 14-16 0,1 0 752 0,-1 0 160 0,0 1 16 0,-1-2 16 0,1 2 464 0,-1-2 80 16,0 0 32-16,0 0 0 0,0-1-448 0,0 4-96 15,0-3 0-15,-1-1-16 0,2 1-592 0,1 0-112 16,-1-4-32-16,0-2 0 0,2 2-496 0,0-5-96 16,1 1-128-16,1-2 176 0,0-1-176 0,-1 1 0 15,1 4 0-15,0-4 0 0,1-2 0 0,1 0 0 16,-1-1 0-16,1 3 0 16,-3 1 0-16,0 4 0 0,0 2 0 0,-3 1 0 0,2 2 0 0,-3 1 0 0,0 2 0 15,-2 3 0-15,1 0 288 0,0 0 32 0,-2 3 0 16,0-3 0-16,1 3 80 0,0-1 32 15,0 0 0-15,-1 1 0 0,1-2-432 0,2-1 0 0,-2-1 0 16,4 1 0-16,-2-3 0 0,1-1 0 0,1 2 0 0,0 1 0 16,0-2-336-16,0-1-160 15,1 2-16-15,-2 2-16 0,-1 0 336 0,1 2 192 0,-1 2-192 0,0-1 192 16,-1 4 0-16,0-1 0 0,0 3 0 0,-2 4 144 0,1 0 144 16,-2 3 32-16,-1-1 0 0,0 5 0 15,0-1-320-15,0 4-192 0,-2 0 16 0,-1-1 16 0,2-2-128 0,-1 1-32 16,1 1 0-16,-2-4 0 0,3-2 320 0,0-4 144 31,2 1-16-31,-1-5 0 0,3 0 80 0,-1-2 16 0,2-1 0 0,0-2 0 0,2 4-224 0,-1-4 0 16,0 1-144-16,0 1 144 15,2-1-352-15,-2-2 32 0,0 2 0 0,-1 0 0 0,2-2 320 0,-2-1 0 16,0 2 0-16,0-3 0 0,-2 0 448 0,2 0 48 16,0 0 16-16,-1 0 0 15,1 0-208-15,0 0-48 0,0 0 0 0,0 0 0 0,0 0-128 0,0 0-128 16,0 0 192-16,0 0-192 0,-15-16 176 0,13 12-176 0,1-1 160 0,-2 1-160 15,2-2 160-15,-2 2-160 16,0-2 160-16,-1 0-160 16,0 0 160-16,-1 0-160 0,-1 0 160 0,0-2-160 0,-2 2 160 0,0-3-160 15,-1 2 160-15,1 1-160 0,-2 0 192 0,1-3-64 16,-1 3-128-16,0-1 192 0,-1 1-64 0,0 0 0 16,1 0-128-16,-1 1 192 15,2 0-192-15,1 1 176 0,-1 4-176 0,0-2 160 0,2 1-160 0,-2 1 128 0,2 1-128 0,-1 1 128 0,1 1-128 16,1-2 0-16,1 2 0 0,0-1 128 0,2-2-128 0,2 1 0 31,0-1 0-31,1-1 0 0,2 1 0 16,2-6-176-16,0-3 176 0,2 0-192 15,3 2-320-15,1-2-64 0,1-2 0 0,1 0-11872 16,3-1-2368-16</inkml:trace>
  <inkml:trace contextRef="#ctx0" brushRef="#br0" timeOffset="-181683.16">25741 17336 14735 0,'-3'0'640'0,"0"0"160"0,2 0-640 16,0 0-160-16,1 0 0 0,0-3 0 0,1 2 128 0,0-2 0 0,-1 0 0 0,1-3 0 0,1 2 496 0,-1-2 80 0,0 0 32 15,-1-1 0-15,0 1-160 0,-1 2-48 0,0-4 0 0,-2 4 0 0,1 4 752 0,0-2 128 0,0 4 48 0,-1-2 0 0,1 0 144 0,0 1 16 0,-1 4 16 16,1-3 0-16,-1 2-560 0,-1 0-112 0,2 0-32 16,-2 0 0-16,0 1-288 0,2-4-64 0,-2 4-16 0,1-2 0 15,0 0-160-15,1-3-16 0,-2 4-16 0,1-4 0 16,2 0-144-16,-2 0-32 15,0 0 0-15,1 0 0 0,-2 0-192 0,0-3 128 0,0 2-128 0,1 1 0 16,-2-3 208-16,0 3-48 0,0 0-16 0,0 3 0 16,0-2 32-16,1 4 0 0,-1-1 0 0,0 2 0 15,2 0-176-15,-2 0 0 0,0 4 0 0,1 0 128 0,-1-1 80 16,0 1 16-16,1 0 0 0,0-2 0 16,0 2-80-16,1 0-16 0,1-1 0 0,-1-2 0 0,1 2-128 15,1 1 0-15,-1-2 0 0,0 2 0 0,2 0 0 16,-1 2 0-16,0-2 0 0,1 3 0 15,0-3 0-15,0-1 0 0,0 1 0 0,0 2 0 0,0-5 0 0,0 2 0 16,0 0 0-16,1 0 0 0,1 1 0 0,-1 2 0 16,2-2 0-16,-1 3 0 0,0 0 0 0,0 0 0 15,2 1 0-15,1 0 0 0,-2 1 0 0,1-2 0 16,2 4 0-16,-2-3 0 0,1-1 0 0,0 0 0 16,0-3 0-16,-1 0 0 0,1 1 0 0,0-3 0 0,1 0 0 15,-1 0 0-15,1-2 192 0,0-1-64 16,0 1 0-16,0-2 0 0,1 0-128 0,0-2 0 0,-1 2 144 15,2-2-144-15,-1 2 0 0,-1-4 0 0,-1 2 0 16,1-2 128-16,2 4-128 0,3-1 0 0,0-2 0 16,1 1 0-16,1-1 0 0,-2 1-128 0,-2-1 128 0,2 1-192 15,2 0 192-15,2 0 0 0,-1-2 0 0,1 0 0 16,-2 0-160-16,1-2 160 0,-1 0-192 0,1 0 192 16,-2-1 0-16,-2 2 0 0,0-1 160 0,-1 1-32 15,-1-2-128-15,0 1 0 16,-2 0 0-16,0 0 0 0,-2 2 0 0,1-4 176 0,1 4-48 0,-1-5 0 15,1 4-128-15,0-5 0 0,2 2 144 0,-2-2-144 0,1-3 0 16,0 2 0-16,0-2 0 0,0 1 0 0,2 0 0 16,-2-2 0-16,1-1 0 0,-1 1 0 15,1 0 0-15,-2 0 0 0,1 1 0 0,-1 0 0 0,1-4 0 16,-1 4 128-16,-1-4-128 0,0 3 0 0,0 0 192 0,-2-2-16 16,2 2-16-16,-1-2 0 0,1-1-160 0,-1 1 0 15,-2 0 0-15,2-2 0 0,-2 2 0 0,1-3 128 16,-1 3-128-16,1-2 192 0,-2-1-192 0,0 2 0 15,1-4 0-15,-1 5 0 16,0-3 0-16,0 4 0 0,-1-1 0 0,0 2 128 0,0 4-128 0,0-3 0 0,-1 3 0 16,0 0 0-16,0 2 0 0,-2 0 0 0,1-1 0 15,-2 2 128-15,0 0 128 0,0-1 32 0,-1 1 0 16,1-1 0-16,-1-2-288 0,-2 0 0 0,1-3 0 0,-2 2 0 16,0-2 0-16,-3-1 0 0,1-2 0 0,-1 2 0 15,0 1 0-15,0-1 0 0,1 0 0 0,-1 4 0 16,1-3 0-16,0 3 0 15,-1 3 0-15,-2-4 0 0,2 4 272 0,0 0-48 0,1 3-16 0,-1-2 0 16,0 4-32-16,1 1-16 0,0 0 0 0,-1 0 0 16,2-2-160-16,0 2 0 0,-1-3 0 0,0 2 0 15,0 2 0-15,1-2 192 0,1-2-192 0,-1 0 192 16,0 0-192-16,-1 0 0 0,0 0 0 0,1-2 0 0,-3-2 0 0,1 4 0 16,0-2 0-16,-1 2 0 15,1-3 0-15,0 3 0 0,-1 3 0 0,1-1 0 0,1 2 0 0,1 2 0 16,-1 0 0-16,2 0 0 0,1 0 0 0,-1 2-144 31,3-2 144-31,-1 3-160 0,3-2-256 0,-1 2-48 0,1-2-16 0,2-1 0 16,1 1-160-16,1-2-48 0,1-1 0 0,0 1 0 15,2-3-928-15,-1 0-192 0,2 1-48 0,2-3-14656 0</inkml:trace>
  <inkml:trace contextRef="#ctx0" brushRef="#br0" timeOffset="-180499.07">25822 17332 22111 0,'-5'0'976'0,"1"0"208"0,2 1-944 0,-1-1-240 0,2 3 0 0,1-3 0 0,0 0 1120 0,-1 0 176 0,-2 2 48 16,-1 2 0-16,-1 0-16 0,1 1 0 0,-3 2 0 0,1 2 0 0,0 0-432 0,-1 1-64 0,-1-1-32 0,-1 3 0 0,2 2 80 0,-2-2 16 0,2 4 0 0,-2-1 0 0,1 3-272 0,-2 0-48 15,1 2-16-15,0 1 0 0,2-2-304 0,0-1-48 16,0-1-16-16,2-2 0 0,2-5-192 0,-1-1 0 0,3-2 0 0,0-3 0 16,2-2 0-16,0-4 0 0,3-2 0 0,1-2 0 15,0-1-224-15,2-6-32 0,2-2-16 0,1-2 0 32,2-1-432-32,2-5-96 0,2-1-16 0,0-5 0 0,1 1-672 15,0-1-144-15,2 1-32 0,-3-1 0 0,1 3 208 0,-2 2 48 16,0 1 0-16,-1 1 0 15,-3 6 720-15,-1 1 160 0,-3 5 16 0,-2 4 16 0,-3 2 912 0,0 2 176 0,-5 2 48 0,0 6 0 0,-2 0 1312 16,-3 7 272-16,-1-1 48 0,1 2 16 0,-2 2-640 0,0 2-128 16,0-2-32-16,0 3 0 0,0 1-848 0,0 1-192 15,-1 1-16-15,0 0-16 16,-1 0-240-16,-1 3-48 0,1-1-128 0,0-1 192 16,-1 1-192-16,1-3 0 0,0-2 0 0,1 0 0 15,1-3 0-15,1-2 0 0,2-3 0 0,2-1 0 0,1-7 0 0,1 0 0 16,2-3 0-16,2-3 0 0,3 0 0 0,0-6-240 15,1-1 48-15,3-3 16 16,2-2-464-16,1-1-80 0,3-3-32 0,1 3 0 16,0-4-656-16,1 2-144 0,0 2-32 0,0-3 0 15,-1 3 112-15,1 0 0 0,-2 1 16 0,-1 1 0 16,-1 3 752-16,-2 1 160 0,-1 3 32 0,-2 1 0 0,-2 3 512 16,-1 3 320-16,-3 0-32 0,-2 3-16 0,-1 3 1248 0,-2 0 240 15,-2 4 48-15,0 0 16 0,-3 2-176 0,0 2-48 16,1 1 0-16,-2 1 0 0,0 2-784 0,1 1-176 0,-1 1-16 15,2-2-16-15,0 2-384 0,1 1-80 16,-2 1-16-16,3 1 0 0,0 0-128 0,0 1 0 0,-1 2 0 0,2-4 0 31,2-2-512-31,0-3-48 0,2-3 0 0,1-8 0 0,1 0 144 0,3-5 32 0,1-2 0 0,1-5 0 16,3-4-240-16,1-6-32 16,0-3-16-16,1-3 0 15,2-5-400-15,0-2-80 0,1 1 0 0,3-2-16 0,-1-1-464 0,1 2-96 16,0-2 0-16,2 2-16 0,1 1 544 15,-2-1 112-15,1 7 32 0,-2 1 0 0,0 4 832 0,-2 2 224 0,-1 1 0 0,-4 6 0 16,-4 1 1568-16,-2 7 400 0,-3 3 80 0,-4 3 0 0,-2 0 448 16,-2 8 64-16,-4 1 32 0,-2 5 0 0,-3 2-1200 0,-1 0-240 15,2-3-64-15,-1 3 0 0,0 0-384 0,-3 0-64 16,2 3-32-16,0 0 0 0,1-3-224 0,1 2-64 16,1-2 0-16,3-1 0 0,1 1-320 0,2-3-192 15,3-2 32-15,0-2 0 0,2-2-192 0,3-1-32 0,2-9-16 16,1 0 0-16,3-6 32 0,3-3 16 15,2-4 0-15,3-6 0 0,2-5 96 0,2-2 0 0,5-6 16 0,3-2 0 32,1-3-784-32,0-1-144 0,-2 3-48 0,1 0 0 0,1 1 112 15,1-1 16-15,0 1 0 0,-5 5 0 0,-1 7 768 0,-4 3 176 0,-5 5 144 0,-5 6-208 16,-5 5 864-16,-3 4 176 16,-5 6 48-16,-4 2 0 0,-3 7 464 0,-2 0 112 0,-6 6 16 0,-1 4 0 15,0-1-624-15,-4 4-112 0,-3 6-32 0,-2 2 0 16,0 2-336-16,1-4-80 0,3 0-16 0,2-9 0 15,4 0-32-15,3-5-16 0,3-3 0 0,3-5 0 0,4-3-224 16,3-6 0-16,2-3 0 0,3-4 0 16,3-1-256-16,2-8-80 0,2-3-32 0,4-2 0 15,2-2-144-15,3-5-48 0,1-2 0 0,2-2 0 16,2-4-16-16,0 1 0 0,1-1 0 0,-1 1 0 16,0 1-560-16,2 1-112 0,-2 4-32 0,-2-1 0 15,-1 5 144-15,-2 2 32 0,-4 6 0 0,-3 0 0 16,-3 4-400-16,-4 1-80 0,-3 5-16 0,-3 2-10592 0</inkml:trace>
  <inkml:trace contextRef="#ctx0" brushRef="#br0" timeOffset="-178077.99">25973 17218 5519 0,'0'0'496'0,"-2"-2"-496"0,2 2 0 0,0 0 0 0,0 0 928 0,0 0 96 0,0 0 0 16,0 0 16-16,0 2 16 0,-1-2 0 0,0 4 0 0,1-4 0 0,0 0 80 0,0 0 16 0,0 0 0 0,-11 22 0 0,8-19-64 0,2-2 0 16,-1 1 0-16,0-2 0 0,1 3-368 0,1-2-80 15,0 2 0-15,0-3-16 0,0-3-432 0,0 2-64 0,1 1-128 16,-1 0 176-16,0 0-176 0,0 0 0 0,0 0-192 0,0 0 192 16,0 0 0-16,0 0 0 0,0 0 144 0,9-19-16 15,-8 17 576-15,-1 2 128 0,1-1 32 0,-1 1 0 16,0 0-224-16,2 0-32 0,-2 0-16 0,0 0 0 15,0 1-16-15,0 1-16 0,0-2 0 0,0 0 0 16,0 0-288-16,0 0-48 0,0 0-16 0,0 0 0 16,0 0-208-16,0 0 0 0,0 0 0 0,0 0 0 15,0 0 176-15,0 0-16 0,0 0 0 0,0 0 0 0,6-24 496 0,-5 16 112 16,2 2 0-16,-2 0 16 0,0-3-144 0,-1 2-16 16,1-2-16-16,0 0 0 0,-1 2 32 0,0-5 16 15,0-2 0-15,-1 2 0 0,0-1-272 0,0-3-48 16,0 0-16-16,-2-1 0 0,2-1-144 0,-3-3-48 15,2 2 0-15,-2-6 0 0,0 0-128 0,-1-1 128 16,2-2-128-16,-2-1 128 16,-2 3-128-16,4-2 0 0,-2 1 0 0,0 1 128 0,1-3-128 15,0 1 0-15,2-1 0 0,-2 1 0 0,3 2 0 0,0-1 0 16,2 1 0-16,-1 4 0 0,1 3 0 0,0 3 0 0,1 0 128 16,-1 1-128-16,1 1 0 0,-2 2 0 0,2 0 0 15,-1 2 0-15,-1 0 0 0,1-1 0 16,-1 3 0-16,0-2 0 0,0 2 0 0,-1 0 0 0,0 2 0 0,-1 0 0 15,1 1 0-15,-1-1 0 0,0 1 0 0,0-1 128 16,1 1-128-16,-2-1 0 0,2-1 0 0,0 3 0 16,0-3 0-16,1-1 0 0,-2 0 0 0,2 2 0 15,0 1 0-15,0 1-192 0,0-2 32 0,0 3 16 16,0-1-32-16,0 1 0 0,-1 3 0 0,1-3 0 16,0 3 176-16,-1-3 0 0,0 3 0 0,-1-2-128 0,2 0 128 15,-1 2 0-15,0-2 0 0,-2 2 0 0,2-2 0 16,0 0 144-16,0 0-144 0,-1 2 160 0,1-3-160 15,1 3 0-15,0 0 0 0,-1-1 0 0,1 1 0 16,0 0 0-16,0 0 0 0,0 0 0 0,0 0-368 0,0 0 48 16,0 0 16-16,0 0 0 0,0 0 304 0,0 0 0 15,0 0 0-15,0 0 0 0,0 0 0 0,-9-18 0 16,8 14 0-16,0 4 0 0,0-3 0 16,-1 3 0-16,1-2 0 0,0 2 0 0,1 2 0 0,-1-2 0 15,-1 3 0-15,0-2 0 0,1 4-336 0,1-5-16 16,0 0 0-16,0 0 0 15,0 0-112-15,0 0-32 0,-1 20 0 0,1-18 0 0,0 0 96 0,0 0 16 0,1 0 0 16,-1 2 0 0,1-4-592-16,0 3-112 0,0-3-32 0,1 0-13456 0</inkml:trace>
  <inkml:trace contextRef="#ctx0" brushRef="#br0" timeOffset="-176712.93">25995 17200 13823 0,'0'0'1216'0,"0"0"-960"0,0-3-256 0,0 2 0 0,1 1 720 0,-1 0 112 15,1-3 0-15,-1 0 16 0,1 0 592 0,-1 0 112 0,0-1 32 16,0-1 0-16,-1 4-304 0,0 1-48 0,0 0-16 0,-2 0 0 0,2 0 240 0,-1 0 32 0,-2 0 16 0,1 0 0 0,0-3-224 0,0 0-32 0,0 0-16 0,-1-1 0 0,0-1-544 0,-1 2-112 0,0-1-32 0,-1-2 0 15,0 0-160-15,-2-2-16 0,1 2-16 0,-2-3 0 16,-1 1-128-16,1 0-32 0,-1-2 0 0,1 4 0 16,2 0 0-16,-1-3 0 0,-2 2 0 0,-2-2 0 15,1 1 0-15,-2 0 0 0,2-2 0 0,-1 4 0 16,1-4-32-16,1 4-16 0,0 0 0 16,1-3 0-16,-1 2-144 0,1 1 128 0,0-1-128 0,0-2 128 0,3 0-128 15,-1-4 128-15,2 6-128 0,1-2 128 0,0 0-128 16,2 0 128-16,1 1-128 15,-1 2 128-15,2-2-128 0,0 0 0 0,0 2 0 0,2 1 0 0,-1 4 0 16,-1-2 0-16,1 1 0 0,-1 2 0 0,1 2 0 0,2 1 0 16,-1 1 0-16,1 2 0 0,2 0 0 0,0 1 0 15,2 2 0-15,-1 3 0 0,3 1 0 0,0-1-192 16,-1 4 64-16,2 0 128 0,-1 0-256 0,1 0 64 16,0-1 0-16,-2 3 16 15,2-4 176-15,-1 2-192 0,-1-1 192 0,0-1-192 0,0 1 192 0,0-2 0 0,1-3 0 16,-3 3 0-16,1-4 0 0,-1 0 0 15,0 1 0-15,1-1 0 0,-2-3 0 0,0-1 0 0,-2 3 0 0,1-1 0 16,0-1 0 0,-1-2 0-16,1-1 0 0,-1 2 0 0,-1-1 0 0,1-2 0 0,-2 0 0 0,1 0 0 31,-1-2 128-31,1 3 0 0,-1-3 0 0,1 0 0 16,0-3 32-16,0-3 16 0,1 2 0 0,-1-2 0 0,2 2-48 0,0-1-128 15,-2 2 192-15,2-4-64 0,-1 1-128 0,0 3 128 16,1-1-128-16,-1-1 128 0,1 1-128 0,0 1 160 0,-1 0-160 0,1 1 160 15,0 0 64-15,0-3 16 0,0 2 0 0,1-1 0 0,0 1-48 16,0 0-16-16,2-3 0 0,-1 2 0 16,-1-2-48-16,0 0 0 0,0-1 0 0,-1 1 0 15,0-1 48-15,0 1 0 0,0-3 0 0,-2 3 0 0,1-3-176 0,-2 4 160 16,0-1-160-16,-1 0 160 0,3 0-160 0,-2-3 0 31,0 3 0-31,0-2 0 0,2 2 0 0,-1 0 0 16,2 2 0-16,1-2 0 0,0 0-128 0,0-3-16 15,1 3 0-15,1-1 0 16,-1 0-320-16,1-1-64 0,-1 0-16 0,0 2 0 16,0-3-48-16,-3 2-16 0,-1-2 0 0,-2 0-18464 0</inkml:trace>
  <inkml:trace contextRef="#ctx0" brushRef="#br0" timeOffset="-174154.55">24349 16225 13823 0,'-38'-25'1216'0,"8"9"-960"0,0 2-256 0,8 6 0 16,7 3 0-16,3 4 0 0,-7-2 0 0,-13-3 0 0,-20 0 512 0,-15 0 0 0,-7 5 0 0,1 4 0 0,4 4-704 0,1 6-144 0,2 6-32 0,3 2 0 0,4 5-768 0,-2 0-144 0</inkml:trace>
  <inkml:trace contextRef="#ctx0" brushRef="#br0" timeOffset="-170156.22">25269 16599 9215 0,'-4'0'816'0,"2"-3"-656"0,1 2-160 0,-1 0 0 0,2 1 1472 0,0-2 272 0,-1 2 48 0,-3-3 16 0,1-2 752 0,-2 1 128 0,1 0 48 0,0 2 0 0,1-1-496 0,-1 2-112 15,0-2-16-15,2 3 0 16,-2 0-912-16,0 0-192 0,2 1-48 0,-1 1 0 0,0-1-688 0,0 2-144 15,1 1-128-15,-2-2 192 0,3 2-192 0,-2-2 0 16,1 4 0-16,0-3-176 0,1 4 176 0,0 0-160 16,0-4 160-16,1 3-160 0,0 1 160 0,1-1 0 15,1-2 0-15,1 0 0 0,1 0 0 0,1-1 0 16,0-2 0-16,1 1 0 0,0-2 0 0,0 0 0 16,2-2 0-16,-2 1-128 15,1-2-272-15,1-1-48 0,-1 2-16 0,-1-2 0 16,2 2-112-16,-2-2-32 0,-1-2 0 0,0 2 0 0,0-1 480 0,-2 2 128 0,0-1 0 0,-1-2 0 15,1 2 624-15,-3-1 192 0,1 1 32 0,-2 1 16 16,-1 0 144-16,1 1 16 0,-2 0 16 0,-1 2 0 16,0-2-400-16,-1 4-96 0,0-2-16 0,0 4 0 15,0-4-272-15,0 0-48 0,0 3-16 0,1-2 0 0,-3 1-192 16,2-2 0-16,2 4 0 0,-2 0 0 0,1 1 0 16,2 1 0-16,-1 0 0 0,1 1 0 0,-1 2 0 15,-1-1 0-15,1 0 0 0,0 1 0 0,2 2 0 0,0 0 0 16,0-1 0-16,1 0 0 0,-2 0-128 15,2-2 128-15,2-1 0 0,-1-1 0 0,1-2 0 0,1-2 0 16,-1-2 0-16,2 0 0 16,1 0-192-16,0-6 192 0,1 1-192 0,0-3 192 15,3 2-448-15,-2-4 0 0,2-2 16 16,-2 0 0-16,1 2 160 0,0-3 16 0,1 1 16 16,-2-2 0-16,2 2 240 0,-3-3 0 0,-1 3 0 0,-1 2 0 0,0 0 384 15,-3 0 0-15,-2 4 16 0,-1 0 0 0,0 0 48 0,-2 2 16 16,-1 1 0-16,-2 1 0 0,-1 2-16 0,1 0 0 15,-3 2 0-15,1 1 0 0,1 3-192 0,-1-2-64 16,2-1 0-16,-1 4 0 0,2-4-192 0,2 2 0 16,1 2 0-16,0-4 0 0,3 3-240 0,0-2-32 0,1 2-16 0,1 0 0 15,0 1-64-15,2-1-16 0,0 0 0 0,1 0 0 16,-2-2 112-16,1 0 0 0,1-2 16 0,-1 2 0 16,-1 2 240-16,0 0 0 0,1 0 0 0,-3-2-144 15,0 0 144-15,0 1 0 0,-1-2 0 0,-1 0 0 16,0-6 0-16,-2 0 0 0,1 0 0 0,-2 0 0 15,0-4 144-15,-1-1 16 16,1 0 0-16,-1-4 0 0,-2 2-160 0,2-2 192 0,0-1-192 0,1 1 192 0,0 0-192 0,0 2-224 31,2-3 48-31,0 6 16 0,1 1-64 0,1 0-16 0,0 1 0 0,1 1 0 16,2 3-336-16,-1-2-64 0,3 3 0 0,0 0-16 31,1 0-1600-31,2 3-320 0</inkml:trace>
  <inkml:trace contextRef="#ctx0" brushRef="#br0" timeOffset="-166877.77">24934 17168 10127 0,'-1'9'896'0,"1"-2"-704"15,0-1-192-15,0-5 0 0,1 1 432 0,-1 2 48 0,1 5 16 0,0 4 0 0,1 5 816 0,-1 2 160 0,0-2 48 0,-1-2 0 16,1 0 80-16,0-3 32 0,1-1 0 0,0 0 0 0,3-1-304 0,-1 2-64 0,1-1-16 0,1 1 0 0,0 1-608 0,2 2-112 0,-2 1-16 0,0 1-16 0,1 2-256 0,0-4-48 0,-1 0-16 0,0 3 0 0,1 2 144 0,2 2 48 0,1 2 0 0,0 0 0 16,0 1-368-16,1-2 0 0,0-1 0 0,0 2 128 15,1-2-128-15,1 1 0 0,-1-1 0 0,3-1 0 16,-1-2-192-16,-2 1-64 0,2-3-16 0,-2 0 0 0,2-1 144 16,-2-1 128-16,-1-2-192 0,0 1 192 0,2-3 0 15,-1 1 0-15,-1 0 0 0,-1-1 0 0,0-2 0 0,1 0 0 16,0 2 0-16,1-2 0 0,1 0 336 0,-1 1-16 15,3-1-16-15,0 0 0 0,1 0-304 0,-1-1 0 16,0 0 0 0,-1 0 0-16,1 1 0 0,-1-4 128 0,-2 2-128 0,-1-2 0 15,2 0 240-15,-2 0-64 0,1 0-16 0,-1 1 0 16,2-1 256-16,-1 0 48 0,0 0 16 0,2 4 0 0,1-1-256 0,0-2-48 16,0 5-16-16,1-2 0 0,0 3-160 15,0-5 0-15,0 3 0 0,0-2-176 0,-1-3-80 16,0 1 0-16,-1-4-16 0,-1 1 0 0,0-2 96 0,0 1 32 0,-1-2 0 15,-1 2 0-15,2-3 384 0,-2 0 80 16,0 0 0-16,0 0 16 16,1 0 96-16,1 0 16 0,-1-3 0 0,2 3 0 0,-1-1-64 0,2 1-16 0,1 0 0 0,-1 0 0 15,1 0-368-15,-1 1 0 0,0-1 0 0,1 3 128 16,0-3-128-16,0-3 0 0,-1 2 0 0,0-2 0 16,-2 0 0-16,1-1 0 0,1-1 0 0,-3-1 0 15,-1 0 0-15,-1-2 0 0,0-2 0 0,0-1 128 16,-3 0 96-16,1 2 32 0,0-4 0 0,0 4 0 0,-1-3-256 15,2 2 144-15,1 0-144 0,-2 1 128 0,2-1 16 16,0 4 0-16,-1 0 0 0,0 2 0 0,-2-2-144 16,0 3 0-1,1-2 0-15,-2 1 0 0,1 0 256 0,0-2-48 0,-2 1 0 0,0-2 0 0,-1 0 112 0,1-2 0 16,-1-1 16-16,0 1 0 0,0-3-160 0,-1-2-48 16,0 2 0-16,0-3 0 15,1-1-128-15,0 0 0 0,0 0 0 0,-1 0 0 16,1 1 0-16,-2 5 0 0,1 0 0 15,1-2 0-15,-1-1 0 0,1 1 0 0,0-1 0 0,-1 1 0 16,0 1 144-16,-1 0-144 0,0 1 160 0,-1 0-160 0,-1 0 320 0,0-2-48 0,-1 2 0 31,-1-3 0-31,0-3-80 0,-1 0-32 0,1-2 0 0,-2-4 0 0,1-1-160 0,-2-4 0 0,1-3 0 16,-2 2 0-16,1 0 0 0,0-1 0 16,0 1 0-16,1-1 0 0,2 1 0 0,-1 3 0 0,2 3 0 0,0-1 0 31,-2 1 0-31,2 4 0 0,0-2 0 0,0 1 0 15,1 5 0-15,-2-3 0 0,0 4 0 0,2-3 0 16,-1-2 0-16,1 5 208 0,-2-2-48 0,1 1-16 16,-1-2-144-16,0 0 0 0,0-1 144 0,0 0-144 15,-1 1 0-15,-2-5 0 0,1 2 0 0,-1-1 128 0,-1-2-128 16,0 0 128-16,0-1-128 0,-2 1 128 0,2 0-128 16,0-3 0-16,0 3-128 0,2 1 128 0,2 1 0 15,-1 4 0-15,2 0 0 0,0 4-128 0,0 2 128 0,1-1 0 16,1 3 0-16,-1-1 0 0,0 3 0 0,1 3 0 15,-1-4 128-15,0 4-128 0,-1-1 0 0,1-1 128 16,0 1-128-16,-1 1 0 0,-1 0 0 0,2 1 0 16,-3-2 0-16,0 0 0 0,2 2 0 0,-2-2 0 15,2-2 0-15,0 0 0 0,0-2 0 0,1 2 0 16,0 1 0-16,-2-1 0 0,2 0 0 0,0 0 0 16,0 1 0-16,0-2 0 0,2 5 0 0,-2-2 0 15,0 4 0-15,0-2 0 0,0 2 0 0,0 0 0 0,0 0 0 16,0 0 0-16,0 2 0 0,0-2 0 0,-2 0 0 15,2 0 0-15,-1 2 0 0,0-2 0 0,1 0-128 0,0 0 128 16,0 0 0-16,0 0-160 0,0 0 160 0,0 0 0 16,0 0-128-16,0 0 128 0,0 0 0 0,0 0 0 15,0 0-128-15,0 0 128 0,0 0 0 0,0 0 0 16,0 0 0-16,0 0 0 0,-6-26 0 0,5 19 0 16,-1 1 0-16,0 0 0 0,-1-1 0 0,1 0 0 15,1-2 0-15,-2 2 0 0,1-1 0 0,1-1 0 0,-1 4 0 16,1-4 0-16,0 6 0 0,0 0 0 0,1 0 0 15,-3 3 0-15,2 0 0 0,0 0 0 0,-2 0 0 16,1 1 0-16,-2 1 0 0,0 1 0 0,-1-3 0 0,0 3 0 16,0 0 0-16,2-2 0 0,-2 2 0 0,1 0 128 15,0 3-128-15,1-2 0 0,0 1 0 0,1 1 128 16,2 1-128-16,-2-3 0 0,4 5 0 0,-1 0-240 16,1 1 48-16,1 2 16 0,1-2 48 0,1 2 0 15,-1-2 0-15,3 0 0 0,0 5 128 0,0-3 0 16,2 2-144-16,0-5 144 0,-2-5 0 0,2 3 0 15,0-2 0-15,-1-2 0 0,0 0-256 0,-2-3 64 0,1 0 0 16,-2-3 16-16,0 0 16 0,-1-4 0 16,0 1 0-16,-2 0 0 0,0 0 160 0,0-3 0 15,-1 2 0-15,-1 1 0 0,-1-3 128 0,-1 2 0 0,2-6 0 0,-1 3 0 16,0-2 0-16,1 0 16 0,-1-1 0 16,-2 1 0-16,2 2-144 0,-1 0 0 0,0 0 0 0,0 1 128 15,-1 2-128-15,1 1 0 0,-1 1 0 0,1 4 0 16,-2 1 0-16,2 0 0 0,-1 0 0 0,1 3 0 15,-2 4 0-15,0-1 0 0,1 0 0 0,-1 0 0 16,0 4-176-16,-1-3 176 0,3 5-128 0,-2-3 128 16,0 4 0-16,1-3-128 0,-1 0 128 0,0 0 0 0,1 1 0 15,-1-1 0-15,-1-1 0 0,1 0 0 0,1-3 0 16,-1 2 0-16,1-2 0 0,1 0 0 0,1-3 0 0,-2 0 0 16,3-2 0-16,-1 1 0 0,2-1 0 0,-1-2 0 15,3-2 0-15,-1 0 0 0,1-4-240 0,2 1 48 16,-2-6 0-16,2 2 0 15,0 1 192-15,-1-1-144 0,-2-2 144 0,1 0-128 0,-2 4 128 0,0 0 0 16,-1 1 0-16,-1 0 0 16,0 2 0-16,-2-1 0 0,0 2 0 0,-2 0 0 0,1 4 0 0,0 0 0 15,1 0 0-15,0 0 0 0,-1 0 0 0,1 0 0 16,-1 4 128-16,0-1-128 0,2 0 0 0,-1 0 128 16,2 0-128-16,0 4 0 0,0-4 0 0,1 1 0 15,0 1-160-15,0-4 160 16,1 2-672-16,0-1-32 0,-1-1 0 0,1 2-11056 15,1-2-2208-15</inkml:trace>
  <inkml:trace contextRef="#ctx0" brushRef="#br0" timeOffset="-166046.6">25907 16631 18431 0,'-2'-4'1632'0,"0"-1"-1312"0,1 4-320 16,1-3 0-16,0 2 368 0,0-1 0 0,1 2 0 0,-1-4 0 0,2 1-368 0,-2-3-192 0,0 1 32 0,0 0 0 0,-2 1 1632 0,0 3 320 0,1 0 64 16,-2 2 0-16,1 0 192 0,-1 2 16 0,-1 2 16 0,1-1 0 0,-1 3-1056 0,-1-3-224 0,0 4-32 0,0-1-16 0,0 1-752 0,0 2-256 15,0-2 0-15,-1 0 0 16,1 1-176-16,0-4-16 0,2 0-16 0,0 1 0 0,2-4 464 0,0-1 0 0,2-1 0 0,0 1 0 16,0-4-304-16,2-1 48 0,2 1 0 0,0-2 0 15,0 0-144 1,0-3-32-16,1 2 0 0,0-2 0 0,-1 2 432 0,1-3 0 0,-1 1 0 0,0 0 0 15,-1 2 272-15,-1 1 144 0,1-3 32 0,-1 2 0 16,-3 1 256-16,1 2 48 0,-2-1 16 0,-1 4 0 16,0-2 144-16,-2 3 48 0,0 0 0 0,-2 0 0 0,0 3-384 0,0 0-64 15,-2 4 0-15,1-1-16 0,-2 0-336 0,2 0-160 16,-2 0 160-16,2 2-160 0,1 0 144 0,1 0-144 16,0 0 128-16,1 2-128 0,2-1 0 0,-1 1 0 15,2 0 0-15,1-2 0 0,1 2 0 0,2 0 0 16,0-4 0-16,1 3 0 0,1 1 0 0,0 0 0 15,0-4 0-15,0 1 0 0,1 0 0 0,0-2 0 16,0-5 0-16,2 3 0 0,-2 0 0 0,0 1 0 16,0-2 0-16,1 2 0 0,-3-2-320 0,0-1 48 0,0-2 16 15,0 1 0 1,-2 4-208-16,1-4-48 0,-1 0 0 0,-1-3-11040 0,2 0-2208 0</inkml:trace>
  <inkml:trace contextRef="#ctx0" brushRef="#br0" timeOffset="-163513.15">22960 16106 911 0,'-3'3'0'0,"-1"-3"0"0,1 0 0 0,2 0 0 0,0 0 0 16,0 0 0-16,1 0 0 0,-2 0 0 0,0 0 448 0,-1 0 48 0,0 0 16 0,0 0 0 0,1-3 96 0,1 3 32 0,-2-1 0 0,3 1 0 0,-1 0 0 0,1-2 16 0,-1-1 0 0,1 2 0 0,-2 1-912 0,1-2-192 0,0 2-48 0,0 0 0 0,-2 0 496 0,1 2 0 0,-1-2 0 0,0 4 0 15,-1-1-160-15,0 2 160 0,0 3 0 0,1 1-144 16,0 0 400 0,1 1 64-16,-1 3 32 0,2-3 32 0,1 2-384 0,0-2 0 0,1 0-192 0,2-2 192 15,-1 1-160-15,2-5 160 0,0-1-192 0</inkml:trace>
  <inkml:trace contextRef="#ctx0" brushRef="#br0" timeOffset="-162803.08">22506 16320 4607 0,'0'-6'400'16,"0"0"-400"-16,2 2 0 0,-2 2 0 0,1-2 1200 0,-1 2 144 0,1-7 48 0,0-2 0 0,2-1 592 0,-2-5 112 0,0 5 16 15,1 0 16-15,-1 6-336 0,0-1-64 0,-1 4 0 0,1 0-16 0,1 3-736 0,-1 3-144 0,0 3-16 0,1 0-16 0,1 0-288 0,-1 4-64 0,1 2-16 16,-1 1 0-16,1 0-432 0,1 4 0 0,-2 1 0 0,1 1 0 16,0 3 192-16,0 0-32 0,0 0-16 0,1 3 0 15,0-1-144-15,1 0 0 0,1 2 0 16,1 2 0-16,1 1 0 0,0 0 0 0,4-1 0 0,0 3 0 15,2 4 0-15,0 5 0 0,4 2 0 0,-1 2 0 32,3-3-560-32,0 1-144 0,1-2-16 0,-2 5-16 0,0-4-752 0,2 6-160 15,0 5-16-15,0 3-16 0,0 2-448 16,-2 0-96-16,-3-5-16 0,-2 0-2240 0,-1-4-464 0</inkml:trace>
  <inkml:trace contextRef="#ctx0" brushRef="#br0" timeOffset="-162440.2">22975 17689 3647 0,'0'0'320'0,"0"2"-320"0,0 0 0 0,0 1 0 0,0 3 0 16,1 4 0-16,1 6 0 0,-2 2 0 0,1 1 224 0,-1-2 32 15,0-2 0-15,1-5 0 0,-1-2 496 0,0-4 80 16,0-1 32-16,0-2 16 0,0 1 1088 0,1-4 208 16,-1 1 64-16,2 1 0 0,0-5-1264 0,0 3-256 15,1-2-48-15,-3 4 16 0,0 0-528 0,0 0-160 16,0 0 0-16,0 0 128 0,11-17-128 0,-11 14 0 16,-1-1 0-16,0-2 0 0,-1 0 608 0,0-3 240 15,-1 2 48-15,0-6 32 0,-1 3 0 0,0-2 0 16,1-4 0-16,-2 1 16 0,0-1-496 0,1-3-80 0,0 3-32 0,1-3 32 15,0 1-368-15,1 1 0 0,0 1 0 0,2-3 0 16,2 3 400-16,-1 0 0 0,1-1 0 0,2 1 16 16,-1-3-64-16,-1 2-16 0,0-2 0 0,0-3 16 15,1 0 352-15,0-3 80 0,-2-3 16 0,0-7 0 16,2-1-480-16,-2-5-80 0,-1 1-32 16,0-5 0-16,0-2 0 0,-1-4 0 0,0-2 0 0,-2 0 0 15,2 2-208-15,-2-1 0 0,1-3 0 0,2 3 0 0,2 1-320 16,1 2-16-16,2 4 0 0,0 4 0 15,1 7-208-15,0 2-32 16,0-1-16-16,2 2 0 0,-1-1-448 0,1 4-96 0,-2 3-16 0,0 3 0 16,1-3-320-16,0 2-64 0,-1-2 0 0,-3 3-16 15,1-1-176-15,-1 5-48 0</inkml:trace>
  <inkml:trace contextRef="#ctx0" brushRef="#br0" timeOffset="-156254.2">28897 14576 21183 0,'-1'-4'1888'0,"1"1"-1504"0,0 3-384 0,0-2 0 0,0 2 432 0,0-1 16 0,0 1 0 0,0-5 0 0,1 1 496 0,-1 0 96 0,1 1 32 0,0-2 0 0,1 1 464 0,0 0 80 0,2 2 32 0,2-4 0 0,1-2-944 0,1 3-192 0,-3 4-48 0,0-4 0 0,3 1-336 0,2-2-128 32,-1 2 0-32,0 1 0 0,-3 0 0 0,-2 1 0 15,-2 1 0-15,-1 1 0 0,-2 1 144 0,0 1 48 16,-3 1 0-16,-2 2 0 0,-2 0 736 0,0 1 160 16,-1-2 16-16,0 2 16 0,1-3-448 0,-2 4-96 15,1-4 0-15,1 2-16 0,0-1-288 0,2 0-48 0,0 1-16 16,0 2 0-16,1-1-208 0,1 0 0 0,2 3 0 15,-1 1 0-15,1 0 0 0,-1 2-240 0,2 1 80 16,1-1 16-16,-1 2-48 0,2-2 0 0,0-2 0 16,2 2 0-16,-1-2 192 0,2 2 0 0,1-2 0 15,1 0-128-15,1 1-128 0,3-3-32 0,-1 0 0 0,3-1 0 32,1-4-160-32,1 0-16 0,1 1-16 0,1-7 0 0,2-1 208 0,-2 1 32 0,-1-4 16 0,-1 1 0 15,-1-2 464-15,-2 0 80 0,-1-2 32 0,-2 2 0 16,-1-2 224-16,-4 1 64 0,-1 2 0 0,-2-2 0 0,-3 0-224 15,-2 2-32-15,-1-2-16 0,-1-1 0 0,-1 2-64 16,-2-2-16-16,-1 0 0 0,-1 0 0 0,-2-2-64 16,1-2-16-16,-1 2 0 0,2 1 0 0,0 3-208 0,3-1 144 15,-1 3-144-15,1 3 128 0,2 0-128 0,0 3 0 16,1 3 0-16,1 0 0 0,2 2 0 0,0 1-176 16,1-4 176-16,0 3-128 0,2 5-64 0,0-1 0 15,2 4 0-15,0 3 0 0,1-3 192 0,-1 2-192 16,3-1 192-16,-1 1-192 0,-1-3 192 0,1-2 0 15,1-1 0-15,-1 1-128 0,1-4 128 0,-2 0 0 16,2 0 0-16,2-5 0 0,-1 2-192 16,1-3 64-16,1 0 0 0,-1-3 0 0,3 0 128 0,0-1-160 0,1-5 160 15,1 1-160-15,1-2-80 0,0-3-16 0,0 2 0 16,-1-4 0-16,0 2 32 0,-1-2 0 0,-2-1 0 0,0 1 0 16,-4 1 224-16,-2 5 256 0,-1 0-48 0,-4 1-16 15,-1 0 256-15,-3-1 64 0,-2 4 0 0,-1-1 0 16,-2 1 16-16,-1 1 16 0,0 2 0 0,-2 1 0 15,-1 1-352-15,3 0-64 0,-1 0 0 0,4 0-128 16,-1 3 128-16,3 0-128 0,4-3 0 0,-2 1 0 16,2 2 0-16,1-1 0 0,1 2 0 0,1-4 0 15,1 2 0-15,0 2 0 0,2-4 0 0,0 1 0 0,0 2 0 16,-1-1 0-16,1-2 0 0,0 1 0 0,0 2 0 0,-2 0-192 16,2 0 192-16,-2-1-192 0,1 0-160 0,0 0-32 15,0-2 0-15,-1 0 0 16,2 0-464-16,-2 0-112 0,1 0 0 0,1 0-17088 15</inkml:trace>
  <inkml:trace contextRef="#ctx0" brushRef="#br0" timeOffset="-155320.31">29011 14598 19343 0,'-11'4'1728'0,"2"-2"-1392"0,3-1-336 0,1 1 0 0,2-1 1952 0,3-2 320 15,0 1 64-15,-1-2 16 0,-1 1-944 0,-1-1-176 0,1 0-32 0,0-3-16 0,2 2-928 0,2 0-256 0,-1 2 0 0,0-2 128 0,0 3-128 0,2-2 0 0,-1 2 0 0,1 2 0 0,-1-2 0 0,0 0 0 0,0 3 0 0,0-3 0 0,1 1 0 0,-1 2 0 16,0-3 192-16,-1 2-64 15,0-1 608-15,0 2 112 0,-1-1 32 0,2-2 0 0,-2 4-320 0,1-3-64 16,0 2-16-16,2-1 0 0,-1 2-480 0,2-2 0 16,-1 2 0-16,1-1 0 15,1 0-384-15,-1 0-64 0,1 0 0 0,0 1-16 32,0-1-384-32,0-2-80 0,-2 1-16 0,1-2 0 0,0-2 816 0,-2 1 128 0,2 1 0 0,-3-4 128 15,0 1 816-15,1 0 160 0,-1 0 48 0,-1-3 0 16,1 2-432-16,-1-2-80 0,0 0 0 0,1 0-16 15,1 0-464-15,-2-1-160 0,1 0 0 0,-1 1 144 16,-1 0-144-16,1 0 0 0,-3 1 0 0,1 3 0 16,-2 0 0-16,1 1 0 0,1 1 0 0,-2 1 0 0,-1 1 0 15,-3 5 160-15,-2 2-160 0,-1 1 160 0,-2 5 32 0,2-4 16 16,1 4 0-16,2-5 0 0,0 0 208 16,3-1 32-16,0-1 16 0,3-4 0 0,1 0-224 15,1-2-48-15,1-1-16 0,0-1 0 0,2 3-176 0,-2-3 0 16,1 2 0-16,-1-2 0 0,2 0 0 0,-2 2 0 15,2 0 0-15,-1-2 0 0,1 2 0 0,-1 0-224 16,1 0 80-16,0 1 16 16,2-2-512-16,-1 1-80 0,2 1-32 0,-1 1-11184 15,1-4-2240-15</inkml:trace>
  <inkml:trace contextRef="#ctx0" brushRef="#br0" timeOffset="-154165.56">30786 14620 17503 0,'4'-2'1552'0,"0"0"-1232"0,-2 0-320 0,0 2 0 0,-2-3 0 0,1 2 0 15,2-1 0-15,1-2 0 0,1-2 704 0,0 0 64 0,0-1 32 0,-4 4 0 0,-2-3 1392 0,0-1 288 0,-2 4 48 0,0-2 16 0,-2 1-400 0,0 0-80 0,-1-2-16 0,-1 2 0 0,1-1-800 0,-1 4-160 16,1-1-48-16,-1-1 0 0,2 6-608 0,-1-3-128 16,1 2-32-16,-1 2 0 0,1-2-272 0,0 2 0 15,2-1 0-15,0 2 0 16,-1 1 0-16,3 0-192 0,0 3 0 0,1-3 0 0,1 4 192 0,0-2 0 0,3 0-160 0,1 2 160 15,1 1 0-15,0-4 0 0,3 2 0 16,0-3 0-16,2 0 0 0,-1-1 0 0,1 0 128 16,0-4-128-16,0 2 176 15,0-3-48-15,0 2-128 0,2-4 192 0,0 2-192 0,1-4 0 16,2 2 0-16,0-2 0 0,1 0 0 0,3-4 0 0,1-1 0 0,1 1 0 16,1-1 0-16,-1 0 0 0,-2-1 0 0,-3 1 0 31,-2 2 0-31,-3 1 0 0,-2 0 128 0,-5-1-128 0,-1 4 320 15,-3 0 32-15,-3 3 0 0,-3 0 0 0,-3 3 64 0,-3-2 16 16,-1 4 0-16,-2-1 0 0,1-1-160 16,-5 3-16-16,0-2-16 0,-3 1 0 0,0-1-240 15,-2-2 144-15,2 2-144 0,0-1 128 0,3-2-128 16,-1-1 0-16,1-1-160 0,0-2 160 16,2 1-912-16,0-2-96 0</inkml:trace>
  <inkml:trace contextRef="#ctx0" brushRef="#br0" timeOffset="-150073.77">29184 14462 25791 0,'-5'0'2304'16,"1"2"-1856"-16,2-2-448 0,0 0 0 0,1 2 528 0,0 0 16 0,-1-2 0 0,-5 4 0 0,1-1-192 0,-2 2-32 0,-1-1-16 0,3 0 0 15,-1 1 336-15,3-2 64 0,-1 1 0 0,2-1 16 0,1-2 560 0,0 1 128 0,2-2 0 0,0 0 16 0,2 3-288 0,-1-3-64 16,-1 0-16-16,2 0 0 0,1 0-544 0,-3 0-128 15,0 0 0-15,0 0-16 0,21 4-112 0,-12-4 0 16,0 0-16-16,3 0 0 0,-1 0-240 0,0-3 144 16,4 2-144-16,-2 1 128 0,3 0-128 0,0 0 0 15,3 0 0-15,-1 0 0 0,2 0 0 0,-2 0 0 16,-4-3 0-16,4 3 0 0,2-3 0 0,3 0 0 0,-1-1 0 16,1 2 0-16,-2-2 0 0,-2 2 0 0,-1 1 0 0,-4 1 0 15,0 0 0-15,-4 0 0 0,-3 0 0 16,-2 0 0-16,-1 0 0 0,-1 1 288 0,-1 1-48 15,-3 1-16-15,1-3 80 0,0 1 16 0,-1 1 0 0,-1 0 0 16,2-2-112-16,-1 0-16 16,1 2 0-16,0-4 0 0,1 0-192 0,1 0 144 0,-2 2-144 0,0 0 128 15,0 0-304-15,0 0-64 0,0 0-16 0,0 0 0 16,0 0 256-16,11-16 0 0,-11 16 0 0,0-3 0 16,0 3 0-16,0 0 0 0,0 0 0 0,-2 3 0 0,0-3 0 15,1 0 0-15,-1 2 0 0,1-2 0 0,0 2 0 16,1-2 0-16,0 0 0 0,0 0 0 0,0 0 0 15,0 0 0-15,0 0 0 0,0 0 0 0,0 0 0 0,0 0 0 16,0 0 0-16,0 0 0 0,10-18-192 0,-8 12 192 16,1 1-208-16,-2 1 80 15,2-2 0-15,-2 3 0 0,0-4 0 0,-1 4 0 16,0-4-96-16,0 3-16 0,0 0 0 0,-1 0 0 16,0 0-16-16,-2-2-16 0,3 0 0 0,-1 0 0 0,1-3 16 15,0-1 16-15,2 0 0 0,1 1 0 16,-1-4 96-16,2 1 16 0,1-1 0 0,-1-1 0 15,1 0-64-15,-2-2-16 0,2 1 0 0,-1-2 0 0,0 2 208 0,-3 1 160 16,1-1-32-16,0 2 0 0,-2 1 224 0,0-1 32 16,0 3 16-16,-2 2 0 0,1 1 80 15,-1 4 16-15,-1-1 0 0,2 2 0 0,-2 2-48 0,1 0 0 16,0 3 0-16,-1 2 0 0,1 3-256 0,-1-2-48 16,1 4-16-16,0 0 0 0,1 1-128 0,1 0 0 0,1 4 0 0,2 0 0 15,1 1 0-15,-1 1 0 16,5 1 0-16,-2 3 0 0,0-3 0 0,1 3 0 15,1-1 0-15,-2 2 0 0,0 3 0 0,-1 1 0 16,-2 1 0-16,-2 1 0 0,-1 1 0 0,-3-1 0 16,-2 1 0-16,-1-1 0 0,0 0 0 0,-3-2 0 0,1-1 0 0,0 0 0 0,2-3 256 15,1-2-16-15,3-4-16 0,-1-1 0 16,3-4-64-16,0 0-16 0,2-4 0 0,0 0 0 16,2-1-144-16,-1-4 0 0,0 0-160 0,1-2 160 0,1-2 0 0,-2 0 0 15,1-4 128-15,1-2-128 0,-1 2 160 0,-2-6-160 16,-1 2 128-16,1-6-128 0,-2 1 0 0,-3-4 0 15,1 0 128-15,-2-2-128 0,-1-3 0 0,0-1 0 16,0-3 0-16,-1-3 0 16,2 1 0-16,-1-3-144 0,3 3 144 0,-2-1-160 15,3 5 32-15,1 2 0 0,0-1 0 0,1 5 0 0,2-1 128 0,-1 4 0 0,2 2 0 16,-2 3 0-16,2 4 0 0,-2-2 0 0,1 5 0 16,-2 4-128-16,2-1 128 0,-2 2 0 0,-1 0 0 0,1 3 0 15,-2 3 0-15,1 3 0 0,-1 1 0 16,-2 2 128-16,1 4-128 0,-1 1 0 15,-1 1 0-15,2 2 0 0,-2 1 0 0,2 2 0 16,-2 5 0-16,0-4 0 0,2 0-512 16,-1 1-80-16,1 3-16 0,-2-3 0 15,2-3-432-15,1-2-96 0</inkml:trace>
  <inkml:trace contextRef="#ctx0" brushRef="#br0" timeOffset="-148710.14">31128 14579 23039 0,'2'0'2048'0,"1"-1"-1648"0,-1 1-400 0,1 0 0 0,-1 0-2576 0,1 0-608 0,1 0-112 0,3-1-32 0,0 1 2624 0,-1-1 512 0,0 2 192 0,-3 0 0 0,-2 3-144 0,-2-1 144 0,0 0 0 0,-4 1-144 0,0-4 144 0,-3 0 0 15,0 2-144-15,-2-2 144 0,1 1 0 0,-1 2-144 16,2-3 144-16,0 0 0 0,2 0 2240 0,2-3 560 16,1 2 96-16,0 1 48 0,2-2-1328 0,0-2-272 0,2 1-48 0,1 0 16 15,1 0-1312-15,2 0-176 0,0 0-80 16,0 2 16 0,0-2 240-16,0 0 0 0,0 3 0 0,-2-3 0 15,0 3 976-15,-1 0 224 0,-1 0 32 0,1 0 48 16,-2 3 256-16,-2-2 64 0,0 1 16 0,-1 1 32 15,0 1-1008-15,3-4-192 0,0 0-32 0,0 0 16 16,-21 12-592-16,15-11-112 0,-2 2-32 0,2-1 32 16,0-1 112-16,-2-1 32 0,2 0 0 0,0 3 128 15,0-3 144-15,0 0 144 0,-2 0 32 0,1-3 16 0,-1 3 32 0,1-1 0 16,0-1 0-16,-2 2 16 0,0-4-128 16,-1 1-48-16,2 1 0 0,-2 1 32 0,0-4-240 15,0 4 0-15,0-3 128 0,0-1-128 0,2 4 240 0,-1 1 0 16,-1-3 0-16,3 3 0 0,-1 3-16 0,2-3 0 15,1 1 0-15,0 1 0 0,3 1-48 0,-1-2-16 16,1 2 0-16,-1-2 0 0,2 1-160 0,0 2 0 16,-1-2 144-16,1 1-144 0,0 1 0 0,0-2 0 15,0 2 0-15,-1-2 0 0,1 2 0 0,0-3-256 16,1 1 64-16,-1-1 0 0,1 1-80 0,0-4-32 16,0 1 0-16,0-1 0 0,0 2-48 0,0 0-16 15,0 0 0-15,0 0 0 16,0 0-144-16,0 0-16 0,0 0-16 0,0 0 0 15,-20-5 0-15,16 5 0 0,0 2 0 0,1 0 0 0,0-2 672 0,1 0 128 16,0 0 16-16,2 0 16 16,0-2-1216-16,0 0-240 0,2 0-48 0,-1-1-8384 0,-1 3-1664 0</inkml:trace>
  <inkml:trace contextRef="#ctx0" brushRef="#br0" timeOffset="-147661.36">30764 14543 911 0,'-11'0'0'0,"4"2"0"0,-1 0 0 0,3-2 0 0,3 0 4080 0,1 0 720 0,-1 0 160 0,0 0 32 0,-2 0-2368 0,0 0-480 0,-1 0-96 0,2-2 0 0,0 0-1408 0,2 0-256 0,0-2-64 0,1 2-16 0,1-1 128 0,2 0 16 16,-1-1 16-16,0 1 0 15,1 2-176-15,1-1-32 0,-2-2-16 0,1 4 0 0,-2 0-48 0,0 0 0 0,-1 0 0 0,0 4 0 16,-1-2 704-16,0-1 128 0,-3 6 16 0,0-4 16 15,0 2-224-15,1-1-64 16,-2 2 0-16,1-2 0 16,0-2-208-16,1 2-48 0,0-1-16 0,1-3 0 15,0 1-96-15,2-1-16 0,0 0 0 0,0 0 0 16,0-1-128-16,2 1-16 0,-2-3-16 0,0 3 0 16,0 0-224-16,0 0 128 0,0 0-128 0,0 0 0 15,0 0 0-15,0 0 0 0,0 0 0 0,0 0 0 0,0 0 0 16,0 0 0-16,0 0 0 0,0 0 0 0,0 0 0 15,0 0 0-15,0 0 0 0,0 0 0 0,0 0 128 16,0 0-128-16,0 0 0 0,0 0 0 0,0 0 160 0,0 0-160 16,0 0 160-16,0 0-160 0,0 0 0 0,0 0 0 15,0 0-128-15,0 0 128 16,0 0-480-16,0 0 16 0,0 0 0 0,0 0 0 16,0 0-1072-16,0 0-192 0</inkml:trace>
  <inkml:trace contextRef="#ctx0" brushRef="#br0" timeOffset="-146762.42">30553 14328 13823 0,'-5'-2'1216'0,"1"-2"-960"0,2 2-256 0,-1-2 0 16,2 4 3424-16,1-3 640 0,1 3 128 0,-1-2 32 0,0 1-3328 0,-1-5-640 0,2-1-256 0,0 4 176 0,1-4-1136 0,-2 1-240 0,1 0-32 0,-1 1-16 0,0 1 2016 0,0 1 416 0,0-1 80 0,0-2 16 0,0 3 0 0,1 1 16 0,-1 1 0 0,0-2 0 0,0 3-208 15,0-1-32-15,0 1-16 0,0 0 0 0,0 0-128 0,0 0-16 0,0 1-16 0,-1-1 0 0,1 0-336 0,0 0-64 0,0 0-16 0,0 0 0 0,0 0-240 0,0 0-48 0,0 0-16 0,0 0 0 0,0 0-160 0,0 0 128 0,-20 9-128 0,19-9 128 0,-2 0-128 0,2 1 0 0,-1-1 0 0,-1 3 0 0,2-3 0 0,-2 2 0 0,2-1 0 0,-1 2 0 16,0-1 0-16,1 2 0 0,0-3 0 0,0 2 0 16,0 0 128-16,-1 2 0 0,1-1 0 0,-1-2 0 0,0 2 48 15,1-1 0-15,-1 0 0 0,0 1 0 0,0 0-48 0,1 1 0 16,-2-2 0-16,1 1 0 0,-1 1 32 0,1 0 0 15,1 4 0-15,-2-1 0 0,2 2-160 0,0 3 0 16,1-1 0-16,0 4 0 0,1 0 0 0,-1 3 0 16,0 3 0-16,0 0 0 0,1 4 0 0,-1 3-224 15,0-1 80-15,0-2 16 0,-1 1-64 0,0-5 0 16,-1 3 0-16,1-7 0 0,0-2 192 0,0-2 0 16,-1-1-144-16,1-3 144 0,0-4 0 0,1 0 0 15,0-3 0-15,0-3 0 16,0 3 0-16,1-6 0 0,0 0 128 0,1-3-128 0,0-3 384 0,1-1 0 0,0-3 0 15,0-2 0-15,1-1-64 0,-2-4-32 0,2-2 0 16,-1-2 0-16,0 2-288 0,-1-1 0 0,1-6 0 0,-2-2 0 16,2 0 0-16,-2 2-192 0,0 0 192 0,0 1-192 15,0 0 192-15,1 1 0 0,-1 0 0 0,0 1 0 16,2 1 0-16,-1 3 0 0,1 0 192 16,-1 6-192-16,2 1 0 0,0 5 0 0,-3 3 0 0,1 0 0 15,1 5 0-15,-2 2 0 0,0 0 0 0,-1 2 0 16,0 2 0-16,0 2 0 0,0 4-160 0,-1-1 160 15,-2 4 0-15,1 4 0 0,0 1 0 0,-1 2 0 0,1 1 0 16,-1 1 0-16,2 3 0 0,0-3 0 0,-1 4 0 0,2-1 0 16,0 1 0-16,0-1 0 0,0-3 0 0,2-4 0 31,0 2 0-31,1-5 0 0,0-1 0 0,1-6 0 0,0 0-144 0,-1-3 144 16,1-2-800-16,-1-3-96 0,2 0-32 0,-2-3-18752 0</inkml:trace>
  <inkml:trace contextRef="#ctx0" brushRef="#br0" timeOffset="-146068.03">31003 14607 34095 0,'-9'7'1504'0,"3"-3"320"0,1-2-1456 0,3 1-368 0,0-3 0 16,2 0 0-16,2-3-976 0,-2 3-272 0,0 0-48 0,-2-2-16 0,2 0-544 0,-1 2-96 0,-1-2-32 0,-1 2 0 0,3 0 3136 0,0 0 608 0,0 0 128 0,0 0 32 15,0 0 608-15,-23-7 128 0,18 5 32 0,-3-1 0 0,0 1-1648 0,-1 0-320 16,-2-2-64-16,-2 2-16 0,0-2-256 0,-3-1-48 16,0 4-16-16,-3-4 0 0,-1 0 0 0,1 2 0 15,0 0 0-15,1-2 0 0,0 1-320 0,2 2 144 16,-1 0-144-16,1-1 0 0,1 3 0 0,0 0 0 0,1 0 0 16,1 0 0-16,0 0 128 0,2 0-128 15,3 0 0-15,-1 1 0 0,3-1 208 0,0 0-64 0,1 2-16 16,1-2 0-16,0 0-128 0,1 0 128 0,-1 2-128 0,0 0 128 15,0 1-128-15,1-3 0 0,0 3 0 0,1-3 128 16,-1 3-128-16,2-3 0 0,1 0 0 0,0 0 0 16,1 0 0-16,1-3 192 0,-1 0-192 0,3 0 192 15,-1 1-192-15,2 0 0 0,1-1 0 0,3 3 0 16,0-3 0-16,2 3 0 0,0 0 0 0,3 0 0 16,2 3-160-16,2-3 160 0,3 1-208 0,3 1 80 15,2-2-160-15,1 2-32 0,3-2 0 0,-1-2 0 0,1 2 64 16,-2-3 0-16,3 0 0 0,-1 1 0 0,0-2 256 15,-2 0 0-15,0-1 0 0,0 2 0 0,-2-4 128 16,0 4 128-16,-3-3 16 0,1 2 16 0,-2-1-288 16,-4 4 0-16,-2-2 0 0,-2 1 0 0,-4 2 0 15,-3 0-272-15,-2 2 16 0,-3 1 16 16,-2-2-144-16,-4 1-16 0,-1 2-16 0,-1 1 0 0,-3-1 416 0,-2 2 0 16,0-2 0-16,-4 2-128 0,0 0 288 0,-1-2 64 15,0 1 16-15,-3-2 0 0,2 4 32 0,-1-6 16 16,-1 4 0-16,2-5 0 0,-1 3-32 0,1-3 0 15,0 3 0-15,-2-3 0 0,2 0-112 0,-2-3-16 16,1 1-128-16,-1 1 192 0,1-2-320 0,-2-3-80 0,0 2-16 0,0 1 0 31,2-4-592-31,1 2-112 0</inkml:trace>
  <inkml:trace contextRef="#ctx0" brushRef="#br0" timeOffset="-143116.11">28929 14775 3679 0,'1'-6'320'0,"1"-1"-320"0,-1 4 0 0,-1 3 0 0,0-3 0 0,1 1 144 0,0-3-144 0,1-1 0 15,-1-3-256-15,0-1-144 0,-1 1-48 0,-1 3 0 0,-2 2 448 0,0 2 144 0,-1 2 0 0,-1 2 32 0,1 1-176 0,1-2 160 0,0 2-160 16,1-6 192-16</inkml:trace>
  <inkml:trace contextRef="#ctx0" brushRef="#br0" timeOffset="-140312.59">29836 16458 23951 0,'-2'-2'2128'0,"2"-1"-1696"0,2 0-432 15,-1 0 0-15,0 0-704 0,0 1-240 0,2-2-32 0,-1-5-16 0,1-1 400 0,-1 0 80 0,1 2 0 0,-3 0 16 0,0 2 704 0,-2 4 144 0,0 2 32 0,-2 2 0 16,0 2 1264-16,0 2 256 0,0 3 48 0,-1 1 16 0,0-2-80 0,0 2-16 0,1 0 0 0,1-1 0 0,-1 1-912 0,1 0-176 16,2-4-32-16,0 0-16 0,1 0-224 0,1 0-64 15,2-2 0-15,0 0 0 0,1-2-176 0,0 2-32 0,1-2-16 16,0 2 0-16,2-1-224 0,-1 0 144 0,2-3-144 0,-1 3 128 16,3 0 0-16,0 0 0 0,0-2 0 0,1-1 0 15,1 5 32-15,1-5 0 0,0 0 0 16,0 0 0-16,-1 1-160 0,0-2 0 0,-1 1 0 0,-1-2 128 15,-1-1 64-15,0-1 0 0,-1 1 0 0,-2-2 0 16,2-1-64-16,-3-2 0 0,0 2 0 0,0-3 0 16,-3 3 96-16,1-1 16 0,-2-3 0 0,0 1 0 15,-2-1 16-15,-2 2 16 0,1 0 0 0,-4-2 0 0,0 4-64 16,-3 0-16-16,-1 0 0 0,0 0 0 0,-1 3-48 16,0 2-16-16,-1 2 0 0,-1 2 0 15,1 0 0-15,1 3-128 0,-2 1 192 0,2 1-64 0,0 2-128 0,1 3 0 16,3-4 144-16,-1 4-144 0,2-1 0 0,2-1 0 15,2 2 0-15,1-1-128 0,1 0 128 0,0-3 0 16,1 1 0-16,1 0-128 0,1-1-80 0,1-2-16 16,1 2 0-16,1-3 0 0,0 0 224 0,1 1-176 15,2 0 176-15,0-4-160 0,1 2 160 0,1-4-192 16,1 2 192-16,2-3-192 0,0 0-64 0,1-4-32 0,3-1 0 0,0-1 0 16,1-1 160-16,-2-3 128 0,0 1-192 0,-2-4 192 31,1 1 0-31,-3 0 0 0,-1 1 0 0,-5-1 0 0,2 2 128 0,-4-3 64 0,-1 5 32 0,-3-2 0 15,-1 0 272-15,-3 1 48 0,0-1 16 0,-3 0 0 16,-2 2-16-16,-2-2 0 0,-2 4 0 0,0-1 0 16,-1 1-160-16,-2 4-48 15,-1 1 0-15,-2 2 0 0,2 1-336 0,0 2 0 16,1 1 0-16,0 1 0 0,0 2-128 0,1 0-112 0,2 0-16 0,1 0 0 0,2 2 80 16,1 0 16-16,1 1 0 0,3-1 0 0,0 0-96 15,1 2 0-15,3 1-16 0,0-3 0 0,3-1 112 0,1 1 32 16,0-1 0-16,1 1 0 0,3-4-80 0,0 0-16 15,2 0 0-15,0-3 0 16,3 1-32-16,0-3-16 0,3 1 0 0,-1-4 0 0,1-2 112 0,2 0 32 16,-1-4 0-16,3-2 0 0,-2 0-64 0,1-2 0 15,-1-2 0-15,-2 2 0 0,-1-4 192 0,-2 3 0 16,-4-2 0-16,0 2 0 0,-1 0 336 0,-5 1 0 31,-2 2 0-31,-2-2 0 0,-1 2 96 0,-4-2 16 0,-2 2 0 16,-2 1 0-16,-2-1-128 0,-3 0 0 0,0 4-16 0,-2 0 0 15,1 0-144-15,-3 6-32 0,1 0 0 0,-2 3 0 16,1 4-416-16,2 1-96 0,0 0 0 0,3 4-16 16,2-2 128-16,2 2 16 0,1 3 16 0,3-1 0 15,0 2 96-15,2 2 16 0,0-3 0 0,3 1 0 16,1 0 128-16,3 0 0 0,-1-2 0 0,3-3 0 16,0 2 0-16,0-4-128 0,2 1 128 0,2-2-128 15,-1-3-48-15,0 1 0 0,2-5 0 0,0 2 0 0,1-1 16 16,0-4 0-16,2 2 0 0,-1-4 0 0,2-1 160 0,-2 0-192 15,2-1 192-15,-1 0-192 0,-2-3 192 0,0 2 0 16,-2-2 0-16,0-1 0 0,-3 1 208 0,-1-1-16 16,-1 2-16-16,-3 0 0 0,0-2 240 0,-2 4 48 15,0-2 16-15,-4 0 0 0,1 0 32 0,-2-2 16 16,1 0 0-16,-1 1 0 0,-1-1-208 0,1 0-32 16,0 2-16-16,0-2 0 0,0 4-80 0,-1-1-32 15,1 4 0-15,1-2 0 0,0 3-336 0,0 0-64 16,1 2-16-16,-1 0 0 0,-2 0 112 0,1 2 16 15,0 2 0-15,-1 2 0 0,-2 1 128 0,2 0 0 0,-2 4 0 16,1-1 0-16,1 2 0 0,0 1 0 0,-1 0 0 16,1 2-128-16,1-1 128 0,-2 1 192 15,3-2-32-15,0 0-16 0,2-4-144 0,0 1 0 0,2 2 0 0,1-5 0 16,1-1 0-16,2 0 0 16,2-2-128-16,1-2 128 0,1 1-384 0,3-3-16 0,1 0 0 0,3-3 0 15,-1 1-64 1,2 1-16-16,4-4 0 0,-1 1 0 0,2 0 192 0,0-1 32 0,0 4 16 0,-3-2 0 15,1 0 240-15,-3 1 0 0,-1 2 0 0,-4-2 0 16,-4 2 0-16,0 0 0 0,-3 2 176 0,-3-2-48 16,-2 0 208-16,-1 0 48 0,-2 2 16 0,-1-4 0 0,-2 2 0 0,0-2 0 15,-2 0 0-15,0-1 0 0,-1 0-176 0,1-1-32 16,-1 1-16-16,1-4 0 0,0 1 80 0,2 0 0 16,1 0 16-16,2-1 0 0,-1-1-272 15,0 2 0-15,2-1 0 0,-1 4 0 16,1 0 0-16,1 2-192 0,-1 1 48 0,0 0 16 15,-1 4-32-15,-1-2 0 0,0 4 0 0,-3 0 0 0,1 2 160 0,-4 1 176 16,1 0-48-16,0 1 0 0,-1 0 64 0,-1 1 16 16,0-1 0-16,0 0 0 0,2-4-48 0,0 0-16 15,1-2 0-15,2 0 0 0,1-2-144 16,2 1 0-16,2-6 0 0,0 3 0 0,2-2-144 0,1 1-16 16,0-3 0-16,1 1 0 0,3 0-144 0,0-3-16 15,-1-1-16-15,2 1 0 0,2 0 192 16,-2 0 144-16,1 0-192 0,-1-1 192 0,0 0 0 0,-2 1 0 0,0 1 0 0,-2 1 0 15,0 1-208-15,-2-2 64 16,0 3 16-16,-2 0 0 16,1 1-624-16,-2 1-112 0,-1 0-32 0,1 0 0 15,0 0-448-15,-1 0-112 0,1 0-16 0,0-3-15808 0</inkml:trace>
  <inkml:trace contextRef="#ctx0" brushRef="#br0" timeOffset="-138588.41">31008 14736 22111 0,'1'-2'1968'0,"0"-4"-1584"15,0 2-384-15,1 2 0 0,-1-1 0 0,-1 2 0 0,1-5 0 0,2-4-176 0,-2-3 384 0,0 1 80 0,-1-2 16 0,-2 2 0 0,-2 3 1600 0,0-1 320 0,1 4 64 16,-2-2 16-16,0 1-304 0,0 1-48 0,1 1-16 0,0-1 0 0,1 1-912 0,0 1-176 0,1-2-32 0,0 3-16 0,1-1-336 0,1 1-64 16,0 0-16-16,0-2 0 0,0 1-128 0,0 2-16 15,1 0-16-15,-2-1 0 16,1 3-96-16,-1 0-128 0,-2 0 176 0,1 1-176 0,-2 1 128 0,-2 2-128 16,0 2 0-16,0 0 0 15,-3 3 0-15,2 1 0 0,-2 2 0 0,2-2 0 0,-1 3 0 0,2-4 0 0,1 4 0 0,1-3 0 31,1 0 0-31,0 0 0 0,3-2 0 0,1 1 0 0,1-2 0 0,1-1 0 0,2 1 0 0,1-1 0 16,3-4 0-16,2 2 0 0,2-4-208 0,0 0 80 16,3 0-32-16,2-4 0 0,0 2 0 0,-1-2 0 15,2-2 160-15,-2 0 0 0,-2 0 0 0,0 1 0 16,-1 0 0-16,-3-2 0 0,0 1 0 0,-4-2 0 16,1 1 224-1,-3 0 80-15,-2-2 16 0,0 1 0 0,-2 0 80 0,-2-2 32 16,0 2 0-16,-2-2 0 0,-2 0-192 15,0 0-48-15,-2 1 0 0,-1 0 0 0,0 2 0 0,-2-3-16 0,-1 4 0 0,0 0 0 16,-1 0 16-16,1 0 0 0,1 0 0 0,2 2 0 0,0 1-192 16,2 3-176-16,1 0 48 0,1 3 0 31,2 3-240-31,0 0-32 0,-1 4-16 0,1 2 0 0,-1 5 96 0,-1 1 0 0,1 4 16 0,-2 2 0 0,-1 1 304 0,-1-3 0 16,1 4 0-16,-1 1 0 15,-2-2 0-15,0 1 0 0,1-2 160 0,0-1-32 0,1-4 64 0,1-2 32 16,1-1 0-16,2-2 0 15,1-1-224-15,2-6 0 16,1-1 0-16,0 1-160 0,3-5 160 0,0-2 0 0,1 0 0 0,1-6-128 16,1 0-64-16,1-4 0 0,0-1 0 0,0-3 0 15,-1-1 192-15,1-2 176 0,-2 1-48 0,-1-5 0 0,0 2 80 0,-2 0 16 0,0-1 0 32,-2 1 0-32,-1 1 80 0,0-1 16 0,-1 3 0 0,-2 0 0 15,2 4-48-15,-1 2 0 0,1 1 0 0,-2 3 0 16,1 2-272-16,-1 0 0 0,1 2 0 0,0 2 0 31,0 2-512-31,1 0-144 0,-1 3-48 0,2-2 0 16,0 3-176-16,3 1-32 0,-1-4-16 0,2 4-18288 0</inkml:trace>
  <inkml:trace contextRef="#ctx0" brushRef="#br0" timeOffset="-131410.27">30354 16464 24879 0,'-4'2'2208'0,"0"1"-1760"0,2-3-448 0,0 0 0 0,2 1 1568 0,-1 2 224 0,-2-3 64 15,-2 3 0-15,-3 2-176 0,1 0-16 0,-1 0-16 0,0-1 0 0,2 0-592 0,-1-2-112 0,2 0-32 0,2 2 0 0,-1-4-528 0,1 3-128 0,1-3 0 0,-2 0-16 16,2 3-80-16,-2-3-16 0,0 4 0 0,-1-1 0 16,2 0 176-16,-2 1 16 0,1 1 16 0,-1-1 0 0,0-2-16 15,0 2 0-15,0 2 0 0,-1-2 0 0,1-2-176 16,1 2-32-16,1-2-128 0,2 2 192 0,-1-4-192 0,2 3 0 15,0-3 0-15,2-3 0 0,1 1-192 0,1 0 0 16,1-4 16-16,1 1 0 0,1-2 32 0,1 1 0 16,1-3 0-16,-1 2 0 0,0-3 144 0,-1 1-128 15,-1 3 128-15,-1 0-128 0,-1-1 128 0,-3 4 0 16,-1 0 0-16,-1 2 0 0,-3-1 176 0,-1 2 64 16,-3 0 16-16,-2 2 0 0,-1 2 416 0,-2-1 96 15,-2 6 0-15,1-1 16 0,-4 3-96 0,1-1-32 0,0 2 0 0,-2 1 0 16,4 0-336-16,0-3-80 0,3 2-16 15,2-3 0-15,1 1-224 0,3-4 0 0,1 0 0 16,0-2 0-16,3-2 0 0,1 2 0 0,-1-4 0 0,1 0-160 16,1 0 160-16,1 0-160 0,-1-4 160 0,0 2-160 15,2-1 160-15,-2 0-160 0,1-4 160 0,0 0-160 16,2 1-96-16,-1-5-32 0,2 0 0 0,0-4-14240 16,2-5-2864-16</inkml:trace>
  <inkml:trace contextRef="#ctx0" brushRef="#br0" timeOffset="-128813.18">29144 17994 6671 0,'-89'189'128'0,"73"-155"48"0,14-27 0 0,2-7 32 0,-4 12-208 0,-3 16 0 0,-1 24 0 0,1 30 0 15,8 18-672-15,13 1-176 0,13-5-48 0,17-20 0 0,14-14 896 0,13-17 208 0,8-19 32 16,5-11 0-16,4-11-80 0,5-7-16 0,7-5 0 0,0-4 0 15,-2-4 176-15,-4-5 48 0,-5 1 0 0,-3-1 0 16,3 1 2832-16,-7-2 560 0,-8-3 112 0,-7-3 32 16,-5-3 256-16,-5-5 48 0,-7-7 16 0,-4-8 0 15,-4-10-2304-15,-2-11-464 0,-2-14-96 0,-2-19-18448 16</inkml:trace>
  <inkml:trace contextRef="#ctx0" brushRef="#br0" timeOffset="-122694.24">30007 16453 20271 0,'-6'3'896'0,"2"-3"192"0,1 0-880 0,2 0-208 0,1 0 0 16,1-2 0-16,-1 2-1984 0,1-1-448 0,0 1-96 0,0 0-16 0,-1-3 1984 0,0 3 400 0,0 0 160 0,0 0 0 0,0 0-128 0,0 0 128 16,0 0 0-16,0 0-144 0,0 0 384 0,17-12 80 15,-16 9 0-15,-1 2 48 0,0 1 2208 0,0 0 448 16,-1 0 96-16,-1 1 48 0,1 2 192 0,-1-1 32 0,-1 2 16 0,2 0 0 16,-2 1-1632-16,1-2-336 0,-1 4-64 0,1-4-16 15,1 4-880-15,0-5-176 0,-1 2-48 0,2-2 0 16,0-1-256-16,0 2 0 0,0 1 0 0,0-2 0 31,0-1 144-31,0 2-16 0,2-1-128 0,-2 2 192 0,0-2 64 0,1 0 0 0,-1 3 0 0,0-2 0 16,0-1 64-16,0 0 0 0,-1 2 16 15,-1 1 0-15,1-2 160 0,0 0 16 16,0 1 16-16,-2-1 0 0,2 1-96 0,0 1-32 16,-1-1 0-16,1-2 0 0,1 2-400 0,0-2 0 15,0 0 0-15,0 3 0 0,0-4 0 0,0 1 128 16,1 2-128-16,-1-2 0 0,0 0 0 0,2 0 0 0,-2 2 0 0,0 1 0 0,0-2 0 15,0 1 0-15,0 2 0 0,0 1 0 0,0-1 160 16,0 0-160-16,0 0 192 0,0 4-192 16,0-1 320-16,0 1-64 0,0-1 0 0,0 1 0 15,0 3 0-15,0-1 0 0,0 0 0 0,1 2 0 0,-1-2-96 16,1 3-32-16,-1-2 0 0,1 0 0 0,-1 0-128 0,0 3 0 16,0-3-192-16,2 2 192 0,-2-1 0 0,1 1 0 15,0-3 0-15,0 4 0 0,2-2 0 0,-2 0 0 16,1 5 0-16,0 0 0 0,0 0 0 0,-2 1 0 15,0 1 192-15,0-1-64 0,0 5 112 0,-1-3 16 16,0 3 0 0,-1-3 0-16,2 0-128 0,-1-2 0 0,1 1-128 0,-1-1 192 0,1-4-192 0,0 0 0 0,-1-1 0 15,1 1 0 1,0-4 0-16,0 2 0 0,-1-2 0 16,-1 0 0-16,1-2 160 0,0 2-16 0,-2-3 0 15,1 1 0-15,1-1-144 0,-2 1 0 0,1-3 0 0,-1 2 0 16,1 1 0-16,2-2 208 0,-1 2-48 0,-2 0-16 15,3-1-16-15,-1-3-128 0,1 4 192 0,0-4-64 16,0 0-128-16,0 1 0 0,0-3 0 0,1 3 0 16,-1-2 0-16,0 1 0 0,0-2 0 0,0-2 0 0,0 3 0 15,-1 0 0-15,1-4 0 0,-1 2 0 0,-1-1 0 16,1 2 0-16,0-2 0 0,-2-1 0 0,2 2 144 16,0-3-144-16,0 2 160 0,1-2-160 0,-2 0 128 0,2 0-128 15,0 0 0-15,0 0 144 0,0 0-144 16,0 0 0-16,0 0 0 0,0 0 0 0,0 0 0 0,0 0 0 15,0 0-128-15,0 0 128 0,0 0-144 0,0 0 144 16,0 0-192-16,0 0 192 0,17-12-304 0,-15 7 48 16,-1 4 16-16,0-5 0 15,1 2-528-15,-2-5-128 0,0 3 0 0,0-6-13952 16,-2-2-2800-16</inkml:trace>
  <inkml:trace contextRef="#ctx0" brushRef="#br0" timeOffset="-121145.95">29932 17529 26719 0,'-3'0'2368'0,"3"-3"-1888"0,0 3-480 0,2-1 0 0,-1 1 576 0,-1-3 32 0,0 2 0 0,1-1 0 0,0-1-480 0,1 0-128 0,-1-1 0 0,-1-1 0 15,1 1-800-15,-1 0-224 0,0 2-64 0,-1-1 0 0,0 2 1088 0,-1-2 272 0,0 0 32 0,-1 3 0 16,1-2 1648-16,-2 0 336 0,1 2 64 0,-2-2 16 16,0 2-512-16,0 0-112 0,-1 0-16 0,1 0 0 15,-2 0-864 1,1 0-176-16,1 0-48 0,-1-3 0 16,1 2 80-16,1-1 16 0,1-4 0 0,0-1 0 15,1 0-288-15,-1-2-64 0,2 1-16 0,-1-2 0 0,-1 0-224 0,1 0-144 16,-2 0 192-16,0-1-192 0,1 1 176 0,-2 0-176 15,0 0 160-15,-2 0-160 0,1 2 224 0,-1-2-48 16,-1 4-16-16,0-1 0 0,2 4-160 0,-2-2 0 16,3 4 0-16,0-2 128 0,0 1-128 0,2 0 0 15,0 2 0-15,2-2 0 0,0 1 0 0,-1 1 0 16,1-3 0-16,1 3 0 0,0-4 0 0,0 2 0 16,1-2 0-16,-1-1 0 0,2 2 0 0,-2-1 0 15,0 1 0-15,0 0 0 0,1-3 0 0,-1 2 0 16,1-2 0-16,0-3 0 0,2 2 0 0,-2 0 0 0,0 1 0 15,-1 0 0-15,2 0 0 0,-1 0 0 0,-1 2 0 16,1-1 0-16,-1 4 0 0,-1 1 0 0,1 0 0 0,0 0 0 16,0 0 0-16,-1 0 0 0,1 0 0 15,0 3 0-15,0 4 0 0,1 1 0 0,1 3 0 0,1 1 0 16,-1 1 0-16,2-3 0 0,2 1 0 0,0 3-176 16,1-4 176-16,0 0-208 0,2 1 80 0,-1-1 128 15,2-3-144-15,0 2 144 0,0-1 0 0,1-1 0 16,0 0 0-16,-2 2-128 0,-1-3 128 0,1 0 0 0,1-1 0 15,-3 1 0-15,2 0 0 0,-3 3 0 0,0-3 0 16,-1 0 0-16,-1 2 0 0,0 0 0 0,-2 0 0 0,0 0 0 16,0 1 128-16,-2-3-128 0,1-1 240 0,1 0 0 15,0-1 0-15,-1-2 0 0,2-2 16 0,0 0 0 16,1-2 0-16,0-2 0 0,0-2-112 0,0 0-16 16,0-4 0-16,0 1 0 0,0-1 0 0,-1 0 0 15,1 4 0-15,0-2 0 16,-1 4-128-16,0-2 0 0,-1 3 0 0,1 2 0 0,-1 1 128 0,0 0-128 15,0 1 192-15,-1 2-64 0,2-1-128 0,-2 2 0 16,0 2 0-16,2-2 0 0,-2 2 128 16,-1-4 0-16,1 2 0 0,0-1 0 0,1 0-128 0,-1-3 0 15,0 0 0-15,2 0 128 0,-1-3-128 0,1 0 0 16,-2-1 0-16,0-2 0 0,0 0-336 0,-1 0 0 16,-1-3 0-16,1-1 0 15,-2 0-752-15,0-2-160 0,1-1-32 0,-1-2 0 16,0 1-80-16,1-4-32 0</inkml:trace>
  <inkml:trace contextRef="#ctx0" brushRef="#br0" timeOffset="-119646.47">30246 16505 14735 0,'-4'5'1312'0,"1"-4"-1056"0,1 1-256 0,2-2 0 0,0 0 656 0,0 0 80 15,-1 0 16-15,0 4 0 0,0-1-432 0,-1-2-96 0,2 1-16 0,2-2 0 0,0 0 32 0,2-2 0 0,1 1 0 0,-1-2 0 0,2-1-864 0,-1 1-160 0,0 3-48 0,-2-3-6800 16,0 3 6096-16,-1 0-4768 0,-3 4 5216 0,0-2 864 0,-3 2 224 0,0 0 0 16,1 1 2048-16,-2-2 448 15,1 1 80-15,0 1 32 0,-1-1 944 0,2 2 192 0,-1-2 32 0,0-2 16 16,2 2-1104-16,-1-2-240 0,2 2-32 0,0-1-16 16,0-3-992-16,1 1-208 0,0 1-48 0,1-2 0 15,0 0-576-15,0 0-128 0,0 1-32 0,1-1 0 0,-2 0-32 16,0 0 0-16,0 0 0 0,0 0 0 15,0 0 16-15,0 0 0 0,0 0 0 0,0 0 0 0,0 0-16 0,0 0 0 32,8 21 0-32,-6-19 0 0,-2 3-176 0,1-2-32 15,-1 0-16-15,0 1 0 0,0-2-160 0,0 2 0 0,0 2 0 0,-1 0 0 0,1 2 0 0,-2 0 0 32,2 2 0-32,-1 0 0 0,0 1 224 0,1 3-32 15,0 2-16-15,0 2 0 0,0 1 32 0,0-1 16 16,1 2 0-16,0-1 0 0,2-1-96 0,-1 2 0 15,1-1-128-15,1-1 192 0,-2 2-192 0,0-1 0 16,2-1 0-16,0 4 0 0,-2-2 0 0,1 2 0 0,1 3 0 16,-3-1 0-16,1 0 0 0,1 4 0 0,-2 0 0 15,0 0 0-15,-1 1 0 0,0 3 0 0,-2 0 0 0,-1 0 0 16,1 2 0-16,-2-5 0 0,0 2 0 16,-2-2 0-16,1-1 0 0,0-3 144 0,0 1-144 0,2-4 128 15,-1-2 128-15,0-2 32 0,2 1 0 0,-1-4 0 16,3 1-96-16,0-2-32 0,0-2 0 0,1 0 0 15,2-2-160-15,-2-1 0 0,0-3 0 0,2 1 0 16,-2 2 0-16,0-3 0 0,1 0 0 0,-1 1 0 16,0 0 0-16,0-1 0 0,-1-2 0 0,0 1 0 15,0 1 0-15,0-2 0 0,0-3 0 0,-1 4 0 0,1-4 0 0,-2 2 0 16,0-1 0-16,1-2 0 0,0 0 128 0,-2 0-128 16,2-2 128-16,-1-1-128 0,0 2 0 0,2-4 128 15,-1 0-128-15,1-1 0 0,-1 0 0 0,1 0 0 16,0-3 0-16,-1 1 0 0,1 0-128 0,-1 2 128 15,-1-2 0-15,1 0 0 0,0-1 0 0,-2 1 0 16,1 0 0-16,-1 0 0 0,1 0 0 0,-1 0 0 16,1 2 0-16,1-3 0 0,-2 3 0 0,2 0 0 0,-1-1 0 15,-1 1 0-15,1-3 128 0,0 1-128 16,1 2 128-16,0 0-128 0,-2-5 0 0,1 0 0 0,1-4 0 16,-2 1 0-16,1 0 0 0,-1 1 0 0,2 3 128 15,-1 0-128-15,-1 2 0 0,-1 0 0 0,2 3 0 0,-1 0 0 16,-1 3 0-16,1-2 0 0,-1 2 0 0,2-1 0 15,1 2 0-15,-1 1 0 16,1-2 128-16,1-1-128 0,1 2 0 0,2-4 0 16,-1 1 0-16,1 0 0 0,-1 1 0 0,2-2 0 15,-2 1 0-15,2 2 0 0,-1-2 0 0,-1 4 0 0,-1-3 0 0,1 2 0 16,-1 2 0-16,-1 2 0 0,0-1 0 0,0 2 0 16,-1 2 144-16,-1 0 48 0,2 4 16 0,-1-1 0 15,1 1 0-15,0 0 0 0,0 0 0 0,3 2 0 16,-1 0-208-16,1 1 0 0,2-1 0 15,-2 1 0-15,3 0 0 0,-1 2 0 0,2 1 0 0,-1 0 0 16,1-2 0-16,-1 1 176 0,2 1-48 0,-2 0-128 0,1-4 0 0,0 0 0 16,-1 1-160-16,0-1 160 15,-1-1 0-15,-1 0 0 0,-2 1 0 0,0-1 0 0,1-1 0 0,-1-3 0 16,0 4 0-16,-1-5 0 0,1 1 256 0,0 0 0 16,-1-5 16-16,0 0 0 0,2 0-128 0,-1-2-16 0,1-4-128 15,0 2 192-15,0-4 64 16,0-2 16-16,1 0 0 0,-1-5 0 0,0 1-80 0,1-2-32 0,0-2 0 0,1-2 0 15,0-5-160-15,1 2 0 0,0-2 0 0,1 1 0 16,0-1 0-16,-1 0 0 0,1 3 0 0,1 4 0 16,-2-2 0-1,1 1 0-15,2 3 0 0,1-2 0 0,0 2-352 0,1-2 0 16,1 0 0-16,0-2 0 16,2 1-624-16,0-1-128 0,1-1-32 0,-2-1 0 15,1 2-336-15,-2-1-80 0</inkml:trace>
  <inkml:trace contextRef="#ctx0" brushRef="#br0" timeOffset="-115766.12">32300 12372 39615 0,'-6'-2'3520'16,"3"-2"-2816"-16,5 4-560 0,1 0-144 0,2 0-144 0,1-4-64 0,6-2-16 0,0 0 0 0,6-3-3104 0,5-1-608 15,1 0-128-15,1 2-32 0,-1 1 2144 0,-2 4 416 0,-1-1 96 0,-1 2 16 0,-3-2 3136 0,-1 4 624 0,1 0 128 0,-1 1 32 16,2 2-352-16,-2-1-64 0,0 4-16 0,1-2 0 15,2 2-912-15,1 2-176 0,3 0-32 0,2 2-16 16,3 2-672-16,3-3-128 0,1-1-128 0,2 0 192 16,2-2-192-16,1 1 0 0,2 0 0 0,0-1 0 0,-4 0 0 15,1 3 0-15,0-2-144 0,-4 3 144 0,-1 1 0 0,-4 3 0 16,-1-2 0-16,-1 1 0 0,-1-3 0 0,-2 2 0 16,-1-2 0-16,-3 0 0 0,-2 2 368 0,-2-2 80 15,0 2 0-15,-2 1 16 0,-1 0-336 0,-1 2-128 16,0 5 0-16,-3-1 0 0,1-1 0 0,-1 2 0 15,-1 3 0-15,1 3 0 0,-2-3 0 0,-3 1 0 16,0 6 0-16,1 3 0 0,-3 0 0 0,0 2 0 16,0 6 0-16,0 4 0 0,1 5 0 0,0 6 0 15,2 1 0-15,1 0 0 0,1 6 0 0,1 0 0 16,2-2 0-16,0 2 0 0,0 0 0 0,1 1 0 0,0 5 0 0,-4 1 0 16,-2-5 0-16,-4 3 0 0,-2 0 0 0,-4 9 0 15,-3 8 0-15,-3 3 0 0,-3 7 0 0,-3 0 0 31,2-1-672-31,1-1-80 0,2-5-16 0,3-5 0 0,2-4 464 0,2-7 96 0,1 1 16 0,2-7 0 16,3 1-96-16,0-1-16 0,2-2 0 0,1-5 0 16,0-6-640-1,0-2-128-15,1-3-16 0,-1-4-16 0,2-6 1552 0,-1 0 320 0,2 1 64 0,0 1 16 0,2 1 288 16,-3 0 48-16,0 0 16 0,0-3 0 0,-2 1-752 16,-2-2-160-16,0-1-32 0,-1 1 0 0,-1-3-256 15,-2 1 0-15,-1 3 0 0,-2 1 0 16,-1 1 0-16,-1 2 0 0,2 8 0 0,1-4 0 0,0 3 0 0,1-2-192 15,1 1 192-15,0-1-192 16,4 0-384-16,0-2-80 0,3-4-16 0,-1-3 0 16,0-7-1728-16,0-1-352 0,-1 0-64 0,0-6 0 0,2-1 3040 0,-3-3 608 15,1-1 128-15,-1-3 32 0,0 0 288 0,-1 2 64 16,1-1 16-16,-1 1 0 0,-1-2-240 0,1 0-48 0,-1 3-16 16,-1-3 0-16,1 2-544 0,1-2-128 15,-2 4 0-15,3-1-16 0,-1 1-368 0,1 1 0 0,1-3 0 0,0 4 0 16,1-2-160-16,-1 1-48 0,-1-1-16 0,1 0 0 15,-1-2 0-15,1 1 0 0,-1-4 0 0,0-2 0 16,2 3 480-16,-2-1 112 0,-2 1 16 0,1-3 0 16,0 3-384-16,0-4 128 0,-2 1-128 0,1 0 0 15,-1 2 0-15,1-1 0 0,-1-2 0 0,1-2 128 16,-1 0 64-16,0-2 32 0,0 0 0 0,1-2 0 16,0-1 96-16,1-1 32 0,0-1 0 0,0 1 0 0,-1 1 48 15,1-1 16-15,1-1 0 0,-1 2 0 0,0 2-288 0,-1-3-128 31,1 3 128-31,0-1-128 0,0 3 0 0,0-3 0 0,-1 0 0 0,0 1 0 0,-1 2 0 0,0-3-144 16,0 2 144-16,1 0 0 0,0-2 0 0,1 2 0 16,1 0 0-16,0-1 0 0,-1 1 0 0,-1-3 224 15,0 4-32-15,1-3-16 0,0 0-176 0,-2-3 192 16,2 0-192-16,-1 1 192 16,-1-4 0-16,-1 0 0 0,1 0 0 0,-2-2 0 0,-3 0 96 0,0-4 32 15,-2 3 0-15,-3-4 0 0,0-1-320 0,-2 0-192 16,-1 2 16-16,-1-3 16 0,-1 3 32 0,1 3 0 0,-3-1 0 15,-3 1 0-15,-6 3 128 16,-2 0 144-16,0 0-16 0,1 3-128 0,-1 1 368 0,0-3-48 16,0 1 0-16,0 1 0 0,2-2 96 0,1-1 16 15,2-1 0-15,1 1 0 0,-1-4-192 0,0 2-48 0,-1-2 0 0,-3-1 0 16,0 1-64 0,-4-2 0-16,-2 0-128 0,-2-2 192 0,-5 0-192 0,-3-2 0 0,-5-2 0 0,-2 2 0 15,5 3 0-15,-2 1 0 0,-2 3-128 0,1 0 128 16,-1 3 0-16,3 0 0 0,5 3 0 0,2 0 144 0,3 0-144 0,6 0 128 15,2 1-128-15,3-1 128 0,3-3-128 16,4 3 0 0,1 0 0-16,2-3 0 0,2 4 0 0,-1-2 0 15,3-1 0-15,1 2-176 0,2-3 176 0,1 1 0 16,0 0 0-16,2-1 0 0,0 0 0 0,1 0 192 0,1-1-64 0,0 0 0 16,1-2-128-16,0 2 192 15,1-1-64-15,0-2 0 0,2 1-128 0,-1 0-160 0,2 0 160 16,1-1-208-16,-1-1 64 0,2 2 16 0,-1-1 0 0,1 0 0 0,0 2 0 0,1-2 0 15,-1 4 0-15,0-2 0 16,3-1 128-16,0 2 0 0,1 1 0 0,2-2 0 0,2 0 0 0,1 0 0 16,2-1-144-16,3 0 144 0,1-1 0 0,1-2 0 15,3 0 0-15,0-1 0 0,2-3-160 16,-1 2 160-16,1-5-208 0,-1 4 80 0,-1-4-64 0,-3 3-16 0,-1-2 0 16,-3 2 0-1,-2-2 208-15,-2 2 0 0,-1 0 0 0,-2 1 0 0,1-1 0 0,-2 0 0 0,-1 2 208 16,1-1-64-16,-1 2-144 0,1 1 0 0,0-1 144 0,-1 4-144 31,-1-4 0-31,1 5-192 0,-1 1 32 0,-1 1 0 16,-1 0-320-1,1 0-64-15,-2 3-16 0,0 1 0 0,-2 2 208 0,0 1 32 0,-2-1 16 0,-2 4 0 16,-1 0 144-16,-2 1 32 0,-2 2 0 0,-3 0 0 0,-1 0 128 16,-2 2-192-16,-3 1 192 0,-2-1-192 0,-3 1 48 15,-1-2 0-15,-1 0 0 0,-3 3 0 16,-3 1-272-16,-2-1-48 0,0 4-16 0,-1-1 0 0,-1 1 96 0,2-1 32 15,3-1 0-15,3-3 0 0,5-3 352 0,3 0 0 16,3-2-144-16,5-4 144 0,4 2 0 0,4-3 272 16,1 0-48-16,4 2-16 0,4 0 144 0,2 0 32 15,5 2 0-15,4 1 0 0,3-1-64 0,6 2-16 16,6 2 0-16,6-2 0 0,1 3-48 0,6-2-16 16,7 2 0-16,5 1 0 0,3 0-240 0,2 0-288 15,-3-6 64-15,-4 3 16 16,0-3-448-16,-1-2-96 0</inkml:trace>
  <inkml:trace contextRef="#ctx0" brushRef="#br0" timeOffset="-114486.59">29954 17626 11967 0,'-34'-3'1072'0</inkml:trace>
  <inkml:trace contextRef="#ctx0" brushRef="#br0" timeOffset="-104706.52">32447 12041 39615 0,'-6'-4'3520'0,"1"1"-2816"16,3 1-560-16,2 2-144 0,1 0 0 0,-1-1 192 15,-1-2-192-15,-1-1 192 0,0 1-192 0,1-3-192 0,1-1 32 16,1 1 16-1,1 0-240-15,1 2-64 16,0 2 0-16,0-2 0 0,-1 2 448 0,2 2-128 0,-3 0 128 0,2 0 0 0,-1 0 0 0,1 2 0 16,-1-1 0-16,1 2 128 0,0-1-128 15,1 2 0-15,1-1 0 0,0 1 0 0,1 1 0 0,2-1 0 16,0 2 160-16,2-2-160 0,1 1 304 0,3 0-48 0,2 1 0 0,3-1 0 31,3 1 128-31,3 0 0 0,-1-1 16 0,6 0 0 0,5-1-208 16,3 0-32-16,3 1-16 0,-2-4 0 0,-2 1-144 0,-1 1 0 15,1-2 0-15,-3 2 0 16,-5 0 0-16,-4 0-192 0,-3-2 0 0,-3 1 16 16,-4-2-432-16,-3 0-96 0,-3 3 0 0,-4-3-16 0,-3 0 448 15,-1-3 80-15,-2 3 32 0,0 0 0 0,0-2 832 0,-1 1 160 16,0-2 48-16,2 0 0 0,-1 0-592 0,2-1-112 16,1 1-32-16,2 0 0 15,2-1-528-15,2-2-96 0,-1 4-32 0,3-2 0 16,0 0-784-16,0 2-176 0,1-1-16 0,-1 2-16 15,1 1 176-15,-1 0 48 0,0 1 0 0,-2 2 0 0,-1-3 752 0,-1 2 144 0,-1 0 48 0,-2 0 0 16,1-1 912-16,-1 2 192 0,0-1 48 0,0-2 0 16,1 4 336-16,-1-4 64 0,1 2 0 0,2-2 16 15,3 0-544-15,1 2-112 0,1-2-32 0,1 2 0 16,1-2-160-16,0 0-16 0,3 0-16 0,0 0 0 16,-1 0-352-16,1 0 144 0,0 0-144 0,-1 3 0 0,-1 0 128 15,-2 0-128-15,-1 2 0 0,-2 1 0 0,-2 3 0 0,-2-1 160 16,0 3-160-16,-2 4 128 0,-5 4 0 0,1 1-128 15,-2 6 192-15,-2 2-64 0,-2 3-128 0,2 0 0 16,-1 1 0-16,4-1 0 0,2-3 0 0,3 1 0 16,5-3 0-16,4-4 0 0,3 0 0 0,4 3 240 15,5 1-48-15,7 5 0 16,4-1 80-16,6 0 16 0,4 5 0 0,-1 3 0 0,-6 3-288 0,-2 0 0 16,-4-3 0-16,-3-1 0 0,-29-37 0 0,0 0-192 0,0 0 48 15,0 0 16-15,0 0 128 0,0 0-160 0,0 0 160 16,0 0-160-16,0 0 160 0,0 0 0 0,0 0 0 15,0 0 0-15,0 0 160 0,0 0 16 0,0 0 0 0,0 0 0 16,0 0 112-16,0 0 32 0,0 0 0 0,0 0 0 16,0 0-192-16,0 0-128 15</inkml:trace>
  <inkml:trace contextRef="#ctx0" brushRef="#br0" timeOffset="-101628.77">33728 12356 22111 0,'0'-6'1968'0,"1"0"-1584"0,3 3-384 0,-1-1 0 0,0 4 192 0,1-3-32 0,3 0-16 0,2-5 0 0,2-2 288 0,2 0 48 0,-2 4 16 15,-4-1 0-15,-4 4 160 0,-1-1 48 16,-1 4 0-16,-2 0 0 0,-3 4 144 0,-1-3 48 0,-1 1 0 0,-1 2 0 0,-3 2 96 0,0 0 32 16,-1 1 0-16,0 1 0 0,1-2-320 0,0 1-64 31,1 3-16-31,2-3 0 0,3 2 0 0,2 1 0 16,2-1 0-16,3 3 0 0,2-3-128 0,3 4-32 15,2-2 0-15,0 4 0 0,2 1-224 0,2 2-48 16,-1 2-16-16,-2 2 0 0,-1 3-176 0,-2-4 0 15,-1 1 0-15,0 4 128 0,0 5-128 0,-1 1 0 16,-1 3 0-16,-2 1 0 0,-3 4 0 0,0-2 0 0,-1-2 0 16,-2 3 0-16,-6 3 0 0,-1 2 0 0,1 4 0 15,-4 0 0-15,-3 2 0 0,-3 0 0 0,-1 3 0 16,-1-2 0-16,0-3 0 0,4-3 0 0,2 2 0 0,3 0 0 16,-1 5 0-16,2 1 0 0,1-4 0 0,0 0 0 15,3-1 0-15,-2 1 0 0,2-2 0 0,0-1 0 16,0-6 0-16,0 4 0 0,-2 8 0 0,-1 4 0 15,-3 2 0-15,-3 4 0 0,-3 4-144 0,-3-2 144 16,0-1 0-16,-2-7 0 0,-1-1 0 0,3-4 0 16,2-7 0-16,3-3 0 0,2-4 128 0,3-2-128 15,2-2 176-15,0 0-16 0,4 2 0 0,1-5 0 16,1-2 80-16,3-1 16 0,3 2 0 0,1 3 0 0,-2-1-256 16,2 1 0-16,-2 3 0 0,1-3 0 0,-2 2 0 0,2 5 0 15,-2 4 0-15,-2 2 0 0,-1 3 0 0,-2 1 0 16,-1 2 0-16,-3-4 0 0,-1-1 128 0,-1-2 0 15,-2 3-128-15,0-2 192 0,-1-2 144 0,1 2 32 16,-1-3 0-16,2-2 0 0,-1-3 16 0,2-2 16 16,3-5 0-16,0-2 0 0,1-1-112 0,2-1-32 15,2 0 0-15,3-1 0 0,2 0-256 0,1 0 0 0,3 1 128 16,2-4-128-16,2 4 0 0,1-2 0 0,1 5 0 0,2-1-144 16,2 3-80-16,0-1-16 0,1 3 0 0,-1-3 0 15,0 1 112-15,-3 0 128 16,-2-1-208-16,-4 0 80 0,0 3 128 0,-5-2 0 0,-2 3 0 0,-1-2 0 15,-4 4 0-15,-1 1 0 0,-3 0 0 0,0 2 0 16,-2-1 160-16,0 0-32 16,0-1-128-16,1-2 192 0,3-5-48 0,-1 1-16 0,3-3 0 0,3 1 0 15,2-1 0-15,2-3-128 0,2-2 192 0,3-2-64 16,1 2-128-16,3-5 0 0,0 2 0 0,3 1 128 16,-2-4-128-16,-1 4 0 0,-1-2-192 0,-2 1 192 15,-1-1-176-15,-3-1 176 0,-3 1-128 0,-1 0 128 16,-3 0 0-16,1-2 0 0,-3 1 0 0,-2 1-128 0,0-3 128 0,-1 3-128 15,-2-1 128-15,-1 4-128 0,1-2 0 16,-1 1 0-16,2-1 0 0,0 2 0 0,3-3 128 0,1-1 0 16,2 0 0-16,0 0 0 0,3 1 192 0,1-3 0 15,2 0 16-15,-1 0 0 0,3-1-208 0,-1 1 0 16,1-4 0-16,1 1 0 0,-1-4-176 0,0 1 32 16,-3 0 0-16,1 0 0 15,-1 1 144-15,-2-1-192 0,0-1 192 0,-1 2-192 0,-1 0 192 0,-2-1-128 0,1 0 128 0,0-1-128 16,0 0 128-16,0 1 192 0,0-1-32 0,1-2-16 15,0 2 48-15,1-2 0 0,0 2 0 0,1-3 0 16,1 1-192 0,0-1 0-16,3 0 0 0,0-1 0 0,1 0 0 0,0-2 0 15,0 0-192-15,1-3 192 0,0 1-160 0,-1 2 160 16,0-3 0-16,0 2-144 0,-1-1 144 0,-3 2 0 16,1-3 0-16,-2 4 0 0,0-2 0 0,-1-2 0 15,0 4 0-15,-2-4 0 0,1 2 128 0,-2-1 0 16,0 2 0-16,1-1 0 0,-1-2 64 0,0 0 0 0,1 2 16 0,-1-2 0 15,1 0-208-15,0 0 128 0,0 0-128 0,1 0 0 0,-2 0 0 0,2-2 0 16,-1 2 0-16,1-2 0 16,-2 2 0-16,-1-4 0 0,-1 2 0 0,-2-1-160 0,0 0 160 15,-2-1 0-15,-4 0 0 0,-2 2 0 0,-4-1-176 0,-3-1 176 16,-4 2-208-16,-4 1 80 0,-3-3 128 0,-2 3-128 16,1 1 128-16,-2 1-128 0,-2 0 128 0,2 2 0 15,0-2 128-15,2 1-128 0,2-2 208 0,1 3-16 16,1-3-16-16,-1-3 0 0,-2 3 0 0,2-2 0 15,-1 1 0-15,1-3 0 0,2 3-176 0,0 0-176 16,2 1 48-16,-1-3 0 16,2 6 128-16,1-3-160 0,0 1 160 0,0 1-160 0,3 1-32 0,-1 0 0 0,3 4 0 0,0-4 0 31,0 6 192-31,3-3 0 0,0 0 0 0,2 1 0 0,2-4 0 0,0 3 0 0,0 1 0 0,3-4 0 16,1 0 0-16,0 1 0 0,2-2 0 0,-1 2 0 15,2-2 0-15,-2-2 0 16,3 1 0-16,-2 2 0 0,3-3 0 0,-1 0 0 15,1 0 0-15,0 0 0 0,0-3 0 0,1 2 0 0,-1 1 0 0,0-2 0 0,0 2 0 16,0-4 0-16,-1 4 0 0,-1-2 0 0,1 2 0 16,0-3 0-1,0 3 0-15,0 0 0 0,-2 0-176 0,1 3 176 16,-1-3-208-16,2 2 80 0,0-1 128 16,-1 2 0-16,0-1-144 0,2-1 144 0,-1 2 0 0,1-2 0 15,2-1 0-15,-1 3 0 0,1-3 0 0,2-3 0 16,0 3 0-16,0-1 0 0,1-2-192 0,1 0 192 15,0 0-160-15,0 0 160 0,1-4-144 0,-1 1 144 16,1-1-128-16,0 1 128 0,-1-3 0 0,0-1 0 16,2 1 0-16,-1-1 0 0,2 2 0 0,-1 0 0 15,2-1 0-15,2-1 0 0,0 3 0 0,2-1 0 16,1-1 0-16,3 2 0 0,3-2-160 0,3 2 0 0,2-2 0 16,1 2 0-16,2-2 160 0,0 0 0 0,2 2 128 0,0-3-128 15,0 1 0-15,0 2 0 0,-2 1 0 16,-2-1 0-16,-2 1 0 0,-4 4 0 0,-3-2 0 15,-3 4 0-15,-2-2 0 0,-3 2 0 0,-4 0-160 0,-1 2 160 16,-1-2-256-16,-1 4 64 0,-1-2 16 0,-1 2 0 16,0 2 176-16,-2 0 0 0,0 1 0 0,0-1 0 15,-2 0 0-15,1 0 0 0,-2 0 0 0,-1 2 0 16,-1-2 0-16,-1 0 0 0,-2 1-176 0,-1 0 176 16,1-2 0-16,-3 1 192 0,1 1-16 0,-2-1 0 15,-1 3 16-15,0-3 0 0,-3 4 0 0,4-2 0 0,-2 3-192 16,2-4 160-16,0 2-160 0,2-2 160 0,0 4-160 15,1-1 0-15,2-2 0 0,-1 0-176 16,2 2-192-16,-1-1-32 0,3 1-16 0,1 0 0 16,-1-2 96-16,2 0 32 0,2 0 0 0,0-1 0 0,1 0 288 0,2-1 0 15,1 0 0-15,2 0 0 0,1 3 0 0,4-1 0 16,3 0 160-16,2 5-32 0,2-1-128 0,3 2 0 16,3 0 0-16,2 2 0 0,1 1 0 0,4-1 0 15,1 0 0-15,1-1 0 0,1-2 0 0,2-4 0 16,0-2 0-16,-2-4-12656 15,1-7-2400-15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14:12.1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7343 6110 21183 0,'19'-6'1888'0,"0"2"-1504"0,-4 1-384 16,-4 3 0-16,-1-2 448 0,6 1 0 0,15-3 16 0,17-2 0 0,15-5-464 0,8 1-192 0,-1 0 16 0,-4 1 0 0,-7 2 176 0,-5 1 0 0,-2-3 0 0,-5 3-128 0,-1 2 128 0,-4-3 0 15,-1 1 0-15,-4-1 0 0,-1 1 0 0,-4 0 0 0,-4 0 0 0,-2 2 0 0,-5-1 0 0,-2 1 0 0,-4 2 0 0,-4 1-128 0,-2-2 128 0,-6 1 0 0,-1 1 0 0,-6-2 0 16,-5 2 192-16,-6-2 64 15,-4 3 0-15,-10 0 16 0,-8 0 544 0,-9 3 96 0,-9-2 32 16,-7 2 0-16,1-3 96 0,-4 0 32 0,-6 1 0 0,-4 4 0 16,-3 1-48-16,-1 1 0 0,3 0 0 0,3-4 0 15,4 2-432-15,-1-1-80 0,-3 2-32 0,0 3 0 16,0 1-480-16,5-3 0 0,5-1 0 0,7 0 0 16,7 1 0-16,0-1 0 15,5 0 0-15,3 0-160 0,4 0 160 0,6-2 0 0,9-1 0 0,6 0 0 16,7-3-192-16,8 0-48 0,6 0-16 0,8 0 0 15,-2 0-1200-15,9-3-240 0,16 0-48 16,11-4-16-16,7 0-256 0,6-1-48 0,4 2-16 0,2-4 0 16,-2 1-688-16,2-1-144 0,0-3-32 0,-3-2 0 15,-2 2 1120-15,-8 3 224 0,-5 1 32 0,-8 0 16 0,-8 3 2656 16,-7 0 544-16,-8 2 96 0,-5 1 32 0,-7 2 1680 0,-3 1 320 16,-5 0 80-16,-5 0 16 0,-2 1-1360 0,-6 2-272 15,-2-1-48-15,-6 4-15392 0</inkml:trace>
  <inkml:trace contextRef="#ctx0" brushRef="#br0" timeOffset="7758.11">6954 7968 23951 0,'-21'0'2128'0,"2"0"-1696"0,4 0-432 0,6 2 0 0,0 0 784 0,-7-2 80 0,-13 4 16 0,-22 1 0 0,-17 1-672 0,-9 0-208 0,2-1 128 0,2 1-128 15,5-1 0-15,2 1 0 0,7 1 0 0,0-2 0 0,-4 1 0 0,1 2-144 0,4-1 144 0,1-1 0 0,1 0-144 0,7 1 144 16,10-2-160-16,-1 2 160 0,-3 0-416 0,0-1 16 31,4 0 0-31,5 0 0 16,11-2-176-16,7-1-16 0,6 0-16 15,7-3 0-15,8 0-176 0,9 0-48 0,7-2 0 0,7 1 0 16,7 1 144-16,3-3 32 0,7 2 0 0,10 1 0 16,11-3-480-16,9 3-80 0,9 0-32 0,7 0 0 15,4 3-608-15,1-6-112 0,-5 1-16 0,8 1-16 16,6-5 560-16,4 1 112 0,-1 1 32 0,-4-2 0 0,-4 2 1584 0,-4-2 320 0,-5 2 64 16,-14-1 16-16,-13 4 864 0,0-2 176 0,2 1 48 15,-6-2 0-15,-5 3-688 0,-9-1-144 0,-8-2-32 0,-7-1 0 16,-6 4-560-16,-9-4-112 0,-8 1-32 0,-6 4 0 15,-7-4 272-15,-6 4 48 0,-2 0 16 0,-13-2 0 16,-15 2 176-16,-16 2 48 0,-7-2 0 0,-9 4 0 16,-8-1-144-16,-13 3-32 0,-18 0 0 0,-10 0 0 15,-2 1-144-15,-1 0-16 0,14-1-16 0,-4 0 0 16,-7 0-224-16,-6 0-64 0,0-2 0 0,5 2 0 0,8-2 768 0,11 1 128 16,9-1 48-16,7-1 0 0,8 0 208 0,10-2 64 15,8 2 0-15,10-1 0 0,6-1-704 0,8 2-144 16,7-1-32-16,6 2-15056 15</inkml:trace>
  <inkml:trace contextRef="#ctx0" brushRef="#br0" timeOffset="13589.79">8605 9161 22111 0,'5'-3'1968'0,"0"2"-1584"0,-1 1-384 0,-2-3 0 0,1 1 208 0,0 1-32 0,5-2-16 0,3-4 0 0,1 1-2144 0,-2 3-416 15,-4-1-96-15,-3 2 0 0,-4-2 1408 0,-7 2 272 0,-4 2 64 0,-5 0 16 0,-6 0 2048 0,-4 2 416 0,-3-1 64 0,-1 2 32 16,-3 1-384-16,-6-2-80 0,-2 1-16 0,-5 0 0 15,-6-3-576-15,-6 0-112 0,-4 3-16 0,-3 0-16 16,7 1-432-16,-4-1-192 0,-3 0 160 0,-2-3-160 16,3 3 176-16,-1-3-176 0,2 0 192 0,3 0-192 15,7 1 192-15,4 2-192 0,7 0 192 0,6 2-192 0,4-5 928 16,2 0 80-16,5 0 16 0,1 0 0 0,4-2-400 16,2-2-80-16,5-1-16 0,4 1 0 0,5 1-528 15,3 0 0-15,5-1 0 0,7-2 0 0,6 3 384 0,5-2 32 16,4 1 0-16,4 1 0 0,7 2-416 0,6-1-144 15,6-1 0-15,6 3 0 0,0 3 16 0,4-3 0 16,3 2 0-16,1-2 0 0,-2 0-48 0,3 0 0 16,3 0 0-16,-3 0 0 15,-8 0-432-15,-4 0-96 0,-3 0 0 0,-8 0-12384 0</inkml:trace>
  <inkml:trace contextRef="#ctx0" brushRef="#br0" timeOffset="15931.7">2469 9413 23951 0,'0'-13'2128'0,"0"4"-1696"0,0 0-432 0,2 5 0 0,-1 2 1456 0,1-1 208 0,1 2 32 0,1-3 16 0,0-2-1376 0,4-5-336 16,2 1 0-16,-2 0 0 0,1 0 496 0,-3 4 16 0,-2 0 16 0,-2 2 0 0,-2 4 16 0,0-2 0 0,-1 2 0 0,-1 0 0 0,-1 0 144 0,0 2 16 16,-1 2 16-16,-1 0 0 0,2 2-384 0,1 2-80 15,-1 2 0-15,3 3-16 16,2-1-240-16,1 4 0 0,2 0 128 0,2 4-128 0,-1 1 0 0,1 3 0 15,3 4 0-15,1 3 0 0,-1 4-128 16,0-1 128-16,1 7 0 0,-2 6 0 0,-2 7-128 0,-1 6 128 0,-2 2 0 0,-4 1 0 16,-2 2-128-1,-5 2 128-15,0 5 0 0,-4 7 0 16,-2 4-640-16,0-7 0 0,-1-1-16 0,2-5 0 0,2-7-96 16,1 4-16-16,3 2 0 0,5-3 0 0,1-5 768 0,2-9 0 0,3-6 0 0,2-3 0 15,-1-2 992-15,0-2 144 0,0-1 16 0,-1-1 16 16,0 3-656-16,-1-1-128 0,-1 2-16 0,-3-9-16 0,0-2-352 15,-1-5 0-15,0-7 0 0,-2-2 0 0,1-3 0 16,-2-7 0-16,3 1 0 0,0-2 128 0,0-1-128 16,-2-4 0-16,1-3 0 0,-2 2 0 0,1 1 0 0,0-2 0 15,-1-2 0-15,0-1 0 0,1-2 208 0,-1-2-16 32,0 1-16-32,2-1 0 0,-1-4 192 0,2 3 32 15,1-2 16-15,-1 3 0 0,1-3-240 0,-1 2-48 0,-1 0-128 0,0 0 192 0,1-2-192 0,-3 2 0 16,0-2 0-16,-1-1 0 0,0 3 128 0,-1-2-128 15,-1 0 0-15,-2-3 144 0,2 4 80 0,-2-2 16 16,0 1 0-16,-1-4 0 0,1 3-96 0,-3-3-16 0,1-2 0 16,1-1 0-16,2 6-128 0,-1-5 0 15,0 1 0-15,1-4 0 0,0 1 0 16,1-2 0-16,2 0 0 0,2-1 0 16,2 7 0-16,1 2 0 0,3 0-224 15,-2 5 80-15,1 3 144 0,0 2-128 0,-1 4 128 0,0 4-128 16,-1 2-160-16,-1 7-32 0,0 9 0 0,-2 6 0 15,-1 5-768 1,-3 5-144-16,1 1-48 0,-3 6 0 0,1 1-304 0,-2 3-64 0,1 4-16 16,2-8 0-16,2-7 176 0,3-7 16 0,4-9 16 0,1-4 0 15,4-3 1456-15,-1-7 400 0,2 0 32 0,1-5 0 0,-2 0 1424 0,2-3 272 16,-1 0 64-16,0-4 16 0,1 2-992 0,-2-5-208 16,1 0-48-16,0-2 0 0,2-6-224 0,0-1-48 15,1-3-16-15,2-4 0 0,0 1-432 0,3-5-96 16,3-3-16-16,1-2 0 0,-1 1-128 0,5-3 0 15,3-4 0-15,-1 0 0 0,1 0 128 0,2-1-128 16,-1 1 192-16,1-3-64 0,-1 4-128 0,-3 5 0 16,0 0 0-16,-2 1-11952 15,3 3-2416-15</inkml:trace>
  <inkml:trace contextRef="#ctx0" brushRef="#br0" timeOffset="17343.22">9607 13223 36863 0,'-1'-4'3264'0,"-1"-2"-2608"16,2 3-528-16,0 1-128 0,2 2 144 0,-1-1 0 0,0-6 0 0,3 1 0 0,1-4-960 0,3-2-192 0,5 3-32 0,0 2-16 0,2 1 176 0,0 2 48 0,1 2 0 0,-2-2 0 0,-1 4 832 0,0 0 0 0,-2 0 0 0,-1 0 192 15,-3 0 640-15,-2 1 144 0,-1 2 32 0,-3-3 0 16,-1 2-496-16,-3-2-80 0,0 1-32 0,-6 2 0 16,0-2-400-16,-5-1-256 0,-6-1 48 0,-5 1 0 31,-6-3-352-31,-3 2-64 0,-5-4-16 0,2 1 0 0,0 1 320 0,-4-3 64 0,-3-1 16 0,0 1 0 16,9-2 1056-16,0 1 208 0,-2 0 32 15,1 1 16-15,3 2-336 0,0 2-64 0,3 2-16 0,1 0 0 16,3 2-240-16,3 2-48 0,3-2-16 0,3 2 0 15,3 0-672-15,4-1-144 0,4 2-32 16,5 1 0 0,1-4-864-16,3 3-176 0,6-2-48 0,2 4 0 0,6 0 1136 0,7 2 240 0,4-2 32 0,6 2 16 0,5-1 624 15,3 2 128-15,2-2 32 0,5 0 0 0,4-2-96 0,5 4-16 16,4-1 0-16,3-3 0 0,3 0-256 0,-2-2-64 16,1-4-16-16,-5 0 0 15,-4 1-176-15,-6-2-176 0,-6-3 48 0,-10-1 0 16,-7 2-1024-16,-10-3-208 0,-8-1-48 0,-7 4 0 15,-4-1 320-15,-7-1 48 0,-2 1 16 0,-8-2 0 0,-4 0 2336 0,-5-1 480 16,-6 0 80-16,-6-1 32 0,-5 2-176 0,-7-2-16 16,-7 2-16-16,-6 0 0 15,-6 1-1104-15,-4 4-208 0,-5 1-64 0,0 0 0 0,0 0-192 0,-1 1-128 16,-1 1 128-16,1 1-128 0,3 3-160 0,5 0-96 0</inkml:trace>
  <inkml:trace contextRef="#ctx0" brushRef="#br0" timeOffset="197031.53">11919 1627 43311 0,'-1'-4'3840'0,"0"2"-3072"0,-1 2-608 0,2 2-160 16,2-2-704-16,0 0-160 0,2 0-32 0,-2-2-16 0,3 2 720 0,1 0 192 0,3-2 0 0,0 2 0 0,-1 0 0 0,0 0 0 0,0 0 0 0,-1 2 0 0,-2 0 0 15,1 2 0-15,-4 0 0 0,-3 5 0 0,-1 3 0 0,-6 4 0 0,-1 4 0 16,-5 7 0-16,-4 3-320 0,-5 7-16 0,-2 1-16 0,-2 0 0 31,0 0-480-31,-3 0-112 0,-3 3-16 0,-1 1 0 16,2 1 384-16,-1-2 64 0,-2 5 0 0,-2 3 16 0,-1-2 496 15,-1 1 192-15,0-1-16 0,3-5 0 0,0-2 704 0,-1-2 144 0,-3 4 16 0,1-1 16 16,0-4-544-16,5-2-96 16,4-7-32-16,4-6 0 0,5-4-384 0,4-6 0 0,3-3 0 0,3-3 0 15,1-5-352-15,3 2-160 16,1-6-16-16,-1 2-16 0,1 1-1520 0,0-2-304 0,0-2-64 15,0 0-16-15,1 4 240 0,0-6 48 0,1 1 16 16,3-2-8416-16</inkml:trace>
  <inkml:trace contextRef="#ctx0" brushRef="#br0" timeOffset="197331.74">11448 1601 43311 0,'-14'-15'1920'0,"3"8"384"0,0 1-1840 16,4 3-464-16,2 3 0 0,4 3 0 16,-2-3 0-16,-1 3 0 0,-2 1 0 0,-2 2 0 15,-1 4 0-15,1 3 0 0,3 1 0 0,2 4 0 0,4 3 0 0,0-1 0 0,2 4 0 0,2 5 0 16,2 2 0-16,2 3 0 0,1 0 0 0,1 3-160 16,2 4 160-16,2 3 0 0,1-1 128 0,2 6-128 15,1 4 0-15,5 4 0 0,1 0 0 0,1-3 0 16,0-1 0-16,0-7 0 0,-2-3 0 15,-2-2-128-15,2-3 128 0,-3-1 0 0,-1-2 0 0,-2 1 0 16,2-1 0-16,-1 2 0 0,0 1 0 0,0-2 0 16,0-2-192-16,-2 0-48 0,-1-8-16 0,-2-4 0 31,-1-2-832-31,0-4-160 0,-2 1-32 0,-1-6-16176 0</inkml:trace>
  <inkml:trace contextRef="#ctx0" brushRef="#br0" timeOffset="197791.84">13533 1469 6447 0,'21'-10'576'0,"-8"4"-576"0,0 0 0 0,-5 1 0 0,-3 3 4064 0,-1 2 704 0,0 0 144 0,3 0 16 0,3 0-2048 0,4 2-432 0,-1 0-80 0,-2 4 0 0,-1 3-480 0,-3 5-96 16,-4 0 0-16,0 6-16 0,-1 0-1152 0,-1 4-240 15,2 5-32-15,-1 2-16 0,2 7-336 0,1 3 0 16,2 4 0-16,3 5 0 0,1 4 0 0,-1-6 0 0,0-1 0 16,-1 0 0-16,0 4 0 0,-2 0 0 0,0 5 0 15,-2 1 0-15,2-4 0 0,-5-1 0 0,-2-2 0 16,-1-10 0-16,0-1 0 0,-2-7 0 0,2 0 0 0,-2-4 0 15,1 0 0-15,2-2-256 0,-1-4 64 16,2-1 0 0,0-1-1920-16,2-4-400 0</inkml:trace>
  <inkml:trace contextRef="#ctx0" brushRef="#br0" timeOffset="198122.6">14202 1220 43311 0,'-1'-5'3840'0,"1"3"-3072"0,0-1-608 0,0 6-160 16,1 1-336-16,0 2-112 0,2 0 0 0,-1 4-16 0,2 8 464 15,-2 7-144-15,1 10 144 0,-2 3 0 0,-1 4 0 0,-1 8 0 16,-1 0 0-16,1 7-128 0,5 6 128 0,-2 7 0 15,5 3 0-15,1-3 0 0,0-9 0 0,0-6 0 16,0-4 0-16,-1 6 0 0,2 2 0 0,-1 3 0 16,0 0 0-16,-1-5 0 0,-1-3 0 0,-1-3 0 0,2-7 0 15,-3 0 0-15,3-4-384 0,-4-1 16 0,2 2 0 16,0-3 0 0,0 0-464-16,-2-6-80 0,0-1-32 0,-1-2 0 15,-2-3-800-15,-2-2-176 0,1-4-16 0,-1-1-12416 0</inkml:trace>
  <inkml:trace contextRef="#ctx0" brushRef="#br0" timeOffset="198408.01">13297 2994 42383 0,'-24'-2'1872'0,"9"-3"400"15,3 4-1824-15,5-2-448 0,4 1 0 0,4 1 0 0,1-3 0 0,-1 2 0 16,2-7-208-16,5-1 64 0,7-2 144 0,6-2 0 16,10 2 0-16,7 0-128 0,9-2 128 0,11 2 0 15,10 2 160-15,9-3-160 0,3-1 0 0,3 1 0 0,2 1 0 16,-3 1 0-16,0-2 0 0,-5 1 0 0,-2 2 0 16,-6 1 0-16,-5 2-224 0,-1 1 16 0,-1 0 0 0,-3-1 0 15,0-1-160 1,-3 0-16-16,3-3-16 0,-3 1 0 15,-4 0-1136-15,0 1-240 0,0-1-32 0,-2-5-14032 0</inkml:trace>
  <inkml:trace contextRef="#ctx0" brushRef="#br0" timeOffset="198835.7">15675 1412 911 0,'-4'-4'0'0,"1"-1"0"16,1 4 0-16,2 1 0 0,1 0 8576 0,2 0 1648 15,0 4 320-15,2-2 64 0,4 2-8176 0,3 3-1616 0,3 5-336 16,1 0-64-16,0 5-416 0,0 4 0 0,0 2 0 0,-2 5 0 15,1 0 0-15,-3 5 0 0,1 4 0 0,-1-1 0 32,-1 1 0-32,1 1 0 0,0-3 0 0,-1-5 0 15,0-2 0-15,0-5 0 0,-1-5 0 0,1-2 0 16,0-5 0-16,1-1 0 0,0-4 0 0,0-2 0 16,2-4 0-16,0-3 192 0,1-1-64 0,1-3 0 15,0-4 320-15,2-3 48 0,-1-4 16 0,-1-7 0 16,1-4-128-16,-2-3 0 0,-1 0-16 0,-2-2 0 0,-2-5-32 15,1-5 0-15,0-6 0 0,0-3 0 0,2-1-336 16,-1-1 0-16,3-2 0 0,-3 4 128 16,1 6-512-16,-2 9-80 0,-1 2-32 0,-2 5 0 15,-1 5-80-15,-2 8 0 0,-2 1-16 0,0 3 0 16,-2 4 144-16,-1 0 16 0,0 4 16 0,-1 3-17600 16</inkml:trace>
  <inkml:trace contextRef="#ctx0" brushRef="#br0" timeOffset="199135.06">16012 2098 42383 0,'-2'-2'3776'0,"-1"2"-3024"0,2 0-608 0,1 0-144 0,1 2 576 0,-1-2 64 0,0 3 32 0,0 1 0 16,-1-1-672-16,1 2 0 0,0 5 0 0,-1-3-176 0,1 5 176 0,-2 1-128 0,2 2 128 0,-1 5-128 0,1 0-224 0,0 4-32 0,0 2-16 0,-1 3 0 16,0 2-192-16,0 0-48 15,-1-3 0-15,0-2 0 0,1 0-992 0,-2-1-208 0,2 1-32 0,0-2-8992 16,-1-1-1792-16</inkml:trace>
  <inkml:trace contextRef="#ctx0" brushRef="#br0" timeOffset="199655.83">17536 626 27647 0,'-4'2'2448'0,"1"-1"-1952"0,2 2-496 0,0-1 0 0,1-1 992 15,-1 2 96-15,-1 3 32 0,-1 3 0 0,0 4 512 16,0 6 96-16,1 3 32 0,4 4 0 0,0 8-800 0,2 4-176 15,1 3-16-15,1 4-16 0,1 6-560 0,-2 6-192 16,0 11 144-16,-2 6-144 0,-1 10 0 0,-3 5 0 16,-2-10 0-16,0 4 0 0,-2 5 0 0,-3 1 0 0,1 5 0 15,-1-6 0-15,1-11 0 16,0-4 0-16,-1 2 0 0,0 0 0 0,-1 0 0 0,1-4 208 0,2-4-16 16,1-4-16-16,2-2 160 15,0 4 48-15,2 2 0 0,1 2 0 0,2-4-384 0,2-8 0 16,1-8 0-16,0-8 0 15,0-7-368-15,0-1-144 0,-1-5-16 0,-2-3-11824 0,1-3-2368 0</inkml:trace>
  <inkml:trace contextRef="#ctx0" brushRef="#br0" timeOffset="200669.37">18655 1355 38703 0,'6'-2'3440'0,"1"0"-2752"0,-1 2-560 0,2 0-128 0,-1 0 0 0,4-2 0 0,9-1 0 15,12 0-176-15,13-3 176 0,7 2 0 0,3-2 0 0,2 0 0 0,-2-1-128 0,-3 1 128 0,-3-1-128 0,-3 1 128 0,-3-1-208 0,-5 2 32 0,-3 4 16 0,-5 1 0 0,-4 4 160 0,-7 0 0 0,-1 1 0 0,-6 1 0 0,-3 4 0 0,-2-4 0 0,-3 4 0 0,-2 0 0 0,0 2 0 0,-5 0 0 0,-1 4 0 0,-2-2 0 16,-2 3 0-16,-3 3 144 0,-6 5-144 0,-2-2 0 0,-6 6 0 0,-5 2 0 0,-2-3 0 0,-3 1 0 0,-3-1-240 0,-1 0-48 0,-3-2-16 0,-3 3 0 0,-2-2 304 0,-2 3 0 0,-5 1 0 0,0 0 0 0,-3 1 0 0,-2-1 0 0,2-2-144 0,4-1 144 0,1-3 0 0,-1 4 0 0,-1-1 0 0,5 3 0 0,6-4 320 0,6 1 64 0,8-2 16 16,7-2 0-16,8 1 368 0,6-3 64 0,4 1 0 0,5-4 16 0,5 2-496 0,3-1-96 15,3-4-32 1,6 0 0-16,3-1-96 0,3-1-128 0,6-3 176 16,3 3-176-16,3-2 384 0,9 0-48 0,7 4 0 0,3-2 0 0,6 1-16 0,1 1 0 15,-5-4 0-15,3 1 0 0,5-1-144 0,4 4-48 16,4 0 0-16,-3 0 0 0,-2-2-384 0,0 1-96 15,0-3-16-15,-2-2-19312 16</inkml:trace>
  <inkml:trace contextRef="#ctx0" brushRef="#br0" timeOffset="-131007.64">29061 11888 12895 0,'0'-2'1152'0,"-1"1"-928"0,0-2-224 0,1 1 0 0,0 2 1536 0,0-1 256 0,0-4 48 16,-1 1 16-16,1-5 240 0,-2 2 48 0,2-2 16 0,0 2 0 16,-1 1-576-16,0 2-112 0,-1-1-32 0,-2 4 0 0,-1 1-496 0,-1 0-112 0,0 1 0 0,-4 1-16 0,0 2-464 0,-3 1-96 0,2 2 0 15,-1 0-16-15,0-1-240 0,-1 1 144 0,1 4-144 0,-1-1 128 16,1 0 112-16,-2 3 16 0,1 0 0 0,-1 2 0 16,1 1-96-16,0 3-16 0,0-3 0 0,0 2 0 0,3-2-16 0,1 0 0 15,1 0 0-15,1 1 0 0,2-3-128 16,2-1 0-16,2-1 0 0,1 2 0 0,2-6 0 15,2 2 0-15,1 0 0 0,1-4 0 0,2-2 0 0,-1 1 0 16,3-1 0-16,-1-3 0 0,2-1-368 16,0-1 48-16,3-2 16 0,-1 0 0 0,2-6-16 0,1-1 0 0,1 0 0 15,2-5 0-15,0 2 320 0,-2-3 0 0,-1 1 0 0,-1 1 0 16,0-2 192-16,-1 0 0 0,1-5 0 0,-1 2 0 16,-2 2-64-16,-2-1 0 0,-2 3-128 0,-5 2 192 15,0 3 128-15,-5 3 0 0,-1-2 16 0,-3 6 0 16,-3-4 48-16,-2 4 0 0,-3 0 0 0,-3 3 0 15,0 0-176-15,-1 3-16 0,-2 0-16 0,1 4 0 16,1-1-176-16,0 0 0 16,-1 4 0-16,2 0 0 0,1 0 0 0,0 0 0 0,2 1 0 0,2-1 0 15,1 0 0-15,2-2 0 16,2 0 0-16,2 0 0 0,2 0 0 0,1 0 0 0,2-2 0 0,1 1 0 0,1-1 0 16,2 0 0-16,0 0 0 0,2 0 0 0,1-1-320 0,1 0 64 31,1 1 16-31,2-2 0 0,-1-1-80 0,2 0-32 0,0-3 0 0,2 0 0 15,1-2-96-15,-2-2 0 0,0 0-16 0,0-2 0 0,0-4 272 0,-1-1 48 16,-1 1 16-16,-2-3 0 0,-2 0 128 0,-2 1 0 16,-1 0 128-1,-2-2-128-15,1 2 384 0,-4 1 16 0,-1-1 0 0,-1 4 0 0,-2-1 64 0,-3 4 16 16,1-1 0-16,-3 4 0 0,0 2-48 0,0 2-16 16,-2 2 0-16,1 2 0 0,0 1-416 0,-2 4 0 0,2-1 0 15,-1 3 0-15,2 0 0 0,0 2-144 0,1-1 144 0,2-2-208 16,2 0 208-16,0-2 0 0,3 0 0 0,-1-1 0 15,4-2 0-15,1 0 0 0,0-3 0 0,0 0 0 16,2-1 0-16,1-3 0 0,-1 1 0 0,0-1 0 31,0 0 0-31,-1 0 0 0,1-1 0 0,-2 1 0 16,1 0-368-16,-2 0-16 0,1 0-16 0,-2 0 0 16,0 1-368-16,0-1-64 0,0 2 0 0,0-2-16 15,0 0-1104-15,0 0-224 0,0 0-32 0,3 0-11568 0</inkml:trace>
  <inkml:trace contextRef="#ctx0" brushRef="#br0" timeOffset="-129630.05">30952 11986 24879 0,'-2'-5'2208'0,"0"2"-1760"0,4 0-448 0,-2 3 0 0,1-1 768 0,-1 1 80 0,2-4 16 0,0-2 0 0,0-3 400 0,1 1 80 0,-1 0 0 16,0-2 16-16,1 4-800 0,-1-3-176 0,0 6-16 0,-1-3-16 0,0-1 288 0,-1 4 64 0,0-2 16 0,-1 0 0 0,1 2-208 0,0 0-32 16,-1-2-16-16,-1 1 0 0,1 0-16 0,-1 2 0 15,-1-1 0-15,0 2 0 0,-1-1-144 0,0 4-48 16,-1-2 0-16,0 3 0 15,0 0-128-15,-1 1-128 0,0 2 192 0,-2 3-192 0,2 1 0 0,-1 0 0 0,-2 3 0 0,1 2 0 16,-1 1 0-16,-1 0 0 0,1 3 0 0,-1-1 0 16,2-2 0-16,0 0 0 0,1 3 0 0,1-3-144 15,0-1 144-15,-1 1 0 0,2-4 0 0,2 2 0 16,-1-2 0-16,3 1 0 0,0-3 0 0,-1-3 0 16,5 2 0-16,1-6 0 0,-2 2 0 0,3-5 0 15,2 0 0-15,1 0 0 0,3-2 0 0,0-4 0 0,3-1 0 16,1 0 0-16,2-2 0 0,0-3 0 0,-1 2 0 15,0-2-192-15,2-2 192 0,-1-1-192 0,-1-1 192 16,-1 0 0-16,-2 0 0 0,-3 1 0 0,-1 2 0 16,-2 0 144-16,-2 1-144 0,-1 0 160 0,-1-2 16 0,-2 2 0 15,-2 2 0 1,-2-3 0-16,1 2 16 0,-3 0 0 0,-2 2 0 0,0 1 0 16,-2 0 0-16,1 2 0 0,-1 2 0 0,0-2 0 0,2 4-192 0,0 1 128 15,-1-1-128-15,1 4 128 0,-1 1-128 0,2 1 0 16,0 2 0-16,0 0 0 0,0 4 0 0,-1 3 0 15,1-1 0-15,0 0 0 0,1 4 0 16,0-2 0-16,1 2 0 0,1-1 0 0,0-3 0 0,1 1-144 16,1-1 144-16,-1-2 0 0,1 0 0 0,1 0 0 15,1-2 0-15,1 2 0 0,-1-4-208 0,0 1 64 0,3-1 16 0,-2-3 0 16,2 0 128-16,1-2-128 0,0-1 128 0,1-1-128 16,0-2 128-16,0 0-208 0,3-3 80 0,0-4 128 15,1 1-160-15,-1-1 160 0,1 0 0 0,0-1-144 16,0 1 144-16,-2 0 0 0,-2 2 0 0,0 0 0 0,0-2 0 15,-1 2 0-15,-1-2 0 0,-2 0 0 0,-2 1 0 0,0 3 0 32,-4-4 0-32,0 2 0 0,-4 0 128 0,-2 2-128 15,-2-3 160-15,-3 3-160 0,-1 2 128 0,-1-2-128 16,-3 4 0-16,0 0 144 0,2 2-144 0,-1 3 0 16,2 2 0-16,1 0 0 0,3 2 0 0,1 2 0 15,2 1 0-15,0 2 0 0,3 1 0 0,0 0 0 16,4 2 0-16,-1-1 0 0,2 0 0 0,2 2 0 15,0-3 0-15,2 0 0 0,1 0 0 0,0-1 0 16,3-3 0-16,1-2 0 0,0-1 0 0,2 1 0 16,1-5 0-16,-1-2 0 0,3 0 0 0,0-2 0 15,-1-2 0-15,0-1 0 0,-1 1 0 0,0-3-192 0,-1 1 32 16,-2-1 16-16,-2-1-176 0,-1 0-16 0,-1 2-16 0,-1 0 0 31,-2 0-432-31,0 1-96 0,-2 0-16 0,0 2-10560 0,-2 0-2112 0</inkml:trace>
  <inkml:trace contextRef="#ctx0" brushRef="#br0" timeOffset="-128585.02">29053 11987 15663 0,'1'-6'1392'15,"0"3"-1120"-15,0-1-272 16,1 4 0-16,-1-3 800 0,0 2 96 0,0-5 32 0,2 0 0 0,1-3 1136 0,-1 2 240 0,0-2 32 0,-2 3 16 0,-1 2-752 0,-4 0-160 0,1 3-32 0,-4 1 0 0,0 1-336 0,-2 3-80 0,-2 2-16 0,-2 0 0 0,0 1-608 0,0 3-128 0,-1 2-32 0,-1 4 0 0,2 0-208 0,-1 0 0 16,-1 3-144-16,3-1 144 15,-1 0-384-15,4-1 0 0,0-1 16 0,3 0 0 16,3-4 208-16,1 1 160 0,3-3-208 0,1 0 80 0,3-4 128 0,2-4 0 0,0 2 0 16,3-7 0-16,0 1-336 15,1-2 16-15,1-3 0 0,2-2 0 0,0-3 320 0,0-2 0 16,1-1-144-16,-1-1 144 0,-1 0 192 0,-1 0 112 15,-1 0 16-15,-1 0 0 0,-3 1 192 16,-2 2 32-16,-1 4 16 0,-3-1 0 0,-1 4 112 0,-3 2 32 0,0-1 0 16,-2 4 0-16,-1 2-272 0,-3 2-48 0,-1 0-16 0,-2 4 0 15,-2 1-368-15,-1 0 144 0,0 1-144 0,1 3 0 16,0-5 128-16,2 2-128 0,-1-2 0 0,2 2 0 16,1-3 0-16,3-2 0 0,1-1 0 0,1 0 0 0,2-1 0 15,2-2 0-15,2-2 0 0,0-1 0 16,3 2-400-16,0-3-96 0,2-2-16 0,1 0-11216 31,2 1-2256-31</inkml:trace>
  <inkml:trace contextRef="#ctx0" brushRef="#br0" timeOffset="-127997.4">31088 12195 43311 0,'-10'0'1920'0,"3"-2"384"0,1 0-1840 0,2 0-464 0,3 2 0 0,1 0 0 0,0-3-208 0,-2 2-144 0,0-4-32 0,-2-1 0 0,2-1 384 0,-3-3 0 0,-1-1 0 0,-2 3 0 16,-2-2-560-16,-2 2-80 0,0 0-32 0,-2 2 0 16,-1 0-256-16,0 0-48 0,1 0-16 0,0 2 0 0,2-2 736 0,-1 3 256 0,3 1-192 0,0 0 192 15,3 0 0-15,0 0 0 0,3 0 0 0,0 0 0 16,0 2 0-16,3 0 0 0,-1 0-128 0,2-3 128 16,0 2 0-16,1-3 0 0,0 2 0 0,0-2-144 15,1 2 144-15,-1-4 0 0,0 2 0 0,-1-1 128 16,0 1-128-16,-1 0 0 0,-2-2 0 0,1 3 0 15,-1-2 0-15,0 1 0 0,-1 0 0 0,-1 1 0 16,1 0 0-16,-1-1 0 0,3 2 0 0,-2-1 0 16,2 2 320-16,-1 1 64 0,1-2 0 0,1 2 0 15,1 0 224-15,-2 0 48 0,4 0 16 0,-2 2 0 16,2-1-464-16,2 4-80 0,-4-5-128 0,0 0 176 0,16 14-432 0,-9-10-64 16,3 2-32-16,0-1-17008 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14:57.5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10650 10469 16575 0,'-3'-5'1472'0,"-1"1"-1168"0,2 3-304 0,2-2 0 0,0 3 448 0,-2-3 16 0,1 0 16 0,-3-7 0 0,1 2 736 0,0-2 128 0,1-2 48 0,-1-1 0 0,2 3-448 0,-1 0-96 15,-2 2-16-15,-2-2 0 0,-2 0-656 0,-3 1-176 0,-3 3 0 0,-3-1 0 16,-4-2-640-16,-5 5-176 0,-5 1-16 0,-7 0-16 16,-4 3-720-16,-8 4-144 0,-6 2-16 0,-9 3-16 15,-3 3 272 1,-5 2 64-16,0-2 16 0,-1 4 0 0,0 3 880 0,-5 3 160 0,-2 4 32 0,3 1 16 0,12-5 304 15,-4 4 144-15,1 5-16 0,2 1 0 0,4 7 944 16,5 1 176-16,3 4 32 0,3 4 16 0,3 3-656 0,6-3-144 16,6 1-32-16,6 2-5488 15,5 2-1104-15</inkml:trace>
  <inkml:trace contextRef="#ctx0" brushRef="#br0" timeOffset="237.57">11171 11561 16575 0,'33'-46'736'0,"-12"9"160"0,-2 1-720 0,-7 8-176 16,-5 9 0-16,-6 1 0 0,0-8 816 0,3-21 128 0,-1-29 16 0,-4-22 16 15,-7-5 608-15,-10 1 112 0,-8 7 32 0,-8 7 0 0,-7 9-480 16,-5 6-96-16,-6 6 0 0,-6 7-16 0,-8-1-848 15,-5 2-160-15,-6 2-128 16,-3 2 144-16,-2 2-144 0,-2 9 0 0,-5 7-192 0,-11 4-13376 16</inkml:trace>
  <inkml:trace contextRef="#ctx0" brushRef="#br0" timeOffset="1631.84">10419 10225 39615 0,'-1'-8'3520'0,"0"0"-2816"0,1 3-560 0,0 4-144 0,0-4 256 0,1 1 32 16,-1-6 0-16,1-4 0 0,0-6-784 0,1-2-144 0,-2-3-48 0,0-1 0 0,-2 4-64 0,0-1-16 0,-3 1 0 0,-1 4 0 15,0 1 144-15,-4 3 32 0,-4 4 0 0,-4 6 0 0,-5-1 208 0,-4 8 64 0,-6 0 0 0,-9 7 0 16,-8 5 32-16,-8 4 16 0,-4 3 0 0,-3 3 0 31,-3 3-432-31,-10 4-64 0,-5 4-32 0,-7 4 0 0,-5 2-496 0,-2 1-112 0,2-1 0 0,1 1-16 16,1 2 656-1,5-4 144-15,7-2 32 0,2 1 0 0,3 2 592 0,1 5 336 0,3 1-32 0,5 5-16 16,9 4 864-16,10 0 192 0,11-4 16 16,10 1 16-16,7 3-544 0,6 9-96 0,9 4-32 15,10 6 0-15,8-3-432 0,6 2-80 0,7-2-32 0,6-4 0 16,4 1-512-16,8 0-96 0,6 2-32 0,6 2 0 16,0-2-416-16,3-5-64 0,4-2-32 0,5-4 0 15,6-4-1248-15,7-4-256 0,3-3-64 0,2-5 0 16,0-7-192-16,0-9-64 0,4-11 0 0,2-5 0 15,1-6 1920-15,-1-7 368 0,5 0 80 0,3-6 0 0,6-4 2096 0,-1-10 400 16,-2-3 96-16,-4-7 16 0,0-5-32 0,-6-2 0 0,-3-2 0 16,-7-7 0-16,-4 0-400 0,-1-7-96 15,1-4-16-15,-6-6 0 0,-3 0 176 0,-4-6 16 16,-8 0 16-16,-5-2 0 0,-5-4-400 0,-9 4-80 16,-7-2 0-16,-7 4-16 0,-7-3-256 0,-7 2-48 15,-6 3-16-15,-8-2 0 0,-11-1-592 16,-8-3-112-16,-8 1-32 0,-6 0 0 0,-1 5-272 0,-7 4 0 0,-7-4-176 15,-7 5 176-15,-4 2-224 0,-5 2 64 0,-3 1 16 0,-3 0 0 16,2 7-144-16,-3 6-32 0,-3-1 0 0,-9 7 0 31,-7 3-880-31,-8 4-176 0</inkml:trace>
  <inkml:trace contextRef="#ctx0" brushRef="#br0" timeOffset="2846.45">24651 9809 36863 0,'-5'-26'3264'0,"0"7"-2608"0,0 0-528 16,1 3-128-16,0 6 544 0,2 4 80 0,-1-4 16 0,-3-7 0 0,-4-9-1088 0,-2-9-224 0,-4 0-32 0,-3-2-16 0,-2 2 464 0,-2 4 112 0,-4 1 16 0,-3 6 0 0,-2 1-144 0,-6 5-32 0,-6 2 0 0,-4 2 0 31,-6 2-688-31,-6 3-144 0,-2 2-16 0,-4 7-16 0,-4 3 464 0,-4 7 112 0,-1 9 16 0,-3 3 0 16,4 3-320-16,-1 7-48 15,3 5-16-15,-3 11 0 0,4 9 752 0,3 6 208 0,3 6 0 0,5 6 0 0,4-1 0 0,4 3 160 16,4-1 16-16,1 10 0 0,2 4 96 0,6-1 32 15,4-8 0-15,7-4 0 0,8-8-176 0,6-4-128 16,7 0 144-16,7 1-144 0,6 1 688 0,10-7 32 0,9-5 16 0,12-2 0 16,11-5-544-16,13-2-192 0,14-2 144 15,12-5-144-15,9-2 144 0,9-5-144 16,9 0 160-16,5-1-160 0,6-5-192 16,-3-1-144-16,-4-7-32 0,-1-1 0 15,3 2-352-15,-5-7-80 0,-5-3-16 0,-2-5 0 16,-1-3 1264-16,-4-2 240 0,-3-8 48 0,-6-1 16 0,-5-6 1120 0,-1-4 240 0,-2-4 32 0,-5-5 16 0,-9-6-1040 15,-8-3-208-15,-7-6-32 0,-7-7-16 0,-4-2-416 0,-9-8-64 32,-6-2-32-32,-10-6 0 0,-6-3-128 15,-9-2-32-15,-7-4 0 0,-9-5 0 0,-8-2-192 0,-10-3 0 16,-5-1 0-16,-9 1 0 0,-3 3 0 0,-9 2 0 0,-9 0 0 0,-9 4 0 0,-6 4-176 0,-5 2 176 16,1 5-160-1,-10 1 160-15,-7 4-176 0,-8 0 176 0,-6 6-192 0,-6 9 192 16,-3 1-608-16,-4 6-16 0,-4 5 0 0,3 5 0 31,7 6-1296-31,-5 8-256 0</inkml:trace>
  <inkml:trace contextRef="#ctx0" brushRef="#br0" timeOffset="4067.76">16561 4612 28559 0,'-10'-1'2544'0,"0"-3"-2032"0,3 4-512 0,2 0 0 0,0-1 0 0,-4 0-240 0,-5-2 32 0,-11 0 0 0,-9-3-304 0,-9-1-48 0,-5 0-16 0,-5 1 0 16,-4 0 576-16,-2-3 0 0,-2 3 0 0,-3 0 0 0,-4-1 0 0,-7 4 0 16,-2 3 160-16,-5-3-32 0,-1 2 624 0,-1-2 128 31,2 1 16-31,0 1 16 0,0 1 80 0,2 0 16 15,3-3 0-15,5 1 0 0,9-2-96 0,4 3-16 16,6-2 0-16,8 1 0 0,8 1-336 0,10 1-80 0,8 0-16 16,8 0 0-16,6 0-112 0,8-3-32 0,5 3 0 15,8 0 0-15,7-2-48 0,6 2-16 0,11 2 0 0,8 1 0 16,-1-2-256-16,10 4-144 0,12-1 16 0,7-1 0 16,0 0-144-16,5 0-32 0,5 4 0 0,-2-4 0 31,0 2-800-31,5 2-176 0,8 0-16 0,-4-1-9328 0,-12 0-1856 0</inkml:trace>
  <inkml:trace contextRef="#ctx0" brushRef="#br0" timeOffset="-4467.14">11699 12195 23039 0,'0'-6'2048'0,"0"0"-1648"0,0 2-400 0,0 2 0 0,0-2 960 16,0-1 128-16,1-5 0 0,-1-4 16 0,0-4-864 0,0-1-240 0,-1 3 0 0,0 3 0 0,-2 0 128 0,0 5-128 0,-1 1 128 0,-2 4-128 0,0 0 992 0,-2 3 112 0,2 3 32 0,-3-1 0 15,1 4 144-15,-2 4 16 0,-3 0 16 0,1 6 0 16,-3 3-864-16,-1 6-192 0,-1-2-16 0,-2 4-16 15,1 2-224-15,-1-3 0 0,2 0 0 0,-2 1 0 16,2-4 0-16,0 2 0 0,2 0-128 0,1-3 128 16,4-6 0-16,3 3 0 0,2-1 0 0,2-2 0 15,5 0 0-15,0-2 0 0,1-3 0 0,2-5 0 0,2 2 0 0,4-5 0 16,3 2 0-16,-1-5 0 0,5-2 0 0,-1-1 0 16,2 0 0-16,-1-5 0 0,3 0 0 0,0-5 0 15,1 0 0-15,-1-2 0 0,0 1 0 0,-2-4 128 16,-1 2-128-16,-1 0 144 0,-4-3 240 0,0 0 32 15,-4 0 16-15,-2 0 0 0,-2 1 80 0,-4-1 32 16,-2 0 0-16,-2 2 0 0,-3-1-224 0,-2-1-32 16,-1-1-16-16,-4 4 0 0,-2 1-16 0,2 2 0 15,0 2 0-15,-3 1 0 0,-2 2-64 0,-3 2-32 0,0 6 0 16,-4 4 0-16,2 2-160 0,-2 6 0 0,-1 6 0 16,-1 5 0-16,2 6 0 0,-2 4 128 0,-1 4-128 0,4 0 128 15,3-1-128-15,0 2-192 0,1 6 32 0,3-6 16 16,3-1-176-16,4-5-16 0,4-2-16 0,3-3 0 15,5-2 144-15,1-5 16 0,4-2 16 0,1-2 0 16,3-3 176-16,2-3 0 16,0-2 0-16,1-4 0 0,2-2 0 0,0-3 0 0,1 0 0 0,3-5 0 15,0 0 0-15,2-4 128 0,2-3-128 0,0-3 0 0,1 0 320 0,0-5-16 16,0-1 0-16,-1 0 0 16,1-1-128-16,-3-1-32 0,1 0 0 0,-4-1 0 0,0 3-144 0,-3 0 0 15,-1 0 0-15,-5 1 0 0,-2 2 0 0,-3 2 0 16,-2 1 0-16,-3 1 0 15,-3 5 0-15,-3 0 0 0,-1 1 0 0,-6 6 128 0,-1 0-128 16,-6 6 0-16,-2 0 0 0,-3 4 0 16,-2 1 0-16,-2 0 0 0,2 4 0 15,0-3 0-15,1 4 0 0,2 0 0 0,3-1 0 0,3-2 0 16,3 2 128-16,4-2 0 0,2-1 0 16,3-2 0-16,3 2-128 0,3-3 0 0,2 4 0 0,0-3 0 15,2 2 0-15,0 0 0 0,2-3 0 0,-1 1 0 0,0-1 0 0,1-3 0 0,0 1 0 16,0-2 0-16,2-2 0 15,-1 0 0-15,2-2 0 0,-2-2 0 0,1-1 0 16,-2-1 0-16,1-2 0 0,-1 2 0 0,0-4-288 0,1 0-96 16,-1 2 0-16,-1-2-16 15,0 0-368-15,0 1-80 0,0-1-16 0,0 1 0 0,0 0-1088 0,1 0-224 0,0 2-32 0,1-2-12768 16</inkml:trace>
  <inkml:trace contextRef="#ctx0" brushRef="#br0" timeOffset="-3010.98">11535 12337 11967 0,'-12'4'1072'16,"3"-1"-864"-16,0-2-208 0,3 4 0 0,2-5 3520 0,2 1 640 0,-2 1 144 0,-2-2 32 0,-4 4-2224 0,0 1-448 16,-1-4-96-16,3 2-16 0,2-3-432 0,1 0-96 0,3 0 0 0,0-3-16 0,1 2-240 0,-1-1-64 0,2 2 0 0,-3-4 0 0,2 4-96 0,-1 0-32 0,-1 0 0 0,-1 0 0 15,1 0-144-15,-2 0-48 16,0 4 0-16,-1-2 0 0,-1 2-192 0,1 0-64 15,0-2 0-15,0 2 0 0,0-4-128 0,1 2 0 0,0-2 0 0,0 1 0 0,1 2 0 0,0-1 0 16,3-2 0-16,0 2 0 0,1 0 0 0,0-2 0 16,1-2 0-16,0 0 0 15,2 2 0-15,1-2 0 16,-4 2 0-16,0 0 0 0,0 0 240 0,0 0 16 16,19-12 0-16,-15 8 0 0,1 0-48 0,0 2 0 15,-1-2 0-15,-1 1 0 0,1 0 48 0,1 0 0 16,-1 0 0-16,-1 0 0 0,2 3-256 0,-1-4 128 15,0 2-128-15,0 1 0 0,0-2 192 0,1-1-48 0,2-2-16 16,0 1 0-16,0 0 0 0,2 0 0 0,2-2 0 0,2-2 0 16,0 1 112-16,3-2 16 15,3-3 0-15,2 0 0 0,1-2-256 0,3-1-128 0,3-1 128 16,1-2-208-16,0-2 208 0,2 1 0 0,3-2 0 16,-1 1 0-16,-1-1 0 0,5-2 0 0,8-4 144 0,1-3-144 15,-1 2 128-15,0 1-128 0,-3 2 0 0,0-1 0 16,2-2 256-16,1 0-64 0,-4-2 0 0,-3 2 0 15,-1-2-192-15,-5 5 0 0,-1 0 0 0,-1 2 0 16,-2-2 0-16,0-3 0 0,-1 1 0 0,0-3 0 16,-2 3 160-16,-3-1-16 0,-1 3 0 0,-2 1 0 15,-1-1 0-15,-1 3 0 0,1 1 0 0,-2 2 0 0,-1 0-144 16,1 5 0-16,-4-1 0 0,0 4 0 0,1 2 0 16,-3 0 0-16,-2 4 0 0,1-3 0 0,-2 3 0 15,1 2 0-15,-3-2 0 0,0 2 0 0,0 2 0 0,-3-2 0 16,1 2 0-16,-1 1 0 0,-1-2 0 0,1 1 0 15,-1 0 0-15,1 0 0 0,1-1 0 0,-1 0 0 16,3-1 0-16,1-2 0 0,1 2 0 0,0-2 0 16,3 0 0-16,-1 0 128 0,0-1-128 0,4-1 0 15,-1 0 0-15,3 2 0 0,0-3 0 0,0 2 0 16,0 1 0-16,-2 1 0 0,-1 0 0 0,0 2 0 0,-1 0 0 16,-1 0 0-16,0 1 0 0,-1 1-144 0,0-2 144 15,0 3-208-15,-2-2 208 0,1 0 0 0,-1 2 0 0,0-2 0 16,0 2 0-16,0-3 0 15,0 2 0-15,0-1 0 0,0 0 0 0,-1 0 0 0,2 0 0 0,-2-2 0 16,0 0 0-16,-1 2 0 0,0-2 0 0,0 1 0 16,0 1 0-16,0-2 0 0,0 1 0 0,-2 0 0 15,1 2 0-15,0-2 0 0,-2 1 0 0,1 1 0 16,-1-2 0-16,-1 0 0 0,1 0 0 0,-1-1 0 16,-1-1 0-16,0 2 0 0,0-1 0 0,0-2 0 15,-1 0 0-15,-2-2 0 0,0 0 0 0,-2-2 0 0,0-3 0 16,-2 1 0-16,1-2 0 0,-1-3 0 0,-1 1 0 0,1 0 0 15,0 0 0-15,-2-4 0 0,0-1 128 0,1-1-128 16,-2-4 144-16,1-3-144 0,0 2 0 0,2 1 128 16,0 0-128-16,0 4 0 0,2 0 0 0,2 3 0 15,-1-2 0-15,2 4 0 0,0 2 0 0,2 3 0 16,0 2 0-16,2 1 0 0,-1 5 0 0,0 1 0 16,0-1 0-16,2 4 0 0,0 4 0 0,2 2 0 15,2 0 0-15,-4 0 0 0,1-1 0 0,1 4 0 16,2 6-128-16,3 2 128 0,4 8 0 0,1 3 0 0,2 7 0 15,2 3 0-15,-1 3 0 0,1 0 0 0,-1-6 0 0,-2 3 0 16,2-1 0-16,-4-3 0 0,1 0 0 0,-1-1 0 16,2-1 0-16,-1 0 0 0,1 3 0 15,-1-3 0-15,-2-1 0 0,-2-5 0 0,1-2 0 0,-3-5 0 16,0 0 0-16,-1-3 0 0,-4-6 0 0,1 0 0 16,-1-2 0-16,0-1 0 0,-2-4 0 0,1-3 0 15,-2 0 0-15,0 0 0 0,0-3 0 0,-1-1 0 16,2-2 0-16,-2-5 0 0,0-1 0 0,-2-2 0 0,1-3 0 15,-1-4 0-15,-1-1 0 0,0-1 0 16,-2-2 0-16,0-1 0 0,0-1 0 0,-1 1 0 0,-1 0 0 0,-1-5 0 16,-3-1 0-16,-1 1 0 0,0 2 0 0,0 5 0 15,-1 0 0-15,0 2 0 0,0 3 0 0,-1 1 0 16,1-1 0-16,0 3 0 16,0 0 0-16,1 1 0 0,2 2 0 0,0 0 0 0,-1 0 0 0,0-2 0 15,1 1 0-15,0 2 0 16,3 3 0-16,0 2 0 0,1-2 0 0,3 3 0 15,0 2 0-15,2 1 0 0,1 1 0 0,1 4 0 0,2 1 0 0,0 4 0 0,5 5 0 16,0 4 0-16,3 7 0 0,3 5 0 0,0 6 0 16,1 5 0-16,1-1 0 0,-2-1 0 15,0 1 0-15,-2-2 0 0,1 1-128 0,-1-2 128 0,0 0 0 0,3 0 0 16,0 3 0-16,1-8 0 0,0 3 128 0,-1-9-128 16,-1-1 0-16,-2-4 0 0,0-3 0 15,-2-1 0-15,-1-5 0 0,-2 0 0 0,-2-1 0 0,-1-3 0 16,-1-2 0-16,-2-1 0 0,0 0 0 0,-3-3 0 15,2 0 0-15,-4 0 0 0,-1-4 0 0,-2 2 0 16,-6-5 0-16,-5 1 0 16,-3-4 0-16,-8-2-22016 0</inkml:trace>
  <inkml:trace contextRef="#ctx0" brushRef="#br0" timeOffset="-1475.08">11774 12650 35935 0,'-3'-15'3200'0,"-1"2"-2560"0,2 3-512 0,-1 4-128 0,3 0 0 16,-2-4 176-16,-2-9-176 0,-2-12 192 0,-2-7-1872 0,-3-3-368 0,1 4-80 0,-1 4-16 0,0 5 1696 0,-1 6 448 0,-1 4-144 0,0 4 144 0,-1 4 0 15,-1-1 0-15,2 5 0 0,-1 1 0 16,3-1 1264-16,0 1 352 0,2 1 80 0,0 0 16 15,1 1-144-15,0 0-32 0,2-1 0 0,1-1 0 0,0 2-1056 0,0-1-224 16,2-2-32-16,-2 2-16 0,1 2-208 0,0-2 128 16,2 1-128-16,-3 3 0 15,2-2 192-15,0 2-64 0,-1 2-128 0,0-2 192 0,2 3-192 0,-2 2 0 16,2 3 0-16,-2 1 0 0,0-1 0 0,2 0 0 16,-2 2 0-16,0-1 0 0,2-2 160 0,-1 2-160 0,2-2 160 15,1 2-160-15,-1-2 192 0,1 0-48 16,1-1-16-16,-1 0 0 0,3 0 32 0,-2 3 0 0,1-6 0 0,0 1 0 15,1-1-32-15,0-1 0 0,0-2 0 16,0-2 0-16,-1-1 0 0,0-1 0 0,-2-4 0 0,-2-2 0 16,0 0-304-16,-4-5-64 0,-3-2-16 15,-5-8-18912-15</inkml:trace>
  <inkml:trace contextRef="#ctx0" brushRef="#br0" timeOffset="-103.82">11535 13931 36863 0,'-9'-1'3264'0,"1"-1"-2608"0,4-1-528 0,2 2-128 0,1 1 544 0,-1-3 80 0,-5 0 16 0,-1-6 0 0,-3-1-16 0,2-2 0 0,2-2 0 0,3-4 0 16,3 2-624-16,2-3 0 0,1 3 0 0,2 0-192 15,1-1-640-15,-1 3-128 0,-1-1-16 0,0 4-16 16,-3 2 160-16,-3 1 48 0,1 3 0 16,-2 2 0-16,-3 0 944 0,-1 3 192 0,1 0 32 0,-3 0 16 0,-4 3 352 0,-2 3 64 0,-2 2 16 0,-2 3 0 15,3-1-320-15,-3 6-48 16,-2 0-16-16,1 3 0 0,0 0-240 0,3 2-48 16,3-2-16-16,4 1 0 0,3-2-144 0,4-2 0 0,3 3 0 0,2-3 0 15,1 0-240-15,3 0-80 0,2-1 0 0,0-1-16 31,-1-2-624-31,2 0-112 0,2 1-16 0,-1-3-16 0,4-1 128 16,-5 0 16-16,1-3 16 0,0-1 0 0,1 0 752 0,1-1 192 0,4-4 0 0,-1 0 0 16,1-4 832-16,-1-2 240 0,2 0 48 0,-1 0 16 15,2-7 16-15,2 1 0 0,-1-2 0 0,1-1 0 0,-3 2-704 16,1-3-144-16,0-2-32 0,0 1 0 0,-1 1-96 16,-4-2-32-16,-1 1 0 0,-1 0 0 0,-3 0-144 0,0 1-176 15,-5-2 48-15,-1 5 0 0,-2 0 128 0,-3 0 0 16,-2 4 0-16,-4-3 0 0,-1 2 128 0,-2 0 16 15,-2 1 0-15,-3 2 0 0,1 1 16 0,0 0 0 16,-1 1 0-16,4 1 0 16,1 0-160-16,3 4 160 0,3 0-160 0,1 0 160 0,0 3 64 0,1 0 16 15,2 4 0-15,-1-1 0 16,2 4-240-16,-1 3 0 0,3 2 0 0,-1 4 0 16,0 0 0-16,0 1-160 0,0 1 32 0,-2-1 0 0,2 1 0 15,-2-2 0-15,1-3 0 0,-1 4 0 0,1 1 128 16,1 1 0-16,-1-6 0 0,1 0 0 0,1 0 0 0,0-1 0 0,1-4 0 15,2 0 0-15,-1-5 0 0,2-1 0 0,1 0 0 0,1-4 0 16,2 2-128-16,-1-6 0 0,3 2 0 0,0-5 0 16,-1 2 128-16,0-2 176 0,1-3-48 15,0 1 0-15,-1 0-128 0,-3 0 0 0,1 0 0 0,1-4 0 16,-1 0 128-16,-2-1 80 0,-1 3 32 0,-2 2 0 16,1-3 64-16,-3-2 16 0,0 1 0 0,-1-1 0 0,-2-3-144 15,-2 4-32-15,0-3 0 0,-1 2 0 0,0 3-144 16,-4 0 128-16,0 1-128 0,-2 3 128 15,1-1 32-15,-3 2 0 0,3 3 0 0,-3 0 0 0,3 4-160 0,-1 2 0 32,2 0 0-32,1-1 0 0,3 2 0 0,0-1 0 0,2 2 0 0,1 0 0 0,0-3 0 0,2 2 0 15,1 0 0-15,0-1 0 0,1 2 0 0,2-3 0 16,0 2 0-16,1 3 0 16,2-4 0-16,-1-2 0 0,2 4 0 0,1-3 0 0,-2 0 0 0,1-3 0 15,2 2 0-15,1-2 0 0,0-2-144 0,1 0 144 0,-2 1-192 16,2-2 192-1,1-1 0-15,-1 0 0 0,2 0 0 0,-3 0 0 0,-1-1 0 0,0 4 0 16,-3-3 0-16,1 4 0 0,-3 0 0 0,0 0 0 0,0 0 0 31,0 1 0-31,-3 2 0 0,-1-2 0 0,0 2 0 16,-1-1 0 0,-2 2-448-16,-2-2 0 0,-1 2 16 0,-8-2-19600 0</inkml:trace>
  <inkml:trace contextRef="#ctx0" brushRef="#br0" timeOffset="3105.19">11460 13966 27647 0,'-6'-7'2448'0,"1"0"-1952"16,2 1-496-16,1 4 0 0,2 2 960 0,-1-4 80 0,-1-5 32 0,-3-3 0 0,0-4-1744 0,1 0-352 0,3 2-64 0,1-1 0 0,1 5 736 0,1 1 160 0,1 0 16 0,-1 2 16 15,1 2 160-15,-2 1 256 16,0 1-64-16,1 3-16 0,-4 0 1072 0,1 5 224 0,-3-1 32 0,1 2 16 0,-1 2-320 0,0 3-64 16,-1-1-16-16,0 2 0 0,3-2-832 0,-2 2-160 15,0 8-128-15,1 6 144 0,0 2-144 16,2 0 0-16,1-4 0 0,4-1-176 16,1-4-240-16,2-4-48 0,4-1-16 0,3-5 0 0,3-2 192 0,3-5 32 15,2 2 16-15,3-8 0 0,1-2 800 16,-1-2 144-16,1 0 48 15,-4-4 0-15,-1 2-32 0,-3-2 0 0,0-1 0 16,-3-2 0-16,1-2-208 0,-8 2-32 0,0 5-16 0,-2-2 0 16,-1-7-80-16,-3-3-32 0,-3 0 0 0,-3-2 0 15,-2 3-112-15,-4 2-32 0,0 0 0 0,-1 7 0 16,-1-2-208-16,0 5 144 0,-1 1-144 0,0 4 128 16,0 0-128-16,0 2 192 0,0 2-192 0,1 2 192 15,2 0-64-15,-1 3-128 0,0 2 192 0,-2 2-64 0,2 0-128 16,-1 0 0-16,2 4 0 0,0-4 0 0,1 1 0 15,2-1 0-15,-2 1 0 0,1 2 0 16,2-2-368-16,-2-2-144 0,2 0-48 0,1-2-12304 16,0 1-2480-16</inkml:trace>
  <inkml:trace contextRef="#ctx0" brushRef="#br0" timeOffset="3612.11">13211 14092 7359 0,'-7'-10'656'0,"1"0"-528"0,1 5-128 15,2 4 0-15,1-1 672 0,-2-5 96 0,-3 1 32 0,-4-7 0 0,-6-8-608 0</inkml:trace>
  <inkml:trace contextRef="#ctx0" brushRef="#br0" timeOffset="4178.5">13067 13848 4607 0,'2'-2'400'0,"-1"2"-400"0,-1 0 0 0,2-1 0 16,-2 1 4656-16,0 0 848 0,1 1 160 0,0-1 32 16,3 2-2624-16,-1 0-544 0,4 3-96 0,0-2-32 0,0 1-1792 0,2 2-352 15,1 3-80-15,1-2-16 0,0 4-416 0,0 2-96 16,1 3-16-16,-4-2 0 0,1 4 368 0,-2-2-144 15,1 0 144-15,-1 3 0 0,2 3 0 0,2 0 0 16,0 3 0-16,3 0 0 16,0-3 0-16,5 0 144 0,0-2-16 0,2-1 0 0,2-1 592 0,3-2 112 15,3 0 32-15,0 0 0 16,1-3-96-16,0-1 0 0,-1-2-16 0,6 2 0 16,4 1-304-16,2 3-48 0,1 0-16 0,-2-4 0 0,-4-2-384 0,1-1 128 0,0 2-128 15,-1 0 0-15,-3-1 0 0,3 0 0 0,2 2 0 16,2-3 0-16,2 2 0 0,0-2 0 0,2-3 0 0,2 0 0 15,1-5-224-15,3-1 80 16,0 3 16-16,-3-3 0 0,-5 0 128 0,3-3 176 0,4 3-48 0,7 3 0 16,5-3-128-16,0 2 0 0,-2 2 0 15,-5 2 0-15,-3 0 0 0,-12-2 128 0,-5 2-128 0,3 3 192 16,7 3-32-16,4 2 0 0,2 1 0 0,-2 1 0 16,-1 0-160-16,-1-3 0 0,1 2 0 0,0-2 0 15,-1-4 0-15,-3 1 0 16,1-3 0-16,5-1 0 0,3-3 0 0,1 1 0 15,0-1 0-15,-4-1 0 0,0 2 0 0,-2-4 208 16,-2 0-16-16,0 0-16 0,-2-4 0 0,-1 0 0 16,-3 2 0-16,0-2 0 0,-3-2-176 0,-1 0 0 15,-1 0 0-15,-3-1 0 0,-1 4 0 0,-4-3 0 16,-1 1 0-16,-4 1 0 0,-2 0-192 0,-3 1 48 16,2 0 0-16,-3-1 0 0,-2 4 144 0,-2-2 0 15,2 2-144-15,-3-3 144 0,-1 2 0 0,0 1 0 16,-2 0 0-16,0-2 0 0,-1 2 0 0,0-3 0 0,-2 2 0 15,-1 1 0-15,1-3-240 0,-1 3 80 0,0-2 16 0,-1 2 0 32,-1-1-384-32,-1 1-80 0,0 0-16 0,-1 0 0 15,-2 0-480-15,-1 0-112 0,-1 0 0 0,5 0-16 16,0 0-288-16,-21 0-48 0,14 0-16 0,1 0 0 0,0 1-144 16,2-1-16-16,3-1-16 0,1 1 0 0,2-3 736 15,1 2 128-15,2-1 48 0,2-1-5296 0,0-1-1040 0</inkml:trace>
  <inkml:trace contextRef="#ctx0" brushRef="#br0" timeOffset="4878.15">16638 14566 25791 0,'8'-3'1152'0,"-4"0"224"0,0 0-1104 0,-2 3-272 0,0-2 0 0,-2 0 0 0,1 2 880 15,0-3 112-15,2 0 32 0,-2-1 0 0,0-2-1216 0,0 1-224 0,-2 2-48 0,-1-4-16 0,-1 4 688 0,1-1 144 0,-1 2 32 0,-2-2 0 0,0-2 1088 16,-3 1 240-16,-2 0 32 0,-1-1 16 0,-2-1-480 0,-2 1-80 0,-1 0-32 0,-1-4 0 0,-4 1-672 0,1 0-144 0,-2-1-32 0,1-3 0 16,2 3-176-16,1-1-144 0,-1 1 192 15,1-2-192-15,0 2 0 0,1-2 0 0,0 2 0 0,-1 1 0 0,4 2 256 0,-1-2-48 16,1 3-16-16,2 2 0 0,1-2-192 0,1 4 0 15,1 0 0-15,3 0 0 0,0 1 0 0,2 1 0 16,0 0-208-16,2 0 64 0,1 1-112 0,1 1 0 16,0-2-16-16,2 2 0 0,2 3-64 0,1-2-16 0,0 1 0 15,1 1 0-15,5-1 112 0,3-2 32 0,3-2 0 16,1 1 0-16,3 2-16 0,0-3 0 0,3 0 0 0,-2-3 0 16,1 3 16-16,-1 0 0 0,0 3 0 0,-3-2 0 15,-2 4-80-15,0-4-16 0,1 4 0 0,-4-1 0 16,0 0 304-16,-4 1 0 0,-2 2 0 0,0-1 0 15,-2 0 224-15,0 1 48 0,0-1 16 0,1-3 0 16,-2 4 192-16,0-4 32 16,-1 2 16-16,1 1 0 0,-1-1-144 0,-1 2-16 15,-2 1-16-15,0 1 0 0,-1-2-208 0,0 3-144 0,-1 3 192 0,0 1-192 16,-2 2 144-16,-1 3-144 0,1 1 0 0,-3 2 144 0,-1-2 32 16,1-3 0-16,1-3 0 0,-1 2 0 15,-4 5-176-15,-2-1 128 0,2-2-128 0,-4 1 128 16,-1-2-128-16,-2 0 0 0,0 1 144 0,-2-3-144 15,1-6 0-15,-3 4 0 0,-4-1 0 0,-3 0 128 16,-1-2-128-16,-1 0 0 0,1 0 0 0,-1-1 0 16,0-3-320-16,1 1-64 0,2-2-32 0,1 2-17696 0</inkml:trace>
  <inkml:trace contextRef="#ctx0" brushRef="#br0" timeOffset="6542.93">17340 14895 23039 0,'-1'-9'2048'0,"0"3"-1648"0,-1 2-400 0,1 4 0 0,0-2-768 0,-1-2-224 0,-3-2-48 0,-2-4-16 0,-3-3-240 0,-1-3-48 0,0 4-16 0,0-2 0 0,1 6 2304 0,3-2 464 0,-1 0 80 0,3 1 32 0,0 1 1280 16,3 0 256-16,0 0 48 0,-1 1 16 0,-2 4-720 0,0-1-144 16,-2 2-16-16,-1 0-16 0,1 0-1440 0,-2 2-272 31,-1 0-64-31,0 0-16 0,-1 1-432 0,0 4-224 15,-1-1 32-15,1-2 0 16,1 4-880-16,0 1-160 0,3-1-48 0,2 4 0 16,1 0 288-16,3-4 48 0,-1 4 16 0,4-2 0 0,1 6 928 0,4-2 0 0,1 4 0 15,2-1 176-15,4 1 256 0,2-3 48 0,2 0 16 16,5-4 0-16,-4-3 64 0,7-2 16 0,3-4 0 0,0 0 0 16,4-4 48-16,-5-2 16 0,-1 0 0 0,-1-1 0 15,0 1-304-15,-2-2-48 0,-3-2-16 0,-3 0 0 16,-3 0 112-16,-4 1 0 0,-2-1 16 0,-4 0 0 15,-3 2-64-15,-2-2-16 0,-2 0 0 0,-3-2 0 16,-3-1-64-16,-1 3-32 0,-3-2 0 0,-1 0 0 16,-1 2-224-16,1-3 144 0,0 5-144 0,0-3 128 0,0 2-128 15,2-1 0-15,0 0 0 0,2 4 128 0,3 1-128 16,0 4 0-16,0-2 0 0,0 3 0 0,-1 3 0 16,0 1 0-16,-2 2 0 0,-2 4 0 0,-1 2 0 15,-3 3 0-15,1 2-144 0,0 2 144 0,-1 2 0 16,2-1 0-16,2-2 0 0,1-2 0 0,3 0 0 0,2 0 0 15,4-3 0-15,2-1 0 0,3-2 0 0,2-1 0 16,4 0 0-16,2-2 0 0,3-1 0 0,0-2 0 16,2-2 0-16,-1 2 0 0,-1-2 0 0,1-2 128 15,1 0-128-15,-1-2 0 0,1 2 0 0,-4-4 0 16,0 2 0-16,-2-2 0 0,-1 1 0 0,-2 0 0 16,0-4-128-16,-1 1 128 0,0 0 0 0,0 0 0 0,0-3 0 15,-1 2 0-15,0-3 0 0,1-2 256 0,0-1-64 16,0 1 0-16,1 2-192 0,-2-2 144 0,0-1-144 0,-1 3 128 15,0 0-128-15,-4 4 0 0,1 0 0 0,-5 0 0 16,-1 2 0-16,-2 2 0 0,-2-2 0 0,-4 4 0 16,0-2-128-16,-2 2 128 0,1 2 0 0,-2-1 0 15,0 2 0-15,0 0 0 0,1 0 0 0,0-1 0 16,0 2 0-16,3-1 0 0,1 1 0 0,2 1 0 16,3 2 0-16,1-4 160 0,2 4-16 0,0-1 0 15,5 0 32-15,0 0 0 0,4 0 0 0,1 2 0 16,2 0-176-16,1-2 0 0,4-2 0 0,0 0 0 15,0 1-160-15,3-4-16 0,3 2 0 0,0-3 0 0,2-3-112 16,-4 2-32-16,1 1 0 0,-2-5 0 0,-4 1 192 0,-2 0 128 16,-5 2-192-16,-1-2 192 0,-2 2 0 0,-3-1 0 15,-2 2 0-15,-3-1 0 0,-1 0-128 0,-1 0 128 16,-3-1 0-16,-2 0 0 0,-1-1-320 0,-3-1 64 16,-1 1 0-16,-3 1-18416 15</inkml:trace>
  <inkml:trace contextRef="#ctx0" brushRef="#br0" timeOffset="9611.54">17680 14661 29487 0,'-4'-4'2624'0,"3"2"-2112"0,1-2-512 0,0 4 0 0,1-2-1360 16,-1 2-384-16,0-4-80 0,0-2-16 0,0-3-1632 0,-1 2-336 0,0 0-64 0,-1 1-16 0,-1 3 2384 0,-2 1 480 0,0 2 80 0,-1 0 32 0,-1 3 2864 15,-2-1 576-15,-1 2 112 0,0 0 32 0,0 1 624 0,3-2 128 16,-1 1 32-16,1 0 0 0,0 1-1264 0,-1-2-240 16,3 0-48-16,2 1-16 0,0-2-688 0,2-1-144 15,1 2-32-15,1-3 0 0,0 0-448 0,1 0-80 0,1 0-32 16,0 0 0-16,0 0-256 0,2-3-48 0,-5 3-16 15,0 0 0-15,0 0-144 0,21 3 0 0,-16-3 0 16,0 2 0-16,1-1 0 0,1 2 0 0,-2-2 0 0,1 2 0 16,1-1 0-16,1 2 0 0,1-4 144 0,0 0-144 15,1 0 0-15,2 0 144 0,2 0-144 0,1 0 0 16,2-4 224-16,0 4-64 0,4-2-16 0,2 0 0 16,0 0 48-16,-1-1 0 0,1 0 0 0,3-1 0 15,8-1 48-15,5-2 16 0,1 0 0 0,5-1 0 16,0 0-256-16,1 0 0 0,6 0 0 0,0-3 0 0,-5 4 0 15,4-3 0-15,5-2 0 0,-1 2 144 0,-1-3-144 0,-4 2 0 16,2 0 0-16,0-1 0 0,1-1 0 0,-1 3 0 16,-1-2 0-16,0 0 0 0,-1-1 0 0,-3 3 0 15,-2 2 0-15,7-2 128 0,8-4 0 0,6 2-128 16,1-4 192-16,1-2-64 0,2 1-128 0,1-1 0 16,2-1 144-16,1 3-144 0,2-4 0 0,-1 2 0 15,-2-5 0-15,-4 2 0 0,-1 3 0 0,-3-2 0 16,0 0 0-16,-4-1 0 0,-1 1 0 0,-5-1 0 15,-1 2 0-15,-2-1 0 0,0-4 0 0,-3 1 0 16,-1-2 128-16,0 3-128 0,2-4 0 0,-3 1 0 0,0-3 0 16,-1 2 0-16,-4 1 192 0,2-2-16 15,4 1-16-15,2 1 0 0,-1 3-160 0,-4 2 0 0,-3 4 0 0,1-3 128 16,2 3-128-16,-4 4 0 0,-3-2 0 0,-4 2 0 16,-1 0 0-16,-5 2 0 0,-1 1 0 0,-6 0 0 15,-2 5 0-15,-4-3 0 16,-3 1 0-16,-1 0 0 0,-3 0 0 0,-3 2 0 0,-2 2 0 0,-3-2 0 15,0 4 0-15,-2-3 0 0,-1 3 160 0,0 0-160 16,-1-2 176-16,0 2-176 0,0 0 160 0,1 2-160 0,-1-2 0 0,0 0 0 16,2 0 0-16,1-2 0 0,1 2 0 0,-2 0 0 15,4 0 0-15,-1-1 0 0,0 1 128 0,0 0-128 16,1-3 0-16,-1 3 144 0,-1 0-144 0,0 0 0 16,0 0 0-16,0 0 0 0,0 0 0 0,0 0 0 15,0 0 0-15,0 0 0 16,0 0 0-16,0 0 0 0,0 0 160 0,0 0-160 15,0 0 144-15,0 0-144 0,-1-20 0 0,-1 18 144 0,1 0-144 0,0 0 0 16,1 0 0-16,-1-1 0 0,2 2 0 0,-1-1 0 0,1 0 0 16,2 0 0-16,-1 2 0 0,1-3 0 0,-1 3 0 15,0-1 0-15,1 1 0 0,-2 0 0 0,0 0 0 16,-1 0 0-16,2 0 0 16,-4-2 0-16,2 2 0 0,-2 0 0 0,1 0 0 0,1 0 0 15,0 0 0-15,0 0 0 0,0 0 0 0,0 0 0 0,0 0 0 0,0 0 0 16,0 0 0-16,0 0 0 0,0 0 0 0,0 0 0 15,0 0 0-15,0 0 0 16,0 0 0-16,0 0 0 0,0 0 0 0,0 0 0 0,0 0 0 0,0 0 0 16,0 0 0-16,0 0 0 0,0 0 0 0,0 0 0 15,0 0 0-15,0 0 0 0,0 0 0 0,0 0 0 0,0 0 0 16,-25 6 0-16,19-5 0 0,0 2 0 0,-2-1 0 0,0-1 0 16,0 2 0-16,1-1 0 0,-1 0 0 0,1 0 0 15,-1 0 0-15,2 0 0 0,0 0 0 0,-1 2 0 16,0 0 0-16,1 1 0 0,0-2 0 0,-1 3 0 31,0 3 0-31,0-3 0 0,-2 4 0 0,1 0 0 0,-2 2 0 0,0 2 0 0,-1 2 0 0,0 1 0 16,-2 3 0-16,2 0 0 15,0 1 0-15,2-2 0 0,3 0 0 0,3 0 0 0,1-1 0 0,5-4 0 16,2 1 0-16,2-5 0 0,3 0 0 0,1-2 0 16,2-1 0-16,0-3 0 0,3 1 0 0,0-1 0 15,2-1 0-15,-2 0 0 0,1 0-224 0,-1-3 80 0,-1 0 16 16,0 0 0-16,-2 0 128 0,0-3 0 0,-2 3 0 15,0-3 0-15,0 0 0 0,-1-1 0 16,1 2 0-16,-1-2 128 0,1-2-128 0,1 0 0 0,1-3 0 0,0-1 0 16,1 0 0-16,0-2 0 15,-1 0 0-15,0-2 0 0,0-1 0 0,-2-1 0 0,0 0 0 0,-2 0 0 16,-3 1 0-16,-2 2 0 0,-1 0 0 0,-3-2 0 16,-2 2 0-16,-3-2 0 0,-1 1 0 0,-3 2-128 31,0 2 128-31,-4-2 0 0,0 2 0 0,-1 1 0 0,3 2 0 15,-4 1 0-15,-5 1 0 0,-1 0 0 0,-1 2 0 0,1 1 0 16,-1 2 0-16,-1 2 128 0,4 1-128 0,-1 0 0 16,3 4 0-16,1 0 0 0,1 4 0 0,1-1 0 15,2 4 0-15,1 0 0 0,1 2-128 0,0 3 128 16,2-3-128-16,1 0 128 0,1 0-224 0,1 0 32 16,2 0 16-16,1-1 0 0,2 1 176 0,0-3-192 15,4-1 192-15,1 0-192 0,2-2 192 0,0-3-128 16,3 0 128-16,1-2-128 0,2 1 128 0,-2-2 0 15,1-1 0-15,2 0 0 0,1-2 0 0,1-1 0 16,0 0 0-16,-1-1 0 0,1-2 0 0,-4 0 0 0,-1 3 0 16,0-5 0-16,3 0 0 0,0-1 0 0,-1-3 0 15,0-1 0-15,-4 0 0 0,0 2 176 0,-3-2-48 16,0 0 0-16,-1 1 16 0,-1-4 0 0,-1 0 0 0,-2 1 0 16,-1-4 0-16,0 3 0 0,-3-1 0 0,1 2 0 15,-3 0-144-15,0 0 0 0,-2 3 0 0,-1 2 0 16,-2 0 0-16,0 1 0 0,-2 3 0 0,-2 3 0 15,1 1 0-15,-3 2-176 0,-2 6 176 0,0 0-192 16,1 4 192-16,-3 2-128 0,1 1 128 0,1 3-128 0,2 3 128 16,2 0 0-16,4 2 0 0,3-3 0 0,4-1 0 15,3-5 0-15,3-2-144 0,3-1 144 0,3-3-144 0,0-1 144 16,3-2-192-16,1-3 192 0,2 2-224 0,1-3 64 16,-1-2 16-16,2-2 0 0,1 0 144 0,-2-2 0 15,-3 1 0-15,1-2 0 0,2-2 0 0,1 0-128 16,-1 1 128-16,-1-3 0 0,-1 2 0 0,-3 1 0 15,1-3 0-15,-1 1 0 0,-1 2 0 0,-2-2 176 16,-2 0-16-16,-2 2 0 0,-2 0-160 0,-1 1 192 16,-3 1-192-16,-2-2 192 0,-2 5-192 0,-3-2 128 15,-3 1-128-15,-2 2 128 0,-2 0-128 0,-2 2 0 0,-1 2 0 16,-1 0 128-16,2 1-128 0,-1-2 0 0,3 0 0 16,0 1 0-16,1-2 0 0,2-2 128 0,0 4-128 15,3-4 128-15,2 0 0 0,0 0 0 0,3 0 0 0,0 0 0 16,4 0-128-16,0 0 0 15,3 0 0-15,2 0 128 0,2 0-128 0,4-3 0 0,1 2 0 0,2 1 0 16,3 0 0-16,-1 0 0 0,-1 0 0 0,2-2 0 16,3-1-144-16,-2 2 144 0,-1-2-192 0,0 0 192 15,-1-2-160-15,-2 0 160 0,-2 2-128 16,-3-3 128-16,-1 2 0 0,-4-1 0 0,-1 2 0 0,-1-1-128 16,-2-2 128-16,-2 2 0 0,1-2 0 0,-2 0 0 0,0 0 0 15,1-3 192-15,-2 3-64 0,1-2 0 0,1 2 32 16,-2 0 16-16,2 0 0 0,-1 0 0 0,0-1-176 15,1 1 0-15,1 2 0 0,0 2 0 0,1 1 0 0,-2 2 0 16,1 1 0-16,-2 1 0 16,0 1 0-16,1 2 0 0,-2 4 0 0,0-2 0 0,0 2 0 0,-1 3 0 15,-1-2 0-15,1 1 0 16,0 1 0-16,0-1 0 0,1 3 0 0,-1-4 0 0,2 0 0 0,0-1 0 16,3-3 0-16,1 2 0 0,3-3 0 0,-1-2 0 15,4 0 0-15,2 1 0 0,-1-4 0 0,3 1 0 16,1-2 0-16,1 0 0 0,2-2 0 0,1 1 0 15,1-2 0-15,-1 1 0 16,1 0 0-16,-1-4 0 0,-2 2 0 0,1-1 0 0,-2 2 0 0,-1-3 0 16,1-1 0-16,-3 1 0 0,1 3 0 0,-4-1 160 15,-1 1-160-15,-2 0 160 0,-2 0-32 0,-1 1-128 0,-1 0 192 0,-3 0-64 16,-2 1-128-16,-1-2 0 16,-2 1 0-16,-3 1 0 0,-5-2 0 0,-2 1 0 15,-4 0 0-15,0 2 0 0,-2-2 0 0,0-2 0 0,2 2 0 16,0-1 0-16,-1 2 0 0,2-3 0 0,3 2 0 0,2 2 0 15,6-3 0-15,1 3 128 0,2 0-128 0,4 0 128 16,0 0 208-16,3 0 48 0,-1 3 0 0,4-1 0 16,-1 2-384-16,1-4 0 0,2 4 0 0,1-1 0 0,11 9-128 15,-6-6 0-15,0-3 0 0,2 4 128 0,1-4 0 16,-2 1 0-16,0 1 0 0,0-1 0 0,-1-2-128 16,1-1 128-16,-2 2-128 0,-1-3 128 0,-2 0 0 15,2-3 0-15,-3 2 0 0,0-1 0 0,0-2 0 16,-2-1 0-1,1-1 0-15,0 0 0 0,-2-2 0 0,1 0 0 0,-2-2 128 0,1 2-128 0,-2 0 0 16,2-2 0-16,-2 0 0 0,0 1 0 0,-3-3 0 16,1 2 0-16,-2 1 0 15,-1 2 0-15,-1 1 0 0,0 2 0 0,-3 4 0 0,0-3 0 0,1 6 0 0,-2-2 0 16,0 3-128-16,1-2 128 0,-1 5 0 0,1-1 128 16,-1 2-128-16,2 0 0 0,0-2 0 15,1-2 0-15,2 1 0 0,2 1 176 0,-1-2-48 16,2-3 0-16,-1 1 0 15,2-2 48-15,0 3 0 0,-1-6 0 0,2 3 0 0,-1 0-176 0,0-2 0 0,-2-2 0 0,-2 0 0 32,1-2-272-32,-5 0-144 0,-1-6-32 0,-2-7-20672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22:29.7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15948 4605 35935 0,'-5'-6'3200'0,"0"2"-2560"0,1 2-512 0,0 2-128 0,1 0 0 0,-3 0 0 0,-7-4 128 0,-10 1-128 15,-12 0 0-15,-8-2 0 0,-9 3 0 0,-4-1 0 0,-4 3 0 0,-5 0 144 0,0 0-144 0,-1 0 0 0,1 3 432 0,3-1-32 16,6 0 0-16,3 1 0 0,5-3 160 0,3 0 16 0,6 0 16 0,-1 0 0 16,-1 0-336-16,3 0-64 0,2 0 0 0,4-3-16 15,2 3-176-15,7-2 0 0,4 0 0 0,7 2 0 31,5 0-352-31,4-2-96 0,6 1-32 0,4 1 0 0,5 1-880 0,7 1-176 16,8 1-48-16,8 1 0 0,3-1 800 0,5 1 144 16,6-1 48-16,7 0 0 0,11 2 464 0,6-4 128 0,4 2 0 0,1-3 0 0,-5 1 0 15,6-1 0-15,6-1 0 0,-1-2 0 0,-3 0 288 16,-10-1 32-16,-8-1 0 0,-4-1 0 0,-6 0 304 0,-14 1 64 16,-9 0 16-16,-8 1 0 0,-9-2 64 0,-11 0 0 15,-7 2 16-15,-10-2 0 0,-11 0 144 0,-11-1 32 16,-13 4 0-16,-11-3 0 0,-1 3-464 0,-8 2-96 15,-10 1-16-15,3-3 0 0,12 0-176 0,-2 3-32 16,-5-3-16-16,0 6 0 0,5 0-160 0,5 0 0 16,10 2 0-16,10 0-19024 0</inkml:trace>
  <inkml:trace contextRef="#ctx0" brushRef="#br0" timeOffset="700.1">19547 4601 28559 0,'0'-6'2544'0,"-1"1"-2032"0,-1 1-512 0,0 4 0 0,1 0 1120 0,-1-2 128 0,-2 1 32 0,-3-6 0 0,-6 1-1904 0,-4-2-368 0,-7 4-80 0,-5-2-16 0,-3 5 608 0,-7 1 112 0,-9 3 32 0,-8 1 0 16,-2 0 336-16,-5 1 0 0,-5 1 0 0,-3-3 0 15,0 4 1024-15,-3-4 160 0,-3 1 32 0,-1 1 16 16,3-1-32-16,3-4-16 0,3 2 0 0,5-2 0 16,5 0-240-16,6-2-48 0,5 2-16 0,5-4 0 0,4 2-624 15,9-2-128-15,6 1-128 0,5-3 176 0,6 2-176 16,4 1 0-16,4-3 0 0,5-1 0 0,5 1-320 0,5 0-32 16,6 0-16-16,8 0 0 0,7 2 0 0,4-1 0 15,9 4 0-15,1-4 0 0,2 4 368 0,8-2-144 31,8 2 144-31,1 1 0 0,1 1 0 0,-5-2 0 0,-1 1 0 0,-5-3 0 0,-9 0 0 0,-6-2 0 16,-7 1 0-16,-7 0 0 0,-6 1 528 0,-5 0 112 16,-7 1 32-16,-3 0 0 0,-5 2-224 0,-7 2-32 15,-5 0-16-15,-7 1 0 0,-7 2-16 0,-6 0-16 0,-7 1 0 16,-3 0 0-16,-6 1-128 0,-2-1-32 0,0 1 0 16,-2-1 0-16,-1 0-208 0,-2 1 0 15,-4 2 0-15,-2 1-12880 0,2 0-2592 16</inkml:trace>
  <inkml:trace contextRef="#ctx0" brushRef="#br0" timeOffset="3223.91">14836 8237 15663 0,'-17'0'1392'0,"3"-3"-1120"0,1 3-272 0,1 0 0 0,6 0 1088 0,0 3 144 0,-3-3 48 0,-8 1 0 15,-8 4-864-15,-9-1-160 0,-5 2-48 0,1 0 0 0,2 0-32 0,2 0-16 0,2 1 0 0,-1 0 0 0,2 3 288 0,1 2 48 0,-3 4 16 0,-1 3 0 0,-1 1-112 0,-1 3-16 16,2 6 0-16,-2 0 0 15,-4 10 0-15,1 4 0 0,0 1 0 16,1 7 0-16,0 6-384 0,-1 6 0 16,3 0 0-16,4 4 0 0,4 2-384 0,4 0 64 0,7 4 0 0,7-3 0 15,6-1-992-15,9-6-192 0,5-6-32 0,5-6-16 0,2-7 1968 0,4-6 400 16,4 1 80-16,7-2 0 0,8 1 352 0,7-7 64 16,6-2 16-16,5-7 0 0,9-6-880 0,6-6-160 15,4-4-32-15,2-6-16 0,2-10-240 0,6-2 0 16,3-7 0-16,-2-3-160 0,-3 0-160 0,2-7-16 0,1-3-16 15,-4-3 0 1,0 1 64-16,-8-5 16 0,-4 0 0 0,-6 1 0 0,-7-1 992 0,-4-5 208 16,-6-1 32-16,-6-4 16 0,-3 0 768 0,-7-1 160 15,-4-3 16-15,-8-4 16 0,-6 0-592 0,-11-4-112 0,-4 1-16 0,-9-3-16 16,-6 3-640-16,-9 0-128 0,-8 0-32 0,-10 3 0 16,-5 3-144-16,-11 1-48 15,-10 2 0-15,-10 3 0 0,-11 1-64 0,-10 6-16 16,0 6 0-16,-7 5 0 0,-6 6-496 15,-9 5-96-15,-9 7-32 0,3 3 0 0,20 5-1328 16,16 1-272-16</inkml:trace>
  <inkml:trace contextRef="#ctx0" brushRef="#br0" timeOffset="4814.85">14673 17054 41471 0,'-9'-15'3680'0,"3"1"-2944"0,2 3-592 0,3 6-144 0,2-1-640 0,-3-6-176 15,-2-11-16-15,-3-11-16 0,-3-7-2736 0,0 0-528 0,0 5-112 0,-2 8-32 0,-2 7 2192 16,-3 5 432-16,-4 2 96 0,-4 8 0 0,-3 4 3024 0,-5 2 608 0,-1 0 112 0,-4 3 32 0,-5 6 832 0,-4 1 192 0,-3-2 16 0,-3 6 16 16,-1 1-2048-16,-2 2-416 0,-5 10-64 0,2-1-32 0,-1 5-528 15,2 1-208-15,7 1 176 0,1 1-176 0,3 3 0 16,0 2-192-16,2 1 16 0,2 5 0 0,2 12-64 0,7-4-16 16,4-2 0-16,0 7 0 15,2 11-320-15,3 9-64 0,5 1 0 0,4 4-16 16,6 2-496-16,8-3-80 0,4 1-32 0,8-4 0 15,7-7 176-15,8-8 16 0,7-5 16 0,9-8 0 0,4-6 1824 0,10-7 384 16,11-1 64-16,3-11 0 0,-7-6 128 0,5-5 0 16,11-7 16-16,13-4 0 0,18-7-496 0,0-6-96 15,-12-4-32-15,6-7 0 0,5-2-544 0,-2-6-192 16,-5-3 0-16,-5-1 144 0,-5-3-144 0,-4-2 0 16,-4-1 0-16,-4-4 128 0,-3 1 176 0,-6-4 16 0,-6-1 16 15,-2-5 0-15,-4-5 128 0,-5-1 32 16,-4 0 0-16,-5-1 0 0,-7-4-192 0,-9 4-48 0,-5 1 0 0,-11 1 0 15,-5 0-80-15,-8-3-32 0,-6 3 0 0,-11-1 0 16,-5 0-144-16,-11 2-272 0,-9 5 64 0,-5 6 16 16,-3 2 192-16,-16 2-176 0,-13 0 176 0,-11 4-160 15,-7 2 32-15,-7 5 0 0,-3 1 0 0,-3 3 0 16,-4 9-16-16,-4 0 0 0,2 1 0 0,-1 1 0 16,1-1-128-16,3 6-32 0,3 1 0 0,3-3-18496 15</inkml:trace>
  <inkml:trace contextRef="#ctx0" brushRef="#br0" timeOffset="-134326.08">23246 4249 35935 0,'-1'-1'3200'0,"-1"-2"-2560"0,2 2-512 0,0 0-128 0,2 1 224 0,-2-2 32 0,2-1 0 0,-2-2 0 0,0 1-256 0,-1-5 128 0,1 3-128 0,-1-1 0 0,1 1 128 0,0-4-128 0,1 1 0 0,1-1 144 0,2-2 160 0,1-2 16 16,1-2 16-16,3-2 0 0,2-5-16 0,0-1-16 0,3-2 0 0,1-3 0 0,2-4-304 0,0-2 0 0,3-1 0 0,0-5 0 15,1-2 0-15,1-1 0 0,-1-1 0 0,0 1 0 0,0-1 304 0,1-3 0 16,1-4 0-16,-1 0 0 15,1 1-160-15,-2 1-16 0,0 3-128 0,-1 2 192 0,-2 7-192 0,-2 1 176 16,-2 6-176-16,-4 5 160 0,-1 6-160 0,-5 8 160 16,-3-1-160-16,-2 7 160 15,-4 2-160-15,-3 2 0 0,-3 4 0 0,0 2 0 0,0 0 128 0,-1 4-128 16,-2 6 128-16,-1 5-128 0,2 5 0 16,-1 8 0-16,2 3 0 0,2 6 0 0,1 3 0 0,4 1 0 15,3 2 0-15,3-6 0 0,1 0 0 0,5 3 0 16,5 4 0-16,5-1 0 0,5 4 0 0,7-3 0 15,2 2 0-15,2-10 0 0,1-1 0 0,-2-1 0 0,0-6 0 0,-1 2 0 32,-3-5 0-32,-2 2 0 0,-2-2 0 0,-1-1 0 0,-1 1 0 15,1-3 0-15,-4 1 0 0,1-7 0 0,-2-2 0 0,-1-2 0 16,1-3 0-16,0-7 0 0,0 0 0 16,0-9 0-16,0 0 128 0,2-7-128 0,0-3 272 0,0-5-16 15,-2-4-16-15,1-7 0 0,-1-3-80 16,1-8-16-16,-1-8 0 0,1-9 0 0,-1-3 0 0,-3-9 0 0,0-1 0 0,-4 5 0 0,0 4-144 0,-1-9 128 15,-1-9-128-15,-1-3 128 0,1 0-128 0,-1 6 0 16,-2 4 0-16,0 1 0 0,0 2-224 0,-1 4 80 31,1 4 16-31,0 8 0 0,-2 11-224 0,0 5-32 16,1 8-16-16,-1 7 0 0,-1 8-400 0,2 0-80 0,-1 4-16 0,3 4-16896 31</inkml:trace>
  <inkml:trace contextRef="#ctx0" brushRef="#br0" timeOffset="-132492.67">25316 3701 21183 0,'-4'-12'1888'0,"2"2"-1504"0,0 0-384 0,2 4 0 0,0 3 1696 0,2 1 272 0,0 0 48 0,-1-1 16 0,2-3-992 0,-1-3-192 0,1-1-32 0,-1 4-16 16,-2 0-480-16,-2 2-112 0,-4 1-16 0,-3 3 0 0,-2 3-64 0,-5 3-128 15,-4 4 176-15,-5 0-176 0,-2 5 496 0,-4 1-16 16,-2 6 0-16,-2 0 0 0,-1 7 0 0,0 0 0 16,1 5 0-16,-1 0 0 15,5-1-336-15,1 5-144 0,4-1 128 0,4-2-128 0,6-6 176 0,3 5-48 16,7-1-128-16,5 4 192 15,6-2 368-15,5-1 64 0,6 5 16 0,3-8 0 16,3 1-480-16,4-7-160 0,3-2 0 0,4-6 144 16,0-1-144-16,3-8 0 0,2-2 0 0,2-3 0 15,2-3 0-15,1-4 0 0,2-2 0 0,-3-5 0 0,-2-3 0 0,-1-2 0 0,2-6 0 16,-3-3 0-16,-1 0 0 0,-2-1 0 0,-1-2 0 16,-4-1 0-16,-2 1 0 0,-4 2 0 0,-4-1 0 15,-4-2 0-15,-5 0 0 16,-7-2 0-16,-6 0 0 0,-5-1 0 0,-5-1 0 0,-7 0 0 15,-5 3 0-15,-3-2 0 0,-4 4 0 0,-2 3 0 16,-4 3 0-16,0 1 0 0,1 7-144 0,-2 2 144 0,0 2-192 0,3 6-11280 31,1-1-2272-31</inkml:trace>
  <inkml:trace contextRef="#ctx0" brushRef="#br0" timeOffset="-115008.33">17009 10842 13823 0,'-13'-3'1216'0,"2"0"-960"0,4 3-256 0,3 0 0 0,0 0-384 0,-3 0-112 0,-7 0-16 0,-8 0-16 0,-6-2 1504 0,-3 2 304 0,4 2 64 16,3-2 16-16,6 4 112 0,-1 1 32 0,3-2 0 0,0 4 0 0,1-1-272 0,0 0-48 15,0 1-16-15,0 2 0 0,1 1-208 0,0 2-64 0,3 1 0 0,0-1 0 16,1 4-704-16,1 1-192 0,2 7 0 0,-1-2 0 16,3 1 0-16,1 2 0 15,1 4 0-15,2 3 0 0,3 3-704 16,3-1 0-16,3 1-16 0,3-3 0 16,4-1 208-16,1-3 32 0,0-3 16 0,5-1 0 0,4-2 736 0,3-1 160 0,0-1 16 0,3-5 16 15,0 1 240-15,1-6 32 0,3 2 16 0,1-3 0 0,3-3-256 16,0-5-48-16,-3 1-16 0,-1-4 0 0,4-2-432 0,-2-2 0 15,-1-4 128-15,-2-5-128 0,0 2 128 0,-5-6 0 16,-3 3 0-16,-1-2 0 0,0-5 576 0,-4 1 128 16,-4 0 0-16,-3-3 16 0,-3 0 240 0,-5 2 64 15,-3-2 0-15,-2 3 0 0,-2 2-448 0,-4-3-96 16,-2-1-16-16,-2 3 0 0,-1 1-256 0,-4 2-48 16,-1 2-16-16,-2 2 0 0,-4 5-80 0,-3 0 0 15,-2 4-16-15,-3 3 0 0,-2 2-176 0,-3 4 0 16,0 2 0-16,-3 3 0 0,0 2 0 0,1 0-176 0,0 3 48 15,-4 2 0-15,1 2 128 0,-3 2-128 0,1 4 128 0,3-2-128 16,2 1 128-16,2 2 0 16,6 1 0-16,2-1-128 0,5-4 128 0,5-5 0 0,4 0 0 0,4-4 0 15,4 1-128-15,2-3 0 0,4-3 0 0,3-2 0 32,2 0-304-32,2-3-48 0,5 1-16 0,1-3 0 0,5-4 240 0,1-2 32 0,2 0 16 0,3-5 0 15,1 0 368-15,1-2 80 0,1 1 16 0,2-4 0 16,0 3 64-16,0-3 0 0,-1 0 16 0,-3 1 0 15,-1-1-208-15,-1 0-128 16,-3 4 128-16,-4-4-128 0,0 3 0 0,-6 4 144 0,-1-1-144 0,-5-1 0 0,-1 3 0 16,-2 2 0-16,-3 0 0 0,-4 0 0 0,-1 2 160 0,-4-1-160 15,1 0 128-15,-6 2-128 0,-2 1 0 0,-4 1 0 16,1 1 0-16,-4-3 0 0,5 3 0 0,-1 0 0 16,-2 0 0-16,0 3 0 0,4 0 0 0,-4 1 0 31,2 2 0-31,2-2 128 0,2 2-128 0,3 0 0 0,2 1 0 0,1-1 128 0,3 0-128 0,1 3 0 15,3-2 0-15,0-1 0 0,4 3 0 0,0 1-176 0,3 0 176 16,1 2-192 0,2 2 0-16,0 3 0 0,2-1 0 0,3 4 0 15,-1-2 0-15,1-2 0 0,4 4 0 0,0-2 0 32,0-5-336-32,0 2-80 0,2-5-16 0,0 0 0 0,-2-2 448 0,0-4 176 0,1-1-128 0,-4-2 128 15,1-1 368-15,-2-3 144 0,0 0 48 0,-2-4 0 16,0 0-32-16,-1-5 0 0,0-1 0 0,-2-2 0 15,-2 2-144-15,0-6-48 0,-1 0 0 0,-3-2 0 16,2 1-128-16,-4-5-16 0,0 2-16 0,-4 2 0 16,2-2-48-16,-2 1-128 0,-1 0 192 0,-2 6-64 0,-1 0 0 15,-1-1 0-15,0 5 0 0,-2 1 0 0,-2 1-128 16,4 3 128-16,-1 1-128 0,-3 3 128 0,-3 1-128 16,-2 4 0-16,-1 1 0 0,1 3 0 0,-2 1-224 15,0 5 80-15,1 1 16 0,3-1 0 0,-2 2 128 16,3 1-128-16,1 1 128 0,2 0-128 0,3-1 128 0,2-2 0 15,2 0 0-15,1-3-128 0,4-1 128 0,1 3 0 16,4-3 0-16,2 1-128 0,3-4-112 0,3 2-16 16,3 1 0-16,4-7 0 0,3-2 64 0,3 0 16 15,3-2 0-15,3-5 0 0,3 0 176 0,-1 1 0 16,1-3 0-16,-3-1 0 0,-4 0 128 0,0-1-128 16,-5 4 160-16,-2-3-160 0,-5 1 256 0,-2-1-64 15,-3 0 0-15,-4-1 0 0,-2 4 64 0,-3-3 0 0,-4-2 0 16,-3 2 0-16,-2-3 0 0,-7 1 0 0,0 0 0 15,-5-1 0-15,-2 3-112 0,-4 1-16 0,1-3 0 16,-1 2 0-16,1 1-128 0,5 1 0 0,2 2 0 0,3-3 0 16,-2 3 128-16,-2-3 0 0,2 2 0 15,0-2 0-15,1 2-128 0,4 1 0 0,1 0 0 16,3-1 0-16,1 4 0 0,1 0 0 0,1 1 0 0,0 2 0 16,2 2-176-16,-1 1-64 0,0 3-16 0,0 1 0 15,-1 6 0-15,2 2 0 0,-2 1 0 0,1 2 0 16,1 2 0-16,0 0 0 0,-1 2 0 0,1 0 0 0,1-1 256 15,2 2 0-15,3-4 0 0,-1 0 0 0,1-1 0 16,2-4 0-16,3-2 0 0,1 0 0 0,1-5 160 0,1-1 80 16,2-2 16-16,1 1 0 0,2-5-96 0,-1 0-16 15,3-5 0-15,-2-1 0 0,0-2 32 0,1-2 0 16,-1-1 0-16,-2 0 0 0,0-1-176 0,-2-1 192 16,-1 1-192-16,0 0 192 0,-2-2-192 0,-2-2 0 15,0 4 0-15,-3-1 0 0,-3 1 0 0,-1-1 0 16,-1 4 0-16,-1-6 0 0,-1 1 0 0,-3 2 0 15,-3-1-160-15,-2 1 160 0,-1 0-272 0,-4 1 32 0,-1-1 16 16,0 3 0-16,-1 1 224 0,1 2 0 0,0 0-160 16,0 3 160-16,0 0 0 0,1 3 0 0,2 1 0 15,1 4 128-15,-2-2-128 0,2 4 0 0,1 1 0 16,0 2 0-16,1 3 0 0,1-2 0 0,3 4 0 0,0 1 0 16,2-4 0-16,2 2 0 0,0 0 0 0,4 0 0 15,0 1 0-15,3-3 0 0,0-2 0 0,2 2-176 16,2-2 176-16,1-1-128 0,1-3 128 0,1 4-128 15,3-4-48-15,0 0 0 0,2 1 0 0,1-2 0 16,0 0 176-16,1 1-128 0,-1-3 128 0,2 0-128 16,0 1 128-16,-1-2 0 0,-1-2 0 0,-1 0 0 15,-3 1 0-15,-2-2 0 0,-2 1 0 0,-2-2 0 0,-1-1 128 16,-3 2-128-16,-3-2 160 0,0 0-160 0,-1 0 192 16,-2 0-64-16,-2 0-128 0,-3-1 192 0,-2 1-192 0,-2 0 128 15,-1-1-128-15,-5 2 0 16,0 0-320-16,-1 2-176 0,-3 0-16 0,-2 2-16 15,2 0-128-15,-1 0-32 0,1 3 0 0,0-2 0 16,2 1-48-16,1 2-16 0,-1 0 0 0,3 1-10480 16,3-1-2096-16</inkml:trace>
  <inkml:trace contextRef="#ctx0" brushRef="#br0" timeOffset="-108905.84">18747 11276 29487 0,'5'-1'2624'0,"0"-3"-2112"0,0 4-512 0,-1 0 0 0,1-2-192 0,2 2-128 0,6-4-48 15,6 2 0 1,6-2-784 0,2 2-144-16,-2-1-48 15,-5 2 0-15,-3 1 1024 0,-3 4 320 0,-3-2-160 16,-1 2 160-16,-3-2 176 0,2 4 112 0,-2-2 32 0,1 0 0 0,-1 2 1520 15,2-2 304-15,1 1 64 0,1 1 16 0,2-2-624 0,1-1-112 0,3 3-16 16,-1-3-16-16,3 1-736 0,1-1-144 0,0 2-16 0,2-3-16 0,1 0-336 125,1-1-64-125,1 2-16 0,-3-3 0 0,1 2-128 0,-2-2 0 16,-1 0 0-16,-4 1 0 0,0 2 160 0,-2-1 0 0,-3 0 0 0,1 0 0 0,1 1-32 0,2-2 0 0,-1 1 0 0,1-2 0 0,3 3 0 0,1-2 0 15,1 1 0-15,2 2 0 0,3-1-128 0,1 0 0 0,2 1 0 0,1 1 0 0,-1-4 128 0,1 3-128 0,-1-2 0 0,-2 2 128 0,-1 1-128 0,0-4 0 0,-2 4 144 0,-1-4-144 0,1 4 0 0,-1-1 0 0,0 2 0 16,2 1 0-16,-1 0 0 0,1 2 144 0,0-2-144 0,1 2 0 0,1-1 224 0,0 2-64 0,1 0-16 0,-2-4 0 0,1 2-16 0,1-2 0 0,2 3 0 0,0-6 0 0,2 2 16 0,0 0 0 0,-1 0 0 0,-1-1 0 0,2-2 48 0,0 2 0 0,3-2 0 0,-3 5 0 0,-4-4-192 0,0 1 0 0,0 2-160 16,-1 3 160-16,0-2 0 0,-2 3 0 0,-2 1 0 0,-1-1 0 0,-1 3 0 0,-2-1 0 0,1 2 0 0,1 0 0 15,-2 2 0-15,1 1 0 0,2-4-128 0,0 2 128 16,2 1 128-16,2-4 80 0,1 5 16 0,4-5 0 15,3 0 16-15,2-1 0 0,0 4 0 0,5-2 0 16,2-1-240-16,3 0 0 0,0-2 0 0,0 0 0 16,-3 0 0-16,-4 0 0 0,-2 1 0 0,-3 1 0 15,-3 2 0-15,-1 0 0 0,-1 3 0 0,-4 3 0 16,-3-4 224-16,-2 2 0 0,0 2 0 0,-3 1 0 16,1-2-224-16,-2-2 0 0,2 4 128 0,2-5-128 0,2 0 128 0,1 0 0 15,4 0-128-15,1-1 192 16,1 1 144-16,3-1 32 0,1-1 0 0,-1-2 0 0,0-2-240 0,1 0-128 15,-1 0 160-15,0 1-160 0,-3-1 0 0,0-2 0 16,0 2 0-16,-4 3 0 0,-1-3 0 0,-4 2 0 16,-1-1 0-16,-5 0 0 0,0 2 0 0,-5 0 0 15,0 2 0-15,-3-1 0 0,-3 0 0 0,2 0 0 16,-3-2 0-16,3 1 0 0,0-1 0 0,0-2 0 16,3 4 0-16,0-2 0 0,3 3 0 15,0-4 144-15,2 4-144 0,1-3 192 0,-1 2 48 0,3 1 16 0,1-3 0 0,0 0 0 16,1 2-256-16,-2-2 0 15,0 1 0-15,-1-1 0 0,-2 0 0 0,-2 2 0 16,0-2 128-16,-2 1-128 0,-1-1 0 0,-4-1 0 0,0 2 0 0,-3-1 0 16,0 0 0-16,-3 2 0 0,0 1 0 0,-2-3 0 15,0 0 0-15,0 2 0 16,1 1 0-16,-1-1 0 0,0-2 144 0,3 0-16 0,-1 1 0 16,2 0 0-16,1 0-128 0,0-1 0 0,0 0 0 0,1 1 0 15,-1-1 0-15,1 2 0 0,1-1 0 16,-2 2 0-16,0-1 0 0,-2 1 0 0,1-2 0 15,-3 2 0-15,1-3 0 0,-2 1 0 0,0-1 0 16,-3 2 0-16,0-4 0 0,-2 2 0 0,0 0 0 0,-1 2 0 16,0 1 0-16,0-3 0 0,-1 4 0 0,3 0 0 0,-1-3 0 0,1 0 0 15,2 2 0-15,-1-3 0 0,1 1 0 0,1-1 0 16,-1 2 0-16,1-4 0 0,0 2 0 0,0 0 0 16,0 1 0-16,-2-1 0 15,1 2 0-15,-1 1 0 0,-2-4 0 0,1 1 0 0,0-1 0 0,-1 0 0 16,-1 0 0-16,0-1 0 15,2 0 0-15,-2 0 0 0,1 3 0 0,-2 1 0 16,-2 0 0-16,2-2 0 0,-1 1 0 0,1 0 0 0,1-2 0 16,0 3 0-16,1-4 0 15,-1 2 0-15,1-3 0 0,-1 1 0 0,0 0 0 0,-2-2 0 16,0 2 0-16,0-2 0 0,0 0 0 0,-3 1 0 0,0 1 0 16,-2 0 0-16,1-2 0 0,-3 0 0 0,2 2 0 0,-2-2 0 15,0 2 0-15,-1-1 0 0,0 1 0 0,1-3 0 0,-1 2 0 16,0 0 0-16,3-3 0 0,-2 1 0 15,1-1 0-15,2 3 0 0,1-2 0 0,-1 0 0 16,2 1 0-16,1 0 0 0,2-2 0 0,-1 0 0 0,2 3 0 0,1-3 0 16,0 0 0-16,-1 4 0 15,1-4 0-15,-1 2 0 0,0 0 0 0,0-2 0 16,1 2 0-16,0-3 0 0,0 1 0 0,0-2 0 0,1 2 0 0,-1-2 0 0,-1-2 0 16,-1 2 0-16,1-2 0 0,-1 2 0 0,0-2 0 0,-3 2 0 15,1 0 0-15,1 2 0 0,-1 0 0 0,2 0 0 31,-1 1 0-31,2-1 0 0,2-3 0 0,2 4 0 16,1-4 0-16,1 0 0 0,1-1 0 0,0 0 0 16,1 0 0-16,-1-2 0 0,2 0 0 0,-2 0 0 0,1 0 0 0,3-2 0 0,0 0 128 0,-1 0 0 15,1-4 0 1,-1 2 0-16,1-5 320 0,1 2 48 0,0-4 16 16,1 1 0-16,-1-3-368 0,1 4-144 0,1-4 128 0,-2 3-128 15,0 0 0-15,2-2 0 0,-2-3 0 0,1 2 0 16,1-3 0-16,-2 1 0 0,-1-1 0 0,1 0 0 15,1 2 0-15,-1-1 0 0,-1-1 0 0,1 0 0 16,0 4 0-16,1-4 0 0,1 1 0 0,1 1 0 16,0 2 0-16,-1-3 0 0,2 1 0 0,0 2 0 15,1 2 0-15,1-2 0 0,0-3 0 0,-1 1 0 16,0 4 0-16,2-5 0 0,-1 3 0 0,1 1 0 16,-2-1 0-16,0 0 0 0,-2 5 0 15,0 1 0-15,-3 0 0 0,0 2 0 0,-1-1 0 0,0 5 0 16,-1 1 0-16,-2 3 0 0,1 2 0 15,-3 0 0-15,-1 4-192 0,-2 6 192 0,0 3-192 0,-2-1 192 16,1 6-384-16,-2 1 32 0,1 3 16 16,0 1 0-16,1 1 96 0,3-7 32 0,1-6 0 0,2 0 0 15,0 3 16-15,-1-4 0 0,3-1 0 16,0-1 0-16,-1-2 192 0,-1-3 0 0,2 1 0 16,-2-1 0-16,2 0 0 0,-1-1 0 15,0 1 0-15,1 3 0 0,0-5 0 0,0 2 0 16,1-2 0-16,1 2 0 0,1-3 0 0,2 4 0 0,1-2 0 15,1 2 0-15,2 0 128 0,0 3-128 0,3-1 0 0,3 2 0 16,3 4 0-16,2 2 0 0,3 2 0 0,2-1 0 16,2-2 0-16,0-2 0 0,2 0 0 0,2-3 0 0,1-4 160 15,1-2-32-15,0-1 0 0,0-4 0 0,-2-3-128 0,1 3 0 16,-2-6 0-16,0 1 0 0,-2 1 0 0,-2-6 0 16,-2 4 0-16,-3-3-176 15,-3-3-336-15,-3 0-64 0,-1 2 0 0,-3 1-16 16,0-4-336-16,-1 1-64 0,0 2-16 0,-2 1 0 0,-2-1-400 15,1 1-96-15</inkml:trace>
  <inkml:trace contextRef="#ctx0" brushRef="#br0" timeOffset="-107700.08">21175 14478 34095 0,'3'0'1504'0,"-1"-3"320"0,-1 3-1456 0,0-1-368 0,0 1 0 0,1 0 0 0,-1 0-256 0,1-2-112 16,2-2-16-16,1-2-16 0,1-3-720 0,0 2-144 0,2-3-16 0,-1-1-16 0,-1 1 1440 0,1 0 304 0,-1 1 48 0,-3 2 16 0,1 2 1072 0,-3 0 208 0,1 5 64 0,-4 0 0 0,0 0-864 0,-2 1-160 0,0 3-48 0,-2 1 0 0,0 1-512 0,-1 0-96 0,-1 4-32 0,-2 0 0 0,2 2-144 0,-1 1 0 0,2 3-192 0,-1 0 192 15,1 0-128-15,2 3 128 0,2 0 0 0,2 2 0 16,4-2 0-16,0-3 0 15,6-2 0-15,-2-2 0 0,3-2 0 0,1-2 192 0,3 2-64 0,1-3 0 16,0-4 128-16,0 0 0 0,-1-1 16 0,0-2 0 0,0 0-272 0,-2 0 128 16,0 0-128-16,1-2 0 15,-1 2 128-15,0-4-128 0,3 2 0 0,0-5 0 16,0 1 128-16,0 0-128 0,0 0 192 0,-2-2-192 0,1 0 240 16,-3 0-64-16,-1 0-16 0,-2-2 0 0,0 0 0 0,-2-1 0 15,-3 0 0-15,-2-2 0 0,-2 1 96 0,-3 2 32 0,-2-1 0 0,-1 3 0 16,1 0-32-16,-4 0-16 15,-4-3 0-15,-4 0 0 0,0 2-240 16,-2 0 0-16,0 0 0 0,-1 3 0 0,1 2 0 0,1 2 128 16,-1 2-128-16,1 2 0 0,1 0 0 0,-1 2 0 15,2 2 0-15,0 1 0 0,2 2 0 0,0 1 0 16,1 3 0-16,1 2 0 0,2-2 0 0,-1 2 0 16,2 2 0-16,2 1 0 0,0-1-160 0,2-1 32 0,1 1 0 0,2-3 0 15,0-2-48-15,2-3 0 0,1 1 0 0,1-4 0 16,2 0 176-16,-1-2-160 0,3 2 160 0,1-2-160 0,3-2 160 15,1-2 0-15,3 0 160 0,2-2-160 16,2-2 224-16,3-5-48 0,3 0-16 0,1-1 0 0,2-5-160 16,0 1 0-16,3-2 0 0,-1-2 128 0,0-1-128 0,0 0 0 31,-4 2 0-31,-3-1 0 0,-1 2 0 0,-2 1 0 16,-2-1 0-16,-4 3 0 0,-2 3 0 0,-5 2 0 0,-1 4 144 0,-4 4-144 0,-3-2 224 0,-2 4-32 31,-4 0 0-31,-2 2 0 0,-2 0-192 0,-3 5 0 0,-3-2 0 0,-1 2 0 15,2 1 0-15,-1-1 0 0,1 0 0 16,-1 1 0-16,2 0 0 0,1 1 0 0,3-4-160 0,2 3 160 16,3 1-160-16,1-4 160 0,2 0-192 0,2 2 192 0,0-3-208 0,2-1 64 15,1 0 16-15,1 1 0 0,1 0 128 0,1-2 0 0,2 0-144 16,0-1 144 0,1 0 0-16,3-1-176 0,0-2 176 0,1 0-128 0,-1 0 128 0,4-2 144 0,0-1-16 0,2-2-128 15,1 0 288-15,-1-1-48 0,0 0-16 0,-1-1 0 16,-1 0-80-1,1-1-16-15,1 0 0 0,-3 0 0 0,-1 0-128 0,-2 2 128 0,-3 0-128 16,-1 0 128-16,-3 0-128 0,0-1 0 0,-2 1 0 16,-4-1 128-16,-1 2 112 0,-2 1 16 0,-3-2 0 0,-3 2 0 0,-2 2-112 0,-2-2-16 15,-1 4 0-15,-2-2 0 0,0 2-128 16,0 2 0-16,0-2 0 0,3 4 0 0,0-2 0 16,2 4 0-1,1-2-192-15,3 0 192 0,3 1-128 0,-1 2 128 16,1-1 0-16,0 4 0 0,2 0-176 0,-1 1 48 15,1 2 0-15,1 0 0 0,0 0-256 0,3-1-64 0,1-6 0 0,2 2 0 16,3-2 192-16,2 0 48 16,2-4 0-16,4 2 0 0,-3-4 208 0,5-4 0 15,2-1 0-15,1-1 0 0,1 1 128 0,-1-3 64 0,-1-2 0 0,0 0 16 16,-1 1-32-16,-4 3-16 16,0-1 0-16,-2-2 0 0,1 0-32 0,-3 2-128 0,0 1 192 15,-4 0-64-15,0 2-128 0,-2 1 192 0,-2 1-192 16,-1 1 192-16,-1 1-32 0,-2 0 0 0,0 0 0 0,-4 0 0 15,2 1-160-15,-3 1 0 0,-1-2 0 0,2 3 128 16,0-2-128-16,1 2 0 0,-5-1 0 0,1-2 0 16,0 4 192-16,-1-2-32 0,3 2-16 0,1-3 0 15,-1 2-144-15,2-1 160 0,1-1-160 0,1 2 160 16,1-3-160-16,1 2 0 0,1-2 0 0,1 0-176 16,0-2-640-1,-1 2-128-15</inkml:trace>
  <inkml:trace contextRef="#ctx0" brushRef="#br0" timeOffset="-104359.39">20639 14313 16575 0,'-1'-2'1472'0,"1"1"-1168"0,1 1-304 16,-1 0 0-16,2 0-2400 0,-1 0-544 0,0-3-96 0,1 1-32 0,1-2 2448 0,-1 0 496 0,2 1 128 0,-3 3 0 0,1-3 208 0,-1 3 112 0,-1 0 0 0,0 0 16 0,0 0 3760 0,0 3 736 0,0-2 160 0,0 1 16 0,0 0-2800 0,0 0-560 0,0-2-112 0,0 0-32 0,0 0-928 0,0 0-192 0,0 0-48 0,0 0 0 0,0 0-336 0,0 0 0 0,0 0 0 15,5 21 128-15,-5-17 240 0,0-2 48 0,-1 2 16 0,-1 0 0 0,1 2 16 0,-1-2 16 0,-2 4 0 0,0-4 0 0,0 0 48 0,0 1 0 0,-3-2 0 0,1 0 0 0,-1 1 112 0,-2-1 16 0,0 3 16 0,-2-3 0 0,0 3-112 0,0 0-32 0,-3-2 0 0,2 2 0 0,0 0-256 0,-3 0-48 16,0 1-16-16,-2-1 0 0,-2 1-48 0,1-1-16 0,-3 3 0 0,-3 1 0 0,-1 2-128 0,-2-2-144 0,-1 3 144 0,-1-1-208 0,0 2 208 0,-1-2 0 0,-2 2 0 0,1 0 0 0,1-1 0 0,1-1 0 0,-1 1 0 0,0-2 0 0,2 1 0 0,-2 0 0 16,0 1 0-1,-1-5 0-15,2 2 0 0,-2-4 0 0,-1 2 0 0,-2 1 0 0,2-3 0 0,-2-3 0 0,-1 4 0 0,-1-1 0 16,0 0 0-16,-2-2 0 15,0 2 0-15,-3 0 0 16,-1 0 0-16,-3-2 0 0,1 5 0 0,-3-3 0 0,-2 1 0 16,0 2 0-16,0 1 0 0,-1-4 0 0,3 0 0 0,0-2 0 15,3 2 0-15,-2-2 0 0,3 2 0 16,0 0 128-16,5 4 0 0,1-1-128 0,2-3 0 0,2-4 0 16,2 3 0-16,0 0-192 0,2-1 192 0,-1 0 0 15,1 1 0-15,0-2 0 0,-1 0 0 0,-1 0 0 16,1 4 0-16,0-1 160 0,-1 0-160 0,-2 0 0 0,3 2 0 0,-3-2 0 15,4 2 0-15,-1-4-144 16,-1 2 144-16,0-2 0 0,2 0 0 0,-2 1 0 16,-1-4 0-16,-1-1 0 0,2 2 0 0,1-2 0 15,1 0 128-15,-2 0-128 0,1 0 0 0,0 3 128 16,0-3-128-16,1 4 0 0,2-2 0 0,4-1-160 16,2 3 32-16,2-2 0 0,3 1 128 0,3-2 0 15,1 2 0-15,1-1 0 0,3-2 0 0,-1 0 0 16,2 0 0-16,-1 0 0 0,2 0 0 0,-1 0 0 0,0 0 0 0,-1 0 0 15,0 0 0-15,0 0 0 0,-2 0 0 0,0 0 0 16,0 0 0-16,-1 0 0 0,0 0 0 0,-2 1 0 16,2 2 0-16,-1-1 0 0,1 2 0 0,-2-3 0 15,2 4 0-15,0-4 0 0,1 2 0 0,0 1 0 16,2-2 0-16,0 1 0 0,0-2 0 0,0 1 0 16,1 1 0-16,-1-2 0 0,2 1 0 0,-1 0 0 15,0-1 0-15,0 0 0 0,1-1 0 0,0 3 0 16,1-3 0-16,0 0 0 0,2 0 0 0,0 1 0 15,1 1 0-15,1-2 0 0,1 0 0 0,0 0 0 0,0 0 0 0,0 3 0 16,1-3 0-16,1 1 0 0,0 2 0 0,-1-3-208 16,1 0 48-16,0 2 16 0,-1-2-176 0,1 0-48 15,-1 0 0-15,0 0 0 0,0 0 224 0,-1 0 144 16,0 0-192-16,0 0 192 0,0 0-272 0,0 0 48 16,0 0 16-16,0 0 0 15,0 0-336-15,0 0-64 0,0 0-16 0,0-22 0 0,0 17 240 0,1 1 64 16,2 0 0-16,-1-2 0 0,2 3 64 0,0-2 0 15,0 1 16-15,0 0 0 0,0-1 48 0,1 1 16 16,-1 1 0-16,0 0 0 0,-1 2 176 0,1-1 144 0,0 2-16 16,-1 0-128-16,0-3 576 0,1 3 0 0,-1-1 0 15,0 1 0-15,0 0 48 0,0 0 16 0,1 0 0 16,-1 0 0-16,1 0-320 0,1-3-48 16,0 3-16-16,2-2 0 0,0 1 64 0,0-4 0 15,-1 1 0-15,2 0 0 0,-1-2-160 0,2 0-32 16,-1 0 0-16,0-3 0 0,-1 2-128 0,-1-3 0 0,1 1 0 15,-3 2 0-15,0-2 0 0,-1 3 192 0,-1-3-192 0,-2 2 192 16,0 3-192-16,0-2 0 0,-1 0 144 0,0 1-144 16,1 0 192-16,0 0-48 0,0 1 0 0,2-2 0 0,3 0-144 15,3 2 0-15,3-2 0 0,2 0 128 0,2 0-128 0,1-1 0 16,3 0 0-16,-2 2 0 16,3 1 0-16,-2 1 0 0,0-2-224 0,-5 3 80 0,1-1 144 0,-4 1-192 15,-3 2 192-15,-1 0-192 0,-2 2 192 0,-3-2 0 16,1 3 0-16,-4-1 0 0,1 0 0 0,-3 2 256 15,1 2-64-15,-4 3-16 0,0-3 16 0,-2 1 0 16,1 2 0-16,-3-2 0 16,-2 2-192-16,0 1 0 0,-2 0 0 0,-3 2 0 0,1-1-128 0,-3-1-64 15,1 0-16-15,0 0 0 0,-1 0 64 0,2-1 16 0,0-1 0 16,1 2 0-16,1 0 128 0,0-1 128 0,0-2-128 16,1 2 176-16,1-3-176 0,1 1 0 15,0 2 0-15,2-5 0 0,1 2 0 0,1-4 128 0,0 3-128 16,1 0 0-16,1-1 208 0,2-2-32 0,-1 2-16 0,1-1 0 15,0 0-160-15,-1 0 160 0,2 0-160 0,-1 1 160 16,1 2-160-16,2-2 0 16,0-1 0-16,0 0 0 0,2 2 0 0,2-1 0 15,1 2 0-15,3-2 0 0,4 2 0 0,3 0 160 16,0 0-32-16,5-2-128 0,0 2 352 0,2 0-32 0,1 1-16 16,0-4 0-16,0 4-128 0,0-1-32 0,0-3 0 0,0 2 0 0,-1-1-144 0,-3 0 0 15,-1 1 0-15,-1 0 0 0,-1 0 0 0,-3 1-224 16,0-2 48-16,-1 3 16 0,0 2-176 0,-2-1-48 15,2 3 0 1,0 2 0-16,0 2-48 0,-1-3-16 16,-1 2 0-16,0 0 0 0,-1 4-512 0,1-1-128 0,-2-1 0 0,-1 0-16144 0</inkml:trace>
  <inkml:trace contextRef="#ctx0" brushRef="#br0" timeOffset="-100573.52">17487 15606 35007 0,'4'-3'3120'0,"-3"3"-2496"0,-1 0-496 0,0 0-128 0,0 0 816 0,0 0 144 0,0 0 16 0,-1 3 16 0,0-3-736 0,-2 1-256 0,-2 1 144 0,5-2-144 0,0 0 192 0,-29 13-64 0,15-10 0 0,-2 4 0 0,-3-1-128 0,0 0 0 0,-2 0 0 0,-2 0-176 0,4 4-32 16,-1-4-16-16,-1 4 0 0,0 3 0 0,0 0 224 0,-1 5 0 0,3 4 0 0,-1-2 0 0,3-2 320 0,-2 2 128 0,3 1 0 0,1 1 16 0,3-6-224 0,2 3-48 0,1 3-16 0,6-2 0 0,2-1-16 0,3-3 0 0,4-2 0 15,3-2 0-15,2-1 16 0,1-1 0 0,1-4 0 0,2 0 0 0,1-2-176 0,1-2 0 0,3-2 0 0,0-2 0 0,-2-2 0 0,2-1 0 0,0-1 0 0,-1-4 0 0,1 0 0 0,1-2 0 0,0-2 0 0,-1-2 0 0,0 1 192 0,-3-3-64 0,2-2 0 0,-3-1 0 0,0 1 16 0,-5 0 0 0,-2 5 0 0,-2-3 0 0,-1-2-144 16,-2-1-224-16,-3 1 48 0,-2 2 16 0,0 2 32 0,-4 0 0 0,-1 6 0 0,-3 1 0 0,-2 5 128 0,-3-2 0 0,1 4 0 0,0 0 128 0,1 0 32 0,-3 2 16 0,-1 0 0 0,-1 0 0 0,-1 2-32 0,1 0 0 0,1 3 0 0,-1-2 0 0,1 5-144 0,-1 0 0 0,1 1 0 0,0 1 0 0,3 2-144 0,-1 1-64 16,2-2-16-16,1 1 0 0,2 0 224 0,3 1-176 0,1-4 176 0,1 0-160 0,3-1 160 0,1 0-128 0,2-4 128 0,2 2-128 0,2-3 128 0,2 1-208 0,0-4 80 0,1 0 128 0,2 0-208 0,0 0 80 0,2-3 128 0,-1-1-208 0,0 1 208 0,-1-1 0 0,1-1 0 0,-3 1-144 0,0-2 144 0,-1 2 0 0,-2-2 0 0,-1 3 0 0,-2-2 160 0,-1 1-32 15,-1-2-128-15,-1-3 192 0,-3 2 64 0,0 0 0 16,-2 1 0-16,-1 0 0 0,-4 0 48 0,0 0 16 15,-3-1 0-15,1 1 0 0,0 3-128 0,-3-5 0 16,-2 3-16-16,-2 2 0 0,3 3-176 16,-1 0 0-16,-1 2 0 0,0 2 0 0,2 2-192 0,0 4 48 15,-1 0 0-15,1 2 0 0,3-2 144 0,0 1-160 16,4-1 160-16,1 0-160 0,3-1 160 0,3-2 0 16,0-1 0-16,4 0 0 0,1 2 0 0,5 0 144 15,0-1 0-15,2 1 0 0,2-3-144 0,-1 1 0 0,1-1 0 0,0-1 0 16,2-2-192-16,-3-2 16 15,0 0 16-15,-1 0 0 0,0 2 160 0,0-4 0 16,-1 0 0-16,-1-2 0 0,0 2 144 0,-2-2 16 16,-2-2 0-16,-1 0 0 0,1 0 144 0,-3-1 16 15,0-1 16-15,1 0 0 0,-2-2-64 0,0-2-16 0,1 2 0 0,0-2 0 16,2 2-128-16,-2-2-128 0,0-1 192 0,0 1-192 0,1 2 0 16,-2 0 0-1,1 1 0-15,-1 3 0 0,1 0 0 0,-2 2 0 0,1 2-192 0,-3 1 48 0,1 1 144 0,-1 0 0 16,0 1 0-1,-1 1 0-15,-1 1 0 0,-1-2 144 0,0 5-144 0,-1 0 160 16,1 3-160-16,1 1 0 0,2 0 0 0,0 2 0 16,1 1 0-16,0 0 0 0,2-1 0 0,3 3 0 15,2-1 0-15,0-4-224 0,1 0 32 0,1-2 0 16,1 1 48-16,0-3 16 0,2-2 0 0,-1-2 0 0,1 0 128 0,0-2 0 16,1 0 0-16,0-3 0 0,0 2 0 0,3-5 192 15,-2 0-64-15,1-1 0 0,-1-1-128 0,-1 0 128 16,-1 0-128-16,-3 0 128 0,1 2-128 0,-5-3 0 0,1 2 0 0,-1 1 0 15,-2 0 0 1,-2-3-128-16,-1 3 128 0,0 2-128 0,-2-2 128 0,-1 2 0 16,-1 0 160-16,-1 2-160 0,-1-2 320 0,1 4-48 15,-2-2 0-15,-1 2 0 0,3 0-272 0,-1 2 0 0,1 2 0 0,0-2 0 16,0 5 0-16,0 0 0 0,1 2 0 0,-2 1 0 16,2 2 144-16,0 0-144 0,1-1 0 0,0 2 144 0,1-1-144 15,0 1 0-15,0-4 0 0,0 1 0 0,2-1-144 0,0-3 144 31,4 0-192-31,-1 1 192 0,3-4-224 0,-2 1 64 16,3 1 16-16,2-5 0 0,1 0 144 0,-1 0 0 16,1-3 0-16,0 0 0 0,2 0 0 0,1-5 0 0,-1 0 0 0,0 0 0 15,0 0 0-15,0-2 0 0,0 2 0 16,-3 1 128-16,1-3-128 0,-3 4 0 0,-2 0 0 16,1 0 128-16,-2 2 0 0,0 1 0 0,-2-4 0 0,-2 5 0 15,1-2 64-15,-1 2 32 0,-1 2 0 0,-2 0 0 16,0 0-32-16,-2 0-16 0,0 2 0 15,-1 2 0-15,-1 0-176 0,0 1 0 0,0 2 144 0,-1-1-144 16,0 4 0-16,0 0 0 0,2 1 0 16,-1-1 0-16,2 2 0 0,-1 1 0 0,2-3 0 0,1 2 0 15,1-2 0-15,1-3-160 0,0 4 160 0,1-4 0 16,0 0-160-16,2 2 160 0,2-6-128 0,0 1 128 16,2-1-208-16,1-1 32 0,1-1 16 0,0-1 0 15,3 0 160-15,-2-1 0 0,3-1-144 0,0-2 144 16,1-2 0-16,-1-1 0 31,-1 2 128-15,-2 1-128-16,0-3 128 0,0 1-128 0,-1 0 0 0,-1 0 128 0,0 0-128 15,-2 2 0-15,0-2 0 0,-2 1 0 0,0 0 0 0,-1 0 0 0,-1 1 144 0,-1-2-144 16,-1 2 192 0,0-2-48-1,-1 2 0-15,-1-1 0 16,2 2-16-1,0-3-128 1,-1 2 192 0,1-2-64-1,1-3-128 1,0 3 0-16,0 2 0 0,1-2 0 0,0 2 0 16,0 1 0-16,1 0 0 15,-2 3 0-15,1 0 0 0,-1 0 0 0,-1 4 0 16,-1 2 0-16,1 3 0 0,-3-3 0 0,1 4 0 0,0 0 0 0,-2 3-160 15,0 2 160-15,0 0-208 0,0 1 80 0,1-2 128 16,1 0 0-16,3-3 0 0,-1 2 0 0,5-1 0 0,0-3 0 0,4-2 0 0,3-2 0 0,3 1 0 0,2-6 0 0,2 0 0 0,3-2 0 0,3-4-128 16,1-3-64-16,1-1 0 0,-2 0 0 0,-1 0 0 0,-2-2 0 0,-3 2 0 0,-5-1 0 0,-4 4 192 0,-3-2 0 15,-3 3 0-15,-2 2-128 0,-3 0 304 0,-3 1 64 16,-6 0 16 15,-4 3 0-15,-1 0 16-16,-5-2 16 15,-3 2 0 1,2 0 0-16,0 0-96 16,3-2-32-1,4 0 0 1,3-2 0 15,4-2 96-31,4 0 0 16,4 0 16-16,2-4 0 0,2 0 48 0,4 1 16 15,2-3 0-15,3 0 0 16,1 2-192-16,3 0-144 0,1-3 192 0,0 4-192 0,3-1 0 0,-4 1-256 0,-2 3 32 0,-3 0 0 0,-2 3-288 16,-5 2-48-16,0-2-16 0,-6 3 0 15,0 4-320-15,-7 1-80 0,-5 1-16 0,-9 0-12800 0,-4 4-2560 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28:52.4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20534 8247 24879 0,'-5'0'2208'0,"2"0"-1760"0,-1 1-448 0,3-1 0 0,-1 1 272 0,0-1-16 0,-4 1-16 0,-3 2 0 15,-2-2 464-15,-3 2 80 0,1-1 32 0,-1 4 0 0,0 0-256 0,2 1-48 0,-1 4-16 0,-2 1 0 0,-1 4-288 0,-3 5-48 0,-2 3-16 0,-4 4 0 16,-3 6-144-16,-4 0 0 0,-2 1 0 0,-3 1 0 16,-5 4-384-16,-7 7 0 0,-4 0 0 0,-3-1 0 15,-1 1-832 1,-1-4-160-16,1-4-32 0,0-3-16 0,1-3 1872 0,3-7 384 0,4-1 80 0,3-2 16 15,4-1 560-15,5-3 112 0,7-3 32 0,6-5-10816 16,3-1-2160-16</inkml:trace>
  <inkml:trace contextRef="#ctx0" brushRef="#br0" timeOffset="335.77">20242 7987 37775 0,'-17'-5'1664'0,"3"4"368"0,1-2-1632 15,3 3-400-15,4 0 0 0,2 0 0 0,-1 0 144 0,-6 3-144 0,-5-3 160 0,-5 1-160 16,-1 2 512-16,-2-1 16 0,3 4 0 0,0 2 0 15,-1 0-272-15,0 6-48 0,-4 4-16 0,-4 2 0 16,-3 5-192-16,-6 3 0 0,-5 7 0 0,-7 6 0 0,-5 6 0 0,-3-1 0 16,-3 3 0-16,0-1 0 0,5-4-128 15,-3 3-32-15,-3 1 0 0,1-7 0 16,4-3-736-16,3-7-128 0,6-3-48 0,3-4 0 0,4-3 608 0,6-5 112 16,7-3 32-16,1-4-10208 15,5-3-2032-15</inkml:trace>
  <inkml:trace contextRef="#ctx0" brushRef="#br0" timeOffset="685.37">19800 7735 21183 0,'-10'0'1888'0,"1"0"-1504"0,3 2-384 0,1-1 0 16,1 3 432-16,-3 1 16 16,-9 1 0-16,-9 8 0 0,-7 4 96 0,-5 5 32 15,-3 1 0-15,2 2 0 0,0 5 848 0,-2-2 176 16,-1 5 48-16,-2 1 0 0,-2 0-320 0,-4-3-64 15,-4 2-16-15,-3 1 0 0,2 0-32 0,-4 1-16 16,-2 1 0-16,-2 1 0 0,2-1-768 0,0 1-160 16,2 1-16-16,1-5-16 0,2-2-240 0,3-3 0 15,2-4 0-15,7-6 0 0,7-2 0 0,4-5-240 0,2-2 48 16,7-5-11696-16,3-4-2336 16</inkml:trace>
  <inkml:trace contextRef="#ctx0" brushRef="#br0" timeOffset="1480.43">13414 8114 34095 0,'-5'0'3024'0,"0"3"-2416"15,2 1-480-15,0-2-128 0,2 2 624 0,-3-1 96 0,-2 4 32 0,-4 1 0 0,-5 6-624 0,-2 4-128 0,-4 1 0 0,-1 0 0 0,-1 0 0 0,-1 4 0 0,-2 1 0 0,-3 0-160 0,-2 1 160 0,-2 2 0 16,-3-1 0-16,-1 0 0 0,0 1 0 0,1 1 0 0,-1 1 0 0,-1 3 0 0,-3 3 480 0,-1 0 32 16,-3 5 0-16,-1 0 0 0,-2 0-16 0,1 1 0 15,3-4 0-15,0-5 0 0,9-3-320 0,1-7-176 0,2 0 192 16,5-3-192 15,2-1-304-31,4-5-160 0</inkml:trace>
  <inkml:trace contextRef="#ctx0" brushRef="#br0" timeOffset="1814.1">12790 7851 38703 0,'-29'10'1712'0,"7"-4"352"0,0 4-1648 0,6-3-416 15,3 2 0-15,3 0 0 0,-2 2 192 0,-12 10-32 16,-13 10-16-16,-10 11 0 0,-5 6-144 0,-1 4 192 16,4-4-192-16,-1 0 192 15,-2 8-496-15,-2-4-80 0,-2 1-32 0,0-3 0 16,-1-2-576-16,-1-1-112 0,1 0-32 0,5-1 0 16,3-3 64-16,7-7 16 0,5-2 0 0,6-5 0 15,7-7-672-15,6-7-128 0</inkml:trace>
  <inkml:trace contextRef="#ctx0" brushRef="#br0" timeOffset="2208.08">12457 7827 41471 0,'-23'-7'1840'0,"4"3"368"0,2 2-1760 0,2 4-448 0,6 2 0 0,2 0 0 0,-4 4 368 0,-9 5-16 0,-11 7 0 0,-9 8 0 0,-2 9-544 0,2 1-128 0,0 7 0 0,2-1-18352 0</inkml:trace>
  <inkml:trace contextRef="#ctx0" brushRef="#br0" timeOffset="4997.97">18059 11358 28559 0,'2'-4'2544'0,"1"1"-2032"0,-2 0-512 16,0 1 0-1,1 2-400-15,1-2-176 0,1-3-48 0,2-1 0 16,0-1-2592-16,0-2-528 0,-1 3-96 0,-4 2-32 0,-2-2 2384 16,-4 5 464-16,-2-2 112 0,-3 3 16 0,-1-2 4096 0,-3 2 816 0,-1 2 160 15,-1-2 48-15,0 3-1184 0,-2-2-224 0,-1 2-64 16,-1-2 0-16,2 1-1936 0,-1 1-400 0,-1-3-80 0,3 1-16 15,0 1-656-15,-1-2-144 0,0 0-32 0,-3-2 0 16,0 2-640 0,0-1-144-16,0 1-32 0,-4-3 0 0,-1 1 256 0,-5-2 48 0,2 3 16 0,-4-2 0 0,-1 0 1008 0,-1 3 0 15,1-3 144-15,-2 1 0 0,1 0 384 0,-3 2 80 16,-1-2 16-16,1-2 0 0,0 2 272 0,1-1 48 16,2 2 16-16,3-3 0 0,2 2 160 0,3-2 32 15,3 2 16-15,2-2 0 0,4-1-272 0,0 1-64 16,2 1-16-16,3-1 0 0,0 1-544 0,2-3-96 15,1 3-32-15,2-2 0 0,1 3-336 0,3-3-64 16,2 4 0-16,0-1-16 0,2 1-48 0,0 1-16 0,1 0 0 16,0 0 0-16,2 0 336 0,0 0 0 0,2 1 128 0,0 1-128 31,2 2 0-31,-1-2 128 0,1 2-128 0,2-1 0 0,-1 0 128 0,4 0-128 16,-1 0 128-16,1-3-128 0,4 3 160 0,0-6-160 0,3 3 192 0,-1-3-192 15,1 0 160-15,1 0-160 0,-1-6 128 0,1 2-128 16,-2-2 0-16,-2-1 0 0,1 0 0 0,-3 1 0 15,-1-3 128-15,-3 0-128 0,-1 2 128 0,-2 0-128 16,-1-2 512-16,-2-1 0 0,0 3 16 0,-3-2 0 16,0 3-144-16,-1 2-16 0,1 1-16 0,-1-1 0 0,2 1-208 0,-2 3-144 15,1-4 192-15,0 5-192 0,0 1 0 16,-1-4 0-16,0 4 0 0,-1 1 0 0,0 0 0 0,-3 1-144 16,-1 1 16-16,-2 1 0 0,-1 0-176 0,-2 0-16 15,-1 3-16-15,-1 1 0 0,-2 0 112 0,0-1 32 16,-1 1 0-16,-1 2 0 0,0 0 400 0,-2-2 96 15,1 3 16-15,0 1 0 0,-2-1-128 0,1 2-32 32,1 1 0-32,0-2 0 0,0 1-160 0,0 1 0 15,0 1 0-15,3 0 0 0,-1 1 0 0,2 1 0 0,4-4 0 16,2 2 0-16,0-2 0 0,6 1 0 0,3-4 0 0,6 1 0 16,3-1 192-16,7 1 16 0,7-1 0 0,2-3 0 15,4 1 128-15,2-4 32 0,2 3 0 0,2-2 0 16,3-2-368-16,-2-2 144 0,0-2-144 0,0 2 0 15,-3 0-208-15,-2 0-160 0,-4 2-16 0,-2 2-18496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30:14.3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22007 3451 27807 0,'-123'39'2480'0,"-11"7"-1984"0,42-13-496 0,-5 5 0 0,14-3 1840 0,22-7 272 0,14-1 48 15,-16 12 16-15,-43 27-1136 0,-50 42-208 0,-30 30-64 0,36-14 0 0,36-16-480 0,36-21-96 0,27-10-32 0,21-11 0 0,19-6-160 0,15-3 0 0,17 0 0 0,12 0 0 0,12-6-368 0,12-3-144 0,11-1-48 0,16-4 0 16,14-1-336-16,17 1-64 0,13 0 0 0,14 0-16 0,2-5-128 0,20 0-32 0,18 0 0 0,12-4 0 0,7-4-208 0,6-9-64 0,6-8 0 0,1-10 0 15,1-9 512-15,-2-7 112 0,-5-5 16 0,-6-8 0 0,-3-3 1680 0,-13-8 352 0,-11-1 64 0,1-10 16 16,0-5 1392-16,-7-4 272 0,-6-4 64 0,-13-2 16 16,-12-2-1632-16,-11-5-336 15,-11-3-64-15,-12 0-16 0,-14-2-592 0,-12-4-128 0,-9 0-32 0,-16-4 0 16,-13 4-288-16,-15 0 0 0,-14 1 0 0,-20-5 0 16,-19-6-176-16,-19 1-144 0,1 11-16 0,-23-2-16 15,-27-6-352-15,-24 3-80 0,-19 9-16 0,-12 0 0 31,-6 4 208-31,-4 6 32 0,9 9 16 0,-21 2 0 0,-20 3 544 0,-11 7 0 0,-5 8 0 0,-6 5 0 16,-7 2 0-16,-3 10 0 16,-5 4 160-16,0 7-32 0,3 6 128 0,5 1 16 15,10 6 16-15,18 4-11328 0,14 6-2272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30:26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5914 11848 25791 0,'-5'-4'2304'0,"1"-1"-1856"0,0 4-448 0,1-2 0 16,1 2 480-16,-3-1 0 0,-4-5 0 0,-7-2 0 0,-5-6 496 0,-8-1 112 0,-4 0 0 0,-4-1 16 0,-1 1-208 0,-4 0-64 0,-5 1 0 0,-4 2 0 0,-1 4-464 0,-6 1-112 0,-2 0 0 0,-11 2-16 0,-6 0-240 31,-9 0 0-31,-7 2 0 0,-3 4 0 0,-2 0-176 0,-11 0-80 16,-6 1 0-16,-4 2-16 0,-2 3-80 0,0-4-16 16,2-2 0-16,9 0 0 0,6 1 608 15,-7 2 112-15,-5-1 32 0,-5 2 0 0,-2 0 592 16,1 2 128-16,1 0 32 0,2 0 0 0,2 1-560 15,-1 2-96-15,-1 4-32 0,2-3 0 0,2 2-448 16,5-3 0-16,5 1 0 0,2 0 0 0,0-1 0 0,5 0 0 16,5-2-176-16,0 2 176 15,4 1-576-15,4 2 16 0,3 2 0 0,7-3 0 0,8-1 352 16,6 0 64-16,7-1 16 0,7 0 0 0,6 4 256 0,4 3 48 16,6 2 16-16,4 2 0 0,3 3 160 0,2 2 32 15,5 6 16-15,1 4 0 0,3 0-400 0,3 12-304 0,2 13 48 16,0 6 16-1,5 7-960-15,1-3-192 0,2 6-32 0,0 5-16 16,0 8-96-16,-3 7-32 0,-1 5 0 0,-3 3 0 0,-1-4 944 0,-3 9 192 0,-3 7 48 0,1-6 0 16,0-11 384-16,0 2 0 0,1 3 144 0,-1-5-144 15,3-11 1824-15,2 3 256 0,0 7 48 0,3-3 16 16,2-1-432-16,0-5-96 0,3 0-16 0,0-1 0 16,-1 1-960-16,1-12-208 0,0-9-48 0,-1 11 0 15,-1 8-224-15,-1 7-160 0,0-2 192 0,-3 0-192 16,1-4 0-16,-2-3 0 0,-2-3 0 0,-2-2 0 0,0 2 0 15,-3-7 0-15,-2-2 0 0,-3-4 0 0,3-8 0 16,2-7 0-16,1-4 0 16,3-6 0-16,2-2 0 0,-1-2 0 0,2-8 0 0,0 0 0 0,1 3 0 15,3-4 0-15,-1-5 176 0,3-4-48 0,-1 0 64 0,2-3 32 16,3-1 0-16,1-2 0 0,2 0-80 0,1-3-16 16,4 3 0-16,3-4 0 0,2 1-128 0,4-3 0 15,4 2 144-15,5-2-144 0,2 5 0 0,3-4 0 16,7 1 0-16,4 0-128 0,4-3-80 0,7-3-16 15,3 4 0-15,4-6 0 0,-2-2 224 0,9 2-144 16,14 0 144-16,4 1-128 0,2-4 128 0,1 3 0 16,3 2 0-16,-2 0-128 0,0 3 128 0,6-3 0 0,4 0 0 0,7-2 0 15,6-2 0-15,3 0 0 0,2-4 0 0,3 2 0 16,1-2 0-16,8-4 256 0,9-2-48 0,9 0 0 16,7-7 48-16,5 4 0 0,5-1 0 0,1 1 0 15,-1 3-256-15,7-1 144 0,9 4-144 0,-1 0 128 16,-5 4-128-16,1-4 0 0,4 1 0 0,11 1 0 15,7 3-288-15,0 0-32 0,-12 0-16 0,11-3 0 16,5 3-224-16,-1-4-32 0,-3 1-16 16,-3-4 0-16,-2 3 272 0,-2-3 48 0,0 1 16 0,0 1 0 0,-9 0 272 15,8-2 0-15,5-2 0 0,-1 2 144 16,-2 1 304-16,7-1 64 0,6 5 16 0,5-2 0 0,0-1-64 0,1 2-16 16,0-1 0-16,-7-2 0 15,-15-1-320-15,0 7-128 0,7 0 0 0,10 3 144 0,6-3-144 0,0 0 0 16,-4 1 0-16,-5-1 0 0,-4-1 0 0,-18-4 160 15,-19 4-160-15,4-4 160 0,-1 1-160 0,-1 0 0 16,-3-2 0-16,-2 0 0 0,-4 0 208 0,3 2-32 16,2 4-16-16,-1-4 0 0,-3-2-160 0,-3-2 0 15,-1 0 0-15,-6 2 128 0,-2 0-128 0,0 1 0 16,1-1 0-16,-1 4 0 0,-3 6 0 0,-5-6 0 0,-5 0 0 16,-10 2 0-16,-6 2 0 0,-7-2 0 0,-2-4-224 0,-3 1 80 15,-3 2 144-15,-6-2 0 0,-4 0 0 0,-6-3 128 16,-5-3 160-16,-2 2 32 0,-1 1 16 0,-8-7 0 15,-6 3-48-15,-7-4-16 16,-4 0 0-16,-5-2 0 0,-2 0 0 0,-6-3 0 0,-5 3 0 0,2-6 0 16,1-5-272-16,-3 1-192 0,0-3 16 0,0-2 16 15,-2-1-32-15,0 0-16 0,0-3 0 0,-1-3 0 0,1-3 0 0,-2-6 0 16,0-1 0-16,-3-5 0 0,-2-3 32 0,0-6 16 16,-2-3 0-16,-6-6 0 0,-2 0 160 15,-4-5 0-15,-4-3-144 0,-3-3 144 16,-1 2-160-16,-5-9 160 0,-4-9-208 0,-3-3 80 0,1-2-128 0,-2-2-32 15,2 0 0-15,-4-1 0 0,1 7 32 0,-1-1 0 16,-2 4 0-16,0 1 0 0,-6 4 256 0,-1-1-192 16,2 7 192-16,-4 0-160 0,-1-1 160 0,-1 5 0 15,-2 4 0-15,-3 4 0 16,-1 1 0-16,1 2 224 0,-3 1-48 0,2 2-16 0,3 6-32 0,0 2-128 16,-1-1 192-16,2 2-64 0,3-1-128 0,1 0 0 15,3 2 0-15,-2 0 0 16,0-1-400-16,1 2-16 0,-1 5 0 0,0 6 0 15,1 4-560-15,-2 3-112 0,1 0-32 0,-1 6 0 16,0 1 288-16,-1 3 64 0,0 3 16 0,-1 5 0 0,1 4 960 0,-2 4 192 0,-1 2 48 0,-1 4 0 16,0 0 128-16,-5 3 16 0,-4 3 16 0,-4 3 0 15,-3 0-224-15,-4 4-32 16,-1 1-16-16,-4 0 0 0,-1 2-336 16,-1-2 144-16,0 1-144 0,1-2 0 0,6 2 160 0,-3-3-160 0,-4 0 128 0,-7-1-128 0,-4 4 0 15,-6 0 0-15,-3-3 0 0,-5 4 0 0,-1 0 0 0,-4-1 0 16,-7 1 0-16,-5 1 0 15,-6 3 0-15,-5-2 240 0,-4 2-48 0,-4 1 0 0,-4 1-16 0,-2-1-16 16,-2-2 0-16,0 2 0 16,-3 1-160-16,1-6 0 0,5-2 0 0,-3 0 128 0,2 2-128 0,0-5 0 31,0-4 0-31,-5 2 0 0,-3-6 0 0,-2-3 0 0,-1-1 0 0,-6-6 0 0,-4 5 0 0,1-2 0 16,1-4 0-16,-3-1 0 0,-5 2 0 0,-2-2 0 31,7-1 0-31,-12 0 0 0,-6-3 0 0,-1 3 0 15,2 1 0-15,2 3 0 0,15 2 0 0,5 3 0 0,2-3 0 16,-13-1 0-16,-8 1 0 0,1 0 0 0,4 1 0 0,4 3 0 16,3 0 0-16,0 2 0 0,2 0 0 15,-2 1 0-15,2 0 0 0,1 1 0 0,1 0 0 0,1 2 0 16,1 2 0-16,-5 0 0 0,-3 1 0 0,2 0 0 16,10 1 0-16,-2-1-144 0,-3 0 144 0,3 0 0 15,3 0-192-15,1-3 64 0,-2 0 128 0,5 3-208 16,10-6 208-16,-6 1 0 0,-4-4 0 0,4-4 0 15,5 2 0-15,1-4 0 0,-1 0 0 0,3-4 0 16,11 3 0-16,-8-3 0 0,-3 4 0 0,6-4 0 0,13 0 0 16,4 0 0-16,4 1 0 0,5-1 0 0,1 3 0 0,5-3 0 15,9-3 0-15,1 1 0 0,6 2 0 0,2 3-224 16</inkml:trace>
  <inkml:trace contextRef="#ctx0" brushRef="#br0" timeOffset="4666.83">16278 13362 19343 0,'-15'5'1728'15,"4"-1"-1392"-15,0-3-336 0,3 4 0 0,3-1 1360 0,3-1 208 0,0-2 32 0,-3 4 16 0,-4-2-1360 0,-1 5-256 0,3-2 0 0,2 0-128 0,3-1-928 16,1-4-176-16,2 2-48 0,1-1 0 0,-1-2 624 0,0 0 112 0,-1 2 32 0,1 0 0 0,-1-2 512 0,-2 0 176 0,-1 0 0 0,-1 1 0 16,0 1 1312-16,-1-2 272 0,-1 1 48 0,-1 1 16 15,1-1-144-15,1-1-16 0,0 3-16 0,2-3 0 16,0 0-496-16,1 0-80 0,1 0-32 0,1 0 0 15,0 0-288-15,0 0-64 0,1 0-16 0,0 0 0 16,0 0-224-16,2 0-64 0,-3 0 0 0,0 0 0 16,0 0-256-16,0 0-128 0,0 0 0 0,0 0 128 15,21 0-128-15,-19 0 0 0,-1 0 0 0,1 0 0 16,-2 0 0-16,-2 0 128 0,2 0-128 0,-1 0 128 16,1 0-128-16,-2 0 0 0,2 0 0 0,-2 0-176 0,2 0 320 0,0 0 64 15,0 0 16-15,0 0 0 0,0 0 16 0,0 0 0 16,0 0 0-16,0 0 0 0,0 0-240 0,0 0 128 15,0 0-128-15,0 0 0 0,0 0 0 0,0 0 0 16,0 0 0-16,0 0 0 0,0 0 0 0,0 0 0 16,0 0 0-16,0 0 0 0,0 0 0 0,0 0 0 15,0 0 0-15,19 9 0 0,-18-9 208 0,2 0-48 16,0-3-16-16,4 1 0 0,-2 0-144 0,3-4 0 16,2 0 144-16,1-3-144 0,3-1 0 0,2-3 128 15,1-2-128-15,4-4 0 0,3 0 128 0,2-2-128 0,2-2 160 16,2 0-160-16,3-6 224 0,3 1-48 15,2-7-16-15,7-2 0 0,4-1 64 0,5-3 16 16,-7 5 0-16,6-1 0 0,5-7-48 0,4-1 0 16,2-2 0-16,-1 3 0 0,3-1-192 0,-2 1 144 15,-2-3-144-15,-3 2 128 0,-2 2-128 0,0 1 192 16,2-3-192-16,1 2 192 0,0 5-192 0,2-3 0 16,5 3 144-16,-3-3-144 0,-1 2 0 0,1 1 0 0,3 1 0 0,1 0 0 15,3 1 0-15,0-1 0 0,2 5 0 0,2-3 0 16,1 1 0-16,3-1 0 0,2 5 0 0,-2 2 0 0,-4 4 0 0,1 1 0 15,-3-2 0-15,-3 3 0 0,-1 2 0 0,-7 3-128 16,-5-1 128-16,-5 4 0 0,-5 0 0 0,-4-1-128 16,-3 5 128-16,-4 0 0 0,-3 4 0 0,-3-4 0 15,-2 4 0-15,-2-3 128 0,1 2-128 0,-2 1 0 16,-1-3 0-16,-1 3-128 0,-2 0 128 0,0 0 0 16,-1-1 128-16,-3 4-128 0,1-3 0 0,-4 2 0 15,0 0 0-15,-3 2-128 0,-1-2 128 0,-1 1 0 16,-2 1 0-16,-2 1 0 0,0 1 0 0,-3 0 0 15,0 0 0-15,-2 0 0 0,0 0 0 0,-2 0 0 16,2 0 0-16,-2 0 0 0,0-3 0 0,-2 3 0 0,1 0 128 16,3 0-128-16,0 0 128 0,0 0-128 15,0 0 128-15,-19-3-128 0,15 0 0 0,0 3 0 0,0-2 0 0,1 0 0 16,0 0 0-16,1-2 0 0,-1 2 0 0,2 0 0 16,-1 0 128-16,-1-2-128 0,2-1 160 0,-2 0-160 15,1 0 128-15,1 2-128 0,-2-3 0 0,1-1 0 16,-1 0 0-16,0 1 0 0,-1 0 0 0,0-3 0 15,0 3 0-15,0-2 0 0,-3 2 0 0,0-3 0 16,-2 0 160-16,-1 0-160 0,0-1 160 0,-2 0-160 0,-3 0 128 16,-2 2-128-16,-3-5 0 0,-3 1 0 0,-3-1 192 15,-3 2-48-15,0 0-16 0,-4 0 0 0,3 2-128 0,-1-3 0 16,1 2-192-16,2 0 192 0,3 0 0 0,1 2 0 16,3-2 0-16,0 1 0 0,4 2 0 0,0-2 256 15,1-1-32-15,2 4-16 0,3-3-208 0,2 3 0 16,3 0 0-16,3 1 0 15,2-1 0-15,2 0 0 0,4 3 0 0,3-3 0 0,2 2 0 0,5 1-160 16,3 0 32-16,3 1 0 0,5 2-176 0,3 2-16 16,1 2-16-16,1 2 0 0,2 3 128 0,0 1 16 15,3 2 16-15,0-2 0 16,0 2 48-16,-3 1 0 0,0 0 0 0,-1 2 0 0,-2-3 128 16,-1 2 0-16,0 2 0 0,0-1 0 0,-2 1 0 0,1-4 0 15,0 4 0-15,-1-3 0 0,0 0 0 0,-2 2 0 16,-2-2 0-16,-1 0 0 0,1 2 0 0,-5 1 0 0,-2 1 0 0,-2 4 0 15,-1 4 0-15,-3 1 0 0,-1 0 0 0,-4 1 0 16,-3 5 0-16,-3-1 0 0,-2 2 0 0,-4-4 0 16,-1 2 0-16,-2-6 0 0,-1-2 128 0,-4 2-128 15,-4 2 288-15,-3-1-16 0,-1-1 0 0,-5 1 0 0,2-4-272 16,-2 1 0-16,1-5 0 0,-4 1 0 16,0-3 0-16,-3-3 0 15,0 0 0-15,-1-3 0 16,1-2-432-16,-1 1-80 0,0-5-32 0,2 2-19056 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1T16:30:43.0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17794 10874 36863 0,'-14'-3'3264'15,"4"-1"-2608"-15,4 2-528 0,4 4-128 0,1-2 0 0,-3 1 0 0,-4-1-192 0,-4 0 192 0,-2 3-1072 0,3-3-80 0,6 3-32 0,7 2 0 16,6-1-304-16,8-3-64 0,7 2-16 0,8-3 0 16,4-3 736-16,9 2 128 0,6 1 48 0,5-2 0 0,5 0 656 0,6 2 0 0,8 0 0 0,4 0 0 15,-1-2-192-15,6-1 64 0,9 2 0 16,11 1 0-16,11 0-128 0,7 0 0 0,5-2-16 0,9-1 0 15,9 3 80-15,7 3 32 0,8-3 0 0,5 0 0 16,-1-3 160-16,8 3 0 0,5 5 0 0,0-1 128 16,0 0-128-16,1 2 0 0,3-2 0 0,5 0 0 15,4 3 144-15,7 0-144 0,8 2 192 0,0-3-192 16,0 0 544-16,-1-2 0 0,0-2 0 0,-6-2 0 0,-2-2 480 16,4-2 80-16,1 4 32 0,-3-2 0 0,-7 2-400 0,-8-3-80 15,-5-1-16-15,-3-2 0 16,0 3 64-16,5-1 16 0,4 8 0 0,0-3 0 0,-3 4-320 0,-3-2-64 15,0 0-16-15,-11 1 0 0,-9 2-320 0,-15-4 0 16,-12 2 0-16,3-4 0 16,-2 1 0-16,-8-1 0 0,-13 0 0 0,-5-1 0 0,-4-1 0 0,-7 0 0 15,-5-3-144-15,-11 2 144 16,-8 0-512-16,-10-1-48 0,-3 1 0 0,-7-2 0 0,-6-3 352 0,-3 0 64 16,-3 0 16-16,-7-2 0 0,-2 2 768 0,-8-2 176 15,-4 1 16-15,-6 2 16 0,-4-2-48 0,-3 0-16 16,-3 2 0-16,-4-2 0 0,-5 2-288 0,-7-2-64 0,-4-1-16 0,-9 1 0 15,-6-4-256-15,-10 1-160 16,-7-1 192-16,-5 0-192 0,-1-2 0 0,-1 1 0 0,-1 0 0 0,0 0 0 16,6-1 128-16,3 2-128 0,1 0 0 0,5 1 0 15,3 2 208-15,10 0-64 0,6 1-16 0,3 3 0 16,0-1-128-16,0 1 0 0,2-1-192 0,4 1 192 16,1 0 0-16,3 0 0 0,0 0 0 0,4-1 0 15,0 4 0-15,3-2 0 0,3 1 0 0,-1 3 0 0,2-2 0 16,1 3-224-16,1 0 32 0,2 0 0 31,3 0-400-31,4 0-80 0,2 0-16 0,6 3 0 16,3-2-208-16,5 2-32 0,3 0-16 0,3 1 0 0,2 1 624 0,0-1 112 0,-1-2 16 0,0 2 16 0,2 0 176 0,-7-2 0 15,-3 2 0-15,2-2 0 16,3 4 240-16,1-2 80 0,-2 2 0 0,-2 0 16 16,-1 1 208-16,-1-1 32 0,-1 0 16 0,-2 0 0 15,-1 2-208-15,-1 1-32 0,-2 1-16 0,1 2 0 0,-3 1-336 0,0 3 0 16,-4 3 0-16,-2 2 0 0,-2-1 176 0,-5 4-48 15,0 2 0-15,-4-1 0 0,-3 1 256 0,-2-1 32 16,-3-1 16-16,-2 2 0 0,-3 0-80 0,-2 2-16 16,0-5 0-16,-2 4 0 0,0-3-80 0,1 0-32 0,-2 1 0 0,1 1 0 15,-1 3 16-15,0-5 0 16,-1 5 0-16,1-4 0 0,1 3-240 0,-2-5 128 0,4 0-128 0,0-2 0 16,-2 1-192-16,-1-2-144 0</inkml:trace>
  <inkml:trace contextRef="#ctx0" brushRef="#br0" timeOffset="12505.15">28081 4934 35935 0,'0'0'3200'0,"0"0"-2560"0,0 2-512 0,1 2-128 16,2 2 0-16,-3 0-208 0,0 7 48 0,1 3 16 0,-1 10 144 0,0 5 0 0,-3 7-144 0,2 3 144 0,-3 0 0 0,-2-3 0 0,1 3-144 0,-1-3 144 0,1-6 0 0,-1-1 0 0,3-1 0 0,-1-3 0 15,1-5 0-15,1 3 0 0,0 1 0 0,1 3 0 16,2-5 0-16,-1 5 0 0,2 3 0 0,-2 2 0 16,-2 1-1072-1,1 0-96-15,-1-3-32 0,-6 4-13200 0</inkml:trace>
  <inkml:trace contextRef="#ctx0" brushRef="#br0" timeOffset="12814.95">27356 5096 28559 0,'0'-1'1264'0,"4"1"272"15,2 0-1232-15,2 0-304 0,0 0 0 0,1-3 0 0,2 1 1104 0,8 0 176 16,11-4 16-16,16-2 16 0,12-2 112 0,10-6 32 0,3-3 0 0,2-3 0 16,1-4-640-16,0-1-128 0,2-3-32 0,-1 2 0 15,-1-3-288-15,-1 0-64 0,-1-1-16 0,-4-1 0 16,-3 1-288-16,-3 1 0 0,-1 3 128 0,-6-1-128 15,0 7 0-15,-7 2 0 0,-5 6-208 0,-6 4 80 32,-4 3-608-32,-7 4-112 0,-4 3-32 0,-5 1-16752 0</inkml:trace>
  <inkml:trace contextRef="#ctx0" brushRef="#br0" timeOffset="13137.42">27407 5777 17503 0,'-3'-2'1552'0,"3"-1"-1232"0,3 2-320 0,1 1 0 15,1-2 2352-15,1-1 400 0,4-1 96 0,6-6 16 16,7 1-272-16,7-4-48 0,5-3-16 0,3 0 0 16,3-1-1312-16,2 3-256 0,3-2-48 0,-1 0-16 15,2 1-560-15,-1 2-112 0,4 0-32 0,-1 1 0 16,3-1-192-16,1 0 128 0,0 2-128 0,1 1 0 16,-3 0 0-16,0 1 0 0,-3 2-176 0,-6-2 176 15,-1 2-1344-15,-5 1-160 16,-4-1-32-16,-2 1-9568 0,-3 0-1920 0</inkml:trace>
  <inkml:trace contextRef="#ctx0" brushRef="#br0" timeOffset="13722.45">28778 5206 19343 0,'-5'-4'848'0,"3"-1"192"0,-1 4-832 0,2-1-208 0,1 2 0 0,0 0 0 0,1 0 128 0,-1 0-128 0,2-2 176 0,-1 2-176 15,0 2 1168-15,-1-2 128 0,0 0 32 0,0 0 0 16,9 22-560-16,-8-10-96 0,1 1-32 0,-2 3 0 15,3-2 624-15,-4 4 112 0,-1 0 32 0,0 1 0 32,-1 1-512-32,0 1-80 0,-1-3-32 0,0 2 0 0,-1-1-272 0,0-1-64 15,2-2-16-15,-1 0 0 0,2-3-432 0,-1-1 0 16,2-1 0-16,0 0 0 16,1-1 144-16,0-4-144 0,0-2 160 0,0 0-160 0,0-2 640 0,0 1 48 15,1-3 0-15,0-3 0 0,0 1-304 0,1-2-64 16,-2-2-16-16,1-4 0 0,-1 10-144 0,2-25-32 15,0 12 0-15,-1-6 0 0,1 1-128 0,2-2 0 16,0-5 0-16,-1-1 0 0,4 1 0 0,-1-3 0 16,0-3 0-16,1 2 0 0,1 4 0 0,-1-1 0 15,1 5 0-15,-1 4 0 0,0 1 0 0,1 4 0 16,-2 2 0-16,1 4 128 0,0 0 48 0,0 2 0 0,2 2 0 16,-1 2 0-16,3-3-176 0,2 6 0 0,2-1 0 15,1-1 0-15,1 4 0 0,-1 1 0 0,1 2 0 16,0-2 0-16,1 4 0 0,1 2 0 0,-3 1 0 0,-3-1 0 15,0 7 0-15,-3-6 0 0,-3 6 0 0,-2-3 0 16,-3 2 0-16,-2 1 0 0,-2 3 0 0,-2-2 128 16,-1-2-128-16,-2 2-176 0,1 1 48 0,0-1 0 15,-1-1-1648 1,1 0-320-16,1 6-64 0,0-5-13856 0</inkml:trace>
  <inkml:trace contextRef="#ctx0" brushRef="#br0" timeOffset="14406.12">29874 4658 25791 0,'0'-12'2304'0,"1"3"-1856"0,0 3-448 0,2 2 0 0,-1 2 528 0,1-4 16 0,0-7 0 0,4-4 0 0,0-10-320 0,0-3-64 0,0-1-16 0,-4 3 0 0,-1-1-144 0,-5 4-192 0,-2 3 32 0,-2 5 16 0,-2 0 144 0,-3 5 0 0,-1 0 160 0,-3 3-160 16,-2 2 544-16,-5 4 16 0,-1 1 0 0,-2 4 0 15,-3 2 320-15,1 2 64 0,1 3 16 0,-2-2 0 16,1 6-176-16,2 2-16 0,2 1-16 0,6 2 0 15,2-2-272-15,2 4-48 0,1 9-16 0,1 2 0 16,3 4 80-16,0 6 16 0,3 2 0 0,2 3 0 16,4 1-240-16,1 0-32 0,2 4-16 0,0-3 0 0,4-2-224 15,-1-2 0-15,-1-2 128 0,2 3-128 0,-1 1-272 16,0-2-112-16,1 1 0 0,-1-4-16 31,-1-3-880-31,-3-2-160 0,2 1-32 0,-2-5-16 0,0-1 208 0,-4-6 32 0,1-3 16 0,-1 0 0 16,-1 2 208-16,1-3 32 0,-2-5 16 0,-1-3-7104 15,3-2-1424-15</inkml:trace>
  <inkml:trace contextRef="#ctx0" brushRef="#br0" timeOffset="14639.48">29221 5102 35007 0,'-1'-4'3120'0,"1"2"-2496"0,0 2-496 0,1 2-128 0,0-2 1152 0,2 3 192 0,0-2 64 0,2 2 0 15,5-1-912-15,1 2-176 16,4 2-48-16,1 0 0 0,0 0-128 0,3 0-16 16,1 2-128-16,1-6 192 0,2 2-192 0,4-6 0 0,3-2 0 15,2-4-160-15,4 0-1424 0,2-2-272 0</inkml:trace>
  <inkml:trace contextRef="#ctx0" brushRef="#br0" timeOffset="16142.94">29905 5238 12895 0,'0'-1'1152'0,"0"1"-928"0,1 0-224 0,0 0 0 0,-1 0 1168 15,1-3 192-15,2 3 48 0,-1-2 0 0,3 1 464 0,2 1 112 0,0-3 0 0,0 3 16 0,3-2-816 0,1 0-160 0,1 2-48 0,1 0 0 0,3-2-272 0,2 1-48 16,1 1-16-16,1-3 0 0,2 0-80 0,-1-2-32 0,2 1 0 0,-2 0 0 0,1-2-352 0,-2-3-176 15,-1 3 160 1,0-1-160-16,-2-3 128 0,-1 1-128 0,0 1 0 0,-3-2 0 0,-1 2 0 0,-3-3 0 0,-3 1 0 31,-1 0 0-31,-1 0 0 0,-3 1 0 0,-1-3 0 16,-1 1 0-16,-3 3 128 0,-1-5-128 0,-2 3 0 16,-2 2 144-16,-1 2 192 0,-2-1 48 0,-1 6 0 0,-1-1 0 15,-1 2-384-15,-3 3 144 0,0 2-144 0,-2 1 0 16,1 2 176-16,0 2-176 0,-1 2 160 0,-1 3-160 15,0 4 272-15,1-3-32 0,2 3-16 0,0 2 0 16,2-1 320-16,1-1 64 0,0 3 16 0,2-2 0 16,1 2-32-16,0 0 0 0,2-1 0 0,2-1 0 15,3-1-400-15,1-1-64 0,2 1-128 0,2-3 176 0,2 0-176 16,3-4 0-16,1 2 0 0,3-2 0 0,2-3 0 16,1 1 0-16,5-4-192 0,1 0 192 15,3-2-944-15,3-2-64 0,0 0-16 0,1-2-15936 16</inkml:trace>
  <inkml:trace contextRef="#ctx0" brushRef="#br0" timeOffset="16548.2">30522 5159 23951 0,'0'2'2128'0,"0"1"-1696"0,0 1-432 16,1-1 0-16,2 0 1168 0,-1 0 160 0,0 6 16 0,2 1 16 15,1 6-1056-15,1 3-304 16,0 4 0-16,1 1 128 16,-2-2-544-16,0 0-112 0,-3-2-32 0,0 0 0 0,0 1 288 0,-2-3 48 0,-3 1 16 0,1 1 0 15,-2-2 208-15,0-2 0 0,-1 0 144 0,2-2-144 16,-1-2 1280-16,0-1 144 0,2-1 48 0,-1-4 0 16,2-2 224-16,0-1 48 0,1-2 16 0,-1-2 0 0,1-2-864 15,0-1-160-15,0-2-32 0,-2-4-16 0,2 2-400 0,-1-5-80 16,1 0-16-16,0-5 0 0,-1 1 80 0,1-4 16 15,0-1 0-15,-1-2 0 16,-1 1-96-16,0-3-32 0,0-5 0 0,-1-1 0 0,-1 0 0 16,2 0 0-16,-1 1 0 0,1-2 0 0,1 5-160 0,-1 0 0 15,2-1 144-15,0 4-144 0,3 1 0 16,-1 4 0-16,2 1 0 0,1 0 128 0,1 6-128 0,0 1 0 16,1 2 0-16,1 1 0 0,1 3 0 0,1 0 0 15,0 0 0-15,2 2 0 0,2 0 0 0,-1 1 0 16,5 3 0-16,-1-3 0 15,3 1-544-15,-1 0-128 0,5 2-32 16,-1 2-11824-16,1 0-2368 0</inkml:trace>
  <inkml:trace contextRef="#ctx0" brushRef="#br0" timeOffset="17044.97">30994 5257 33167 0,'3'2'1472'0,"0"-4"304"0,2 2-1424 0,0-3-352 0,1 3 0 0,-1 0 0 0,2-1-448 0,2-2-144 0,6 2-48 0,5-5 0 0,4 0 800 0,0 0 160 0,1-1 16 0,-1-2 16 0,-1 2-352 0,-1-1 0 0,1-2-160 0,-4 0 160 0,0-2 0 0,-2 2 0 0,-2-1 0 0,-1-1 0 15,-3 1 400-15,-3 1 96 0,-1-2 16 0,-1 2 0 16,-3 0 112-16,1 2 16 0,-3-2 16 0,-2 1 0 15,0-1-416-15,-3 0-96 16,-1 2-16-16,-1 0 0 0,-3 2-128 0,-3 4 0 0,0 2-160 0,-4 2 160 16,-2 2-160-16,-1 4 160 0,0 2-160 0,0 3 160 15,1 0 0-15,-1 5 0 0,1 4-128 0,0 0 128 0,2 4 704 0,3-1 176 16,3-2 32-16,3 2 16 0,2 0-224 0,2-1-32 31,3-1-16-31,3-4 0 0,2 1-368 0,2-2-80 16,2-1-16-16,-1-2 0 0,2-3-336 0,1-2-80 0,0-1-16 0,3-2 0 31,1-1-688-31,1 0-144 0,2-3-16 0,2-3-16256 0</inkml:trace>
  <inkml:trace contextRef="#ctx0" brushRef="#br0" timeOffset="17432.56">31612 5067 6447 0,'2'3'576'0,"-4"-3"-576"0,2 2 0 0,0 2 0 0,0 2 5696 0,0-3 1024 0,2 2 192 0,-1 1 64 15,-1 5-4560-15,1 5-912 16,0 0-176-16,-1 6-48 0,0 1-576 0,0-4-112 16,-1 2-16-16,0-2-16 0,0 1-560 0,-1-2 0 0,1-2 0 0,-1-2 0 31,-1-2 0-31,1 0 0 0,-1-3 0 0,0-2-144 16,0-1 144-16,1-3 0 0,-1 0 0 0,1-3 0 15,-1-1 0-15,2-3 128 0,-1 0-128 0,-1-4 128 0,1 0 400 0,-2-2 96 16,3-5 16-16,-1-1 0 0,1-2-320 0,2-2-48 15,1-5-16-15,0-3 0 0,2-1-32 0,2-1-16 16,0 0 0-16,2 1 0 0,0 5-208 0,2 1 128 16,1 5-128-16,-1 4 0 0,1 3 192 0,2 4-48 15,-1 1-16-15,0 2 0 0,1 1-128 0,-1 0 0 16,0 3 0-16,1 0 0 0,-2 3 192 0,0-3-32 16,-1 4-16-16,-1 1 0 0,-1 1-144 0,0-1 0 15,-2 4 0-15,0-1 0 0,0 2 0 0,-1 3 0 16,1 3 0-16,-1-4 0 0,0 4 0 0,3 0 0 0,-1 3 0 0,2 3 0 31,-1-3-368-31,2 0-96 0,1 1-32 0,1-1 0 16,-3-1-1744-16,1 1-336 0</inkml:trace>
  <inkml:trace contextRef="#ctx0" brushRef="#br0" timeOffset="17798.64">32567 5044 43311 0,'-2'-9'1920'0,"0"2"384"0,2 2-1840 0,-1 1-464 0,1 0 0 0,0 2 0 0,0 0-304 0,0-2-144 0,-1-2-48 0,-2-4 0 0,-2 0 496 0,-1-1 0 0,-1 1-128 0,-2 2 128 15,-1 0 0-15,0 2 0 0,-1 4 0 0,0 0 0 0,-1 2-208 0,-1 2 48 16,0 2 16-16,0 2 0 0,0 2 144 0,-1 3 0 0,1-1-144 0,-1 2 144 16,2 4 0-16,-1 0 0 0,3 3 0 0,1 1 0 15,1 1 0-15,2-2 192 16,2 1-192-16,2 1 192 0,2 4-64 0,1-5-128 16,3 2 192-16,-1-2-64 0,2 1-128 0,2-3 0 0,1 2 0 0,0-1 0 15,0-3-496-15,1-4-16 0,1 0-16 0,1-2 0 31,-1-4-624-31,1 1-128 0,3-1-32 0,-1-2-9632 0,3-2-1920 0</inkml:trace>
  <inkml:trace contextRef="#ctx0" brushRef="#br0" timeOffset="18211.59">32755 5234 1839 0,'2'-6'160'0,"0"2"-160"0,0 1 0 16,1 0 0-16,0 1 6336 0,0 2 1248 0,1-1 240 15,2 1 48-15,2-3-5232 0,5-1-1040 16,0-1-224-16,3 2-32 0,-1-3-320 0,-1 2-48 0,1 0-16 0,-2-1 0 16,1 1-256-16,-2-2-64 0,2 3-16 0,-2-4 0 15,2 1-368-15,-1 0-80 0,2 0-16 0,-1-2 0 16,-1 2-160-16,1-2 0 0,0-2 0 0,-1 0 0 16,1-1 0-16,0 0 0 0,-2-2 0 0,0 1-176 31,2-4-192-31,-2-3-32 0,2 1-16 15,-1-2 0-15,0 1-352 0,-2-2-80 16,-1 1-16-16,-2 1 0 0,-1 0 416 0,-2 3 64 0,-3 4 32 0,-3-3 0 0,-2 4 560 0,-2 0 112 0,-3 3 32 0,-2 2 0 0,-1 2 32 16,-4 2 16-1,-2 2 0-15,-4 2 0 0,-4 3-400 0,0 4 0 16,0 3 128-16,-1 2-128 0,4 1 368 0,-1 3 32 0,-1 5 16 0,3 0 0 16,1 4 128-16,2-1 32 15,2 5 0-15,0 1 0 0,2 0-128 0,2 2 0 0,2-2-16 0,0-1 0 16,4 2-240-16,1-2-32 15,4-2-16-15,3-1 0 0,3 0-16 0,5-3-128 16,2-5 192-16,4-1-64 0,3-1-128 0,6-4 0 16,2 1 0-16,7-3 0 15,6-2-576-15,4 0 16 0,5 0 0 0</inkml:trace>
  <inkml:trace contextRef="#ctx0" brushRef="#br0" timeOffset="19331.78">27534 6430 35007 0,'-22'-1'3120'0,"6"2"-2496"0,9 2-496 0,5-1-128 15,4-1-1184-15,-4 2-256 0,-3-3-48 0,-2 0-16 0,2 0 608 0,10-6 128 0,12-4 32 0,14-3 0 0,15 0 1552 0,15-6 304 0,19 1 64 0,13-8 16 0,12-5-32 0,16-4 0 16,16-1 0-16,12 2 0 0,1 0-704 16,12 2-144-16,14 0-16 0,8 4-16 0,7-1-288 0,5 1 0 15,1 0 0-15,9 0 0 16,10 2-576-16,16-2 0 0,13 3-16 0,10 1 0 0,6 2 784 15,2 0 144-15,-6 7 48 0,-2 0 0 0,-3 4 272 0,-10 2 64 16,-9-1 16-16,-11 2 0 0,-5 0-608 0,-3 2-128 16,-3 0 0-16,314-9 0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412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77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C7D95-87E3-6D0C-D8FC-3AD5AFA81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48741-7FF6-FE24-2D36-1593138C5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E50E7B-4DC1-AA17-9AB8-796C7CE17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D20871-3BDE-FC66-B9AD-EA4E9718C6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14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234C7-92A1-583E-8B31-4D4373576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883A2-132C-FA28-715F-A25FD9337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3977FF-8A65-DD89-F1C7-70D5DC3AC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 be obvious from </a:t>
            </a:r>
            <a:r>
              <a:rPr lang="en-US" dirty="0" err="1"/>
              <a:t>ghostbusters</a:t>
            </a:r>
            <a:r>
              <a:rPr lang="en-US" dirty="0"/>
              <a:t>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3E34B6-1DE2-15A7-6A3B-08C6F77BE2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938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5613" y="719138"/>
            <a:ext cx="6391275" cy="3595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DE18D-B477-5540-A418-45080CBABEB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27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32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657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066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647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957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555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35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1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61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710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4429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1098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726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NULL"/><Relationship Id="rId7" Type="http://schemas.openxmlformats.org/officeDocument/2006/relationships/customXml" Target="../ink/ink4.xm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Relationship Id="rId9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9.xml"/><Relationship Id="rId13" Type="http://schemas.openxmlformats.org/officeDocument/2006/relationships/image" Target="../media/image11.png"/><Relationship Id="rId3" Type="http://schemas.openxmlformats.org/officeDocument/2006/relationships/image" Target="../media/image320.png"/><Relationship Id="rId7" Type="http://schemas.openxmlformats.org/officeDocument/2006/relationships/image" Target="../media/image310.png"/><Relationship Id="rId12" Type="http://schemas.openxmlformats.org/officeDocument/2006/relationships/customXml" Target="../ink/ink10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0.png"/><Relationship Id="rId11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image" Target="../media/image40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mymakar.github.io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hyperlink" Target="https://arxiv.org/abs/2105.06422" TargetMode="Externa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medicine/article?id=10.1371/journal.pmed.1001748" TargetMode="External"/><Relationship Id="rId2" Type="http://schemas.openxmlformats.org/officeDocument/2006/relationships/hyperlink" Target="https://www.daniellebelgrav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customXml" Target="../ink/ink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journals.plos.org/plosmedicine/article?id=10.1371/journal.pmed.1001748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demo.bayesfusion.com/bayesbox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customXml" Target="../ink/ink16.xml"/><Relationship Id="rId5" Type="http://schemas.openxmlformats.org/officeDocument/2006/relationships/image" Target="../media/image13.png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40.png"/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7.xml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41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420.png"/><Relationship Id="rId4" Type="http://schemas.openxmlformats.org/officeDocument/2006/relationships/image" Target="../media/image4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customXml" Target="../ink/ink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6.png"/><Relationship Id="rId4" Type="http://schemas.openxmlformats.org/officeDocument/2006/relationships/customXml" Target="../ink/ink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2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100.png"/><Relationship Id="rId18" Type="http://schemas.openxmlformats.org/officeDocument/2006/relationships/image" Target="../media/image150.png"/><Relationship Id="rId3" Type="http://schemas.openxmlformats.org/officeDocument/2006/relationships/image" Target="../media/image130.png"/><Relationship Id="rId21" Type="http://schemas.openxmlformats.org/officeDocument/2006/relationships/image" Target="../media/image49.png"/><Relationship Id="rId7" Type="http://schemas.openxmlformats.org/officeDocument/2006/relationships/image" Target="../media/image200.png"/><Relationship Id="rId12" Type="http://schemas.openxmlformats.org/officeDocument/2006/relationships/image" Target="../media/image91.png"/><Relationship Id="rId17" Type="http://schemas.openxmlformats.org/officeDocument/2006/relationships/image" Target="../media/image140.png"/><Relationship Id="rId16" Type="http://schemas.openxmlformats.org/officeDocument/2006/relationships/image" Target="../media/image131.png"/><Relationship Id="rId20" Type="http://schemas.openxmlformats.org/officeDocument/2006/relationships/customXml" Target="../ink/ink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0.png"/><Relationship Id="rId11" Type="http://schemas.openxmlformats.org/officeDocument/2006/relationships/image" Target="../media/image80.png"/><Relationship Id="rId5" Type="http://schemas.openxmlformats.org/officeDocument/2006/relationships/image" Target="../media/image180.png"/><Relationship Id="rId15" Type="http://schemas.openxmlformats.org/officeDocument/2006/relationships/image" Target="../media/image121.png"/><Relationship Id="rId10" Type="http://schemas.openxmlformats.org/officeDocument/2006/relationships/image" Target="../media/image2200.png"/><Relationship Id="rId19" Type="http://schemas.openxmlformats.org/officeDocument/2006/relationships/image" Target="../media/image16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Relationship Id="rId1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2.png"/><Relationship Id="rId13" Type="http://schemas.openxmlformats.org/officeDocument/2006/relationships/image" Target="../media/image51.png"/><Relationship Id="rId3" Type="http://schemas.openxmlformats.org/officeDocument/2006/relationships/image" Target="../media/image431.png"/><Relationship Id="rId7" Type="http://schemas.openxmlformats.org/officeDocument/2006/relationships/image" Target="../media/image47.png"/><Relationship Id="rId12" Type="http://schemas.openxmlformats.org/officeDocument/2006/relationships/image" Target="../media/image47.png"/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63.png"/><Relationship Id="rId11" Type="http://schemas.openxmlformats.org/officeDocument/2006/relationships/image" Target="../media/image3.png"/><Relationship Id="rId5" Type="http://schemas.openxmlformats.org/officeDocument/2006/relationships/image" Target="../media/image451.png"/><Relationship Id="rId10" Type="http://schemas.openxmlformats.org/officeDocument/2006/relationships/image" Target="../media/image50.png"/><Relationship Id="rId4" Type="http://schemas.openxmlformats.org/officeDocument/2006/relationships/image" Target="../media/image442.png"/><Relationship Id="rId9" Type="http://schemas.openxmlformats.org/officeDocument/2006/relationships/image" Target="../media/image4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customXml" Target="../ink/ink2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customXml" Target="../ink/ink2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1.png"/><Relationship Id="rId7" Type="http://schemas.openxmlformats.org/officeDocument/2006/relationships/customXml" Target="../ink/ink2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customXml" Target="../ink/ink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customXml" Target="../ink/ink3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13" Type="http://schemas.openxmlformats.org/officeDocument/2006/relationships/image" Target="../media/image250.png"/><Relationship Id="rId3" Type="http://schemas.openxmlformats.org/officeDocument/2006/relationships/image" Target="../media/image130.png"/><Relationship Id="rId7" Type="http://schemas.openxmlformats.org/officeDocument/2006/relationships/image" Target="../media/image200.png"/><Relationship Id="rId12" Type="http://schemas.openxmlformats.org/officeDocument/2006/relationships/image" Target="../media/image24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11" Type="http://schemas.openxmlformats.org/officeDocument/2006/relationships/image" Target="../media/image3100.png"/><Relationship Id="rId5" Type="http://schemas.openxmlformats.org/officeDocument/2006/relationships/image" Target="../media/image180.png"/><Relationship Id="rId15" Type="http://schemas.openxmlformats.org/officeDocument/2006/relationships/image" Target="../media/image67.png"/><Relationship Id="rId10" Type="http://schemas.openxmlformats.org/officeDocument/2006/relationships/image" Target="../media/image2200.png"/><Relationship Id="rId4" Type="http://schemas.openxmlformats.org/officeDocument/2006/relationships/image" Target="../media/image170.png"/><Relationship Id="rId9" Type="http://schemas.openxmlformats.org/officeDocument/2006/relationships/image" Target="../media/image211.png"/><Relationship Id="rId14" Type="http://schemas.openxmlformats.org/officeDocument/2006/relationships/customXml" Target="../ink/ink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6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5.xml"/><Relationship Id="rId7" Type="http://schemas.openxmlformats.org/officeDocument/2006/relationships/image" Target="../media/image69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68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2.png"/><Relationship Id="rId4" Type="http://schemas.openxmlformats.org/officeDocument/2006/relationships/tags" Target="../tags/tag6.xml"/><Relationship Id="rId9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10.xml"/><Relationship Id="rId7" Type="http://schemas.openxmlformats.org/officeDocument/2006/relationships/image" Target="../media/image72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7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74.png"/><Relationship Id="rId4" Type="http://schemas.openxmlformats.org/officeDocument/2006/relationships/tags" Target="../tags/tag11.xml"/><Relationship Id="rId9" Type="http://schemas.openxmlformats.org/officeDocument/2006/relationships/image" Target="../media/image7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0.png"/><Relationship Id="rId13" Type="http://schemas.openxmlformats.org/officeDocument/2006/relationships/image" Target="../media/image520.png"/><Relationship Id="rId18" Type="http://schemas.openxmlformats.org/officeDocument/2006/relationships/image" Target="../media/image79.png"/><Relationship Id="rId3" Type="http://schemas.openxmlformats.org/officeDocument/2006/relationships/image" Target="../media/image421.png"/><Relationship Id="rId7" Type="http://schemas.openxmlformats.org/officeDocument/2006/relationships/image" Target="../media/image462.png"/><Relationship Id="rId12" Type="http://schemas.openxmlformats.org/officeDocument/2006/relationships/image" Target="../media/image510.png"/><Relationship Id="rId17" Type="http://schemas.openxmlformats.org/officeDocument/2006/relationships/customXml" Target="../ink/ink33.xml"/><Relationship Id="rId2" Type="http://schemas.openxmlformats.org/officeDocument/2006/relationships/image" Target="../media/image411.png"/><Relationship Id="rId16" Type="http://schemas.openxmlformats.org/officeDocument/2006/relationships/image" Target="../media/image5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0.png"/><Relationship Id="rId11" Type="http://schemas.openxmlformats.org/officeDocument/2006/relationships/image" Target="../media/image500.png"/><Relationship Id="rId5" Type="http://schemas.openxmlformats.org/officeDocument/2006/relationships/image" Target="../media/image441.png"/><Relationship Id="rId15" Type="http://schemas.openxmlformats.org/officeDocument/2006/relationships/image" Target="../media/image540.png"/><Relationship Id="rId10" Type="http://schemas.openxmlformats.org/officeDocument/2006/relationships/image" Target="../media/image490.png"/><Relationship Id="rId4" Type="http://schemas.openxmlformats.org/officeDocument/2006/relationships/image" Target="../media/image430.png"/><Relationship Id="rId9" Type="http://schemas.openxmlformats.org/officeDocument/2006/relationships/image" Target="../media/image481.png"/><Relationship Id="rId14" Type="http://schemas.openxmlformats.org/officeDocument/2006/relationships/image" Target="../media/image53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ustomXml" Target="../ink/ink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hyperlink" Target="http://en.wikipedia.org/wiki/Image:Thomasbayes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customXml" Target="../ink/ink3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customXml" Target="../ink/ink3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customXml" Target="../ink/ink3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94.pn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8.xml"/><Relationship Id="rId5" Type="http://schemas.openxmlformats.org/officeDocument/2006/relationships/image" Target="../media/image860.png"/><Relationship Id="rId4" Type="http://schemas.openxmlformats.org/officeDocument/2006/relationships/image" Target="../media/image85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880.png"/><Relationship Id="rId7" Type="http://schemas.openxmlformats.org/officeDocument/2006/relationships/image" Target="../media/image95.png"/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5" Type="http://schemas.openxmlformats.org/officeDocument/2006/relationships/image" Target="../media/image660.png"/><Relationship Id="rId4" Type="http://schemas.openxmlformats.org/officeDocument/2006/relationships/image" Target="../media/image920.png"/><Relationship Id="rId9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customXml" Target="../ink/ink3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png"/><Relationship Id="rId4" Type="http://schemas.openxmlformats.org/officeDocument/2006/relationships/customXml" Target="../ink/ink4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0.png"/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customXml" Target="../ink/ink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Nets: Independence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EB5479-4234-4234-8D67-004AEE5932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606" y="2209800"/>
            <a:ext cx="406526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node per random variable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DAG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CPT per node: P(node | </a:t>
            </a:r>
            <a:r>
              <a:rPr lang="en-US" sz="2800" i="1" dirty="0">
                <a:latin typeface="Calibri"/>
                <a:cs typeface="Calibri"/>
                <a:sym typeface="Wingdings"/>
              </a:rPr>
              <a:t>Parents</a:t>
            </a:r>
            <a:r>
              <a:rPr lang="en-US" sz="2800" dirty="0">
                <a:latin typeface="Calibri"/>
                <a:cs typeface="Calibri"/>
                <a:sym typeface="Wingdings"/>
              </a:rPr>
              <a:t>(node) )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5856" y="1543827"/>
            <a:ext cx="486403" cy="461665"/>
            <a:chOff x="5990597" y="3500735"/>
            <a:chExt cx="486403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4456732" y="2963428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3526457" y="2966601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5378275" y="2963428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6271241" y="2963428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8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80000"/>
                  </a:lnSpc>
                </a:pPr>
                <a:r>
                  <a:rPr lang="en-US" sz="2800" dirty="0">
                    <a:cs typeface="Calibri"/>
                  </a:rPr>
                  <a:t>Encode joint distributions as product of conditional distributions on each variable</a:t>
                </a:r>
              </a:p>
              <a:p>
                <a:pPr lvl="1">
                  <a:lnSpc>
                    <a:spcPct val="80000"/>
                  </a:lnSpc>
                </a:pPr>
                <a:endParaRPr lang="en-US" sz="800" dirty="0">
                  <a:cs typeface="Calibri"/>
                </a:endParaRPr>
              </a:p>
              <a:p>
                <a:pPr marL="457176" lvl="1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DAC3E07-D0CB-4111-054F-C2E778DDC464}"/>
                  </a:ext>
                </a:extLst>
              </p14:cNvPr>
              <p14:cNvContentPartPr/>
              <p14:nvPr/>
            </p14:nvContentPartPr>
            <p14:xfrm>
              <a:off x="2951280" y="3977280"/>
              <a:ext cx="6966720" cy="1116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DAC3E07-D0CB-4111-054F-C2E778DDC46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941920" y="3967920"/>
                <a:ext cx="6985440" cy="113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780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Bayes Net Using Chain Rule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BD65CCB-C51B-3F86-2526-D1190FBA4003}"/>
                  </a:ext>
                </a:extLst>
              </p14:cNvPr>
              <p14:cNvContentPartPr/>
              <p14:nvPr/>
            </p14:nvContentPartPr>
            <p14:xfrm>
              <a:off x="764280" y="895680"/>
              <a:ext cx="8442000" cy="5589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BD65CCB-C51B-3F86-2526-D1190FBA400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54920" y="886320"/>
                <a:ext cx="8460720" cy="560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9801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 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 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  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  Earthquake!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marL="0" lvl="1" indent="0" eaLnBrk="1" hangingPunct="1"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Given the Bayes net, write the joint distribution?</a:t>
            </a:r>
          </a:p>
          <a:p>
            <a:pPr marL="0" lvl="1" indent="0">
              <a:buNone/>
            </a:pPr>
            <a:endParaRPr lang="en-US" sz="2000" dirty="0">
              <a:solidFill>
                <a:schemeClr val="tx1"/>
              </a:solidFill>
              <a:cs typeface="Calibri"/>
              <a:sym typeface="Wingdings"/>
            </a:endParaRPr>
          </a:p>
          <a:p>
            <a:pPr marL="457200" lvl="1" indent="-457200" eaLnBrk="1" hangingPunct="1">
              <a:buFont typeface="+mj-lt"/>
              <a:buAutoNum type="alphaUcPeriod"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792" y="234043"/>
            <a:ext cx="5393213" cy="3586843"/>
          </a:xfrm>
          <a:prstGeom prst="rect">
            <a:avLst/>
          </a:prstGeom>
        </p:spPr>
      </p:pic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CFFBE79-AE8D-41E9-8756-82D3DD0D06A4}"/>
              </a:ext>
            </a:extLst>
          </p:cNvPr>
          <p:cNvCxnSpPr>
            <a:cxnSpLocks noChangeShapeType="1"/>
            <a:stCxn id="11" idx="2"/>
            <a:endCxn id="16" idx="0"/>
          </p:cNvCxnSpPr>
          <p:nvPr/>
        </p:nvCxnSpPr>
        <p:spPr bwMode="auto">
          <a:xfrm flipH="1">
            <a:off x="4419681" y="828796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30EF8553-1884-4DB1-BB3C-004A6457BE8A}"/>
              </a:ext>
            </a:extLst>
          </p:cNvPr>
          <p:cNvCxnSpPr>
            <a:cxnSpLocks noChangeShapeType="1"/>
            <a:stCxn id="10" idx="5"/>
            <a:endCxn id="19" idx="7"/>
          </p:cNvCxnSpPr>
          <p:nvPr/>
        </p:nvCxnSpPr>
        <p:spPr bwMode="auto">
          <a:xfrm flipH="1">
            <a:off x="4795610" y="758775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6">
            <a:extLst>
              <a:ext uri="{FF2B5EF4-FFF2-40B4-BE49-F238E27FC236}">
                <a16:creationId xmlns:a16="http://schemas.microsoft.com/office/drawing/2014/main" id="{5E5AF484-08E0-456D-8292-A430F0321C59}"/>
              </a:ext>
            </a:extLst>
          </p:cNvPr>
          <p:cNvCxnSpPr>
            <a:cxnSpLocks noChangeShapeType="1"/>
            <a:stCxn id="17" idx="2"/>
            <a:endCxn id="19" idx="0"/>
          </p:cNvCxnSpPr>
          <p:nvPr/>
        </p:nvCxnSpPr>
        <p:spPr bwMode="auto">
          <a:xfrm>
            <a:off x="4420996" y="2281038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8E38F79E-2581-480F-A298-C93F572E6C15}"/>
              </a:ext>
            </a:extLst>
          </p:cNvPr>
          <p:cNvCxnSpPr>
            <a:cxnSpLocks noChangeShapeType="1"/>
            <a:stCxn id="10" idx="3"/>
            <a:endCxn id="13" idx="7"/>
          </p:cNvCxnSpPr>
          <p:nvPr/>
        </p:nvCxnSpPr>
        <p:spPr bwMode="auto">
          <a:xfrm flipH="1">
            <a:off x="3775955" y="758775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234DF588-2E93-4CD3-AF06-FA181A545120}"/>
              </a:ext>
            </a:extLst>
          </p:cNvPr>
          <p:cNvGrpSpPr/>
          <p:nvPr/>
        </p:nvGrpSpPr>
        <p:grpSpPr>
          <a:xfrm>
            <a:off x="4500377" y="367131"/>
            <a:ext cx="486403" cy="461665"/>
            <a:chOff x="5990597" y="3500735"/>
            <a:chExt cx="486403" cy="461665"/>
          </a:xfrm>
        </p:grpSpPr>
        <p:sp>
          <p:nvSpPr>
            <p:cNvPr id="10" name="Oval 3">
              <a:extLst>
                <a:ext uri="{FF2B5EF4-FFF2-40B4-BE49-F238E27FC236}">
                  <a16:creationId xmlns:a16="http://schemas.microsoft.com/office/drawing/2014/main" id="{7560FAA5-5E04-4362-9D5B-A5FAB396D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D3407F1-2522-4190-B934-529A3AAFE18E}"/>
                    </a:ext>
                  </a:extLst>
                </p:cNvPr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BD3407F1-2522-4190-B934-529A3AAFE1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8B3ADE-8F00-4DE3-8DD1-C7A591F2896F}"/>
              </a:ext>
            </a:extLst>
          </p:cNvPr>
          <p:cNvGrpSpPr/>
          <p:nvPr/>
        </p:nvGrpSpPr>
        <p:grpSpPr>
          <a:xfrm>
            <a:off x="3371547" y="1146916"/>
            <a:ext cx="473794" cy="468035"/>
            <a:chOff x="5410200" y="4340347"/>
            <a:chExt cx="473794" cy="468035"/>
          </a:xfrm>
        </p:grpSpPr>
        <p:sp>
          <p:nvSpPr>
            <p:cNvPr id="13" name="Oval 3">
              <a:extLst>
                <a:ext uri="{FF2B5EF4-FFF2-40B4-BE49-F238E27FC236}">
                  <a16:creationId xmlns:a16="http://schemas.microsoft.com/office/drawing/2014/main" id="{80567F51-C9B4-48C8-A6E5-A354E7A6F2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235ED0-A8D4-47F0-BB1D-98A018A6A413}"/>
                    </a:ext>
                  </a:extLst>
                </p:cNvPr>
                <p:cNvSpPr/>
                <p:nvPr/>
              </p:nvSpPr>
              <p:spPr>
                <a:xfrm>
                  <a:off x="5424266" y="4340347"/>
                  <a:ext cx="4521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235ED0-A8D4-47F0-BB1D-98A018A6A41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52175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03C95E-D795-4787-8B87-070187A28528}"/>
              </a:ext>
            </a:extLst>
          </p:cNvPr>
          <p:cNvGrpSpPr/>
          <p:nvPr/>
        </p:nvGrpSpPr>
        <p:grpSpPr>
          <a:xfrm>
            <a:off x="4182784" y="1819373"/>
            <a:ext cx="473794" cy="461665"/>
            <a:chOff x="6511771" y="4340347"/>
            <a:chExt cx="473794" cy="461665"/>
          </a:xfrm>
        </p:grpSpPr>
        <p:sp>
          <p:nvSpPr>
            <p:cNvPr id="16" name="Oval 3">
              <a:extLst>
                <a:ext uri="{FF2B5EF4-FFF2-40B4-BE49-F238E27FC236}">
                  <a16:creationId xmlns:a16="http://schemas.microsoft.com/office/drawing/2014/main" id="{036134A7-5955-4139-A717-FDEC6177C9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330B0A9-3C23-4A71-A096-DF3550301729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A330B0A9-3C23-4A71-A096-DF35503017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ACE4315-1762-44D4-AC80-2BFA20E6FE5B}"/>
              </a:ext>
            </a:extLst>
          </p:cNvPr>
          <p:cNvGrpSpPr/>
          <p:nvPr/>
        </p:nvGrpSpPr>
        <p:grpSpPr>
          <a:xfrm>
            <a:off x="4391202" y="3120262"/>
            <a:ext cx="473794" cy="461665"/>
            <a:chOff x="5990597" y="5333563"/>
            <a:chExt cx="473794" cy="461665"/>
          </a:xfrm>
        </p:grpSpPr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79213F3D-7A44-4DCF-A00D-6D92D364BD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02D995F-C90F-4578-B797-22880CE783A7}"/>
                    </a:ext>
                  </a:extLst>
                </p:cNvPr>
                <p:cNvSpPr/>
                <p:nvPr/>
              </p:nvSpPr>
              <p:spPr>
                <a:xfrm>
                  <a:off x="6053920" y="5333563"/>
                  <a:ext cx="37664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𝐽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02D995F-C90F-4578-B797-22880CE783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3920" y="5333563"/>
                  <a:ext cx="376642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1613" b="-118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1" name="AutoShape 6">
            <a:extLst>
              <a:ext uri="{FF2B5EF4-FFF2-40B4-BE49-F238E27FC236}">
                <a16:creationId xmlns:a16="http://schemas.microsoft.com/office/drawing/2014/main" id="{D476E621-525F-49EC-8D9A-AD18216DF533}"/>
              </a:ext>
            </a:extLst>
          </p:cNvPr>
          <p:cNvCxnSpPr>
            <a:cxnSpLocks noChangeShapeType="1"/>
            <a:stCxn id="13" idx="5"/>
            <a:endCxn id="16" idx="1"/>
          </p:cNvCxnSpPr>
          <p:nvPr/>
        </p:nvCxnSpPr>
        <p:spPr bwMode="auto">
          <a:xfrm>
            <a:off x="3775955" y="1548521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6">
            <a:extLst>
              <a:ext uri="{FF2B5EF4-FFF2-40B4-BE49-F238E27FC236}">
                <a16:creationId xmlns:a16="http://schemas.microsoft.com/office/drawing/2014/main" id="{C60C9B03-4AE8-41C0-AFA0-C74A7D75B86C}"/>
              </a:ext>
            </a:extLst>
          </p:cNvPr>
          <p:cNvCxnSpPr>
            <a:cxnSpLocks noChangeShapeType="1"/>
            <a:stCxn id="13" idx="4"/>
            <a:endCxn id="19" idx="1"/>
          </p:cNvCxnSpPr>
          <p:nvPr/>
        </p:nvCxnSpPr>
        <p:spPr bwMode="auto">
          <a:xfrm>
            <a:off x="3608444" y="1614951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4116250-7621-4217-B35A-D34CC49C5C89}"/>
              </a:ext>
            </a:extLst>
          </p:cNvPr>
          <p:cNvGrpSpPr/>
          <p:nvPr/>
        </p:nvGrpSpPr>
        <p:grpSpPr>
          <a:xfrm>
            <a:off x="5469792" y="1450640"/>
            <a:ext cx="522387" cy="462675"/>
            <a:chOff x="5964091" y="5328525"/>
            <a:chExt cx="522387" cy="462675"/>
          </a:xfrm>
        </p:grpSpPr>
        <p:sp>
          <p:nvSpPr>
            <p:cNvPr id="24" name="Oval 3">
              <a:extLst>
                <a:ext uri="{FF2B5EF4-FFF2-40B4-BE49-F238E27FC236}">
                  <a16:creationId xmlns:a16="http://schemas.microsoft.com/office/drawing/2014/main" id="{A37A7CD0-B948-430C-8AD1-A0993CB70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F0525BD-239A-4860-8199-28F175443EC3}"/>
                    </a:ext>
                  </a:extLst>
                </p:cNvPr>
                <p:cNvSpPr/>
                <p:nvPr/>
              </p:nvSpPr>
              <p:spPr>
                <a:xfrm>
                  <a:off x="5964091" y="5328525"/>
                  <a:ext cx="5223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𝑀</m:t>
                        </m:r>
                      </m:oMath>
                    </m:oMathPara>
                  </a14:m>
                  <a:endParaRPr lang="en-US" sz="2400" dirty="0">
                    <a:solidFill>
                      <a:schemeClr val="tx2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BF0525BD-239A-4860-8199-28F175443E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4091" y="5328525"/>
                  <a:ext cx="522387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FF3E27A5-BDFB-477D-9CDE-63F1BE3A0911}"/>
              </a:ext>
            </a:extLst>
          </p:cNvPr>
          <p:cNvCxnSpPr>
            <a:cxnSpLocks noChangeShapeType="1"/>
            <a:stCxn id="24" idx="0"/>
            <a:endCxn id="11" idx="3"/>
          </p:cNvCxnSpPr>
          <p:nvPr/>
        </p:nvCxnSpPr>
        <p:spPr bwMode="auto">
          <a:xfrm flipH="1" flipV="1">
            <a:off x="4986780" y="597964"/>
            <a:ext cx="746415" cy="86174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6">
            <a:extLst>
              <a:ext uri="{FF2B5EF4-FFF2-40B4-BE49-F238E27FC236}">
                <a16:creationId xmlns:a16="http://schemas.microsoft.com/office/drawing/2014/main" id="{3675E17F-B0F2-45BF-B65A-1064FC4A197F}"/>
              </a:ext>
            </a:extLst>
          </p:cNvPr>
          <p:cNvCxnSpPr>
            <a:cxnSpLocks noChangeShapeType="1"/>
            <a:stCxn id="24" idx="1"/>
            <a:endCxn id="13" idx="6"/>
          </p:cNvCxnSpPr>
          <p:nvPr/>
        </p:nvCxnSpPr>
        <p:spPr bwMode="auto">
          <a:xfrm flipH="1" flipV="1">
            <a:off x="3845341" y="1388147"/>
            <a:ext cx="1720343" cy="1379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6">
            <a:extLst>
              <a:ext uri="{FF2B5EF4-FFF2-40B4-BE49-F238E27FC236}">
                <a16:creationId xmlns:a16="http://schemas.microsoft.com/office/drawing/2014/main" id="{C84231F3-89F0-4252-B460-B05DE501CC8C}"/>
              </a:ext>
            </a:extLst>
          </p:cNvPr>
          <p:cNvCxnSpPr>
            <a:cxnSpLocks noChangeShapeType="1"/>
            <a:stCxn id="24" idx="2"/>
            <a:endCxn id="17" idx="3"/>
          </p:cNvCxnSpPr>
          <p:nvPr/>
        </p:nvCxnSpPr>
        <p:spPr bwMode="auto">
          <a:xfrm flipH="1">
            <a:off x="4655098" y="1686511"/>
            <a:ext cx="841200" cy="36369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AutoShape 6">
            <a:extLst>
              <a:ext uri="{FF2B5EF4-FFF2-40B4-BE49-F238E27FC236}">
                <a16:creationId xmlns:a16="http://schemas.microsoft.com/office/drawing/2014/main" id="{F1A161CB-3524-459B-B660-7FEB6A7EC921}"/>
              </a:ext>
            </a:extLst>
          </p:cNvPr>
          <p:cNvCxnSpPr>
            <a:cxnSpLocks noChangeShapeType="1"/>
            <a:stCxn id="24" idx="3"/>
            <a:endCxn id="19" idx="6"/>
          </p:cNvCxnSpPr>
          <p:nvPr/>
        </p:nvCxnSpPr>
        <p:spPr bwMode="auto">
          <a:xfrm flipH="1">
            <a:off x="4864996" y="1846885"/>
            <a:ext cx="700688" cy="150421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89966B9-D381-001C-54EE-07A0AED535E1}"/>
                  </a:ext>
                </a:extLst>
              </p14:cNvPr>
              <p14:cNvContentPartPr/>
              <p14:nvPr/>
            </p14:nvContentPartPr>
            <p14:xfrm>
              <a:off x="635400" y="4414320"/>
              <a:ext cx="10855080" cy="1524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89966B9-D381-001C-54EE-07A0AED535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6040" y="4404960"/>
                <a:ext cx="10873800" cy="154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75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37130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535242" y="4386090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604967" y="4389263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456785" y="4386090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349751" y="4386090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93657" y="2535399"/>
          <a:ext cx="1676399" cy="14850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481843" y="1882923"/>
            <a:ext cx="3821360" cy="128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 and </a:t>
            </a:r>
          </a:p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AutoShape 6">
            <a:extLst>
              <a:ext uri="{FF2B5EF4-FFF2-40B4-BE49-F238E27FC236}">
                <a16:creationId xmlns:a16="http://schemas.microsoft.com/office/drawing/2014/main" id="{9EAC0D0C-BAEC-4EA1-8DA2-796F112EF73E}"/>
              </a:ext>
            </a:extLst>
          </p:cNvPr>
          <p:cNvCxnSpPr>
            <a:cxnSpLocks noChangeShapeType="1"/>
            <a:stCxn id="26" idx="2"/>
            <a:endCxn id="38" idx="0"/>
          </p:cNvCxnSpPr>
          <p:nvPr/>
        </p:nvCxnSpPr>
        <p:spPr bwMode="auto">
          <a:xfrm flipH="1">
            <a:off x="5421593" y="2446364"/>
            <a:ext cx="33299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AutoShape 6">
            <a:extLst>
              <a:ext uri="{FF2B5EF4-FFF2-40B4-BE49-F238E27FC236}">
                <a16:creationId xmlns:a16="http://schemas.microsoft.com/office/drawing/2014/main" id="{A722B40D-E925-4A24-A9DE-4C3A51E53773}"/>
              </a:ext>
            </a:extLst>
          </p:cNvPr>
          <p:cNvCxnSpPr>
            <a:cxnSpLocks noChangeShapeType="1"/>
            <a:stCxn id="22" idx="5"/>
            <a:endCxn id="41" idx="7"/>
          </p:cNvCxnSpPr>
          <p:nvPr/>
        </p:nvCxnSpPr>
        <p:spPr bwMode="auto">
          <a:xfrm flipH="1">
            <a:off x="5797522" y="2376343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AutoShape 6">
            <a:extLst>
              <a:ext uri="{FF2B5EF4-FFF2-40B4-BE49-F238E27FC236}">
                <a16:creationId xmlns:a16="http://schemas.microsoft.com/office/drawing/2014/main" id="{BB9A966E-BD29-4200-80D7-771F7A872F14}"/>
              </a:ext>
            </a:extLst>
          </p:cNvPr>
          <p:cNvCxnSpPr>
            <a:cxnSpLocks noChangeShapeType="1"/>
            <a:stCxn id="39" idx="2"/>
            <a:endCxn id="41" idx="0"/>
          </p:cNvCxnSpPr>
          <p:nvPr/>
        </p:nvCxnSpPr>
        <p:spPr bwMode="auto">
          <a:xfrm>
            <a:off x="5422908" y="3898606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6">
            <a:extLst>
              <a:ext uri="{FF2B5EF4-FFF2-40B4-BE49-F238E27FC236}">
                <a16:creationId xmlns:a16="http://schemas.microsoft.com/office/drawing/2014/main" id="{AA129164-EFF2-4611-9738-AF4DE7B41F50}"/>
              </a:ext>
            </a:extLst>
          </p:cNvPr>
          <p:cNvCxnSpPr>
            <a:cxnSpLocks noChangeShapeType="1"/>
            <a:stCxn id="22" idx="3"/>
            <a:endCxn id="33" idx="7"/>
          </p:cNvCxnSpPr>
          <p:nvPr/>
        </p:nvCxnSpPr>
        <p:spPr bwMode="auto">
          <a:xfrm flipH="1">
            <a:off x="4777867" y="2376343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43D795D-3385-41CA-8945-E59CA26A5900}"/>
              </a:ext>
            </a:extLst>
          </p:cNvPr>
          <p:cNvGrpSpPr/>
          <p:nvPr/>
        </p:nvGrpSpPr>
        <p:grpSpPr>
          <a:xfrm>
            <a:off x="5502289" y="1984699"/>
            <a:ext cx="486403" cy="461665"/>
            <a:chOff x="5990597" y="3500735"/>
            <a:chExt cx="486403" cy="461665"/>
          </a:xfrm>
        </p:grpSpPr>
        <p:sp>
          <p:nvSpPr>
            <p:cNvPr id="22" name="Oval 3">
              <a:extLst>
                <a:ext uri="{FF2B5EF4-FFF2-40B4-BE49-F238E27FC236}">
                  <a16:creationId xmlns:a16="http://schemas.microsoft.com/office/drawing/2014/main" id="{914AE275-5D5E-4887-AD28-B0DAFFBAC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829FE21-E589-4F1C-BC43-F8B77B69415A}"/>
                    </a:ext>
                  </a:extLst>
                </p:cNvPr>
                <p:cNvSpPr/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8795" y="3500735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6A0DF74-B6EE-465D-9366-6CA327B002F2}"/>
              </a:ext>
            </a:extLst>
          </p:cNvPr>
          <p:cNvGrpSpPr/>
          <p:nvPr/>
        </p:nvGrpSpPr>
        <p:grpSpPr>
          <a:xfrm>
            <a:off x="4373459" y="2764484"/>
            <a:ext cx="493941" cy="468035"/>
            <a:chOff x="5410200" y="4340347"/>
            <a:chExt cx="493941" cy="468035"/>
          </a:xfrm>
        </p:grpSpPr>
        <p:sp>
          <p:nvSpPr>
            <p:cNvPr id="33" name="Oval 3">
              <a:extLst>
                <a:ext uri="{FF2B5EF4-FFF2-40B4-BE49-F238E27FC236}">
                  <a16:creationId xmlns:a16="http://schemas.microsoft.com/office/drawing/2014/main" id="{4235923A-B2B5-41A3-931B-8369CEAB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0A4DC00-E2A4-4000-BCD9-373052DF4051}"/>
                    </a:ext>
                  </a:extLst>
                </p:cNvPr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33CC33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B95F47A-A592-4ACA-B22D-7F232D4BC593}"/>
              </a:ext>
            </a:extLst>
          </p:cNvPr>
          <p:cNvGrpSpPr/>
          <p:nvPr/>
        </p:nvGrpSpPr>
        <p:grpSpPr>
          <a:xfrm>
            <a:off x="5184696" y="3436941"/>
            <a:ext cx="473794" cy="461665"/>
            <a:chOff x="6511771" y="4340347"/>
            <a:chExt cx="473794" cy="461665"/>
          </a:xfrm>
        </p:grpSpPr>
        <p:sp>
          <p:nvSpPr>
            <p:cNvPr id="38" name="Oval 3">
              <a:extLst>
                <a:ext uri="{FF2B5EF4-FFF2-40B4-BE49-F238E27FC236}">
                  <a16:creationId xmlns:a16="http://schemas.microsoft.com/office/drawing/2014/main" id="{84BE50D1-D5B0-43DD-B0AF-67A33B316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BF2D1D2F-65CC-44A2-9CB6-E408ACA155EB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E8A53A0-20A4-44FA-A523-B3DEC82624C3}"/>
              </a:ext>
            </a:extLst>
          </p:cNvPr>
          <p:cNvGrpSpPr/>
          <p:nvPr/>
        </p:nvGrpSpPr>
        <p:grpSpPr>
          <a:xfrm>
            <a:off x="5393114" y="4730749"/>
            <a:ext cx="497455" cy="464718"/>
            <a:chOff x="5990597" y="5326482"/>
            <a:chExt cx="497455" cy="464718"/>
          </a:xfrm>
        </p:grpSpPr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E2B088FB-3AF3-4F44-8625-5CBB2F2397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862C77-16F4-4D5E-AF08-02CFB9FF7BD3}"/>
                    </a:ext>
                  </a:extLst>
                </p:cNvPr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862C77-16F4-4D5E-AF08-02CFB9FF7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3" name="AutoShape 6">
            <a:extLst>
              <a:ext uri="{FF2B5EF4-FFF2-40B4-BE49-F238E27FC236}">
                <a16:creationId xmlns:a16="http://schemas.microsoft.com/office/drawing/2014/main" id="{271F8D9D-1FE8-4532-B795-11DF1E478142}"/>
              </a:ext>
            </a:extLst>
          </p:cNvPr>
          <p:cNvCxnSpPr>
            <a:cxnSpLocks noChangeShapeType="1"/>
            <a:stCxn id="33" idx="5"/>
            <a:endCxn id="38" idx="1"/>
          </p:cNvCxnSpPr>
          <p:nvPr/>
        </p:nvCxnSpPr>
        <p:spPr bwMode="auto">
          <a:xfrm>
            <a:off x="4777867" y="3166089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4" name="AutoShape 6">
            <a:extLst>
              <a:ext uri="{FF2B5EF4-FFF2-40B4-BE49-F238E27FC236}">
                <a16:creationId xmlns:a16="http://schemas.microsoft.com/office/drawing/2014/main" id="{F7638511-1602-4795-A869-849BFCE7251A}"/>
              </a:ext>
            </a:extLst>
          </p:cNvPr>
          <p:cNvCxnSpPr>
            <a:cxnSpLocks noChangeShapeType="1"/>
            <a:stCxn id="33" idx="4"/>
            <a:endCxn id="41" idx="1"/>
          </p:cNvCxnSpPr>
          <p:nvPr/>
        </p:nvCxnSpPr>
        <p:spPr bwMode="auto">
          <a:xfrm>
            <a:off x="4610356" y="3232519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DE011BA-A362-C190-7300-020651636A6B}"/>
                  </a:ext>
                </a:extLst>
              </p14:cNvPr>
              <p14:cNvContentPartPr/>
              <p14:nvPr/>
            </p14:nvContentPartPr>
            <p14:xfrm>
              <a:off x="10387440" y="3159000"/>
              <a:ext cx="1385640" cy="958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DE011BA-A362-C190-7300-020651636A6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378080" y="3149640"/>
                <a:ext cx="1404360" cy="977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28567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6162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03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302444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493D5D0C-FDC1-454E-88A2-B1BB5C7641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593572" y="1384851"/>
                <a:ext cx="3954236" cy="3677562"/>
              </a:xfrm>
            </p:spPr>
            <p:txBody>
              <a:bodyPr/>
              <a:lstStyle/>
              <a:p>
                <a:r>
                  <a:rPr lang="en-US" sz="3200" dirty="0">
                    <a:solidFill>
                      <a:schemeClr val="accent2"/>
                    </a:solidFill>
                  </a:rPr>
                  <a:t>Problems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right tables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493D5D0C-FDC1-454E-88A2-B1BB5C7641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93572" y="1384851"/>
                <a:ext cx="3954236" cy="3677562"/>
              </a:xfrm>
              <a:blipFill>
                <a:blip r:embed="rId3"/>
                <a:stretch>
                  <a:fillRect l="-4012" t="-3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5A985EF-A827-B3F2-35E5-C7264C9F6766}"/>
                  </a:ext>
                </a:extLst>
              </p14:cNvPr>
              <p14:cNvContentPartPr/>
              <p14:nvPr/>
            </p14:nvContentPartPr>
            <p14:xfrm>
              <a:off x="5956560" y="1518840"/>
              <a:ext cx="2237400" cy="3040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5A985EF-A827-B3F2-35E5-C7264C9F67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7200" y="1509480"/>
                <a:ext cx="2256120" cy="305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0445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Do We Need the Full Chain Rule?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163959"/>
            <a:ext cx="82296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>
                <a:latin typeface="Calibri"/>
                <a:cs typeface="Calibri"/>
              </a:rPr>
              <a:t>Binary random variables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Fire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Smoke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Alarm</a:t>
            </a: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1" y="1371600"/>
            <a:ext cx="3352797" cy="22027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F5A1F19-7F50-1B83-B8A9-AE44705549CF}"/>
                  </a:ext>
                </a:extLst>
              </p14:cNvPr>
              <p14:cNvContentPartPr/>
              <p14:nvPr/>
            </p14:nvContentPartPr>
            <p14:xfrm>
              <a:off x="2025000" y="2729880"/>
              <a:ext cx="3893760" cy="1589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F5A1F19-7F50-1B83-B8A9-AE44705549C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15640" y="2720520"/>
                <a:ext cx="3912480" cy="160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6113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79B7FF5-BD92-4A6F-8688-1DB98B516F0D}"/>
              </a:ext>
            </a:extLst>
          </p:cNvPr>
          <p:cNvGraphicFramePr>
            <a:graphicFrameLocks noGrp="1"/>
          </p:cNvGraphicFramePr>
          <p:nvPr/>
        </p:nvGraphicFramePr>
        <p:xfrm>
          <a:off x="4762802" y="2558143"/>
          <a:ext cx="1483900" cy="2438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67489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781032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188045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2167987"/>
                  </a:ext>
                </a:extLst>
              </a:tr>
            </a:tbl>
          </a:graphicData>
        </a:graphic>
      </p:graphicFrame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20447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300021" y="2558143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69746" y="2561316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2221564" y="2558143"/>
          <a:ext cx="7366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78631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024277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114530" y="2558143"/>
          <a:ext cx="1483900" cy="12192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709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70975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709537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3421542"/>
                  </a:ext>
                </a:extLst>
              </a:tr>
            </a:tbl>
          </a:graphicData>
        </a:graphic>
      </p:graphicFrame>
      <p:sp>
        <p:nvSpPr>
          <p:cNvPr id="28" name="Right Arrow 27"/>
          <p:cNvSpPr/>
          <p:nvPr/>
        </p:nvSpPr>
        <p:spPr>
          <a:xfrm>
            <a:off x="6584966" y="2857782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Conditional Probability Tables and Chain Rule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33CC3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33CC3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solidFill>
                              <a:srgbClr val="33CC3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0432FF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lang="en-US" sz="2800" i="1">
                            <a:solidFill>
                              <a:srgbClr val="0432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lang="en-US" sz="2800" i="1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i="1">
                        <a:solidFill>
                          <a:srgbClr val="D60093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lang="en-US" sz="2800" b="0" i="1" smtClean="0">
                            <a:solidFill>
                              <a:srgbClr val="D60093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lang="en-US" sz="2800" i="1">
                            <a:solidFill>
                              <a:srgbClr val="D60093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rgbClr val="E88510"/>
                    </a:solidFill>
                    <a:cs typeface="Calibri"/>
                    <a:sym typeface="Wingding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𝐸</m:t>
                    </m:r>
                    <m:r>
                      <a:rPr lang="en-US" sz="2800" i="1" smtClean="0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|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 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  <a:cs typeface="Calibri"/>
                        <a:sym typeface="Wingdings"/>
                      </a:rPr>
                      <m:t>𝐷</m:t>
                    </m:r>
                    <m:r>
                      <a:rPr lang="en-US" sz="2800" i="1">
                        <a:solidFill>
                          <a:srgbClr val="E88510"/>
                        </a:solidFill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8253928" cy="44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56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Condition Probability Tables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0" y="5410146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410146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684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A02A29-4B0B-40A2-94F7-D302DD5E2B53}"/>
                  </a:ext>
                </a:extLst>
              </p:cNvPr>
              <p:cNvSpPr/>
              <p:nvPr/>
            </p:nvSpPr>
            <p:spPr>
              <a:xfrm>
                <a:off x="166548" y="5904085"/>
                <a:ext cx="5985164" cy="907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80000"/>
                  </a:lnSpc>
                </a:pPr>
                <a:endParaRPr lang="en-US" sz="800" dirty="0">
                  <a:cs typeface="Calibri"/>
                </a:endParaRPr>
              </a:p>
              <a:p>
                <a:pPr marL="457176" lvl="1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charset="0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charset="0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5A02A29-4B0B-40A2-94F7-D302DD5E2B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48" y="5904085"/>
                <a:ext cx="5985164" cy="907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44289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node per random variable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Directed-Acyclic-Graph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One CPT per node: P(node | </a:t>
            </a:r>
            <a:r>
              <a:rPr lang="en-US" sz="2800" i="1" dirty="0">
                <a:latin typeface="Calibri"/>
                <a:cs typeface="Calibri"/>
                <a:sym typeface="Wingdings"/>
              </a:rPr>
              <a:t>Parents</a:t>
            </a:r>
            <a:r>
              <a:rPr lang="en-US" sz="2800" dirty="0">
                <a:latin typeface="Calibri"/>
                <a:cs typeface="Calibri"/>
                <a:sym typeface="Wingdings"/>
              </a:rPr>
              <a:t>(node) )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9616971"/>
              </p:ext>
            </p:extLst>
          </p:nvPr>
        </p:nvGraphicFramePr>
        <p:xfrm>
          <a:off x="2671576" y="2942529"/>
          <a:ext cx="311726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934955"/>
              </p:ext>
            </p:extLst>
          </p:nvPr>
        </p:nvGraphicFramePr>
        <p:xfrm>
          <a:off x="2067995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)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5695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Example of full chain rule Bayes net</a:t>
            </a: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6"/>
          <p:cNvCxnSpPr>
            <a:cxnSpLocks noChangeShapeType="1"/>
            <a:stCxn id="5" idx="5"/>
            <a:endCxn id="8" idx="7"/>
          </p:cNvCxnSpPr>
          <p:nvPr/>
        </p:nvCxnSpPr>
        <p:spPr bwMode="auto">
          <a:xfrm flipH="1">
            <a:off x="9441089" y="1935471"/>
            <a:ext cx="109175" cy="243194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274368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37440143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735337479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992250431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34039825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3640763666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40846802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33CC3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432FF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432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E75B5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 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D6009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 l="-3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9" name="AutoShape 6">
            <a:extLst>
              <a:ext uri="{FF2B5EF4-FFF2-40B4-BE49-F238E27FC236}">
                <a16:creationId xmlns:a16="http://schemas.microsoft.com/office/drawing/2014/main" id="{C43BC271-C799-458B-BF59-11DB0D5EFBAD}"/>
              </a:ext>
            </a:extLst>
          </p:cNvPr>
          <p:cNvCxnSpPr>
            <a:cxnSpLocks noChangeShapeType="1"/>
            <a:stCxn id="6" idx="4"/>
            <a:endCxn id="8" idx="1"/>
          </p:cNvCxnSpPr>
          <p:nvPr/>
        </p:nvCxnSpPr>
        <p:spPr bwMode="auto">
          <a:xfrm>
            <a:off x="8253923" y="2791647"/>
            <a:ext cx="852144" cy="157576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BCFB0FF-06AE-33C6-ECCF-3B4B374C203D}"/>
                  </a:ext>
                </a:extLst>
              </p14:cNvPr>
              <p14:cNvContentPartPr/>
              <p14:nvPr/>
            </p14:nvContentPartPr>
            <p14:xfrm>
              <a:off x="4847040" y="2365920"/>
              <a:ext cx="4961160" cy="2663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BCFB0FF-06AE-33C6-ECCF-3B4B374C203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837680" y="2356560"/>
                <a:ext cx="4979880" cy="268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73296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6440842" cy="139932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Missing edges (compared to full chain rule)</a:t>
            </a: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  <a:sym typeface="Wingdings"/>
              </a:rPr>
              <a:t>encode our independence assumptions</a:t>
            </a:r>
            <a:endParaRPr lang="en-US" sz="2800" dirty="0">
              <a:latin typeface="Calibri"/>
              <a:cs typeface="Calibri"/>
              <a:sym typeface="Wingdings"/>
            </a:endParaRPr>
          </a:p>
        </p:txBody>
      </p:sp>
      <p:sp>
        <p:nvSpPr>
          <p:cNvPr id="14337" name="Rectangle 14336"/>
          <p:cNvSpPr/>
          <p:nvPr/>
        </p:nvSpPr>
        <p:spPr>
          <a:xfrm>
            <a:off x="8390164" y="621334"/>
            <a:ext cx="1790490" cy="496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Wingdings"/>
              </a:rPr>
              <a:t>Bayes net</a:t>
            </a:r>
          </a:p>
        </p:txBody>
      </p:sp>
      <p:cxnSp>
        <p:nvCxnSpPr>
          <p:cNvPr id="10" name="AutoShape 6"/>
          <p:cNvCxnSpPr>
            <a:cxnSpLocks noChangeShapeType="1"/>
            <a:stCxn id="2" idx="2"/>
            <a:endCxn id="7" idx="0"/>
          </p:cNvCxnSpPr>
          <p:nvPr/>
        </p:nvCxnSpPr>
        <p:spPr bwMode="auto">
          <a:xfrm flipH="1">
            <a:off x="9065160" y="2005492"/>
            <a:ext cx="310557" cy="99460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6"/>
          <p:cNvCxnSpPr>
            <a:cxnSpLocks noChangeShapeType="1"/>
            <a:stCxn id="30" idx="2"/>
            <a:endCxn id="8" idx="0"/>
          </p:cNvCxnSpPr>
          <p:nvPr/>
        </p:nvCxnSpPr>
        <p:spPr bwMode="auto">
          <a:xfrm>
            <a:off x="9066475" y="3457734"/>
            <a:ext cx="207103" cy="84325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" name="AutoShape 6"/>
          <p:cNvCxnSpPr>
            <a:cxnSpLocks noChangeShapeType="1"/>
            <a:stCxn id="5" idx="3"/>
            <a:endCxn id="6" idx="7"/>
          </p:cNvCxnSpPr>
          <p:nvPr/>
        </p:nvCxnSpPr>
        <p:spPr bwMode="auto">
          <a:xfrm flipH="1">
            <a:off x="8421434" y="1935471"/>
            <a:ext cx="793808" cy="46899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9141614" y="1543827"/>
            <a:ext cx="478036" cy="461665"/>
            <a:chOff x="5986355" y="3500735"/>
            <a:chExt cx="478036" cy="461665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6355" y="3500735"/>
                  <a:ext cx="468205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/>
          <p:cNvGrpSpPr/>
          <p:nvPr/>
        </p:nvGrpSpPr>
        <p:grpSpPr>
          <a:xfrm>
            <a:off x="8017026" y="2323612"/>
            <a:ext cx="493941" cy="468035"/>
            <a:chOff x="5410200" y="4340347"/>
            <a:chExt cx="493941" cy="468035"/>
          </a:xfrm>
        </p:grpSpPr>
        <p:sp>
          <p:nvSpPr>
            <p:cNvPr id="6" name="Oval 3"/>
            <p:cNvSpPr>
              <a:spLocks noChangeArrowheads="1"/>
            </p:cNvSpPr>
            <p:nvPr/>
          </p:nvSpPr>
          <p:spPr bwMode="auto">
            <a:xfrm>
              <a:off x="5410200" y="4354773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CC3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24266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8828263" y="2996069"/>
            <a:ext cx="473794" cy="461665"/>
            <a:chOff x="6511771" y="4340347"/>
            <a:chExt cx="473794" cy="461665"/>
          </a:xfrm>
        </p:grpSpPr>
        <p:sp>
          <p:nvSpPr>
            <p:cNvPr id="7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/>
                <p:cNvSpPr/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3333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0" name="Rectangle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6820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/>
          <p:cNvGrpSpPr/>
          <p:nvPr/>
        </p:nvGrpSpPr>
        <p:grpSpPr>
          <a:xfrm>
            <a:off x="9036681" y="4289877"/>
            <a:ext cx="497455" cy="464718"/>
            <a:chOff x="5990597" y="5326482"/>
            <a:chExt cx="497455" cy="464718"/>
          </a:xfrm>
        </p:grpSpPr>
        <p:sp>
          <p:nvSpPr>
            <p:cNvPr id="8" name="Oval 3"/>
            <p:cNvSpPr>
              <a:spLocks noChangeArrowheads="1"/>
            </p:cNvSpPr>
            <p:nvPr/>
          </p:nvSpPr>
          <p:spPr bwMode="auto">
            <a:xfrm>
              <a:off x="5990597" y="533759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6186" y="5326482"/>
                  <a:ext cx="491866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Title 19">
            <a:extLst>
              <a:ext uri="{FF2B5EF4-FFF2-40B4-BE49-F238E27FC236}">
                <a16:creationId xmlns:a16="http://schemas.microsoft.com/office/drawing/2014/main" id="{F9AD94AE-95FA-4BA3-AFDA-45282694A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B51AAD23-B601-4CCE-8CB8-95DEBB25989E}"/>
              </a:ext>
            </a:extLst>
          </p:cNvPr>
          <p:cNvGraphicFramePr>
            <a:graphicFrameLocks noGrp="1"/>
          </p:cNvGraphicFramePr>
          <p:nvPr/>
        </p:nvGraphicFramePr>
        <p:xfrm>
          <a:off x="2339068" y="2942529"/>
          <a:ext cx="623452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1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7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872E4002-7CC9-445E-8400-3CEDD06D413A}"/>
              </a:ext>
            </a:extLst>
          </p:cNvPr>
          <p:cNvGraphicFramePr>
            <a:graphicFrameLocks noGrp="1"/>
          </p:cNvGraphicFramePr>
          <p:nvPr/>
        </p:nvGraphicFramePr>
        <p:xfrm>
          <a:off x="1735487" y="2943222"/>
          <a:ext cx="324881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24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976166"/>
                  </a:ext>
                </a:extLst>
              </a:tr>
            </a:tbl>
          </a:graphicData>
        </a:graphic>
      </p:graphicFrame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9BBB2FD-BB6F-44D1-882C-CD25036C5442}"/>
              </a:ext>
            </a:extLst>
          </p:cNvPr>
          <p:cNvGraphicFramePr>
            <a:graphicFrameLocks noGrp="1"/>
          </p:cNvGraphicFramePr>
          <p:nvPr/>
        </p:nvGraphicFramePr>
        <p:xfrm>
          <a:off x="3241220" y="2939215"/>
          <a:ext cx="136964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2231503297"/>
                    </a:ext>
                  </a:extLst>
                </a:gridCol>
                <a:gridCol w="342410">
                  <a:extLst>
                    <a:ext uri="{9D8B030D-6E8A-4147-A177-3AD203B41FA5}">
                      <a16:colId xmlns:a16="http://schemas.microsoft.com/office/drawing/2014/main" val="115166214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2C650B45-9949-4891-B979-78AF643EC71C}"/>
              </a:ext>
            </a:extLst>
          </p:cNvPr>
          <p:cNvGraphicFramePr>
            <a:graphicFrameLocks noGrp="1"/>
          </p:cNvGraphicFramePr>
          <p:nvPr/>
        </p:nvGraphicFramePr>
        <p:xfrm>
          <a:off x="4889560" y="2943543"/>
          <a:ext cx="68592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/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  <a:sym typeface="Wingding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FF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33CC3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33CC3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432FF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,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432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E75B5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 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Wingdings"/>
                          </a:rPr>
                          <m:t>𝐷</m:t>
                        </m:r>
                      </m:e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D60093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Wingding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Wingdings"/>
                  </a:rPr>
                  <a:t> </a:t>
                </a: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896F563-5B31-40BA-8922-0C9143E7A9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969" y="4548253"/>
                <a:ext cx="8024859" cy="4445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82D32F6-83B2-4BEF-AA56-C0CD01C7C31D}"/>
              </a:ext>
            </a:extLst>
          </p:cNvPr>
          <p:cNvCxnSpPr>
            <a:cxnSpLocks noChangeShapeType="1"/>
            <a:stCxn id="6" idx="5"/>
            <a:endCxn id="7" idx="1"/>
          </p:cNvCxnSpPr>
          <p:nvPr/>
        </p:nvCxnSpPr>
        <p:spPr bwMode="auto">
          <a:xfrm>
            <a:off x="8421434" y="2725217"/>
            <a:ext cx="476215" cy="34131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/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alibri"/>
                  </a:rPr>
                  <a:t>Encode joint distributions as product of conditional distributions on each variable</a:t>
                </a:r>
              </a:p>
              <a:p>
                <a:pPr marL="457200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  <a:p>
                <a:pPr marL="457176" marR="0" lvl="1" indent="0" algn="l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1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…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kumimoji="0" lang="en-US" sz="2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Wingdings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Wingdings"/>
                            </a:rPr>
                          </m:ctrlPr>
                        </m:naryPr>
                        <m: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</m:t>
                          </m:r>
                          <m:d>
                            <m:dPr>
                              <m:endChr m:val="|"/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en-US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Calibri"/>
                                      <a:sym typeface="Wingdings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𝑃𝑎𝑟𝑒𝑛𝑡𝑠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  <a:sym typeface="Wingding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Calibri"/>
                                  <a:sym typeface="Wingding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)) </m:t>
                          </m:r>
                        </m:e>
                      </m:nary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14346" name="Rectangle 14345">
                <a:extLst>
                  <a:ext uri="{FF2B5EF4-FFF2-40B4-BE49-F238E27FC236}">
                    <a16:creationId xmlns:a16="http://schemas.microsoft.com/office/drawing/2014/main" id="{80909CBD-0956-441A-A082-5DB50484E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9" y="5213027"/>
                <a:ext cx="8821450" cy="1597232"/>
              </a:xfrm>
              <a:prstGeom prst="rect">
                <a:avLst/>
              </a:prstGeom>
              <a:blipFill>
                <a:blip r:embed="rId7"/>
                <a:stretch>
                  <a:fillRect t="-8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14:cNvPr>
              <p14:cNvContentPartPr/>
              <p14:nvPr/>
            </p14:nvContentPartPr>
            <p14:xfrm>
              <a:off x="6496120" y="4968670"/>
              <a:ext cx="955440" cy="49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3A40442-96B2-47DE-9596-7E84478DEE66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460120" y="4932670"/>
                <a:ext cx="102708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4731E60-4EF4-44A9-8F21-21A5A193E874}"/>
                  </a:ext>
                </a:extLst>
              </p14:cNvPr>
              <p14:cNvContentPartPr/>
              <p14:nvPr/>
            </p14:nvContentPartPr>
            <p14:xfrm>
              <a:off x="5072040" y="3687480"/>
              <a:ext cx="222480" cy="449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4731E60-4EF4-44A9-8F21-21A5A193E87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62680" y="3678120"/>
                <a:ext cx="241200" cy="46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91426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Bayes</a:t>
            </a:r>
            <a:r>
              <a:rPr lang="ja-JP" altLang="en-US" dirty="0">
                <a:latin typeface="Calibri"/>
                <a:cs typeface="Calibri"/>
              </a:rPr>
              <a:t>’</a:t>
            </a:r>
            <a:r>
              <a:rPr lang="en-US" dirty="0">
                <a:latin typeface="Calibri"/>
                <a:cs typeface="Calibri"/>
              </a:rPr>
              <a:t> Nets: Big Picture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22584" y="1064418"/>
            <a:ext cx="7137400" cy="4729164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Two problems with using full joint distribution tables as our probabilistic models: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Usually, the joint is WAY too big to represent explicitly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Hard to learn (estimate) anything empirically about more than a few variables at a time</a:t>
            </a:r>
          </a:p>
          <a:p>
            <a:pPr eaLnBrk="1" hangingPunct="1">
              <a:lnSpc>
                <a:spcPct val="100000"/>
              </a:lnSpc>
            </a:pPr>
            <a:endParaRPr lang="en-US" sz="800" dirty="0">
              <a:solidFill>
                <a:srgbClr val="CC0000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Bayes nets: </a:t>
            </a:r>
            <a:r>
              <a:rPr lang="en-US" sz="2400" dirty="0">
                <a:latin typeface="Calibri"/>
                <a:cs typeface="Calibri"/>
              </a:rPr>
              <a:t>a technique for describing complex joint distributions (models) using simple, local distributions (conditional probabilities)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A type of </a:t>
            </a:r>
            <a:r>
              <a:rPr lang="en-US" dirty="0">
                <a:solidFill>
                  <a:srgbClr val="CC0000"/>
                </a:solidFill>
                <a:latin typeface="Calibri"/>
                <a:cs typeface="Calibri"/>
              </a:rPr>
              <a:t>probabilistic graphical models</a:t>
            </a:r>
            <a:endParaRPr lang="en-US" dirty="0">
              <a:latin typeface="Calibri"/>
              <a:cs typeface="Calibri"/>
            </a:endParaRP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We describe how variables locally interact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Local interactions chain together to give global, indirect interactions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724" y="3581400"/>
            <a:ext cx="4182456" cy="30479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1447800"/>
            <a:ext cx="4115264" cy="18606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205479E-0A94-CC5E-12A9-80CFF15D5E35}"/>
                  </a:ext>
                </a:extLst>
              </p14:cNvPr>
              <p14:cNvContentPartPr/>
              <p14:nvPr/>
            </p14:nvContentPartPr>
            <p14:xfrm>
              <a:off x="177480" y="2239200"/>
              <a:ext cx="4130640" cy="2312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205479E-0A94-CC5E-12A9-80CFF15D5E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8120" y="2229840"/>
                <a:ext cx="4149360" cy="233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925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07"/>
          <a:stretch/>
        </p:blipFill>
        <p:spPr>
          <a:xfrm>
            <a:off x="7241813" y="824035"/>
            <a:ext cx="3980283" cy="1260227"/>
          </a:xfrm>
          <a:prstGeom prst="rect">
            <a:avLst/>
          </a:prstGeom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Graphical Model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</p:spPr>
            <p:txBody>
              <a:bodyPr/>
              <a:lstStyle/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Nodes: variables (with domains)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Can be assigned (observed) or unassigned (unobserved)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We'll </a:t>
                </a:r>
                <a:r>
                  <a:rPr lang="en-US" dirty="0">
                    <a:highlight>
                      <a:srgbClr val="C0C0C0"/>
                    </a:highlight>
                    <a:latin typeface="Calibri"/>
                    <a:cs typeface="Calibri"/>
                  </a:rPr>
                  <a:t>shade nodes</a:t>
                </a:r>
                <a:r>
                  <a:rPr lang="en-US" dirty="0">
                    <a:latin typeface="Calibri"/>
                    <a:cs typeface="Calibri"/>
                  </a:rPr>
                  <a:t> to indicate observed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Observed </a:t>
                </a:r>
                <a:r>
                  <a:rPr lang="en-US" b="1" dirty="0">
                    <a:latin typeface="Calibri"/>
                    <a:cs typeface="Calibri"/>
                  </a:rPr>
                  <a:t>does not </a:t>
                </a:r>
                <a:r>
                  <a:rPr lang="en-US" dirty="0">
                    <a:latin typeface="Calibri"/>
                    <a:cs typeface="Calibri"/>
                  </a:rPr>
                  <a:t>mean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𝑉𝑎𝑟𝑖𝑎𝑏𝑙𝑒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𝑡𝑟𝑢𝑒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Observed just means that we will have the value for that variable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Edges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Indicate </a:t>
                </a:r>
                <a:r>
                  <a:rPr lang="ja-JP" altLang="en-US" dirty="0">
                    <a:latin typeface="Calibri"/>
                    <a:cs typeface="Calibri"/>
                  </a:rPr>
                  <a:t>“</a:t>
                </a:r>
                <a:r>
                  <a:rPr lang="en-US" dirty="0">
                    <a:latin typeface="Calibri"/>
                    <a:cs typeface="Calibri"/>
                  </a:rPr>
                  <a:t>direct influence</a:t>
                </a:r>
                <a:r>
                  <a:rPr lang="ja-JP" altLang="en-US" dirty="0">
                    <a:latin typeface="Calibri"/>
                    <a:cs typeface="Calibri"/>
                  </a:rPr>
                  <a:t>”</a:t>
                </a:r>
                <a:r>
                  <a:rPr lang="en-US" dirty="0">
                    <a:latin typeface="Calibri"/>
                    <a:cs typeface="Calibri"/>
                  </a:rPr>
                  <a:t> between variables</a:t>
                </a:r>
              </a:p>
              <a:p>
                <a:pPr lvl="1" eaLnBrk="1" hangingPunct="1">
                  <a:lnSpc>
                    <a:spcPct val="100000"/>
                  </a:lnSpc>
                </a:pPr>
                <a:r>
                  <a:rPr lang="en-US" dirty="0">
                    <a:latin typeface="Calibri"/>
                    <a:cs typeface="Calibri"/>
                  </a:rPr>
                  <a:t>Absence of edges: encode conditional independence</a:t>
                </a:r>
                <a:endParaRPr lang="en-US" sz="800" dirty="0">
                  <a:latin typeface="Calibri"/>
                  <a:cs typeface="Calibri"/>
                </a:endParaRPr>
              </a:p>
              <a:p>
                <a:pPr eaLnBrk="1" hangingPunct="1">
                  <a:lnSpc>
                    <a:spcPct val="100000"/>
                  </a:lnSpc>
                </a:pPr>
                <a:r>
                  <a:rPr lang="en-US" sz="2400" dirty="0">
                    <a:latin typeface="Calibri"/>
                    <a:cs typeface="Calibri"/>
                  </a:rPr>
                  <a:t>For now: imagine that arrows mean direct causation (in general, they don't!)</a:t>
                </a:r>
              </a:p>
              <a:p>
                <a:pPr eaLnBrk="1" hangingPunct="1">
                  <a:lnSpc>
                    <a:spcPct val="100000"/>
                  </a:lnSpc>
                </a:pP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41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4236" y="994943"/>
                <a:ext cx="6563179" cy="4876800"/>
              </a:xfrm>
              <a:blipFill>
                <a:blip r:embed="rId3"/>
                <a:stretch>
                  <a:fillRect l="-1486" t="-1000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4">
            <a:extLst>
              <a:ext uri="{FF2B5EF4-FFF2-40B4-BE49-F238E27FC236}">
                <a16:creationId xmlns:a16="http://schemas.microsoft.com/office/drawing/2014/main" id="{9F4C8AFB-C9CA-6F27-72FB-ABA83A99C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5" y="3704255"/>
            <a:ext cx="1769235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HeartDisease</a:t>
            </a:r>
            <a:endParaRPr lang="en-US" sz="2000" baseline="-25000" dirty="0">
              <a:latin typeface="Calibri"/>
              <a:cs typeface="Calibri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391EEE3A-D691-96DD-43D2-E6BA00403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96560" y="5100653"/>
            <a:ext cx="1856746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ChestPain</a:t>
            </a:r>
            <a:endParaRPr lang="en-US" sz="2000" baseline="-25000" dirty="0">
              <a:latin typeface="Calibri"/>
              <a:cs typeface="Calibri"/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8CAD8FED-FCF1-3D25-5706-7FF827543CDB}"/>
              </a:ext>
            </a:extLst>
          </p:cNvPr>
          <p:cNvCxnSpPr>
            <a:cxnSpLocks noChangeShapeType="1"/>
            <a:stCxn id="4" idx="4"/>
            <a:endCxn id="5" idx="1"/>
          </p:cNvCxnSpPr>
          <p:nvPr/>
        </p:nvCxnSpPr>
        <p:spPr bwMode="auto">
          <a:xfrm>
            <a:off x="9302643" y="4237655"/>
            <a:ext cx="865831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Oval 7">
            <a:extLst>
              <a:ext uri="{FF2B5EF4-FFF2-40B4-BE49-F238E27FC236}">
                <a16:creationId xmlns:a16="http://schemas.microsoft.com/office/drawing/2014/main" id="{240B0E9F-D7B2-982B-FD7B-AC2E47F64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5557" y="5100653"/>
            <a:ext cx="1856747" cy="533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 err="1">
                <a:latin typeface="Calibri"/>
                <a:cs typeface="Calibri"/>
              </a:rPr>
              <a:t>BloodPressure</a:t>
            </a:r>
            <a:endParaRPr lang="en-US" sz="2000" i="1" dirty="0">
              <a:latin typeface="Calibri"/>
              <a:cs typeface="Calibri"/>
            </a:endParaRPr>
          </a:p>
        </p:txBody>
      </p:sp>
      <p:cxnSp>
        <p:nvCxnSpPr>
          <p:cNvPr id="8" name="AutoShape 8">
            <a:extLst>
              <a:ext uri="{FF2B5EF4-FFF2-40B4-BE49-F238E27FC236}">
                <a16:creationId xmlns:a16="http://schemas.microsoft.com/office/drawing/2014/main" id="{17F6EC49-ED6F-79E4-0394-14F766BA3C85}"/>
              </a:ext>
            </a:extLst>
          </p:cNvPr>
          <p:cNvCxnSpPr>
            <a:cxnSpLocks noChangeShapeType="1"/>
            <a:stCxn id="4" idx="4"/>
            <a:endCxn id="7" idx="7"/>
          </p:cNvCxnSpPr>
          <p:nvPr/>
        </p:nvCxnSpPr>
        <p:spPr bwMode="auto">
          <a:xfrm flipH="1">
            <a:off x="8560390" y="4237655"/>
            <a:ext cx="742253" cy="94111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Oval 4">
            <a:extLst>
              <a:ext uri="{FF2B5EF4-FFF2-40B4-BE49-F238E27FC236}">
                <a16:creationId xmlns:a16="http://schemas.microsoft.com/office/drawing/2014/main" id="{E1F6E23C-1B2A-48E2-EC30-CDF4D3F9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8026" y="2527148"/>
            <a:ext cx="1750448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Weather</a:t>
            </a:r>
            <a:endParaRPr lang="en-US" sz="2000" baseline="-25000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16C383B-A7E8-8828-3D20-83D39D0C65F4}"/>
                  </a:ext>
                </a:extLst>
              </p14:cNvPr>
              <p14:cNvContentPartPr/>
              <p14:nvPr/>
            </p14:nvContentPartPr>
            <p14:xfrm>
              <a:off x="169920" y="90720"/>
              <a:ext cx="11669400" cy="6476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16C383B-A7E8-8828-3D20-83D39D0C65F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0560" y="81360"/>
                <a:ext cx="11688120" cy="6494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7D0B1-0DFC-8811-4C71-EC5D88F4C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2AC5-1873-0B71-CD22-CABC62B0F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Maggie Makar, University of Michigan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A6EDE6-F6C6-63A8-4344-EF17161609AF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4098" name="Picture 2" descr="alt text">
            <a:extLst>
              <a:ext uri="{FF2B5EF4-FFF2-40B4-BE49-F238E27FC236}">
                <a16:creationId xmlns:a16="http://schemas.microsoft.com/office/drawing/2014/main" id="{6F80C7CD-A1D6-6835-0625-2F83B61FA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4" y="1151067"/>
            <a:ext cx="3287601" cy="2987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E4E761-6EA2-2DE2-0CD1-D63590907913}"/>
              </a:ext>
            </a:extLst>
          </p:cNvPr>
          <p:cNvSpPr txBox="1"/>
          <p:nvPr/>
        </p:nvSpPr>
        <p:spPr>
          <a:xfrm>
            <a:off x="714244" y="4230767"/>
            <a:ext cx="60968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hlinkClick r:id="rId4"/>
              </a:rPr>
              <a:t>https://mymakar.github.io/</a:t>
            </a:r>
            <a:endParaRPr lang="en-US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0EE96F-00C1-38C0-01B9-C8E7EEC96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952" y="1151067"/>
            <a:ext cx="6920753" cy="1606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299FDDF-82EC-0EE0-B2DE-761156FCEA45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Assistant Professor</a:t>
            </a:r>
          </a:p>
          <a:p>
            <a:r>
              <a:rPr lang="en-US" sz="2400" dirty="0"/>
              <a:t>Computer Science and Engineering</a:t>
            </a:r>
          </a:p>
          <a:p>
            <a:r>
              <a:rPr lang="en-US" sz="2400" dirty="0"/>
              <a:t>University of Michigan</a:t>
            </a:r>
          </a:p>
        </p:txBody>
      </p:sp>
    </p:spTree>
    <p:extLst>
      <p:ext uri="{BB962C8B-B14F-4D97-AF65-F5344CB8AC3E}">
        <p14:creationId xmlns:p14="http://schemas.microsoft.com/office/powerpoint/2010/main" val="70285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F7ED-7C9A-C811-EC64-3ED148810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AB568F-AC08-0C9F-685E-E5EB49A8447A}"/>
              </a:ext>
            </a:extLst>
          </p:cNvPr>
          <p:cNvSpPr/>
          <p:nvPr/>
        </p:nvSpPr>
        <p:spPr>
          <a:xfrm>
            <a:off x="582477" y="5547822"/>
            <a:ext cx="11027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>
                <a:effectLst/>
                <a:latin typeface="Calibri" panose="020F0502020204030204" pitchFamily="34" charset="0"/>
              </a:rPr>
              <a:t>Causally-motivated shortcut removal using auxiliary labels</a:t>
            </a:r>
          </a:p>
          <a:p>
            <a:r>
              <a:rPr lang="en-US" sz="2400" dirty="0">
                <a:effectLst/>
                <a:latin typeface="Calibri" panose="020F0502020204030204" pitchFamily="34" charset="0"/>
              </a:rPr>
              <a:t>M. Makar, B. Packer, D. Moldovan, D. Blalock, Y. Halpern, A. </a:t>
            </a:r>
            <a:r>
              <a:rPr lang="en-US" sz="2400" dirty="0" err="1">
                <a:effectLst/>
                <a:latin typeface="Calibri" panose="020F0502020204030204" pitchFamily="34" charset="0"/>
              </a:rPr>
              <a:t>D'Amour</a:t>
            </a:r>
            <a:endParaRPr lang="en-US" sz="2400" dirty="0">
              <a:effectLst/>
              <a:latin typeface="Calibri" panose="020F0502020204030204" pitchFamily="34" charset="0"/>
            </a:endParaRPr>
          </a:p>
          <a:p>
            <a:r>
              <a:rPr lang="en-US" sz="2400" dirty="0" err="1">
                <a:effectLst/>
                <a:latin typeface="Calibri" panose="020F0502020204030204" pitchFamily="34" charset="0"/>
              </a:rPr>
              <a:t>AIStats</a:t>
            </a:r>
            <a:r>
              <a:rPr lang="en-US" sz="2400" dirty="0">
                <a:effectLst/>
                <a:latin typeface="Calibri" panose="020F0502020204030204" pitchFamily="34" charset="0"/>
              </a:rPr>
              <a:t> 2022 [</a:t>
            </a:r>
            <a:r>
              <a:rPr lang="en-US" sz="2400" dirty="0">
                <a:effectLst/>
                <a:latin typeface="Calibri" panose="020F0502020204030204" pitchFamily="34" charset="0"/>
                <a:hlinkClick r:id="rId2"/>
              </a:rPr>
              <a:t>paper</a:t>
            </a:r>
            <a:r>
              <a:rPr lang="en-US" sz="2400" dirty="0">
                <a:effectLst/>
                <a:latin typeface="Calibri" panose="020F0502020204030204" pitchFamily="34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66CBABF-7F12-3A51-0A4E-A1CD058CB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33" y="376517"/>
            <a:ext cx="8017401" cy="39050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8F1762-CDCF-284E-1D9E-B225125E35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4" t="6117" r="10171" b="2353"/>
          <a:stretch/>
        </p:blipFill>
        <p:spPr>
          <a:xfrm>
            <a:off x="8453717" y="1409015"/>
            <a:ext cx="3302598" cy="4039970"/>
          </a:xfrm>
          <a:prstGeom prst="rect">
            <a:avLst/>
          </a:prstGeom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237BA5-B132-BA1D-13AB-8D16A1DEAB7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35" t="50000" r="1971" b="30274"/>
          <a:stretch/>
        </p:blipFill>
        <p:spPr>
          <a:xfrm>
            <a:off x="134471" y="4041825"/>
            <a:ext cx="8017401" cy="1881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48C325-F58A-BFC6-A6C5-40C4DD8F702F}"/>
                  </a:ext>
                </a:extLst>
              </p14:cNvPr>
              <p14:cNvContentPartPr/>
              <p14:nvPr/>
            </p14:nvContentPartPr>
            <p14:xfrm>
              <a:off x="8222040" y="3034800"/>
              <a:ext cx="3477960" cy="2197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48C325-F58A-BFC6-A6C5-40C4DD8F702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212680" y="3025440"/>
                <a:ext cx="3496680" cy="2215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1945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F74E4-A1F4-4769-A605-30FB99A4C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Danielle Belgrave, Microsoft Research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CE82B3-2093-4DF0-8682-485C3D4F347A}"/>
              </a:ext>
            </a:extLst>
          </p:cNvPr>
          <p:cNvSpPr/>
          <p:nvPr/>
        </p:nvSpPr>
        <p:spPr>
          <a:xfrm>
            <a:off x="721610" y="4260334"/>
            <a:ext cx="35395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https://www.daniellebelgrave.com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70B474-247B-430F-958D-0990F1F85250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</a:rPr>
              <a:t>Developmental Profiles of Eczema, Wheeze, and Rhinitis:</a:t>
            </a:r>
          </a:p>
          <a:p>
            <a:r>
              <a:rPr lang="en-US" sz="2400" dirty="0">
                <a:latin typeface="AdvP40319B"/>
              </a:rPr>
              <a:t>Two Population-Based Birth Cohort Studies</a:t>
            </a: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3"/>
              </a:rPr>
              <a:t>https://journals.plos.org/plosmedicine/article?id=10.1371/journal.pmed.1001748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4B1E4-A4F2-67C1-DA2A-381038381491}"/>
              </a:ext>
            </a:extLst>
          </p:cNvPr>
          <p:cNvSpPr txBox="1"/>
          <p:nvPr/>
        </p:nvSpPr>
        <p:spPr>
          <a:xfrm>
            <a:off x="4329952" y="2913713"/>
            <a:ext cx="6096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Vice President</a:t>
            </a:r>
          </a:p>
          <a:p>
            <a:r>
              <a:rPr lang="en-US" sz="2400" dirty="0"/>
              <a:t>AI/ML</a:t>
            </a:r>
          </a:p>
          <a:p>
            <a:r>
              <a:rPr lang="en-US" sz="2400" dirty="0"/>
              <a:t>GSK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986E7F3-C047-B87C-FCD0-4C5FC437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393" y="1512388"/>
            <a:ext cx="2770762" cy="89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>
            <a:extLst>
              <a:ext uri="{FF2B5EF4-FFF2-40B4-BE49-F238E27FC236}">
                <a16:creationId xmlns:a16="http://schemas.microsoft.com/office/drawing/2014/main" id="{30A708D3-3CBD-F483-5733-1B051C51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71" y="1163429"/>
            <a:ext cx="2962745" cy="296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1896EA7-1EBD-8913-9B8A-1DEADA99B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606" y="1099426"/>
            <a:ext cx="3849986" cy="30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464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834D9-E3D2-451E-1866-A93E4D705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839EB-E2EE-63F7-C072-DAF0E4BB331D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1026" name="Picture 2" descr="Figure 1">
            <a:extLst>
              <a:ext uri="{FF2B5EF4-FFF2-40B4-BE49-F238E27FC236}">
                <a16:creationId xmlns:a16="http://schemas.microsoft.com/office/drawing/2014/main" id="{183697C2-BEB4-2381-A1B8-9425B195B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317" y="0"/>
            <a:ext cx="7949365" cy="581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66ABCF4-1776-1D3C-E5D6-503710E22251}"/>
                  </a:ext>
                </a:extLst>
              </p14:cNvPr>
              <p14:cNvContentPartPr/>
              <p14:nvPr/>
            </p14:nvContentPartPr>
            <p14:xfrm>
              <a:off x="8591040" y="288720"/>
              <a:ext cx="1979280" cy="347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66ABCF4-1776-1D3C-E5D6-503710E222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581680" y="279360"/>
                <a:ext cx="1998000" cy="36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6904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3FC19-DC7F-B3B0-6EF5-DF01DAEEA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D7EA8C9-45EE-411E-B5D5-81D1DB4A813A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3074" name="Picture 2" descr="Figure 3">
            <a:extLst>
              <a:ext uri="{FF2B5EF4-FFF2-40B4-BE49-F238E27FC236}">
                <a16:creationId xmlns:a16="http://schemas.microsoft.com/office/drawing/2014/main" id="{A8C079D3-EAED-EA56-D80E-A569D5C99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822" y="0"/>
            <a:ext cx="7614354" cy="581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496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08645-2864-858F-7EC5-48D166C5A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1B3DC49-6366-8A21-E54C-0BF0C87C8CC1}"/>
              </a:ext>
            </a:extLst>
          </p:cNvPr>
          <p:cNvSpPr/>
          <p:nvPr/>
        </p:nvSpPr>
        <p:spPr>
          <a:xfrm>
            <a:off x="721609" y="5031455"/>
            <a:ext cx="110270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>
              <a:latin typeface="AdvP40319B"/>
            </a:endParaRPr>
          </a:p>
          <a:p>
            <a:endParaRPr lang="en-US" sz="2400" dirty="0">
              <a:latin typeface="AdvP40319B"/>
            </a:endParaRPr>
          </a:p>
          <a:p>
            <a:r>
              <a:rPr lang="en-US" sz="2400" dirty="0">
                <a:latin typeface="AdvP40319B"/>
              </a:rPr>
              <a:t>Danielle Belgrave, et al. </a:t>
            </a:r>
            <a:r>
              <a:rPr lang="en-US" sz="2400" i="1" dirty="0">
                <a:latin typeface="AdvP40319B"/>
              </a:rPr>
              <a:t>PLOS Medicine</a:t>
            </a:r>
            <a:r>
              <a:rPr lang="en-US" sz="2400" dirty="0">
                <a:latin typeface="AdvP40319B"/>
              </a:rPr>
              <a:t>, 2014</a:t>
            </a:r>
          </a:p>
          <a:p>
            <a:r>
              <a:rPr lang="en-US" sz="2400" dirty="0">
                <a:hlinkClick r:id="rId2"/>
              </a:rPr>
              <a:t>https://journals.plos.org/plosmedicine/article?id=10.1371/journal.pmed.1001748</a:t>
            </a:r>
            <a:endParaRPr lang="en-US" sz="2400" dirty="0"/>
          </a:p>
        </p:txBody>
      </p:sp>
      <p:pic>
        <p:nvPicPr>
          <p:cNvPr id="2050" name="Picture 2" descr="Table 1">
            <a:extLst>
              <a:ext uri="{FF2B5EF4-FFF2-40B4-BE49-F238E27FC236}">
                <a16:creationId xmlns:a16="http://schemas.microsoft.com/office/drawing/2014/main" id="{E1E00BFA-4784-9B59-8E43-F59432207C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14"/>
          <a:stretch/>
        </p:blipFill>
        <p:spPr bwMode="auto">
          <a:xfrm>
            <a:off x="1494025" y="256885"/>
            <a:ext cx="9094787" cy="5190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28CD753-CECB-5B4D-97DE-82762B3AD27E}"/>
              </a:ext>
            </a:extLst>
          </p:cNvPr>
          <p:cNvSpPr/>
          <p:nvPr/>
        </p:nvSpPr>
        <p:spPr>
          <a:xfrm>
            <a:off x="1500690" y="812159"/>
            <a:ext cx="3630706" cy="1877253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Table 1">
            <a:extLst>
              <a:ext uri="{FF2B5EF4-FFF2-40B4-BE49-F238E27FC236}">
                <a16:creationId xmlns:a16="http://schemas.microsoft.com/office/drawing/2014/main" id="{77B11A55-6A74-F819-AA3B-B5AD6B5BCA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" t="8150" r="60144" b="63537"/>
          <a:stretch/>
        </p:blipFill>
        <p:spPr bwMode="auto">
          <a:xfrm>
            <a:off x="4131387" y="1551812"/>
            <a:ext cx="7701941" cy="4176179"/>
          </a:xfrm>
          <a:prstGeom prst="rect">
            <a:avLst/>
          </a:prstGeom>
          <a:noFill/>
          <a:ln w="57150">
            <a:solidFill>
              <a:schemeClr val="tx2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8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A9D3B-4EED-475D-9AB3-E6F3208BE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2F8D9-4976-21B1-5BF9-170959125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Liver Disorders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71DC64-FC95-7EBB-310A-396E51921CE8}"/>
              </a:ext>
            </a:extLst>
          </p:cNvPr>
          <p:cNvSpPr/>
          <p:nvPr/>
        </p:nvSpPr>
        <p:spPr>
          <a:xfrm>
            <a:off x="721610" y="6260036"/>
            <a:ext cx="110270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dvP40319B"/>
                <a:hlinkClick r:id="rId2"/>
              </a:rPr>
              <a:t>https://demo.bayesfusion.com/bayesbox.html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409FC7-E865-9E7E-C071-37903070E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333" y="1102532"/>
            <a:ext cx="8443333" cy="515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928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75295"/>
            <a:ext cx="10515600" cy="627812"/>
          </a:xfrm>
        </p:spPr>
        <p:txBody>
          <a:bodyPr>
            <a:noAutofit/>
          </a:bodyPr>
          <a:lstStyle/>
          <a:p>
            <a:r>
              <a:rPr lang="en-US" dirty="0"/>
              <a:t>Independence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81200"/>
            <a:ext cx="4662898" cy="411002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4171397"/>
            <a:ext cx="3048000" cy="2686603"/>
          </a:xfrm>
          <a:prstGeom prst="rect">
            <a:avLst/>
          </a:prstGeom>
        </p:spPr>
      </p:pic>
      <p:sp>
        <p:nvSpPr>
          <p:cNvPr id="1014787" name="Rectangle 3"/>
          <p:cNvSpPr>
            <a:spLocks noGrp="1" noChangeArrowheads="1"/>
          </p:cNvSpPr>
          <p:nvPr>
            <p:ph idx="1"/>
          </p:nvPr>
        </p:nvSpPr>
        <p:spPr>
          <a:xfrm>
            <a:off x="304799" y="1371600"/>
            <a:ext cx="11191875" cy="5486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Two variables X and Y are </a:t>
            </a:r>
            <a:r>
              <a:rPr lang="en-US" sz="2800" i="1" dirty="0">
                <a:solidFill>
                  <a:srgbClr val="FF0000"/>
                </a:solidFill>
                <a:latin typeface="Calibri"/>
                <a:cs typeface="Calibri"/>
              </a:rPr>
              <a:t>independent</a:t>
            </a:r>
            <a:r>
              <a:rPr lang="en-US" sz="2800" dirty="0">
                <a:latin typeface="Calibri"/>
                <a:cs typeface="Calibri"/>
              </a:rPr>
              <a:t> if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sz="2400" dirty="0">
              <a:solidFill>
                <a:srgbClr val="00B0F0"/>
              </a:solidFill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This says that their joint distribution</a:t>
            </a:r>
            <a:r>
              <a:rPr lang="en-US" sz="2800" b="1" i="1" dirty="0">
                <a:solidFill>
                  <a:srgbClr val="0000FF"/>
                </a:solidFill>
                <a:latin typeface="Calibri"/>
                <a:cs typeface="Calibri"/>
              </a:rPr>
              <a:t> factors </a:t>
            </a:r>
            <a:r>
              <a:rPr lang="en-US" sz="2800" dirty="0">
                <a:latin typeface="Calibri"/>
                <a:cs typeface="Calibri"/>
              </a:rPr>
              <a:t>into a product of two simpler distributions</a:t>
            </a:r>
          </a:p>
          <a:p>
            <a:pPr lvl="5">
              <a:lnSpc>
                <a:spcPct val="80000"/>
              </a:lnSpc>
            </a:pPr>
            <a:endParaRPr lang="en-US" sz="16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Combine with product rule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|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dirty="0">
                <a:solidFill>
                  <a:srgbClr val="CC00CC"/>
                </a:solidFill>
                <a:latin typeface="Calibri"/>
                <a:cs typeface="Calibri"/>
                <a:sym typeface="Symbol"/>
              </a:rPr>
              <a:t> </a:t>
            </a:r>
            <a:r>
              <a:rPr lang="en-US" sz="2800" dirty="0">
                <a:latin typeface="Calibri"/>
                <a:cs typeface="Calibri"/>
              </a:rPr>
              <a:t>we obtain another form:</a:t>
            </a:r>
          </a:p>
          <a:p>
            <a:pPr marL="457176" lvl="1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r>
              <a:rPr lang="en-US" sz="2800" dirty="0">
                <a:solidFill>
                  <a:srgbClr val="CC00CC"/>
                </a:solidFill>
                <a:sym typeface="Symbol"/>
              </a:rPr>
              <a:t>   </a:t>
            </a:r>
            <a:r>
              <a:rPr lang="en-US" sz="28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800" dirty="0">
                <a:latin typeface="Calibri"/>
                <a:cs typeface="Calibri"/>
                <a:sym typeface="Symbol"/>
              </a:rPr>
              <a:t>or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		</a:t>
            </a: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Example: </a:t>
            </a:r>
            <a:r>
              <a:rPr lang="en-US" sz="2800" dirty="0"/>
              <a:t>two dice rolls 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baseline="-25000" dirty="0">
                <a:solidFill>
                  <a:schemeClr val="tx2"/>
                </a:solidFill>
              </a:rPr>
              <a:t>1</a:t>
            </a:r>
            <a:r>
              <a:rPr lang="en-US" sz="2800" dirty="0"/>
              <a:t> and 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baseline="-25000" dirty="0">
                <a:solidFill>
                  <a:schemeClr val="tx2"/>
                </a:solidFill>
              </a:rPr>
              <a:t>2</a:t>
            </a:r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,</a:t>
            </a:r>
            <a:r>
              <a:rPr lang="en-US" sz="2800" i="1" dirty="0">
                <a:solidFill>
                  <a:schemeClr val="tx2"/>
                </a:solidFill>
              </a:rPr>
              <a:t> 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 =  1/6 x 1/6  =  1/36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i="1" dirty="0">
              <a:solidFill>
                <a:schemeClr val="tx2"/>
              </a:solidFill>
              <a:sym typeface="Symbol"/>
            </a:endParaRPr>
          </a:p>
          <a:p>
            <a:pPr marL="0" lvl="1" indent="0">
              <a:lnSpc>
                <a:spcPct val="80000"/>
              </a:lnSpc>
              <a:buNone/>
            </a:pP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 |</a:t>
            </a:r>
            <a:r>
              <a:rPr lang="en-US" sz="2800" i="1" dirty="0">
                <a:solidFill>
                  <a:schemeClr val="tx2"/>
                </a:solidFill>
              </a:rPr>
              <a:t> R</a:t>
            </a:r>
            <a:r>
              <a:rPr lang="en-US" sz="2800" baseline="-25000" dirty="0">
                <a:solidFill>
                  <a:schemeClr val="tx2"/>
                </a:solidFill>
              </a:rPr>
              <a:t>1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   =   </a:t>
            </a:r>
            <a:r>
              <a:rPr lang="en-US" sz="2800" i="1" dirty="0">
                <a:solidFill>
                  <a:schemeClr val="tx2"/>
                </a:solidFill>
                <a:sym typeface="Symbol"/>
              </a:rPr>
              <a:t>P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(</a:t>
            </a:r>
            <a:r>
              <a:rPr lang="en-US" sz="2800" i="1" dirty="0">
                <a:solidFill>
                  <a:schemeClr val="tx2"/>
                </a:solidFill>
              </a:rPr>
              <a:t>R</a:t>
            </a:r>
            <a:r>
              <a:rPr lang="en-US" sz="2800" baseline="-25000" dirty="0">
                <a:solidFill>
                  <a:schemeClr val="tx2"/>
                </a:solidFill>
              </a:rPr>
              <a:t>2</a:t>
            </a:r>
            <a:r>
              <a:rPr lang="en-US" sz="2800" dirty="0">
                <a:solidFill>
                  <a:schemeClr val="tx2"/>
                </a:solidFill>
              </a:rPr>
              <a:t>=5</a:t>
            </a:r>
            <a:r>
              <a:rPr lang="en-US" sz="2800" dirty="0">
                <a:solidFill>
                  <a:schemeClr val="tx2"/>
                </a:solidFill>
                <a:sym typeface="Symbol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Independence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F3BEA9C-9A0D-AC62-4B9B-9CE4F6C3ABB2}"/>
                  </a:ext>
                </a:extLst>
              </p14:cNvPr>
              <p14:cNvContentPartPr/>
              <p14:nvPr/>
            </p14:nvContentPartPr>
            <p14:xfrm>
              <a:off x="3076560" y="391320"/>
              <a:ext cx="8192160" cy="4019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F3BEA9C-9A0D-AC62-4B9B-9CE4F6C3AB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67200" y="381960"/>
                <a:ext cx="8210880" cy="403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85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478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Example: Independence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n fair, independent coin flips:</a:t>
            </a:r>
          </a:p>
        </p:txBody>
      </p:sp>
      <p:graphicFrame>
        <p:nvGraphicFramePr>
          <p:cNvPr id="1043475" name="Group 19"/>
          <p:cNvGraphicFramePr>
            <a:graphicFrameLocks noGrp="1"/>
          </p:cNvGraphicFramePr>
          <p:nvPr/>
        </p:nvGraphicFramePr>
        <p:xfrm>
          <a:off x="699676" y="2892425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77" name="Group 21"/>
          <p:cNvGraphicFramePr>
            <a:graphicFrameLocks noGrp="1"/>
          </p:cNvGraphicFramePr>
          <p:nvPr/>
        </p:nvGraphicFramePr>
        <p:xfrm>
          <a:off x="24713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43489" name="Group 33"/>
          <p:cNvGraphicFramePr>
            <a:graphicFrameLocks noGrp="1"/>
          </p:cNvGraphicFramePr>
          <p:nvPr/>
        </p:nvGraphicFramePr>
        <p:xfrm>
          <a:off x="5747926" y="2889250"/>
          <a:ext cx="1428750" cy="742950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88" name="Picture 4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76" y="3170238"/>
            <a:ext cx="469900" cy="8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89" name="AutoShape 49"/>
          <p:cNvSpPr>
            <a:spLocks/>
          </p:cNvSpPr>
          <p:nvPr/>
        </p:nvSpPr>
        <p:spPr bwMode="auto">
          <a:xfrm rot="-5400000">
            <a:off x="3804826" y="590550"/>
            <a:ext cx="381000" cy="7124700"/>
          </a:xfrm>
          <a:prstGeom prst="leftBrace">
            <a:avLst>
              <a:gd name="adj1" fmla="val 1558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0" name="Rectangle 52"/>
          <p:cNvSpPr>
            <a:spLocks noChangeArrowheads="1"/>
          </p:cNvSpPr>
          <p:nvPr/>
        </p:nvSpPr>
        <p:spPr bwMode="auto">
          <a:xfrm>
            <a:off x="2680876" y="5181600"/>
            <a:ext cx="2895600" cy="12954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1" name="AutoShape 57"/>
          <p:cNvSpPr>
            <a:spLocks/>
          </p:cNvSpPr>
          <p:nvPr/>
        </p:nvSpPr>
        <p:spPr bwMode="auto">
          <a:xfrm>
            <a:off x="2299876" y="5105400"/>
            <a:ext cx="152400" cy="13716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7694" name="Freeform 60"/>
          <p:cNvSpPr>
            <a:spLocks/>
          </p:cNvSpPr>
          <p:nvPr/>
        </p:nvSpPr>
        <p:spPr bwMode="auto">
          <a:xfrm>
            <a:off x="2604676" y="5791200"/>
            <a:ext cx="2971800" cy="457200"/>
          </a:xfrm>
          <a:custGeom>
            <a:avLst/>
            <a:gdLst>
              <a:gd name="T0" fmla="*/ 0 w 1872"/>
              <a:gd name="T1" fmla="*/ 2147483647 h 288"/>
              <a:gd name="T2" fmla="*/ 2147483647 w 1872"/>
              <a:gd name="T3" fmla="*/ 0 h 288"/>
              <a:gd name="T4" fmla="*/ 2147483647 w 1872"/>
              <a:gd name="T5" fmla="*/ 2147483647 h 288"/>
              <a:gd name="T6" fmla="*/ 2147483647 w 1872"/>
              <a:gd name="T7" fmla="*/ 0 h 288"/>
              <a:gd name="T8" fmla="*/ 2147483647 w 1872"/>
              <a:gd name="T9" fmla="*/ 2147483647 h 288"/>
              <a:gd name="T10" fmla="*/ 2147483647 w 1872"/>
              <a:gd name="T11" fmla="*/ 0 h 288"/>
              <a:gd name="T12" fmla="*/ 2147483647 w 1872"/>
              <a:gd name="T13" fmla="*/ 2147483647 h 288"/>
              <a:gd name="T14" fmla="*/ 2147483647 w 1872"/>
              <a:gd name="T15" fmla="*/ 2147483647 h 288"/>
              <a:gd name="T16" fmla="*/ 2147483647 w 1872"/>
              <a:gd name="T17" fmla="*/ 2147483647 h 288"/>
              <a:gd name="T18" fmla="*/ 2147483647 w 1872"/>
              <a:gd name="T19" fmla="*/ 2147483647 h 288"/>
              <a:gd name="T20" fmla="*/ 2147483647 w 1872"/>
              <a:gd name="T21" fmla="*/ 2147483647 h 288"/>
              <a:gd name="T22" fmla="*/ 2147483647 w 1872"/>
              <a:gd name="T23" fmla="*/ 2147483647 h 288"/>
              <a:gd name="T24" fmla="*/ 2147483647 w 1872"/>
              <a:gd name="T25" fmla="*/ 2147483647 h 288"/>
              <a:gd name="T26" fmla="*/ 0 w 1872"/>
              <a:gd name="T27" fmla="*/ 2147483647 h 288"/>
              <a:gd name="T28" fmla="*/ 0 w 1872"/>
              <a:gd name="T29" fmla="*/ 2147483647 h 28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72"/>
              <a:gd name="T46" fmla="*/ 0 h 288"/>
              <a:gd name="T47" fmla="*/ 1872 w 1872"/>
              <a:gd name="T48" fmla="*/ 288 h 28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72" h="288">
                <a:moveTo>
                  <a:pt x="0" y="115"/>
                </a:moveTo>
                <a:lnTo>
                  <a:pt x="197" y="0"/>
                </a:lnTo>
                <a:lnTo>
                  <a:pt x="493" y="58"/>
                </a:lnTo>
                <a:lnTo>
                  <a:pt x="837" y="0"/>
                </a:lnTo>
                <a:lnTo>
                  <a:pt x="1182" y="115"/>
                </a:lnTo>
                <a:lnTo>
                  <a:pt x="1576" y="0"/>
                </a:lnTo>
                <a:lnTo>
                  <a:pt x="1872" y="115"/>
                </a:lnTo>
                <a:lnTo>
                  <a:pt x="1872" y="230"/>
                </a:lnTo>
                <a:lnTo>
                  <a:pt x="1576" y="173"/>
                </a:lnTo>
                <a:lnTo>
                  <a:pt x="1182" y="288"/>
                </a:lnTo>
                <a:lnTo>
                  <a:pt x="841" y="136"/>
                </a:lnTo>
                <a:lnTo>
                  <a:pt x="502" y="201"/>
                </a:lnTo>
                <a:lnTo>
                  <a:pt x="197" y="173"/>
                </a:lnTo>
                <a:lnTo>
                  <a:pt x="0" y="230"/>
                </a:lnTo>
                <a:lnTo>
                  <a:pt x="0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524" y="1150853"/>
            <a:ext cx="3229661" cy="30854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609" y="4749346"/>
            <a:ext cx="4115264" cy="186062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95600" y="4572000"/>
            <a:ext cx="244918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1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,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2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sym typeface="Symbol"/>
              </a:rPr>
              <a:t>,.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..,X</a:t>
            </a:r>
            <a:r>
              <a:rPr lang="en-US" sz="3200" i="1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0" y="2286000"/>
            <a:ext cx="1093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 err="1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i="1" kern="0" baseline="-25000" dirty="0" err="1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90600" y="2286000"/>
            <a:ext cx="1091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1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67000" y="2286000"/>
            <a:ext cx="10919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P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(</a:t>
            </a:r>
            <a:r>
              <a:rPr lang="en-US" sz="3200" i="1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X</a:t>
            </a:r>
            <a:r>
              <a:rPr lang="en-US" sz="3200" kern="0" baseline="-25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2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) 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52681" y="5410200"/>
            <a:ext cx="6270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2</a:t>
            </a:r>
            <a:r>
              <a:rPr lang="en-US" sz="3200" i="1" kern="0" baseline="3000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n</a:t>
            </a:r>
            <a:r>
              <a:rPr lang="en-US" sz="3200" kern="0" dirty="0">
                <a:solidFill>
                  <a:schemeClr val="accent6"/>
                </a:solidFill>
                <a:latin typeface="Calibri" pitchFamily="34" charset="0"/>
                <a:ea typeface="+mn-ea"/>
                <a:sym typeface="Symbol"/>
              </a:rPr>
              <a:t> </a:t>
            </a:r>
            <a:endParaRPr lang="en-US" dirty="0">
              <a:solidFill>
                <a:schemeClr val="accent6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E727F2D-9691-40A2-D82D-6969430CB31C}"/>
                  </a:ext>
                </a:extLst>
              </p14:cNvPr>
              <p14:cNvContentPartPr/>
              <p14:nvPr/>
            </p14:nvContentPartPr>
            <p14:xfrm>
              <a:off x="328680" y="1588680"/>
              <a:ext cx="10604880" cy="4929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E727F2D-9691-40A2-D82D-6969430CB31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9320" y="1579320"/>
                <a:ext cx="10623600" cy="494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83157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46469"/>
              </p:ext>
            </p:extLst>
          </p:nvPr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219155"/>
              </p:ext>
            </p:extLst>
          </p:nvPr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/>
              <p:nvPr/>
            </p:nvSpPr>
            <p:spPr>
              <a:xfrm>
                <a:off x="2653872" y="2700195"/>
                <a:ext cx="161768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72" y="2700195"/>
                <a:ext cx="1617687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/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/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577DAC1-86C9-4F70-B292-241429E0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203972" cy="2039539"/>
          </a:xfrm>
        </p:spPr>
        <p:txBody>
          <a:bodyPr/>
          <a:lstStyle/>
          <a:p>
            <a:r>
              <a:rPr lang="en-US" b="0" dirty="0"/>
              <a:t>Are T and W independent?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7067D4D-0B16-A73C-9CC6-BAB532A2D3D7}"/>
                  </a:ext>
                </a:extLst>
              </p14:cNvPr>
              <p14:cNvContentPartPr/>
              <p14:nvPr/>
            </p14:nvContentPartPr>
            <p14:xfrm>
              <a:off x="2365200" y="2440800"/>
              <a:ext cx="9727920" cy="933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7067D4D-0B16-A73C-9CC6-BAB532A2D3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355840" y="2431440"/>
                <a:ext cx="9746640" cy="95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01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graphicFrame>
        <p:nvGraphicFramePr>
          <p:cNvPr id="1041412" name="Group 4"/>
          <p:cNvGraphicFramePr>
            <a:graphicFrameLocks noGrp="1"/>
          </p:cNvGraphicFramePr>
          <p:nvPr/>
        </p:nvGraphicFramePr>
        <p:xfrm>
          <a:off x="2278114" y="3277390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38" name="Group 30"/>
          <p:cNvGraphicFramePr>
            <a:graphicFrameLocks noGrp="1"/>
          </p:cNvGraphicFramePr>
          <p:nvPr/>
        </p:nvGraphicFramePr>
        <p:xfrm>
          <a:off x="7394626" y="3285327"/>
          <a:ext cx="2209800" cy="1854201"/>
        </p:xfrm>
        <a:graphic>
          <a:graphicData uri="http://schemas.openxmlformats.org/drawingml/2006/table">
            <a:tbl>
              <a:tblPr/>
              <a:tblGrid>
                <a:gridCol w="82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41464" name="Group 56"/>
          <p:cNvGraphicFramePr>
            <a:graphicFrameLocks noGrp="1"/>
          </p:cNvGraphicFramePr>
          <p:nvPr/>
        </p:nvGraphicFramePr>
        <p:xfrm>
          <a:off x="5135614" y="2108990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hot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cold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41478" name="Group 70"/>
          <p:cNvGraphicFramePr>
            <a:graphicFrameLocks noGrp="1"/>
          </p:cNvGraphicFramePr>
          <p:nvPr/>
        </p:nvGraphicFramePr>
        <p:xfrm>
          <a:off x="5140376" y="5076027"/>
          <a:ext cx="1428750" cy="1114425"/>
        </p:xfrm>
        <a:graphic>
          <a:graphicData uri="http://schemas.openxmlformats.org/drawingml/2006/table">
            <a:tbl>
              <a:tblPr/>
              <a:tblGrid>
                <a:gridCol w="857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sun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0.4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/>
              <p:nvPr/>
            </p:nvSpPr>
            <p:spPr>
              <a:xfrm>
                <a:off x="2653872" y="2700195"/>
                <a:ext cx="150618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i="1" dirty="0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17D7062-21B3-49C5-9D29-BAB228DE0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3872" y="2700195"/>
                <a:ext cx="150618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3121D0-04AA-43B0-ADFA-D2E858E45679}"/>
                  </a:ext>
                </a:extLst>
              </p:cNvPr>
              <p:cNvSpPr txBox="1"/>
              <p:nvPr/>
            </p:nvSpPr>
            <p:spPr>
              <a:xfrm>
                <a:off x="7798961" y="2693299"/>
                <a:ext cx="190238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D3121D0-04AA-43B0-ADFA-D2E858E45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961" y="2693299"/>
                <a:ext cx="190238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/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03DCCD-0302-4EA6-ADE4-0F48C03FE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1266" y="1486395"/>
                <a:ext cx="1017266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/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79217A-BBCB-4BD0-AB65-436E1CA1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158" y="4462999"/>
                <a:ext cx="115166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248EB16-6CBE-4BF7-979D-2C32713B3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7203972" cy="2039539"/>
          </a:xfrm>
        </p:spPr>
        <p:txBody>
          <a:bodyPr/>
          <a:lstStyle/>
          <a:p>
            <a:r>
              <a:rPr lang="en-US" b="0" dirty="0"/>
              <a:t>Are T and W independent?</a:t>
            </a:r>
          </a:p>
          <a:p>
            <a:r>
              <a:rPr lang="en-US" dirty="0">
                <a:solidFill>
                  <a:srgbClr val="C00000"/>
                </a:solidFill>
              </a:rPr>
              <a:t>No</a:t>
            </a:r>
            <a:endParaRPr lang="en-US" b="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AD083CC-3044-0615-4CB0-B9A680D40E3D}"/>
                  </a:ext>
                </a:extLst>
              </p14:cNvPr>
              <p14:cNvContentPartPr/>
              <p14:nvPr/>
            </p14:nvContentPartPr>
            <p14:xfrm>
              <a:off x="4497480" y="2400840"/>
              <a:ext cx="5231520" cy="3405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AD083CC-3044-0615-4CB0-B9A680D40E3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88120" y="2391480"/>
                <a:ext cx="5250240" cy="3424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22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257800" y="1197465"/>
            <a:ext cx="6054365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2400" dirty="0">
              <a:latin typeface="Calibri"/>
              <a:cs typeface="Calibri"/>
            </a:endParaRPr>
          </a:p>
          <a:p>
            <a:pPr marL="0" indent="0">
              <a:buNone/>
            </a:pPr>
            <a:br>
              <a:rPr lang="en-US" sz="2400" dirty="0">
                <a:latin typeface="Calibri"/>
                <a:cs typeface="Calibri"/>
              </a:rPr>
            </a:br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Model 2: rain affects traffic</a:t>
            </a:r>
          </a:p>
          <a:p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</a:t>
            </a:r>
          </a:p>
        </p:txBody>
      </p:sp>
      <p:sp>
        <p:nvSpPr>
          <p:cNvPr id="106598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5372802" cy="2039539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Variables:</a:t>
            </a:r>
          </a:p>
          <a:p>
            <a:pPr lvl="1" eaLnBrk="1" hangingPunct="1"/>
            <a:r>
              <a:rPr lang="en-US" dirty="0">
                <a:latin typeface="Calibri"/>
                <a:cs typeface="Calibri"/>
              </a:rPr>
              <a:t>R: rain or not</a:t>
            </a:r>
          </a:p>
          <a:p>
            <a:pPr lvl="1" eaLnBrk="1" hangingPunct="1"/>
            <a:r>
              <a:rPr lang="en-US" dirty="0">
                <a:latin typeface="Calibri"/>
                <a:cs typeface="Calibri"/>
              </a:rPr>
              <a:t>T: traffic or not</a:t>
            </a:r>
          </a:p>
          <a:p>
            <a:pPr marL="0" lvl="1" indent="0" eaLnBrk="1" hangingPunct="1">
              <a:buNone/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Model 1: independence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marL="0" indent="0" eaLnBrk="1" hangingPunct="1">
              <a:buNone/>
            </a:pPr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marL="460375" lvl="3" indent="0">
              <a:buNone/>
            </a:pPr>
            <a:endParaRPr lang="en-US" sz="40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Why is an agent using model 2 better?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316018" y="317687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2316018" y="4853277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T</a:t>
            </a:r>
            <a:endParaRPr lang="en-US" sz="2800" baseline="-250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1" y="828964"/>
            <a:ext cx="3886198" cy="1628965"/>
          </a:xfrm>
          <a:prstGeom prst="rect">
            <a:avLst/>
          </a:prstGeom>
        </p:spPr>
      </p:pic>
      <p:sp>
        <p:nvSpPr>
          <p:cNvPr id="8" name="Oval 4"/>
          <p:cNvSpPr>
            <a:spLocks noChangeArrowheads="1"/>
          </p:cNvSpPr>
          <p:nvPr/>
        </p:nvSpPr>
        <p:spPr bwMode="auto">
          <a:xfrm>
            <a:off x="7391400" y="3200591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R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9" name="Oval 5"/>
          <p:cNvSpPr>
            <a:spLocks noChangeArrowheads="1"/>
          </p:cNvSpPr>
          <p:nvPr/>
        </p:nvSpPr>
        <p:spPr bwMode="auto">
          <a:xfrm>
            <a:off x="7391400" y="4876991"/>
            <a:ext cx="762000" cy="7620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i="1">
                <a:latin typeface="Calibri"/>
                <a:cs typeface="Calibri"/>
              </a:rPr>
              <a:t>T</a:t>
            </a:r>
            <a:endParaRPr lang="en-US" sz="2800" baseline="-25000">
              <a:latin typeface="Calibri"/>
              <a:cs typeface="Calibri"/>
            </a:endParaRPr>
          </a:p>
        </p:txBody>
      </p:sp>
      <p:cxnSp>
        <p:nvCxnSpPr>
          <p:cNvPr id="10" name="AutoShape 6"/>
          <p:cNvCxnSpPr>
            <a:cxnSpLocks noChangeShapeType="1"/>
            <a:stCxn id="8" idx="4"/>
            <a:endCxn id="9" idx="0"/>
          </p:cNvCxnSpPr>
          <p:nvPr/>
        </p:nvCxnSpPr>
        <p:spPr bwMode="auto">
          <a:xfrm>
            <a:off x="7772400" y="3976879"/>
            <a:ext cx="0" cy="885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981364"/>
            <a:ext cx="1496345" cy="14478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31B3131-F0A8-FE27-9056-158EAC67B5E7}"/>
                  </a:ext>
                </a:extLst>
              </p14:cNvPr>
              <p14:cNvContentPartPr/>
              <p14:nvPr/>
            </p14:nvContentPartPr>
            <p14:xfrm>
              <a:off x="1776600" y="3005280"/>
              <a:ext cx="8233200" cy="803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31B3131-F0A8-FE27-9056-158EAC67B5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67240" y="2995920"/>
                <a:ext cx="8251920" cy="821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15811" name="Rectangle 3"/>
          <p:cNvSpPr>
            <a:spLocks noGrp="1" noChangeArrowheads="1"/>
          </p:cNvSpPr>
          <p:nvPr>
            <p:ph idx="1"/>
          </p:nvPr>
        </p:nvSpPr>
        <p:spPr>
          <a:xfrm>
            <a:off x="628299" y="994943"/>
            <a:ext cx="10439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Absolute (unconditional) independence very rare (why?)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i="1" dirty="0">
                <a:solidFill>
                  <a:srgbClr val="C00000"/>
                </a:solidFill>
                <a:latin typeface="Calibri"/>
                <a:cs typeface="Calibri"/>
              </a:rPr>
              <a:t>Conditional independence</a:t>
            </a:r>
            <a:r>
              <a:rPr lang="en-US" sz="28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latin typeface="Calibri"/>
                <a:cs typeface="Calibri"/>
              </a:rPr>
              <a:t>is our most basic and robust form of knowledge about uncertain environments.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X is conditionally independent of Y given Z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if and only if: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  <a:sym typeface="Symbol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y,z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or, equivalently, if and only if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             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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 err="1">
                <a:solidFill>
                  <a:srgbClr val="00B0F0"/>
                </a:solidFill>
                <a:sym typeface="Symbol"/>
              </a:rPr>
              <a:t>,</a:t>
            </a:r>
            <a:r>
              <a:rPr lang="en-US" sz="2800" i="1" dirty="0" err="1">
                <a:solidFill>
                  <a:srgbClr val="00B0F0"/>
                </a:solidFill>
                <a:sym typeface="Symbol"/>
              </a:rPr>
              <a:t>y,z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      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,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=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x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P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(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y 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| </a:t>
            </a:r>
            <a:r>
              <a:rPr lang="en-US" sz="2800" i="1" dirty="0">
                <a:solidFill>
                  <a:srgbClr val="00B0F0"/>
                </a:solidFill>
                <a:sym typeface="Symbol"/>
              </a:rPr>
              <a:t>z</a:t>
            </a:r>
            <a:r>
              <a:rPr lang="en-US" sz="2800" dirty="0">
                <a:solidFill>
                  <a:srgbClr val="00B0F0"/>
                </a:solidFill>
                <a:sym typeface="Symbol"/>
              </a:rPr>
              <a:t>)</a:t>
            </a:r>
            <a:endParaRPr lang="en-US" sz="2400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marL="457176" lvl="1" indent="0" eaLnBrk="1" hangingPunct="1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08954F-2FF6-F2B1-0056-DCF35A472EA2}"/>
                  </a:ext>
                </a:extLst>
              </p14:cNvPr>
              <p14:cNvContentPartPr/>
              <p14:nvPr/>
            </p14:nvContentPartPr>
            <p14:xfrm>
              <a:off x="218520" y="897840"/>
              <a:ext cx="11714040" cy="3801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08954F-2FF6-F2B1-0056-DCF35A472E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9160" y="888480"/>
                <a:ext cx="11732760" cy="3819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13E-6144-4455-9AAC-6BA23A108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Independence Rules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761BB-4089-4BB6-AB31-93AED77365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397001"/>
            <a:ext cx="6493674" cy="47291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Independence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If A and B are independent, then: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Conditional independence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If A and B are conditionally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</a:rPr>
              <a:t>       independent given C, then: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/>
              <p:nvPr/>
            </p:nvSpPr>
            <p:spPr>
              <a:xfrm>
                <a:off x="7170631" y="1945701"/>
                <a:ext cx="3409075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51374D6-329F-4AF2-8EE0-60EBE40FC9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0631" y="1945701"/>
                <a:ext cx="3409075" cy="181588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EA94CF-DB12-4F59-A391-7EBFCF68D90A}"/>
                  </a:ext>
                </a:extLst>
              </p:cNvPr>
              <p:cNvSpPr/>
              <p:nvPr/>
            </p:nvSpPr>
            <p:spPr>
              <a:xfrm>
                <a:off x="6900075" y="4712341"/>
                <a:ext cx="5180329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𝐵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∣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𝐶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𝐴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 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𝐵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∣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𝐶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EA94CF-DB12-4F59-A391-7EBFCF68D9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0075" y="4712341"/>
                <a:ext cx="5180329" cy="181588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F2DEC0-D0B6-72E7-18A2-04DD7CAEB20D}"/>
                  </a:ext>
                </a:extLst>
              </p14:cNvPr>
              <p14:cNvContentPartPr/>
              <p14:nvPr/>
            </p14:nvContentPartPr>
            <p14:xfrm>
              <a:off x="3036600" y="5126400"/>
              <a:ext cx="8506440" cy="932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F2DEC0-D0B6-72E7-18A2-04DD7CAEB20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27240" y="5117040"/>
                <a:ext cx="8525160" cy="95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88131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Conditional Independence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idx="1"/>
          </p:nvPr>
        </p:nvSpPr>
        <p:spPr>
          <a:xfrm>
            <a:off x="304799" y="1064418"/>
            <a:ext cx="7792825" cy="3799813"/>
          </a:xfrm>
        </p:spPr>
        <p:txBody>
          <a:bodyPr/>
          <a:lstStyle/>
          <a:p>
            <a:pPr eaLnBrk="1" hangingPunct="1"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P(Traffic, Rain, Umbrella)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If it's </a:t>
            </a:r>
            <a:r>
              <a:rPr lang="en-US" sz="2400" dirty="0" err="1">
                <a:latin typeface="Calibri"/>
                <a:cs typeface="Calibri"/>
              </a:rPr>
              <a:t>rainining</a:t>
            </a:r>
            <a:r>
              <a:rPr lang="en-US" sz="2400" dirty="0">
                <a:latin typeface="Calibri"/>
                <a:cs typeface="Calibri"/>
              </a:rPr>
              <a:t>, the probability that there is traffic doesn't depend on whether see an umbrella: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P(+traffic | +umbrella, +rain) = P(+traffic | +rain)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The same independence holds if it's not raining: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P(+traffic | +umbrella, </a:t>
            </a:r>
            <a:r>
              <a:rPr lang="en-US" dirty="0">
                <a:latin typeface="Calibri"/>
                <a:cs typeface="Calibri"/>
                <a:sym typeface="Symbol" charset="0"/>
              </a:rPr>
              <a:t>-</a:t>
            </a:r>
            <a:r>
              <a:rPr lang="en-US" dirty="0">
                <a:latin typeface="Calibri"/>
                <a:cs typeface="Calibri"/>
              </a:rPr>
              <a:t>rain) = P(+traffic| </a:t>
            </a:r>
            <a:r>
              <a:rPr lang="en-US" dirty="0">
                <a:latin typeface="Calibri"/>
                <a:cs typeface="Calibri"/>
                <a:sym typeface="Symbol" charset="0"/>
              </a:rPr>
              <a:t>-</a:t>
            </a:r>
            <a:r>
              <a:rPr lang="en-US" dirty="0">
                <a:latin typeface="Calibri"/>
                <a:cs typeface="Calibri"/>
              </a:rPr>
              <a:t>rain)</a:t>
            </a: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100000"/>
              </a:lnSpc>
            </a:pPr>
            <a:r>
              <a:rPr lang="en-US" sz="2400" dirty="0">
                <a:latin typeface="Calibri"/>
                <a:cs typeface="Calibri"/>
              </a:rPr>
              <a:t>Traffic is </a:t>
            </a:r>
            <a:r>
              <a:rPr lang="en-US" sz="2400" i="1" dirty="0">
                <a:latin typeface="Calibri"/>
                <a:cs typeface="Calibri"/>
              </a:rPr>
              <a:t>conditionally independent</a:t>
            </a:r>
            <a:r>
              <a:rPr lang="en-US" sz="2400" dirty="0">
                <a:latin typeface="Calibri"/>
                <a:cs typeface="Calibri"/>
              </a:rPr>
              <a:t> of Umbrella given Rain:</a:t>
            </a:r>
          </a:p>
          <a:p>
            <a:pPr lvl="1" eaLnBrk="1" hangingPunct="1">
              <a:lnSpc>
                <a:spcPct val="100000"/>
              </a:lnSpc>
            </a:pPr>
            <a:r>
              <a:rPr lang="en-US" dirty="0">
                <a:latin typeface="Calibri"/>
                <a:cs typeface="Calibri"/>
              </a:rPr>
              <a:t>P(Traffic | Umbrella, Rain) = P(Traffic | Rain)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799" y="4933706"/>
            <a:ext cx="10253221" cy="842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Equivalent statements: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P(Umbrella | Traffic , Rain) = P(Umbrella | Rain)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P(Umbrella, Traffic | Rain) = P(Umbrella | Rain) P(Traffic | Rain)</a:t>
            </a:r>
          </a:p>
          <a:p>
            <a:pPr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One can be derived from the other easily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4B47F8-E6F8-0A6E-31F3-05ABF56FA2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401" y="367131"/>
            <a:ext cx="3918800" cy="20318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42A04DF-18B9-6807-C8ED-871E2C9FDF5B}"/>
                  </a:ext>
                </a:extLst>
              </p14:cNvPr>
              <p14:cNvContentPartPr/>
              <p14:nvPr/>
            </p14:nvContentPartPr>
            <p14:xfrm>
              <a:off x="5831280" y="2768760"/>
              <a:ext cx="4137120" cy="180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42A04DF-18B9-6807-C8ED-871E2C9FDF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21920" y="2759400"/>
                <a:ext cx="4155840" cy="182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1922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3538F9B2-222F-4FEC-BAEC-EA4DA7D7B4B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447800"/>
            <a:ext cx="9982200" cy="5334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7E99F2B-457A-4B4F-9FC7-0C07D5B864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Match the product of CPTs to the Bayes net.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3200" dirty="0">
                <a:solidFill>
                  <a:schemeClr val="tx1"/>
                </a:solidFill>
              </a:rPr>
              <a:t>I.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II.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r>
              <a:rPr lang="en-US" sz="3200" dirty="0">
                <a:solidFill>
                  <a:schemeClr val="tx1"/>
                </a:solidFill>
              </a:rPr>
              <a:t>III.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51C5120-41F2-499D-AB55-FCA42FA6DDAA}"/>
              </a:ext>
            </a:extLst>
          </p:cNvPr>
          <p:cNvGrpSpPr/>
          <p:nvPr/>
        </p:nvGrpSpPr>
        <p:grpSpPr>
          <a:xfrm>
            <a:off x="5374132" y="1935591"/>
            <a:ext cx="1651565" cy="1307647"/>
            <a:chOff x="5358835" y="2590991"/>
            <a:chExt cx="1651565" cy="1307647"/>
          </a:xfrm>
        </p:grpSpPr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92F69D57-D9F3-42E9-9D18-D472DF786633}"/>
                </a:ext>
              </a:extLst>
            </p:cNvPr>
            <p:cNvCxnSpPr>
              <a:cxnSpLocks noChangeShapeType="1"/>
              <a:stCxn id="41" idx="5"/>
              <a:endCxn id="37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D6B9DD8B-8AC6-4A02-9F21-4DE9CB97B3F5}"/>
                </a:ext>
              </a:extLst>
            </p:cNvPr>
            <p:cNvCxnSpPr>
              <a:cxnSpLocks noChangeShapeType="1"/>
              <a:stCxn id="41" idx="3"/>
              <a:endCxn id="39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F964E06-F10F-4812-A396-CC1CEDE9560D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41" name="Oval 3">
                <a:extLst>
                  <a:ext uri="{FF2B5EF4-FFF2-40B4-BE49-F238E27FC236}">
                    <a16:creationId xmlns:a16="http://schemas.microsoft.com/office/drawing/2014/main" id="{A9D287CD-61EA-4883-9635-5C43346AB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1C9DD4B5-A3C4-47F0-929F-C6B61C73A01D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4DE6780-36A5-4700-93EA-1AA9BE3C174F}"/>
                </a:ext>
              </a:extLst>
            </p:cNvPr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39" name="Oval 3">
                <a:extLst>
                  <a:ext uri="{FF2B5EF4-FFF2-40B4-BE49-F238E27FC236}">
                    <a16:creationId xmlns:a16="http://schemas.microsoft.com/office/drawing/2014/main" id="{688E1C72-2680-48F8-95C2-39D9CB50B2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>
                    <a:extLst>
                      <a:ext uri="{FF2B5EF4-FFF2-40B4-BE49-F238E27FC236}">
                        <a16:creationId xmlns:a16="http://schemas.microsoft.com/office/drawing/2014/main" id="{6B352471-3C46-46E0-A691-ACE20FAB63D5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6BC3CCB-724D-4400-80EB-B59FF16B3635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37" name="Oval 3">
                <a:extLst>
                  <a:ext uri="{FF2B5EF4-FFF2-40B4-BE49-F238E27FC236}">
                    <a16:creationId xmlns:a16="http://schemas.microsoft.com/office/drawing/2014/main" id="{475B03F9-9C41-42AC-B72B-410D2DDFE0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>
                    <a:extLst>
                      <a:ext uri="{FF2B5EF4-FFF2-40B4-BE49-F238E27FC236}">
                        <a16:creationId xmlns:a16="http://schemas.microsoft.com/office/drawing/2014/main" id="{A2E21D6D-08F9-4AE1-A093-D1E9F99FE92D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A278EDA-4DEF-44BF-A7FC-9ED76FD604B6}"/>
              </a:ext>
            </a:extLst>
          </p:cNvPr>
          <p:cNvGrpSpPr/>
          <p:nvPr/>
        </p:nvGrpSpPr>
        <p:grpSpPr>
          <a:xfrm>
            <a:off x="1482900" y="2337471"/>
            <a:ext cx="2490943" cy="470745"/>
            <a:chOff x="972988" y="3048000"/>
            <a:chExt cx="2490943" cy="470745"/>
          </a:xfrm>
        </p:grpSpPr>
        <p:cxnSp>
          <p:nvCxnSpPr>
            <p:cNvPr id="44" name="AutoShape 6">
              <a:extLst>
                <a:ext uri="{FF2B5EF4-FFF2-40B4-BE49-F238E27FC236}">
                  <a16:creationId xmlns:a16="http://schemas.microsoft.com/office/drawing/2014/main" id="{260DA4D9-E9BF-474B-BC3A-331F1E424D9B}"/>
                </a:ext>
              </a:extLst>
            </p:cNvPr>
            <p:cNvCxnSpPr>
              <a:cxnSpLocks noChangeShapeType="1"/>
              <a:stCxn id="51" idx="6"/>
              <a:endCxn id="49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6">
              <a:extLst>
                <a:ext uri="{FF2B5EF4-FFF2-40B4-BE49-F238E27FC236}">
                  <a16:creationId xmlns:a16="http://schemas.microsoft.com/office/drawing/2014/main" id="{552867A1-463C-4977-8989-7DFF8686B701}"/>
                </a:ext>
              </a:extLst>
            </p:cNvPr>
            <p:cNvCxnSpPr>
              <a:cxnSpLocks noChangeShapeType="1"/>
              <a:stCxn id="53" idx="6"/>
              <a:endCxn id="51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76C1B87-3D94-428D-9F77-1BF4CDFE74A1}"/>
                </a:ext>
              </a:extLst>
            </p:cNvPr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53" name="Oval 3">
                <a:extLst>
                  <a:ext uri="{FF2B5EF4-FFF2-40B4-BE49-F238E27FC236}">
                    <a16:creationId xmlns:a16="http://schemas.microsoft.com/office/drawing/2014/main" id="{A6433942-69DE-4FE6-B389-13896AD6D1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3D51F83A-754C-4F0F-A836-DF64C5713048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63AC814-A91F-42A6-956E-4B644F55AF25}"/>
                </a:ext>
              </a:extLst>
            </p:cNvPr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51" name="Oval 3">
                <a:extLst>
                  <a:ext uri="{FF2B5EF4-FFF2-40B4-BE49-F238E27FC236}">
                    <a16:creationId xmlns:a16="http://schemas.microsoft.com/office/drawing/2014/main" id="{7C3ABB88-A4E9-4B58-9301-37830FC5FA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489D5BD6-A29E-47E9-A6BC-1213CD6FC5DA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A32595FF-93F8-4581-9523-5AC92FCDBBBF}"/>
                </a:ext>
              </a:extLst>
            </p:cNvPr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49" name="Oval 3">
                <a:extLst>
                  <a:ext uri="{FF2B5EF4-FFF2-40B4-BE49-F238E27FC236}">
                    <a16:creationId xmlns:a16="http://schemas.microsoft.com/office/drawing/2014/main" id="{0EF39D6F-929D-4B08-9414-E1D6C2251E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533FD2E9-2ED3-4232-A309-7A6C591038B2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BEB60C6-FBB6-4A9B-A470-CB7D179D7F57}"/>
              </a:ext>
            </a:extLst>
          </p:cNvPr>
          <p:cNvGrpSpPr/>
          <p:nvPr/>
        </p:nvGrpSpPr>
        <p:grpSpPr>
          <a:xfrm>
            <a:off x="9092411" y="1874190"/>
            <a:ext cx="1698978" cy="1388065"/>
            <a:chOff x="9051634" y="2514600"/>
            <a:chExt cx="1698978" cy="1388065"/>
          </a:xfrm>
        </p:grpSpPr>
        <p:cxnSp>
          <p:nvCxnSpPr>
            <p:cNvPr id="56" name="AutoShape 6">
              <a:extLst>
                <a:ext uri="{FF2B5EF4-FFF2-40B4-BE49-F238E27FC236}">
                  <a16:creationId xmlns:a16="http://schemas.microsoft.com/office/drawing/2014/main" id="{B267B1B0-1548-4E46-832D-4C0971B3BA8F}"/>
                </a:ext>
              </a:extLst>
            </p:cNvPr>
            <p:cNvCxnSpPr>
              <a:cxnSpLocks noChangeShapeType="1"/>
              <a:stCxn id="63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7" name="AutoShape 6">
              <a:extLst>
                <a:ext uri="{FF2B5EF4-FFF2-40B4-BE49-F238E27FC236}">
                  <a16:creationId xmlns:a16="http://schemas.microsoft.com/office/drawing/2014/main" id="{5D03117D-05D9-4ECE-AD2F-A76400FD03C1}"/>
                </a:ext>
              </a:extLst>
            </p:cNvPr>
            <p:cNvCxnSpPr>
              <a:cxnSpLocks noChangeShapeType="1"/>
              <a:stCxn id="65" idx="4"/>
              <a:endCxn id="6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DC167F09-46A7-4D21-B312-BE6649AC5E30}"/>
                </a:ext>
              </a:extLst>
            </p:cNvPr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65" name="Oval 3">
                <a:extLst>
                  <a:ext uri="{FF2B5EF4-FFF2-40B4-BE49-F238E27FC236}">
                    <a16:creationId xmlns:a16="http://schemas.microsoft.com/office/drawing/2014/main" id="{FD8BCB6D-D77B-427C-A07A-F3883CDD08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6" name="Rectangle 65">
                    <a:extLst>
                      <a:ext uri="{FF2B5EF4-FFF2-40B4-BE49-F238E27FC236}">
                        <a16:creationId xmlns:a16="http://schemas.microsoft.com/office/drawing/2014/main" id="{F2D5B186-B61D-4416-831D-35ACFE031301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067C5604-0DA9-45D3-B439-31DB25C13AE9}"/>
                </a:ext>
              </a:extLst>
            </p:cNvPr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63" name="Oval 3">
                <a:extLst>
                  <a:ext uri="{FF2B5EF4-FFF2-40B4-BE49-F238E27FC236}">
                    <a16:creationId xmlns:a16="http://schemas.microsoft.com/office/drawing/2014/main" id="{5FA46776-4FE0-46CA-9B67-B6B6EB014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4" name="Rectangle 63">
                    <a:extLst>
                      <a:ext uri="{FF2B5EF4-FFF2-40B4-BE49-F238E27FC236}">
                        <a16:creationId xmlns:a16="http://schemas.microsoft.com/office/drawing/2014/main" id="{F758772A-E4E8-4F63-914D-2CE210AE1BFC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BF3DA6-CFE3-463F-B2A6-6D18AD32A65A}"/>
                </a:ext>
              </a:extLst>
            </p:cNvPr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61" name="Oval 3">
                <a:extLst>
                  <a:ext uri="{FF2B5EF4-FFF2-40B4-BE49-F238E27FC236}">
                    <a16:creationId xmlns:a16="http://schemas.microsoft.com/office/drawing/2014/main" id="{1C96704B-4E2B-4750-BFB6-206FA9E494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6F842719-4351-4CD6-A13B-2A282CF6267F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394E9C1-5220-4FC9-B615-2300FCEF2047}"/>
                  </a:ext>
                </a:extLst>
              </p:cNvPr>
              <p:cNvSpPr/>
              <p:nvPr/>
            </p:nvSpPr>
            <p:spPr>
              <a:xfrm>
                <a:off x="1343923" y="3702768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E394E9C1-5220-4FC9-B615-2300FCEF20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923" y="3702768"/>
                <a:ext cx="3046024" cy="461665"/>
              </a:xfrm>
              <a:prstGeom prst="rect">
                <a:avLst/>
              </a:prstGeom>
              <a:blipFill>
                <a:blip r:embed="rId11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5950E61-00B9-4467-959E-C457D8405A06}"/>
                  </a:ext>
                </a:extLst>
              </p:cNvPr>
              <p:cNvSpPr/>
              <p:nvPr/>
            </p:nvSpPr>
            <p:spPr>
              <a:xfrm>
                <a:off x="4880476" y="3701280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C5950E61-00B9-4467-959E-C457D8405A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76" y="3701280"/>
                <a:ext cx="3046024" cy="461665"/>
              </a:xfrm>
              <a:prstGeom prst="rect">
                <a:avLst/>
              </a:prstGeom>
              <a:blipFill>
                <a:blip r:embed="rId12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1407860-B347-4461-BB02-07A5267B8B60}"/>
                  </a:ext>
                </a:extLst>
              </p:cNvPr>
              <p:cNvSpPr/>
              <p:nvPr/>
            </p:nvSpPr>
            <p:spPr>
              <a:xfrm>
                <a:off x="8550146" y="3730018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1407860-B347-4461-BB02-07A5267B8B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3730018"/>
                <a:ext cx="2940240" cy="461665"/>
              </a:xfrm>
              <a:prstGeom prst="rect">
                <a:avLst/>
              </a:prstGeom>
              <a:blipFill>
                <a:blip r:embed="rId13"/>
                <a:stretch>
                  <a:fillRect l="-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6EC85AA-3B2F-49BC-9558-ABCC62EE5472}"/>
                  </a:ext>
                </a:extLst>
              </p:cNvPr>
              <p:cNvSpPr/>
              <p:nvPr/>
            </p:nvSpPr>
            <p:spPr>
              <a:xfrm>
                <a:off x="4920588" y="4806219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16EC85AA-3B2F-49BC-9558-ABCC62EE54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0588" y="4806219"/>
                <a:ext cx="3046024" cy="461665"/>
              </a:xfrm>
              <a:prstGeom prst="rect">
                <a:avLst/>
              </a:prstGeom>
              <a:blipFill>
                <a:blip r:embed="rId14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FD678DB-799F-433B-8D02-0032300F1377}"/>
                  </a:ext>
                </a:extLst>
              </p:cNvPr>
              <p:cNvSpPr/>
              <p:nvPr/>
            </p:nvSpPr>
            <p:spPr>
              <a:xfrm>
                <a:off x="8550146" y="4793469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FD678DB-799F-433B-8D02-0032300F13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4793469"/>
                <a:ext cx="3046024" cy="461665"/>
              </a:xfrm>
              <a:prstGeom prst="rect">
                <a:avLst/>
              </a:prstGeom>
              <a:blipFill>
                <a:blip r:embed="rId15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6073005-F312-4E72-B0AE-D1FFA34A0C56}"/>
                  </a:ext>
                </a:extLst>
              </p:cNvPr>
              <p:cNvSpPr/>
              <p:nvPr/>
            </p:nvSpPr>
            <p:spPr>
              <a:xfrm>
                <a:off x="1396815" y="4806220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6073005-F312-4E72-B0AE-D1FFA34A0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6815" y="4806220"/>
                <a:ext cx="2940240" cy="461665"/>
              </a:xfrm>
              <a:prstGeom prst="rect">
                <a:avLst/>
              </a:prstGeom>
              <a:blipFill>
                <a:blip r:embed="rId16"/>
                <a:stretch>
                  <a:fillRect l="-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F3CA6D3-D57E-416A-A352-0387257E0F1D}"/>
                  </a:ext>
                </a:extLst>
              </p:cNvPr>
              <p:cNvSpPr/>
              <p:nvPr/>
            </p:nvSpPr>
            <p:spPr>
              <a:xfrm>
                <a:off x="8550146" y="5981421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2F3CA6D3-D57E-416A-A352-0387257E0F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0146" y="5981421"/>
                <a:ext cx="3046024" cy="461665"/>
              </a:xfrm>
              <a:prstGeom prst="rect">
                <a:avLst/>
              </a:prstGeom>
              <a:blipFill>
                <a:blip r:embed="rId17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CAC04F-388C-412E-A458-6FBAE145E99D}"/>
                  </a:ext>
                </a:extLst>
              </p:cNvPr>
              <p:cNvSpPr/>
              <p:nvPr/>
            </p:nvSpPr>
            <p:spPr>
              <a:xfrm>
                <a:off x="1370519" y="5952684"/>
                <a:ext cx="304602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3DCAC04F-388C-412E-A458-6FBAE145E9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519" y="5952684"/>
                <a:ext cx="3046024" cy="461665"/>
              </a:xfrm>
              <a:prstGeom prst="rect">
                <a:avLst/>
              </a:prstGeom>
              <a:blipFill>
                <a:blip r:embed="rId18"/>
                <a:stretch>
                  <a:fillRect l="-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5F8C2EC-E281-4225-95DD-8F33550C1DEF}"/>
                  </a:ext>
                </a:extLst>
              </p:cNvPr>
              <p:cNvSpPr/>
              <p:nvPr/>
            </p:nvSpPr>
            <p:spPr>
              <a:xfrm>
                <a:off x="4880476" y="5981421"/>
                <a:ext cx="29402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95F8C2EC-E281-4225-95DD-8F33550C1D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476" y="5981421"/>
                <a:ext cx="2940240" cy="461665"/>
              </a:xfrm>
              <a:prstGeom prst="rect">
                <a:avLst/>
              </a:prstGeom>
              <a:blipFill>
                <a:blip r:embed="rId19"/>
                <a:stretch>
                  <a:fillRect l="-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1F1131A-3268-7506-435F-6592F37AB2D7}"/>
                  </a:ext>
                </a:extLst>
              </p14:cNvPr>
              <p14:cNvContentPartPr/>
              <p14:nvPr/>
            </p14:nvContentPartPr>
            <p14:xfrm>
              <a:off x="231840" y="3486600"/>
              <a:ext cx="704520" cy="988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1F1131A-3268-7506-435F-6592F37AB2D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22480" y="3477240"/>
                <a:ext cx="723240" cy="100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7872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06400" y="1343870"/>
            <a:ext cx="11379200" cy="46166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Wingdings"/>
              </a:rPr>
              <a:t>Common local </a:t>
            </a:r>
            <a:r>
              <a:rPr lang="en-US" sz="2800" dirty="0" err="1">
                <a:latin typeface="Calibri"/>
                <a:cs typeface="Calibri"/>
                <a:sym typeface="Wingdings"/>
              </a:rPr>
              <a:t>releation</a:t>
            </a:r>
            <a:r>
              <a:rPr lang="en-US" dirty="0" err="1">
                <a:latin typeface="Calibri"/>
                <a:cs typeface="Calibri"/>
                <a:sym typeface="Wingdings"/>
              </a:rPr>
              <a:t>ships</a:t>
            </a:r>
            <a:r>
              <a:rPr lang="en-US" dirty="0">
                <a:latin typeface="Calibri"/>
                <a:cs typeface="Calibri"/>
                <a:sym typeface="Wingdings"/>
              </a:rPr>
              <a:t> within a Bayes net</a:t>
            </a:r>
            <a:endParaRPr lang="en-US" sz="2400" dirty="0">
              <a:latin typeface="Calibri"/>
              <a:cs typeface="Calibri"/>
              <a:sym typeface="Wingding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73794" cy="461665"/>
              <a:chOff x="5990597" y="3500735"/>
              <a:chExt cx="473794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23128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𝑆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23128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73794" cy="468035"/>
              <a:chOff x="5410200" y="4340347"/>
              <a:chExt cx="473794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5320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𝐹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53201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5526" cy="1388065"/>
            <a:chOff x="9051634" y="2514600"/>
            <a:chExt cx="1695526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0489" cy="468035"/>
              <a:chOff x="5410200" y="4340347"/>
              <a:chExt cx="490489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633E2A2-AAD5-E0A0-E64A-1D3A3274D835}"/>
              </a:ext>
            </a:extLst>
          </p:cNvPr>
          <p:cNvSpPr txBox="1"/>
          <p:nvPr/>
        </p:nvSpPr>
        <p:spPr>
          <a:xfrm>
            <a:off x="1012518" y="1965102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Causal Chain</a:t>
            </a:r>
            <a:endParaRPr 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988CE6-8B23-5D40-9D9C-695C8121A1B4}"/>
              </a:ext>
            </a:extLst>
          </p:cNvPr>
          <p:cNvSpPr txBox="1"/>
          <p:nvPr/>
        </p:nvSpPr>
        <p:spPr>
          <a:xfrm>
            <a:off x="4878321" y="1965198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Common Cause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94F07A-43F6-869C-EB3C-35AA03BC1579}"/>
              </a:ext>
            </a:extLst>
          </p:cNvPr>
          <p:cNvSpPr txBox="1"/>
          <p:nvPr/>
        </p:nvSpPr>
        <p:spPr>
          <a:xfrm>
            <a:off x="8801100" y="1936448"/>
            <a:ext cx="2399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/>
                <a:cs typeface="Calibri"/>
                <a:sym typeface="Wingdings"/>
              </a:rPr>
              <a:t>Common Effect</a:t>
            </a:r>
            <a:endParaRPr lang="en-US" sz="24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5F9D3A0C-819B-20E5-D8D2-AA2D5092D2C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90" y="4293474"/>
            <a:ext cx="3438328" cy="225892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5358A0A7-C20F-6601-D63A-49EB4B25CBBC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8" r="7917"/>
          <a:stretch/>
        </p:blipFill>
        <p:spPr>
          <a:xfrm>
            <a:off x="4401878" y="4336068"/>
            <a:ext cx="3636335" cy="221690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870910F5-FC9D-1E48-C13F-73713609AC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34060" y="4240146"/>
            <a:ext cx="2734014" cy="238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724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4FE7D-19F1-4518-85EB-3218B1B4C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Causal Chain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D6DD7-DCBB-4C35-A949-5CEC891EB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Fire, Smoke, Alarm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Causal story to create Bayes net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Joint distribution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Assumptions?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EC1AE3-25BC-4D1E-9012-142CA080F70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782" y="1212915"/>
            <a:ext cx="4251538" cy="279318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E98AE66-AE37-A92F-09E4-4E94C21D4215}"/>
                  </a:ext>
                </a:extLst>
              </p14:cNvPr>
              <p14:cNvContentPartPr/>
              <p14:nvPr/>
            </p14:nvContentPartPr>
            <p14:xfrm>
              <a:off x="1279800" y="15480"/>
              <a:ext cx="9245880" cy="67514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E98AE66-AE37-A92F-09E4-4E94C21D421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70440" y="6120"/>
                <a:ext cx="9264600" cy="677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0059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Cause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Traffic, Umbrella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 err="1">
                <a:solidFill>
                  <a:schemeClr val="tx2"/>
                </a:solidFill>
                <a:cs typeface="Calibri"/>
              </a:rPr>
              <a:t>Raint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, Traffic, Umbrella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800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00" y="1136650"/>
            <a:ext cx="3918800" cy="20318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7168AB-48D8-4B7F-8D29-C2E03CCCD986}"/>
              </a:ext>
            </a:extLst>
          </p:cNvPr>
          <p:cNvGrpSpPr/>
          <p:nvPr/>
        </p:nvGrpSpPr>
        <p:grpSpPr>
          <a:xfrm>
            <a:off x="6190456" y="1534693"/>
            <a:ext cx="1651565" cy="1307647"/>
            <a:chOff x="5358835" y="2590991"/>
            <a:chExt cx="1651565" cy="1307647"/>
          </a:xfrm>
        </p:grpSpPr>
        <p:cxnSp>
          <p:nvCxnSpPr>
            <p:cNvPr id="3" name="AutoShape 6">
              <a:extLst>
                <a:ext uri="{FF2B5EF4-FFF2-40B4-BE49-F238E27FC236}">
                  <a16:creationId xmlns:a16="http://schemas.microsoft.com/office/drawing/2014/main" id="{066A02DB-C024-D7F9-6771-F64B182288F5}"/>
                </a:ext>
              </a:extLst>
            </p:cNvPr>
            <p:cNvCxnSpPr>
              <a:cxnSpLocks noChangeShapeType="1"/>
              <a:stCxn id="13" idx="5"/>
              <a:endCxn id="9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19FA9A94-76F1-D5FC-2957-95F440572BF3}"/>
                </a:ext>
              </a:extLst>
            </p:cNvPr>
            <p:cNvCxnSpPr>
              <a:cxnSpLocks noChangeShapeType="1"/>
              <a:stCxn id="13" idx="3"/>
              <a:endCxn id="11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02AEFF0-0A9D-9EA4-6759-9DC6E81AA974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27483E6C-0B2F-A8A1-DEFC-849FF4A495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55AAEF-1012-AC94-9C5F-4F09D18DB0AF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2755AAEF-1012-AC94-9C5F-4F09D18DB0A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E41372-5E06-D287-D8A7-50DDC992E4BF}"/>
                </a:ext>
              </a:extLst>
            </p:cNvPr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541271D1-1D15-9818-4A23-366555DD08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6FA39139-A130-B32D-D6E4-26AAA7F93F04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6FA39139-A130-B32D-D6E4-26AAA7F93F0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1880CD1-5697-B5A5-DC32-998E97BF5055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02D24584-5048-3FA8-79C2-09C20BE376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1998D71-7030-17AA-2E9A-E3DB11252049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1998D71-7030-17AA-2E9A-E3DB1125204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02362179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Cause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Traffic, Umbrella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Umbrella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Rain, Traffic, Umbrella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Traffic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Umbrella 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rgbClr val="CC00CC"/>
                </a:solidFill>
                <a:latin typeface="Calibri"/>
                <a:cs typeface="Calibri"/>
              </a:rPr>
              <a:t> Rain</a:t>
            </a:r>
            <a:r>
              <a:rPr lang="en-US" sz="2800" dirty="0">
                <a:solidFill>
                  <a:srgbClr val="CC00CC"/>
                </a:solidFill>
                <a:latin typeface="Calibri"/>
                <a:cs typeface="Calibri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00" y="1136650"/>
            <a:ext cx="3918800" cy="20318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FF73CF3-353B-211A-1DF4-5E00C3215178}"/>
              </a:ext>
            </a:extLst>
          </p:cNvPr>
          <p:cNvGrpSpPr/>
          <p:nvPr/>
        </p:nvGrpSpPr>
        <p:grpSpPr>
          <a:xfrm>
            <a:off x="6190456" y="1534693"/>
            <a:ext cx="1651565" cy="1307647"/>
            <a:chOff x="5358835" y="2590991"/>
            <a:chExt cx="1651565" cy="1307647"/>
          </a:xfrm>
        </p:grpSpPr>
        <p:cxnSp>
          <p:nvCxnSpPr>
            <p:cNvPr id="3" name="AutoShape 6">
              <a:extLst>
                <a:ext uri="{FF2B5EF4-FFF2-40B4-BE49-F238E27FC236}">
                  <a16:creationId xmlns:a16="http://schemas.microsoft.com/office/drawing/2014/main" id="{EAE062DE-68BA-8AC7-7C12-B9ECDE8D6310}"/>
                </a:ext>
              </a:extLst>
            </p:cNvPr>
            <p:cNvCxnSpPr>
              <a:cxnSpLocks noChangeShapeType="1"/>
              <a:stCxn id="13" idx="5"/>
              <a:endCxn id="9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8A501EB0-3BFB-7949-E3DA-DB4CE6F8E952}"/>
                </a:ext>
              </a:extLst>
            </p:cNvPr>
            <p:cNvCxnSpPr>
              <a:cxnSpLocks noChangeShapeType="1"/>
              <a:stCxn id="13" idx="3"/>
              <a:endCxn id="11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5A59FA0-362D-4BB9-F78D-B21CBF1419C8}"/>
                </a:ext>
              </a:extLst>
            </p:cNvPr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4B084F44-E956-D215-B259-B4242E4B39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145421D-1AD3-4994-E38C-CA0A39417530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7145421D-1AD3-4994-E38C-CA0A3941753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2F6C709-A325-A72F-F879-B74C6912D4D5}"/>
                </a:ext>
              </a:extLst>
            </p:cNvPr>
            <p:cNvGrpSpPr/>
            <p:nvPr/>
          </p:nvGrpSpPr>
          <p:grpSpPr>
            <a:xfrm>
              <a:off x="5358835" y="3430603"/>
              <a:ext cx="473794" cy="468035"/>
              <a:chOff x="5410200" y="4340347"/>
              <a:chExt cx="473794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1498AA0C-C26B-D4AF-8980-9E941863C8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3F2951B-218F-3FC9-67A0-EFB8B124249B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23F2951B-218F-3FC9-67A0-EFB8B124249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43070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68E86BF-9BDA-240D-7577-973C0E13DFA6}"/>
                </a:ext>
              </a:extLst>
            </p:cNvPr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2619CBBE-D4D4-76F3-7625-DBD2CBAFE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90C4036C-9666-A883-5C2D-124C8DEBD70F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𝑈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90C4036C-9666-A883-5C2D-124C8DEBD70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D890C637-7AE4-0F89-BFCB-F2207AC56D2D}"/>
                  </a:ext>
                </a:extLst>
              </p14:cNvPr>
              <p14:cNvContentPartPr/>
              <p14:nvPr/>
            </p14:nvContentPartPr>
            <p14:xfrm>
              <a:off x="127440" y="582840"/>
              <a:ext cx="11700720" cy="56700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D890C637-7AE4-0F89-BFCB-F2207AC56D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8080" y="573480"/>
                <a:ext cx="11719440" cy="5688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09E02-66DC-77BB-6C15-95211B7BA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BD22C39-9A25-5687-25D2-FE11F6ABB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Effect</a:t>
            </a:r>
          </a:p>
        </p:txBody>
      </p:sp>
      <p:sp>
        <p:nvSpPr>
          <p:cNvPr id="1039363" name="Rectangle 3">
            <a:extLst>
              <a:ext uri="{FF2B5EF4-FFF2-40B4-BE49-F238E27FC236}">
                <a16:creationId xmlns:a16="http://schemas.microsoft.com/office/drawing/2014/main" id="{927C2351-8DB7-D539-DE2F-F56BDDFAE8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Hockey,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Hockey, Traffic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</a:t>
            </a:r>
            <a:endParaRPr lang="en-US" sz="2400" dirty="0">
              <a:solidFill>
                <a:schemeClr val="tx2"/>
              </a:solidFill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28E65F-9784-5998-0219-26E3D489B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497" y="994943"/>
            <a:ext cx="2734014" cy="23855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CBCF697-5092-3D45-9A9B-AEA6F67B6EE8}"/>
                  </a:ext>
                </a:extLst>
              </p14:cNvPr>
              <p14:cNvContentPartPr/>
              <p14:nvPr/>
            </p14:nvContentPartPr>
            <p14:xfrm>
              <a:off x="11263680" y="1368720"/>
              <a:ext cx="592560" cy="670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CBCF697-5092-3D45-9A9B-AEA6F67B6EE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254320" y="1359360"/>
                <a:ext cx="611280" cy="68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9621232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B6138-D7A1-0B62-041E-7D755909C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990966B-6C69-A35A-C933-0405A2E75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Common Effect</a:t>
            </a:r>
          </a:p>
        </p:txBody>
      </p:sp>
      <p:sp>
        <p:nvSpPr>
          <p:cNvPr id="1039363" name="Rectangle 3">
            <a:extLst>
              <a:ext uri="{FF2B5EF4-FFF2-40B4-BE49-F238E27FC236}">
                <a16:creationId xmlns:a16="http://schemas.microsoft.com/office/drawing/2014/main" id="{28C7A978-EB71-D3E5-A55F-AB69EB296A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1313" y="1676400"/>
            <a:ext cx="11698287" cy="5029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333399"/>
              </a:buClr>
            </a:pPr>
            <a:r>
              <a:rPr lang="en-US" sz="2800" dirty="0">
                <a:latin typeface="Calibri"/>
                <a:cs typeface="Calibri"/>
              </a:rPr>
              <a:t>Chain rule:</a:t>
            </a:r>
          </a:p>
          <a:p>
            <a:pPr lvl="0">
              <a:lnSpc>
                <a:spcPct val="80000"/>
              </a:lnSpc>
              <a:buClr>
                <a:srgbClr val="333399"/>
              </a:buClr>
              <a:buNone/>
            </a:pPr>
            <a:r>
              <a:rPr lang="en-US" sz="2800" i="1" dirty="0">
                <a:solidFill>
                  <a:srgbClr val="CC00CC"/>
                </a:solidFill>
                <a:latin typeface="Calibri"/>
                <a:ea typeface="ＭＳ Ｐゴシック" charset="0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2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 err="1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n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 = </a:t>
            </a:r>
            <a:r>
              <a:rPr lang="en-US" sz="2800" kern="1200" dirty="0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</a:t>
            </a:r>
            <a:r>
              <a:rPr lang="en-US" sz="2800" i="1" kern="1200" baseline="-43000" dirty="0" err="1">
                <a:solidFill>
                  <a:schemeClr val="tx2"/>
                </a:solidFill>
                <a:latin typeface="Arial" charset="0"/>
                <a:ea typeface="ＭＳ Ｐゴシック" charset="0"/>
                <a:sym typeface="Symbol"/>
              </a:rPr>
              <a:t>i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| 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x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1</a:t>
            </a:r>
            <a:r>
              <a:rPr lang="en-US" sz="2800" kern="12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,…,</a:t>
            </a:r>
            <a:r>
              <a:rPr lang="en-US" sz="2800" i="1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 x</a:t>
            </a:r>
            <a:r>
              <a:rPr lang="en-US" sz="2800" i="1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i</a:t>
            </a:r>
            <a:r>
              <a:rPr lang="en-US" sz="2800" kern="1200" baseline="-250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-1</a:t>
            </a:r>
            <a:r>
              <a:rPr lang="en-US" sz="2800" dirty="0">
                <a:solidFill>
                  <a:schemeClr val="tx2"/>
                </a:solidFill>
                <a:latin typeface="Calibri"/>
                <a:ea typeface="ＭＳ Ｐゴシック" charset="0"/>
                <a:cs typeface="Calibri"/>
              </a:rPr>
              <a:t>)</a:t>
            </a:r>
            <a:endParaRPr lang="en-US" sz="2000" dirty="0">
              <a:solidFill>
                <a:schemeClr val="tx2"/>
              </a:solidFill>
              <a:latin typeface="Calibri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Trivial decomposition: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Rain, Hockey, Traffic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 =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Hockey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 | </a:t>
            </a:r>
            <a:r>
              <a:rPr lang="en-US" sz="2800" i="1" dirty="0">
                <a:solidFill>
                  <a:srgbClr val="D60093"/>
                </a:solidFill>
                <a:latin typeface="Calibri"/>
                <a:cs typeface="Calibri"/>
              </a:rPr>
              <a:t>Rain</a:t>
            </a:r>
            <a:r>
              <a:rPr lang="en-US" sz="2800" dirty="0">
                <a:solidFill>
                  <a:srgbClr val="D60093"/>
                </a:solidFill>
                <a:latin typeface="Calibri"/>
                <a:cs typeface="Calibri"/>
              </a:rPr>
              <a:t>) 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P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(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Traffic 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|</a:t>
            </a:r>
            <a:r>
              <a:rPr lang="en-US" sz="2800" i="1" dirty="0">
                <a:solidFill>
                  <a:schemeClr val="tx2"/>
                </a:solidFill>
                <a:latin typeface="Calibri"/>
                <a:cs typeface="Calibri"/>
              </a:rPr>
              <a:t> Rain, Hockey</a:t>
            </a:r>
            <a:r>
              <a:rPr lang="en-US" sz="2800" dirty="0">
                <a:solidFill>
                  <a:schemeClr val="tx2"/>
                </a:solidFill>
                <a:latin typeface="Calibri"/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latin typeface="Calibri"/>
              <a:cs typeface="Calibri"/>
            </a:endParaRPr>
          </a:p>
          <a:p>
            <a:pPr lvl="3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With assumption of conditional independence:</a:t>
            </a: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Rain, Hockey, Traffic</a:t>
            </a:r>
            <a:r>
              <a:rPr lang="en-US" dirty="0">
                <a:solidFill>
                  <a:schemeClr val="tx2"/>
                </a:solidFill>
                <a:cs typeface="Calibri"/>
              </a:rPr>
              <a:t>) =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Rain</a:t>
            </a:r>
            <a:r>
              <a:rPr lang="en-US" dirty="0">
                <a:solidFill>
                  <a:schemeClr val="tx2"/>
                </a:solidFill>
                <a:cs typeface="Calibri"/>
              </a:rPr>
              <a:t>)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 </a:t>
            </a:r>
            <a:r>
              <a:rPr lang="en-US" i="1" dirty="0">
                <a:solidFill>
                  <a:srgbClr val="D60093"/>
                </a:solidFill>
                <a:cs typeface="Calibri"/>
              </a:rPr>
              <a:t>P</a:t>
            </a:r>
            <a:r>
              <a:rPr lang="en-US" dirty="0">
                <a:solidFill>
                  <a:srgbClr val="D60093"/>
                </a:solidFill>
                <a:cs typeface="Calibri"/>
              </a:rPr>
              <a:t>(</a:t>
            </a:r>
            <a:r>
              <a:rPr lang="en-US" i="1" dirty="0">
                <a:solidFill>
                  <a:srgbClr val="D60093"/>
                </a:solidFill>
                <a:cs typeface="Calibri"/>
              </a:rPr>
              <a:t>Hockey</a:t>
            </a:r>
            <a:r>
              <a:rPr lang="en-US" dirty="0">
                <a:solidFill>
                  <a:srgbClr val="D60093"/>
                </a:solidFill>
                <a:cs typeface="Calibri"/>
              </a:rPr>
              <a:t>)    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P</a:t>
            </a:r>
            <a:r>
              <a:rPr lang="en-US" dirty="0">
                <a:solidFill>
                  <a:schemeClr val="tx2"/>
                </a:solidFill>
                <a:cs typeface="Calibri"/>
              </a:rPr>
              <a:t>(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Traffic </a:t>
            </a:r>
            <a:r>
              <a:rPr lang="en-US" dirty="0">
                <a:solidFill>
                  <a:schemeClr val="tx2"/>
                </a:solidFill>
                <a:cs typeface="Calibri"/>
              </a:rPr>
              <a:t>|</a:t>
            </a:r>
            <a:r>
              <a:rPr lang="en-US" i="1" dirty="0">
                <a:solidFill>
                  <a:schemeClr val="tx2"/>
                </a:solidFill>
                <a:cs typeface="Calibri"/>
              </a:rPr>
              <a:t> Rain, Hockey</a:t>
            </a:r>
            <a:r>
              <a:rPr lang="en-US" dirty="0">
                <a:solidFill>
                  <a:schemeClr val="tx2"/>
                </a:solidFill>
                <a:cs typeface="Calibri"/>
              </a:rPr>
              <a:t>)</a:t>
            </a:r>
            <a:endParaRPr lang="en-US" sz="2400" dirty="0">
              <a:solidFill>
                <a:schemeClr val="tx2"/>
              </a:solidFill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Bayes nets / graphical models help us express 			          conditional independence assumptions</a:t>
            </a:r>
          </a:p>
          <a:p>
            <a:pPr eaLnBrk="1" hangingPunct="1"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F6451E-71B4-B748-E9E7-259EC7B3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6497" y="994943"/>
            <a:ext cx="2734014" cy="238556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CF2D943-A37E-F605-D2D7-10BF4AB82F75}"/>
              </a:ext>
            </a:extLst>
          </p:cNvPr>
          <p:cNvGrpSpPr/>
          <p:nvPr/>
        </p:nvGrpSpPr>
        <p:grpSpPr>
          <a:xfrm>
            <a:off x="6071882" y="1334387"/>
            <a:ext cx="1695526" cy="1388065"/>
            <a:chOff x="9051634" y="2514600"/>
            <a:chExt cx="1695526" cy="1388065"/>
          </a:xfrm>
        </p:grpSpPr>
        <p:cxnSp>
          <p:nvCxnSpPr>
            <p:cNvPr id="4" name="AutoShape 6">
              <a:extLst>
                <a:ext uri="{FF2B5EF4-FFF2-40B4-BE49-F238E27FC236}">
                  <a16:creationId xmlns:a16="http://schemas.microsoft.com/office/drawing/2014/main" id="{B8AB264A-4059-9478-68E1-C3AA374AC5EA}"/>
                </a:ext>
              </a:extLst>
            </p:cNvPr>
            <p:cNvCxnSpPr>
              <a:cxnSpLocks noChangeShapeType="1"/>
              <a:stCxn id="11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" name="AutoShape 6">
              <a:extLst>
                <a:ext uri="{FF2B5EF4-FFF2-40B4-BE49-F238E27FC236}">
                  <a16:creationId xmlns:a16="http://schemas.microsoft.com/office/drawing/2014/main" id="{E9256B22-4B11-AB6B-5ABF-38D7C8A94015}"/>
                </a:ext>
              </a:extLst>
            </p:cNvPr>
            <p:cNvCxnSpPr>
              <a:cxnSpLocks noChangeShapeType="1"/>
              <a:stCxn id="13" idx="4"/>
              <a:endCxn id="9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F19BA88-650D-F5DD-3400-A022346F2199}"/>
                </a:ext>
              </a:extLst>
            </p:cNvPr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13" name="Oval 3">
                <a:extLst>
                  <a:ext uri="{FF2B5EF4-FFF2-40B4-BE49-F238E27FC236}">
                    <a16:creationId xmlns:a16="http://schemas.microsoft.com/office/drawing/2014/main" id="{011FD4AB-9CAB-520D-EF65-2D90A87F3D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84EBF366-8468-C117-CB73-5D994E85FACE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𝑅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14" name="Rectangle 13">
                    <a:extLst>
                      <a:ext uri="{FF2B5EF4-FFF2-40B4-BE49-F238E27FC236}">
                        <a16:creationId xmlns:a16="http://schemas.microsoft.com/office/drawing/2014/main" id="{84EBF366-8468-C117-CB73-5D994E85FAC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475650D-210E-5BBE-812A-EC7F4C35F4AA}"/>
                </a:ext>
              </a:extLst>
            </p:cNvPr>
            <p:cNvGrpSpPr/>
            <p:nvPr/>
          </p:nvGrpSpPr>
          <p:grpSpPr>
            <a:xfrm>
              <a:off x="10256671" y="2514600"/>
              <a:ext cx="490489" cy="468035"/>
              <a:chOff x="5410200" y="4340347"/>
              <a:chExt cx="490489" cy="468035"/>
            </a:xfrm>
          </p:grpSpPr>
          <p:sp>
            <p:nvSpPr>
              <p:cNvPr id="11" name="Oval 3">
                <a:extLst>
                  <a:ext uri="{FF2B5EF4-FFF2-40B4-BE49-F238E27FC236}">
                    <a16:creationId xmlns:a16="http://schemas.microsoft.com/office/drawing/2014/main" id="{345627CF-7C5B-0141-43D9-7C95E33DC6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26A511C-E1F6-2AF3-CB21-494ED383F8BE}"/>
                      </a:ext>
                    </a:extLst>
                  </p:cNvPr>
                  <p:cNvSpPr/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𝐻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326A511C-E1F6-2AF3-CB21-494ED383F8B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13633" y="4340347"/>
                    <a:ext cx="487056" cy="4616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8DDB3F6-00B1-3218-34D3-3E2380688B80}"/>
                </a:ext>
              </a:extLst>
            </p:cNvPr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9" name="Oval 3">
                <a:extLst>
                  <a:ext uri="{FF2B5EF4-FFF2-40B4-BE49-F238E27FC236}">
                    <a16:creationId xmlns:a16="http://schemas.microsoft.com/office/drawing/2014/main" id="{D1552A1B-B8C5-BEF7-4736-47B003FD9E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BA827C3-731A-F58C-5DB0-2520F5F669E6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𝑇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8BA827C3-731A-F58C-5DB0-2520F5F669E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43070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D051D54-2B07-A35B-90AA-19C68FAF4A43}"/>
                  </a:ext>
                </a:extLst>
              </p14:cNvPr>
              <p14:cNvContentPartPr/>
              <p14:nvPr/>
            </p14:nvContentPartPr>
            <p14:xfrm>
              <a:off x="167760" y="1437480"/>
              <a:ext cx="11897280" cy="5029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D051D54-2B07-A35B-90AA-19C68FAF4A4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8400" y="1428120"/>
                <a:ext cx="11916000" cy="504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348751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0636"/>
            <a:ext cx="4688114" cy="324160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Let’s build a causal Bayes net!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T: Traffic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R: It rains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L: Low pressure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D: Roof drips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B: Ballgame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C: Rain</a:t>
            </a:r>
          </a:p>
          <a:p>
            <a:pPr lvl="2">
              <a:lnSpc>
                <a:spcPct val="90000"/>
              </a:lnSpc>
            </a:pP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075" b="43969"/>
          <a:stretch/>
        </p:blipFill>
        <p:spPr>
          <a:xfrm>
            <a:off x="5541319" y="1587878"/>
            <a:ext cx="7010400" cy="2647122"/>
          </a:xfrm>
          <a:prstGeom prst="rect">
            <a:avLst/>
          </a:prstGeom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Traffic II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D0359C3-92DD-4AEE-8747-40B37318C647}"/>
              </a:ext>
            </a:extLst>
          </p:cNvPr>
          <p:cNvSpPr/>
          <p:nvPr/>
        </p:nvSpPr>
        <p:spPr>
          <a:xfrm rot="21386584">
            <a:off x="9356121" y="2760481"/>
            <a:ext cx="887816" cy="2023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CA9B4E7-46DF-A584-FCC9-574E98B63379}"/>
              </a:ext>
            </a:extLst>
          </p:cNvPr>
          <p:cNvSpPr/>
          <p:nvPr/>
        </p:nvSpPr>
        <p:spPr>
          <a:xfrm rot="1619149">
            <a:off x="10133941" y="2635397"/>
            <a:ext cx="270258" cy="1625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B4B7D8A-1147-363F-B437-CCB6B5349DC4}"/>
              </a:ext>
            </a:extLst>
          </p:cNvPr>
          <p:cNvSpPr/>
          <p:nvPr/>
        </p:nvSpPr>
        <p:spPr>
          <a:xfrm rot="20588135">
            <a:off x="9289520" y="2676230"/>
            <a:ext cx="215830" cy="1376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3B2F533-3DF6-7529-7CD6-AA2661C4658B}"/>
              </a:ext>
            </a:extLst>
          </p:cNvPr>
          <p:cNvSpPr/>
          <p:nvPr/>
        </p:nvSpPr>
        <p:spPr>
          <a:xfrm rot="19863146">
            <a:off x="9250648" y="2769434"/>
            <a:ext cx="141579" cy="9929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1B052D-7B0A-539F-35DD-46A6F8936C7C}"/>
              </a:ext>
            </a:extLst>
          </p:cNvPr>
          <p:cNvSpPr/>
          <p:nvPr/>
        </p:nvSpPr>
        <p:spPr>
          <a:xfrm rot="20840797">
            <a:off x="9668197" y="2638223"/>
            <a:ext cx="232166" cy="1108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106803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Variables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B: Burglary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A: Alarm goes off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M: Mary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J: John calls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E: Earthquake!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1" y="1295400"/>
            <a:ext cx="6759927" cy="44957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FB7D49-BF5B-C954-6C94-71F8ADD647FE}"/>
                  </a:ext>
                </a:extLst>
              </p14:cNvPr>
              <p14:cNvContentPartPr/>
              <p14:nvPr/>
            </p14:nvContentPartPr>
            <p14:xfrm>
              <a:off x="876240" y="3129120"/>
              <a:ext cx="2929320" cy="2988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FB7D49-BF5B-C954-6C94-71F8ADD647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6880" y="3119760"/>
                <a:ext cx="2948040" cy="3006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19022" y="369271"/>
            <a:ext cx="6553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Joint distribution factorization example</a:t>
                </a: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Generic chain rule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  <m:r>
                              <a:rPr lang="en-US" sz="2400" b="0" i="1" smtClean="0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−1</m:t>
                            </m:r>
                          </m:sub>
                        </m:sSub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  <a:p>
                <a:pPr marL="342882" lvl="1" indent="-342882">
                  <a:lnSpc>
                    <a:spcPct val="80000"/>
                  </a:lnSpc>
                  <a:buClr>
                    <a:schemeClr val="accent2"/>
                  </a:buClr>
                </a:pPr>
                <a:endParaRPr lang="en-US" sz="2400" i="1" dirty="0">
                  <a:solidFill>
                    <a:srgbClr val="CC00CC"/>
                  </a:solidFill>
                  <a:latin typeface="Cambria Math" charset="0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𝐽</m:t>
                      </m:r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lnSpc>
                    <a:spcPct val="80000"/>
                  </a:lnSpc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𝑀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𝐽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     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𝑀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Bayes nets</a:t>
                </a:r>
              </a:p>
              <a:p>
                <a:pPr lvl="1">
                  <a:lnSpc>
                    <a:spcPct val="80000"/>
                  </a:lnSpc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…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>
                        <a:solidFill>
                          <a:srgbClr val="CC00CC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sz="2400" i="1">
                            <a:solidFill>
                              <a:srgbClr val="CC00CC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</m:t>
                        </m:r>
                        <m:d>
                          <m:dPr>
                            <m:endChr m:val="|"/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CC00CC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𝑃𝑎𝑟𝑒𝑛𝑡𝑠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(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C00CC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b="0" i="1" smtClean="0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)</m:t>
                        </m:r>
                        <m:r>
                          <a:rPr lang="en-US" sz="2400" i="1">
                            <a:solidFill>
                              <a:srgbClr val="CC00CC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nary>
                  </m:oMath>
                </a14:m>
                <a:endParaRPr lang="en-US" sz="24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5209330"/>
              </a:xfrm>
              <a:blipFill rotWithShape="0">
                <a:blip r:embed="rId3"/>
                <a:stretch>
                  <a:fillRect l="-965" t="-2573" b="-6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681" name="Group 24680"/>
          <p:cNvGrpSpPr/>
          <p:nvPr/>
        </p:nvGrpSpPr>
        <p:grpSpPr>
          <a:xfrm>
            <a:off x="9144000" y="2385270"/>
            <a:ext cx="2895600" cy="3126530"/>
            <a:chOff x="8915400" y="1369270"/>
            <a:chExt cx="2895600" cy="3126530"/>
          </a:xfrm>
        </p:grpSpPr>
        <p:sp>
          <p:nvSpPr>
            <p:cNvPr id="7" name="Oval 6"/>
            <p:cNvSpPr/>
            <p:nvPr/>
          </p:nvSpPr>
          <p:spPr>
            <a:xfrm>
              <a:off x="8973312" y="1369270"/>
              <a:ext cx="1158240" cy="589911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B</a:t>
              </a:r>
              <a:r>
                <a:rPr lang="en-US" sz="1400" dirty="0">
                  <a:latin typeface="Calibri"/>
                  <a:cs typeface="Calibri"/>
                </a:rPr>
                <a:t>urglary</a:t>
              </a:r>
              <a:endParaRPr lang="en-US" sz="1400" b="1" dirty="0">
                <a:latin typeface="Calibri"/>
                <a:cs typeface="Calibri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10363200" y="1392620"/>
              <a:ext cx="1447800" cy="648902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E</a:t>
              </a:r>
              <a:r>
                <a:rPr lang="en-US" sz="1400" dirty="0">
                  <a:latin typeface="Calibri"/>
                  <a:cs typeface="Calibri"/>
                </a:rPr>
                <a:t>arthquake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9906000" y="2549093"/>
              <a:ext cx="938784" cy="76688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A</a:t>
              </a:r>
              <a:r>
                <a:rPr lang="en-US" sz="1400" dirty="0">
                  <a:latin typeface="Calibri"/>
                  <a:cs typeface="Calibri"/>
                </a:rPr>
                <a:t>larm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8915400" y="3787906"/>
              <a:ext cx="810768" cy="69560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J</a:t>
              </a:r>
              <a:r>
                <a:rPr lang="en-US" sz="1400" dirty="0">
                  <a:latin typeface="Calibri"/>
                  <a:cs typeface="Calibri"/>
                </a:rPr>
                <a:t>ohn calls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11000232" y="3787906"/>
              <a:ext cx="810768" cy="707894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00" b="1" dirty="0">
                  <a:latin typeface="Calibri"/>
                  <a:cs typeface="Calibri"/>
                </a:rPr>
                <a:t>M</a:t>
              </a:r>
              <a:r>
                <a:rPr lang="en-US" sz="1400" dirty="0">
                  <a:latin typeface="Calibri"/>
                  <a:cs typeface="Calibri"/>
                </a:rPr>
                <a:t>ary calls</a:t>
              </a:r>
            </a:p>
          </p:txBody>
        </p:sp>
        <p:cxnSp>
          <p:nvCxnSpPr>
            <p:cNvPr id="12" name="Straight Arrow Connector 11"/>
            <p:cNvCxnSpPr>
              <a:stCxn id="10" idx="4"/>
              <a:endCxn id="12" idx="1"/>
            </p:cNvCxnSpPr>
            <p:nvPr/>
          </p:nvCxnSpPr>
          <p:spPr>
            <a:xfrm>
              <a:off x="9552432" y="1959181"/>
              <a:ext cx="532599" cy="7022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11" idx="4"/>
              <a:endCxn id="12" idx="7"/>
            </p:cNvCxnSpPr>
            <p:nvPr/>
          </p:nvCxnSpPr>
          <p:spPr>
            <a:xfrm flipH="1">
              <a:off x="10699281" y="2041523"/>
              <a:ext cx="387819" cy="6198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2" idx="3"/>
              <a:endCxn id="13" idx="0"/>
            </p:cNvCxnSpPr>
            <p:nvPr/>
          </p:nvCxnSpPr>
          <p:spPr>
            <a:xfrm flipH="1">
              <a:off x="9320784" y="3203670"/>
              <a:ext cx="764247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2" idx="5"/>
              <a:endCxn id="15" idx="0"/>
            </p:cNvCxnSpPr>
            <p:nvPr/>
          </p:nvCxnSpPr>
          <p:spPr>
            <a:xfrm>
              <a:off x="10699281" y="3203670"/>
              <a:ext cx="706335" cy="58423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34308F9-8E91-BC9F-9E5F-F37578EF3B56}"/>
                  </a:ext>
                </a:extLst>
              </p14:cNvPr>
              <p14:cNvContentPartPr/>
              <p14:nvPr/>
            </p14:nvContentPartPr>
            <p14:xfrm>
              <a:off x="10771200" y="548280"/>
              <a:ext cx="744840" cy="1332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34308F9-8E91-BC9F-9E5F-F37578EF3B5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61840" y="538920"/>
                <a:ext cx="763560" cy="1351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950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199" y="1143001"/>
            <a:ext cx="2666998" cy="1773729"/>
          </a:xfrm>
          <a:prstGeom prst="rect">
            <a:avLst/>
          </a:prstGeom>
        </p:spPr>
      </p:pic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Alarm Network</a:t>
            </a:r>
          </a:p>
        </p:txBody>
      </p:sp>
      <p:sp>
        <p:nvSpPr>
          <p:cNvPr id="5" name="Oval 4"/>
          <p:cNvSpPr/>
          <p:nvPr/>
        </p:nvSpPr>
        <p:spPr>
          <a:xfrm>
            <a:off x="2971800" y="1554162"/>
            <a:ext cx="1524000" cy="7620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B</a:t>
            </a:r>
            <a:r>
              <a:rPr lang="en-US" dirty="0">
                <a:latin typeface="Calibri"/>
                <a:cs typeface="Calibri"/>
              </a:rPr>
              <a:t>urglary</a:t>
            </a:r>
            <a:endParaRPr lang="en-US" b="1" dirty="0">
              <a:latin typeface="Calibri"/>
              <a:cs typeface="Calibri"/>
            </a:endParaRPr>
          </a:p>
        </p:txBody>
      </p:sp>
      <p:sp>
        <p:nvSpPr>
          <p:cNvPr id="6" name="Oval 5"/>
          <p:cNvSpPr/>
          <p:nvPr/>
        </p:nvSpPr>
        <p:spPr>
          <a:xfrm>
            <a:off x="4800600" y="1554162"/>
            <a:ext cx="1447800" cy="8382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>
                <a:latin typeface="Calibri"/>
                <a:cs typeface="Calibri"/>
              </a:rPr>
              <a:t>E</a:t>
            </a:r>
            <a:r>
              <a:rPr lang="en-US" dirty="0" err="1">
                <a:latin typeface="Calibri"/>
                <a:cs typeface="Calibri"/>
              </a:rPr>
              <a:t>arthqk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3962400" y="2544762"/>
            <a:ext cx="1143000" cy="9906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A</a:t>
            </a:r>
            <a:r>
              <a:rPr lang="en-US" dirty="0">
                <a:latin typeface="Calibri"/>
                <a:cs typeface="Calibri"/>
              </a:rPr>
              <a:t>larm</a:t>
            </a:r>
          </a:p>
        </p:txBody>
      </p:sp>
      <p:sp>
        <p:nvSpPr>
          <p:cNvPr id="8" name="Oval 7"/>
          <p:cNvSpPr/>
          <p:nvPr/>
        </p:nvSpPr>
        <p:spPr>
          <a:xfrm>
            <a:off x="2819400" y="3611562"/>
            <a:ext cx="1066800" cy="8985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J</a:t>
            </a:r>
            <a:r>
              <a:rPr lang="en-US" dirty="0">
                <a:latin typeface="Calibri"/>
                <a:cs typeface="Calibri"/>
              </a:rPr>
              <a:t>ohn calls</a:t>
            </a:r>
          </a:p>
        </p:txBody>
      </p:sp>
      <p:sp>
        <p:nvSpPr>
          <p:cNvPr id="9" name="Oval 8"/>
          <p:cNvSpPr/>
          <p:nvPr/>
        </p:nvSpPr>
        <p:spPr>
          <a:xfrm>
            <a:off x="5105400" y="3611562"/>
            <a:ext cx="10668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latin typeface="Calibri"/>
                <a:cs typeface="Calibri"/>
              </a:rPr>
              <a:t>M</a:t>
            </a:r>
            <a:r>
              <a:rPr lang="en-US" dirty="0">
                <a:latin typeface="Calibri"/>
                <a:cs typeface="Calibri"/>
              </a:rPr>
              <a:t>ary calls</a:t>
            </a:r>
          </a:p>
        </p:txBody>
      </p:sp>
      <p:cxnSp>
        <p:nvCxnSpPr>
          <p:cNvPr id="11" name="Straight Arrow Connector 10"/>
          <p:cNvCxnSpPr>
            <a:stCxn id="5" idx="4"/>
            <a:endCxn id="7" idx="1"/>
          </p:cNvCxnSpPr>
          <p:nvPr/>
        </p:nvCxnSpPr>
        <p:spPr>
          <a:xfrm rot="16200000" flipH="1">
            <a:off x="3744912" y="2305050"/>
            <a:ext cx="373063" cy="395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6" idx="4"/>
            <a:endCxn id="7" idx="7"/>
          </p:cNvCxnSpPr>
          <p:nvPr/>
        </p:nvCxnSpPr>
        <p:spPr>
          <a:xfrm rot="5400000">
            <a:off x="5083175" y="2247900"/>
            <a:ext cx="296863" cy="5857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7" idx="3"/>
            <a:endCxn id="8" idx="0"/>
          </p:cNvCxnSpPr>
          <p:nvPr/>
        </p:nvCxnSpPr>
        <p:spPr>
          <a:xfrm rot="5400000">
            <a:off x="3630613" y="3113087"/>
            <a:ext cx="220662" cy="776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5"/>
            <a:endCxn id="9" idx="0"/>
          </p:cNvCxnSpPr>
          <p:nvPr/>
        </p:nvCxnSpPr>
        <p:spPr>
          <a:xfrm rot="16200000" flipH="1">
            <a:off x="5178426" y="3151187"/>
            <a:ext cx="220662" cy="7000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1427162"/>
          <a:ext cx="1295400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P(B)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7010400" y="1350962"/>
          <a:ext cx="1298575" cy="134619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7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P(E)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0.002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73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L="91418" marR="91418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0.998</a:t>
                      </a:r>
                    </a:p>
                  </a:txBody>
                  <a:tcPr marL="91418" marR="9141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7010400" y="3200400"/>
          <a:ext cx="2819400" cy="330697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8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99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963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P(A|B,E)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+b</a:t>
                      </a: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0.94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0.06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+e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0.29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+e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0.71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0.001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-b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-e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latin typeface="Calibri"/>
                        <a:cs typeface="Calibri"/>
                      </a:endParaRP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Calibri"/>
                          <a:cs typeface="Calibri"/>
                        </a:rPr>
                        <a:t>0.999</a:t>
                      </a:r>
                    </a:p>
                  </a:txBody>
                  <a:tcPr marT="45716" marB="4571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676400" y="4678362"/>
          <a:ext cx="19812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7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P(J|A)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+j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-j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0.95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4267200" y="4678362"/>
          <a:ext cx="2057400" cy="184467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29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131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P(M|A)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+a</a:t>
                      </a: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0.7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+a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+m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0.01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-a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  <a:sym typeface="Symbol"/>
                        </a:rPr>
                        <a:t>-m</a:t>
                      </a:r>
                      <a:endParaRPr lang="en-US" sz="18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0.99</a:t>
                      </a:r>
                    </a:p>
                  </a:txBody>
                  <a:tcPr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A54E120-267E-C516-347E-9AFDB7FF3DE0}"/>
                  </a:ext>
                </a:extLst>
              </p14:cNvPr>
              <p14:cNvContentPartPr/>
              <p14:nvPr/>
            </p14:nvContentPartPr>
            <p14:xfrm>
              <a:off x="1914120" y="1551960"/>
              <a:ext cx="8493480" cy="3974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A54E120-267E-C516-347E-9AFDB7FF3D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04760" y="1542600"/>
                <a:ext cx="8512200" cy="3993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For the following Bayes nets, write the joint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(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𝐴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𝐵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,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𝐶</m:t>
                    </m:r>
                    <m:r>
                      <a:rPr lang="en-US" sz="2800" b="0" i="1" smtClean="0">
                        <a:latin typeface="Cambria Math" charset="0"/>
                        <a:cs typeface="Calibri"/>
                        <a:sym typeface="Wingdings"/>
                      </a:rPr>
                      <m:t>)</m:t>
                    </m:r>
                  </m:oMath>
                </a14:m>
                <a:endParaRPr lang="en-US" sz="2800" dirty="0">
                  <a:latin typeface="Cambria Math" charset="0"/>
                  <a:ea typeface="Cambria Math" charset="0"/>
                  <a:cs typeface="Cambria Math" charset="0"/>
                  <a:sym typeface="Wingdings"/>
                </a:endParaRP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the chain rule (with top-down order A,B,C)</a:t>
                </a:r>
              </a:p>
              <a:p>
                <a:pPr marL="914376" lvl="1" indent="-457200">
                  <a:lnSpc>
                    <a:spcPct val="80000"/>
                  </a:lnSpc>
                  <a:buFont typeface="+mj-lt"/>
                  <a:buAutoNum type="arabicPeriod"/>
                </a:pPr>
                <a:r>
                  <a:rPr lang="en-US" sz="2400" dirty="0">
                    <a:latin typeface="Calibri"/>
                    <a:cs typeface="Calibri"/>
                    <a:sym typeface="Wingdings"/>
                  </a:rPr>
                  <a:t>Using Bayes net semantics (product of CPTs)</a:t>
                </a: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6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43870"/>
                <a:ext cx="11379200" cy="1246930"/>
              </a:xfrm>
              <a:blipFill rotWithShape="0">
                <a:blip r:embed="rId2"/>
                <a:stretch>
                  <a:fillRect l="-965" t="-10732" b="-53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E7B1346-EB44-4521-8D85-8555ED70C81E}"/>
              </a:ext>
            </a:extLst>
          </p:cNvPr>
          <p:cNvGrpSpPr/>
          <p:nvPr/>
        </p:nvGrpSpPr>
        <p:grpSpPr>
          <a:xfrm>
            <a:off x="5358835" y="2590991"/>
            <a:ext cx="1651565" cy="1307647"/>
            <a:chOff x="5358835" y="2590991"/>
            <a:chExt cx="1651565" cy="1307647"/>
          </a:xfrm>
        </p:grpSpPr>
        <p:cxnSp>
          <p:nvCxnSpPr>
            <p:cNvPr id="17" name="AutoShape 6"/>
            <p:cNvCxnSpPr>
              <a:cxnSpLocks noChangeShapeType="1"/>
              <a:stCxn id="20" idx="5"/>
              <a:endCxn id="26" idx="0"/>
            </p:cNvCxnSpPr>
            <p:nvPr/>
          </p:nvCxnSpPr>
          <p:spPr bwMode="auto">
            <a:xfrm>
              <a:off x="6318805" y="2982635"/>
              <a:ext cx="454698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8" name="AutoShape 6"/>
            <p:cNvCxnSpPr>
              <a:cxnSpLocks noChangeShapeType="1"/>
              <a:stCxn id="20" idx="3"/>
              <a:endCxn id="23" idx="0"/>
            </p:cNvCxnSpPr>
            <p:nvPr/>
          </p:nvCxnSpPr>
          <p:spPr bwMode="auto">
            <a:xfrm flipH="1">
              <a:off x="5595732" y="2982635"/>
              <a:ext cx="388051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9" name="Group 18"/>
            <p:cNvGrpSpPr/>
            <p:nvPr/>
          </p:nvGrpSpPr>
          <p:grpSpPr>
            <a:xfrm>
              <a:off x="5914397" y="2590991"/>
              <a:ext cx="486403" cy="461665"/>
              <a:chOff x="5990597" y="3500735"/>
              <a:chExt cx="486403" cy="461665"/>
            </a:xfrm>
          </p:grpSpPr>
          <p:sp>
            <p:nvSpPr>
              <p:cNvPr id="20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2" name="Group 21"/>
            <p:cNvGrpSpPr/>
            <p:nvPr/>
          </p:nvGrpSpPr>
          <p:grpSpPr>
            <a:xfrm>
              <a:off x="5358835" y="3430603"/>
              <a:ext cx="493941" cy="468035"/>
              <a:chOff x="5410200" y="4340347"/>
              <a:chExt cx="493941" cy="46803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4" name="Rectangle 2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5" name="Group 24"/>
            <p:cNvGrpSpPr/>
            <p:nvPr/>
          </p:nvGrpSpPr>
          <p:grpSpPr>
            <a:xfrm>
              <a:off x="6536606" y="3430603"/>
              <a:ext cx="473794" cy="461665"/>
              <a:chOff x="6511771" y="4340347"/>
              <a:chExt cx="473794" cy="461665"/>
            </a:xfrm>
          </p:grpSpPr>
          <p:sp>
            <p:nvSpPr>
              <p:cNvPr id="26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E760C2-D207-4505-901A-173E86F50216}"/>
              </a:ext>
            </a:extLst>
          </p:cNvPr>
          <p:cNvGrpSpPr/>
          <p:nvPr/>
        </p:nvGrpSpPr>
        <p:grpSpPr>
          <a:xfrm>
            <a:off x="972988" y="3048000"/>
            <a:ext cx="2490943" cy="470745"/>
            <a:chOff x="972988" y="3048000"/>
            <a:chExt cx="2490943" cy="470745"/>
          </a:xfrm>
        </p:grpSpPr>
        <p:cxnSp>
          <p:nvCxnSpPr>
            <p:cNvPr id="28" name="AutoShape 6"/>
            <p:cNvCxnSpPr>
              <a:cxnSpLocks noChangeShapeType="1"/>
              <a:stCxn id="34" idx="6"/>
              <a:endCxn id="37" idx="2"/>
            </p:cNvCxnSpPr>
            <p:nvPr/>
          </p:nvCxnSpPr>
          <p:spPr bwMode="auto">
            <a:xfrm flipV="1">
              <a:off x="2418253" y="3287914"/>
              <a:ext cx="57188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9" name="AutoShape 6"/>
            <p:cNvCxnSpPr>
              <a:cxnSpLocks noChangeShapeType="1"/>
              <a:stCxn id="31" idx="6"/>
              <a:endCxn id="34" idx="2"/>
            </p:cNvCxnSpPr>
            <p:nvPr/>
          </p:nvCxnSpPr>
          <p:spPr bwMode="auto">
            <a:xfrm>
              <a:off x="1446782" y="3283885"/>
              <a:ext cx="49767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30" name="Group 29"/>
            <p:cNvGrpSpPr/>
            <p:nvPr/>
          </p:nvGrpSpPr>
          <p:grpSpPr>
            <a:xfrm>
              <a:off x="972988" y="3052615"/>
              <a:ext cx="486403" cy="461665"/>
              <a:chOff x="5990597" y="3500735"/>
              <a:chExt cx="486403" cy="461665"/>
            </a:xfrm>
          </p:grpSpPr>
          <p:sp>
            <p:nvSpPr>
              <p:cNvPr id="31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Rectangle 31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/>
            <p:cNvGrpSpPr/>
            <p:nvPr/>
          </p:nvGrpSpPr>
          <p:grpSpPr>
            <a:xfrm>
              <a:off x="1944459" y="3048000"/>
              <a:ext cx="493941" cy="468035"/>
              <a:chOff x="5410200" y="4340347"/>
              <a:chExt cx="493941" cy="468035"/>
            </a:xfrm>
          </p:grpSpPr>
          <p:sp>
            <p:nvSpPr>
              <p:cNvPr id="34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Rectangle 34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5" name="Rectangle 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6" name="Group 35"/>
            <p:cNvGrpSpPr/>
            <p:nvPr/>
          </p:nvGrpSpPr>
          <p:grpSpPr>
            <a:xfrm>
              <a:off x="2990137" y="3057080"/>
              <a:ext cx="473794" cy="461665"/>
              <a:chOff x="6511771" y="4340347"/>
              <a:chExt cx="473794" cy="461665"/>
            </a:xfrm>
          </p:grpSpPr>
          <p:sp>
            <p:nvSpPr>
              <p:cNvPr id="37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Rectangle 37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" name="Rectangle 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4A37852-85D8-452D-B984-CEF0ADDF5628}"/>
              </a:ext>
            </a:extLst>
          </p:cNvPr>
          <p:cNvGrpSpPr/>
          <p:nvPr/>
        </p:nvGrpSpPr>
        <p:grpSpPr>
          <a:xfrm>
            <a:off x="9051634" y="2514600"/>
            <a:ext cx="1698978" cy="1388065"/>
            <a:chOff x="9051634" y="2514600"/>
            <a:chExt cx="1698978" cy="1388065"/>
          </a:xfrm>
        </p:grpSpPr>
        <p:cxnSp>
          <p:nvCxnSpPr>
            <p:cNvPr id="42" name="AutoShape 6"/>
            <p:cNvCxnSpPr>
              <a:cxnSpLocks noChangeShapeType="1"/>
              <a:stCxn id="48" idx="4"/>
            </p:cNvCxnSpPr>
            <p:nvPr/>
          </p:nvCxnSpPr>
          <p:spPr bwMode="auto">
            <a:xfrm flipH="1">
              <a:off x="10061152" y="2982635"/>
              <a:ext cx="432416" cy="52882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3" name="AutoShape 6"/>
            <p:cNvCxnSpPr>
              <a:cxnSpLocks noChangeShapeType="1"/>
              <a:stCxn id="45" idx="4"/>
              <a:endCxn id="51" idx="1"/>
            </p:cNvCxnSpPr>
            <p:nvPr/>
          </p:nvCxnSpPr>
          <p:spPr bwMode="auto">
            <a:xfrm>
              <a:off x="9288531" y="2975017"/>
              <a:ext cx="445025" cy="53644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44" name="Group 43"/>
            <p:cNvGrpSpPr/>
            <p:nvPr/>
          </p:nvGrpSpPr>
          <p:grpSpPr>
            <a:xfrm>
              <a:off x="9051634" y="2516943"/>
              <a:ext cx="486403" cy="461665"/>
              <a:chOff x="5990597" y="3500735"/>
              <a:chExt cx="486403" cy="461665"/>
            </a:xfrm>
          </p:grpSpPr>
          <p:sp>
            <p:nvSpPr>
              <p:cNvPr id="45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Rectangle 45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46" name="Rectangle 4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7" name="Group 46"/>
            <p:cNvGrpSpPr/>
            <p:nvPr/>
          </p:nvGrpSpPr>
          <p:grpSpPr>
            <a:xfrm>
              <a:off x="10256671" y="2514600"/>
              <a:ext cx="493941" cy="468035"/>
              <a:chOff x="5410200" y="4340347"/>
              <a:chExt cx="493941" cy="468035"/>
            </a:xfrm>
          </p:grpSpPr>
          <p:sp>
            <p:nvSpPr>
              <p:cNvPr id="48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Rectangle 48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9" name="Rectangle 4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9664170" y="3441000"/>
              <a:ext cx="473794" cy="461665"/>
              <a:chOff x="6511771" y="4340347"/>
              <a:chExt cx="473794" cy="461665"/>
            </a:xfrm>
          </p:grpSpPr>
          <p:sp>
            <p:nvSpPr>
              <p:cNvPr id="51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686" name="Rectangle 24685"/>
              <p:cNvSpPr/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A given B</a:t>
                </a:r>
              </a:p>
            </p:txBody>
          </p:sp>
        </mc:Choice>
        <mc:Fallback xmlns="">
          <p:sp>
            <p:nvSpPr>
              <p:cNvPr id="24686" name="Rectangle 246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47" y="4180344"/>
                <a:ext cx="4312415" cy="2677656"/>
              </a:xfrm>
              <a:prstGeom prst="rect">
                <a:avLst/>
              </a:prstGeom>
              <a:blipFill>
                <a:blip r:embed="rId11"/>
                <a:stretch>
                  <a:fillRect l="-2119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/>
              <p:cNvSpPr/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C is independent from B given A</a:t>
                </a:r>
              </a:p>
            </p:txBody>
          </p:sp>
        </mc:Choice>
        <mc:Fallback xmlns="">
          <p:sp>
            <p:nvSpPr>
              <p:cNvPr id="66" name="Rectangle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946" y="4182388"/>
                <a:ext cx="4312415" cy="2677656"/>
              </a:xfrm>
              <a:prstGeom prst="rect">
                <a:avLst/>
              </a:prstGeom>
              <a:blipFill rotWithShape="0">
                <a:blip r:embed="rId12"/>
                <a:stretch>
                  <a:fillRect l="-2119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angle 67"/>
              <p:cNvSpPr/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40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3333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 </m:t>
                          </m:r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endParaRPr lang="en-US" sz="24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4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Assumption:</a:t>
                </a:r>
                <a:endParaRPr lang="en-US" sz="2400" dirty="0">
                  <a:solidFill>
                    <a:srgbClr val="3333FF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4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B050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lvl="1" indent="0">
                  <a:buClr>
                    <a:schemeClr val="accent2"/>
                  </a:buClr>
                  <a:buNone/>
                </a:pPr>
                <a:r>
                  <a:rPr lang="en-US" sz="2000" dirty="0">
                    <a:latin typeface="Calibri"/>
                    <a:cs typeface="Calibri"/>
                    <a:sym typeface="Wingdings"/>
                  </a:rPr>
                  <a:t>A is independent from B given { }</a:t>
                </a:r>
              </a:p>
            </p:txBody>
          </p:sp>
        </mc:Choice>
        <mc:Fallback xmlns="">
          <p:sp>
            <p:nvSpPr>
              <p:cNvPr id="68" name="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7360" y="4182716"/>
                <a:ext cx="4312415" cy="2677656"/>
              </a:xfrm>
              <a:prstGeom prst="rect">
                <a:avLst/>
              </a:prstGeom>
              <a:blipFill rotWithShape="0">
                <a:blip r:embed="rId13"/>
                <a:stretch>
                  <a:fillRect l="-2263" t="-17768" b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07DA0D35-9CF5-3D8C-2674-EF1552A79A23}"/>
                  </a:ext>
                </a:extLst>
              </p14:cNvPr>
              <p14:cNvContentPartPr/>
              <p14:nvPr/>
            </p14:nvContentPartPr>
            <p14:xfrm>
              <a:off x="2681280" y="4542480"/>
              <a:ext cx="7028280" cy="45792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07DA0D35-9CF5-3D8C-2674-EF1552A79A2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671920" y="4533120"/>
                <a:ext cx="7047000" cy="476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39344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Causal Chains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causal chain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54280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53" y="5486400"/>
            <a:ext cx="43354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81" name="Text Box 14"/>
          <p:cNvSpPr txBox="1">
            <a:spLocks noChangeArrowheads="1"/>
          </p:cNvSpPr>
          <p:nvPr/>
        </p:nvSpPr>
        <p:spPr bwMode="auto">
          <a:xfrm>
            <a:off x="323499" y="4493434"/>
            <a:ext cx="5486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X: Low pressure   Y: Rain              Z: Traffic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91" y="2057400"/>
            <a:ext cx="5561146" cy="24384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096000" y="275456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independent of Z ?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24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No!</a:t>
            </a:r>
          </a:p>
          <a:p>
            <a:pPr lvl="4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One example set of CPTs for which X is not independent of Z is sufficient to show this independence is not guaranteed.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Example: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Low pressure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rain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Rain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traffic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High pressure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No rain </a:t>
            </a:r>
            <a:r>
              <a:rPr lang="en-US" sz="2400" i="1" dirty="0">
                <a:latin typeface="Calibri"/>
                <a:cs typeface="Calibri"/>
              </a:rPr>
              <a:t>always</a:t>
            </a:r>
            <a:r>
              <a:rPr lang="en-US" sz="2400" dirty="0">
                <a:latin typeface="Calibri"/>
                <a:cs typeface="Calibri"/>
              </a:rPr>
              <a:t> causes no traffic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numbers:</a:t>
            </a:r>
          </a:p>
          <a:p>
            <a:pPr marL="514324" lvl="1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P( +y | +x ) = 1	P( +z | +y ) = 1 </a:t>
            </a:r>
          </a:p>
          <a:p>
            <a:pPr marL="514324" lvl="1" indent="0">
              <a:lnSpc>
                <a:spcPct val="80000"/>
              </a:lnSpc>
              <a:buNone/>
            </a:pPr>
            <a:r>
              <a:rPr lang="en-US" sz="2400" dirty="0">
                <a:latin typeface="Calibri"/>
                <a:cs typeface="Calibri"/>
              </a:rPr>
              <a:t>   P(  -y | -x  ) = 1	P(  -z | -y ) = 1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Causal Chains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causal chain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54280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486400"/>
            <a:ext cx="4335463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3" y="2057400"/>
            <a:ext cx="5561146" cy="2438400"/>
          </a:xfrm>
          <a:prstGeom prst="rect">
            <a:avLst/>
          </a:prstGeom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Guaranteed X independent of Z given Y?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5">
              <a:lnSpc>
                <a:spcPct val="80000"/>
              </a:lnSpc>
            </a:pPr>
            <a:endParaRPr lang="en-US" sz="1600" dirty="0">
              <a:solidFill>
                <a:srgbClr val="CC0000"/>
              </a:solidFill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  <a:latin typeface="Calibri"/>
                <a:cs typeface="Calibri"/>
              </a:rPr>
              <a:t>Evidence along the chain 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“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cs typeface="Calibri"/>
              </a:rPr>
              <a:t>blocks</a:t>
            </a:r>
            <a:r>
              <a:rPr lang="ja-JP" altLang="en-US" sz="2400" dirty="0">
                <a:solidFill>
                  <a:srgbClr val="CC0000"/>
                </a:solidFill>
                <a:latin typeface="Calibri"/>
                <a:cs typeface="Calibri"/>
              </a:rPr>
              <a:t>”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cs typeface="Calibri"/>
              </a:rPr>
              <a:t> the influence</a:t>
            </a:r>
            <a:endParaRPr lang="en-US" sz="2400" dirty="0">
              <a:solidFill>
                <a:srgbClr val="CC0000"/>
              </a:solidFill>
              <a:latin typeface="Calibri"/>
              <a:cs typeface="Calibri"/>
            </a:endParaRPr>
          </a:p>
        </p:txBody>
      </p:sp>
      <p:pic>
        <p:nvPicPr>
          <p:cNvPr id="8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362200"/>
            <a:ext cx="302895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429000"/>
            <a:ext cx="29845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572000"/>
            <a:ext cx="12763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8458200" y="51054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Yes!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62000" y="4583668"/>
            <a:ext cx="5486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X: Low pressure          Y: Rain                          Z: Traffic</a:t>
            </a:r>
          </a:p>
        </p:txBody>
      </p:sp>
    </p:spTree>
    <p:extLst>
      <p:ext uri="{BB962C8B-B14F-4D97-AF65-F5344CB8AC3E}">
        <p14:creationId xmlns:p14="http://schemas.microsoft.com/office/powerpoint/2010/main" val="1740034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 descr="txp_fig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961" y="6019800"/>
            <a:ext cx="4320615" cy="3117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independent of Z ?  </a:t>
            </a:r>
            <a:r>
              <a:rPr lang="en-US" sz="24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 No!</a:t>
            </a:r>
          </a:p>
          <a:p>
            <a:pPr lvl="4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One example set of CPTs for which X is not independent of Z is sufficient to show this independence is not guaranteed.</a:t>
            </a:r>
          </a:p>
          <a:p>
            <a:pPr lvl="2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Example:</a:t>
            </a:r>
          </a:p>
          <a:p>
            <a:pPr lvl="6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Project due </a:t>
            </a:r>
            <a:r>
              <a:rPr lang="en-US" sz="2000" i="1" dirty="0">
                <a:latin typeface="Calibri"/>
                <a:cs typeface="Calibri"/>
              </a:rPr>
              <a:t>always </a:t>
            </a:r>
            <a:r>
              <a:rPr lang="en-US" sz="2000" dirty="0">
                <a:latin typeface="Calibri"/>
                <a:cs typeface="Calibri"/>
              </a:rPr>
              <a:t>causes both forums busy </a:t>
            </a:r>
          </a:p>
          <a:p>
            <a:pPr marL="914353" lvl="2" indent="0">
              <a:lnSpc>
                <a:spcPct val="8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    and OH full </a:t>
            </a:r>
          </a:p>
          <a:p>
            <a:pPr lvl="2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2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numbers:</a:t>
            </a:r>
          </a:p>
          <a:p>
            <a:pPr marL="914353" lvl="2" indent="0">
              <a:lnSpc>
                <a:spcPct val="8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         P( +x | +y ) = 1	P( -x | -y ) = 1,</a:t>
            </a:r>
          </a:p>
          <a:p>
            <a:pPr lvl="2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>
                <a:latin typeface="Calibri"/>
                <a:cs typeface="Calibri"/>
              </a:rPr>
              <a:t>	     P( +z | +y ) = 1	P( -z | -y ) = 1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3191715" cy="3838613"/>
          </a:xfrm>
          <a:prstGeom prst="rect">
            <a:avLst/>
          </a:prstGeom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838200" y="2057400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Y: Project due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6200" y="4876800"/>
            <a:ext cx="1295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X: Forums busy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4648200" y="5029200"/>
            <a:ext cx="1447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Z: OH full</a:t>
            </a:r>
          </a:p>
        </p:txBody>
      </p:sp>
    </p:spTree>
    <p:extLst>
      <p:ext uri="{BB962C8B-B14F-4D97-AF65-F5344CB8AC3E}">
        <p14:creationId xmlns:p14="http://schemas.microsoft.com/office/powerpoint/2010/main" val="4133960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</a:p>
        </p:txBody>
      </p:sp>
      <p:sp>
        <p:nvSpPr>
          <p:cNvPr id="1089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57150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This configuration is a 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common cause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3" eaLnBrk="1" hangingPunct="1">
              <a:lnSpc>
                <a:spcPct val="80000"/>
              </a:lnSpc>
            </a:pPr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6172200" y="13716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Guaranteed X and Z independent given Y?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4">
              <a:lnSpc>
                <a:spcPct val="80000"/>
              </a:lnSpc>
            </a:pPr>
            <a:endParaRPr lang="en-US" sz="12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buClr>
                <a:srgbClr val="000000"/>
              </a:buClr>
            </a:pPr>
            <a:r>
              <a:rPr lang="en-US" sz="2400" kern="0" dirty="0">
                <a:solidFill>
                  <a:srgbClr val="CC0000"/>
                </a:solidFill>
                <a:latin typeface="Calibri"/>
                <a:cs typeface="Calibri"/>
              </a:rPr>
              <a:t>Observing the cause blocks influence between effects.</a:t>
            </a:r>
          </a:p>
          <a:p>
            <a:pPr>
              <a:lnSpc>
                <a:spcPct val="8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11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2209800"/>
            <a:ext cx="3028950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4572000"/>
            <a:ext cx="127635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8458200" y="5181600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Yes!</a:t>
            </a:r>
          </a:p>
        </p:txBody>
      </p:sp>
      <p:pic>
        <p:nvPicPr>
          <p:cNvPr id="17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352800"/>
            <a:ext cx="2970213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 descr="txp_fig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5961" y="6019800"/>
            <a:ext cx="4320615" cy="311797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981200"/>
            <a:ext cx="3191715" cy="3838613"/>
          </a:xfrm>
          <a:prstGeom prst="rect">
            <a:avLst/>
          </a:prstGeom>
        </p:spPr>
      </p:pic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838200" y="2057400"/>
            <a:ext cx="121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Y: Project due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76200" y="4876800"/>
            <a:ext cx="1295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X: Forums busy</a:t>
            </a: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4648200" y="5029200"/>
            <a:ext cx="1447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Z: Lab full</a:t>
            </a:r>
          </a:p>
        </p:txBody>
      </p:sp>
    </p:spTree>
    <p:extLst>
      <p:ext uri="{BB962C8B-B14F-4D97-AF65-F5344CB8AC3E}">
        <p14:creationId xmlns:p14="http://schemas.microsoft.com/office/powerpoint/2010/main" val="241488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667000"/>
            <a:ext cx="3068642" cy="3886199"/>
          </a:xfrm>
          <a:prstGeom prst="rect">
            <a:avLst/>
          </a:prstGeom>
        </p:spPr>
      </p:pic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ea typeface="ＭＳ Ｐゴシック" pitchFamily="34" charset="-128"/>
                <a:cs typeface="Calibri"/>
              </a:rPr>
              <a:t>Common Effect</a:t>
            </a:r>
          </a:p>
        </p:txBody>
      </p:sp>
      <p:sp>
        <p:nvSpPr>
          <p:cNvPr id="109158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5410200" cy="4800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Last configuration: two causes of one effect (v-structures)</a:t>
            </a:r>
          </a:p>
          <a:p>
            <a:pPr eaLnBrk="1" hangingPunct="1"/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8376" name="Text Box 9"/>
          <p:cNvSpPr txBox="1">
            <a:spLocks noChangeArrowheads="1"/>
          </p:cNvSpPr>
          <p:nvPr/>
        </p:nvSpPr>
        <p:spPr bwMode="auto">
          <a:xfrm>
            <a:off x="914400" y="5802868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Z: Traffic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638800" y="1295400"/>
            <a:ext cx="6324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Are X and Y independent?</a:t>
            </a:r>
          </a:p>
          <a:p>
            <a:pPr lvl="8"/>
            <a:endParaRPr lang="en-US" sz="8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Yes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: the ballgame and the rain cause traffic, but they are not correlated</a:t>
            </a:r>
          </a:p>
          <a:p>
            <a:pPr lvl="8"/>
            <a:endParaRPr lang="en-US" sz="8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Still need to prove they must be (try it!)</a:t>
            </a:r>
          </a:p>
          <a:p>
            <a:pPr lvl="7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Are X </a:t>
            </a:r>
            <a:r>
              <a:rPr lang="en-US" sz="2400">
                <a:latin typeface="Calibri"/>
                <a:ea typeface="ＭＳ Ｐゴシック" pitchFamily="34" charset="-128"/>
                <a:cs typeface="Calibri"/>
              </a:rPr>
              <a:t>and Y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independent </a:t>
            </a:r>
            <a:r>
              <a:rPr lang="en-US" sz="2400">
                <a:latin typeface="Calibri"/>
                <a:ea typeface="ＭＳ Ｐゴシック" pitchFamily="34" charset="-128"/>
                <a:cs typeface="Calibri"/>
              </a:rPr>
              <a:t>given Z?</a:t>
            </a: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6"/>
            <a:endParaRPr lang="en-US" sz="12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i="1" dirty="0">
                <a:solidFill>
                  <a:srgbClr val="FF0000"/>
                </a:solidFill>
                <a:latin typeface="Calibri"/>
                <a:ea typeface="ＭＳ Ｐゴシック" pitchFamily="34" charset="-128"/>
                <a:cs typeface="Calibri"/>
              </a:rPr>
              <a:t>No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: seeing traffic puts the rain and the ballgame in competition as explanation.</a:t>
            </a:r>
          </a:p>
          <a:p>
            <a:pPr lvl="7"/>
            <a:endParaRPr lang="en-US" sz="16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This is backwards from the other cases</a:t>
            </a:r>
          </a:p>
          <a:p>
            <a:pPr lvl="8"/>
            <a:endParaRPr lang="en-US" sz="8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Observing an effect </a:t>
            </a:r>
            <a:r>
              <a:rPr lang="en-US" sz="20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activates </a:t>
            </a:r>
            <a:r>
              <a:rPr lang="en-US" sz="2000" dirty="0">
                <a:latin typeface="Calibri"/>
                <a:ea typeface="ＭＳ Ｐゴシック" pitchFamily="34" charset="-128"/>
                <a:cs typeface="Calibri"/>
              </a:rPr>
              <a:t>influence between possible causes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.</a:t>
            </a: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143000" y="2362200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X: Raining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819400" y="2362200"/>
            <a:ext cx="152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>
                <a:latin typeface="Calibri"/>
                <a:cs typeface="Calibri"/>
              </a:rPr>
              <a:t>Y: Ballgame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Bayes Net Independence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815" y="1524000"/>
            <a:ext cx="6946984" cy="440964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113CBA-BCBD-7AD8-FA60-FC6088738023}"/>
                  </a:ext>
                </a:extLst>
              </p14:cNvPr>
              <p14:cNvContentPartPr/>
              <p14:nvPr/>
            </p14:nvContentPartPr>
            <p14:xfrm>
              <a:off x="5318640" y="4043160"/>
              <a:ext cx="3652560" cy="1249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113CBA-BCBD-7AD8-FA60-FC60887380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09280" y="4033800"/>
                <a:ext cx="3671280" cy="126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46837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Answering Independence Questions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75899" y="1067594"/>
            <a:ext cx="6001100" cy="48768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E given C?</a:t>
            </a: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dirty="0">
              <a:latin typeface="Calibri"/>
              <a:cs typeface="Calibri"/>
            </a:endParaRPr>
          </a:p>
          <a:p>
            <a:pPr marL="457200" indent="-457200"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Is A independent from C given E?</a:t>
            </a:r>
          </a:p>
          <a:p>
            <a:pPr eaLnBrk="1" hangingPunct="1">
              <a:lnSpc>
                <a:spcPct val="90000"/>
              </a:lnSpc>
            </a:pPr>
            <a:endParaRPr lang="en-US" dirty="0">
              <a:latin typeface="Calibri"/>
              <a:cs typeface="Calibri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03EBF29-57C9-401A-ACE3-F300BDF687ED}"/>
              </a:ext>
            </a:extLst>
          </p:cNvPr>
          <p:cNvGrpSpPr/>
          <p:nvPr/>
        </p:nvGrpSpPr>
        <p:grpSpPr>
          <a:xfrm>
            <a:off x="3830140" y="1747386"/>
            <a:ext cx="4531720" cy="470745"/>
            <a:chOff x="3767303" y="3576186"/>
            <a:chExt cx="4531720" cy="470745"/>
          </a:xfrm>
        </p:grpSpPr>
        <p:cxnSp>
          <p:nvCxnSpPr>
            <p:cNvPr id="16" name="AutoShape 6">
              <a:extLst>
                <a:ext uri="{FF2B5EF4-FFF2-40B4-BE49-F238E27FC236}">
                  <a16:creationId xmlns:a16="http://schemas.microsoft.com/office/drawing/2014/main" id="{984BE6C8-D9EE-4D3D-B2C4-69090E56F1CD}"/>
                </a:ext>
              </a:extLst>
            </p:cNvPr>
            <p:cNvCxnSpPr>
              <a:cxnSpLocks noChangeShapeType="1"/>
              <a:stCxn id="23" idx="6"/>
              <a:endCxn id="2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7" name="AutoShape 6">
              <a:extLst>
                <a:ext uri="{FF2B5EF4-FFF2-40B4-BE49-F238E27FC236}">
                  <a16:creationId xmlns:a16="http://schemas.microsoft.com/office/drawing/2014/main" id="{926A43FC-E079-4B84-83D6-D872F049D945}"/>
                </a:ext>
              </a:extLst>
            </p:cNvPr>
            <p:cNvCxnSpPr>
              <a:cxnSpLocks noChangeShapeType="1"/>
              <a:stCxn id="25" idx="6"/>
              <a:endCxn id="23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5" name="Oval 3">
              <a:extLst>
                <a:ext uri="{FF2B5EF4-FFF2-40B4-BE49-F238E27FC236}">
                  <a16:creationId xmlns:a16="http://schemas.microsoft.com/office/drawing/2014/main" id="{82AA50A7-89FB-4F23-8F39-865311151C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0280DDB-FCE9-4EDA-BA40-A9E9F8C8A0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3" name="Oval 3">
              <a:extLst>
                <a:ext uri="{FF2B5EF4-FFF2-40B4-BE49-F238E27FC236}">
                  <a16:creationId xmlns:a16="http://schemas.microsoft.com/office/drawing/2014/main" id="{9618AAEC-F368-4AFC-9599-08A95F206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40EF892-8681-472E-9CD7-9D4B62CED7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281A642E-C72F-4DAC-A952-AFE047459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6512AB87-44B7-4FA5-AC94-E126D0D622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47A5EF-E956-4E72-A245-FBE5D3A483B8}"/>
                </a:ext>
              </a:extLst>
            </p:cNvPr>
            <p:cNvCxnSpPr>
              <a:cxnSpLocks noChangeShapeType="1"/>
              <a:endCxn id="28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8" name="Oval 3">
              <a:extLst>
                <a:ext uri="{FF2B5EF4-FFF2-40B4-BE49-F238E27FC236}">
                  <a16:creationId xmlns:a16="http://schemas.microsoft.com/office/drawing/2014/main" id="{82D5D548-52F3-457F-88A1-68F35218D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E3C23BC-CB98-4578-8010-ABF578A239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067635BF-D6F7-4471-933F-96BDA1BF60A5}"/>
                </a:ext>
              </a:extLst>
            </p:cNvPr>
            <p:cNvCxnSpPr>
              <a:cxnSpLocks noChangeShapeType="1"/>
              <a:endCxn id="31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1" name="Oval 3">
              <a:extLst>
                <a:ext uri="{FF2B5EF4-FFF2-40B4-BE49-F238E27FC236}">
                  <a16:creationId xmlns:a16="http://schemas.microsoft.com/office/drawing/2014/main" id="{5D608182-477C-4F35-9F22-498399DFE3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60F7390-EC95-4DD7-AFE5-17DDEAF82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74DD6E-AF88-41F4-AF0D-D3649EC160BC}"/>
              </a:ext>
            </a:extLst>
          </p:cNvPr>
          <p:cNvGrpSpPr/>
          <p:nvPr/>
        </p:nvGrpSpPr>
        <p:grpSpPr>
          <a:xfrm>
            <a:off x="3800561" y="3333466"/>
            <a:ext cx="4531720" cy="470745"/>
            <a:chOff x="3767303" y="3576186"/>
            <a:chExt cx="4531720" cy="470745"/>
          </a:xfrm>
        </p:grpSpPr>
        <p:cxnSp>
          <p:nvCxnSpPr>
            <p:cNvPr id="35" name="AutoShape 6">
              <a:extLst>
                <a:ext uri="{FF2B5EF4-FFF2-40B4-BE49-F238E27FC236}">
                  <a16:creationId xmlns:a16="http://schemas.microsoft.com/office/drawing/2014/main" id="{BF4BEDC3-05FB-49C7-83F6-5CCFD0671893}"/>
                </a:ext>
              </a:extLst>
            </p:cNvPr>
            <p:cNvCxnSpPr>
              <a:cxnSpLocks noChangeShapeType="1"/>
              <a:stCxn id="39" idx="6"/>
              <a:endCxn id="41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36" name="AutoShape 6">
              <a:extLst>
                <a:ext uri="{FF2B5EF4-FFF2-40B4-BE49-F238E27FC236}">
                  <a16:creationId xmlns:a16="http://schemas.microsoft.com/office/drawing/2014/main" id="{06DCF42E-14B6-4033-AD63-A80D2311EF7B}"/>
                </a:ext>
              </a:extLst>
            </p:cNvPr>
            <p:cNvCxnSpPr>
              <a:cxnSpLocks noChangeShapeType="1"/>
              <a:stCxn id="37" idx="6"/>
              <a:endCxn id="39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37" name="Oval 3">
              <a:extLst>
                <a:ext uri="{FF2B5EF4-FFF2-40B4-BE49-F238E27FC236}">
                  <a16:creationId xmlns:a16="http://schemas.microsoft.com/office/drawing/2014/main" id="{1E8DE46F-75BE-499E-AE43-C141FD6300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DDB13186-887F-4B3A-958D-63E361D1AE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Oval 3">
              <a:extLst>
                <a:ext uri="{FF2B5EF4-FFF2-40B4-BE49-F238E27FC236}">
                  <a16:creationId xmlns:a16="http://schemas.microsoft.com/office/drawing/2014/main" id="{F5C1991B-1F08-4CA3-BC03-5764606892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A4578DF3-9797-4F04-8C53-9728D76B1B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Oval 3">
              <a:extLst>
                <a:ext uri="{FF2B5EF4-FFF2-40B4-BE49-F238E27FC236}">
                  <a16:creationId xmlns:a16="http://schemas.microsoft.com/office/drawing/2014/main" id="{8DE73E27-EA94-49C3-8AD3-BE3FDD71D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BB7A7C75-AE57-469D-9F52-1E973A339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AutoShape 6">
              <a:extLst>
                <a:ext uri="{FF2B5EF4-FFF2-40B4-BE49-F238E27FC236}">
                  <a16:creationId xmlns:a16="http://schemas.microsoft.com/office/drawing/2014/main" id="{CE4453A6-DD16-4A0B-99BB-204592DEF027}"/>
                </a:ext>
              </a:extLst>
            </p:cNvPr>
            <p:cNvCxnSpPr>
              <a:cxnSpLocks noChangeShapeType="1"/>
              <a:endCxn id="44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4" name="Oval 3">
              <a:extLst>
                <a:ext uri="{FF2B5EF4-FFF2-40B4-BE49-F238E27FC236}">
                  <a16:creationId xmlns:a16="http://schemas.microsoft.com/office/drawing/2014/main" id="{56C7F7D8-08F6-4E0C-9FBF-30C0CC7CFE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625AAC40-C6C8-4DE4-86CA-E78D2DA9BF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6" name="AutoShape 6">
              <a:extLst>
                <a:ext uri="{FF2B5EF4-FFF2-40B4-BE49-F238E27FC236}">
                  <a16:creationId xmlns:a16="http://schemas.microsoft.com/office/drawing/2014/main" id="{A001C8C1-D106-48A8-904E-6AC29C1323D8}"/>
                </a:ext>
              </a:extLst>
            </p:cNvPr>
            <p:cNvCxnSpPr>
              <a:cxnSpLocks noChangeShapeType="1"/>
              <a:endCxn id="47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7" name="Oval 3">
              <a:extLst>
                <a:ext uri="{FF2B5EF4-FFF2-40B4-BE49-F238E27FC236}">
                  <a16:creationId xmlns:a16="http://schemas.microsoft.com/office/drawing/2014/main" id="{0A7FF2D2-20A8-4EDA-997C-3A897A1B8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DBBF38E0-58C1-49B4-B991-666EDBA8F5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EA1D69D-1328-4544-B67C-D33B620EAB11}"/>
              </a:ext>
            </a:extLst>
          </p:cNvPr>
          <p:cNvGrpSpPr/>
          <p:nvPr/>
        </p:nvGrpSpPr>
        <p:grpSpPr>
          <a:xfrm>
            <a:off x="3779366" y="4910647"/>
            <a:ext cx="4531720" cy="470745"/>
            <a:chOff x="3767303" y="3576186"/>
            <a:chExt cx="4531720" cy="470745"/>
          </a:xfrm>
        </p:grpSpPr>
        <p:cxnSp>
          <p:nvCxnSpPr>
            <p:cNvPr id="50" name="AutoShape 6">
              <a:extLst>
                <a:ext uri="{FF2B5EF4-FFF2-40B4-BE49-F238E27FC236}">
                  <a16:creationId xmlns:a16="http://schemas.microsoft.com/office/drawing/2014/main" id="{1D551631-F1CA-4092-8C16-1AF759F080C3}"/>
                </a:ext>
              </a:extLst>
            </p:cNvPr>
            <p:cNvCxnSpPr>
              <a:cxnSpLocks noChangeShapeType="1"/>
              <a:stCxn id="54" idx="6"/>
              <a:endCxn id="56" idx="2"/>
            </p:cNvCxnSpPr>
            <p:nvPr/>
          </p:nvCxnSpPr>
          <p:spPr bwMode="auto">
            <a:xfrm flipV="1">
              <a:off x="5177038" y="3798157"/>
              <a:ext cx="607414" cy="131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1" name="AutoShape 6">
              <a:extLst>
                <a:ext uri="{FF2B5EF4-FFF2-40B4-BE49-F238E27FC236}">
                  <a16:creationId xmlns:a16="http://schemas.microsoft.com/office/drawing/2014/main" id="{EF7AD7F2-B7C2-43E1-A3D0-26EDBD93384D}"/>
                </a:ext>
              </a:extLst>
            </p:cNvPr>
            <p:cNvCxnSpPr>
              <a:cxnSpLocks noChangeShapeType="1"/>
              <a:stCxn id="52" idx="6"/>
              <a:endCxn id="54" idx="2"/>
            </p:cNvCxnSpPr>
            <p:nvPr/>
          </p:nvCxnSpPr>
          <p:spPr bwMode="auto">
            <a:xfrm>
              <a:off x="4205567" y="3794128"/>
              <a:ext cx="533207" cy="53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2" name="Oval 3">
              <a:extLst>
                <a:ext uri="{FF2B5EF4-FFF2-40B4-BE49-F238E27FC236}">
                  <a16:creationId xmlns:a16="http://schemas.microsoft.com/office/drawing/2014/main" id="{725F87E8-6F5B-4231-BD3A-58A08B8B0B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303" y="3579595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/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Rectangle 52">
                  <a:extLst>
                    <a:ext uri="{FF2B5EF4-FFF2-40B4-BE49-F238E27FC236}">
                      <a16:creationId xmlns:a16="http://schemas.microsoft.com/office/drawing/2014/main" id="{650B48B4-C83B-4B91-93C2-0C1E1B428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2791" y="3580801"/>
                  <a:ext cx="433094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Oval 3">
              <a:extLst>
                <a:ext uri="{FF2B5EF4-FFF2-40B4-BE49-F238E27FC236}">
                  <a16:creationId xmlns:a16="http://schemas.microsoft.com/office/drawing/2014/main" id="{F103DE72-2628-416F-8FC1-DA2911326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8774" y="358494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/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76C336A6-E132-4E09-841A-73D7981E1F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50129" y="3576186"/>
                  <a:ext cx="443889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Oval 3">
              <a:extLst>
                <a:ext uri="{FF2B5EF4-FFF2-40B4-BE49-F238E27FC236}">
                  <a16:creationId xmlns:a16="http://schemas.microsoft.com/office/drawing/2014/main" id="{04A33924-F0D1-4F20-BA26-961D9C3EA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4452" y="3583624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/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32118CE1-EB2D-446C-B2DF-053CAFBD2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65842" y="3585266"/>
                  <a:ext cx="433094" cy="461665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AutoShape 6">
              <a:extLst>
                <a:ext uri="{FF2B5EF4-FFF2-40B4-BE49-F238E27FC236}">
                  <a16:creationId xmlns:a16="http://schemas.microsoft.com/office/drawing/2014/main" id="{5FBD692A-D5CE-4D05-831A-5527BFBD5718}"/>
                </a:ext>
              </a:extLst>
            </p:cNvPr>
            <p:cNvCxnSpPr>
              <a:cxnSpLocks noChangeShapeType="1"/>
              <a:endCxn id="59" idx="2"/>
            </p:cNvCxnSpPr>
            <p:nvPr/>
          </p:nvCxnSpPr>
          <p:spPr bwMode="auto">
            <a:xfrm flipV="1">
              <a:off x="6253620" y="3797294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9" name="Oval 3">
              <a:extLst>
                <a:ext uri="{FF2B5EF4-FFF2-40B4-BE49-F238E27FC236}">
                  <a16:creationId xmlns:a16="http://schemas.microsoft.com/office/drawing/2014/main" id="{2FA5DC40-A111-494E-868B-D71BE585E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25504" y="3582761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/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𝐷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CDCF5EB1-CD9A-48CB-A2D4-83C07B39FD2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6893" y="3584403"/>
                  <a:ext cx="440153" cy="461665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AutoShape 6">
              <a:extLst>
                <a:ext uri="{FF2B5EF4-FFF2-40B4-BE49-F238E27FC236}">
                  <a16:creationId xmlns:a16="http://schemas.microsoft.com/office/drawing/2014/main" id="{D97DD061-5544-4457-83E4-2D24177821A7}"/>
                </a:ext>
              </a:extLst>
            </p:cNvPr>
            <p:cNvCxnSpPr>
              <a:cxnSpLocks noChangeShapeType="1"/>
              <a:endCxn id="62" idx="2"/>
            </p:cNvCxnSpPr>
            <p:nvPr/>
          </p:nvCxnSpPr>
          <p:spPr bwMode="auto">
            <a:xfrm flipV="1">
              <a:off x="7288557" y="3790719"/>
              <a:ext cx="571884" cy="1358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2" name="Oval 3">
              <a:extLst>
                <a:ext uri="{FF2B5EF4-FFF2-40B4-BE49-F238E27FC236}">
                  <a16:creationId xmlns:a16="http://schemas.microsoft.com/office/drawing/2014/main" id="{DEC71764-223E-49BF-9C07-3B3F0F925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60441" y="3576186"/>
              <a:ext cx="438264" cy="429066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/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  <m:t>𝐸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67817051-BD4C-471C-971C-5AAF5A10F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8870" y="3577828"/>
                  <a:ext cx="440153" cy="461665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5A5B467-5AD9-ECAF-C1F8-C6091DCB7B9F}"/>
                  </a:ext>
                </a:extLst>
              </p14:cNvPr>
              <p14:cNvContentPartPr/>
              <p14:nvPr/>
            </p14:nvContentPartPr>
            <p14:xfrm>
              <a:off x="4157280" y="993600"/>
              <a:ext cx="7089840" cy="42912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5A5B467-5AD9-ECAF-C1F8-C6091DCB7B9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147920" y="984240"/>
                <a:ext cx="7108560" cy="430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53958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Reachability</a:t>
            </a:r>
          </a:p>
        </p:txBody>
      </p:sp>
      <p:sp>
        <p:nvSpPr>
          <p:cNvPr id="10946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Recipe: shade evidence nodes, look for paths in the resulting graph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Attempt 1: if two nodes are connected by an undirected path not blocked by a shaded node, they are conditionally independent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Almost works, but not quite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Where does it break?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Answer: the v-structure at T doesn’t count as a link in a path unless “active”</a:t>
            </a:r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88773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 dirty="0">
                <a:latin typeface="Calibri"/>
                <a:cs typeface="Calibri"/>
              </a:rPr>
              <a:t>R</a:t>
            </a:r>
            <a:endParaRPr lang="en-US" sz="2400" baseline="-25000" dirty="0">
              <a:latin typeface="Calibri"/>
              <a:cs typeface="Calibri"/>
            </a:endParaRPr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9486900" y="38862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T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19462" name="AutoShape 6"/>
          <p:cNvCxnSpPr>
            <a:cxnSpLocks noChangeShapeType="1"/>
            <a:stCxn id="19460" idx="4"/>
            <a:endCxn id="19461" idx="1"/>
          </p:cNvCxnSpPr>
          <p:nvPr/>
        </p:nvCxnSpPr>
        <p:spPr bwMode="auto">
          <a:xfrm>
            <a:off x="9144000" y="3062288"/>
            <a:ext cx="420688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10325100" y="2514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B</a:t>
            </a:r>
          </a:p>
        </p:txBody>
      </p:sp>
      <p:cxnSp>
        <p:nvCxnSpPr>
          <p:cNvPr id="19464" name="AutoShape 8"/>
          <p:cNvCxnSpPr>
            <a:cxnSpLocks noChangeShapeType="1"/>
            <a:stCxn id="19463" idx="4"/>
            <a:endCxn id="19461" idx="7"/>
          </p:cNvCxnSpPr>
          <p:nvPr/>
        </p:nvCxnSpPr>
        <p:spPr bwMode="auto">
          <a:xfrm flipH="1">
            <a:off x="9942513" y="3062288"/>
            <a:ext cx="649287" cy="8874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8305800" y="3871913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D</a:t>
            </a:r>
            <a:endParaRPr lang="en-US" sz="2400" baseline="-25000">
              <a:latin typeface="Calibri"/>
              <a:cs typeface="Calibri"/>
            </a:endParaRPr>
          </a:p>
        </p:txBody>
      </p:sp>
      <p:cxnSp>
        <p:nvCxnSpPr>
          <p:cNvPr id="19466" name="AutoShape 10"/>
          <p:cNvCxnSpPr>
            <a:cxnSpLocks noChangeShapeType="1"/>
            <a:stCxn id="19460" idx="4"/>
            <a:endCxn id="19465" idx="0"/>
          </p:cNvCxnSpPr>
          <p:nvPr/>
        </p:nvCxnSpPr>
        <p:spPr bwMode="auto">
          <a:xfrm flipH="1">
            <a:off x="8572500" y="3062288"/>
            <a:ext cx="571500" cy="795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8878888" y="1371600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Calibri"/>
                <a:cs typeface="Calibri"/>
              </a:rPr>
              <a:t>L</a:t>
            </a:r>
          </a:p>
        </p:txBody>
      </p:sp>
      <p:cxnSp>
        <p:nvCxnSpPr>
          <p:cNvPr id="19468" name="AutoShape 12"/>
          <p:cNvCxnSpPr>
            <a:cxnSpLocks noChangeShapeType="1"/>
            <a:stCxn id="19467" idx="4"/>
            <a:endCxn id="19460" idx="0"/>
          </p:cNvCxnSpPr>
          <p:nvPr/>
        </p:nvCxnSpPr>
        <p:spPr bwMode="auto">
          <a:xfrm flipH="1">
            <a:off x="9144000" y="1919288"/>
            <a:ext cx="1588" cy="5810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900" y="4648200"/>
            <a:ext cx="6286500" cy="4191000"/>
          </a:xfrm>
          <a:prstGeom prst="rect">
            <a:avLst/>
          </a:prstGeom>
        </p:spPr>
      </p:pic>
      <p:pic>
        <p:nvPicPr>
          <p:cNvPr id="3" name="Picture 2" descr="LowPressur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4264851"/>
            <a:ext cx="990600" cy="76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5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Active / Inactive Paths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5514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Yes, if X and Y </a:t>
            </a:r>
            <a:r>
              <a:rPr lang="ja-JP" altLang="en-US" sz="1800" dirty="0">
                <a:latin typeface="Calibri"/>
                <a:ea typeface="ＭＳ Ｐゴシック" pitchFamily="34" charset="-128"/>
                <a:cs typeface="Calibri"/>
              </a:rPr>
              <a:t>“</a:t>
            </a:r>
            <a:r>
              <a:rPr lang="en-US" altLang="ja-JP" sz="1800" dirty="0">
                <a:latin typeface="Calibri"/>
                <a:ea typeface="ＭＳ Ｐゴシック" pitchFamily="34" charset="-128"/>
                <a:cs typeface="Calibri"/>
              </a:rPr>
              <a:t>d-separated</a:t>
            </a:r>
            <a:r>
              <a:rPr lang="ja-JP" altLang="en-US" sz="1800" dirty="0">
                <a:latin typeface="Calibri"/>
                <a:ea typeface="ＭＳ Ｐゴシック" pitchFamily="34" charset="-128"/>
                <a:cs typeface="Calibri"/>
              </a:rPr>
              <a:t>”</a:t>
            </a:r>
            <a:r>
              <a:rPr lang="en-US" altLang="ja-JP" sz="1800" dirty="0">
                <a:latin typeface="Calibri"/>
                <a:ea typeface="ＭＳ Ｐゴシック" pitchFamily="34" charset="-128"/>
                <a:cs typeface="Calibri"/>
              </a:rPr>
              <a:t> by Z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Consider all (undirected) paths from X to Y</a:t>
            </a:r>
            <a:endParaRPr lang="en-US" sz="9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No active paths = independence!</a:t>
            </a:r>
          </a:p>
          <a:p>
            <a:pPr lvl="2" eaLnBrk="1" hangingPunct="1">
              <a:lnSpc>
                <a:spcPct val="80000"/>
              </a:lnSpc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path is active if each triple is active: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Causal chain 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is unobserved (either direction)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Common cause 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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is unobserved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Common effect (aka v-structure)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A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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B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 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C where B </a:t>
            </a:r>
            <a:r>
              <a:rPr lang="en-US" sz="1800" i="1" dirty="0">
                <a:latin typeface="Calibri"/>
                <a:ea typeface="ＭＳ Ｐゴシック" pitchFamily="34" charset="-128"/>
                <a:cs typeface="Calibri"/>
              </a:rPr>
              <a:t>or one of its </a:t>
            </a:r>
            <a:r>
              <a:rPr lang="en-US" sz="1800" i="1" dirty="0" err="1">
                <a:latin typeface="Calibri"/>
                <a:ea typeface="ＭＳ Ｐゴシック" pitchFamily="34" charset="-128"/>
                <a:cs typeface="Calibri"/>
              </a:rPr>
              <a:t>descendents</a:t>
            </a: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 is observed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0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  <a:p>
            <a:pPr eaLnBrk="1" hangingPunct="1">
              <a:lnSpc>
                <a:spcPct val="80000"/>
              </a:lnSpc>
              <a:buClr>
                <a:srgbClr val="333399"/>
              </a:buClr>
            </a:pPr>
            <a:endParaRPr lang="en-US" sz="2400" dirty="0">
              <a:solidFill>
                <a:srgbClr val="333399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  <a:buClr>
                <a:srgbClr val="333399"/>
              </a:buClr>
            </a:pPr>
            <a:r>
              <a:rPr lang="en-US" sz="2400" dirty="0">
                <a:solidFill>
                  <a:srgbClr val="333399"/>
                </a:solidFill>
                <a:latin typeface="Calibri"/>
                <a:ea typeface="ＭＳ Ｐゴシック" pitchFamily="34" charset="-128"/>
                <a:cs typeface="Calibri"/>
              </a:rPr>
              <a:t>All it takes to block a path is a single inactive segment</a:t>
            </a: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sp>
        <p:nvSpPr>
          <p:cNvPr id="59437" name="Oval 9"/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8" name="Oval 9"/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9" name="Oval 9"/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40" name="AutoShape 10"/>
          <p:cNvCxnSpPr>
            <a:cxnSpLocks noChangeShapeType="1"/>
            <a:stCxn id="59437" idx="6"/>
            <a:endCxn id="59438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41" name="AutoShape 10"/>
          <p:cNvCxnSpPr>
            <a:cxnSpLocks noChangeShapeType="1"/>
            <a:stCxn id="59438" idx="6"/>
            <a:endCxn id="59439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32" name="Oval 9"/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2" name="Oval 9"/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34" name="Oval 9"/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5" name="AutoShape 10"/>
          <p:cNvCxnSpPr>
            <a:cxnSpLocks noChangeShapeType="1"/>
            <a:stCxn id="59432" idx="6"/>
            <a:endCxn id="92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6" name="AutoShape 10"/>
          <p:cNvCxnSpPr>
            <a:cxnSpLocks noChangeShapeType="1"/>
            <a:stCxn id="92" idx="6"/>
            <a:endCxn id="59434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7" name="Oval 9"/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8" name="Oval 9"/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9" name="Oval 9"/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0" name="AutoShape 10"/>
          <p:cNvCxnSpPr>
            <a:cxnSpLocks noChangeShapeType="1"/>
            <a:stCxn id="59428" idx="2"/>
            <a:endCxn id="59427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1" name="AutoShape 10"/>
          <p:cNvCxnSpPr>
            <a:cxnSpLocks noChangeShapeType="1"/>
            <a:stCxn id="59428" idx="6"/>
            <a:endCxn id="59429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2" name="Oval 9"/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7" name="Oval 9"/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24" name="Oval 9"/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25" name="AutoShape 10"/>
          <p:cNvCxnSpPr>
            <a:cxnSpLocks noChangeShapeType="1"/>
            <a:stCxn id="107" idx="2"/>
            <a:endCxn id="59422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26" name="AutoShape 10"/>
          <p:cNvCxnSpPr>
            <a:cxnSpLocks noChangeShapeType="1"/>
            <a:stCxn id="107" idx="6"/>
            <a:endCxn id="59424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7" name="Oval 9"/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18" name="Oval 9"/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19" name="Oval 9"/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20" name="AutoShape 10"/>
          <p:cNvCxnSpPr>
            <a:cxnSpLocks noChangeShapeType="1"/>
            <a:stCxn id="59417" idx="6"/>
            <a:endCxn id="59418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21" name="AutoShape 10"/>
          <p:cNvCxnSpPr>
            <a:cxnSpLocks noChangeShapeType="1"/>
            <a:stCxn id="59419" idx="2"/>
            <a:endCxn id="59418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2" name="Oval 9"/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34" name="Oval 9"/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4" name="Oval 9"/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15" name="AutoShape 10"/>
          <p:cNvCxnSpPr>
            <a:cxnSpLocks noChangeShapeType="1"/>
            <a:stCxn id="59412" idx="6"/>
            <a:endCxn id="134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16" name="AutoShape 10"/>
          <p:cNvCxnSpPr>
            <a:cxnSpLocks noChangeShapeType="1"/>
            <a:stCxn id="59414" idx="2"/>
            <a:endCxn id="134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05" name="Oval 9"/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06" name="Oval 9"/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07" name="AutoShape 10"/>
          <p:cNvCxnSpPr>
            <a:cxnSpLocks noChangeShapeType="1"/>
            <a:stCxn id="59405" idx="6"/>
            <a:endCxn id="59410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08" name="AutoShape 10"/>
          <p:cNvCxnSpPr>
            <a:cxnSpLocks noChangeShapeType="1"/>
            <a:stCxn id="59406" idx="2"/>
            <a:endCxn id="59410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9" name="Oval 9"/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0" name="Oval 9"/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58" name="Freeform 157"/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182" name="Straight Connector 181"/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3" name="TextBox 190"/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59404" name="TextBox 191"/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52" name="Oval 9">
            <a:extLst>
              <a:ext uri="{FF2B5EF4-FFF2-40B4-BE49-F238E27FC236}">
                <a16:creationId xmlns:a16="http://schemas.microsoft.com/office/drawing/2014/main" id="{9FB190F4-DC63-4495-B45B-AF62C4E56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3" name="Oval 9">
            <a:extLst>
              <a:ext uri="{FF2B5EF4-FFF2-40B4-BE49-F238E27FC236}">
                <a16:creationId xmlns:a16="http://schemas.microsoft.com/office/drawing/2014/main" id="{79BAE2B4-03B6-475E-B113-F8491AAB6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4" name="AutoShape 10">
            <a:extLst>
              <a:ext uri="{FF2B5EF4-FFF2-40B4-BE49-F238E27FC236}">
                <a16:creationId xmlns:a16="http://schemas.microsoft.com/office/drawing/2014/main" id="{E3953B8F-5520-4CFE-9BE0-8CDF4A835B44}"/>
              </a:ext>
            </a:extLst>
          </p:cNvPr>
          <p:cNvCxnSpPr>
            <a:cxnSpLocks noChangeShapeType="1"/>
            <a:stCxn id="52" idx="6"/>
            <a:endCxn id="57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AutoShape 10">
            <a:extLst>
              <a:ext uri="{FF2B5EF4-FFF2-40B4-BE49-F238E27FC236}">
                <a16:creationId xmlns:a16="http://schemas.microsoft.com/office/drawing/2014/main" id="{BA52E673-DC03-44B0-81E6-8A1FEAEAD1DB}"/>
              </a:ext>
            </a:extLst>
          </p:cNvPr>
          <p:cNvCxnSpPr>
            <a:cxnSpLocks noChangeShapeType="1"/>
            <a:stCxn id="53" idx="2"/>
            <a:endCxn id="57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6" name="Oval 9">
            <a:extLst>
              <a:ext uri="{FF2B5EF4-FFF2-40B4-BE49-F238E27FC236}">
                <a16:creationId xmlns:a16="http://schemas.microsoft.com/office/drawing/2014/main" id="{17315184-4E3F-4C67-86B9-90A0A0C7F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57" name="Oval 9">
            <a:extLst>
              <a:ext uri="{FF2B5EF4-FFF2-40B4-BE49-F238E27FC236}">
                <a16:creationId xmlns:a16="http://schemas.microsoft.com/office/drawing/2014/main" id="{1F488C39-B6B6-4B0E-9F65-4747AEAB5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8" name="Freeform 157">
            <a:extLst>
              <a:ext uri="{FF2B5EF4-FFF2-40B4-BE49-F238E27FC236}">
                <a16:creationId xmlns:a16="http://schemas.microsoft.com/office/drawing/2014/main" id="{178B99A1-B0E5-4BE9-A2D6-D1E04A8A94DE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4497118-8D8C-AFA2-DC6B-73942A3938BE}"/>
                  </a:ext>
                </a:extLst>
              </p14:cNvPr>
              <p14:cNvContentPartPr/>
              <p14:nvPr/>
            </p14:nvContentPartPr>
            <p14:xfrm>
              <a:off x="6580440" y="1792080"/>
              <a:ext cx="5615640" cy="5020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4497118-8D8C-AFA2-DC6B-73942A3938B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571080" y="1782720"/>
                <a:ext cx="5634360" cy="5039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3228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371600" y="2425553"/>
            <a:ext cx="4321775" cy="3518047"/>
            <a:chOff x="1699503" y="2829937"/>
            <a:chExt cx="4321775" cy="3518047"/>
          </a:xfrm>
        </p:grpSpPr>
        <p:pic>
          <p:nvPicPr>
            <p:cNvPr id="51" name="Picture 13" descr="Thomas Bayes">
              <a:hlinkClick r:id="rId2" tooltip="Thomas Bayes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4206" y="2829937"/>
              <a:ext cx="2927072" cy="313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12750">
              <a:off x="1699503" y="2882752"/>
              <a:ext cx="2362200" cy="3465232"/>
            </a:xfrm>
            <a:prstGeom prst="rect">
              <a:avLst/>
            </a:prstGeom>
          </p:spPr>
        </p:pic>
      </p:grpSp>
      <p:sp>
        <p:nvSpPr>
          <p:cNvPr id="4" name="Rectangle 3"/>
          <p:cNvSpPr/>
          <p:nvPr/>
        </p:nvSpPr>
        <p:spPr>
          <a:xfrm>
            <a:off x="457200" y="5867400"/>
            <a:ext cx="6781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/>
                <a:cs typeface="Calibri"/>
              </a:rPr>
              <a:t>Shachter</a:t>
            </a:r>
            <a:r>
              <a:rPr lang="en-US" sz="1400" dirty="0">
                <a:latin typeface="Calibri"/>
                <a:cs typeface="Calibri"/>
              </a:rPr>
              <a:t>, Ross D. "Bayes-Ball: Rational Pastime (for Determining Irrelevance and Requisite Information in Belief Networks and Influence Diagrams)." </a:t>
            </a:r>
            <a:r>
              <a:rPr lang="en-US" sz="1400" i="1" dirty="0">
                <a:latin typeface="Calibri"/>
                <a:cs typeface="Calibri"/>
              </a:rPr>
              <a:t>Proceedings of the Fourteenth conference on Uncertainty in Artificial Intelligence.</a:t>
            </a:r>
            <a:r>
              <a:rPr lang="en-US" sz="1400" dirty="0">
                <a:latin typeface="Calibri"/>
                <a:cs typeface="Calibri"/>
              </a:rPr>
              <a:t> 1998.</a:t>
            </a:r>
          </a:p>
        </p:txBody>
      </p:sp>
      <p:sp>
        <p:nvSpPr>
          <p:cNvPr id="63" name="Oval 9">
            <a:extLst>
              <a:ext uri="{FF2B5EF4-FFF2-40B4-BE49-F238E27FC236}">
                <a16:creationId xmlns:a16="http://schemas.microsoft.com/office/drawing/2014/main" id="{4AE364CA-9431-4D51-B2B2-1FEDE304F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4" name="Oval 9">
            <a:extLst>
              <a:ext uri="{FF2B5EF4-FFF2-40B4-BE49-F238E27FC236}">
                <a16:creationId xmlns:a16="http://schemas.microsoft.com/office/drawing/2014/main" id="{D12BE52D-FEF9-4838-97B6-067AF8216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5" name="Oval 9">
            <a:extLst>
              <a:ext uri="{FF2B5EF4-FFF2-40B4-BE49-F238E27FC236}">
                <a16:creationId xmlns:a16="http://schemas.microsoft.com/office/drawing/2014/main" id="{AD582148-EBBF-4670-8B9F-B46ED1872F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6" name="AutoShape 10">
            <a:extLst>
              <a:ext uri="{FF2B5EF4-FFF2-40B4-BE49-F238E27FC236}">
                <a16:creationId xmlns:a16="http://schemas.microsoft.com/office/drawing/2014/main" id="{0F3488C1-991B-4A37-B8DE-ACCB07FCE00A}"/>
              </a:ext>
            </a:extLst>
          </p:cNvPr>
          <p:cNvCxnSpPr>
            <a:cxnSpLocks noChangeShapeType="1"/>
            <a:stCxn id="63" idx="6"/>
            <a:endCxn id="64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10">
            <a:extLst>
              <a:ext uri="{FF2B5EF4-FFF2-40B4-BE49-F238E27FC236}">
                <a16:creationId xmlns:a16="http://schemas.microsoft.com/office/drawing/2014/main" id="{FE1D733E-D348-48A1-8587-A2D7DFC4EC95}"/>
              </a:ext>
            </a:extLst>
          </p:cNvPr>
          <p:cNvCxnSpPr>
            <a:cxnSpLocks noChangeShapeType="1"/>
            <a:stCxn id="64" idx="6"/>
            <a:endCxn id="65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Oval 9">
            <a:extLst>
              <a:ext uri="{FF2B5EF4-FFF2-40B4-BE49-F238E27FC236}">
                <a16:creationId xmlns:a16="http://schemas.microsoft.com/office/drawing/2014/main" id="{2581142E-A181-4289-AFF0-2FEA13004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9" name="Oval 9">
            <a:extLst>
              <a:ext uri="{FF2B5EF4-FFF2-40B4-BE49-F238E27FC236}">
                <a16:creationId xmlns:a16="http://schemas.microsoft.com/office/drawing/2014/main" id="{D7DDF239-44C5-4AE4-9DFA-882365A50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70" name="Oval 9">
            <a:extLst>
              <a:ext uri="{FF2B5EF4-FFF2-40B4-BE49-F238E27FC236}">
                <a16:creationId xmlns:a16="http://schemas.microsoft.com/office/drawing/2014/main" id="{0B83A971-A024-41B7-B97F-B33AADEFD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1" name="AutoShape 10">
            <a:extLst>
              <a:ext uri="{FF2B5EF4-FFF2-40B4-BE49-F238E27FC236}">
                <a16:creationId xmlns:a16="http://schemas.microsoft.com/office/drawing/2014/main" id="{9039594D-B8F5-4079-B555-CC402BF8DED7}"/>
              </a:ext>
            </a:extLst>
          </p:cNvPr>
          <p:cNvCxnSpPr>
            <a:cxnSpLocks noChangeShapeType="1"/>
            <a:stCxn id="68" idx="6"/>
            <a:endCxn id="69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2" name="AutoShape 10">
            <a:extLst>
              <a:ext uri="{FF2B5EF4-FFF2-40B4-BE49-F238E27FC236}">
                <a16:creationId xmlns:a16="http://schemas.microsoft.com/office/drawing/2014/main" id="{DD1536C4-5EF8-4859-88C8-E4238365C184}"/>
              </a:ext>
            </a:extLst>
          </p:cNvPr>
          <p:cNvCxnSpPr>
            <a:cxnSpLocks noChangeShapeType="1"/>
            <a:stCxn id="69" idx="6"/>
            <a:endCxn id="70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3" name="Oval 9">
            <a:extLst>
              <a:ext uri="{FF2B5EF4-FFF2-40B4-BE49-F238E27FC236}">
                <a16:creationId xmlns:a16="http://schemas.microsoft.com/office/drawing/2014/main" id="{2C9F8275-FF88-4896-BC5D-BE22129D7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4" name="Oval 9">
            <a:extLst>
              <a:ext uri="{FF2B5EF4-FFF2-40B4-BE49-F238E27FC236}">
                <a16:creationId xmlns:a16="http://schemas.microsoft.com/office/drawing/2014/main" id="{2D8E0C5C-A7B4-4C71-91A3-4F82F3D97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5" name="Oval 9">
            <a:extLst>
              <a:ext uri="{FF2B5EF4-FFF2-40B4-BE49-F238E27FC236}">
                <a16:creationId xmlns:a16="http://schemas.microsoft.com/office/drawing/2014/main" id="{20A5B587-27A5-4F4B-831A-7667AB13A6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6" name="AutoShape 10">
            <a:extLst>
              <a:ext uri="{FF2B5EF4-FFF2-40B4-BE49-F238E27FC236}">
                <a16:creationId xmlns:a16="http://schemas.microsoft.com/office/drawing/2014/main" id="{17F00F0E-8632-4D7F-A501-08B2BD1E67BF}"/>
              </a:ext>
            </a:extLst>
          </p:cNvPr>
          <p:cNvCxnSpPr>
            <a:cxnSpLocks noChangeShapeType="1"/>
            <a:stCxn id="74" idx="2"/>
            <a:endCxn id="73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AutoShape 10">
            <a:extLst>
              <a:ext uri="{FF2B5EF4-FFF2-40B4-BE49-F238E27FC236}">
                <a16:creationId xmlns:a16="http://schemas.microsoft.com/office/drawing/2014/main" id="{81DC866E-2FC9-4B2E-88D1-CD165D27CA3E}"/>
              </a:ext>
            </a:extLst>
          </p:cNvPr>
          <p:cNvCxnSpPr>
            <a:cxnSpLocks noChangeShapeType="1"/>
            <a:stCxn id="74" idx="6"/>
            <a:endCxn id="75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" name="Oval 9">
            <a:extLst>
              <a:ext uri="{FF2B5EF4-FFF2-40B4-BE49-F238E27FC236}">
                <a16:creationId xmlns:a16="http://schemas.microsoft.com/office/drawing/2014/main" id="{3FED116A-8683-4EB7-95B7-B9BA26D6D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9" name="Oval 9">
            <a:extLst>
              <a:ext uri="{FF2B5EF4-FFF2-40B4-BE49-F238E27FC236}">
                <a16:creationId xmlns:a16="http://schemas.microsoft.com/office/drawing/2014/main" id="{25CDCF39-0B7E-4334-A824-20AE79851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80" name="Oval 9">
            <a:extLst>
              <a:ext uri="{FF2B5EF4-FFF2-40B4-BE49-F238E27FC236}">
                <a16:creationId xmlns:a16="http://schemas.microsoft.com/office/drawing/2014/main" id="{650F81BF-4D50-4685-A619-DD476670D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1" name="AutoShape 10">
            <a:extLst>
              <a:ext uri="{FF2B5EF4-FFF2-40B4-BE49-F238E27FC236}">
                <a16:creationId xmlns:a16="http://schemas.microsoft.com/office/drawing/2014/main" id="{CA7B2345-BFF1-4A94-8077-7DF216738ECE}"/>
              </a:ext>
            </a:extLst>
          </p:cNvPr>
          <p:cNvCxnSpPr>
            <a:cxnSpLocks noChangeShapeType="1"/>
            <a:stCxn id="79" idx="2"/>
            <a:endCxn id="78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2" name="AutoShape 10">
            <a:extLst>
              <a:ext uri="{FF2B5EF4-FFF2-40B4-BE49-F238E27FC236}">
                <a16:creationId xmlns:a16="http://schemas.microsoft.com/office/drawing/2014/main" id="{B550A9D4-FE69-4818-9665-E46C04219BE1}"/>
              </a:ext>
            </a:extLst>
          </p:cNvPr>
          <p:cNvCxnSpPr>
            <a:cxnSpLocks noChangeShapeType="1"/>
            <a:stCxn id="79" idx="6"/>
            <a:endCxn id="80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3" name="Oval 9">
            <a:extLst>
              <a:ext uri="{FF2B5EF4-FFF2-40B4-BE49-F238E27FC236}">
                <a16:creationId xmlns:a16="http://schemas.microsoft.com/office/drawing/2014/main" id="{26C71CF1-D62C-4B24-8794-F9BCF55E6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4" name="Oval 9">
            <a:extLst>
              <a:ext uri="{FF2B5EF4-FFF2-40B4-BE49-F238E27FC236}">
                <a16:creationId xmlns:a16="http://schemas.microsoft.com/office/drawing/2014/main" id="{DE78B70D-2424-4374-BA5C-5D00C3518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5" name="Oval 9">
            <a:extLst>
              <a:ext uri="{FF2B5EF4-FFF2-40B4-BE49-F238E27FC236}">
                <a16:creationId xmlns:a16="http://schemas.microsoft.com/office/drawing/2014/main" id="{5F435D76-E474-487F-9A3D-77572419D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6" name="AutoShape 10">
            <a:extLst>
              <a:ext uri="{FF2B5EF4-FFF2-40B4-BE49-F238E27FC236}">
                <a16:creationId xmlns:a16="http://schemas.microsoft.com/office/drawing/2014/main" id="{08075B0D-D415-4B34-B3CF-62609385BD03}"/>
              </a:ext>
            </a:extLst>
          </p:cNvPr>
          <p:cNvCxnSpPr>
            <a:cxnSpLocks noChangeShapeType="1"/>
            <a:stCxn id="83" idx="6"/>
            <a:endCxn id="84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7" name="AutoShape 10">
            <a:extLst>
              <a:ext uri="{FF2B5EF4-FFF2-40B4-BE49-F238E27FC236}">
                <a16:creationId xmlns:a16="http://schemas.microsoft.com/office/drawing/2014/main" id="{C80E013C-A5CC-488C-93D5-AF5988FB82F2}"/>
              </a:ext>
            </a:extLst>
          </p:cNvPr>
          <p:cNvCxnSpPr>
            <a:cxnSpLocks noChangeShapeType="1"/>
            <a:stCxn id="85" idx="2"/>
            <a:endCxn id="84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8" name="Oval 9">
            <a:extLst>
              <a:ext uri="{FF2B5EF4-FFF2-40B4-BE49-F238E27FC236}">
                <a16:creationId xmlns:a16="http://schemas.microsoft.com/office/drawing/2014/main" id="{4D65D971-69D9-4EB9-BD2D-7B11DDFB2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9" name="Oval 9">
            <a:extLst>
              <a:ext uri="{FF2B5EF4-FFF2-40B4-BE49-F238E27FC236}">
                <a16:creationId xmlns:a16="http://schemas.microsoft.com/office/drawing/2014/main" id="{52FDABF9-44F7-425F-98A5-A8474A6AC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0" name="Oval 9">
            <a:extLst>
              <a:ext uri="{FF2B5EF4-FFF2-40B4-BE49-F238E27FC236}">
                <a16:creationId xmlns:a16="http://schemas.microsoft.com/office/drawing/2014/main" id="{4346B558-C0F0-4255-9D3C-A4EB9588B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1" name="AutoShape 10">
            <a:extLst>
              <a:ext uri="{FF2B5EF4-FFF2-40B4-BE49-F238E27FC236}">
                <a16:creationId xmlns:a16="http://schemas.microsoft.com/office/drawing/2014/main" id="{11E60187-4320-4AC3-961F-5099F316A9F4}"/>
              </a:ext>
            </a:extLst>
          </p:cNvPr>
          <p:cNvCxnSpPr>
            <a:cxnSpLocks noChangeShapeType="1"/>
            <a:stCxn id="88" idx="6"/>
            <a:endCxn id="89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0">
            <a:extLst>
              <a:ext uri="{FF2B5EF4-FFF2-40B4-BE49-F238E27FC236}">
                <a16:creationId xmlns:a16="http://schemas.microsoft.com/office/drawing/2014/main" id="{BEB29DD4-B313-479B-908F-6BF25905136A}"/>
              </a:ext>
            </a:extLst>
          </p:cNvPr>
          <p:cNvCxnSpPr>
            <a:cxnSpLocks noChangeShapeType="1"/>
            <a:stCxn id="90" idx="2"/>
            <a:endCxn id="89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Oval 9">
            <a:extLst>
              <a:ext uri="{FF2B5EF4-FFF2-40B4-BE49-F238E27FC236}">
                <a16:creationId xmlns:a16="http://schemas.microsoft.com/office/drawing/2014/main" id="{40357A2F-A4EF-41E7-BDD2-7E613F279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5" name="Oval 9">
            <a:extLst>
              <a:ext uri="{FF2B5EF4-FFF2-40B4-BE49-F238E27FC236}">
                <a16:creationId xmlns:a16="http://schemas.microsoft.com/office/drawing/2014/main" id="{0EEFC4DD-6C6D-4EC5-AEFE-29C39A259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6" name="AutoShape 10">
            <a:extLst>
              <a:ext uri="{FF2B5EF4-FFF2-40B4-BE49-F238E27FC236}">
                <a16:creationId xmlns:a16="http://schemas.microsoft.com/office/drawing/2014/main" id="{4CAEB7E4-F449-4628-911A-58ABB3AD9D93}"/>
              </a:ext>
            </a:extLst>
          </p:cNvPr>
          <p:cNvCxnSpPr>
            <a:cxnSpLocks noChangeShapeType="1"/>
            <a:stCxn id="94" idx="6"/>
            <a:endCxn id="99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7" name="AutoShape 10">
            <a:extLst>
              <a:ext uri="{FF2B5EF4-FFF2-40B4-BE49-F238E27FC236}">
                <a16:creationId xmlns:a16="http://schemas.microsoft.com/office/drawing/2014/main" id="{0DF85DBA-7BEF-432D-874E-1AF004363C69}"/>
              </a:ext>
            </a:extLst>
          </p:cNvPr>
          <p:cNvCxnSpPr>
            <a:cxnSpLocks noChangeShapeType="1"/>
            <a:stCxn id="95" idx="2"/>
            <a:endCxn id="99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8" name="Oval 9">
            <a:extLst>
              <a:ext uri="{FF2B5EF4-FFF2-40B4-BE49-F238E27FC236}">
                <a16:creationId xmlns:a16="http://schemas.microsoft.com/office/drawing/2014/main" id="{6182E10A-6510-4726-A9A4-7735D678A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9" name="Oval 9">
            <a:extLst>
              <a:ext uri="{FF2B5EF4-FFF2-40B4-BE49-F238E27FC236}">
                <a16:creationId xmlns:a16="http://schemas.microsoft.com/office/drawing/2014/main" id="{6F3841AF-62A7-4180-BD5A-69320CBC7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0" name="Freeform 157">
            <a:extLst>
              <a:ext uri="{FF2B5EF4-FFF2-40B4-BE49-F238E27FC236}">
                <a16:creationId xmlns:a16="http://schemas.microsoft.com/office/drawing/2014/main" id="{45993AA6-4D02-4D3A-9DE8-596267E17AB5}"/>
              </a:ext>
            </a:extLst>
          </p:cNvPr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58BBCE7A-6C05-4476-A28F-FD52DDE1F759}"/>
              </a:ext>
            </a:extLst>
          </p:cNvPr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90">
            <a:extLst>
              <a:ext uri="{FF2B5EF4-FFF2-40B4-BE49-F238E27FC236}">
                <a16:creationId xmlns:a16="http://schemas.microsoft.com/office/drawing/2014/main" id="{1C137379-C9EA-4E7F-A5FB-9DF3AFA7F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103" name="TextBox 191">
            <a:extLst>
              <a:ext uri="{FF2B5EF4-FFF2-40B4-BE49-F238E27FC236}">
                <a16:creationId xmlns:a16="http://schemas.microsoft.com/office/drawing/2014/main" id="{A8DB49B7-F415-40D7-BE6F-B9E40AFE0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104" name="Oval 9">
            <a:extLst>
              <a:ext uri="{FF2B5EF4-FFF2-40B4-BE49-F238E27FC236}">
                <a16:creationId xmlns:a16="http://schemas.microsoft.com/office/drawing/2014/main" id="{DAA05F6F-188E-429E-8D45-24468EAF5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5" name="Oval 9">
            <a:extLst>
              <a:ext uri="{FF2B5EF4-FFF2-40B4-BE49-F238E27FC236}">
                <a16:creationId xmlns:a16="http://schemas.microsoft.com/office/drawing/2014/main" id="{FB51CC00-BCF9-48E1-AFDF-BFA4617A0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106" name="AutoShape 10">
            <a:extLst>
              <a:ext uri="{FF2B5EF4-FFF2-40B4-BE49-F238E27FC236}">
                <a16:creationId xmlns:a16="http://schemas.microsoft.com/office/drawing/2014/main" id="{99456FE4-2014-4352-99E3-EA39D8B81A61}"/>
              </a:ext>
            </a:extLst>
          </p:cNvPr>
          <p:cNvCxnSpPr>
            <a:cxnSpLocks noChangeShapeType="1"/>
            <a:stCxn id="104" idx="6"/>
            <a:endCxn id="110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8" name="AutoShape 10">
            <a:extLst>
              <a:ext uri="{FF2B5EF4-FFF2-40B4-BE49-F238E27FC236}">
                <a16:creationId xmlns:a16="http://schemas.microsoft.com/office/drawing/2014/main" id="{FC4F0165-3D48-418D-8678-3062E08084C0}"/>
              </a:ext>
            </a:extLst>
          </p:cNvPr>
          <p:cNvCxnSpPr>
            <a:cxnSpLocks noChangeShapeType="1"/>
            <a:stCxn id="105" idx="2"/>
            <a:endCxn id="110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Oval 9">
            <a:extLst>
              <a:ext uri="{FF2B5EF4-FFF2-40B4-BE49-F238E27FC236}">
                <a16:creationId xmlns:a16="http://schemas.microsoft.com/office/drawing/2014/main" id="{F6E3171F-D306-4F9A-A955-B25C49F8F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110" name="Oval 9">
            <a:extLst>
              <a:ext uri="{FF2B5EF4-FFF2-40B4-BE49-F238E27FC236}">
                <a16:creationId xmlns:a16="http://schemas.microsoft.com/office/drawing/2014/main" id="{81CC0881-8EB3-4235-9188-59B41D3B8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11" name="Freeform 157">
            <a:extLst>
              <a:ext uri="{FF2B5EF4-FFF2-40B4-BE49-F238E27FC236}">
                <a16:creationId xmlns:a16="http://schemas.microsoft.com/office/drawing/2014/main" id="{88E51713-8A4D-424F-85DD-D3BB2319087E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235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144780" y="1447800"/>
            <a:ext cx="732282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Question: Are X and Y conditionally independent given evidence variables {Z}?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Shade in Z</a:t>
            </a: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Drop a ball at X</a:t>
            </a: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The ball can pass through any </a:t>
            </a:r>
            <a:r>
              <a:rPr lang="en-US" sz="2400" i="1" dirty="0">
                <a:solidFill>
                  <a:srgbClr val="33CC33"/>
                </a:solidFill>
                <a:latin typeface="Calibri"/>
                <a:ea typeface="ＭＳ Ｐゴシック" pitchFamily="34" charset="-128"/>
                <a:cs typeface="Calibri"/>
              </a:rPr>
              <a:t>active</a:t>
            </a:r>
            <a:r>
              <a:rPr lang="en-US" sz="2400" dirty="0">
                <a:solidFill>
                  <a:srgbClr val="33CC33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path and is blocked by any </a:t>
            </a:r>
            <a:r>
              <a:rPr lang="en-US" sz="2400" i="1" dirty="0">
                <a:solidFill>
                  <a:srgbClr val="AF0007"/>
                </a:solidFill>
                <a:latin typeface="Calibri"/>
                <a:ea typeface="ＭＳ Ｐゴシック" pitchFamily="34" charset="-128"/>
                <a:cs typeface="Calibri"/>
              </a:rPr>
              <a:t>inactive</a:t>
            </a:r>
            <a:r>
              <a:rPr lang="en-US" sz="2400" dirty="0">
                <a:solidFill>
                  <a:srgbClr val="AF0007"/>
                </a:solidFill>
                <a:latin typeface="Calibri"/>
                <a:ea typeface="ＭＳ Ｐゴシック" pitchFamily="34" charset="-128"/>
                <a:cs typeface="Calibri"/>
              </a:rPr>
              <a:t> </a:t>
            </a: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path (ball can move either direction on an edge)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857231" lvl="1" indent="-457200">
              <a:buFont typeface="+mj-lt"/>
              <a:buAutoNum type="arabicPeriod"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If the ball reaches Y, then X and Y are NOT conditionally independent given Z</a:t>
            </a:r>
          </a:p>
          <a:p>
            <a:pPr eaLnBrk="1" hangingPunct="1">
              <a:lnSpc>
                <a:spcPct val="80000"/>
              </a:lnSpc>
            </a:pP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1800" dirty="0">
              <a:latin typeface="Calibri"/>
              <a:ea typeface="ＭＳ Ｐゴシック" pitchFamily="34" charset="-128"/>
              <a:cs typeface="Calibri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sp>
        <p:nvSpPr>
          <p:cNvPr id="59" name="Oval 9">
            <a:extLst>
              <a:ext uri="{FF2B5EF4-FFF2-40B4-BE49-F238E27FC236}">
                <a16:creationId xmlns:a16="http://schemas.microsoft.com/office/drawing/2014/main" id="{7CBBB517-5A55-41CD-BA83-657DDAF32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0" name="Oval 9">
            <a:extLst>
              <a:ext uri="{FF2B5EF4-FFF2-40B4-BE49-F238E27FC236}">
                <a16:creationId xmlns:a16="http://schemas.microsoft.com/office/drawing/2014/main" id="{AFDE5DB4-BBD2-4D14-8FF4-2BEBE515E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1" name="Oval 9">
            <a:extLst>
              <a:ext uri="{FF2B5EF4-FFF2-40B4-BE49-F238E27FC236}">
                <a16:creationId xmlns:a16="http://schemas.microsoft.com/office/drawing/2014/main" id="{48F2AD76-A187-47C9-BE84-46CABBDAC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2" name="AutoShape 10">
            <a:extLst>
              <a:ext uri="{FF2B5EF4-FFF2-40B4-BE49-F238E27FC236}">
                <a16:creationId xmlns:a16="http://schemas.microsoft.com/office/drawing/2014/main" id="{63C76920-62F6-41D3-81A3-678929FADB0C}"/>
              </a:ext>
            </a:extLst>
          </p:cNvPr>
          <p:cNvCxnSpPr>
            <a:cxnSpLocks noChangeShapeType="1"/>
            <a:stCxn id="59" idx="6"/>
            <a:endCxn id="60" idx="2"/>
          </p:cNvCxnSpPr>
          <p:nvPr/>
        </p:nvCxnSpPr>
        <p:spPr bwMode="auto">
          <a:xfrm>
            <a:off x="79400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AutoShape 10">
            <a:extLst>
              <a:ext uri="{FF2B5EF4-FFF2-40B4-BE49-F238E27FC236}">
                <a16:creationId xmlns:a16="http://schemas.microsoft.com/office/drawing/2014/main" id="{32AB3BB5-7473-4727-B03B-806507CF899D}"/>
              </a:ext>
            </a:extLst>
          </p:cNvPr>
          <p:cNvCxnSpPr>
            <a:cxnSpLocks noChangeShapeType="1"/>
            <a:stCxn id="60" idx="6"/>
            <a:endCxn id="61" idx="2"/>
          </p:cNvCxnSpPr>
          <p:nvPr/>
        </p:nvCxnSpPr>
        <p:spPr bwMode="auto">
          <a:xfrm>
            <a:off x="85801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Oval 9">
            <a:extLst>
              <a:ext uri="{FF2B5EF4-FFF2-40B4-BE49-F238E27FC236}">
                <a16:creationId xmlns:a16="http://schemas.microsoft.com/office/drawing/2014/main" id="{17B85AEC-EA58-470F-B50E-6C04B8673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65" name="Oval 9">
            <a:extLst>
              <a:ext uri="{FF2B5EF4-FFF2-40B4-BE49-F238E27FC236}">
                <a16:creationId xmlns:a16="http://schemas.microsoft.com/office/drawing/2014/main" id="{2DCB613E-FC57-4778-82FB-6EC8E1BA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0415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66" name="Oval 9">
            <a:extLst>
              <a:ext uri="{FF2B5EF4-FFF2-40B4-BE49-F238E27FC236}">
                <a16:creationId xmlns:a16="http://schemas.microsoft.com/office/drawing/2014/main" id="{B5097F18-515F-473E-AB95-F10911B0B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2041525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7" name="AutoShape 10">
            <a:extLst>
              <a:ext uri="{FF2B5EF4-FFF2-40B4-BE49-F238E27FC236}">
                <a16:creationId xmlns:a16="http://schemas.microsoft.com/office/drawing/2014/main" id="{0A1E5D48-D785-482F-A61E-F94C553424AB}"/>
              </a:ext>
            </a:extLst>
          </p:cNvPr>
          <p:cNvCxnSpPr>
            <a:cxnSpLocks noChangeShapeType="1"/>
            <a:stCxn id="64" idx="6"/>
            <a:endCxn id="65" idx="2"/>
          </p:cNvCxnSpPr>
          <p:nvPr/>
        </p:nvCxnSpPr>
        <p:spPr bwMode="auto">
          <a:xfrm>
            <a:off x="1030224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8" name="AutoShape 10">
            <a:extLst>
              <a:ext uri="{FF2B5EF4-FFF2-40B4-BE49-F238E27FC236}">
                <a16:creationId xmlns:a16="http://schemas.microsoft.com/office/drawing/2014/main" id="{58ACCBDA-086B-4C1F-9506-763461C51B07}"/>
              </a:ext>
            </a:extLst>
          </p:cNvPr>
          <p:cNvCxnSpPr>
            <a:cxnSpLocks noChangeShapeType="1"/>
            <a:stCxn id="65" idx="6"/>
            <a:endCxn id="66" idx="2"/>
          </p:cNvCxnSpPr>
          <p:nvPr/>
        </p:nvCxnSpPr>
        <p:spPr bwMode="auto">
          <a:xfrm>
            <a:off x="10942320" y="2201863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Oval 9">
            <a:extLst>
              <a:ext uri="{FF2B5EF4-FFF2-40B4-BE49-F238E27FC236}">
                <a16:creationId xmlns:a16="http://schemas.microsoft.com/office/drawing/2014/main" id="{A763F7C7-C2E0-41A0-8476-314528943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0" name="Oval 9">
            <a:extLst>
              <a:ext uri="{FF2B5EF4-FFF2-40B4-BE49-F238E27FC236}">
                <a16:creationId xmlns:a16="http://schemas.microsoft.com/office/drawing/2014/main" id="{0D3191EA-AC12-40C9-805E-A70F38CC4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2776538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1" name="Oval 9">
            <a:extLst>
              <a:ext uri="{FF2B5EF4-FFF2-40B4-BE49-F238E27FC236}">
                <a16:creationId xmlns:a16="http://schemas.microsoft.com/office/drawing/2014/main" id="{9C190F55-E0DA-435D-A27E-341E28B69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2" name="AutoShape 10">
            <a:extLst>
              <a:ext uri="{FF2B5EF4-FFF2-40B4-BE49-F238E27FC236}">
                <a16:creationId xmlns:a16="http://schemas.microsoft.com/office/drawing/2014/main" id="{39430BF4-C6A6-43B3-88AE-E30B192973FD}"/>
              </a:ext>
            </a:extLst>
          </p:cNvPr>
          <p:cNvCxnSpPr>
            <a:cxnSpLocks noChangeShapeType="1"/>
            <a:stCxn id="70" idx="2"/>
            <a:endCxn id="69" idx="7"/>
          </p:cNvCxnSpPr>
          <p:nvPr/>
        </p:nvCxnSpPr>
        <p:spPr bwMode="auto">
          <a:xfrm rot="10800000" flipV="1">
            <a:off x="78931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3" name="AutoShape 10">
            <a:extLst>
              <a:ext uri="{FF2B5EF4-FFF2-40B4-BE49-F238E27FC236}">
                <a16:creationId xmlns:a16="http://schemas.microsoft.com/office/drawing/2014/main" id="{41D57E58-2D03-48C2-B125-07E613A9E22E}"/>
              </a:ext>
            </a:extLst>
          </p:cNvPr>
          <p:cNvCxnSpPr>
            <a:cxnSpLocks noChangeShapeType="1"/>
            <a:stCxn id="70" idx="6"/>
            <a:endCxn id="71" idx="1"/>
          </p:cNvCxnSpPr>
          <p:nvPr/>
        </p:nvCxnSpPr>
        <p:spPr bwMode="auto">
          <a:xfrm>
            <a:off x="85801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4" name="Oval 9">
            <a:extLst>
              <a:ext uri="{FF2B5EF4-FFF2-40B4-BE49-F238E27FC236}">
                <a16:creationId xmlns:a16="http://schemas.microsoft.com/office/drawing/2014/main" id="{9246A399-5A66-4584-9B0B-159C8C3D2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5" name="Oval 9">
            <a:extLst>
              <a:ext uri="{FF2B5EF4-FFF2-40B4-BE49-F238E27FC236}">
                <a16:creationId xmlns:a16="http://schemas.microsoft.com/office/drawing/2014/main" id="{4D22B57C-0381-46E2-82F0-61AEB5A44A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2776538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76" name="Oval 9">
            <a:extLst>
              <a:ext uri="{FF2B5EF4-FFF2-40B4-BE49-F238E27FC236}">
                <a16:creationId xmlns:a16="http://schemas.microsoft.com/office/drawing/2014/main" id="{11B93236-CF55-48B9-8FC1-1F220A5E4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3032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7" name="AutoShape 10">
            <a:extLst>
              <a:ext uri="{FF2B5EF4-FFF2-40B4-BE49-F238E27FC236}">
                <a16:creationId xmlns:a16="http://schemas.microsoft.com/office/drawing/2014/main" id="{D5E40301-9F40-4F42-9A6A-F88977E608A9}"/>
              </a:ext>
            </a:extLst>
          </p:cNvPr>
          <p:cNvCxnSpPr>
            <a:cxnSpLocks noChangeShapeType="1"/>
            <a:stCxn id="75" idx="2"/>
            <a:endCxn id="74" idx="7"/>
          </p:cNvCxnSpPr>
          <p:nvPr/>
        </p:nvCxnSpPr>
        <p:spPr bwMode="auto">
          <a:xfrm rot="10800000" flipV="1">
            <a:off x="10255371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8" name="AutoShape 10">
            <a:extLst>
              <a:ext uri="{FF2B5EF4-FFF2-40B4-BE49-F238E27FC236}">
                <a16:creationId xmlns:a16="http://schemas.microsoft.com/office/drawing/2014/main" id="{A6259DD7-B0FB-4A00-9576-0126AAED30F4}"/>
              </a:ext>
            </a:extLst>
          </p:cNvPr>
          <p:cNvCxnSpPr>
            <a:cxnSpLocks noChangeShapeType="1"/>
            <a:stCxn id="75" idx="6"/>
            <a:endCxn id="76" idx="1"/>
          </p:cNvCxnSpPr>
          <p:nvPr/>
        </p:nvCxnSpPr>
        <p:spPr bwMode="auto">
          <a:xfrm>
            <a:off x="10942320" y="2936611"/>
            <a:ext cx="366909" cy="14292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" name="Oval 9">
            <a:extLst>
              <a:ext uri="{FF2B5EF4-FFF2-40B4-BE49-F238E27FC236}">
                <a16:creationId xmlns:a16="http://schemas.microsoft.com/office/drawing/2014/main" id="{11DD27E4-96F9-41C4-B46F-90241F71A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0" name="Oval 9">
            <a:extLst>
              <a:ext uri="{FF2B5EF4-FFF2-40B4-BE49-F238E27FC236}">
                <a16:creationId xmlns:a16="http://schemas.microsoft.com/office/drawing/2014/main" id="{622EA3FB-FC7F-40B9-8B04-9DF508D4B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4404519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1" name="Oval 9">
            <a:extLst>
              <a:ext uri="{FF2B5EF4-FFF2-40B4-BE49-F238E27FC236}">
                <a16:creationId xmlns:a16="http://schemas.microsoft.com/office/drawing/2014/main" id="{1591E7CB-4E5F-4DE2-973D-FAECAF848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2" name="AutoShape 10">
            <a:extLst>
              <a:ext uri="{FF2B5EF4-FFF2-40B4-BE49-F238E27FC236}">
                <a16:creationId xmlns:a16="http://schemas.microsoft.com/office/drawing/2014/main" id="{A0F06AEB-0105-4D71-BD3E-11C4938493E9}"/>
              </a:ext>
            </a:extLst>
          </p:cNvPr>
          <p:cNvCxnSpPr>
            <a:cxnSpLocks noChangeShapeType="1"/>
            <a:stCxn id="79" idx="6"/>
            <a:endCxn id="80" idx="1"/>
          </p:cNvCxnSpPr>
          <p:nvPr/>
        </p:nvCxnSpPr>
        <p:spPr bwMode="auto">
          <a:xfrm>
            <a:off x="103022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3" name="AutoShape 10">
            <a:extLst>
              <a:ext uri="{FF2B5EF4-FFF2-40B4-BE49-F238E27FC236}">
                <a16:creationId xmlns:a16="http://schemas.microsoft.com/office/drawing/2014/main" id="{A655D038-DA38-45E3-B3CD-41A66E4FB92F}"/>
              </a:ext>
            </a:extLst>
          </p:cNvPr>
          <p:cNvCxnSpPr>
            <a:cxnSpLocks noChangeShapeType="1"/>
            <a:stCxn id="81" idx="2"/>
            <a:endCxn id="80" idx="7"/>
          </p:cNvCxnSpPr>
          <p:nvPr/>
        </p:nvCxnSpPr>
        <p:spPr bwMode="auto">
          <a:xfrm rot="10800000" flipV="1">
            <a:off x="108954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4" name="Oval 9">
            <a:extLst>
              <a:ext uri="{FF2B5EF4-FFF2-40B4-BE49-F238E27FC236}">
                <a16:creationId xmlns:a16="http://schemas.microsoft.com/office/drawing/2014/main" id="{5368E551-FA1B-416F-8B75-CB90B5E80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85" name="Oval 9">
            <a:extLst>
              <a:ext uri="{FF2B5EF4-FFF2-40B4-BE49-F238E27FC236}">
                <a16:creationId xmlns:a16="http://schemas.microsoft.com/office/drawing/2014/main" id="{B8D402B1-54B0-4F19-A729-CD34EBF249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44053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86" name="Oval 9">
            <a:extLst>
              <a:ext uri="{FF2B5EF4-FFF2-40B4-BE49-F238E27FC236}">
                <a16:creationId xmlns:a16="http://schemas.microsoft.com/office/drawing/2014/main" id="{0E19734E-99F0-4A23-A33F-8C124AB8A3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4084638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7" name="AutoShape 10">
            <a:extLst>
              <a:ext uri="{FF2B5EF4-FFF2-40B4-BE49-F238E27FC236}">
                <a16:creationId xmlns:a16="http://schemas.microsoft.com/office/drawing/2014/main" id="{D4067364-8496-4D6B-BD98-FBD9D2639D97}"/>
              </a:ext>
            </a:extLst>
          </p:cNvPr>
          <p:cNvCxnSpPr>
            <a:cxnSpLocks noChangeShapeType="1"/>
            <a:stCxn id="84" idx="6"/>
            <a:endCxn id="85" idx="1"/>
          </p:cNvCxnSpPr>
          <p:nvPr/>
        </p:nvCxnSpPr>
        <p:spPr bwMode="auto">
          <a:xfrm>
            <a:off x="7940040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8" name="AutoShape 10">
            <a:extLst>
              <a:ext uri="{FF2B5EF4-FFF2-40B4-BE49-F238E27FC236}">
                <a16:creationId xmlns:a16="http://schemas.microsoft.com/office/drawing/2014/main" id="{C6BDA747-0B20-4340-BF3B-6F2B25E5F0CE}"/>
              </a:ext>
            </a:extLst>
          </p:cNvPr>
          <p:cNvCxnSpPr>
            <a:cxnSpLocks noChangeShapeType="1"/>
            <a:stCxn id="86" idx="2"/>
            <a:endCxn id="85" idx="7"/>
          </p:cNvCxnSpPr>
          <p:nvPr/>
        </p:nvCxnSpPr>
        <p:spPr bwMode="auto">
          <a:xfrm rot="10800000" flipV="1">
            <a:off x="8533251" y="4244579"/>
            <a:ext cx="366909" cy="20678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9" name="Oval 9">
            <a:extLst>
              <a:ext uri="{FF2B5EF4-FFF2-40B4-BE49-F238E27FC236}">
                <a16:creationId xmlns:a16="http://schemas.microsoft.com/office/drawing/2014/main" id="{15B08F1E-A509-4408-BAF0-A864FD31C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0" name="Oval 9">
            <a:extLst>
              <a:ext uri="{FF2B5EF4-FFF2-40B4-BE49-F238E27FC236}">
                <a16:creationId xmlns:a16="http://schemas.microsoft.com/office/drawing/2014/main" id="{209C7218-B1DD-4AA1-9198-EBAE5B4DFB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1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91" name="AutoShape 10">
            <a:extLst>
              <a:ext uri="{FF2B5EF4-FFF2-40B4-BE49-F238E27FC236}">
                <a16:creationId xmlns:a16="http://schemas.microsoft.com/office/drawing/2014/main" id="{FE43DC04-F254-458C-8F90-4E8D2213CB3F}"/>
              </a:ext>
            </a:extLst>
          </p:cNvPr>
          <p:cNvCxnSpPr>
            <a:cxnSpLocks noChangeShapeType="1"/>
            <a:stCxn id="89" idx="6"/>
            <a:endCxn id="95" idx="1"/>
          </p:cNvCxnSpPr>
          <p:nvPr/>
        </p:nvCxnSpPr>
        <p:spPr bwMode="auto">
          <a:xfrm>
            <a:off x="79400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0">
            <a:extLst>
              <a:ext uri="{FF2B5EF4-FFF2-40B4-BE49-F238E27FC236}">
                <a16:creationId xmlns:a16="http://schemas.microsoft.com/office/drawing/2014/main" id="{9DDF0582-A470-4717-B696-62EF2F069320}"/>
              </a:ext>
            </a:extLst>
          </p:cNvPr>
          <p:cNvCxnSpPr>
            <a:cxnSpLocks noChangeShapeType="1"/>
            <a:stCxn id="90" idx="2"/>
            <a:endCxn id="95" idx="7"/>
          </p:cNvCxnSpPr>
          <p:nvPr/>
        </p:nvCxnSpPr>
        <p:spPr bwMode="auto">
          <a:xfrm rot="10800000" flipV="1">
            <a:off x="85332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" name="Oval 9">
            <a:extLst>
              <a:ext uri="{FF2B5EF4-FFF2-40B4-BE49-F238E27FC236}">
                <a16:creationId xmlns:a16="http://schemas.microsoft.com/office/drawing/2014/main" id="{C22CF566-3FAB-4E95-BAE2-B8429071D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763" y="6308725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95" name="Oval 9">
            <a:extLst>
              <a:ext uri="{FF2B5EF4-FFF2-40B4-BE49-F238E27FC236}">
                <a16:creationId xmlns:a16="http://schemas.microsoft.com/office/drawing/2014/main" id="{680B1F2C-6FEF-4E42-8DF4-BB80E7785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00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6" name="Freeform 157">
            <a:extLst>
              <a:ext uri="{FF2B5EF4-FFF2-40B4-BE49-F238E27FC236}">
                <a16:creationId xmlns:a16="http://schemas.microsoft.com/office/drawing/2014/main" id="{728C4B38-DDC8-488E-A055-A295E152E7CB}"/>
              </a:ext>
            </a:extLst>
          </p:cNvPr>
          <p:cNvSpPr/>
          <p:nvPr/>
        </p:nvSpPr>
        <p:spPr bwMode="auto">
          <a:xfrm>
            <a:off x="82423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639A57EB-3F90-44EC-BE75-9B575329F767}"/>
              </a:ext>
            </a:extLst>
          </p:cNvPr>
          <p:cNvCxnSpPr/>
          <p:nvPr/>
        </p:nvCxnSpPr>
        <p:spPr>
          <a:xfrm rot="5400000">
            <a:off x="7124700" y="40767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90">
            <a:extLst>
              <a:ext uri="{FF2B5EF4-FFF2-40B4-BE49-F238E27FC236}">
                <a16:creationId xmlns:a16="http://schemas.microsoft.com/office/drawing/2014/main" id="{5C944A82-EB27-4865-9975-595A6D061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1371600"/>
            <a:ext cx="1600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99" name="TextBox 191">
            <a:extLst>
              <a:ext uri="{FF2B5EF4-FFF2-40B4-BE49-F238E27FC236}">
                <a16:creationId xmlns:a16="http://schemas.microsoft.com/office/drawing/2014/main" id="{2A7B0C3E-F622-41F0-856B-73C53B6F9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2200" y="13716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C00000"/>
                </a:solidFill>
                <a:latin typeface="Calibri"/>
                <a:cs typeface="Calibri"/>
              </a:rPr>
              <a:t>Inactive Paths</a:t>
            </a:r>
          </a:p>
        </p:txBody>
      </p:sp>
      <p:sp>
        <p:nvSpPr>
          <p:cNvPr id="100" name="Oval 9">
            <a:extLst>
              <a:ext uri="{FF2B5EF4-FFF2-40B4-BE49-F238E27FC236}">
                <a16:creationId xmlns:a16="http://schemas.microsoft.com/office/drawing/2014/main" id="{93665FDB-B93B-41F5-9D7F-B20B91F47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1" name="Oval 9">
            <a:extLst>
              <a:ext uri="{FF2B5EF4-FFF2-40B4-BE49-F238E27FC236}">
                <a16:creationId xmlns:a16="http://schemas.microsoft.com/office/drawing/2014/main" id="{CE5419B9-6C15-4068-B745-B741FD6AF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62360" y="502920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102" name="AutoShape 10">
            <a:extLst>
              <a:ext uri="{FF2B5EF4-FFF2-40B4-BE49-F238E27FC236}">
                <a16:creationId xmlns:a16="http://schemas.microsoft.com/office/drawing/2014/main" id="{5F23C9B5-BEC5-49AF-89E9-BD39F33E87A0}"/>
              </a:ext>
            </a:extLst>
          </p:cNvPr>
          <p:cNvCxnSpPr>
            <a:cxnSpLocks noChangeShapeType="1"/>
            <a:stCxn id="100" idx="6"/>
            <a:endCxn id="105" idx="1"/>
          </p:cNvCxnSpPr>
          <p:nvPr/>
        </p:nvCxnSpPr>
        <p:spPr bwMode="auto">
          <a:xfrm>
            <a:off x="10302240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AutoShape 10">
            <a:extLst>
              <a:ext uri="{FF2B5EF4-FFF2-40B4-BE49-F238E27FC236}">
                <a16:creationId xmlns:a16="http://schemas.microsoft.com/office/drawing/2014/main" id="{8AA79F85-DEEE-46A9-B4EC-AD343731AB40}"/>
              </a:ext>
            </a:extLst>
          </p:cNvPr>
          <p:cNvCxnSpPr>
            <a:cxnSpLocks noChangeShapeType="1"/>
            <a:stCxn id="101" idx="2"/>
            <a:endCxn id="105" idx="7"/>
          </p:cNvCxnSpPr>
          <p:nvPr/>
        </p:nvCxnSpPr>
        <p:spPr bwMode="auto">
          <a:xfrm rot="10800000" flipV="1">
            <a:off x="10895451" y="5189220"/>
            <a:ext cx="366909" cy="20688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Oval 9">
            <a:extLst>
              <a:ext uri="{FF2B5EF4-FFF2-40B4-BE49-F238E27FC236}">
                <a16:creationId xmlns:a16="http://schemas.microsoft.com/office/drawing/2014/main" id="{B108A017-224F-4BC5-985B-BC302B2D8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1963" y="6308725"/>
            <a:ext cx="320675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105" name="Oval 9">
            <a:extLst>
              <a:ext uri="{FF2B5EF4-FFF2-40B4-BE49-F238E27FC236}">
                <a16:creationId xmlns:a16="http://schemas.microsoft.com/office/drawing/2014/main" id="{D1077C1B-5078-43D0-8DFA-3F7FD2297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280" y="5349240"/>
            <a:ext cx="320040" cy="3200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06" name="Freeform 157">
            <a:extLst>
              <a:ext uri="{FF2B5EF4-FFF2-40B4-BE49-F238E27FC236}">
                <a16:creationId xmlns:a16="http://schemas.microsoft.com/office/drawing/2014/main" id="{1CD67F74-28E3-4313-ABFB-08B507CF15CD}"/>
              </a:ext>
            </a:extLst>
          </p:cNvPr>
          <p:cNvSpPr/>
          <p:nvPr/>
        </p:nvSpPr>
        <p:spPr bwMode="auto">
          <a:xfrm>
            <a:off x="10604500" y="5668963"/>
            <a:ext cx="393700" cy="631825"/>
          </a:xfrm>
          <a:custGeom>
            <a:avLst/>
            <a:gdLst>
              <a:gd name="connsiteX0" fmla="*/ 200186 w 467532"/>
              <a:gd name="connsiteY0" fmla="*/ 0 h 836909"/>
              <a:gd name="connsiteX1" fmla="*/ 440410 w 467532"/>
              <a:gd name="connsiteY1" fmla="*/ 294468 h 836909"/>
              <a:gd name="connsiteX2" fmla="*/ 37454 w 467532"/>
              <a:gd name="connsiteY2" fmla="*/ 503695 h 836909"/>
              <a:gd name="connsiteX3" fmla="*/ 215684 w 467532"/>
              <a:gd name="connsiteY3" fmla="*/ 836909 h 836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532" h="836909">
                <a:moveTo>
                  <a:pt x="200186" y="0"/>
                </a:moveTo>
                <a:cubicBezTo>
                  <a:pt x="333859" y="105259"/>
                  <a:pt x="467532" y="210519"/>
                  <a:pt x="440410" y="294468"/>
                </a:cubicBezTo>
                <a:cubicBezTo>
                  <a:pt x="413288" y="378417"/>
                  <a:pt x="74908" y="413288"/>
                  <a:pt x="37454" y="503695"/>
                </a:cubicBezTo>
                <a:cubicBezTo>
                  <a:pt x="0" y="594102"/>
                  <a:pt x="107842" y="715505"/>
                  <a:pt x="215684" y="836909"/>
                </a:cubicBezTo>
              </a:path>
            </a:pathLst>
          </a:custGeom>
          <a:ln w="28575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EAF85C7-1B37-F4A7-55B9-347600C02E1B}"/>
                  </a:ext>
                </a:extLst>
              </p14:cNvPr>
              <p14:cNvContentPartPr/>
              <p14:nvPr/>
            </p14:nvContentPartPr>
            <p14:xfrm>
              <a:off x="813600" y="225360"/>
              <a:ext cx="10378440" cy="45399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EAF85C7-1B37-F4A7-55B9-347600C02E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04240" y="216000"/>
                <a:ext cx="10397160" cy="455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13619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Bayes Ball</a:t>
            </a:r>
          </a:p>
        </p:txBody>
      </p:sp>
      <p:sp>
        <p:nvSpPr>
          <p:cNvPr id="59437" name="Oval 9"/>
          <p:cNvSpPr>
            <a:spLocks noChangeArrowheads="1"/>
          </p:cNvSpPr>
          <p:nvPr/>
        </p:nvSpPr>
        <p:spPr bwMode="auto">
          <a:xfrm>
            <a:off x="120332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8" name="Oval 9"/>
          <p:cNvSpPr>
            <a:spLocks noChangeArrowheads="1"/>
          </p:cNvSpPr>
          <p:nvPr/>
        </p:nvSpPr>
        <p:spPr bwMode="auto">
          <a:xfrm>
            <a:off x="184340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39" name="Oval 9"/>
          <p:cNvSpPr>
            <a:spLocks noChangeArrowheads="1"/>
          </p:cNvSpPr>
          <p:nvPr/>
        </p:nvSpPr>
        <p:spPr bwMode="auto">
          <a:xfrm>
            <a:off x="2483485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40" name="AutoShape 10"/>
          <p:cNvCxnSpPr>
            <a:cxnSpLocks noChangeShapeType="1"/>
            <a:stCxn id="59437" idx="6"/>
            <a:endCxn id="59438" idx="2"/>
          </p:cNvCxnSpPr>
          <p:nvPr/>
        </p:nvCxnSpPr>
        <p:spPr bwMode="auto">
          <a:xfrm>
            <a:off x="1523365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41" name="AutoShape 10"/>
          <p:cNvCxnSpPr>
            <a:cxnSpLocks noChangeShapeType="1"/>
            <a:stCxn id="59438" idx="6"/>
            <a:endCxn id="59439" idx="2"/>
          </p:cNvCxnSpPr>
          <p:nvPr/>
        </p:nvCxnSpPr>
        <p:spPr bwMode="auto">
          <a:xfrm>
            <a:off x="2163445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32" name="Oval 9"/>
          <p:cNvSpPr>
            <a:spLocks noChangeArrowheads="1"/>
          </p:cNvSpPr>
          <p:nvPr/>
        </p:nvSpPr>
        <p:spPr bwMode="auto">
          <a:xfrm>
            <a:off x="7119257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92" name="Oval 9"/>
          <p:cNvSpPr>
            <a:spLocks noChangeArrowheads="1"/>
          </p:cNvSpPr>
          <p:nvPr/>
        </p:nvSpPr>
        <p:spPr bwMode="auto">
          <a:xfrm>
            <a:off x="7759020" y="2438400"/>
            <a:ext cx="320675" cy="3206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34" name="Oval 9"/>
          <p:cNvSpPr>
            <a:spLocks noChangeArrowheads="1"/>
          </p:cNvSpPr>
          <p:nvPr/>
        </p:nvSpPr>
        <p:spPr bwMode="auto">
          <a:xfrm>
            <a:off x="8399417" y="2438400"/>
            <a:ext cx="320040" cy="320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5" name="AutoShape 10"/>
          <p:cNvCxnSpPr>
            <a:cxnSpLocks noChangeShapeType="1"/>
            <a:stCxn id="59432" idx="6"/>
            <a:endCxn id="92" idx="2"/>
          </p:cNvCxnSpPr>
          <p:nvPr/>
        </p:nvCxnSpPr>
        <p:spPr bwMode="auto">
          <a:xfrm>
            <a:off x="7439297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6" name="AutoShape 10"/>
          <p:cNvCxnSpPr>
            <a:cxnSpLocks noChangeShapeType="1"/>
            <a:stCxn id="92" idx="6"/>
            <a:endCxn id="59434" idx="2"/>
          </p:cNvCxnSpPr>
          <p:nvPr/>
        </p:nvCxnSpPr>
        <p:spPr bwMode="auto">
          <a:xfrm>
            <a:off x="8079377" y="2598738"/>
            <a:ext cx="320040" cy="13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27" name="Oval 9"/>
          <p:cNvSpPr>
            <a:spLocks noChangeArrowheads="1"/>
          </p:cNvSpPr>
          <p:nvPr/>
        </p:nvSpPr>
        <p:spPr bwMode="auto">
          <a:xfrm>
            <a:off x="1279524" y="4175653"/>
            <a:ext cx="320040" cy="3201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8" name="Oval 9"/>
          <p:cNvSpPr>
            <a:spLocks noChangeArrowheads="1"/>
          </p:cNvSpPr>
          <p:nvPr/>
        </p:nvSpPr>
        <p:spPr bwMode="auto">
          <a:xfrm>
            <a:off x="1812925" y="3538539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59429" name="Oval 9"/>
          <p:cNvSpPr>
            <a:spLocks noChangeArrowheads="1"/>
          </p:cNvSpPr>
          <p:nvPr/>
        </p:nvSpPr>
        <p:spPr bwMode="auto">
          <a:xfrm>
            <a:off x="2346324" y="4175654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30" name="AutoShape 10"/>
          <p:cNvCxnSpPr>
            <a:cxnSpLocks noChangeShapeType="1"/>
            <a:stCxn id="59428" idx="3"/>
            <a:endCxn id="59427" idx="7"/>
          </p:cNvCxnSpPr>
          <p:nvPr/>
        </p:nvCxnSpPr>
        <p:spPr bwMode="auto">
          <a:xfrm flipH="1">
            <a:off x="1552695" y="3811801"/>
            <a:ext cx="307099" cy="41073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31" name="AutoShape 10"/>
          <p:cNvCxnSpPr>
            <a:cxnSpLocks noChangeShapeType="1"/>
            <a:stCxn id="59428" idx="5"/>
            <a:endCxn id="59429" idx="1"/>
          </p:cNvCxnSpPr>
          <p:nvPr/>
        </p:nvCxnSpPr>
        <p:spPr bwMode="auto">
          <a:xfrm>
            <a:off x="2086095" y="3811801"/>
            <a:ext cx="307098" cy="4107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9412" name="Oval 9"/>
          <p:cNvSpPr>
            <a:spLocks noChangeArrowheads="1"/>
          </p:cNvSpPr>
          <p:nvPr/>
        </p:nvSpPr>
        <p:spPr bwMode="auto">
          <a:xfrm>
            <a:off x="1340485" y="5052004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134" name="Oval 9"/>
          <p:cNvSpPr>
            <a:spLocks noChangeArrowheads="1"/>
          </p:cNvSpPr>
          <p:nvPr/>
        </p:nvSpPr>
        <p:spPr bwMode="auto">
          <a:xfrm>
            <a:off x="1843088" y="57007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9414" name="Oval 9"/>
          <p:cNvSpPr>
            <a:spLocks noChangeArrowheads="1"/>
          </p:cNvSpPr>
          <p:nvPr/>
        </p:nvSpPr>
        <p:spPr bwMode="auto">
          <a:xfrm>
            <a:off x="2346326" y="5052003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9415" name="AutoShape 10"/>
          <p:cNvCxnSpPr>
            <a:cxnSpLocks noChangeShapeType="1"/>
            <a:stCxn id="59412" idx="5"/>
            <a:endCxn id="134" idx="1"/>
          </p:cNvCxnSpPr>
          <p:nvPr/>
        </p:nvCxnSpPr>
        <p:spPr bwMode="auto">
          <a:xfrm>
            <a:off x="1613656" y="5325039"/>
            <a:ext cx="276394" cy="42240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9416" name="AutoShape 10"/>
          <p:cNvCxnSpPr>
            <a:cxnSpLocks noChangeShapeType="1"/>
            <a:stCxn id="59414" idx="3"/>
            <a:endCxn id="134" idx="7"/>
          </p:cNvCxnSpPr>
          <p:nvPr/>
        </p:nvCxnSpPr>
        <p:spPr bwMode="auto">
          <a:xfrm flipH="1">
            <a:off x="2116801" y="5325039"/>
            <a:ext cx="276394" cy="42240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2" name="Straight Connector 181"/>
          <p:cNvCxnSpPr/>
          <p:nvPr/>
        </p:nvCxnSpPr>
        <p:spPr>
          <a:xfrm rot="5400000">
            <a:off x="3467100" y="4000500"/>
            <a:ext cx="4954588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403" name="TextBox 190"/>
          <p:cNvSpPr txBox="1">
            <a:spLocks noChangeArrowheads="1"/>
          </p:cNvSpPr>
          <p:nvPr/>
        </p:nvSpPr>
        <p:spPr bwMode="auto">
          <a:xfrm>
            <a:off x="593725" y="1371600"/>
            <a:ext cx="36576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B050"/>
                </a:solidFill>
                <a:latin typeface="Calibri"/>
                <a:cs typeface="Calibri"/>
              </a:rPr>
              <a:t>Active Paths</a:t>
            </a:r>
          </a:p>
        </p:txBody>
      </p:sp>
      <p:sp>
        <p:nvSpPr>
          <p:cNvPr id="59404" name="TextBox 191"/>
          <p:cNvSpPr txBox="1">
            <a:spLocks noChangeArrowheads="1"/>
          </p:cNvSpPr>
          <p:nvPr/>
        </p:nvSpPr>
        <p:spPr bwMode="auto">
          <a:xfrm>
            <a:off x="6433457" y="1371600"/>
            <a:ext cx="400594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AF0007"/>
                </a:solidFill>
                <a:latin typeface="Calibri"/>
                <a:cs typeface="Calibri"/>
              </a:rPr>
              <a:t>Inactive</a:t>
            </a:r>
            <a:r>
              <a:rPr lang="en-US" sz="3200" dirty="0">
                <a:solidFill>
                  <a:srgbClr val="C00000"/>
                </a:solidFill>
                <a:latin typeface="Calibri"/>
                <a:cs typeface="Calibri"/>
              </a:rPr>
              <a:t> Paths</a:t>
            </a:r>
          </a:p>
        </p:txBody>
      </p:sp>
      <p:sp>
        <p:nvSpPr>
          <p:cNvPr id="52" name="Oval 9"/>
          <p:cNvSpPr>
            <a:spLocks noChangeArrowheads="1"/>
          </p:cNvSpPr>
          <p:nvPr/>
        </p:nvSpPr>
        <p:spPr bwMode="auto">
          <a:xfrm>
            <a:off x="3946525" y="5776913"/>
            <a:ext cx="320675" cy="3190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 dirty="0">
              <a:latin typeface="Calibri"/>
              <a:ea typeface="+mn-ea"/>
              <a:cs typeface="Calibri"/>
            </a:endParaRP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auto">
          <a:xfrm>
            <a:off x="3946525" y="5014913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54" name="AutoShape 10"/>
          <p:cNvCxnSpPr>
            <a:cxnSpLocks noChangeShapeType="1"/>
            <a:stCxn id="53" idx="4"/>
            <a:endCxn id="52" idx="0"/>
          </p:cNvCxnSpPr>
          <p:nvPr/>
        </p:nvCxnSpPr>
        <p:spPr bwMode="auto">
          <a:xfrm>
            <a:off x="4106545" y="5334794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6" name="Oval 9"/>
          <p:cNvSpPr>
            <a:spLocks noChangeArrowheads="1"/>
          </p:cNvSpPr>
          <p:nvPr/>
        </p:nvSpPr>
        <p:spPr bwMode="auto">
          <a:xfrm>
            <a:off x="3946525" y="4191000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67" name="Oval 9"/>
          <p:cNvSpPr>
            <a:spLocks noChangeArrowheads="1"/>
          </p:cNvSpPr>
          <p:nvPr/>
        </p:nvSpPr>
        <p:spPr bwMode="auto">
          <a:xfrm>
            <a:off x="3946525" y="3429000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68" name="AutoShape 10"/>
          <p:cNvCxnSpPr>
            <a:cxnSpLocks noChangeShapeType="1"/>
            <a:stCxn id="67" idx="4"/>
            <a:endCxn id="66" idx="0"/>
          </p:cNvCxnSpPr>
          <p:nvPr/>
        </p:nvCxnSpPr>
        <p:spPr bwMode="auto">
          <a:xfrm>
            <a:off x="4106545" y="37488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0" name="Oval 9"/>
          <p:cNvSpPr>
            <a:spLocks noChangeArrowheads="1"/>
          </p:cNvSpPr>
          <p:nvPr/>
        </p:nvSpPr>
        <p:spPr bwMode="auto">
          <a:xfrm>
            <a:off x="7256415" y="4066114"/>
            <a:ext cx="320040" cy="3201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1" name="Oval 9"/>
          <p:cNvSpPr>
            <a:spLocks noChangeArrowheads="1"/>
          </p:cNvSpPr>
          <p:nvPr/>
        </p:nvSpPr>
        <p:spPr bwMode="auto">
          <a:xfrm>
            <a:off x="7789816" y="3429000"/>
            <a:ext cx="320040" cy="320146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72" name="Oval 9"/>
          <p:cNvSpPr>
            <a:spLocks noChangeArrowheads="1"/>
          </p:cNvSpPr>
          <p:nvPr/>
        </p:nvSpPr>
        <p:spPr bwMode="auto">
          <a:xfrm>
            <a:off x="8323215" y="4066115"/>
            <a:ext cx="320040" cy="3201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3" name="AutoShape 10"/>
          <p:cNvCxnSpPr>
            <a:cxnSpLocks noChangeShapeType="1"/>
            <a:stCxn id="71" idx="3"/>
            <a:endCxn id="70" idx="7"/>
          </p:cNvCxnSpPr>
          <p:nvPr/>
        </p:nvCxnSpPr>
        <p:spPr bwMode="auto">
          <a:xfrm flipH="1">
            <a:off x="7529586" y="3702262"/>
            <a:ext cx="307099" cy="410736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4" name="AutoShape 10"/>
          <p:cNvCxnSpPr>
            <a:cxnSpLocks noChangeShapeType="1"/>
            <a:stCxn id="71" idx="5"/>
            <a:endCxn id="72" idx="1"/>
          </p:cNvCxnSpPr>
          <p:nvPr/>
        </p:nvCxnSpPr>
        <p:spPr bwMode="auto">
          <a:xfrm>
            <a:off x="8062986" y="3702262"/>
            <a:ext cx="307098" cy="41073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6" name="Oval 9"/>
          <p:cNvSpPr>
            <a:spLocks noChangeArrowheads="1"/>
          </p:cNvSpPr>
          <p:nvPr/>
        </p:nvSpPr>
        <p:spPr bwMode="auto">
          <a:xfrm>
            <a:off x="7317376" y="4942465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sp>
        <p:nvSpPr>
          <p:cNvPr id="77" name="Oval 9"/>
          <p:cNvSpPr>
            <a:spLocks noChangeArrowheads="1"/>
          </p:cNvSpPr>
          <p:nvPr/>
        </p:nvSpPr>
        <p:spPr bwMode="auto">
          <a:xfrm>
            <a:off x="7819979" y="5591174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78" name="Oval 9"/>
          <p:cNvSpPr>
            <a:spLocks noChangeArrowheads="1"/>
          </p:cNvSpPr>
          <p:nvPr/>
        </p:nvSpPr>
        <p:spPr bwMode="auto">
          <a:xfrm>
            <a:off x="8323217" y="4942464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79" name="AutoShape 10"/>
          <p:cNvCxnSpPr>
            <a:cxnSpLocks noChangeShapeType="1"/>
            <a:stCxn id="76" idx="5"/>
            <a:endCxn id="77" idx="1"/>
          </p:cNvCxnSpPr>
          <p:nvPr/>
        </p:nvCxnSpPr>
        <p:spPr bwMode="auto">
          <a:xfrm>
            <a:off x="7590547" y="5215500"/>
            <a:ext cx="276394" cy="42240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AutoShape 10"/>
          <p:cNvCxnSpPr>
            <a:cxnSpLocks noChangeShapeType="1"/>
            <a:stCxn id="78" idx="3"/>
            <a:endCxn id="77" idx="7"/>
          </p:cNvCxnSpPr>
          <p:nvPr/>
        </p:nvCxnSpPr>
        <p:spPr bwMode="auto">
          <a:xfrm flipH="1">
            <a:off x="8093692" y="5215500"/>
            <a:ext cx="276394" cy="42240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2" name="Oval 9"/>
          <p:cNvSpPr>
            <a:spLocks noChangeArrowheads="1"/>
          </p:cNvSpPr>
          <p:nvPr/>
        </p:nvSpPr>
        <p:spPr bwMode="auto">
          <a:xfrm>
            <a:off x="10014857" y="4114800"/>
            <a:ext cx="320675" cy="31908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83" name="Oval 9"/>
          <p:cNvSpPr>
            <a:spLocks noChangeArrowheads="1"/>
          </p:cNvSpPr>
          <p:nvPr/>
        </p:nvSpPr>
        <p:spPr bwMode="auto">
          <a:xfrm>
            <a:off x="10014857" y="3352800"/>
            <a:ext cx="320040" cy="319881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 dirty="0">
              <a:latin typeface="Calibri"/>
              <a:cs typeface="Calibri"/>
            </a:endParaRPr>
          </a:p>
        </p:txBody>
      </p:sp>
      <p:cxnSp>
        <p:nvCxnSpPr>
          <p:cNvPr id="84" name="AutoShape 10"/>
          <p:cNvCxnSpPr>
            <a:cxnSpLocks noChangeShapeType="1"/>
            <a:stCxn id="83" idx="4"/>
            <a:endCxn id="82" idx="0"/>
          </p:cNvCxnSpPr>
          <p:nvPr/>
        </p:nvCxnSpPr>
        <p:spPr bwMode="auto">
          <a:xfrm>
            <a:off x="10174877" y="36726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Oval 9"/>
          <p:cNvSpPr>
            <a:spLocks noChangeArrowheads="1"/>
          </p:cNvSpPr>
          <p:nvPr/>
        </p:nvSpPr>
        <p:spPr bwMode="auto">
          <a:xfrm>
            <a:off x="10014857" y="5715000"/>
            <a:ext cx="320675" cy="319087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000">
              <a:latin typeface="Calibri"/>
              <a:ea typeface="+mn-ea"/>
              <a:cs typeface="Calibri"/>
            </a:endParaRPr>
          </a:p>
        </p:txBody>
      </p:sp>
      <p:sp>
        <p:nvSpPr>
          <p:cNvPr id="87" name="Oval 9"/>
          <p:cNvSpPr>
            <a:spLocks noChangeArrowheads="1"/>
          </p:cNvSpPr>
          <p:nvPr/>
        </p:nvSpPr>
        <p:spPr bwMode="auto">
          <a:xfrm>
            <a:off x="10014857" y="4953000"/>
            <a:ext cx="320040" cy="319881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000">
              <a:latin typeface="Calibri"/>
              <a:cs typeface="Calibri"/>
            </a:endParaRPr>
          </a:p>
        </p:txBody>
      </p:sp>
      <p:cxnSp>
        <p:nvCxnSpPr>
          <p:cNvPr id="88" name="AutoShape 10"/>
          <p:cNvCxnSpPr>
            <a:cxnSpLocks noChangeShapeType="1"/>
            <a:stCxn id="87" idx="4"/>
            <a:endCxn id="86" idx="0"/>
          </p:cNvCxnSpPr>
          <p:nvPr/>
        </p:nvCxnSpPr>
        <p:spPr bwMode="auto">
          <a:xfrm>
            <a:off x="10174877" y="5272881"/>
            <a:ext cx="318" cy="44211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/>
          <p:nvPr/>
        </p:nvCxnSpPr>
        <p:spPr>
          <a:xfrm>
            <a:off x="1676400" y="2286000"/>
            <a:ext cx="685800" cy="0"/>
          </a:xfrm>
          <a:prstGeom prst="straightConnector1">
            <a:avLst/>
          </a:pr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reeform 17"/>
          <p:cNvSpPr/>
          <p:nvPr/>
        </p:nvSpPr>
        <p:spPr>
          <a:xfrm>
            <a:off x="1752600" y="3995228"/>
            <a:ext cx="435429" cy="31370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 95"/>
          <p:cNvSpPr/>
          <p:nvPr/>
        </p:nvSpPr>
        <p:spPr>
          <a:xfrm flipV="1">
            <a:off x="1774371" y="5257800"/>
            <a:ext cx="435429" cy="33927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4267201" y="3733800"/>
            <a:ext cx="152399" cy="389901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 97"/>
          <p:cNvSpPr/>
          <p:nvPr/>
        </p:nvSpPr>
        <p:spPr>
          <a:xfrm flipV="1">
            <a:off x="4267200" y="5334000"/>
            <a:ext cx="152400" cy="372099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8077200" y="2362200"/>
            <a:ext cx="381000" cy="0"/>
          </a:xfrm>
          <a:prstGeom prst="straightConnector1">
            <a:avLst/>
          </a:prstGeom>
          <a:ln w="28575">
            <a:solidFill>
              <a:srgbClr val="3366FF"/>
            </a:solidFill>
            <a:headEnd type="arrow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 rot="18522905">
            <a:off x="7379505" y="3767521"/>
            <a:ext cx="381000" cy="152400"/>
            <a:chOff x="7391400" y="2286000"/>
            <a:chExt cx="381000" cy="152400"/>
          </a:xfrm>
        </p:grpSpPr>
        <p:cxnSp>
          <p:nvCxnSpPr>
            <p:cNvPr id="99" name="Straight Arrow Connector 9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6" name="Straight Arrow Connector 105"/>
          <p:cNvCxnSpPr/>
          <p:nvPr/>
        </p:nvCxnSpPr>
        <p:spPr>
          <a:xfrm flipV="1">
            <a:off x="8077200" y="2286000"/>
            <a:ext cx="0" cy="152400"/>
          </a:xfrm>
          <a:prstGeom prst="straightConnector1">
            <a:avLst/>
          </a:prstGeom>
          <a:ln w="28575">
            <a:solidFill>
              <a:srgbClr val="3366FF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/>
          <p:cNvGrpSpPr/>
          <p:nvPr/>
        </p:nvGrpSpPr>
        <p:grpSpPr>
          <a:xfrm rot="14146535">
            <a:off x="8133050" y="3762029"/>
            <a:ext cx="381000" cy="152400"/>
            <a:chOff x="7391400" y="2286000"/>
            <a:chExt cx="381000" cy="152400"/>
          </a:xfrm>
        </p:grpSpPr>
        <p:cxnSp>
          <p:nvCxnSpPr>
            <p:cNvPr id="109" name="Straight Arrow Connector 10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/>
          <p:cNvGrpSpPr/>
          <p:nvPr/>
        </p:nvGrpSpPr>
        <p:grpSpPr>
          <a:xfrm rot="7310280">
            <a:off x="8204328" y="5442500"/>
            <a:ext cx="381000" cy="152400"/>
            <a:chOff x="7391400" y="2286000"/>
            <a:chExt cx="381000" cy="152400"/>
          </a:xfrm>
        </p:grpSpPr>
        <p:cxnSp>
          <p:nvCxnSpPr>
            <p:cNvPr id="112" name="Straight Arrow Connector 111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 rot="3346535">
            <a:off x="7411750" y="5438429"/>
            <a:ext cx="381000" cy="152400"/>
            <a:chOff x="7391400" y="2286000"/>
            <a:chExt cx="381000" cy="152400"/>
          </a:xfrm>
        </p:grpSpPr>
        <p:cxnSp>
          <p:nvCxnSpPr>
            <p:cNvPr id="115" name="Straight Arrow Connector 114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 117"/>
          <p:cNvGrpSpPr/>
          <p:nvPr/>
        </p:nvGrpSpPr>
        <p:grpSpPr>
          <a:xfrm rot="5400000">
            <a:off x="10172700" y="5372100"/>
            <a:ext cx="381000" cy="152400"/>
            <a:chOff x="7391400" y="2286000"/>
            <a:chExt cx="381000" cy="152400"/>
          </a:xfrm>
        </p:grpSpPr>
        <p:cxnSp>
          <p:nvCxnSpPr>
            <p:cNvPr id="119" name="Straight Arrow Connector 118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 rot="16200000">
            <a:off x="10172700" y="3848100"/>
            <a:ext cx="381000" cy="152400"/>
            <a:chOff x="7391400" y="2286000"/>
            <a:chExt cx="381000" cy="152400"/>
          </a:xfrm>
        </p:grpSpPr>
        <p:cxnSp>
          <p:nvCxnSpPr>
            <p:cNvPr id="122" name="Straight Arrow Connector 121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7391400" y="2286000"/>
            <a:ext cx="381000" cy="152400"/>
            <a:chOff x="7391400" y="2286000"/>
            <a:chExt cx="381000" cy="152400"/>
          </a:xfrm>
        </p:grpSpPr>
        <p:cxnSp>
          <p:nvCxnSpPr>
            <p:cNvPr id="125" name="Straight Arrow Connector 124"/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60383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8713F7D-5697-459C-A9B5-9990649F5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3512" y="2386584"/>
            <a:ext cx="6293558" cy="42752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5E8F55-0FAC-44E5-9CF7-E73F5A5C1210}"/>
              </a:ext>
            </a:extLst>
          </p:cNvPr>
          <p:cNvSpPr/>
          <p:nvPr/>
        </p:nvSpPr>
        <p:spPr>
          <a:xfrm rot="19864082">
            <a:off x="4088771" y="3663505"/>
            <a:ext cx="824096" cy="42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4DA09A-1DDA-4F10-BEB1-941B1272D3CA}"/>
              </a:ext>
            </a:extLst>
          </p:cNvPr>
          <p:cNvSpPr/>
          <p:nvPr/>
        </p:nvSpPr>
        <p:spPr>
          <a:xfrm rot="19455985">
            <a:off x="7647630" y="5077824"/>
            <a:ext cx="824096" cy="4227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41AC06E-31E4-D39D-808B-ED8954C8E305}"/>
                  </a:ext>
                </a:extLst>
              </p14:cNvPr>
              <p14:cNvContentPartPr/>
              <p14:nvPr/>
            </p14:nvContentPartPr>
            <p14:xfrm>
              <a:off x="3045240" y="1621800"/>
              <a:ext cx="6199200" cy="37472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41AC06E-31E4-D39D-808B-ED8954C8E3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5880" y="1612440"/>
                <a:ext cx="6217920" cy="376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56903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No, the Bayes ball can travel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3004C99F-167B-4587-B28A-B2B0DF4F3492}"/>
              </a:ext>
            </a:extLst>
          </p:cNvPr>
          <p:cNvGrpSpPr/>
          <p:nvPr/>
        </p:nvGrpSpPr>
        <p:grpSpPr>
          <a:xfrm>
            <a:off x="2953512" y="2386586"/>
            <a:ext cx="6293559" cy="4275252"/>
            <a:chOff x="148063" y="6788080"/>
            <a:chExt cx="3110168" cy="21330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713F7D-5697-459C-A9B5-9990649F5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063" y="6788080"/>
              <a:ext cx="3110168" cy="213300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D5E8F55-0FAC-44E5-9CF7-E73F5A5C1210}"/>
                </a:ext>
              </a:extLst>
            </p:cNvPr>
            <p:cNvSpPr/>
            <p:nvPr/>
          </p:nvSpPr>
          <p:spPr>
            <a:xfrm rot="19864082">
              <a:off x="709088" y="7425161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4DA09A-1DDA-4F10-BEB1-941B1272D3CA}"/>
                </a:ext>
              </a:extLst>
            </p:cNvPr>
            <p:cNvSpPr/>
            <p:nvPr/>
          </p:nvSpPr>
          <p:spPr>
            <a:xfrm rot="19455985">
              <a:off x="2467814" y="8130792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17">
            <a:extLst>
              <a:ext uri="{FF2B5EF4-FFF2-40B4-BE49-F238E27FC236}">
                <a16:creationId xmlns:a16="http://schemas.microsoft.com/office/drawing/2014/main" id="{02EC8B1A-B7E1-4369-8A73-A174E45223A2}"/>
              </a:ext>
            </a:extLst>
          </p:cNvPr>
          <p:cNvSpPr/>
          <p:nvPr/>
        </p:nvSpPr>
        <p:spPr>
          <a:xfrm rot="11605591">
            <a:off x="4960911" y="5124406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B1523053-BF9F-4F7F-A72C-71AD316CF3F8}"/>
              </a:ext>
            </a:extLst>
          </p:cNvPr>
          <p:cNvSpPr/>
          <p:nvPr/>
        </p:nvSpPr>
        <p:spPr>
          <a:xfrm rot="9735315">
            <a:off x="6473358" y="5163695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2C6243C-5E0D-4BC6-98D3-174D7C3B10FD}"/>
              </a:ext>
            </a:extLst>
          </p:cNvPr>
          <p:cNvGrpSpPr/>
          <p:nvPr/>
        </p:nvGrpSpPr>
        <p:grpSpPr>
          <a:xfrm rot="19698950">
            <a:off x="4708445" y="4204047"/>
            <a:ext cx="381000" cy="152400"/>
            <a:chOff x="7391400" y="2286000"/>
            <a:chExt cx="381000" cy="15240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8BA2DF7-4341-4D21-90D5-0C55D2DFD349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BD4149D-33E1-4366-BC35-0872CCC775B1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4F0957-77ED-49A7-BCF3-E338EF863C9C}"/>
              </a:ext>
            </a:extLst>
          </p:cNvPr>
          <p:cNvGrpSpPr/>
          <p:nvPr/>
        </p:nvGrpSpPr>
        <p:grpSpPr>
          <a:xfrm rot="11720378">
            <a:off x="5701628" y="4101581"/>
            <a:ext cx="381000" cy="152400"/>
            <a:chOff x="7391400" y="2286000"/>
            <a:chExt cx="381000" cy="152400"/>
          </a:xfrm>
        </p:grpSpPr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8CA26D6-6E78-4737-9434-7838011B6EBA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6A9EB6D-D814-43AC-9098-B3E9D7B0E0B1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871394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3F366CD-E5B5-01F2-120B-DFBBA388F32B}"/>
                  </a:ext>
                </a:extLst>
              </p14:cNvPr>
              <p14:cNvContentPartPr/>
              <p14:nvPr/>
            </p14:nvContentPartPr>
            <p14:xfrm>
              <a:off x="4798440" y="974160"/>
              <a:ext cx="4452480" cy="5666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3F366CD-E5B5-01F2-120B-DFBBA388F3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9080" y="964800"/>
                <a:ext cx="4471200" cy="5685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513689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DC9CD-F60E-433A-99C5-4E2E99AD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independent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 given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No, the Bayes ball can travel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880BF-88FB-4375-8DBE-D8DE721BA9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B11C65F9-66CB-4E2B-B9E8-FFBF24E7E490}"/>
              </a:ext>
            </a:extLst>
          </p:cNvPr>
          <p:cNvGrpSpPr/>
          <p:nvPr/>
        </p:nvGrpSpPr>
        <p:grpSpPr>
          <a:xfrm>
            <a:off x="2991621" y="2459736"/>
            <a:ext cx="6293558" cy="4177280"/>
            <a:chOff x="3579447" y="6801870"/>
            <a:chExt cx="3123334" cy="20803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F2C5AE0-2AD2-49CD-90BD-D146B9F44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9447" y="6801870"/>
              <a:ext cx="3123334" cy="2080363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38917C-162F-4742-9B86-8DBBAB901914}"/>
                </a:ext>
              </a:extLst>
            </p:cNvPr>
            <p:cNvSpPr/>
            <p:nvPr/>
          </p:nvSpPr>
          <p:spPr>
            <a:xfrm rot="20504957">
              <a:off x="5281899" y="8025095"/>
              <a:ext cx="407254" cy="2109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FB2F8D-48F0-45B3-AE79-83B0FDDD987C}"/>
                </a:ext>
              </a:extLst>
            </p:cNvPr>
            <p:cNvSpPr/>
            <p:nvPr/>
          </p:nvSpPr>
          <p:spPr>
            <a:xfrm rot="1377386">
              <a:off x="5827104" y="7810828"/>
              <a:ext cx="231025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7CA37B3-07FD-4850-A2D2-7305BCD911A5}"/>
                </a:ext>
              </a:extLst>
            </p:cNvPr>
            <p:cNvSpPr/>
            <p:nvPr/>
          </p:nvSpPr>
          <p:spPr>
            <a:xfrm rot="19288375">
              <a:off x="5805645" y="7874469"/>
              <a:ext cx="273992" cy="1916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Freeform 17">
            <a:extLst>
              <a:ext uri="{FF2B5EF4-FFF2-40B4-BE49-F238E27FC236}">
                <a16:creationId xmlns:a16="http://schemas.microsoft.com/office/drawing/2014/main" id="{09DF1354-D96D-4AEA-905E-833F036C850C}"/>
              </a:ext>
            </a:extLst>
          </p:cNvPr>
          <p:cNvSpPr/>
          <p:nvPr/>
        </p:nvSpPr>
        <p:spPr>
          <a:xfrm rot="4786603">
            <a:off x="7715811" y="4520380"/>
            <a:ext cx="341052" cy="370446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7">
            <a:extLst>
              <a:ext uri="{FF2B5EF4-FFF2-40B4-BE49-F238E27FC236}">
                <a16:creationId xmlns:a16="http://schemas.microsoft.com/office/drawing/2014/main" id="{2593A760-7229-4CE2-93CF-EBBF90F432F3}"/>
              </a:ext>
            </a:extLst>
          </p:cNvPr>
          <p:cNvSpPr/>
          <p:nvPr/>
        </p:nvSpPr>
        <p:spPr>
          <a:xfrm rot="9735315">
            <a:off x="6473358" y="5163695"/>
            <a:ext cx="915837" cy="83834"/>
          </a:xfrm>
          <a:custGeom>
            <a:avLst/>
            <a:gdLst>
              <a:gd name="connsiteX0" fmla="*/ 0 w 435429"/>
              <a:gd name="connsiteY0" fmla="*/ 313701 h 313701"/>
              <a:gd name="connsiteX1" fmla="*/ 163286 w 435429"/>
              <a:gd name="connsiteY1" fmla="*/ 23415 h 313701"/>
              <a:gd name="connsiteX2" fmla="*/ 317500 w 435429"/>
              <a:gd name="connsiteY2" fmla="*/ 50629 h 313701"/>
              <a:gd name="connsiteX3" fmla="*/ 435429 w 435429"/>
              <a:gd name="connsiteY3" fmla="*/ 313701 h 313701"/>
              <a:gd name="connsiteX4" fmla="*/ 435429 w 435429"/>
              <a:gd name="connsiteY4" fmla="*/ 313701 h 31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429" h="313701">
                <a:moveTo>
                  <a:pt x="0" y="313701"/>
                </a:moveTo>
                <a:cubicBezTo>
                  <a:pt x="55184" y="190480"/>
                  <a:pt x="110369" y="67260"/>
                  <a:pt x="163286" y="23415"/>
                </a:cubicBezTo>
                <a:cubicBezTo>
                  <a:pt x="216203" y="-20430"/>
                  <a:pt x="272143" y="2248"/>
                  <a:pt x="317500" y="50629"/>
                </a:cubicBezTo>
                <a:cubicBezTo>
                  <a:pt x="362857" y="99010"/>
                  <a:pt x="435429" y="313701"/>
                  <a:pt x="435429" y="313701"/>
                </a:cubicBezTo>
                <a:lnTo>
                  <a:pt x="435429" y="313701"/>
                </a:lnTo>
              </a:path>
            </a:pathLst>
          </a:custGeom>
          <a:ln w="28575">
            <a:solidFill>
              <a:srgbClr val="3366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BE2C8D-7921-49C0-A2B3-0EEA5362DB07}"/>
              </a:ext>
            </a:extLst>
          </p:cNvPr>
          <p:cNvGrpSpPr/>
          <p:nvPr/>
        </p:nvGrpSpPr>
        <p:grpSpPr>
          <a:xfrm rot="12697986">
            <a:off x="4157590" y="4900997"/>
            <a:ext cx="381000" cy="152400"/>
            <a:chOff x="7391400" y="2286000"/>
            <a:chExt cx="381000" cy="15240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A1321AC-672F-410E-95E4-9EA9D1225D24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E4B5B33-FA5F-4D4B-ACA2-16DFB25BB2E6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F1E147-F4F9-4855-BD90-A56F162D5BD8}"/>
              </a:ext>
            </a:extLst>
          </p:cNvPr>
          <p:cNvGrpSpPr/>
          <p:nvPr/>
        </p:nvGrpSpPr>
        <p:grpSpPr>
          <a:xfrm rot="9148238">
            <a:off x="4178604" y="4456204"/>
            <a:ext cx="381000" cy="152400"/>
            <a:chOff x="7391400" y="2286000"/>
            <a:chExt cx="381000" cy="15240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EFAE3DE3-ABD8-441B-AD54-4F7E779B1CE3}"/>
                </a:ext>
              </a:extLst>
            </p:cNvPr>
            <p:cNvCxnSpPr/>
            <p:nvPr/>
          </p:nvCxnSpPr>
          <p:spPr>
            <a:xfrm>
              <a:off x="7391400" y="2362200"/>
              <a:ext cx="381000" cy="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BB4FC08-170E-45D8-8341-ECDC5A6BF0AF}"/>
                </a:ext>
              </a:extLst>
            </p:cNvPr>
            <p:cNvCxnSpPr/>
            <p:nvPr/>
          </p:nvCxnSpPr>
          <p:spPr>
            <a:xfrm flipV="1">
              <a:off x="7772400" y="2286000"/>
              <a:ext cx="0" cy="152400"/>
            </a:xfrm>
            <a:prstGeom prst="straightConnector1">
              <a:avLst/>
            </a:prstGeom>
            <a:ln w="28575">
              <a:solidFill>
                <a:srgbClr val="3366FF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0906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4C98311-45D7-B85E-75B1-7C687722161E}"/>
              </a:ext>
            </a:extLst>
          </p:cNvPr>
          <p:cNvGrpSpPr/>
          <p:nvPr/>
        </p:nvGrpSpPr>
        <p:grpSpPr>
          <a:xfrm>
            <a:off x="3432978" y="2428096"/>
            <a:ext cx="4753841" cy="3873500"/>
            <a:chOff x="3432978" y="2428096"/>
            <a:chExt cx="4753841" cy="3873500"/>
          </a:xfrm>
        </p:grpSpPr>
        <p:pic>
          <p:nvPicPr>
            <p:cNvPr id="5" name="Picture 4" descr="nondescendants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2978" y="2428096"/>
              <a:ext cx="4753841" cy="38735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B27BCE98-A9D8-D619-8032-7161E8B960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96880" y="278712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E621DA32-7D19-0B98-0EA2-C3AD340559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34320" y="278712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D9869657-1CF9-54F7-D108-BBD40E78C2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54160" y="3852506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Independence Semantics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379200" cy="1193799"/>
          </a:xfrm>
        </p:spPr>
        <p:txBody>
          <a:bodyPr/>
          <a:lstStyle/>
          <a:p>
            <a:r>
              <a:rPr lang="en-US" sz="2400" b="1" i="1" dirty="0">
                <a:solidFill>
                  <a:srgbClr val="0000FF"/>
                </a:solidFill>
              </a:rPr>
              <a:t>Every variable is conditionally independent of its non-descendants given its parents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5B94C98-6CCB-CDAD-5139-B53C32E4D1F4}"/>
                  </a:ext>
                </a:extLst>
              </p14:cNvPr>
              <p14:cNvContentPartPr/>
              <p14:nvPr/>
            </p14:nvContentPartPr>
            <p14:xfrm>
              <a:off x="4215960" y="2784600"/>
              <a:ext cx="3176640" cy="13136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5B94C98-6CCB-CDAD-5139-B53C32E4D1F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06600" y="2775240"/>
                <a:ext cx="3195360" cy="133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56221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50FDB5B-F44A-69B5-DBFD-3C336EABAE86}"/>
              </a:ext>
            </a:extLst>
          </p:cNvPr>
          <p:cNvGrpSpPr/>
          <p:nvPr/>
        </p:nvGrpSpPr>
        <p:grpSpPr>
          <a:xfrm>
            <a:off x="3749499" y="2210138"/>
            <a:ext cx="4787964" cy="4474466"/>
            <a:chOff x="3749499" y="2210138"/>
            <a:chExt cx="4787964" cy="4474466"/>
          </a:xfrm>
        </p:grpSpPr>
        <p:pic>
          <p:nvPicPr>
            <p:cNvPr id="5" name="Picture 4" descr="markov-blanket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499" y="2210138"/>
              <a:ext cx="4787964" cy="4474466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Oval 11">
                  <a:extLst>
                    <a:ext uri="{FF2B5EF4-FFF2-40B4-BE49-F238E27FC236}">
                      <a16:creationId xmlns:a16="http://schemas.microsoft.com/office/drawing/2014/main" id="{067D5007-28AA-47EC-3F28-A733508640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535970" y="2905230"/>
                  <a:ext cx="710400" cy="493290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𝑈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" name="Oval 11">
                  <a:extLst>
                    <a:ext uri="{FF2B5EF4-FFF2-40B4-BE49-F238E27FC236}">
                      <a16:creationId xmlns:a16="http://schemas.microsoft.com/office/drawing/2014/main" id="{93F7868B-C5F4-7369-E21F-A819F2329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73410" y="2905230"/>
                  <a:ext cx="710400" cy="49329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𝑋</m:t>
                        </m:r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Oval 11">
                  <a:extLst>
                    <a:ext uri="{FF2B5EF4-FFF2-40B4-BE49-F238E27FC236}">
                      <a16:creationId xmlns:a16="http://schemas.microsoft.com/office/drawing/2014/main" id="{41C18181-A8AF-1E0A-F906-76695F6EB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687775" y="3976091"/>
                  <a:ext cx="710400" cy="493290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Oval 11">
                  <a:extLst>
                    <a:ext uri="{FF2B5EF4-FFF2-40B4-BE49-F238E27FC236}">
                      <a16:creationId xmlns:a16="http://schemas.microsoft.com/office/drawing/2014/main" id="{BD9DDE7E-39BB-029B-A84F-83AB1D7580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721453" y="5613399"/>
                  <a:ext cx="710400" cy="49329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𝑌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Oval 11">
                  <a:extLst>
                    <a:ext uri="{FF2B5EF4-FFF2-40B4-BE49-F238E27FC236}">
                      <a16:creationId xmlns:a16="http://schemas.microsoft.com/office/drawing/2014/main" id="{C266EA48-CE36-C5A6-FD71-C2672AB3E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96924" y="5630882"/>
                  <a:ext cx="710400" cy="493290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Oval 11">
                  <a:extLst>
                    <a:ext uri="{FF2B5EF4-FFF2-40B4-BE49-F238E27FC236}">
                      <a16:creationId xmlns:a16="http://schemas.microsoft.com/office/drawing/2014/main" id="{5F265C67-B3F6-A3E7-6BD8-3E1652A8F0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144669" y="4182346"/>
                  <a:ext cx="710400" cy="493290"/>
                </a:xfrm>
                <a:prstGeom prst="ellipse">
                  <a:avLst/>
                </a:prstGeom>
                <a:blipFill>
                  <a:blip r:embed="rId8"/>
                  <a:stretch>
                    <a:fillRect b="-9639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lIns="91440" rIns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𝑍</m:t>
                            </m:r>
                          </m:e>
                          <m:sub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cs typeface="Calibri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US" sz="2400" i="1" dirty="0"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2D9E9BC-8835-AEE1-744F-417D574A9B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8545" y="4217245"/>
                  <a:ext cx="710400" cy="493290"/>
                </a:xfrm>
                <a:prstGeom prst="ellipse">
                  <a:avLst/>
                </a:prstGeom>
                <a:blipFill>
                  <a:blip r:embed="rId9"/>
                  <a:stretch>
                    <a:fillRect b="-8434"/>
                  </a:stretch>
                </a:blip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blanket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310" y="1244601"/>
            <a:ext cx="12192000" cy="1117599"/>
          </a:xfrm>
        </p:spPr>
        <p:txBody>
          <a:bodyPr/>
          <a:lstStyle/>
          <a:p>
            <a:r>
              <a:rPr lang="en-US" sz="2400" dirty="0"/>
              <a:t>A variable’s Markov blanket consists of parents, children, children’s other parents</a:t>
            </a:r>
          </a:p>
          <a:p>
            <a:r>
              <a:rPr lang="en-US" sz="2400" b="1" i="1" dirty="0">
                <a:solidFill>
                  <a:srgbClr val="0000FF"/>
                </a:solidFill>
              </a:rPr>
              <a:t>Every variable is conditionally independent of all other variables given its Markov blanket</a:t>
            </a:r>
          </a:p>
        </p:txBody>
      </p:sp>
    </p:spTree>
    <p:extLst>
      <p:ext uri="{BB962C8B-B14F-4D97-AF65-F5344CB8AC3E}">
        <p14:creationId xmlns:p14="http://schemas.microsoft.com/office/powerpoint/2010/main" val="1654569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Any Query from Joint Distribution</a:t>
            </a:r>
            <a:endParaRPr lang="en-US" dirty="0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</p:spPr>
            <p:txBody>
              <a:bodyPr/>
              <a:lstStyle/>
              <a:p>
                <a:r>
                  <a:rPr lang="en-US" dirty="0"/>
                  <a:t>Joint distributions are the best!</a:t>
                </a:r>
              </a:p>
              <a:p>
                <a:endParaRPr lang="en-US" dirty="0"/>
              </a:p>
              <a:p>
                <a:r>
                  <a:rPr lang="en-US" dirty="0"/>
                  <a:t>Problems with joints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We aren’t given the joint table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Usually some set of conditional probability tables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Huge</a:t>
                </a:r>
              </a:p>
              <a:p>
                <a:pPr marL="917575" lvl="2" indent="-457200"/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800" dirty="0"/>
                  <a:t> variables with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800" dirty="0"/>
                  <a:t> values</a:t>
                </a:r>
              </a:p>
              <a:p>
                <a:pPr marL="917575" lvl="2" indent="-457200"/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800" dirty="0"/>
                  <a:t> entries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marL="917575" lvl="2" indent="-457200"/>
                <a:endParaRPr lang="en-US" sz="2800" dirty="0"/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pPr lvl="2" indent="0">
                  <a:buNone/>
                </a:pP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917575" lvl="2" indent="-457200"/>
                <a:endParaRPr lang="en-US" sz="2800" dirty="0">
                  <a:solidFill>
                    <a:schemeClr val="tx1"/>
                  </a:solidFill>
                </a:endParaRPr>
              </a:p>
              <a:p>
                <a:endParaRPr lang="en-US" b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3D795E9-350E-4B38-8166-BFA3D3F1A1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543901" cy="4830422"/>
              </a:xfrm>
              <a:blipFill>
                <a:blip r:embed="rId2"/>
                <a:stretch>
                  <a:fillRect l="-2310" t="-2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EB4DD3B2-0609-4372-BBA3-D407529C87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009545"/>
              </p:ext>
            </p:extLst>
          </p:nvPr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" name="Rectangle 31">
            <a:extLst>
              <a:ext uri="{FF2B5EF4-FFF2-40B4-BE49-F238E27FC236}">
                <a16:creationId xmlns:a16="http://schemas.microsoft.com/office/drawing/2014/main" id="{EE4E47A7-7F47-42DB-AAE0-D7E869A3DB47}"/>
              </a:ext>
            </a:extLst>
          </p:cNvPr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6A2B06E-2BD2-48F5-A4C5-C1D50E5DAF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3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ight Arrow 27">
            <a:extLst>
              <a:ext uri="{FF2B5EF4-FFF2-40B4-BE49-F238E27FC236}">
                <a16:creationId xmlns:a16="http://schemas.microsoft.com/office/drawing/2014/main" id="{47B957D3-3C04-440E-AAFE-6C4545916823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33C7E31-1C73-3309-A5ED-B323B34808E1}"/>
                  </a:ext>
                </a:extLst>
              </p14:cNvPr>
              <p14:cNvContentPartPr/>
              <p14:nvPr/>
            </p14:nvContentPartPr>
            <p14:xfrm>
              <a:off x="7353000" y="1026000"/>
              <a:ext cx="1943280" cy="888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33C7E31-1C73-3309-A5ED-B323B34808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343640" y="1016640"/>
                <a:ext cx="1962000" cy="90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328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147322" cy="627812"/>
          </a:xfrm>
        </p:spPr>
        <p:txBody>
          <a:bodyPr/>
          <a:lstStyle/>
          <a:p>
            <a:r>
              <a:rPr lang="en-US" dirty="0"/>
              <a:t>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1401908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489647" y="2082436"/>
          <a:ext cx="1676399" cy="297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0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0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7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25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513459" y="1372312"/>
            <a:ext cx="1676398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Joint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27">
            <a:extLst>
              <a:ext uri="{FF2B5EF4-FFF2-40B4-BE49-F238E27FC236}">
                <a16:creationId xmlns:a16="http://schemas.microsoft.com/office/drawing/2014/main" id="{E11BA33A-9E66-435C-BF16-2504EE75134C}"/>
              </a:ext>
            </a:extLst>
          </p:cNvPr>
          <p:cNvSpPr/>
          <p:nvPr/>
        </p:nvSpPr>
        <p:spPr>
          <a:xfrm>
            <a:off x="9514313" y="2854965"/>
            <a:ext cx="584871" cy="754217"/>
          </a:xfrm>
          <a:prstGeom prst="rightArrow">
            <a:avLst>
              <a:gd name="adj1" fmla="val 43750"/>
              <a:gd name="adj2" fmla="val 50000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77565CF-5279-0651-CA42-7FCB525405C5}"/>
                  </a:ext>
                </a:extLst>
              </p14:cNvPr>
              <p14:cNvContentPartPr/>
              <p14:nvPr/>
            </p14:nvContentPartPr>
            <p14:xfrm>
              <a:off x="237600" y="4015080"/>
              <a:ext cx="6946560" cy="1973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77565CF-5279-0651-CA42-7FCB525405C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8240" y="4005720"/>
                <a:ext cx="6965280" cy="199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4210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52099" y="367131"/>
            <a:ext cx="11580030" cy="627812"/>
          </a:xfrm>
        </p:spPr>
        <p:txBody>
          <a:bodyPr/>
          <a:lstStyle/>
          <a:p>
            <a:r>
              <a:rPr lang="en-US" dirty="0"/>
              <a:t>Next: Answer Any Query from Bayes Net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28" name="Right Arrow 27"/>
          <p:cNvSpPr/>
          <p:nvPr/>
        </p:nvSpPr>
        <p:spPr>
          <a:xfrm>
            <a:off x="5767930" y="2857782"/>
            <a:ext cx="4331254" cy="754217"/>
          </a:xfrm>
          <a:prstGeom prst="rightArrow">
            <a:avLst>
              <a:gd name="adj1" fmla="val 43750"/>
              <a:gd name="adj2" fmla="val 38093"/>
            </a:avLst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37" name="Rectangle 14336"/>
          <p:cNvSpPr/>
          <p:nvPr/>
        </p:nvSpPr>
        <p:spPr>
          <a:xfrm>
            <a:off x="552099" y="1372312"/>
            <a:ext cx="5175768" cy="496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accent2"/>
                </a:solidFill>
                <a:latin typeface="Calibri"/>
                <a:cs typeface="Calibri"/>
                <a:sym typeface="Wingdings"/>
              </a:rPr>
              <a:t>Bayes Net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3200" dirty="0">
                    <a:solidFill>
                      <a:schemeClr val="accent2"/>
                    </a:solidFill>
                    <a:latin typeface="Calibri"/>
                    <a:cs typeface="Calibri"/>
                    <a:sym typeface="Wingdings"/>
                  </a:rPr>
                  <a:t>Query</a:t>
                </a:r>
              </a:p>
              <a:p>
                <a:pPr algn="ctr">
                  <a:lnSpc>
                    <a:spcPct val="80000"/>
                  </a:lnSpc>
                </a:pPr>
                <a:endParaRPr lang="en-US" sz="32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32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𝑎</m:t>
                          </m:r>
                          <m:r>
                            <a:rPr lang="en-US" sz="3200" i="1">
                              <a:solidFill>
                                <a:schemeClr val="tx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3200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sz="3200" i="1">
                          <a:solidFill>
                            <a:schemeClr val="tx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9500" y="2262427"/>
                <a:ext cx="1676398" cy="1274195"/>
              </a:xfrm>
              <a:prstGeom prst="rect">
                <a:avLst/>
              </a:prstGeom>
              <a:blipFill>
                <a:blip r:embed="rId2"/>
                <a:stretch>
                  <a:fillRect t="-12919" r="-2182" b="-10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/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D6009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D6009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D6009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  <a:latin typeface="Calibri"/>
                  <a:cs typeface="Calibri"/>
                  <a:sym typeface="Wingdings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A8F4F57-62A7-4FBE-8798-380A78D49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29" y="5386451"/>
                <a:ext cx="6327157" cy="444545"/>
              </a:xfrm>
              <a:prstGeom prst="rect">
                <a:avLst/>
              </a:prstGeom>
              <a:blipFill>
                <a:blip r:embed="rId3"/>
                <a:stretch>
                  <a:fillRect t="-8219" b="-23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5A81F87-B034-4329-9A8E-37235E59619E}"/>
              </a:ext>
            </a:extLst>
          </p:cNvPr>
          <p:cNvGrpSpPr/>
          <p:nvPr/>
        </p:nvGrpSpPr>
        <p:grpSpPr>
          <a:xfrm>
            <a:off x="2224886" y="1967637"/>
            <a:ext cx="2066925" cy="2286000"/>
            <a:chOff x="2047875" y="2667000"/>
            <a:chExt cx="1662112" cy="1920082"/>
          </a:xfrm>
        </p:grpSpPr>
        <p:sp>
          <p:nvSpPr>
            <p:cNvPr id="17" name="Oval 3">
              <a:extLst>
                <a:ext uri="{FF2B5EF4-FFF2-40B4-BE49-F238E27FC236}">
                  <a16:creationId xmlns:a16="http://schemas.microsoft.com/office/drawing/2014/main" id="{1CA2B715-A458-4F86-B744-0B7D87DEB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266700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8" name="Oval 3">
              <a:extLst>
                <a:ext uri="{FF2B5EF4-FFF2-40B4-BE49-F238E27FC236}">
                  <a16:creationId xmlns:a16="http://schemas.microsoft.com/office/drawing/2014/main" id="{3BF4349C-A629-4A2C-B8A1-1A6F3F6A1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7875" y="3380583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33CC3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33CC33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19" name="Oval 3">
              <a:extLst>
                <a:ext uri="{FF2B5EF4-FFF2-40B4-BE49-F238E27FC236}">
                  <a16:creationId xmlns:a16="http://schemas.microsoft.com/office/drawing/2014/main" id="{5981EEE0-2B44-476D-ADFC-B7DD33A00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3700" y="3371850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0" name="Oval 3">
              <a:extLst>
                <a:ext uri="{FF2B5EF4-FFF2-40B4-BE49-F238E27FC236}">
                  <a16:creationId xmlns:a16="http://schemas.microsoft.com/office/drawing/2014/main" id="{4C02642D-B1EF-495D-ADD3-DDFC0B33B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4600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D60093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sp>
          <p:nvSpPr>
            <p:cNvPr id="21" name="Oval 3">
              <a:extLst>
                <a:ext uri="{FF2B5EF4-FFF2-40B4-BE49-F238E27FC236}">
                  <a16:creationId xmlns:a16="http://schemas.microsoft.com/office/drawing/2014/main" id="{4B16CB20-B9A0-40AC-992D-F4BDC6C58A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8987" y="4206082"/>
              <a:ext cx="381000" cy="381000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E8851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p:cxnSp>
          <p:nvCxnSpPr>
            <p:cNvPr id="22" name="AutoShape 6">
              <a:extLst>
                <a:ext uri="{FF2B5EF4-FFF2-40B4-BE49-F238E27FC236}">
                  <a16:creationId xmlns:a16="http://schemas.microsoft.com/office/drawing/2014/main" id="{0C2C710D-F1EC-487D-8876-CE1138F6F560}"/>
                </a:ext>
              </a:extLst>
            </p:cNvPr>
            <p:cNvCxnSpPr>
              <a:cxnSpLocks noChangeShapeType="1"/>
              <a:stCxn id="17" idx="5"/>
              <a:endCxn id="19" idx="0"/>
            </p:cNvCxnSpPr>
            <p:nvPr/>
          </p:nvCxnSpPr>
          <p:spPr bwMode="auto">
            <a:xfrm>
              <a:off x="2839804" y="2992204"/>
              <a:ext cx="284396" cy="37964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AutoShape 6">
              <a:extLst>
                <a:ext uri="{FF2B5EF4-FFF2-40B4-BE49-F238E27FC236}">
                  <a16:creationId xmlns:a16="http://schemas.microsoft.com/office/drawing/2014/main" id="{E5F598BB-FCD9-4C3E-9012-E99E773C39D8}"/>
                </a:ext>
              </a:extLst>
            </p:cNvPr>
            <p:cNvCxnSpPr>
              <a:cxnSpLocks noChangeShapeType="1"/>
              <a:stCxn id="19" idx="5"/>
              <a:endCxn id="21" idx="0"/>
            </p:cNvCxnSpPr>
            <p:nvPr/>
          </p:nvCxnSpPr>
          <p:spPr bwMode="auto">
            <a:xfrm>
              <a:off x="3258904" y="3697054"/>
              <a:ext cx="260583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AutoShape 6">
              <a:extLst>
                <a:ext uri="{FF2B5EF4-FFF2-40B4-BE49-F238E27FC236}">
                  <a16:creationId xmlns:a16="http://schemas.microsoft.com/office/drawing/2014/main" id="{8C2EBF52-FBB5-4E19-A2AF-C7FDA714B7E5}"/>
                </a:ext>
              </a:extLst>
            </p:cNvPr>
            <p:cNvCxnSpPr>
              <a:cxnSpLocks noChangeShapeType="1"/>
              <a:stCxn id="19" idx="3"/>
              <a:endCxn id="20" idx="0"/>
            </p:cNvCxnSpPr>
            <p:nvPr/>
          </p:nvCxnSpPr>
          <p:spPr bwMode="auto">
            <a:xfrm flipH="1">
              <a:off x="2705100" y="3697054"/>
              <a:ext cx="284396" cy="5090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AutoShape 6">
              <a:extLst>
                <a:ext uri="{FF2B5EF4-FFF2-40B4-BE49-F238E27FC236}">
                  <a16:creationId xmlns:a16="http://schemas.microsoft.com/office/drawing/2014/main" id="{13E031DE-8F04-4019-AB72-174445282602}"/>
                </a:ext>
              </a:extLst>
            </p:cNvPr>
            <p:cNvCxnSpPr>
              <a:cxnSpLocks noChangeShapeType="1"/>
              <a:stCxn id="17" idx="3"/>
              <a:endCxn id="18" idx="0"/>
            </p:cNvCxnSpPr>
            <p:nvPr/>
          </p:nvCxnSpPr>
          <p:spPr bwMode="auto">
            <a:xfrm flipH="1">
              <a:off x="2238375" y="2992204"/>
              <a:ext cx="332021" cy="388379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DE5DCF0D-B6B8-4CAB-8118-BE45DBADFC93}"/>
              </a:ext>
            </a:extLst>
          </p:cNvPr>
          <p:cNvGraphicFramePr>
            <a:graphicFrameLocks noGrp="1"/>
          </p:cNvGraphicFramePr>
          <p:nvPr/>
        </p:nvGraphicFramePr>
        <p:xfrm>
          <a:off x="1869287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9CA42E71-FACD-457C-8597-9427FB202E95}"/>
              </a:ext>
            </a:extLst>
          </p:cNvPr>
          <p:cNvGraphicFramePr>
            <a:graphicFrameLocks noGrp="1"/>
          </p:cNvGraphicFramePr>
          <p:nvPr/>
        </p:nvGraphicFramePr>
        <p:xfrm>
          <a:off x="939012" y="4485410"/>
          <a:ext cx="736600" cy="3048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08E7EF4-A839-4FB7-BFFE-D4C3744D59EF}"/>
              </a:ext>
            </a:extLst>
          </p:cNvPr>
          <p:cNvGraphicFramePr>
            <a:graphicFrameLocks noGrp="1"/>
          </p:cNvGraphicFramePr>
          <p:nvPr/>
        </p:nvGraphicFramePr>
        <p:xfrm>
          <a:off x="2790830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279C159E-CB8B-4FCE-B2A2-4A4C6279F46F}"/>
              </a:ext>
            </a:extLst>
          </p:cNvPr>
          <p:cNvGraphicFramePr>
            <a:graphicFrameLocks noGrp="1"/>
          </p:cNvGraphicFramePr>
          <p:nvPr/>
        </p:nvGraphicFramePr>
        <p:xfrm>
          <a:off x="4576766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C133CCC7-BF00-4D56-B023-7D53295500F9}"/>
              </a:ext>
            </a:extLst>
          </p:cNvPr>
          <p:cNvGraphicFramePr>
            <a:graphicFrameLocks noGrp="1"/>
          </p:cNvGraphicFramePr>
          <p:nvPr/>
        </p:nvGraphicFramePr>
        <p:xfrm>
          <a:off x="3683798" y="4482237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6009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7AEBCA8-8004-550E-AED0-EA82A6B769DD}"/>
                  </a:ext>
                </a:extLst>
              </p14:cNvPr>
              <p14:cNvContentPartPr/>
              <p14:nvPr/>
            </p14:nvContentPartPr>
            <p14:xfrm>
              <a:off x="6374520" y="1554480"/>
              <a:ext cx="5821560" cy="25326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7AEBCA8-8004-550E-AED0-EA82A6B769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65160" y="1545120"/>
                <a:ext cx="5840280" cy="255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8679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x,y,z) = P(x)P(y|x)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3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x,y,z) = P(x)P(y|x)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92"/>
  <p:tag name="PICTUREFILESIZE" val="1637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z|x,y) = \frac{P(x,y,z)}{P(x,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4"/>
  <p:tag name="PICTUREFILESIZE" val="169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\frac{P(x)P(y|x)P(z|y)}{P(x)P(y|x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1"/>
  <p:tag name="PICTUREFILESIZE" val="1871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453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P(x,y,z) = P(y)P(x|y)P(z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1"/>
  <p:tag name="PICTUREFILESIZE" val="1617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P(z|x,y) = \frac{P(x,y,z)}{P(x,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4"/>
  <p:tag name="PICTUREFILESIZE" val="169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P(z|y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86"/>
  <p:tag name="PICTUREFILESIZE" val="453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indep}{{\;\bot\!\!\!\!\!\!\bot\;}} &#10;\begin{document}&#10;\[&#10;= \frac{P(y)P(x|y)P(z|y)}{P(y)P(x|y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0"/>
  <p:tag name="PICTUREFILESIZE" val="195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newcommand{\indep}{{\;\bot\!\!\!\!\!\!\bot\;}} &#10;\begin{document}&#10;\[&#10;P(x,y,z) = P(y)P(x|y)P(z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1"/>
  <p:tag name="PICTUREFILESIZE" val="16173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20813</TotalTime>
  <Words>3499</Words>
  <Application>Microsoft Office PowerPoint</Application>
  <PresentationFormat>Widescreen</PresentationFormat>
  <Paragraphs>886</Paragraphs>
  <Slides>64</Slides>
  <Notes>6</Notes>
  <HiddenSlides>10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Calibri</vt:lpstr>
      <vt:lpstr>Wingdings</vt:lpstr>
      <vt:lpstr>AdvP40319B</vt:lpstr>
      <vt:lpstr>Arial</vt:lpstr>
      <vt:lpstr>Symbol</vt:lpstr>
      <vt:lpstr>Cambria Math</vt:lpstr>
      <vt:lpstr>Office Theme</vt:lpstr>
      <vt:lpstr>1_Office Theme</vt:lpstr>
      <vt:lpstr>AI: Representation and Problem Solving </vt:lpstr>
      <vt:lpstr>Bayesian Networks</vt:lpstr>
      <vt:lpstr>Build Bayes Net Using Chain Rule</vt:lpstr>
      <vt:lpstr>Question</vt:lpstr>
      <vt:lpstr>Answer Any Query from Bayes Net</vt:lpstr>
      <vt:lpstr>Answer Any Query from Condition Probability Tables</vt:lpstr>
      <vt:lpstr>Answer Any Query from Condition Probability Tables</vt:lpstr>
      <vt:lpstr>Do We Need the Full Chain Rule?</vt:lpstr>
      <vt:lpstr>Answer Any Query from Condition Probability Tables</vt:lpstr>
      <vt:lpstr>Answer Any Query from Condition Probability Tables</vt:lpstr>
      <vt:lpstr>Bayesian Networks</vt:lpstr>
      <vt:lpstr>Bayesian Networks</vt:lpstr>
      <vt:lpstr>Bayesian Networks</vt:lpstr>
      <vt:lpstr>Bayes’ Nets: Big Picture</vt:lpstr>
      <vt:lpstr>Graphical Model Notation</vt:lpstr>
      <vt:lpstr>Maggie Makar, University of Michigan</vt:lpstr>
      <vt:lpstr>PowerPoint Presentation</vt:lpstr>
      <vt:lpstr>Danielle Belgrave, Microsoft Research</vt:lpstr>
      <vt:lpstr>PowerPoint Presentation</vt:lpstr>
      <vt:lpstr>PowerPoint Presentation</vt:lpstr>
      <vt:lpstr>PowerPoint Presentation</vt:lpstr>
      <vt:lpstr>Example: Liver Disorders</vt:lpstr>
      <vt:lpstr>Independence</vt:lpstr>
      <vt:lpstr>Independence</vt:lpstr>
      <vt:lpstr>Example: Independence</vt:lpstr>
      <vt:lpstr>Poll 1</vt:lpstr>
      <vt:lpstr>Poll 1</vt:lpstr>
      <vt:lpstr>Example: Traffic</vt:lpstr>
      <vt:lpstr>Conditional Independence</vt:lpstr>
      <vt:lpstr>Independence Rules</vt:lpstr>
      <vt:lpstr>Conditional Independence</vt:lpstr>
      <vt:lpstr>Poll 2</vt:lpstr>
      <vt:lpstr>Conditional Independence Semantics</vt:lpstr>
      <vt:lpstr>Causal Chain</vt:lpstr>
      <vt:lpstr>Common Cause</vt:lpstr>
      <vt:lpstr>Common Cause</vt:lpstr>
      <vt:lpstr>Common Effect</vt:lpstr>
      <vt:lpstr>Common Effect</vt:lpstr>
      <vt:lpstr>Example: Traffic II</vt:lpstr>
      <vt:lpstr>Example: Alarm Network</vt:lpstr>
      <vt:lpstr>Example: Alarm Network</vt:lpstr>
      <vt:lpstr>Example: Alarm Network</vt:lpstr>
      <vt:lpstr>Conditional Independence Semantics</vt:lpstr>
      <vt:lpstr>Causal Chains</vt:lpstr>
      <vt:lpstr>Causal Chains</vt:lpstr>
      <vt:lpstr>Common Cause</vt:lpstr>
      <vt:lpstr>Common Cause</vt:lpstr>
      <vt:lpstr>Common Effect</vt:lpstr>
      <vt:lpstr>Bayes Net Independence</vt:lpstr>
      <vt:lpstr>Answering Independence Questions</vt:lpstr>
      <vt:lpstr>Reachability</vt:lpstr>
      <vt:lpstr>Active / Inactive Paths</vt:lpstr>
      <vt:lpstr>Bayes Ball</vt:lpstr>
      <vt:lpstr>Bayes Ball</vt:lpstr>
      <vt:lpstr>Bayes Ball</vt:lpstr>
      <vt:lpstr>Poll 3</vt:lpstr>
      <vt:lpstr>Poll 3</vt:lpstr>
      <vt:lpstr>Poll 4</vt:lpstr>
      <vt:lpstr>Poll 4</vt:lpstr>
      <vt:lpstr>Conditional Independence Semantics</vt:lpstr>
      <vt:lpstr>Markov blanket</vt:lpstr>
      <vt:lpstr>Answer Any Query from Joint Distribution</vt:lpstr>
      <vt:lpstr>Answer Any Query from Bayes Net</vt:lpstr>
      <vt:lpstr>Next: Answer Any Query from Bayes 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1104</cp:revision>
  <cp:lastPrinted>2018-11-27T13:42:27Z</cp:lastPrinted>
  <dcterms:created xsi:type="dcterms:W3CDTF">2018-10-11T11:39:27Z</dcterms:created>
  <dcterms:modified xsi:type="dcterms:W3CDTF">2025-11-13T15:07:20Z</dcterms:modified>
</cp:coreProperties>
</file>