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3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197" r:id="rId3"/>
    <p:sldId id="2199" r:id="rId4"/>
    <p:sldId id="663" r:id="rId5"/>
    <p:sldId id="1015" r:id="rId6"/>
    <p:sldId id="993" r:id="rId7"/>
    <p:sldId id="992" r:id="rId8"/>
    <p:sldId id="1011" r:id="rId9"/>
    <p:sldId id="1012" r:id="rId10"/>
    <p:sldId id="1013" r:id="rId11"/>
    <p:sldId id="1016" r:id="rId12"/>
    <p:sldId id="1017" r:id="rId13"/>
    <p:sldId id="1014" r:id="rId14"/>
    <p:sldId id="1018" r:id="rId15"/>
    <p:sldId id="2200" r:id="rId16"/>
    <p:sldId id="956" r:id="rId17"/>
    <p:sldId id="1010" r:id="rId18"/>
    <p:sldId id="921" r:id="rId19"/>
    <p:sldId id="2198" r:id="rId20"/>
    <p:sldId id="945" r:id="rId21"/>
    <p:sldId id="952" r:id="rId22"/>
    <p:sldId id="947" r:id="rId23"/>
    <p:sldId id="994" r:id="rId24"/>
    <p:sldId id="996" r:id="rId25"/>
    <p:sldId id="997" r:id="rId26"/>
    <p:sldId id="998" r:id="rId27"/>
    <p:sldId id="2196" r:id="rId28"/>
    <p:sldId id="995" r:id="rId29"/>
    <p:sldId id="953" r:id="rId30"/>
    <p:sldId id="954" r:id="rId31"/>
    <p:sldId id="955" r:id="rId32"/>
    <p:sldId id="999" r:id="rId33"/>
    <p:sldId id="962" r:id="rId34"/>
    <p:sldId id="963" r:id="rId35"/>
    <p:sldId id="2201" r:id="rId36"/>
    <p:sldId id="1000" r:id="rId37"/>
    <p:sldId id="1001" r:id="rId38"/>
    <p:sldId id="1004" r:id="rId39"/>
    <p:sldId id="965" r:id="rId40"/>
    <p:sldId id="967" r:id="rId41"/>
  </p:sldIdLst>
  <p:sldSz cx="12192000" cy="6858000"/>
  <p:notesSz cx="7010400" cy="9296400"/>
  <p:embeddedFontLst>
    <p:embeddedFont>
      <p:font typeface="Cambria Math" panose="02040503050406030204" pitchFamily="18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  <a:srgbClr val="E88510"/>
    <a:srgbClr val="AE7C42"/>
    <a:srgbClr val="F2B800"/>
    <a:srgbClr val="00A44A"/>
    <a:srgbClr val="00863D"/>
    <a:srgbClr val="104F9C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2" autoAdjust="0"/>
    <p:restoredTop sz="96327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21:12.1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3572 4672 28559 0,'-8'-4'2544'0,"-2"4"-2032"16,0 0-512-16,3 0 0 0,0 0 1488 0,-3 0 208 0,-7-2 32 0,-11-2 16 0,-11-2-1168 0,-8-3-224 0,-3-2-48 0,-3-2-16 0,-2-1 32 0,-1-2 16 0,0-1 0 0,-4-5 0 0,-4-3-784 0,-5-5-176 15,-2-3-16-15,-3 1-16 16,1 1-288-16,-5 2-48 0,-3-2-16 0,-2 2 0 0,1 5 1008 0,-3 5 0 0,-3 5 0 0,-4 11 208 16,-2 0 880-16,-1 7 192 0,0 5 16 0,-5 4 16 15,-3 6-208-15,-2 2-32 0,6-1-16 0,-2 2 0 0,-4 6-480 16,1 1-80-16,5 2-32 0,7-5 0 0,10 0-464 16,6-2 0-16,11-3 0 0,8-1-160 15,6-1 160-15,8-7 0 0,7-2 0 0,7-3 0 0,8-2-384 16,8-1 0-16,4-2 0 0,5-2 0 15,6 0-1296-15,5 0-256 0,5 0-48 0</inkml:trace>
  <inkml:trace contextRef="#ctx0" brushRef="#br0" timeOffset="2680.88">832 4095 43311 0,'-17'-2'3840'0,"0"8"-3072"0,-1 8-608 0,7 3-160 0,5-1-496 0,3 0-128 0,0 6-16 0,-6 17-16 0,-6 24-144 0,2 14-32 0,2 4 0 16,6 1 0-16,3 1 624 0,6-2 208 0,3 1-144 0,3-5 144 0,4-2 0 0,2 2-128 0,3 4 128 0,-2 2 0 0,-2 2 0 0,-4-3 0 0,-2-11 0 0,-5 3-128 15,1 5 128-15,-5 0 0 0,-1 6 0 0,-3-6 0 0,0-4 0 0,0-7 0 0,-1-8 0 16,0 0 128-16,-1-2-128 0,-2 2 0 0,0 6 0 0,-1-3 128 0,-1-4 160 15,1-7 32-15,2-5 16 16,2-3 0-16,3-2 176 0,-1-2 48 0,3 1 0 0,-1-5 0 16,3 5-224-16,0-7-32 0,1 4-16 0,1-4 0 0,0-2-160 0,-2-2-128 31,1-3 192-31,-1 2-192 0,-1-1 0 0,1 2 0 0,-2-3 0 0,0 1 0 0,-3 5 0 0,-1-1 0 16,0-1 0-16,-1-3 0 0,0-3 0 0,0-3 0 15,0-2 0-15,0 2 0 0,0-1 0 0,0-4 0 31,2-4 0-31,1-5 0 0,1 0 0 0,-1-2 0 16,2-1 0-16,2-4 0 0,-1 4 288 0,-1-4-48 16,2 2-16-16,1-1 0 0,-2 2-48 0,2 0-16 0,-2 2 0 15,0 0 0-15,0 0-160 0,-1 1 192 0,2-1-192 16,-4 0 192-16,2 1-192 0,-1-2 0 0,0 3 0 16,-2-2 0-16,1 0 0 0,-1-2 0 0,1 1 0 0,-1-2 0 15,0 4 0-15,-1-1 0 0,0 0 0 0,-1 0 0 16,2 2 0-16,-1-2 0 0,2 0 0 0,-1 0 0 15,2 0 0-15,0 0 0 0,1 1 0 0,-2-1 0 16,2 1 0-16,-1-1 0 0,0 3 0 0,0 2 0 16,-1 4 0-16,1 1 0 0,-1 3 0 0,-1 3 0 0,1 3 0 15,-1 3 0-15,0 4 0 0,-1 7 0 0,1 4 0 16,0 1 0-16,0-2 0 0,1 3-176 0,-1-2 176 0,2 4 0 16,1 5 0-16,1 1 128 0,3 1-128 0,0-3 0 15,2 5-176-15,0-8 176 0,0-4 0 0,0-8 0 16,2-3 0-16,-1 3 0 0,2 2 0 0,-2 2 0 15,1-2 0-15,-3-2 0 0,0 1 0 0,-2 0 0 16,0 1 160-16,-2-3-160 0,0 0 0 0,-1-6 0 16,0 2 0-16,0 1 0 0,-1-1 0 0,-1-2 0 15,0-3 0-15,0 0 0 0,-3 7 0 0,-1 3 0 16,-3 11 0-16,0 6 0 0,3 4 0 0,-1-6 0 16,3-4-144-16,0-8 144 0,3-5 0 0,0-6 0 0,2-2 0 15,0-7 0-15,3-1 0 0,0-6 0 0,-2 2 0 16,3-5 0-16,0-2 0 0,-1-1 0 0,1 1 0 15,-1-5 144-15,0 2-144 0,-1-4 0 0,-1 2 0 0,1-2 128 16,-3 0 64-16,1 0 16 0,-2 0 0 0,1 0 0 16,-1 1-208-16,-2 2 0 0,1-3 0 0,-1 4 0 15,0-2 0-15,-1 2 0 0,-1 0 0 0,0 2 0 16,0 2 0-16,0-1 0 0,1 0 0 0,2 2 0 16,1-3 0-16,1 1 0 0,2 2 0 0,1-3 144 15,2 0-144-15,-2 0 0 0,3-2-160 0,-1 2 160 0,2-2 0 16,-3 1 0-16,1-1 0 0,-1-1 0 0,0 0 0 15,-2 1 0-15,1-2 0 0,-1 2 0 0,0-1 0 0,-1 2 0 16,-1 0 0-16,0 0 0 0,0 1 0 0,0 1 0 16,-1 3 0-16,-1-4 0 0,1 0 0 15,0 4 0-15,0-3 0 0,1 4 0 0,0-1 0 0,0 0 0 16,0-1 0-16,1-3 0 0,0-1 0 0,0 0 0 16,2 1 0-16,-1-2 0 0,2 2 0 0,-2-4 0 15,1 2 0-15,-1 0 0 0,0 2 0 0,-2-3 0 16,1 0 0-16,-2 0 0 15,1 0 0-15,-2 1 0 0,2 0 0 0,-1 1 0 0,0-2 0 0,0 1 0 0,-1 1 0 16,1-1 0-16,0-2 0 0,0 2 0 0,-1-3 0 0,2 0 0 16,-1-1 0-16,1 2 0 0,0-2 0 0,0 0 0 15,0-2 0-15,0 1 0 0,0 0 0 0,-1 1 0 16,1 0 0-16,0 0 0 0,0 0 0 0,0 0 0 16,0 0 0-16,0 0 0 0,0 0 0 0,0 0 0 15,0 0 288-15,0 0 0 0,0 0 0 0,-19-10 0 16,18 10-288-16,-1 0 0 0,2 0 0 0,-2 0 0 15,2 0 0-15,-1 0 0 0,1 0 0 0,0 0 0 0,0 0 0 16,0 0 0 0,0 0 0-16,0 0 0 0,0 0 0 0,0 0 0 0,0 0 0 0,0 0 0 15,0 0 0-15,0 0 0 0,0 0 0 0,0 0 0 16,0 0 0-16,0 0 0 0,0 0 0 0,0 0 0 0,0 0 0 0,0 0 0 16,0 0 0-16,0 0 0 0,0 0 0 15,0 0 0-15,0 0 0 0,0 0 0 0,-3 22 0 0,4-15 0 16,1 0 0-16,1 3 0 0,-1 5 0 0,2 3 0 15,0 5 0-15,-1-1 0 0,0 3 0 0,-1-3 0 16,1 1 0-16,-1 2 0 0,1-3 0 0,0-1 0 16,2 3 0-16,0 1 0 0,1-1 0 0,2 2 0 15,-1-6 0-15,2 1 0 16,0-2 0-16,-2-2 0 0,-1 0 0 0,2 3 0 0,0 2 0 0,1 3 0 0,0 1 0 16,-1 2 0-16,0 3 0 0,-1 4 0 0,1 7 0 0,-4 1-144 15,1-1 144-15,-2 2 0 0,-2-2 128 0,0-5-128 16,-2-5 0-16,0-4 0 0,-2 3 0 0,1-7 0 15,1-6 0 1,-2 1 0-16,1 1 0 0,1 2 0 0,1-4 0 0,0 1 0 0,1-7 0 16,0 2 0-16,0-2 0 0,0 1 0 0,1-5 0 0,-1 2 0 15,0 0 0-15,-1-1 0 0,1 2 0 0,-1 0 0 16,0-1 0-16,-1 2 0 0,0 1 0 16,-2 0 0-16,0 2 0 0,0-1 0 15,0 1 0-15,-2 1 0 0,0 0 0 0,0 0 0 0,0-3 0 0,0 2 0 0,-1-1-320 16,-1 1 32-16,1 1 0 0,-1-1 0 0,2-2-16 0,-1 2 0 15,-3-4 0-15,0 0 0 0,-2 0 304 16,1 1 0-16,-1-3 0 0,3-2 0 0,0 0 0 16,0-1 0-16,0 3 0 0,-1-3 0 0,1 0 0 0,-1 2 128 15,1-3-128-15,0 1 192 0,1 0-192 0,-2 1-128 16,0 2 128-16,-1-2-208 0,1 2 208 0,-1 1-192 16,1-1 192-16,2-2-192 0,3-4 64 0,-1 3 128 15,1-3-208-15,2 4 80 0,1-4 128 16,2 1-192-16,2-1 192 0,5-1-192 15,2 2 192-15,3-4-160 0,7 0 160 0,2 0-160 16,4-4 160-16,7-2 0 0,6-4 128 0,6-5-128 0,3 1 448 16,4-4 32-16,5 2 0 0,-2 0 0 0,-1-2-256 0,0 2-48 15,3-1-16-15,-7 2 0 0,-5 5-384 16,8 0-80-16</inkml:trace>
  <inkml:trace contextRef="#ctx0" brushRef="#br0" timeOffset="4396.72">2617 11788 42383 0,'-12'-7'3776'0,"5"1"-3024"0,3 2-608 16,4 2-144-16,2-1 192 0,-2-1 16 0,-3-6 0 0,1-2 0 0,2-8-208 0,3-4-288 0,10-4 64 0,5 5 16 0,0 4-112 0,7 3 0 0,13-2-16 0,12-5 0 0,13 7 336 0,14-2 0 16,17 4 0-16,23 2 0 0,34 2 0 0,25 5 192 15,9 5-32-15,14 4 0 0,13 7 160 0,18 1 48 16,17 4 0-16,7 0 0 0,-1 7-368 0,-1 1 0 15,-2 2 0-15,-7 3 128 0,-5 2-128 0,-15 1-128 16,-13-1 128-16,-13-4-12816 16,-9-2-2464-16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23:27.5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25064 5060 11055 0,'-9'7'976'0,"0"-2"-784"0,4-1-192 0,3-1 0 0,-1-3 320 0,0 0 32 0,-5 3 0 15,-4 3 0-15,-3 1 1568 0,-2-1 320 0,2 0 64 0,3-2 16 0,3-4 384 0,4 0 80 0,5-4 16 0,4-1 0 0,1 1-1120 0,3 1-208 0,6-4-64 0,2 2 0 0,5 1-576 0,5-1-112 0,7 3-16 0,4 0-16 16,6 2-432-16,1-3-96 0,2 3-16 0,2 0 0 16,1 3-144-16,3-3 0 0,4 0 0 0,-5 0 0 0,-4 0 0 15,3 2 0-15,5-2 0 0,-1 4 0 0,-4-1 0 0,-7 0 0 16,-2 0 0-16,-7 0 0 0,0 4 320 15,-5-4 144-15,-1 4 32 0,-5-5 0 0,-2 2-288 0,-1 2-48 16,-1-2-16-16,-3-2 0 0,-2-1-144 0,-1 4 128 16,-2-4-128-16,-2 2 128 0,-2-1-128 0,-3-2 192 15,-1 0-192-15,-1 2 192 0,-2 0-192 0,0-2 0 16,-3 0 0-16,1 0 0 0,-1 1 128 0,0-1-128 16,-1 0 128-16,4 0-128 0,0 0 0 0,0 0 0 15,-20-5 0-15,15 3 0 0,0-2 0 0,-1 2 0 0,0-2 0 16,0-1 0-16,-2 1 0 0,0-2 0 0,0 3 0 15,1-4 0-15,1 4 0 0,-1-4 0 16,1-1 0-16,0-2 0 0,0-2 176 0,0-2 96 0,-1-1 32 0,2-1 0 16,-1-4-144-16,0-1-32 0,1-1 0 0,-1-7 0 15,1-1 0-15,0-4 0 0,1-3 0 0,1-4 0 16,-1-3-128-16,0 3 0 0,2 3 0 0,-1-9 0 16,2-8 0-16,-1-7 0 0,-1 1 0 0,-2-1 0 0,-1 1 128 15,-3 2-128-15,1 1 192 0,-3-3-64 0,-2-1 128 16,1 2 0-16,-2-1 16 0,-1 2 0 0,-1-4-272 15,0 2 0-15,1 4 0 0,1 4-144 16,0 2 144-16,-1 1 0 0,-1-4 0 0,-1 2 0 16,3 2 0-16,1 3 0 0,1-3 0 0,4 5 0 0,0-1 0 0,5 4 0 15,1 1 0-15,2-1 0 0,7-3 0 0,1 5 0 16,5-1 0-16,1 4 0 0,6 5 0 0,4-1 0 16,2 5 0-16,5-1 0 0,2 2 0 0,3 4 0 15,3 1 0-15,5 3-128 0,0 4 128 0,6 3 0 16,4 1 0-16,7 2 0 0,4 5 0 0,4 2 0 0,-1-1 0 15,7 6 0-15,3-1 0 16,7 2 0-16,6 2 0 0,3 2-128 0,0 3 128 0,-1 1 0 16,0 2 0-16,0 1 0 0,-4 4 0 0,-5 4 0 0,-8 1 0 0,-6 0-128 15,-7 3 128-15,-6 1 0 0,-3 5 0 0,-3 1 0 16,-3 7 0-16,-4 0 0 0,-4 0 0 0,-3 1 0 16,-2 1 0-16,-6-1 0 0,0 5 0 0,-7-2 0 15,-3-1 0-15,-7-6 0 0,-5 1 0 0,-5 4 0 16,-6 5 0-16,-7 5 0 0,-4 1 0 0,-2-1-128 15,-6-1 128-15,-4 3 0 0,-1 0 0 0,-3-2 0 0,-3 1 0 16,0-5 0-16,3-6 0 0,1-2-128 0,3-7 128 16,-6 5 0-16,-3 5 0 0,-3 1 0 0,2-2 0 15,4-5 0-15,1-3 0 0,3-3 0 0,2-1 0 0,2-3 0 16,2 1 192-16,1-1-64 0,3 1-128 0,1-3 0 16,3 2-176-16,0-2 176 15,3 1 0-15,0-4 0 0,5 1 0 0,1-1 0 0,2-1 0 0,4-5 0 16,1 2 0-16,2-1 0 0,2-2 0 0,1 0 0 15,3 3 0-15,0-4 0 0,3 1 0 0,0 0 0 16,3 0 0-16,1-2 0 16,4 0 192-16,1-1 48 0,2-3 0 0,6-2 0 0,8 0 144 0,5-2 16 0,7 0 16 15,6-3 0-15,3-3 80 16,0-3 16-16,-1 1 0 0,1-2 0 0,2-5-512 0,2 2 0 16,0-3 0-16,-3 0 0 0,-2 1 0 0,-2 0 0 15,-2-4 0-15,-6-2-21568 0</inkml:trace>
  <inkml:trace contextRef="#ctx0" brushRef="#br0" timeOffset="23915.02">32907 6122 42383 0,'-5'-10'3776'0,"1"2"-3024"0,2-2-608 0,2 1-144 0,0 2 320 0,1 1 16 0,2-1 16 15,-1-8 0-15,2-4-752 0,1-10-160 0,1-2-16 0,-1-1-16 0,0 4 448 0,-3-1 144 16,0 3 0-16,-2 4 0 0,-3 4 0 0,-1-3 176 0,1 3 0 0,-5 3 0 0,1-1-448 0,-5 4-96 0,-6 3-16 0,-7 2 0 16,-5 1 0-16,-13 2 0 0,-6 4 0 0,-9-3 0 15,-5 6 224-15,-13-3 160 0,-13 4-208 0,-8-1 80 16,-5 4 128-16,-5 1 0 0,-7 2 0 0,-5-4 128 31,-2 2 368-31,-6 0 80 0,-8 1 0 0,-4-3 16 0,1 0-112 0,-3-2-32 0,-1 2 0 0,-2-6 0 16,2 0-304-16,-4-2-144 0,-3-2 128 0,-4 0-128 31,4 2 0-31,-1-4 0 0,-4 3 0 0,-7 0 0 0,-4 0 128 0,-4 3-128 0,-4 0 128 0,-8 5-128 16,-5 1 0-16,-7 4 0 0,-3 2 0 0,-3 0 0 15,1 5 192-15,1-3-64 0,-2 0 0 0,1 0 0 16,4 1 272-16,2 1 48 0,4-3 16 0,2 2 0 0,6-7-128 0,4 0-16 31,7-5-16-31,2 1 0 0,7-1-304 0,-5 0 0 16,-5 0 0-16,2-5 0 0,12 1 0 0,-6-4 0 15,-1 1 0-15,-3 0 0 0,1 1 0 0,2-2 0 16,2 1 0-16,-4 2 0 0,0 0 0 0,-2 2 0 16,-3-2 0-16,2-1 0 0,10 3 0 0,-8 3 0 15,-3 1 0-15,1 0 0 0,3-4 0 0,7 0 0 16,6 2 0-16,3 0 0 0,3 4 0 0,5-3 0 0,4-3 0 15,-4 0 0-15,-3 4 0 0,-1-4 0 0,4 0 0 0,-3 0 0 16,0 1 0-16,-1-2 0 0,2-2 0 0,4-1 0 16,7 2-192-16,2-2 192 0,6 4-208 0,3-4 80 15,1 2 128-15,0 2 0 0,-2 0 0 0,1 0 0 16,4 4 0-16,-1 1 0 0,-1 5 0 0,5-3 0 16,3 4 0-16,5-1 0 0,4-3 0 0,1 2 0 15,3 0 0-15,4-2 0 0,8-4 0 0,3 0 0 16,9-3 0-16,-2 3 0 0,2-3 0 0,4 1 0 15,3 2 0-15,1-3 0 0,2-4 0 0,1 4 0 16,2 0 0-16,3 0 0 0,2 1 0 0,5-1 0 16,1 3 0-16,4-3 0 0,3 0 0 0,1-3 0 0,4 3 0 15,1 3 0-15,2-3 0 0,5 3 0 0,-1 2 0 0,4 0 0 16,4 1 0-16,-1 3 0 0,2 0 0 0,0 1 0 16,2 2 0-16,1-1 0 0,2 4 0 0,1-2 0 15,1 5 0-15,1 4 0 0,2 0 0 0,-1 4 0 16,1 5 0-16,0 4 0 0,-2 3 0 0,0 3 0 15,0 0 0-15,-1 3 0 0,2 1 0 0,-4 9 0 16,0 9 0-16,-1 4 0 0,0 6 0 0,2-1 0 16,1 1 0-16,3-4 0 0,0 0 160 0,-1 14 112 15,1 9 32-15,-2 5 0 0,2-2-304 0,-3 4-144 16,2 14 16-16,-4 1 0 0,0 1 128 0,0 5 0 0,0 5 0 0,0 4 0 16,3 2 0-16,1 2 0 0,3 2 128 0,4-2-128 15,4 3 256-15,2-2 0 0,3 0-16 0,4 5 0 16,1 1-80-16,1 3-16 0,2 4 0 0,-1-4 0 15,-3-4-144-15,3 10 160 0,1 9-160 0,-1 6 160 16,0 7-160-16,-4-4 0 0,-2-3 0 0,-3-3 128 16,0 5-128-16,-2 1 0 0,-2 3 0 0,-2-3 0 15,0-1 0-15,0 1 0 0,3 1 0 0,4-3 0 0,1-7-128 16,4-10 128-16,1-7 0 0,7-3 0 0,4-2 0 16,3-8 0-16,1-4 0 0,5-2 0 0,3 2 0 0,-1-7 0 15,0-10 0-15,2 4 0 0,2 7 0 0,-3-5 0 16,-3-1 0-16,-2-6 0 0,-3 2 0 0,0-3 0 15,-3 1 0-15,-4 2 0 0,-3-6 0 0,-2 2 0 16,-2 4 0-16,-4-11 0 0,-3-8 0 0,-3 5 0 16,-1 0 0-16,-5-1 0 0,1-10 0 0,0-5 0 15,0-5 0-15,1-8 0 0,1-8 0 0,2-6 0 16,3-3 0-16,3-7 0 0,-1-6 0 0,4-6 0 16,0 0 0-16,0-8 0 0,1-5 0 0,1-4 0 0,2-4 0 15,1 0 0-15,2-4 0 0,2-1 0 16,2-1 0-16,3-2 128 0,3-2-128 0,1-2 160 0,7-2-160 15,4-1 160-15,6-1-160 0,3 0 0 0,7 0 0 0,3-2 0 16,3 0 0-16,2 1 0 0,3 2 0 0,3 2 0 16,2 4 0-16,0 1 0 0,1 3 0 0,-2 1 0 15,0 2-176-15,1 0-64 0,0 1-16 0,0 1 0 16,1 2 256-16,-1 0 0 0,0 2 0 0,4-5 0 16,3-1 0-16,7 0-144 0,7-2 144 0,5-2-128 15,2 2 128-15,4-7 0 0,2 0 0 0,8-1 0 0,9-1 0 16,2-1 144-16,1-2-144 0,8 2 160 0,7 3-160 15,4-4 0-15,2 1 144 16,0 4-144-16,3 2 0 0,3 2 0 0,4-1 0 0,-1 4 0 0,-5-1 0 16,5 2 0-16,4 0 0 0,0 1 0 15,-9-4 0-15,4 4 0 0,6 1 0 0,5 0 0 0,3-2 0 0,1-6 0 16,-9 0 0-16,10-4 0 0,9-2 320 0,11-3 0 16,14-1 0-16,3-6 0 0,0-5-64 0,5-2 0 15,4-2-16-15,2-3 0 0,-3 2-240 16,-3-3 0-16,0 2-144 0,0 1 144 0,3-2 0 0,0 2 0 15,2 1-128-15,-5 3 128 0,-8 1 0 0,0 3 0 16,3 0 192-16,-6 2-192 0,-5 0 0 0,-1 3 0 0,-1 5 0 16,-1 0-192-16,-2-1 192 0,1 0 0 0,2-1 0 0,-3 1 0 15,-5-1 0-15,2 0 0 0,-2 2 0 0,0-2 0 32,-2 0-512-32,-4-3-16 0,-5 4 0 0,-5 0 0 15,-3 3 0-15,-3-1 0 0,-3 4 0 0,-5-1 0 0,-12 2 528 0,-2 4 0 0,0 2 0 0,-8 2 0 16,-14 0 0-16,-2 0 0 0,-2 8 192 0,-8-2-48 15,-9 1 48-15,-3 0 16 0,-5 2 0 0,-6 4 0 0,-8-2-208 16,-5 2 0-16,-3-1 0 0,-3 1 0 0,-3-3 0 16,3 2-208-1,3-2 64-15,1 0 16 0,-1-2 128 0,0 1-192 0,-4-5 192 16,-3-2-192-16,0 0 192 0,0-2 0 0,-1 0 0 0,-1 0 0 16,-3-2 0-16,-2 1 0 0,-3-1 0 0,-3 2 0 15,-6-2 192-15,-4-1 0 0,-3 2 16 0,-2-1 0 0,-5-2 0 0,-1-2 0 16,-4 0 0-16,-2-2 0 0,-1-2-208 0,0-1 0 15,1-1 0-15,-2-5 0 0,0 0 0 0,2-3-192 16,-1-4 48-16,5-2 0 0,-1-2-112 16,3-7-32-16,2-2 0 0,-1-3 0 0,-1-2 64 0,-1-4 16 0,-1-1 0 15,-1-4 0-15,0-8 208 0,-2-2 208 0,-2-4-32 16,1-7-16-16,-3-2 48 0,0-7 16 16,-2-7 0-16,-2-3 0 0,-1-10 128 0,-1-7 32 0,-2-8 0 0,-1-1 0 15,2 1-112-15,-2-8-16 0,-2-8 0 0,0 0 0 16,-3 9-256-16,0-10 160 0,-2-12-160 0,-3-2 128 31,1 7-128-31,-3-6 0 0,-1-8 0 0,-1 0 128 16,0 2-128-16,-2 7 0 0,-1 4-160 0,-1-5 160 15,0-11 0-15,-1-8 0 0,1-1 176 0,1-5-48 16,1-2-128-16,4 1 192 0,0-4-64 0,2-1 0 16,0-2-128-16,2-1-128 0,1 3 128 0,0 3-192 15,0 7-272-15,0-3-64 0,0 0-16 16,0 0 0-16,0-1 240 0,-1 3 48 0,1 4 16 0,-2 0 0 0,1 5 240 15,-1 3 0-15,-2 4 0 0,-2 1 0 0,0 6 0 0,-2-4 256 16,-2 5-48-16,-1 2-16 0,0 2 112 0,-1 2 16 16,-1 0 0-16,1 2 0 0,-2 6 128 0,2 2 48 15,0-2 0-15,-3 4 0 0,0 5-48 0,-2 5-16 16,-1 0 0-16,1 5 0 0,0 1-176 0,-1 6-16 16,3 6-16-16,2-2 0 15,2 2-800-15,1 4-144 0,2 8-48 0,2 7 0 16,1 5-128-16,0 4-16 0,3 3-16 0,-2 2 0 15,0 2 128-15,1 4 32 0,-2 6 0 0,0 5 0 16,-3 5-80-16,-1 1-16 0,-4 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25:08.08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895 9695 35935 0,'-8'-4'3200'0,"1"2"-2560"0,4-2-512 0,0 4-128 0,3 0-1200 0,-2 0-256 0,-4 0-48 0,-3-3-16 0,-2 0 512 0,0-1 112 0,2 1 0 16,3 0 16-16,5-2-416 0,3 1-96 0,5 0-16 16,5-2 0-16,2-2 384 0,5 0 64 0,4-1 0 15,3 2 16-15,3 1 592 0,2-3 112 0,2 6 32 0,2-4 0 0,1 4 432 0,0-2 96 0,-2 1 0 0,0 0 16 16,-1 4 704-16,5 0 144 15,4-2 32-15,0 2 0 16,-6 2-336-16,4-2-64 0,8 0-16 0,3 2 0 0,3 0-512 0,-2-2-96 0,0 0-32 0,-4 0 0 16,-1 0-160-16,4 0 0 0,2-2 0 15,3 0 0 1,-2 0 320-16,2-2-32 0,-3 4 0 0,-1-2 0 16,-1 2 352-16,-3 0 64 0,-2 0 0 0,1 0 16 0,1 0-480 15,-2-4-112-15,-1 1 0 0,0 0-128 0,-3-1 0 16,-3-2 0-16,-3 1 0 0,-2-1 0 0,-6 2 384 0,-1 0-16 15,-2 1-16-15,-3-6 0 0,-2 5-176 0,-4-2-48 16,-2 2 0-16,-4-2 0 0,-3 4 192 0,-2-5 48 16,-4 1 0-16,-1 0 0 0,-1 0 544 0,-3-1 112 15,-2-3 32-15,0 1 0 0,-1-1-304 0,-3-2-64 16,-2-1-16-16,0-2 0 0,0 2-432 0,-1-3-96 16,0 0-16-16,0-3 0 0,0 1-128 0,0-1 0 15,2 2 0-15,-1-2-176 0,1 3 176 0,0 0 0 16,-2 1 0-16,0 2 0 0,0 4 0 0,-1-1 0 0,-1 4-144 15,-1 0 144-15,-3 2 0 0,1 2 0 0,-3 2 0 16,-1 0 0-16,3 2 0 0,-1 2 0 0,0-2 0 0,2 3 0 16,2 0 0-16,2-4 0 0,4 2 0 0,4-1 0 15,3-2 0-15,3-2 0 0,4 2 0 0,2-3 0 16,3 2-320-16,5-1 48 0,3-2 16 0,5 4 0 16,4-3 96-16,5 6 32 0,5 1 0 0,2 2 0 15,2 2-96-15,-1 6-16 0,3 1 0 0,-2 1 0 16,-2 3-16-16,-1-3 0 0,-1 0 0 0,-4-3 0 15,-3 3-64-15,-3 2 0 0,-3-2-16 0,-3 0 0 16,-1 0 336-16,-6 2 0 0,0-1 0 0,-4-1 0 16,-1-2 496-16,-3 0 112 0,-1 1 32 0,-3-2 0 0,-1 2-32 15,-1-1 0-15,-4 1 0 0,-3 1 0 0,-2 0-272 16,-2-2-48-16,-2 0-16 0,-2 2 0 0,-1-2-16 16,-4 1-16-16,-3-3 0 0,0 2 0 0,-1-2-240 0,-2 1 0 15,-3-1 0-15,-1-2 0 16,-1-2-448-16,-5 0-64 0</inkml:trace>
  <inkml:trace contextRef="#ctx0" brushRef="#br0" timeOffset="4604.07">15749 5797 25791 0,'-2'-4'2304'0,"2"-2"-1856"0,2 4-448 0,-1 0 0 0,0 1-192 0,0 0-144 0,2-5-32 0,-1-4 0 0,2 0-736 0,-1-2-160 0,-1 3-16 0,-3-1-16 0,-2 4 576 16,-2 0 112-16,-3 2 32 0,-3 4 0 0,-4-3 576 0,-4 3 256 0,-2 0 0 0,-2 3-16 15,-3 1 592-15,-3-1 112 0,0 2 16 0,-2-1 16 16,-1-1-304-16,-2 0-64 0,0 1-16 0,0-2 0 16,2-2 16-16,1 2 0 15,3 0 0-15,-1-2 0 0,4 0 560 0,1 0 112 0,0 0 32 0,1 0 0 16,0 3-800-16,4-3-144 16,0 1-48-16,3 1 0 0,2-2-320 0,3 3 0 0,3 0 0 15,2-3 0 1,2 3-512-16,1 1-64 0,3-4 0 0,2 3-16 15,1 0-432-15,2-2-64 0,1 4-32 0,4-4 0 16,4 4 416-16,4-1 96 0,6-2 16 0,2 2 0 0,4-3 752 0,2 2 160 0,0-3 16 0,3 2 16 16,-1-2-32-16,3-2 0 0,2 2 0 0,-1-3 0 15,0 2 192-15,1-3 16 0,-1 2 16 0,0-2 0 0,-2 2 336 0,-3-2 64 0,-2 2 16 16,-3-2 0-16,-6-1-304 0,-2 1-48 16,-6 0-16-16,-1 1 0 0,-6 0-16 0,-2 1 0 15,-2 1 0-15,-5-2 0 0,0 3 0 16,-5-4 0-16,-6 4 0 0,-3-2 0 0,-5 2-64 0,-4 0 0 0,-6 0-16 15,-4 0 0 1,-4 2-352-16,-2 0-144 0,-2 0 128 16,-3 1-128-16,-1 0 192 0,-1 0-64 0,-1-3 0 0,-1 1 0 0,3 1-128 0,0 1 0 0,0 1 0 0,4-4 0 15,2 3 0-15,3-3 0 16,2 0 0-16,5 0-12064 0,4 0-2304 0</inkml:trace>
  <inkml:trace contextRef="#ctx0" brushRef="#br0" timeOffset="12635.3">967 14088 27647 0,'0'-2'2448'0,"1"-2"-1952"0,0 4-496 0,2-2 0 0,-1 2 304 0,1-3-48 0,3 2 0 0,4-5 0 0,5 0-96 0,2-3-32 0,3 2 0 0,2 0 0 0,7-1-128 0,0 0 0 0,2 3-192 0,-1 0 192 0,1 3-144 16,0-1 144-16,1 0 0 0,-7 3 0 0,-4-4 0 0,3 2 0 0,10 2 0 15,7-3 0-15,1 2 0 0,0 1 0 0,-2 0 0 0,0 0 0 16,-3 1 0-16,1-1 0 0,2 0 0 0,1-1 0 0,1 1 192 0,-1-3 128 16,1 0 48-16,-6-1 0 0,-2-1 448 0,3 1 80 15,4-2 32-15,0 0 0 0,-2 2-544 16,-5-2-128-16,-9 2 0 0,-2-2-16 0,2 1-240 0,0-1 0 16,-2 1 0-16,-2 0 0 0,3 1 0 0,-5-2 0 0,-4 3 0 15,0-4 0-15,-1 4 144 0,-2-6 48 16,-3 5 0-16,-3-2 0 0,-1 1 704 0,-2 1 160 15,0 1 32-15,-2-1 0 0,0-2-368 0,1 0-64 0,-1-1-16 16,0 1 0-16,2 0-272 0,-2-4-64 0,3 0-16 0,-2-1 0 16,2-1-48-16,-2 1-16 0,1-2 0 0,-1-2 0 15,-1 3-224-15,-2-1 128 0,1 3-128 0,-4-3 0 16,-1 1 0-16,-1 2 0 0,0 0 0 0,-1 1 0 16,-6-3 0-16,-2 2 0 0,-3-2-128 0,-3 2 128 15,0 0-304-15,-1 1 48 0,-1-1 16 0,4 4 0 0,1-2 240 16,2 0-192-16,-1 2 192 0,1 2-192 0,3-2 192 15,6 1 0-15,2 4 0 16,4-3 0-16,3 3 0 0,2 0-192 0,2 1 192 16,2 0-192-16,3 2-160 0,1 2-32 0,3 0 0 0,1-1 0 15,0 2-128-15,3 2-16 0,-1 0-16 0,1 2 0 16,-2-3-288 0,2 4-48-16,0 2-16 0,0 0 0 0,-2-2 144 0,-3 0 32 0,-1 0 0 0,-1 0 0 0,0 1 544 15,-1 3 176-15,0-2 0 0,0 0 0 0,2 1 0 0,-2 0 320 16,1 0-32-16,1 2-16 0,-1-2 464 0,-2-3 96 15,-2 0 0-15,0 1 16 16,1-1-608-16,-2 2-240 0,-1-2 176 0,0 3-176 16,-2 0 192-16,-3 2-64 0,-1-3-128 0,-2 0 192 0,-2 0 448 0,-2 3 64 0,-3-3 32 0,-3 2 0 31,0 1-192-31,-3-3-32 0,-1 4-16 0,-5 0 0 0,-7 3-304 0,-3 0-48 0,-2 4-16 0,0-2 0 16,3-1-128-1,3-8-256-15,2 0 64 0,4-4-18048 0</inkml:trace>
  <inkml:trace contextRef="#ctx0" brushRef="#br0" timeOffset="25538.35">910 17952 40543 0,'-9'1'3600'0,"2"-1"-2880"0,3 0-576 0,3 0-144 0,0 2-320 0,1-2-112 0,-3 0-16 0,0 0 0 16,1 0-4144-16,4-3-832 0,5-2-160 0,3 0-48 31,5-2 4064-31,1 1 800 0,1 0 176 0,1 0 16 0,1 1 2384 0,1 0 480 0,0 3 80 0,0-2 32 16,1 1-608-16,0 0-128 0,0 0-32 0,2 3 0 15,-1-4-576-15,4 2-112 0,4-2-32 0,5 2 0 16,3-2-496-16,3 0-96 0,2 2-32 0,5-2 0 16,6 2-288-16,2-1 0 0,4 2 0 0,-3-4 0 15,0 1 0-15,1 1 0 0,-1 3 0 0,-1-3 0 0,-1 3 0 16,-2 3 0-16,-1-1 0 0,-4 2 0 0,-5-3 192 15,-4 0-32-15,-3 3 0 0,-3 0 0 0,-3-2 512 0,-3 4 96 16,0 1 32-16,-1-3 0 0,-4 5-400 0,2 0-80 16,1 1 0-16,1 0-16 0,1-1-304 0,1 1 0 15,4 2 0-15,2-6 0 0,2 0 128 0,-3-2 0 16,-2-4 16-16,-1 0 0 0,-2-4 16 0,-1 4 0 16,0-5 0-16,-1 1 0 0,0 1-160 0,-1-4 192 15,-1 4-192-15,-3-2 192 16,0 1-192-16,-5 1 0 0,0 2 0 0,-1-1 0 0,-3 2 0 0,-2 0 0 15,-1 0 0-15,-3 2 0 0,0-2 0 0,-2 1 208 16,-1 2-48-16,-1-1-16 0,0-2 48 0,-1 0 16 16,2 2 0-16,-1 0 0 0,1-2-208 0,-1 0 176 15,2 0-176-15,1-2 160 0,1 0-160 0,0 0 0 0,2-2 0 16,-2-1 0-16,2 2 0 0,-1-4 0 0,-1 1 0 0,-3 3 0 16,1 0 0-16,-3-1 0 0,2 1 0 0,-3 0 0 15,-1-1 0-15,-1 1 0 0,0-2 0 0,-1 1 0 16,-3 0 160-16,1-1 0 0,2 2 0 0,-4-1 0 0,-1-2-32 15,-5-3 0-15,-1-1 0 0,0-2 0 0,0 2-128 16,2-4 0-16,0 3 0 0,-1-1 0 0,1 1 0 16,0-2 0-16,0 4 0 0,1-4-176 15,3 4 176-15,-2 0 0 0,1-1 0 0,0 1 0 0,1 2 0 0,-2-2 0 16,-1 5 0-16,-2 2 0 0,1-2 0 0,-3 2 0 16,3 2 0-16,-2 0 0 0,2 0-160 0,0 0 0 15,2 2 0-15,1-2 0 0,2 0 160 0,0 0-208 16,2 0 80-16,2 0 128 0,0 0-256 0,2 0 80 15,0 0 16-15,1 0 0 0,1 0-48 0,0 0-16 16,3 0 0-16,1 0 0 0,2 0 16 16,-7 0 0-16,20 6 0 0,-8-2 0 0,1-2 16 0,0 5 0 0,2-2 0 0,0 1 0 15,0 2 48-15,0 1 16 16,0-2 0-16,-2 3 0 0,0 2-112 0,-2-3-16 0,-1 1 0 0,-2-1 0 16,1 1 64-16,-3 0 0 0,0 0 0 0,-1-2 0 15,0 2 192-15,-1-2 0 0,1 3 0 0,-3-4-144 16,1 2 144-16,-1 1 176 15,-1-2-48-15,-1 0 0 0,0 0 144 0,-1-1 32 16,0 3 0-16,0-4 0 0,0 1 16 0,-1-2 16 16,1 1 0-16,0 0 0 0,-2-1-160 0,1 0-48 0,-1 3 0 15,-3 0 0-15,0 1-128 0,-3 2 160 16,-1 2-160-16,1-1 160 0,-4 3-160 0,0-4 128 0,-1 1-128 16,-3 1 128-16,-2 1 16 0,-1 0 0 0,2-2 0 0,-1-2 0 0,3-1-144 0,0-3 0 15,0 0 0-15,1-2 128 16,3-1-304-16,-1-6-64 0</inkml:trace>
  <inkml:trace contextRef="#ctx0" brushRef="#br0" timeOffset="28402.22">10718 7615 9215 0,'2'0'816'0,"-2"-3"-656"0,1 2-160 0,0 1 0 0,2 0 2336 0,-1 0 432 16,2-2 96-16,2 2 16 0,5 0-1632 0,4-3-320 0,5 2-64 0,4 1-16 0,5 0-672 0,3 0-176 0,4 0 0 0,3-3 0 0,1 2 0 0,3 1-224 0,6 0 48 15,-2-2-6432-15,-12 2-1296 0</inkml:trace>
  <inkml:trace contextRef="#ctx0" brushRef="#br0" timeOffset="28878.81">11924 7532 35935 0,'5'-5'3200'0,"0"1"-2560"0,0 2-512 0,-1 1-128 0,1 1 432 0,2 0 64 0,7-3 16 0,8-1 0 0,9 1-240 0,7-2-32 0,7 1-16 0,0 0 0 16,-1 2-1008-16,-1-1-208 0,3 2-32 0,-3 1-16 15,-3 0-1600-15,-3 0-320 0</inkml:trace>
  <inkml:trace contextRef="#ctx0" brushRef="#br0" timeOffset="29339.04">13015 7494 39615 0,'7'-3'3520'0,"3"-1"-2816"0,-1 4-560 0,-1 0-144 0,3 0 0 0,4 0 0 0,11-2 0 0,19-2 0 0,15-1-576 15,8 4-128-15,-2-1-48 0,-7 2 0 16,-4 2-272-16,-1 2-48 0,3 2-16 0,2 0 0 0</inkml:trace>
  <inkml:trace contextRef="#ctx0" brushRef="#br0" timeOffset="30796.43">15493 9012 35935 0,'-1'-4'3200'0,"-1"1"-2560"0,1 0-512 0,0 3-128 16,1-2 848-16,0 1 160 0,1-6 16 0,-1-1 16 0,1-2-1680 0,3-6-352 0,1 0-64 0,1-2-16 0,3 1 368 0,-1-2 80 16,1-3 16-16,0-3 0 0,-1 1 448 0,1-5 160 0,-3 0 0 0,0-2-144 0,-1-4 0 0,-1 0 0 0,-1 0 0 0,-1-5 0 15,0 0 496-15,0-4 96 0,-1 1 32 0,-1-2 0 0,-1 1 448 32,-1-3 96-32,1-2 0 0,-1 4 16 0,-2 5-400 15,0 3-96-15,-1-1-16 0,-2-1 0 0,0 5-272 16,-2 0-64-16,-1 5-16 0,-1 1 0 0,0 2-176 0,-3 2 0 0,1 1-160 0,-1 1 160 0,2 2-128 0,-2 2 128 15,2-1 0 1,-1 1-144-16,2 0-48 0,0 2 0 0,1 2 0 0,3 0 0 0,-1 2 192 0,2 0 0 31,1 5 0-31,0-2 0 0,1 2 0 0,2 1 0 16,1-3 0-16,0 3 0 0,-1-1 0 0,2 0 0 0,0-1 0 16,2 2 0-16,-2 2 0 0,1-2 0 0,-1 2 0 15,1 0-128-15,-1 2 128 0,-1-1 0 0,0 2 0 16,-1 2-128-16,0 2 128 0,-2 0 0 0,-1 6 0 0,-1 1 0 15,-3 4 0-15,-1 3-128 0,-1 5 128 16,-1-2 0-16,0 1-192 0,-1 1 64 0,1 2 0 16,-1 0 0-16,1-1 128 0,0-1 0 0,-1 0 0 0,1-1 0 15,1 1 0-15,1-2 0 0,1 1 0 0,3-5 0 16,0-2 0-16,1 1 0 0,3-5 0 0,0-3 0 16,2-2 0-16,0-1 0 0,2-4 0 0,1-4 0 15,0-1 0-15,2 0 224 0,1-3-48 0,3-5-16 16,0-3 96-16,4-2 0 0,2-2 16 0,1-5 0 0,0-1-272 15,2-5 0-15,0-1 0 0,-2-3 0 0,-1 4 0 16,-2 5 0-16,-2 4 0 0,0-5 0 0,-1-1 0 0,0-1 0 16,-1 3 0-16,-3-2 0 0,-1 2 0 15,-3 3 0-15,0 5 0 0,-2-2 0 0,-2 5 288 0,1 2-48 16,-1 0-16-16,-1 5 0 0,1-2 32 0,1 4 16 16,-1 2 0-16,1 4 0 0,2 0-144 0,2 4-128 15,2 2 192-15,3 1-192 0,2 4 0 0,5 2 0 16,5 7 0-16,6 2 0 0,2 4 0 0,3 1 0 15,0-1 160-15,4 0-160 0,1 1 0 0,1 2-224 0,-1 0 32 16,-2 2-12384-16,0-2-2464 16</inkml:trace>
  <inkml:trace contextRef="#ctx0" brushRef="#br1" timeOffset="72068.5">24992 5158 25791 0,'2'-3'2304'15,"0"-1"-1856"-15,-1 2-448 0,-1 2 0 0,1 0 432 0,-1 0-16 0,1-2 0 0,-1-2 0 0,0 0-416 0,0 0-256 0,-2 2 48 0,-3-2 0 0,0 2-784 0,-1 2-160 16,-3 0-16-16,-1-3-16 0,-2 6 672 0,0-3 128 0,-5 3 16 0,0 2 16 0,-1 0 752 0,-2 2 160 0,-2-1 16 16,-2 2 16-16,1 0 528 0,-2 3 96 0,-1-1 32 0,1-3 0 15,0 2-224-15,-1-3-32 0,-1 0-16 0,-1 0 0 16,2 1-592-16,-4-1-112 0,-2 0-16 15,-3-2-16-15,-2 2 48 0,-1-2 16 0,-3-2 0 0,0-1 0 16,-2 4-96-16,-3-4-16 0,1 2 0 0,-1-1 0 16,1 2 48-16,2-1 0 0,2 0 0 15,3-1 0-15,2 0-240 0,1 1 0 0,1-2 0 0,0 1 0 16,1 2 0-16,-2 1 0 0,-1-1 0 0,1-2 0 16,-4 2 0-16,2 2 0 0,1-2 0 0,-1-1 0 0,1 2 0 15,1-1 0-15,2 0 0 0,0 2 0 0,1-2 0 0,0 1 0 16,1 1 0-16,0-1 0 0,0 0 0 0,3 1 0 15,-1-2 0-15,2-2 0 0,2 2 0 0,2-4 0 16,0 2 0-16,2-2 0 0,4 1 0 0,1-1-128 16,1 3 128-16,3-3 0 0,1 0 0 0,0 0 0 15,1-3 0-15,1 3 0 0,0-1 0 0,2 1 0 16,2-2 0-16,-1-2 0 0,2 2 352 0,0-2-32 16,2-2 0-16,1-1 0 0,-1 1 192 0,2-4 16 15,0 1 16-15,3-3 0 0,1-1-176 0,-1 0-48 0,5-3 0 16,0-2 0-16,5 2-192 0,-1-3-128 0,0 6 128 15,5-2-128-15,4-5 0 0,5 1 0 0,2-2 0 16,3 4 0-16,0-1 0 0,-2 1 0 0,-5 1 0 0,1 4 0 16,3-3 0-16,-1 2 0 15,-2 0 0-15,-1 1 0 0,-3 2 0 0,-4 0 0 0,-1 4 0 0,-4 0-128 16,-1-1 128-16,-2 4 0 0,-3 0 0 16,-2 1 0-16,-2 1 0 0,0 1 0 0,-4 0 0 0,-1 3 0 15,-1 0 0-15,-1-2 0 0,-2 3 0 0,-2 1 0 16,-1 1 0-16,-1 0 0 0,-3 0 0 0,-2 4 0 15,0 0 0-15,-2 0 0 0,-2 2 0 0,-1 1 0 0,-1 3 0 0,-3-1 0 16,-2 2 0-16,-3 1 0 0,-3 7 0 0,-4 0 0 16,-3 3 0-16,-3 4 0 0,-1 1 0 0,2-2 0 15,2 1 0-15,1-4 0 0,3-2 0 0,4-1 0 16,4-3 0-16,3 0 0 0,3-3 0 0,4-3 0 16,6-1 0-16,3-4 0 0,5 0 0 0,1 1 0 15,6-2 0-15,1 0 128 0,5 3 0 0,5-1 16 16,3 0 0-16,5 2 0 0,2 1 16 0,4-2 0 15,6 0 0-15,5 0 0 0,4 2-160 0,6-2 0 0,3-1 0 16,6-2 128-16,5 0-384 0,6-2-64 0,3 2-32 16,4-2-17184-1</inkml:trace>
  <inkml:trace contextRef="#ctx0" brushRef="#br1" timeOffset="79208.66">26431 4544 7359 0,'3'-5'656'0,"-1"4"-528"0,1 1-128 16,-2 0 0-16,0 0 0 0,0-2 0 0,3 2 0 0,1-4 128 0,2 1 320 0,1 0 64 0,-1-1 16 0,0 2 0 0,-1-2 688 0,-1 1 144 0,-2 3 32 0,0-2 0 0,-2 1 32 0,0 1 16 0,-1 0 0 0,-1 0 0 31,0 0 864-31,-2 0 192 0,1 0 16 0,-2 0 16 16,0 0-800-16,0 1-144 0,-1 1-48 0,0-2 0 15,-3 3-512-15,3-2-96 0,-1 2-32 0,1-3 0 16,-4 3-368-16,-3 0-80 0,1 3 0 0,-3-2-16 0,-2-1-32 16,-2 2 0-16,-6 2 0 0,-2 0 0 0,-3-1-160 15,-2 0-48-15,-5 0 0 0,0 1 0 0,3-1 32 0,-3 0 0 16,-3 1 0-16,-3 2 0 0,0 1-96 0,0-1 0 15,1-3-128-15,3 4 192 0,4-4-192 0,0 1 0 16,3 2 0-16,4-3 0 0,2 4 0 0,3-4 0 16,5 2 0-16,2-2 0 0,4 2 0 0,3-4 0 15,3 0 0-15,3 1 0 0,3-1 0 0,2-2 0 16,3 2 0-16,2-2 0 0,5-1 0 0,2-1 0 16,3-1 0-16,6-1 0 0,2-1 128 0,2 2 16 0,3-1 16 15,1-2 0-15,2 4-160 0,3-3 160 0,1 1-160 16,0 2 160-16,-1-1-160 0,2 1 0 0,-1 0 0 0,0 0 128 15,1 0-128-15,-3 3 0 0,-1 4 0 0,-4-4 0 16,-1 3-128-16,-4 1 128 0,-1 1 0 0,-2-2 0 16,-2 1 0-16,2-1 0 0,-4-1 0 0,1 1 0 15,0 0 0-15,-4-1 0 0,-1 1 0 0,-2-2 0 16,-1 2 0-16,-1-2 0 0,0 0 0 0,-3 1 128 16,1 1-128-16,-3-3 0 0,-1 1 0 0,-1-1-176 0,-2 0 176 0,-2 0 0 15,-1 1 0-15,-1-1 0 0,-2 2 0 0,-1-1 0 16,-2 2 128-16,-3 0-128 0,-1 0 0 0,-4 4 0 15,1-2 0-15,-4 3 0 0,-2 2 0 0,-4 0 0 16,0 0 0-16,-4 5-128 0,0-2 128 0,1 1 0 16,2 0 0-16,-2 0 0 0,-4 2 0 0,-2 2 0 15,-1 3 0-15,1-2 0 0,-1 3 0 0,2-4 0 16,1 1 0-16,2 0 0 0,1 1 128 0,4-5 48 16,0 4 16-16,2-4 0 0,3 0-192 0,2 1 0 15,0-1 144-15,1-2-144 0,1 1 0 0,0-1 0 0,1 0 0 16,3-1 128-16,1-3-128 0,2-1 0 15,-1 1 0-15,2 0 0 0,0-3 0 0,3-1 0 0,-1 3 0 0,1-1 0 16,-1-3 0-16,1 2 224 0,2 1-48 16,-1-2-16-16,2-1 16 0,0 0 0 0,2-1 0 0,0 0 0 15,3 1-176-15,0-1 0 16,2 0 0-16,0-2 0 0,1-1 0 0,3 2 0 0,4 2 0 0,2-1 0 16,4-3 320-16,2 4 16 0,3-1 16 0,2 0 0 15,1-2-352-15,3 2 128 0,3-2-128 0,0-2 0 16,3 4 0-16,-1-5 0 0,1 2 0 0,2-1 0 15,2 2 0-15,-2-1 0 0,1 0 0 0,-2 1 0 0,0 2 0 16,-2-3 0-16,-1 3 0 0,-4-2 0 0,-4-1-128 0,-4 1 0 16,-2 1 0-16,-2-1 0 15,-4 2-656-15,-3 0-128 0,-2 0-32 0,-2 4-18512 16</inkml:trace>
  <inkml:trace contextRef="#ctx0" brushRef="#br1" timeOffset="80870.35">26332 6209 6447 0,'-1'-1'576'0,"0"1"-576"0,0-4 0 0,-1 3 0 0,2 1 2816 0,0-2 448 0,0 2 80 0,0-3 32 16,0-4-1312-16,0 1-256 0,0-2-48 0,-1 0-16 0,1-3-752 0,-2 1-160 0,-1 0-16 0,-2 0-16 0,0 1-320 0,-2 0-64 16,-1 0-16-16,0 2 0 0,-2 1 368 0,-1 2 64 0,1-1 0 0,-2 4 16 0,-3 1-432 0,-1 0-96 15,-4 3 0-15,0 4-16 0,0-1 32 0,-1 4 16 16,0-2 0-16,0 6 0 0,1 1-96 0,-1-2-32 16,0 6 0-16,2 1 0 0,-1 1-96 0,1-1-128 0,1 4 176 0,3-1-176 0,1-1 0 15,2 0 0-15,3-3 0 0,1-1 0 0,3-2 0 0,1 0 0 16,3 0 0-16,1-3 0 0,2-1 0 0,3 0 0 31,1-2 0-31,3-3 0 0,1-1 384 0,2-3 32 0,3 0 0 0,2-6 0 0,3 0-96 0,1-2 0 16,4-3-16-16,0-2 0 0,-2-1-32 0,3 0 0 15,0 0 0-15,0-1 0 0,-1 1-112 0,-4-4-32 16,-1 1 0-16,-6 2 0 0,0-1 192 0,-4 1 16 16,-3-2 16-16,-2 2 0 15,0-3-128-15,-4 3-32 0,-1-2 0 0,-1 2 0 0,0 2 32 0,-3 0 0 16,1 4 0-16,-2 0 0 0,1 3 16 0,-1 3 0 0,0 3 0 15,1 3 0-15,1 4-16 0,1 2 0 0,2 4 0 0,3 7 0 16,2 1-224-16,2 2 0 0,3 3 0 0,2-1 0 16,2 1 0-16,3-1 0 0,3 3 0 0,2-3 0 15,2 1 0-15,-2-3 0 0,0-6 0 0,4 2 0 16,5 0 0-16,0-3 0 0,4-1 0 0,1-3 0 31,2-1-352-31,4-5-112 0</inkml:trace>
  <inkml:trace contextRef="#ctx0" brushRef="#br1" timeOffset="83589.56">27578 4465 7359 0,'0'-2'656'0,"0"-2"-528"0,1 2-128 0,-1 2 0 0,0 0 1344 0,0 0 224 0,0-3 48 0,0-1 16 0,-1 1 1056 0,-1 0 192 0,1-1 64 0,0 4 0 0,-2 0-416 0,1 2-80 0,1 3-16 0,-1-2 0 0,1 4-1216 0,1 1-256 0,1 2-64 0,2 2 0 32,-1 5-592-32,3 1-128 0,0 4-32 0,1 7 0 0,2 0-144 0,1 5 0 0,-1 4 0 0,2 3 0 15,0 1-128 1,0 3 128-16,-3-1 0 0,-1 3 0 0,-1-4 0 0,-2 2 0 15,-2-1 0-15,-2 3 0 0,-2 2 0 0,-4 1 0 16,0 1 0-16,-5 2 0 0,1 0-128 16,0-4 128-16,1-7 0 0,0-3 0 15,4-7-640-15,1-3-48 0,3-5-16 16,1-6-9536-16,3-3-1904 0</inkml:trace>
  <inkml:trace contextRef="#ctx0" brushRef="#br1" timeOffset="84285.68">27411 4270 19343 0,'-10'-10'1728'0,"2"1"-1392"0,3 3-336 0,3 0 0 0,2 5 1264 0,1-4 176 0,0 1 32 0,2-2 16 16,1-4 240-16,1-5 64 0,2-2 0 0,4-2 0 0,0 1-256 0,2 2-32 0,0 0-16 0,2 1 0 0,1 1-944 0,0 2-192 0,1-1-32 0,2 3-16 0,-2 2-304 0,2 0 0 0,-1 2 0 0,2 0 0 0,1 2 448 0,0 2-32 0,1-2 0 0,2 2 0 0,2 2-416 0,1 0 0 0,2 0 0 0,0 0 0 0,1 0 0 0,2 0 0 0,4 0 0 0,1 0 0 0,3 3 0 0,-2 4 0 0,0 1 0 0,-2 5 0 15,0 0 0-15,-3 2 0 0,1 5 0 0,-5-2 0 16,-1 5 0-16,-4-5 0 0,-3 2-144 0,-2 1 144 16,-4 1 0-16,-3 0 0 0,-3 1 0 0,-2-3 0 15,-2 1 0-15,-1-2 0 0,-2 1 0 0,0-1 0 16,-4-1 0-16,0 1 0 0,-1-1 0 0,-2 2 0 15,1-1 0-15,-3-1 0 16,1 2 0-16,-1-4 0 0,-1 3 0 0,0-3 0 16,-2 0 0-16,-1-1 0 0,-3 1 0 0,-1-4 0 0,-2 0 0 0,-3-2 0 15,-1 3 0-15,-4-6 0 0,-2 2 0 0,-1 1 0 16,-3-4 144-16,-1 0 48 0,0-2 0 0,-2-2 0 0,2-2-192 16,-3 0 0-16,3-2 0 0,-1-2 0 0,1 0 0 15,1-1 0-15,1 2 0 0,4-4 0 0,3 4 0 0,2-3-144 16,1 3 144-16,4-1-208 15,2 2-1440 1,3 2-272-16,2-1-64 0,3 1-13456 0</inkml:trace>
  <inkml:trace contextRef="#ctx0" brushRef="#br1" timeOffset="86063.1">29188 4048 16575 0,'-4'-2'1472'0,"1"1"-1168"0,2 1-304 0,1 0 0 0,1 0 448 0,-1 0 48 16,-1 0 0-16,-1 0 0 0,-2 0 320 0,-1 0 64 0,0 1 16 0,-2 3 0 0,0 1-624 0,-2 1-112 0,-4 1-32 0,0 3 0 0,-5 2 1488 0,0 3 304 15,0 1 48-15,-3 3 16 0,-5 4 0 0,-3 6 16 16,-2 4 0-16,-1 6 0 0,-2 1-912 0,3-1-176 15,-1 3-32-15,3-1-16 0,3-4-672 0,0 1-192 16,3-1 0-16,2 1 0 0,3 1 0 0,0 2 0 16,1 1 0-16,1 1 0 0,3 4 240 0,-2-3-32 15,2 1 0-15,0-1 0 0,2 1-208 0,1 0 176 16,0 2-176-16,0 2 160 0,1 5-160 0,1 0 0 16,0 0 0-16,1-6 0 0,2-5 0 0,0 2 192 15,1 2-192-15,2-2 192 0,0-5-192 0,2 1 0 16,4 1-192-16,4-1 192 0,1 0 0 0,3-3 0 0,4 0 0 15,0 0 0-15,4-6-176 0,1-1 176 0,2-5-128 0,3 0 128 32,4 1-624-32,2-4-32 0,4 2-16 0,0-3-10896 0,-1-1-2176 0</inkml:trace>
  <inkml:trace contextRef="#ctx0" brushRef="#br1" timeOffset="87083.98">29592 5032 1839 0,'-5'-7'160'0,"0"4"-160"0,1-4 0 0,1 5 0 0,1 2 5952 0,1-2 1168 0,1 0 240 0,-1 0 32 0,-2-2-5456 0,0-2-1088 0,-1-3-208 0,-1 2-64 0,0-3-240 0,-1 4-48 0,0 0-16 0,-3-1 0 0,-1 1-272 0,-2 3 0 15,-2 1 0-15,-1 2 0 0,-2 3 912 0,-4 0 80 16,0 6 16-16,-4 1 0 0,1 5-96 0,-2 1-16 15,-2 2 0-15,1 5 0 0,1 0-544 0,0 1-112 16,2 2-32-16,0-2 0 0,3 2-208 0,1 0 0 16,2 2 0-16,2-6 0 0,3 1 0 0,2-2 0 15,4-2 0-15,2-2 0 0,1-1 160 0,2-1-160 0,2-6 160 16,2-2-160-16,2-1 0 0,2 1 0 16,3-5 0-16,2-2 0 0,2-2 0 0,3-2 0 0,4-2 160 0,2-3-32 15,3-1 0-15,2-5 0 0,3-2 0 0,-2 1 0 16,0-5-128-16,-2 2 0 0,-2 0 0 0,0-1 0 15,-2-1 0-15,-2 1 0 0,-3 1 0 0,-1-2 0 16,-2 2 128-16,-2-1-128 0,-1 4 128 0,-2-2-128 16,1 1 0-16,-1 0 0 0,-2 1 0 0,0 2 0 15,-2 4 0-15,-1 2 0 0,0 1 0 0,-3 4 0 0,0 0 0 16,-1 3 0-16,0 3 0 0,-1 3 0 0,0 0 0 0,-2 5 0 16,1 4 0-16,-1 0 0 0,1 7 0 15,-2 2 0-15,2 3 0 0,1 1 0 0,-1 2 320 0,4-2-16 16,0 1 0-16,2-2 0 0,-1 1-80 0,2-4-16 15,2 1 0-15,-1-3 0 0,0-1-64 0,1-1-16 16,2-2 0-16,-2-2 0 0,3-3-128 0,0 0-144 16,0 0 144-16,1-5-208 0,0 2 208 0,2-2-192 15,0-2 192-15,1-1-12608 16,1-4-2384-16</inkml:trace>
  <inkml:trace contextRef="#ctx0" brushRef="#br1" timeOffset="88619.14">30273 5506 21183 0,'0'-3'1888'0,"0"-1"-1504"0,0 4-384 0,0 1 0 0,0 2 1344 0,1-3 192 0,1 1 32 0,-1 1 16 16,1 5-240-16,2-1-32 0,1 2-16 0,1 4 0 0,4 2-512 0,-1-1-96 0,1 3-32 0,2 2 0 0,2 0-384 0,-1 3-80 0,2 1 0 0,0 3-16 15,0 1 48-15,0 0 16 0,-2 2 0 0,-2 1 0 16,-1-1-240-16,-2 3 0 16,-3 0 128-16,-4-2-128 0,-4 0 0 0,-2-4 0 0,-3-1 0 0,-5 2 0 31,-6 5-496-31,-7 1-32 0,-4 3-16 0,-2 0 0 0,-4-3-608 0,1 0-128 0,1-1-32 16,0-5 0-16,3-1-256 15,1-6-48-15</inkml:trace>
  <inkml:trace contextRef="#ctx0" brushRef="#br1" timeOffset="91788.54">30943 4646 21183 0,'-1'0'1888'16,"1"-3"-1504"-16,1 3-384 0,-1 0 0 0,2-2 352 0,-1 1 0 0,0 1 0 0,2-4 0 0,-1 1 1648 0,2 0 336 0,0 0 64 15,-2 3 16-15,2 0-768 0,-2 3-160 0,1 0-16 0,-2 4-16 0,0 2-720 0,0 4-144 0,1 5-16 0,-2 2-16 0,0 2-304 0,-2 3-64 16,1 4-16-16,0-1 0 0,-2 0-176 0,2 1 0 0,-1-1 0 0,-1-3 0 16,2 1 0-16,-1-4 0 0,-1 1 0 0,1-1 0 31,-1-2-512-31,1 1-48 0,-1-3 0 0,1 1 0 15,-1 1-640-15,0-4-128 0,0 0-16 0,-1-2-16 16,2 0-1392-16,-2-2-288 0</inkml:trace>
  <inkml:trace contextRef="#ctx0" brushRef="#br1" timeOffset="92041.73">30595 5074 28559 0,'-5'-4'2544'0,"2"4"-2032"0,3-3-512 0,3 3 0 31,-1 0 896-31,2-1 96 0,1-1 16 0,2-2 0 0,6-2-320 0,3 0-64 0,7-3-16 0,3 2 0 16,5-2-480-16,1 3-128 16,2-2 0-16,0 2 0 0,3 0 0 0,-1-3 0 0,1 2 0 0,-1 1 0 15,-1-1 0-15,-3 1-128 16,0 3 128-16,-2 0 0 0,-3-1-960 0,-2 2-96 0,0 2-32 15,-4-3-12992-15</inkml:trace>
  <inkml:trace contextRef="#ctx0" brushRef="#br1" timeOffset="92674.42">31471 4162 25791 0,'-2'4'2304'0,"2"0"-1856"0,0 1-448 15,2-2 0-15,1 3 1344 0,-1 1 192 0,3 3 16 0,2 8 16 16,2 8-112-16,4 6-32 0,0 5 0 0,0 0 0 15,-1 2-816-15,-1-1-160 0,-2 3-48 0,-3 3 0 16,-2 1-240-16,-3-2-160 0,-5 5 192 0,-2 3-192 16,-4 2 160-16,-5-1-160 0,-2-2 128 0,-1-6-128 15,-1 0 0-15,-1-5 0 0,2 1 0 0,2-7-176 16,0-2 176-16,2 0 192 0,2-5-32 0,2-4-16 16,2 0 304-16,2-3 48 0,2-1 16 0,2-4 0 0,2 1-384 15,-1-5-128-15,1-2 0 0,0-1 0 0,0-4 0 16,0-1 128-16,-2 0-128 0,2-2 0 0,-1-4 0 15,1-2 0-15,0-4 0 0,1-1 0 0,2-2 208 16,-1-6 0-16,3-1 0 0,0-2 0 0,4 0-208 0,0-3 0 16,0-3 0-16,4 2 0 0,0 1 0 0,2 0-128 15,1 3-16-15,0 2 0 0,2 4 144 0,-1 4 0 16,0 0 0-16,3 3-128 0,1 1 128 0,0-1 0 16,1 6 0-16,2-2 0 0,1 4-272 0,-1-2 16 15,0 2 16-15,-1 1 0 0,0 1-112 0,-4 2-32 16,0-2 0-16,-4 1 0 0,0 2 384 0,-4 1 0 15,0 1 0-15,-2 2 0 0,-1 0 0 0,-2 2 0 16,-1 2 0-16,-1-2 0 0,-1 5-320 0,-3-1 64 0,-2 1 16 0,-1 1 0 16,-2 1-16-16,-2 0 0 0,-1-1 0 0,-2 1 0 15,-4-4 256-15,1 2 192 0,-3-1-48 0,-2-2 0 16,1-2 320-16,0 1 64 0,-3-1 16 0,1-3 0 16,0 2-176-16,-1 0-48 0,1-3 0 0,-1 1 0 15,1 2-144-15,-2-5-48 0,1 2 0 0,0 0 0 16,-1-2-128-16,1-1-144 0,2 0 144 0,0-1-208 15,2-2-64-15,2-2-16 0,0-1 0 0,3 0 0 32,1-1-2128-32,2-2-416 0</inkml:trace>
  <inkml:trace contextRef="#ctx0" brushRef="#br1" timeOffset="93988.88">32076 5385 5519 0,'0'0'496'0,"0"-2"-496"0,0 2 0 0,0 0 0 0,1-3 1216 0,1 3 128 0,-1 0 48 0,1-1 0 0,1 1 576 0,3-2 112 0,1-1 32 0,2 2 0 0,1 1-16 0,1 0 0 0,0 0 0 0,0 4 0 0,2-2-112 0,-2 4-32 15,0 2 0-15,0 2 0 0,-1 2-480 0,0 4-112 16,0 3-16-16,-3 2 0 15,-1 1-720-15,-1 6-160 0,0 1-16 0,-2 3-16 0,-1 0-272 0,-3 3-160 16,0 2 192-16,-3 1-192 0,-2 0 0 0,-2-3 0 16,0-3 0-16,-2-3 0 0,-1-2-176 0,-2-1-80 15,0-2-32-15,-3 0 0 0,0 1-16 0,-3-1 0 0,-1-1 0 16,-1 1 0 0,-1 0-192-16,0-2-32 0,1 0-16 0,0-1-15472 0</inkml:trace>
  <inkml:trace contextRef="#ctx0" brushRef="#br1" timeOffset="95341.5">32989 4479 19343 0,'0'-9'1728'0,"0"4"-1392"0,0 0-336 15,1 2 0-15,0-1 880 0,-1 1 96 0,1 1 32 0,1-2 0 0,0-3 688 0,2-4 144 0,1-2 16 0,-2 0 16 0,2 0-1072 0,-1 3-224 0,-1 0-32 0,-2-1-16 0,-1 4 0 16,0 1 0-1,-3 2 0-15,-2-1 0 0,-1 4 416 0,-2 1 80 0,-4 0 0 0,-1 4 16 0,-3 2-400 0,-4 0-96 16,-2 4-16-16,-4 2 0 16,-3 2-208-16,-2 3-64 0,1 3 0 0,-1-2 0 0,1 1-256 0,3 1 128 31,-2 2-128-31,3 3 0 0,2-2 0 0,1 4 0 16,2 2 0-16,2-1 0 0,2 2 128 0,3 1-128 15,1 1 144-15,5 1-144 0,0-3 0 0,3 1 0 16,3 0 0-16,2-3 0 0,1 1 192 0,3-1-48 0,1-2-16 15,2 3 0-15,3-5-128 0,2 0-176 16,2-2 48-16,2-1 0 0,3 2-16 0,5-5 0 0,5 2 0 0,5-2 0 31,7 1-480-31,4 1-80 0,4-2-32 0,4 1 0 16,3 1-976-16,0-6-192 0,2 0-32 0</inkml:trace>
  <inkml:trace contextRef="#ctx0" brushRef="#br1" timeOffset="96032.47">32861 3660 14735 0,'-3'-12'1312'0,"0"4"-1056"0,2 2-256 0,1 1 0 0,0 4 560 0,0 1 48 0,1-2 16 0,0 0 0 0,2-3 1344 15,1 2 272-15,1-1 48 0,1-2 16 0,1 3-448 0,1 0-96 0,0 0-16 0,2 2 0 0,0 1-528 0,0 4-128 0,2-1 0 0,1 3-16 0,1 3-368 0,3 1-80 16,2 4-16-16,1 2 0 0,0 2-192 0,2 7-32 16,3 6-16-16,1 7 0 0,1 7 48 0,1-3 16 15,0 4 0-15,3 2 0 0,6 6-288 0,4 8-144 16,2-1 160-16,1 5-160 0,2 1 0 0,-1-1 0 16,-3-6 0-16,0 0 0 0,0 0 0 0,-1 6 0 15,-2 2 0-15,-4 3 0 0,-8 0 0 0,-5-5 0 0,-6-10 0 16,-6-1 0-16,-4-2 0 0,-6 0 128 0,-5 5-128 15,-7 2 0-15,-5-6 256 0,-7-1 0 16,-2-6 0-16,-3-2 0 0,-1-3-112 0,-2 5-16 0,0 3 0 0,3 4 0 16,4-7-128-16,2-3 0 0,1 1 0 15,1-3 0-15,0-1 0 0,0-2 0 16,1-3 0-16,-1-1 0 0,-1-5 0 0,-2 0 0 16,-1 1 0-16,-1-5 0 0,2-1 0 0,-1 0 0 15,0-3 0-15,-1 0 0 0,0 0 0 0,-2 1 0 16,-1-5 0-16,-3 1 0 0,-1-6-192 0,1 0-64 0,1-7 0 0</inkml:trace>
  <inkml:trace contextRef="#ctx0" brushRef="#br1" timeOffset="102087.74">29338 8433 23951 0,'-6'0'2128'0,"1"0"-1696"0,0 0-432 16,2-2 0-16,1 1 1392 0,2 1 192 0,0-3 32 0,0-3 16 0,-1-1-1328 0,-1-4-304 0,2-3 0 0,-2-5 0 0,2-3 0 0,2-4 0 0,-2-2 176 0,1-3-176 16,1-1 0-16,1-3 0 0,-1-3-208 0,2-2 64 0,1 1 960 0,0-5 192 0,0 0 32 0,1-3 16 15,-1-2 176-15,0-1 48 0,-1-3 0 0,1-1 0 0,-3 3-384 16,2-3-80-16,-3 1-16 0,2-1 0 16,-1 3-352-16,0 0-64 0,1-2 0 0,-2-1-16 0,0-2-112 15,1 4-32-15,0 0 0 0,1 4 0 0,-1-3-224 0,1 1 0 16,-1-1 0-16,0 1 0 0,1 5 0 0,1-2 0 15,2 0 0-15,0 2 0 0,1 4 192 0,-2 6-48 16,2 1-16-16,-1 2 0 0,0 0-128 0,3 1 0 16,-2 0 0-16,3 3 0 0,-1 2 0 0,0 0 128 15,1 3-128-15,0 1 128 0,-1 4-128 0,1 1 0 16,-2 1 0-16,1 2 0 0,0 1 0 0,-1 3-176 16,1-2 48-16,-2 5 0 0,1-2 128 0,-2 3 0 15,-1 2 0-15,-1-1 0 0,-1 4 0 0,1-2 0 16,-1 2 0-16,-2 2 0 0,0-1 0 15,-1 3 0-15,0-2 0 0,-1 0 0 0,0 3 0 0,-2-3 0 0,1 4-144 16,2-5 144-16,0 0 0 0,0 0 0 0,-18 13 0 0,13-12 0 16,0 2 0-16,-1-1 0 0,1 1 0 0,-1 4 0 15,0-4 0-15,0 1 0 0,1 2 0 16,-3 0 0-16,2 3 0 0,0 1 0 0,0 0 0 0,0 0 0 16,1 2 0-16,-1 3 0 0,-1-1 0 0,1 2 0 15,0 2 0-15,0-2 0 16,1 3 0-16,-1-3 0 0,1 2 0 0,-1 1 0 0,1-3 0 0,0 0 0 0,0-1 0 15,1-1 0-15,0-2 0 0,2-2 0 0,-1-4-128 16,1 0 128-16,1-3 0 0,-1-2 0 0,1-1 0 16,0-1 0-16,0-4 0 0,1-3 0 0,-1 0 0 0,-1-2 0 15,1-6 0-15,1-3 0 0,0 1 0 0,0-5 0 16,1 4 0-16,2-4 0 0,-1-1 0 0,4-5 0 16,1 3 0-16,1-2 0 15,1-1 0-15,0 2 0 0,-1 1 0 0,1 1 0 16,0 3 0-16,-3 2 0 0,1 5 0 0,-2 2 0 0,-1 3 0 0,-2 1 0 15,1 6 128-15,-2-2-128 16,0 3 0-16,-1 2 0 0,0 4 0 0,0-1 0 0,-1 3 0 0,0 0 0 16,-1 4-224-16,0 0 80 0,0 0 16 0,-2 2 0 0,0 2 0 15,-2 3 0 1,0-1 128-16,-2 3 0 0,1-2 0 0,-2 4 0 0,1-3 0 0,-1 0 0 16,0-2 0-16,1 1 0 0,-1-1 0 0,-1 0 0 15,0 0 0-15,-1-1 0 0,0 1 0 0,0 0 0 0,-2 0 0 0,1 3 0 16,1-3 0-16,-1 0 0 0,-1 3 0 0,2-1 0 15,-1-2 0-15,2 0 0 0,0-3 0 0,3-3 0 16,0-2-272-16,4-3-32 0,3-2 0 16,2-3-18208-16</inkml:trace>
  <inkml:trace contextRef="#ctx0" brushRef="#br1" timeOffset="102578.86">29458 6271 28559 0,'-2'-13'1264'0,"-1"5"272"0,3 1-1232 0,0 4-304 0,2-1 0 0,-1 4 0 0,1-4 544 0,2 2 48 16,1-4 16-16,2-1 0 0,2-2 272 0,0 2 48 0,-2 1 16 0,-1 0 0 0,1 2-432 0,-3-1-64 0,-1 5-32 0,-2 0 0 0,0 0-144 0,-2 5-16 0,1-1-16 0,-2 5 0 0,0-3 464 0,0 4 112 16,0-3 16-16,0 2 0 0,1 1-352 0,1-2-64 15,1 2-16-15,2 0 0 0,0-1-208 0,4-2-64 16,0 3 0-16,3 1 0 0,1-1-128 0,1 0 128 0,3-1-128 15,1 2 128-15,4 1-128 0,0 1 0 16,0-1 0-16,0-2 0 0,-1 2 0 0,-1-3 0 0,-2 1 0 16,-1-3 0-16,-4 2 0 0,-1-3 0 0,-4 0 0 15,-3 0 0 1,-1-2-832-16,-4 2-128 0</inkml:trace>
  <inkml:trace contextRef="#ctx0" brushRef="#br1" timeOffset="104114.63">31450 8354 12895 0,'-2'-6'1152'0,"0"0"-928"0,-1 2-224 16,2-2 0-16,2 2 3856 0,0 2 736 0,-1-2 144 0,2-5 16 0,-1 0-3248 0,1-7-656 0,1-3-128 0,-1-1-16 0,-1-1 48 0,1 3 16 16,-4-2 0-16,1 1 0 0,-1-1-336 0,-3 2-64 0,0-3-16 0,-3 1 0 0,2-2 496 0,-1 0 112 0,-2-1 0 0,2 1 16 15,1-3-464-15,-1 1-80 0,2-2-32 0,3-3 0 16,1 1-80-16,-1-7-32 0,4 1 0 0,0-2 0 0,2 2-32 16,0-2-16-16,1-2 0 0,2-3 0 0,3 0-240 15,0-2 176-15,0 1-176 0,0-1 160 0,-1 1-160 0,0-1 0 16,0 0 0-16,-3-1 0 0,-1 6 0 0,-1-2 0 15,-3 5 0-15,0 6 0 0,-1 2 0 0,-1 3 0 16,-2-1 0-16,1 1 0 0,-1 1 0 0,0 5 0 16,0 0 0-16,-2 6 0 0,2-3 0 0,-1 5 0 15,0-2 0-15,0 2 0 0,2 0 0 0,-1 0 0 16,1 2 0-16,1-2-176 0,0 0 176 0,1-1 0 16,1 3 128-16,2-4-128 0,0 2 0 0,2-2 0 15,0-3 0-15,0 4 0 0,1-4 0 0,-1 1 0 16,0 2 0-16,-1 0 0 0,-1 2 0 0,0-1 0 0,-2 3 0 15,-1-2 0-15,0 4 0 0,-3 1 0 0,0 4 0 0,-1-4 0 16,-1 4 0-16,0-3 0 0,-1 4 0 0,0-2 0 16,0 2 0-16,-1-3 0 0,1 2 0 0,0 1-192 15,1-3 192-15,0 1 0 0,1 1 0 0,2-2 0 16,-2-1 0-16,3 1 0 0,0 0 0 0,0-3 0 16,1 0 0-16,0 0 0 0,1 0 0 0,1-1 0 15,1 0 0-15,0 1 0 0,1 0 0 0,0-4 0 16,1 3 0-16,-1-1 0 0,-1 2 0 0,1 2 0 0,-2-2 0 15,0 2 0-15,-1 2 144 0,0 2-144 0,-1-3 0 16,-1 2 0-16,0 2 0 0,-2 2 0 0,0-1 0 0,-1 4 0 16,-1-1 0-16,-1 4 0 0,-1-1-144 0,1 2 144 15,0 3-128-15,0-1 128 0,1 2-176 0,0 1 176 16,3-4-208-16,-1 4 80 0,2-3 128 0,0 0 0 16,1-1 0-16,1 0 0 0,0-1-240 0,0 0 48 15,1-1 0-15,0-3 0 0,1 0 192 0,-2-2-176 16,0-3 176-16,0-1-160 0,0 0 160 0,-1-1 0 15,2-3 0-15,-1-2 0 16,0 0 0-16,0 0 0 0,2-4 0 0,-2 1 0 0,3-3 0 16,-2-2 0-16,3 2 0 0,0-4 0 0,0-2 0 0,0 1 0 15,3-1 0-15,-1-2 0 0,0 1 0 0,0 1 0 16,0-1 0-16,0 3 0 16,1-2 0-16,-2 1 0 0,0 4 0 0,0-2 0 0,-2 1 128 15,0 2-128-15,-2 2 128 0,-1 2-128 0,2-1 0 0,-2 3 0 16,0 1 0-16,1-1 0 0,-1 1 0 0,1 1 0 15,1 1 128-15,-1 2-128 0,1 1 0 0,-1 0 0 16,1 0 0-16,0 0 0 0,0 1 0 0,1 2 0 0,-1 1 0 0,1 1 128 16,1 1-128-16,0 1 0 0,1 3 0 15,0 2 0-15,3 1 0 0,-2 2-160 0,3-2 160 16,0 2-208-16,4 1 208 0,-1 0 0 16,3 0 0-16,2 0 0 0,0-1-624 0,2 1-16 0</inkml:trace>
  <inkml:trace contextRef="#ctx0" brushRef="#br1" timeOffset="105364.45">31554 6606 13823 0,'0'-5'1216'0,"0"1"-960"0,0 3-256 0,2 0 0 0,-1-1-1360 15,1 2-320-15,-1-3-64 0,3-4-16 0,0 1 2192 0,1-4 432 0,1 2 96 0,-1-1 0 0,-3 3 448 0,1 0 96 0,-1 1 16 0,-2 0 0 0,-2 1 688 0,-1 2 144 16,0 0 16-16,-2 0 16 0,-1 2-464 0,-1 0-80 15,0 0-32-15,0 0 0 0,-1 2-704 0,1 0-144 16,1 3-16-16,-1-2-16 0,2 1-672 0,2 1-256 16,0 0 176-16,2 1-176 0,1 0 0 0,1 0 0 15,1-1 0-15,0 3-160 0,2-2 160 0,1 0 0 16,0 0 0-16,1 1 0 0,0-1 0 0,1-3 0 16,1 4 0-16,-1-1-128 0,1 1 128 0,-1-1 0 15,0 1 0-15,0 1 0 0,-2-2 0 0,0 1 0 0,-2-1 0 16,1-2 0-16,-2 2 0 0,1 0 0 0,-2-2 0 0,0-1 0 15,-1 3 0-15,2-1 0 16,-2-1 0-16,0-3 0 0,1-1 0 0,-1 0 0 0,1 0 0 0,0-1 0 16,1-1 0-16,0 0 0 0,-2 2 0 0,0 0 0 15,14-14 0-15,-8 6 0 0,0 2 0 0,0-3 0 16,2-1 0-16,-2 1 0 0,0 0 0 0,0-3 0 16,-1 2 0-16,-1 0 0 0,0-3 0 0,-3 3-128 15,0-1 128-15,-2 1 0 0,-2 3 0 0,1-5 128 16,-3 5-128-16,1-1 0 0,-2 0 0 0,0 2 128 0,1 0 112 15,-1 0 16-15,-1 0 16 0,1-1 0 0,0 4 0 0,1-3 0 16,0 2 0-16,0 1 0 16,0 0-272-16,2 3 0 0,0-3 0 0,2 3 0 0,0-2 0 0,1 2 0 15,0 0 0-15,2 0 0 16,1 2-704-16,2-2-64 0,0 3 0 0,2-3 0 16,2 1-960-16,0 1-192 0,4 1-32 0,0-2-11184 0</inkml:trace>
  <inkml:trace contextRef="#ctx0" brushRef="#br1" timeOffset="106615.4">32536 8665 35935 0,'-1'-2'3200'15,"1"2"-2560"-15,2-2-512 0,1-2-128 0,-1 2 0 0,1-2 0 0,-1-2 0 0,3-4 0 0,1-5 0 0,1-5 256 0,0-4-64 0,-1-2-16 0,-1-3-32 0,-1-2 0 0,-2-3 0 0,0-5 0 0,-1 1 496 0,-1-3 112 0,-1-6 16 16,-1 0 0-16,0 6-304 0,-2-4-48 0,0-6-16 15,-2-2 0-15,-1 0-96 0,-3-2-32 0,1 0 0 16,-2 0 0-16,0 1 16 0,-1 1 0 16,1-1 0-16,-1 4 0 0,4 1-32 0,0-1 0 0,2 3 0 0,1 2 0 15,1 2-48-15,3 1-16 0,0-1 0 16,1 3 0-16,1 1-64 0,2 0-128 0,-1 1 176 0,1 6-176 16,0 1 0-16,1-4 0 0,2 3 0 0,-1-3 0 15,1 3 160-15,-2 1-160 0,1 5 128 0,-1-1-128 16,-1 5 0-16,0 2 0 0,-2-1-144 0,2 4 144 15,-2-2-144-15,1 3 144 0,1 1 0 0,-2 2-144 16,3 0 144-16,-2-2 0 0,2 6 0 0,1-4-128 16,1 3 128-16,0 0 0 0,-1 2 0 0,3-2 0 0,-1 1 0 0,2 2 0 15,-2-3-144-15,2 4 144 0,-2-3-176 0,1 2 48 16,-2 0 0-16,-1 3 0 0,-2 0-48 0,0 0 0 16,-2 0 0-16,-1 2 0 0,-1 2 48 0,-2-3 0 15,1 3 0-15,-2 3 0 0,-1-3 128 0,0 1 0 16,0 0 0-16,0 3 128 0,1 0-128 0,-3 0 0 0,4 0 0 15,-2 3 0-15,0-4 0 0,1 4 0 16,0-1-128-16,1-3 128 0,-1 4 0 0,0-1 0 0,2 0 0 0,-2 0 0 16,-1 0 0-16,0 1 0 0,-1-1 0 0,-1 1 0 15,-1-1 0-15,-2 3 0 0,0-2 0 0,-1 2 0 16,-1 1 0-16,-2 0 0 16,1 0 0-16,-2 1 0 0,1-1 0 0,1-3 0 0,1 2 0 0,4-3-128 15,0 0 128-15,2-2 0 0,2-2 0 0,2 2 0 16,1-4 0-16,0 3 0 0,2-6 0 0,0 3 0 15,1-4 0-15,1 2 0 0,-1-2 0 0,1-2 0 16,-3 6 0-16,0 0-128 0,14-22 128 0,-10 12 0 0,3 1-192 16,0-3 32-16,0-1 16 0,1 1 0 0,-1 2 144 15,1 0 0-15,-1 0 0 0,1 1 0 16,-2 0 0-16,-1 3 0 0,0 0 0 0,-2 2 0 16,0 1 0-16,-1 2 0 0,1-1 0 0,-2 2 0 0,3 0 0 0,-2 0 0 15,2 0 0-15,0 2 0 0,1 2 0 0,1-2 0 16,1 2 0-16,1 2 0 0,0 0 0 0,2 1 0 15,3 0 0-15,0 2 0 0,3 1 0 0,0-1 0 16,2 1 0-16,0 1 0 0,1-1 0 0,0 0 0 16,0-1 0-16,-2-2 0 0,1-1 0 0,-2 3 0 15,-3-3 0-15,-2-2 0 0,-1 2 0 0,-2-2 0 0,-2-2 0 16,-2 2 0-16,-2-1 0 0,-2-3-128 0,-1 0 128 0</inkml:trace>
  <inkml:trace contextRef="#ctx0" brushRef="#br1" timeOffset="150992.57">13057 14494 10127 0,'13'-1'896'0,"-5"-4"-704"0,-2 4-192 0,-2-2 0 0,-3 1 5744 0,0 2 1104 0,0 0 240 0,2 0 32 0,-1 2-5168 0,2 1-1040 0,1 0-208 0,-3 7-32 0,3 3-928 0,-1 3-192 0,0 5-48 0,0-2 0 0,0 1 80 0,3 2 16 16,0 6 0-16,3 0 0 16,2 4 208-16,1 0 32 0,-1 2 16 0,0 0 0 15,0 2 608-15,-3 1 128 0,0-1 32 0,-3 5 0 16,-2 0-368-16,-2 6-80 0,-2 4-16 0,-2-1 0 16,-2 3-1632-16,-2-4-336 0,-1-5-64 0,0-9-12800 0</inkml:trace>
  <inkml:trace contextRef="#ctx0" brushRef="#br1" timeOffset="151293.94">12779 14930 45151 0,'0'7'2000'0,"-2"-5"416"0,2 1-1936 0,0-3-480 0,0 0 0 0,2-3 0 0,-1 1 480 16,4-2 0 0,3-2 0-16,5 0 0 15,7-4-1088-15,5 1-224 0,4 2-32 0,2 4-16 0,1-1 352 0,3 4 64 0,0 4 16 0,1-1 0 0,0 3 256 0,-1 0 48 16,1 4 16-16,-5-4 0 0,-2 1 128 0,-2 2-160 31,-1-1 160-31,-1 0-160 0,-3-2 160 0,-3 1-208 16,-2-1 80-16,-2 0 128 15,0 1-688-15,-1 0-16 0,-2-2 0 0,-1-2 0 16,0-2-1024-16,-1-2-192 0</inkml:trace>
  <inkml:trace contextRef="#ctx0" brushRef="#br1" timeOffset="151958.54">13861 13994 41471 0,'-7'7'1840'0,"1"-1"368"0,0-3-1760 0,1 2-448 0,3-1 0 0,0 0 0 0,1 0 0 0,-1 4-192 15,-2 8 0-15,0 5 16 16,2 8-864-16,3 3-176 0,3 6-48 0,1-1 0 15,2 3 512-15,2 3 112 0,-1 2 0 0,2 3 16 0,0 5 624 0,0 0 0 16,-1-2 0-16,-1 2 0 0,-2 2 0 0,-1-1 0 16,-2-1 0-16,-4-5 0 0,-3-2 608 0,-1-1 144 15,-2-1 16-15,-1-6 16 0,1 0 48 0,-2-3 0 0,-1-1 0 16,0-4 0-16,0-3-336 0,1-5-64 0,-1-2-16 0,1-8 0 16,2-2-160-16,-1-4-48 0,3 0 0 0,1-6 0 15,3-2-208-15,1-2 0 0,1-4 0 0,-1-2 0 16,3-3 128-16,-2-4-128 0,2-2 176 0,-2-3-176 15,0 4 192-15,0-5-64 0,1 1 0 0,-1 0-128 16,0-3 0-16,2 5-176 0,-1 2 0 0,1-1 0 16,0 6 32-16,1-2 0 0,1 1 0 0,1 6 0 15,0-2 0-15,2 0 0 0,0 4 0 0,2-3 0 0,1 3 144 16,4-2 0-16,2 0 0 0,2 1 0 0,3-2 0 0,2 0 0 16,2 1 0-16,2 0 0 15,2 0 0-15,-2 6 0 0,1-2 0 0,-5 4-192 16,1 4-176-16,-5 2-32 0,-3 2-16 0,-3 3 0 15,-2 5-16-15,-3 0 0 0,-3 4 0 0,-2 1 0 16,-2 1-80-16,-2 0-32 0,-1 0 0 0,-3 1 0 0,1-5 960 0,-4 1 192 16,0 3 32-16,-3-2 16 0,0 0-96 0,-1-2-32 15,1 1 0-15,2-1 0 0,0-2-240 0,4-2-48 16,2 3-16-16,1-3 0 0,1-2-16 0,0-2 0 16,0 0 0-16,0-1 0 0,-3-3-80 0,1 0 0 0,-3-2-128 15,-1-2 192-15,-2 2-192 0,-3-2 0 0,-1-2 0 0,-4 2 0 16,-2-2 192-16,-5 0-48 0,-3 0-16 0,-4-2 0 15,1 2-128-15,-5-2 0 0,-2 2 0 0,0-3 0 16,1 2 0-16,0-1 0 0,2-1 0 0,4 0 0 16,4-4 0-16,4-3-256 15,4-3 64-15,3-12-18688 0</inkml:trace>
  <inkml:trace contextRef="#ctx0" brushRef="#br1" timeOffset="153773.22">16461 14886 43311 0,'-1'2'3840'0,"1"-2"-3072"0,1 0-608 0,1 0-160 0,1 2-1680 15,-1-2-368-15,5 2-80 0,4-2-16 0,5 3 560 0,5-2 112 0,6 1 32 0,3-4 0 0,3 1 1120 0,2-6 320 16,2 1-144-16,0-2 144 0,0 0 896 0,3 0 256 0,-2 0 64 0,-2-1 0 0,-8 3-80 0,6-1-16 16,-2 1 0-16,1 3 0 0,0-1-896 0,-2 2-224 15,-3 2 0-15,-1 0 0 16,-1 2-1088-16,-1 2-272 0,-1 2-48 0,-3 1-9200 15,-1 0-1824-15</inkml:trace>
  <inkml:trace contextRef="#ctx0" brushRef="#br1" timeOffset="154656.06">17667 13940 34095 0,'0'4'3024'0,"-2"-2"-2416"0,2-1-480 0,-1 2-128 0,1-1 1616 0,-1 2 304 16,1-4 64-16,0 4 16 15,-1 4-2192-15,-1 5-432 0,1 4-80 0,0 5-32 16,1 3-1760-16,0 4-336 0,0 1-80 0,-1 3-16 16,1 1 1968-16,-2 7 400 0,2 1 80 0,0 4 16 0,2 2 976 0,-1-1 192 15,0-2 32-15,-1 8 16 16,0 5 592-16,-2 5 112 0,-1 0 16 0,1-2 16 0,-2 0-720 15,-1-9-160-15,0-2-32 0,1-14 0 0,2-8 384 0,-2 3 80 16,1 1 16-16,-1 3 0 0,1-4-672 0,2-5-128 0,1-5-16 0,0-1-16 16,1-7-96-16,1-2-128 15,0-5 176-15,1-2-176 0,-2-3 128 0,0-2-128 0,-1 1 0 0,0-4 0 0,0-2 0 0,-1-2 0 32,0-6 0-32,-1 2 0 0,0-3 0 0,-1-1 0 0,0-7-128 15,0-3 128-15,-1 2 0 0,3-2 0 0,0 2 0 0,2 4 0 16,3 4-176-16,1 0-32 0,1 6-16 0,3-1 0 0,2 4 48 0,0 3 16 15,-2-2 0-15,4 1 0 0,8 1 160 0,4-2 0 16,2 2 0-16,2-2 0 0,-3 0 0 0,-2 0 0 16,4 2 0-16,-2-2-128 0,-2 4 128 0,-1 0 0 15,-4 2 0-15,-1 0 0 16,-2 0-144-16,1 0 144 16,-1-2-160-16,1 4 160 0,1 0-144 0,-2 0 144 0,-1 4-128 15,-2-2 128-15,1 2-256 0,-4 0 16 0,-2 0 16 0,1 1 0 16,1 3-80-16,0 2-16 0,1 0 0 0,-1 2 0 15,1 1 0-15,0-2-16 0,1 2 0 0,0-2 0 16,-1 0 336-16,0 1 0 0,1 1 0 0,-2-3 0 16,-1-2 0-16,-3-2 0 0,0 2 0 0,-2 3 0 15,-3 0 0-15,-1 2 0 0,-2 1 192 0,-2-2-64 16,-2 1 384-16,-3 1 80 0,-1 0 16 0,-1-1 0 16,-1 2-112-16,-1-2-32 0,0-2 0 0,-1-1 0 0,0-1-208 15,1 0-32-15,-1-4-16 0,1-1 0 0,0 1-80 0,0-1 0 16,-2 0-128-16,1-2 192 0,2 1-192 0,-2-5 144 15,1 1-144-15,-3-1 128 0,1-1-128 0,-4 1 128 16,1 0-128-16,-3-3 128 0,-2 3 16 0,-3 0 0 16,-1 0 0-16,-1-2 0 0,-2 0-144 0,-1 0 0 15,0 2 0-15,-2-4 0 0,2 4 128 0,-1-2-128 16,1-1 128-16,-1 2-128 0,3 2 0 0,0 2 0 16,1 0 0-16,2 2 0 0,2 2-192 0,2-4-64 15,0 4 0-15,3-4-16 16,0 0-128-16,6-6-32 0,1 1 0 0,6-4-11696 15,3-2-2336-15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29:15.16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18929 8731 20271 0,'-4'-1'1792'0,"3"-1"-1424"0,0-2-368 0,1 4 0 0,1-2 656 15,0 0 64-15,1 0 16 0,-1-2 0 0,1-2-64 0,3 0-16 0,0 2 0 0,1 2 0 0,3 2 464 0,1-3 96 0,2 2 0 0,3 1 16 0,3 1-48 0,3 2-16 16,3-1 0-16,6-1 0 0,2 2 320 0,5 0 64 15,4 1 16-15,2 1 0 0,3 1-896 0,-1-2-176 16,0-3-48-16,6 2 0 0,2-1-448 0,2-2 128 0,-1 1-128 16,0 2 0-16,2-3 0 0,-2 2-128 0,1-2 128 15,-3 4-208 1,0 2-1968-16,-3 0-384 0</inkml:trace>
  <inkml:trace contextRef="#ctx0" brushRef="#br0" timeOffset="362.74">20387 8728 41471 0,'-4'-4'1840'0,"2"-2"368"0,-1 2-1760 0,5 2-448 15,0-1 0-15,3 3 0 0,1 0 0 0,7 0-144 16,6-1 0-16,14-2 0 15,11 1-496-15,15 2-112 0,8-1-16 0,1-2 0 16,-5 3-96-16,3 0-32 0,8 0 0 0,0-1 0 16,-3 0-400-16,-5 0-96 0,0-6-16 0,-7 5-8096 0,-2 4-1632 0</inkml:trace>
  <inkml:trace contextRef="#ctx0" brushRef="#br0" timeOffset="750.26">21976 8698 39615 0,'2'-2'3520'0,"3"-2"-2816"0,2 1-560 0,1 3-144 15,3 0 416-15,5 0 48 0,13-3 16 0,19 3 0 0,24-3-80 0,22 3-16 0,17 3 0 0,10 0 0 16,5 0-240 0,2 2-144-16,-1 3 160 0,7-1-160 0,8-1-432 0,4 0-176 0</inkml:trace>
  <inkml:trace contextRef="#ctx0" brushRef="#br0" timeOffset="20800.82">2724 14661 20271 0,'-4'-4'1792'0</inkml:trace>
  <inkml:trace contextRef="#ctx0" brushRef="#br0" timeOffset="22356.64">2860 14458 42383 0,'-16'6'1872'0,"4"-2"400"0,-1 2-1824 0,6-2-448 16,3 0 0-16,2-2 0 0,-1 1 288 0,0 0-32 0,-6 5-16 0,0 0 0 15,2 1-384-15,3-5-80 0,2-1-16 0,2 0 0 16,1-3-224-16,0 0-48 0,2-3-16 0,-1 2 0 16,1-1 80-16,-2-1 0 0,0 2 16 0,0 1 0 15,-1 0 432-15,0 0 0 0,0 0 0 0,0 0 0 0,0 0 0 0,0 0 128 16,0 0 0-16,0 0 0 15,0 0-128-15,-13 22-128 0,9-18 128 0,0 2-192 16,3 0-16-16,-1-2-16 0,0 0 0 0,2-2 0 16,-1 1 224-16,1 0 0 0,0-3 0 0,0 3 0 0,0-3 192 0,0 0 16 15,0 0 16-15,0 0 0 0,-1-3 128 16,1 3 32-16,0 0 0 0,0 0 0 0,0 0 16 0,2-19 16 16,0 14 0-16,-1 1 0 0,0 0-208 0,0-2-32 15,0 1-16-15,1 0 0 0,-1-1-160 0,-1 1 0 16,0 1 0-16,-1 2 0 0,-2 1 0 0,-2 1 0 15,0 0 0-15,-2 3 0 0,-1 0-208 0,-1-2 16 0,-1 4 16 0,-1-1 0 16,1-2 176-16,1-1 0 0,3 2-144 0,0-2 144 16,-2 2 0-16,1-3 128 0,1 0 0 0,2-3 0 15,0 2 160-15,2-2 32 0,1 2 0 0,1-1 0 16,0-2-64-16,1 2-16 0,0-2 0 0,0 1 0 16,0 1-48-16,1-2 0 0,-2 4 0 0,1-2 0 15,-1 2-192-15,0 0 0 0,0 0 0 0,-1 0 0 0,-1 2 0 16,1-2 0-16,1 0 0 0,0 0 0 0,0 0 0 15,0 0 0-15,-22 13 0 0,15-10 0 0,3 0 0 0,-1-1 0 16,1 2 0-16,-1-3 0 0,2 2 0 0,0-3 0 16,2 0 0-16,1 0 0 0,0 0 0 0,1 0 0 15,-1 0 0-15,1 0 0 0,1-3 0 0,-1 2 0 16,-1 1 0-16,0 0 0 0,0 0 128 0,0 0 0 16,0 0-128-16,0 0 192 0,0 0-32 0,0 0-16 15,0 0 0-15,0 0 0 0,0 0-144 0,0 0 0 16,0 0 0-16,0 0 128 0,0 0-128 0,0 0 0 0,0 0 0 15,0 0 0-15,0 0 0 0,0 0 0 0,0 0 0 16,0 0 0-16,0 0 0 16,0 0 0-16,0 0 0 0,0 0 0 0,24 6 0 0,-12-6 0 0,-2-2 0 0,2-1 0 15,1 2 0 1,2-3 0-16,-2 2 0 0,0-2 0 0,2-1 0 0,0 4 0 16,-3-2 192-16,2 1-64 0,1 1 0 0,1 1 0 0,-1 0 0 0,1 1 0 15,-3 4-128-15,1-4 128 0,1 4-128 0,0-1 128 16,2 2-128-16,1-2 0 0,-1-2 0 0,1 2 0 15,6-1 0-15,3 2 0 0,2-3 0 0,2 0 0 16,3-2 0-16,-1 0 0 0,2 0 0 0,1 0 0 0,2-2 0 0,0 0 0 16,2 2 0-16,-13 0 128 0,-7-2-128 0,1 2 0 15,6 0 0-15,10 0 0 0,4 2 0 0,0-2 0 16,0 4-144-16,-6-1 144 0,-1 0 0 0,-1-1 0 16,3 0-128-16,1 1 128 0,2-2 0 0,-6-1 0 15,-6 2 0-15,2-2 144 0,5 0-144 0,8 0 0 16,5-3 0-16,1 0-176 0,-2 1 176 0,-4 2 0 15,0-2 0-15,-1 2 0 0,1 0 0 0,-1-2 0 0,-1 1 0 32,-2 1 176-32,1 0-176 0,1 0 0 0,0 0 0 15,-1 1 0-15,1 1 0 0,-2 2 0 0,-1-1-160 0,-1 0 160 16,1 3 0-16,1-3 0 0,6 2-128 0,-1 0 128 16,-1-2 0-16,4 0 0 0,3-3 0 0,2 1 0 15,-2-1 0-15,-4-1 0 0,-9 1 0 0,3 0 0 16,6 0 0-16,-1-3 192 0,-3 1-64 0,1 1-128 15,3-4 0-15,-1 1 0 0,1 3 0 0,-1-4 0 16,2 4 0-16,-4 1 0 0,-4 0-192 0,3 0 192 16,6 0 0-16,0-3 0 0,0 1 176 0,-5 1-48 0,-6-2-128 15,6-1 0-15,8 1 0 0,4-2-128 0,0 1 128 16,-3 0-128-16,-5 2 128 0,5-2-128 0,5-1 128 16,4 1 0-16,-1 1 160 0,-16-1-160 0,-8 2 0 0,2-1 0 15,13-1 0-15,11 1 0 0,11-2 0 0,2 0 0 16,2 2 128-16,-3 0-128 0,-5 0 0 0,-4 3 128 15,0-2-128-15,-2 0 0 0,-6 0 0 0,-1 2 0 16,2 0 0-16,-1 0 0 0,-2 2 0 0,0-2 128 16,-5 2-128-16,1 0 0 0,0-2 0 0,0 0 0 15,-5 3 0-15,2 0 0 0,4 0 0 0,-1-2 128 16,-6 1-128-16,4 0 192 0,3 0-192 0,0 1-128 0,-2-3 128 16,-2 1-208-16,1 1 208 0,-1 1 0 0,-2 1 144 15,-4-2-144-15,-3 2 0 0,0-2 0 0,1 3-128 0,-2 0 128 16,0-1 0-16,0 2 0 0,0 0 0 15,-1 0 0-15,1-2 0 0,-4 0 0 0,-2 1 0 0,3-4 0 16,3 4 0-16,4-4 0 0,2-1 128 0,1 3-128 16,1-3 128-16,-1 0-128 0,-1-3 0 0,-1 2 144 15,-2-2-144-15,5 0 0 0,2 0 0 0,-3-3 0 16,-2 0 0-16,-3 2 160 0,-3-2-160 0,-4 2 160 16,-1 2-160-16,0-2 0 0,-3 2 0 0,-3-2-176 15,-5 4 336-15,2 0 64 0,4 0 16 0,3 0 0 16,2 1-240-16,-1 2 0 0,-3-1 128 0,-1-2-128 15,3 4 0-15,-1-2 0 0,-2-1 0 0,-1 2 0 0,2-3 0 0,-1 0 0 16,-4 0 0-16,2-3 0 16,-2 2 0-16,-2 1 0 0,-2-2 0 0,2 2 0 0,1-4 0 0,0 2 0 15,-1-1 128-15,-4 2-128 0,0-2 128 0,-1 2-128 16,1 1 176-16,-4-2-176 0,-3 2 192 0,3 0-192 16,2-3 192-16,5 2-192 0,4 1 192 0,1 0-64 15,1 0 0-15,3 0-128 0,-4 0 0 0,4 0 0 0,4-2 0 16,4 2-192-16,-1 0 192 0,-4 0 0 0,-1 0 0 15,-4 0 0-15,-1 0 0 0,-4 2 0 0,-4-2 0 0,-1 0 0 16,1 0 0-16,-2 1 0 0,-2 2 0 16,0-3 0-16,-3 0 0 0,-1 2 0 0,-2-2-128 15,1 0 128-15,-1 0 0 0,1 0 0 0,-1 0 0 0,-1 0 0 16,-1 0 0-16,1 0 160 0,3 0-32 0,1 0 0 16,1-2-128-16,-1 2-176 0,2-3 48 0,1 2 0 15,-5 1 128-15,2-2 0 0,1 2 0 0,-1 0 0 16,0 0-144-16,0 2 0 0,1-2 0 0,-2 1 0 15,-1 2 144-15,-3-1-128 0,0-1 128 0,-4 2-128 32,-1-3-512-32,-6 0-80 0,-10-3-32 0,-16-6 0 0</inkml:trace>
  <inkml:trace contextRef="#ctx0" brushRef="#br0" timeOffset="24446.21">7198 12616 11967 0,'-3'12'1072'0,"0"-6"-864"0,0-2-208 16,2-2 0-16,1-2 6320 0,0-2 1216 0,1 4 240 0,1-2 48 0,0 0-6096 0,4-2-1232 0,3 2-240 0,3-4-64 0,2 4-464 0,-1 0-112 0,0-2 0 15,0 2-16-15,2 0-208 0,1-3-32 0,2 2-16 0,-4 1 0 0,1 0-48 0,-1-3-16 0,0 0 0 0,-5 3 0 0,0 0 720 0,0 3 0 16,1 0 0-16,2 1 0 0,2-2 736 0,-1-2 192 16,3-2 32-16,2-1 16 0,1-1-176 0,5 1-32 15,2-3-16-15,2-1 0 0,3 1-560 0,1-4-192 16,-1 0 144-16,1-1-144 0,2 1 192 0,-2 1-64 15,-4-1 0-15,-4 3 0 0,-3 1-128 0,-1 0 0 0,-1-3 144 16,-2 2-144-16,-3 1 0 0,-4-3 0 0,-4 2 0 16,-2-3 0-16,-4 1 0 0,-4-3 0 0,-2-1 0 15,-2 1 0-15,-1 1 128 0,-2-4-128 0,-3 2 128 0,1-2-128 16,-1-5 256-16,0 1 0 0,1 1-16 0,2-4 0 16,1-4 16-16,1 1 0 0,4-4 0 0,1 1 0 15,4 2-112-15,3-2-16 0,1-3 0 0,1 2 0 16,0 1-128-16,1-1 0 0,0 3 0 0,-1 5 0 15,-1 5 0-15,-1 0 0 0,0 0 0 0,-2 0 0 16,-1 0 0-16,0 1 0 0,-3 2 0 0,2 0 0 16,-1-2 0-16,-1 5 0 0,1-2 0 0,1 0 0 0,-1 2 0 0,2-4-176 15,0 2 48-15,3 1 0 0,-2 1 128 0,3 0 0 16,1 0 0-16,1 0 0 0,1 4 0 0,2 0 0 16,-2 0 0-16,5-1 0 0,0 4 0 0,2-4 0 15,2 5 0-15,1 0 0 0,1 0 0 0,2 2 0 16,0 2 0-16,-1 0-128 0,0 0-16 0,0 5 0 15,-2-4 0-15,1 4 0 0,-1 0-64 0,-1-1-16 16,0 3 0-16,-1-5 0 0,1 2 224 0,0-3-144 0,3 2 144 16,3-3-128-16,1 0 128 0,3 1 0 0,4-2 0 15,-2 1 0-15,1-2 0 0,-3 3 0 0,-2 0 0 0,-1 1 0 16,0 2 0-16,-3 1 0 0,-3-1 0 16,-1 0 0-16,-1 4 0 0,-2 2 0 0,-3-2 0 0,-2-1 0 15,0 1 0-15,-2-1 0 0,-1 0 0 0,0 1 0 16,-2 0 0-16,1-4 0 0,0 3 0 0,-2-2 0 15,2 2 0-15,0-3 0 0,-1 1 0 0,1 2 0 16,1 3 0-16,-2-2 0 0,0 3 0 0,0-6 0 16,-2 2 0-16,1 1 0 0,1 5 0 0,-3 4 0 0,0 6 0 15,-1-3 0-15,-3 4 0 16,-2 3 0-16,-3-1 0 0,-2 3 0 0,-1-1 0 0,-2-2-128 0,2-3-64 0,-2 1-16 16,-2-1 0-16,1-3 0 0,0 0 208 0,0-3 0 15,4-4 0-15,0-2-144 0,4-3 288 0,-1 2 64 16,1 1 16-16,0-1 0 0,0 0-224 0,1-2 176 15,2 0-176-15,3-1 160 16,1-2-160-16,1 2 0 0,3-2 0 0,1 2 0 0,3 0 192 0,-1-2-64 16,0 2 0-16,2-3 0 0,1 0-128 0,1 2 0 15,1-2 0-15,2 2 0 0,0-4 0 0,2 2 0 16,3-2-176-16,4-1 176 0,-1-2 0 0,4 1 0 0,2-2 0 16,3 0 0-16,5-2 0 0,0 1 128 0,0-4-128 15,3 1 128-15,3 0-128 0,1-2 0 16,-8-3 0-16,5-2-19040 0</inkml:trace>
  <inkml:trace contextRef="#ctx0" brushRef="#br0" timeOffset="26350.81">2505 16725 38703 0,'-1'4'3440'0,"1"-4"-2752"0,1 0-560 0,0 0-128 0,2 0 0 0,-1 2-256 0,2-2 64 16,2 4 16-16,4-3-112 0,3 1-32 0,1 1 0 0,1-2 0 0,1-1 320 0,-1-1 0 0,1-2 176 0,-1 1-176 0,1 1 160 0,0-2-160 0,0 2 128 0,0 1-128 0,0 0 640 0,2 0 64 0,2 0 0 0,2-2 0 16,1 2-304-16,3-3-48 15,5 3-16-15,3 0 0 0,1 3-80 0,5-7-32 0,3 1 0 0,2-3 0 0,1-1-224 16,-1 4 176-16,2 3-176 0,-1 1 160 0,-1-1-160 16,-2 0 128-16,0-1-128 0,3-1 128 0,1 1 80 0,2-4 16 15,1 1 0-15,-1 4 0 0,-3 2-64 0,0-2-16 16,2 2 0-16,3-2 0 15,1 2-144-15,0-2 160 0,1 6-160 0,0-3 160 0,-1 0-160 0,0-1 0 32,2 4 0-32,2-4 0 0,2-2 0 0,0-2 0 15,0 1 0-15,-3-2 0 0,-6-1 0 0,8-1 160 16,7 2-32-16,1-1-128 0,-4 2 128 0,-1-2-128 16,-2 0 0-16,-3-1 0 0,-6 2 0 0,-1 1 0 15,3 6 0-15,-2 2 0 0,-1 4 0 0,2-4 0 0,-1 2 0 0,3-2 0 16,3 3 0-16,4-2 0 0,4-2 0 15,3-1 0-15,0 2 0 0,0-4 0 0,-4-1 0 0,1 2 0 16,-1-3 0-16,1 2 0 0,-2 0 0 0,0 0 0 16,-2-2 224-16,-2-2-64 0,-2-2-16 0,0 1 0 15,0 3-16-15,-2 0-128 0,1 3 192 0,-2-3-64 16,0 0-128-16,1 2 0 0,1-2 0 0,-1 0 0 16,1-2 0-16,2-2 0 0,2 4 0 0,1 0 0 15,3 0 0-15,1-2 0 0,5-2 0 0,-2-2 0 16,-1 1 0-16,0 1 0 0,0 1 0 0,-2-6 0 0,-1 1 0 15,-3 3 0-15,1 2 0 0,-5 2 0 0,-2-2 0 0,-3 3 0 16,-3-2 0-16,-3 2 0 0,2 0 0 0,1 2 0 16,1 4 0-16,1 0 0 0,0 1 144 0,1-1 0 15,-1 0 0-15,-1 1 0 0,0 0 80 0,-2-1 16 16,-1 0 0-16,2 0 0 0,3 4-240 0,0-6 0 16,-2 1 128-16,-1-5-128 0,-2-6 0 0,0 1 176 15,1 3-176-15,0-4 160 0,0 2-16 0,-1-1 0 16,1-1 0-16,1-1 0 0,-4-3-144 0,1-1 0 15,-2 1 0-15,-1 0 0 0,-2 1 0 0,1 2 0 16,-3-2 224-16,1 6-64 0,2-4-160 0,-1 4 160 16,5-3-160-16,-2-1 160 0,-2 1-160 0,2 2 0 0,-1 4 0 15,0 2 128-15,0 0-128 0,-4-2 0 0,0-4 0 0,-1 4 0 16,1 4 0-16,0-1 0 0,3-3 0 0,-1 0 0 16,3 1 0-16,0-1 0 15,-3-1 176-15,1 1-176 0,5 1 176 0,-3-1-176 0,0 0 192 0,-2 2-192 16,-2-2 224-16,-5 0-64 0,-3 0-16 0,1 0 0 15,5-2-144-15,-2 2 0 0,0 4 0 0,-1-3 0 16,2-2 128-16,-2 2-128 0,1 4 192 0,0 1-64 0,1 3-128 16,-2-6 160-16,-1 0-160 0,2 1 160 0,0 2-160 15,2 0 128-15,-1 3-128 0,-1-2 128 0,2 2-128 16,-1-3-176-16,-2-2 48 0,-2-2 0 0,0 2 128 0,-4-4 0 16,-2 1 128-16,-4 0-128 0,-2 0 192 15,-3 2-48-15,-3-6 0 0,-3 3 0 0,-1 0-144 0,-3-2 0 16,-2-3 0-16,-2 3 128 0,1 2-384 0,-2 2-64 15,-1-4-32-15,-3 2 0 16,0 0-800-16,-7-3-144 0</inkml:trace>
  <inkml:trace contextRef="#ctx0" brushRef="#br0" timeOffset="27774.07">3234 13200 12895 0,'-4'-3'1152'0,"0"-2"-928"0,3 4-224 0,0 1 0 0,-1 0 0 0,1 0-240 0,-1-3 48 0,-3-1 16 15,0-1 1584-15,0-2 320 0,0-2 64 0,1 3 16 0,3 3 688 0,-1-1 128 0,0 0 16 0,1 2 16 0,-1-1-976 0,-1-1-192 0,1 1-32 0,-3 0-16 0,-3 1-672 0,1 2-144 16,-4 2-32-16,-3 1 0 16,-1 0-336-16,-1 0-64 0,-1 3 0 0,-3 2-16 15,-1 0-736-15,-1 2-144 0,0-3-16 0,-2 5-16 0,2 0 288 16,0-1 48-16,1 0 16 0,2-1 0 0,3 2 384 0,4-2 0 15,2 0 0-15,2-1 176 0,3 1 464 0,3-3 112 16,2 4 16-16,2-1 0 0,3 3-512 0,1-3-112 16,3-2-16-16,0 2 0 15,-1 0-608-15,4 2-128 0,0 1-32 0,1-2 0 0,2-3 384 0,0-1 64 0,0 1 0 0,0-4 16 16,0 0 176-16,0-2-160 16,-1-2 160-16,0 0-160 0,-2-3 304 0,1 0 64 0,-2-1 16 0,1-2 0 15,1 0-96-15,-1-4-128 0,0 1 176 0,-1-3-176 16,1-2 432-16,0 2-32 0,-1-4 0 0,-1-3 0 15,1 1-144-15,-2-2-48 16,1 3 0-16,0-1 0 0,-2 0-64 0,0-1-16 0,-2 6 0 0,-1-2 0 16,-2 8 208-16,-1 0 48 0,-2 2 0 0,-2 5 0 0,1 0 48 15,-3 0 16-15,2 0 0 0,-3 0 0 0,1 3-32 16,-1 3 0 0,0 0 0-16,1 0 0 0,-1 2-288 0,1-2-128 0,1-1 0 15,2 2 128-15,0 0 0 0,0-1 0 0,2-3 0 0,0 4 0 0,0 1 96 0,3-2 16 16,-1 1 0-16,0-1 0 0,1 1-240 0,0 3 144 15,1 3-144-15,0-1 128 0,1 3-128 0,-1 1 0 16,0 0 0-16,-2 0 0 0,1 0-176 0,1-1-16 16,1 2 0-16,2 1 0 0,-1-2-32 0,3-5-16 15,2 1 0-15,1-3 0 16,-1-2-496-16,2-2-96 0,0-1-32 0,0-2-16480 0</inkml:trace>
  <inkml:trace contextRef="#ctx0" brushRef="#br0" timeOffset="28170">3593 13296 38703 0,'-7'0'1712'0,"1"0"352"0,0 2-1648 0,2-2-416 16,3 0 0-16,-1 1 0 0,2 2 0 0,-2 1-224 0,0 2 32 0,-1 0 0 0,1 4 400 0,0 1 96 0,2 3 16 0,2-2 0 0,-1 4 96 0,1-1 32 0,0 1 0 0,-1 1 0 0,-1 2-448 0,-1-1 0 0,-1-3 0 0,0 1 0 15,-1 2-1408-15,2-1-176 16</inkml:trace>
  <inkml:trace contextRef="#ctx0" brushRef="#br0" timeOffset="34171.35">3256 14927 18431 0,'0'0'1632'0,"-1"-3"-1312"0,-1 2-320 0,2 1 0 0,-1 0 1632 0,1-2 256 0,0-2 48 0,-1-2 16 0,0 0-2432 0,1-4-480 0,0 0-112 0,1-3-16 0,0 2 1280 0,2 1 240 0,-1 3 48 0,1-2 16 16,-2 2 272-16,0 1 64 0,0-1 16 0,-1 1 0 0,-1 4-256 0,-1-2-48 0,-2 2-16 15,-2 0 0-15,-2 2-16 0,0 2-16 0,-5 0 0 0,-2 2 0 16,-1 2-368-16,-1 0-128 0,-2 0 0 0,-2 1 0 31,-3 0-880-31,-1 2-272 0,1-1-48 0,2 2-16 0,1 0 736 0,1-1 144 0,3 1 16 0,2-3 16 16,2 4 304-16,0-3 0 15,1 1 0-15,1 3 0 0,1-5 0 0,-1 2 176 0,1 1-48 0,-1-1-128 16,2-2 0-16,0 1 0 0,0 2 0 16,-1-2-192-16,2 0 192 0,2 0 0 0,0 0 0 0,2-1 0 0,0-4 0 15,3 2 160-15,2 0-32 0,1 0 0 0,0-1-128 16,3-2-176-16,0 2 48 0,2 0 0 16,3-2-32-16,1-2 0 0,2 0 0 0,0-4 0 0,2 4 448 0,3-6 96 15,0 1 0-15,1-1 16 0,-2 1-208 16,-2 0-32-16,-2-1-16 0,0 2 0 0,-1-3 64 0,-1 1 16 15,-2 1 0-15,0-1 0 0,-3-1-32 0,-1 1 0 16,0 1 0-16,-2-3 0 0,1-1 512 0,0 2 112 16,1-3 16-16,-2-3 0 0,1 3-176 0,0-2-16 15,1 2-16-15,0-2 0 0,-1 3-240 0,-2-1-32 16,0 0-16-16,1 2 0 0,-1 0-336 0,1 3-240 16,-3 2 48-16,1 0 0 0,-1 3 0 0,0 0 0 0,0 0 0 15,0 3 0 1,-1-3 640-16,0 2 128 0,-1 2 16 0,1 0 16 0,1-4-176 0,0 0-48 0,0 0 0 15,-4 27 0-15,4-17-176 0,2-3-32 0,-2 2-16 0,1 1 0 16,1-1-160-16,1 4 0 16,-1 2 0-16,2-3 0 0,0 2 0 0,1-1 0 0,0 5 0 0,0-2 0 15,1 0 0-15,-1 0 0 0,-2 0-192 0,2 0 192 32,0 1-800-32,0-1-32 0,0 0-16 0,-1-3 0 0,1-6-1232 0,0 2-240 0,1-3-48 15,0-2-10160-15</inkml:trace>
  <inkml:trace contextRef="#ctx0" brushRef="#br0" timeOffset="34793.89">3486 15075 42383 0,'0'0'3776'0,"-1"0"-3024"0,-1 0-608 16,2-2-144-16,0 2 0 0,0-2-224 0,2 2 48 0,-1-2 16 0,4-2-2864 0,1-4-576 0,4 0-112 0,2 0-32 0,2-2 2608 0,-1 0 528 0,4 4 96 0,-3-3 32 0,1 3 1808 0,0 2 352 31,-1 0 80-31,-2 2 16 0,-1 4-704 0,-1-2-144 15,-1 4-32-15,-3 2 0 0,0 0-608 0,-1 1-128 16,-1 2-32-16,-3 1 0 0,-1 3-128 0,-3-3 0 16,-1 4 0-16,-4 3 0 0,1-1-352 0,-4-3 0 15,-3 6 0-15,-2-1 0 0,0 1 144 0,-3 1 16 0,-1 1 16 16,1-2 0-16,0 0 176 0,-1 0-128 0,1-3 128 16,1-4-128-16,3-1 128 0,1 0 0 0,0-5 0 0,2 1 0 15,0-4 176-15,3 1 112 0,0-1 32 0,1-2 0 16,2 1 128-16,1-2 16 0,2 3 16 0,-1-3 0 15,3 0-480-15,1 0 0 0,0 0 0 0,2 0 0 32,1 0-464-32,2 1 16 0,1 4 0 0,1-1 0 0,2 2-176 0,2 0-16 15,1 0-16-15,4-2 0 0,4 2 784 0,5-2 176 0,5 2 16 0,2-2 16 16,5 1 16-16,0-2 0 0,-4 1 0 0,0-2 0 0,1 1-352 16,-3-2 0-16,-1-1 0 0,-3 3 0 15,-2-3-704-15,-3 0-144 0,-4 0-48 0,-1 3-9072 16,-6 0-1808-16</inkml:trace>
  <inkml:trace contextRef="#ctx0" brushRef="#br0" timeOffset="35998.54">3203 17285 35007 0,'-7'-2'3120'0,"1"0"-2496"0,3 0-496 0,0-1-128 15,2 2-1920-15,-2-4-384 0,-2-2-96 0,-2-6-16 0,0 0-832 0,0-6-160 0,4 1-48 0,0-2 0 0,3 3 4000 0,1 0 800 0,1 1 144 0,-1 3 48 16,1 0 448-16,1 5 112 16,-1 0 16-16,-2 3 0 0,0 2-48 0,0-1 0 15,-1-1 0-15,-1 1 0 0,-1 1-768 0,1 0-144 16,-3 2-48-16,-1-4 0 0,-2 4-960 0,0-4-144 0,-2 1 0 0,-1 0-192 16,-3 1-256-16,-2-4-64 0,0 5 0 0,1-2 0 0,0 4 112 0,1 0 16 15,2 0 0-15,1 6 0 16,0-2-64-1,1 5 0-15,-1 1 0 0,1 0 0 16,0 0 0-16,0 2-16 0,-1 0 0 0,0 2 0 0,-1 1 192 0,0-2 32 16,4-2 16-16,-5 3 0 15,0 1-160-15,-2 5-48 0,0-1 0 0,4 2 0 16,1-4-528-16,3-1-96 0,3-4-32 0,1 0 0 0,3-4 880 0,2 0 208 0,-1 1 0 16,3-4 0-16,-2-3 0 0,4 1 0 0,3-6 0 0,1 0 0 15,1-1-256-15,1-1 0 0,2 1 0 0,-2-4 0 16,2 0-64-16,0 0 0 0,-1 2-16 0,-1-2 0 15,1 2 496-15,-1-4 96 0,-1 1 32 0,0-1 0 16,2 1 800-16,-3 0 144 0,1-1 48 0,0 0 0 16,-1-2-128-16,0-1-32 0,1 4 0 0,0-3 0 15,-1 2-272-15,0 1-48 0,0 0-16 0,-2 2 0 16,1 0-16-16,-2 1-16 0,0 2 0 0,-2 2 0 16,0 1-416-16,-2 1-80 0,1 3 0 0,-2 1-16 0,1 5-240 15,-3 1 0-15,1-3-144 0,-1 5 144 0,-1 5-384 16,-2 4 32-16,1 3 0 0,-3 0 0 0,1 1 352 0,-1 1 0 15,2 1 0-15,-2-1 0 0,0-4 128 0,1-1 128 16,3-4 48-16,0-2 0 0,2 1-160 0,1-6-16 16,3-1-128-16,-1-3 192 0,1 0-336 0,0-5-80 15,1-1-16-15,1-1-16912 0</inkml:trace>
  <inkml:trace contextRef="#ctx0" brushRef="#br0" timeOffset="36582.72">3423 17219 42383 0,'-3'3'1872'0,"1"-3"400"0,-2 0-1824 0,2-3-448 0,2 2 0 0,0-1 0 0,1-2-528 0,3-2-208 16,2-3-32-16,6-3-16 0,7-2-2224 0,3-2-448 0,5 4-96 0,0-2-16 0,3 6 3008 0,-3-1 560 0,-2 3 192 0,-3 2 0 0,-1 4 1376 0,-5 2 272 0,-2 5 48 0,-4-4 16 0,0 4-880 15,-4-4-160-15,0 2-32 0,-2 3-16 16,-2 0-32-16,-1 2 0 0,-1 3 0 0,-1-4 0 0,-1-1-496 0,-3 0-96 16,-1-1-32-16,-3-1 0 15,-1 0-640-15,-2 0-128 0,-3 2-32 0,-2-2 0 16,-2 0-1024-16,-2 3-192 0,0-3-64 0,0 1 0 15,0-1 32-15,2 1 0 0,3-1 0 16,0-2 0-16,3 0 1344 0,-1 0 272 0,3-1 48 0,1-2 16 0,3 1 768 0,-1-2 144 16,3 2 48-16,0 0 0 0,3-2-384 0,-1 0-80 15,3 3-16-15,0-3 0 0,2 3-96 0,1 0-32 16,2 0 0-16,3 0 0 16,0 3-560-16,3-2-112 0,2 2-32 0,-1 0 0 0,4 0 256 0,-1 1 48 0,1-3 16 0,-1 3 0 15,0-1 240-15,-2 2 0 0,0-1 144 0,-2 0-144 16,-1 2 128-16,-3-1-128 0,-1 4 0 0,-1-4 0 15,-1 2 960-15,-3-1 112 0,1 1 16 0,-2-4 0 16,0 1 176-16,0-2 32 0,0 1 16 0,-2-2 0 16,1 2-464-16,0-2-80 0,0 2-32 0,-2 0 0 15,1 3-288-15,-1-3-64 0,-1 4-16 0,0 0 0 16,-3 2-368-16,1 1 0 0,-1-2 0 0,-1 1 0 0,1 1 0 16,-2-1 0-16,-2 0 0 0,-2 2 0 0,-2-2 320 0,0 1 80 15,-2-1 32-15,-1-3 0 16,0-2-160-16,-2-3-16 0,-2-5-16 0,-4-9-18096 15</inkml:trace>
  <inkml:trace contextRef="#ctx0" brushRef="#br0" timeOffset="75275.73">15944 13960 43311 0,'-1'-6'3840'0,"0"2"-3072"16,-1-2-608-16,2 3-160 0,0 2-1088 0,-1-1-256 0,-1-2-64 0,-2-6 0 0,-2-5-976 0,-3-1-208 0,-1-3-32 0,0 3-16 0,0 0 1824 0,-1 0 368 0,1 1 80 0,-1 3 16 15,0 1 832-15,-1 2 160 0,-2 1 48 0,1 3 0 32,-2 5 1232-32,-1-3 240 0,-3 9 48 0,-2 1 16 0,-2-1-1088 0,-3 4-224 0,-2-1-32 0,-2 4-16 31,-4-3-608-31,-2 2-112 0,-2 2-16 0,5-2-128 15,4-1 0-15,-5 3 0 0,-11 7 0 0,-1 2 0 0,10-4 0 16,-4 3-192-16,-6 3 16 0,-5 1 16 0,2 0 160 16,-1 1 128-16,4 1-128 0,1-2 176 0,0 3-176 15,2 2 128-15,0-2-128 0,1 5 128 0,1 0-128 16,0 2 0-16,1 1 0 0,3-1 0 0,1 4 0 0,3-1 0 16,3 5 0-16,1 0 0 0,3 3 0 0,0-2 208 15,0 2-48-15,1-3-16 0,0 3 96 0,2-2 16 16,1-4 0-16,1 3 0 0,-2 3-256 0,4-2 0 15,1-6 0-15,1 7 0 0,0 5 224 0,1 3-48 16,-1-1-16-16,5-5 0 0,1-4 64 0,2-3 16 16,1 3 0-16,1-3 0 0,2 1-64 0,3-1-16 0,1-1 0 15,2 1 0-15,4 4-160 0,0-1 192 0,4 3-192 16,0-2 192-16,1-3-192 0,3 1 0 0,-1-2 144 16,-1-3-144-16,-1-3 0 0,2 6 128 0,2 3-128 0,1 4 0 15,1-1 0-15,0 2 128 0,1-2-128 0,-1-4 0 16,-1 1 176-16,-1-1-48 0,1 4 0 0,-2-3 0 15,3-1 96-15,2-1 16 0,0-1 0 0,2-6 0 16,2-4-240-16,1 1 0 0,1 4 0 0,2-3-160 0,1-1 352 16,2-3 64-16,-1-1 0 0,2 1 16 0,-2 2-16 15,2-3 0-15,0-1 0 0,3 7 0 0,3 0-64 0,-1-2 0 16,-6-6-16-16,5 5 0 0,2-2-176 0,1 2 0 16,1-3 0-16,0-2 0 0,1-1 0 0,-1-6 0 15,2 0 0-15,0-3 0 0,1-4 0 0,0 1 192 16,0-3-192-16,2-2 192 0,2 2 64 0,0-4 32 15,1 1 0-15,0-2 0 0,0 0-64 0,-2 1-16 16,-2-3 0-16,3 0 0 0,-1-2 80 0,2-1 16 16,-1 0 0-16,4-1 0 0,3-2-48 0,0-3-16 15,2-1 0-15,-1 1 0 0,-1-5-112 0,0-1 0 0,1 0-128 16,3 0 192-16,3-3-64 0,1 1-128 16,-2-2 176-16,-2-2-176 0,-2 2 224 0,-2-1-64 15,0-5-16-15,0 4 0 0,-3-1-144 0,3-1 0 16,4-3 0-16,-2-1 0 0,-1 2 0 0,-2-3 0 0,1-3 0 0,-2-1 0 15,-2 3 0-15,4-2 0 0,3-3 0 0,2-1 0 16,-1-1 0-16,-2 3 0 0,1-2 0 0,-5-2 0 16,0 2 0-16,-2-2 0 0,0-5-128 0,0 1 128 15,-3-2-288-15,2 1 16 0,0-5 0 0,-4 0 0 16,-2-1 48-16,-3 1 16 0,-3-1 0 0,-3-2 0 0,-1 3 64 16,-4-3 16-16,-1 0 0 0,-1 0 0 0,-4 1 128 15,0-3 0-15,1-6 0 0,-3-2 128 0,-4 10 0 0,0-3 0 16,-3-5 0-16,-1-2 0 0,-1 2-128 0,-4 0 0 15,0-1 0-15,-2-1 128 16,0 0-128-16,-3 0 0 0,1 2 0 0,-3 5 0 16,-1 3 0-16,-1 6-160 0,1 0 160 0,-4-6-208 15,-3-5 208-15,-5-7-176 0,-2-1 176 0,-4 6-160 16,-3 0-32-16,-4 3-16 0,-3 2 0 0,2 4 0 0,0 4-96 0,-5-3-16 0,-7-7 0 16,-5-3 0-16,-2 0 320 0,-3 1 0 15,0 3 0-15,-4 1 0 0,2 0 0 0,-1 1 0 0,1 1 128 16,2-2-128-16,-1 5 0 0,0 4-320 15,2 6 64-15,-4 2 0 16,-4 3-128-16,0 3-32 0,1 4 0 0,1 3 0 0,-4 3 96 0,4 0 0 0,4-2 16 0,2 3 0 16,4 1 304-16,-4-1 0 0,-5 2 0 0,-1-2 0 15,-2 1 0-15,1 2 0 0,2 0 0 0,0-1 0 16,-2 3 0-16,0-3 0 0,4 0 0 0,-2 1 0 16,-2 2 0-16,1-2 0 0,1 3 144 0,2 3-144 0,2 5 0 15,0 1 0-15,3 3 0 0,-1 3-176 0,-3 2 176 0,2 3 0 16,4 1 160-16,0 2-160 0,-1 1 0 0,3-2 0 15,2 2 0-15,3 1 0 0,2 0 0 0,-1 1 0 16,1-1 0-16,1-4 0 0,5-2 0 0,-2 0 0 16,-4 1 0-16,1-4 0 0,7-1 0 0,-3 1-320 31,-6-4 64-31,-2 0 0 16,-3-7-560-16,-3-5-96 0</inkml:trace>
  <inkml:trace contextRef="#ctx0" brushRef="#br0" timeOffset="76972.56">15119 14364 24879 0,'-2'0'2208'0,"1"0"-1760"0,1 0-448 0,1-2 0 0,0 2-240 0,-1 0-128 0,3-2-16 0,-1 2-16 0,2 0 144 0,1-2 48 0,1-1 0 0,0 6 0 0,0-1 1088 0,-1 5 208 0,1-1 64 0,-2 4 0 0,-1 0 64 0,-1 4 32 16,-1 2 0-16,-1-3 0 0,1-3-736 0,-1 2-160 15,-1 8-32-15,0 5 0 0,-1 3-320 0,-1 2-288 16,-1 1 48-16,2 0 16 0,-1-3-112 0,1-2-32 15,1 2 0-15,-2-3 0 16,2-8-400-16,0 5-96 0,-2 2-16 0,1 2-11728 16</inkml:trace>
  <inkml:trace contextRef="#ctx0" brushRef="#br0" timeOffset="77305.09">14881 14725 24879 0,'0'5'2208'0,"-2"-5"-1760"0,2 1-448 0,0-1 0 0,0 0 3648 0,2 0 656 15,-1-1 128-15,4 1 32 0,3-2-3184 16,5-6-640-16,7 0-128 0,2-2-32 0,3-1-480 0,2-3-208 16,4 0 16-16,-3 2 0 0,-6 1 0 0,4 0 16 15,10-2 0-15,1 1 0 0,2 0 176 0,-7 2 0 16,-2 1 0-16,-4 5 0 31,-5 1-320-31,0 0-96 0,-3 1-16 0,1 1 0 0,-5 2-1168 0,0 1-256 0</inkml:trace>
  <inkml:trace contextRef="#ctx0" brushRef="#br0" timeOffset="77986.77">15547 14151 39615 0,'1'0'1760'0,"-1"0"352"0,0 0-1680 0,0-2-432 16,0 2 0-16,2 2 0 15,-1 0-608-15,3 0-208 0,2 4-32 0,2 4-16 16,4 6-4528-16,-1 5-912 0,0 2-176 0,-1-1-48 16,0 0 3088-16,-3 0 624 0,-2 1 112 0,-1 1 16 0,-2-4 4064 0,-1 5 800 0,-2 1 176 0,0 0 16 15,-2 1 1376-15,1 1 272 0,-2-3 48 0,1 1 16 16,-2 0-1760-16,1-4-336 0,0-3-80 0,0-1-16 16,2 2-1392-16,-2 1-288 0,2-5-48 0,1 0-16 15,1-2-640-15,-2-3-128 16,4-3-16-16,-2-2-16 0,1-3 288 0,1-1 64 0,-2-1 16 0,2-1 0 0,-1 0 288 0,0-3 144 15,-1 2-16-15,1-5 0 0,2-3 64 0,-2-2 0 16,1 0 0-16,1-2 0 0,1-2 80 0,1-1 32 16,1 0 0-16,1-4 0 0,2 1-448 0,1 3-96 15,3-2-16-15,0 2 0 16,-1 3-384-16,0 3-64 0,2 2-32 0,0 0 0 0,-1 2 608 0,0 0 128 16,-2 1 0-16,1 1 0 0,3 0 128 0,1 1 0 15,-2-2 16-15,0 4 0 0,0-2-144 0,1-1 0 16,-3 4 0-16,1-2-176 0,-1 4 176 0,-1-2 224 15,0 2-48-15,-1 0-16 0,-1 2-160 0,-2-2 0 0,1 2-192 16,-2 0 192-16,1 1-320 0,-1 1 48 16,-1 0 16-16,0 0 0 0,0 2 512 0,-1 0 128 15,-2 2 0-15,1 0 16 0,-3 0 64 0,0-1 16 16,0-3 0-16,-1 0 0 0,-2 4 176 0,-2 2 48 16,-2 1 0-16,-2 0 0 0,0 2 256 0,-2-3 48 0,-1 2 16 0,-2-4 0 15,0 2-448-15,-3 1-64 0,1-5-32 0,-2 2 0 16,-1 0-480-16,2-3 0 0,2 0 0 0,-1-2 0 15,-1-2 0-15,1 0 128 0,-2-3-128 0,2-3 0 16,1 0-128-16,1-6-128 0,-1-3-32 0,-1-11-17264 16</inkml:trace>
  <inkml:trace contextRef="#ctx0" brushRef="#br0" timeOffset="79306.14">13811 13515 40543 0,'-2'1'3600'0,"2"-1"-2880"0,1 0-576 0,0-1-144 0,2 1 0 0,0-2 0 0,5 2 0 0,3-3 0 0,5-4-1088 0,5 1-208 0,5-4-48 0,0 2 0 16,1-2-608-16,-2 0-128 16,-2 1-32-16,-1 3 0 0,-2 2-384 0,-2 2-64 0,-4-2-32 0,-2 4-7280 0</inkml:trace>
  <inkml:trace contextRef="#ctx0" brushRef="#br0" timeOffset="80177.45">14554 12975 12895 0,'-2'0'576'0,"-2"0"112"0,2 2-560 0,-1-2-128 0,1 2 0 0,0-2 0 16,1 0 528-16,-3 0 80 0,1 1 16 0,-3 1 0 15,-1 1-2080-15,1-1-400 0,0 0-96 0,0-2-16 16,1 3 496-16,-3-2 112 0,2 1 16 0,-1 1 0 0,1 0 912 0,-2 0 192 16,3-2 48-16,-1 2 0 0,0-1 864 0,0 2 176 15,0-1 48-15,1 1 0 0,1 1 448 0,0-1 80 16,2 2 32-16,0-3 0 0,2 0 368 0,0 1 80 15,0 0 16-15,2 1 0 0,-1-2 192 0,1 0 64 16,2 2 0-16,-1-3 0 0,-1 1-288 0,-1-2-48 0,3 1-16 0,-1 2 0 16,0-1-560-16,0-1-112 15,-2-1-32-15,0 2 0 0,2-1-480 0,-3 2-80 16,1-2-32-16,0 3 0 0,-1 6-336 0,0-1-192 16,0 3 192-16,-1 3-192 0,1 0 0 0,0 4 0 15,0 1 0-15,0 3 0 0,0 9 0 0,0-1 0 16,1 0 0-16,-1 1 0 0,0-1-144 0,0 1 16 0,0-3 0 0,0 0 0 15,-1 1 128-15,0 0-128 16,-1-1 128-16,0-2-128 0,-1-1 400 0,1-1 96 0,-2 3 16 16,1-7 0-16,0 0 0 0,2-3 0 0,0-7 0 0,1-2 0 15,0-1-112-15,0-6-16 0,1-3 0 0,1 0 0 16,1-3-96-16,1-2-32 0,0-3 0 0,0-2 0 16,0-4-128-16,0-2 0 0,-1-1 0 0,1-1 0 15,0-2 0-15,-2-2 0 0,-1-3 0 0,2-2 128 0,-2 3-128 0,2 0 0 16,0-5 0-16,1 7 0 0,1 2 0 0,-1 2-192 15,2 2 0-15,1 3 16 0,1 1 16 0,-1 2 0 16,3 4 0-16,-1-3 0 0,2 5-32 0,-1 1 0 16,3-2 0-16,0 4 0 0,-1 1 192 0,0 0 0 15,2 0-144-15,0 3 144 16,-1 0 0-16,2-2 0 0,1 1 192 0,0 2-64 0,1-1-128 0,1-1 0 16,2 2 0-16,-2-1 0 0,1 0 0 0,-2 1 0 0,0 2 0 0,-3 1 0 15,-2 2-192-15,-2 1-32 16,0 5 0-16,-4-3 0 0,-1 2-64 15,-1 0-16-15,-3 3 0 0,-2-1 0 0,0 0 304 16,-2-1-192-16,-1-2 192 0,0 2-160 0,-4-1 160 0,-1 2 0 16,2-2 160-16,-3 3-160 0,-2-1 560 0,-4 0 16 0,-2 2 0 0,0-2 0 15,-2 3-128-15,0-3 0 16,-1 0-16-16,-1-1 0 0,0-2-48 0,-2 0 0 16,0-3 0-16,-1-4 0 0,0 0-112 0,-2-8-16 0,-3-2-16 15,-2-6-13248-15,0-5-2656 0</inkml:trace>
  <inkml:trace contextRef="#ctx0" brushRef="#br0" timeOffset="82176.14">30742 13818 23039 0,'4'-14'2048'0,"-3"2"-1648"0,0 2-400 0,-1 4 0 0,0-1 3168 0,-1 5 544 0,0 1 128 0,-2-6 0 0,-1-1-2464 0,-3-2-496 0,-3 0-112 0,-3 1 0 0,-1 1-592 0,-5 3-176 0,0 0 0 0,-5 4 0 32,1-2-240-32,-3 6-144 0,-2-3-48 0,0 0 0 0,0 1 224 0,-1 1 32 0,-2 1 16 0,-1 0 0 0,0 4 608 0,-3-4 128 15,-2 4 32-15,0-1 0 0,2 1-240 0,0 2-48 16,-3-1-16-16,-1 2 0 0,-2 3-32 0,-2 0 0 31,-2 3 0-31,0 3 0 0,-1 1-272 0,-2 3 0 0,-2 3 0 0,-1 0 0 0,3 1 0 0,-4 2 0 16,-3 3 128-16,0 0-128 0,1 0 0 0,2-1 0 15,0 1 0-15,1 2 0 16,1 0 160-16,1 0-160 0,5-1 128 0,1-1-128 16,-2 3 128-16,0 2-128 0,2 3 128 0,1 0-128 0,1 4 0 0,2 0 0 15,0 3 0-15,2-1 0 0,1 3 0 0,3-4 0 0,2 2 0 31,5-9 0-31,3 1 0 0,-1 1 0 0,1 1 0 16,-2 6 0-16,0 5 0 0,2 4 0 0,1-2 128 16,1 1-128-16,2-2 128 0,2 0-128 0,1-2 128 0,1 2-128 15,1-3 128-15,3 1-128 0,1 1 0 0,3 1 128 16,1-2 0-16,1 2-128 0,1-2 192 0,3 0-64 16,-1-3-128-16,2 2 0 0,3 2 0 0,-1 3 128 15,5-2 32-15,0 1 0 0,2 1 0 0,2-2 0 16,1-6-32-16,0 0 0 0,3-5 0 0,0-4 0 0,2 1 320 15,3-5 64-15,2 3 16 0,3-2 0 0,0-7-112 16,5 3-32-16,4 2 0 0,2-4 0 0,2 2-384 0,1-2 0 16,-1 2 0-16,0-2-176 0,3 2 176 0,3 0-160 15,1-3 160-15,2 5-160 0,-2-2 160 0,2-2 0 16,1 6 0-16,3-4 0 0,-1-2 128 0,1 5-128 16,1-2 160-16,0-1-160 0,2-5 448 0,0-1-16 15,-4-6 0-15,1 0 0 0,0-3-48 0,-3-2 0 16,0 0 0-16,-3 0 0 0,-3-2-384 0,0 0 0 15,2-3 0-15,2 4 0 0,0-3 0 0,-1 2 192 16,2-2-32-16,-1 0 0 0,0-2-32 0,0 0-128 16,-2-3 192-16,2-1-64 0,1-1 48 0,4-5 0 0,4 1 0 15,2-2 0-15,0-1 16 0,1 1 0 0,-1-4 0 16,-1 1 0-16,-4-4 0 0,-2-1 16 16,4-1 0-16,-1-2 0 0,0-1-48 0,-1 2-16 0,-3-3 0 0,-2 1 0 15,-1 1 0-15,-3-4 0 0,-1 2 0 0,-1-3 0 16,1-1-144-16,0-2 0 0,4 0 0 0,-2-3 0 15,1-1 0-15,-2-2 0 0,1-2 0 0,-1-3 0 16,0-4-128-16,-1-1 128 0,-1 3 0 0,0-6 0 16,2-1 0-16,0 1 0 0,2-2 0 0,-3 1 0 15,-1-3 0-15,-5-1 0 0,-2 1 128 0,-3-2-128 16,-4-3 0-16,-2-1-144 0,-3-1 144 0,-3-1-208 0,-3-1 48 0,-2-2 16 16,-2 2 0-16,-3-3 0 0,-1 3 144 15,-2-6 0-15,-1 1 0 0,-1-2-128 0,0 4 128 0,-3-2 0 16,0 5-144-16,0-9 144 0,2-2 0 0,-1-3 0 15,3 4-144-15,0-2 144 0,3 2 0 0,-1 1-128 16,1 4 128-16,0 1 0 0,-2 4-304 0,1 1 48 16,-2 2 16-16,-3 3 0 0,0 5 48 0,-2 1 16 15,-2 1 0-15,-3 3 0 0,-2-2 176 0,-5 4 176 16,-1-2-48-16,-4 1 0 0,-3-1-128 0,-4-1 0 16,0 2-160-16,-6-1 160 0,1 3-272 0,-5-2 32 15,-5-2 16-15,-1-1 0 0,-5 2-96 0,-1 2-32 0,1-1 0 16,-1-2 0-16,-1 1 128 0,1-2 32 0,0 5 0 15,1 2 0-15,1 5 0 0,-3 3 0 16,-1-1 0-16,-4 3 0 0,-1 3 192 0,-4 0 0 0,-1 2-160 0,-3 2 160 16,2-2 0-16,-3 2 128 15,-1 0 0-15,-1 0 0 0,-3 0-128 0,-6 0 128 0,-2 1-128 16,-2 1 128-16,2 5-128 0,-2-4-144 0,-5 3 144 0,0-2-208 16,0 3-176-1,0 2-48-15,2 1 0 0,0-1 0 0,-1 7-448 0,0 0-80 0</inkml:trace>
  <inkml:trace contextRef="#ctx0" brushRef="#br0" timeOffset="83881.73">29426 14393 29487 0,'1'0'2624'0,"1"0"-2112"0,-1 0-512 0,0 0 0 0,0 0 1136 0,1 0 112 0,0 0 32 0,2 2 0 0,2 4 176 0,3 0 32 0,-1 8 16 16,2 1 0-16,0 2-880 0,1 5-176 0,0 7-48 0,2-2 0 0,-2 5-400 0,-1-1 0 0,-2-1 0 0,0 1 0 0,-2 0-448 0,-2-2 48 16,-1 2 0-16,0-5-11440 0,-3 1-2272 15</inkml:trace>
  <inkml:trace contextRef="#ctx0" brushRef="#br0" timeOffset="84132.67">29173 14882 30399 0,'0'0'2704'0,"0"-2"-2160"0,1 2-544 0,1-1 0 0,1 1 2096 16,1-3 304-16,3-1 64 0,4-2 16 0,5 0-1568 0,6-6-304 15,4 2-64-15,2-3-16 0,-1-1-64 0,1 0-16 16,1-2 0-16,0 1 0 16,1-2-288-16,3-1-160 0,2-1 160 0,2 0-160 15,0 1-304-15,0 0-144 0</inkml:trace>
  <inkml:trace contextRef="#ctx0" brushRef="#br0" timeOffset="85175.98">30204 14326 23039 0,'-6'0'2048'0,"0"1"-1648"16,1 0-400-16,1-1 0 0,3 0 2624 0,0-1 448 0,1 1 96 0,-3-1 16 0,1 1-1776 0,-2 0-368 0,-1-3-64 0,1 2-16 15,0-1-320-15,1-2-80 0,-1 1-16 0,0 1 0 0,1 1-240 0,-1-2-48 0,1 3-16 0,0-3 0 0,-2 3-240 0,0-3 0 16,0 3 128-16,-3 3-128 0,2 0 0 0,-2 3 144 16,-2 3-144-16,-1 2 128 0,-2 4-128 0,0 1 0 15,-2 4 0-15,-1 1 0 0,0 4 128 0,1-3-128 16,1 4 128-16,2-1-128 0,1 1 0 0,2 2 0 15,3 0 0-15,2 1 0 0,3-3 0 0,1-1 0 0,4-3-176 16,2-1 176-16,1 1 0 0,3-6 0 0,0 3 0 16,2-6 0-16,1 2-208 0,2-5 32 0,-1 2 16 0,1-4 0 31,1 1-352-31,2-3-80 0,-1 0-16 0,2-2 0 16,-1 2 144-16,-2-2 16 0,-1-1 16 0,1 2 0 0,-1-5-864 0,0 0-176 15,0 0-48-15,-2-6-13296 0</inkml:trace>
  <inkml:trace contextRef="#ctx0" brushRef="#br0" timeOffset="86789.83">26984 13458 23951 0,'0'1'2128'0,"1"-1"-1696"15,2 0-432-15,-1 0 0 0,1 0 384 0,0 0-16 0,2 0 0 0,3 0 0 0,3 0-64 0,2-1-16 0,5-1 0 0,-1 2 0 0,0-3-96 0,-1 0 0 0,2 1-16 0,-2 1 0 0,-1 1-176 0,0 0 0 0,1-3 144 0,1 3-144 32,1 3-528-32,0-3-176 0,-1 0-48 0,-1 0-10560 0</inkml:trace>
  <inkml:trace contextRef="#ctx0" brushRef="#br0" timeOffset="87487.21">27956 13251 19343 0,'-5'0'1728'0,"3"0"-1392"15,-1-2-336-15,3 0 0 0,0 0 704 0,1 0 80 0,1 0 16 0,-1-3 0 0,1 0-1088 0,1-1-224 0,-1-2-32 0,-1-2-16 0,1 3 560 0,-4 4 0 16,0-2 192-16,-2 4-48 0,-1-2 1600 0,0 3 320 0,0-2 64 0,-2 2 16 0,0 0-288 0,-2 2-64 15,0-2-16-15,-2 3 0 0,1-2-1040 0,-2 4-208 16,0 1-32-16,-3 1-16 0,-1 3-480 0,-2 5 0 16,0 1 0-16,-2 3 0 0,0-1 0 0,0 5 0 15,1-4 0-15,1 4-160 0,1-2 160 0,1 2 0 16,0 4 0-16,2-4 0 0,2-1 0 0,1 4 0 16,0 0 0-16,1 2 0 0,1-1 0 0,2-1 0 0,2-1 0 15,1-3 0-15,4 1 0 0,1-5 0 0,4 1 160 16,3-3-160-16,0 1 304 0,6-2-48 0,4-3 0 15,5 1 0-15,4-3-256 0,4-3 0 16,5-2 0-16,3-1 0 0,3-7-160 0,2-1 16 0,2-4 0 0,5-3-10832 16,0-5-2160-16</inkml:trace>
  <inkml:trace contextRef="#ctx0" brushRef="#br1" timeOffset="104888.77">26456 9413 20271 0,'1'0'1792'0,"0"0"-1424"0,-1 0-368 0,2 0 0 0,-1 0 960 0,0 0 128 0,2-3 32 0,-1 3 0 0,3-2-304 16,-1 1-64-16,0 1-16 0,-2-3 0 0,-1 3 16 0,-1-2 0 0,-1 0 0 0,-3 0 0 0,-1-1 112 0,-1 2 32 0,-1 1 0 0,-2 0 0 0,0 0-176 0,0 0-16 16,-4 3-16-16,-2-2 0 0,0 1 48 0,-2 2 16 0,-1-1 0 0,-1 0 0 15,2 0-304-15,-3-3-48 0,1 4-16 0,0-4 0 0,0 0-208 16,1 0-48-16,-1 0-128 0,2-3 192 0,-1 2-192 16,0-2 128-16,1 0-128 0,-2 0 0 0,-1 6 0 0,2-3 0 15,0-3 0-15,-3 1 0 0,0 4 0 0,-2-2 0 16,-2 4 0-16,0-2 0 0,1 2 0 0,-1 1 0 15,-1-1 0-15,-1 2 0 16,-2-2 0-16,2-1 0 0,2 2 0 0,-3-1 0 0,-3-4 192 0,-2 2-64 16,-1-2-128-16,1 2 192 0,1 0-192 0,-1-1 0 15,0 4 128-15,2-5-128 0,2 2 0 0,-1 0 0 16,0-2 0-16,2-2 0 0,3 0 0 0,0-1 0 0,2 0 0 0,-1-1 0 16,1 2 144-16,1-2-16 0,0 4 0 15,3-2 0-15,-1-1-128 0,1 3 0 0,2-1 0 0,0 1 0 16,1 0 0-16,2 0 0 0,0 0 0 0,0 4 128 15,0-4-128-15,-1 2 160 0,-1 2-160 0,-1 0 160 16,1-1-160-16,-2 2 192 0,1-1-192 0,0 0 192 16,2 1-192-16,-1-2 0 15,1 1 0-15,0-1 0 0,0-1 0 0,2 2 128 0,0-4-128 0,2 1 128 16,3 1-128-16,-4-2 128 0,0 0-128 0,-4 0 128 16,0 0-128-16,-1 0 0 0,1-2 0 0,0 2 0 15,1-1 0-15,1 1 0 0,-1-3 0 0,2 2 0 16,-1 1 0-16,-1-1 0 0,0 1 0 0,1 0 0 0,-3 1 0 0,1 0 0 15,-1 2 0-15,2-3 0 0,3 3 0 0,-2-3 0 16,-3 3 0-16,-2 1 0 0,3-2 0 0,0 2 0 16,-2-2 0-16,0 2 0 0,1-3 0 0,1 0 0 15,1-1 0-15,2 0 0 16,0 0 0-16,2-2 160 0,1 2-32 0,0-4-128 0,0 2 144 0,2-1-144 16,-1 2 0-16,-1 1 144 15,0-2-144-15,0 2 0 0,0-3 0 0,-1 3 0 0,0 0 0 0,-1 0 0 0,0 3 0 16,-1-3 0-16,0 2 0 0,-1-1 0 0,-1 2 0 15,0-1 0-15,3 0 0 0,0 0 0 0,-1-2 0 0,3 0 0 16,2 0 0 0,1 0 0-16,2 0 0 0,1 0 0 0,0 0 0 0,1-4 0 0,1 2 0 0,1-2 0 15,1-1 0-15,1 1 0 16,1-2 0-16,1 0 0 0,-1 2 0 0,1-2 0 16,0 3 0-16,0-2 0 0,-2 1 0 0,2 0 0 15,-3 2 0-15,1 0 0 0,-1 2 0 0,-1 0 0 0,-1 0 0 0,0 0 0 0,-1 2 0 16,1 0 0-1,-3 1 0-15,0 0 0 0,-1 1 0 0,0-1 0 16,0 3 0-16,-1-3 0 0,1 4 0 0,0-4 0 0,0 3 0 0,2-3 0 16,0 1 0-16,2-4 0 0,1 2 0 0,1-2 0 15,0 1 0-15,0-1 0 16,0 0 0-16,0-1 0 0,0 1 0 0,0 0 0 0,0 0 0 0,0 0 0 0,0 0 0 0,0 0 0 16,0 0 0-16,0 0 0 0,0 0 0 0,0 0 0 15,0 0 0-15,-21-9 0 16,17 7 0-16,-1 1 0 0,1 1 0 0,-1 0 0 0,2-3 0 0,0 1 0 0,1 1 0 15,0 1 0-15,1-4 0 0,2 1 240 0,1 0-64 16,1-2-16-16,0 1-160 0,2-2 0 0,2 0 0 16,2-2 0-1,1 0 0-15,1-2 0 0,1 0 0 0,3-1 0 0,0 0 0 0,0-1 128 0,0 1-128 0,1 0 128 32,1 1-128-32,-2 0 128 0,1-2-128 0,-2 2 128 15,0 1-128-15,0 2 0 0,-2 1 0 0,1 0 0 16,-1-1 0-16,0-1 0 0,1 0 0 0,-1 0 0 15,2 0 0-15,-1 2 0 0,2 0 0 0,-1 1 0 16,-1 4 0-16,0-3 0 0,-2 2 0 0,0-2 0 16,0-2 0-16,-1 3 0 0,0 6 0 0,-1-2 0 15,-1-1 0-15,1 0 0 0,-2 0 0 0,0 0 0 0,-2 2-128 16,-1-2 128-16,-2 3 0 0,-1 1 0 0,-2-2 0 16,-2 3 0-16,-2 4 0 0,-2-3 0 0,-2 0 0 15,-3 4 0-15,-2 2 0 0,-3-3 0 0,-2 1 0 0,-2 0 0 16,-1 0 0-16,-3-2 0 0,1 2 0 15,-1-1 0-15,1 4 0 0,5-4 0 0,1 1 0 0,0 0 0 16,-5 0 0-16,-1 2 0 0,2 1 0 0,-2 0 0 16,-2 4 0-16,1 1 128 0,3-1-128 0,1-1 0 15,1 0 0-15,2 0 0 0,3-3 0 0,2-3 0 16,4-2 0-16,2-3 0 0,2 1 0 0,3-1-144 16,1-3 144-16,1 0-160 0,1 0 160 0,0 2 0 0,2-1 0 15,0-2 0-15,2 1 0 0,0 2 0 0,3-1 0 16,0 0 0-16,1 0 0 0,2 3 0 0,5 0 160 0,2-1-160 15,1 4 0-15,2-3 128 0,-1 0-128 16,2 1 0-16,3 2 0 0,1-3 0 0,1 3 0 0,1 1 0 16,-4-4 0-16,1 1 0 0,-2 2-192 0,1 1 192 15,-2-1-592 1,-1 2-16-16,3 0 0 0,-3 1-18064 0</inkml:trace>
  <inkml:trace contextRef="#ctx0" brushRef="#br1" timeOffset="106147.55">26321 9577 18431 0,'0'-2'1632'0,"1"-2"-1312"0,1 2-320 0,-1-1 0 0,1 2 320 0,1-2-16 0,1 0 0 0,1-7 0 0,2 1-1168 0,0-1-224 16,1-5-64-16,-2 8 0 0,-2-2 864 0,-1 3 288 0,0 2-192 0,-1 1 192 0,0 3 1088 0,-2-3 320 0,0 2 64 0,0 1 16 0,-2 0 432 0,1 1 64 16,0 2 32-16,-3-2 0 0,2 1-960 0,2-2-192 15,0 0-32-15,0 0-16 16,-19 19-640-16,12-13-176 0,-1 0 0 0,-2 4 0 0,-1-4 0 0,-1 4 0 0,-4 5 0 0,-4-1 0 16,-1 2 512-16,-2 2 16 0,-5 2 16 0,0 2 0 15,-2-1 80-15,-3 4 16 0,-3 1 0 0,-2 3 0 16,-3-1-496-16,1-3-144 15,1 3 0-15,-6 1 0 0,-4 3 0 0,-4-1 0 16,1-3 0-16,0-2 0 0,-1 0 0 0,-2 1 0 0,3-1 0 0,3-1 0 16,3-3 0-16,-5 1 128 15,-1 3-128-15,-2-2 160 0,1 1 96 0,-2 1 32 0,1 0 0 0,-3 1 0 0,1-1-288 16,1-1 0-16,0 3 0 0,1-2 0 0,2-1 0 16,3-3 0-16,4-3 0 0,4-2 0 15,4-2 512-15,4-3-16 0,4 1 0 0,1-3 0 0,2 2 16 0,0-2 0 16,4-3 0-16,-1 2 0 15,4 0-320-15,0-5-48 0,1 3-16 0,0-2 0 0,3 1-128 0,-1-2 0 16,1-2 0-16,-1 2-176 0,0-1 384 0,0 1 80 16,3 1 16-16,0-4 0 0,2 4-176 0,0-4-128 15,0 4 192-15,-3-1-192 16,2 0 192-16,1-2-192 0,1 2 192 0,1-1-192 0,2 0 128 0,1 0-128 16,1-2 0-16,1 1 0 15,0 2 0-15,2-1 0 0,-1-1 0 0,2 2 0 0,0-1 0 0,-2 0 0 0,2 1 0 0,-1 2 0 16,-2 0 0-16,0-2 0 0,1 2 0 0,-1 0 0 15,-1 0 0-15,0 3 0 0,-1-2 0 0,0 0 0 16,1-1 0-16,-3 0 0 0,2 0 0 16,-1 0 0-16,0-2 0 0,0 2 0 0,2-2 0 0,-1-2 0 15,2 0 0-15,0 0 0 16,2-2 0-16,1 0 0 0,-1-2 128 0,1 0-128 0,0 0 0 0,1 1 0 16,0-4 0-16,0 1 160 15,0-2-160-15,0-3 128 0,1 2-128 0,0-3 0 0,2 1 144 0,-1 2-144 0,2-4 176 16,-1 1-48-16,-1 0 0 0,1-3 0 0,-1 0 64 0,2 1 0 31,-2 0 0-31,1 1 0 0,-1-1-192 0,1-4 160 0,0-3-160 0,1 1 160 16,-1-2-160-16,0-1 0 0,1 2 144 0,0 2-144 15,-1 5 0-15,0-1 0 0,-1 5 0 0,1 0 0 16,-1 5 0-16,1-4 0 0,-1 5 0 0,-1-1 0 0,1 2 0 0,-1 1 0 31,1 1 0-31,2 2-192 0,0 1-80 0,-2 1-32 16,2 2 0-16,0 2 0 0,-2 3 304 15,-1-1-192-15,1 4 192 0,-2 1-160 0,0-1 160 0,-2-2 0 16,1 2 0-16,-1 1 0 0,-1 0 0 0,0 3 0 16,-2-3 0-16,1 0 0 0,-1 0 0 0,0-2 128 0,-1 3-128 0,-2-1 128 15,2 0-128-15,-1 0 0 0,-2 0 0 0,2 1 0 16,-1 1 0-16,2-6 0 0,1 1 0 0,0-1 0 16,1-2 176-16,2-3 16 0,0 0 0 0,2-2 0 15,0 1-192-15,1-3 128 0,1 1-128 0,1-1 128 16,2 0 0-16,-2 0 0 0,4-3 0 0,-1 4 0 15,1-4-128-15,1 2 0 0,0-1 0 0,0 2 0 0,-1 0 0 16,1 0 160-16,-1-1-160 0,-1 2 160 16,2 0-160-16,-1-2 0 0,3 0 144 0,0 0-144 15,0 0 0-15,2-2-160 0,3 0 16 0,1 0 0 16,2-2-528 0,1 0-96-16</inkml:trace>
  <inkml:trace contextRef="#ctx0" brushRef="#br1" timeOffset="110679.66">27014 9000 26719 0,'-3'-1'2368'0,"2"1"-1888"0,0 0-480 0,1-3 0 0,1 3 496 0,-1 0 0 0,-1-2 0 16,1 0 0-16,0-3-240 0,0 2-64 0,2-1 0 0,-1-2 0 0,2 3-592 0,-1 2-128 0,1-1-32 0,-2-1 0 0,2 3 560 0,-2 0 0 15,0 3 128-15,0-1-128 0,1 2 832 0,-2 2 80 0,1 0 16 0,-2 0 0 0,1 4 320 0,-2 0 64 16,1-1 16-16,1 2 0 15,0 1-432-15,-1 3-96 0,2 1-16 0,0 3 0 0,3 3-384 0,-2 4-80 16,3 2 0-16,-2 5-16 0,1 0-304 0,1 3 0 16,-3 3 0-16,-1 1 0 0,1 0-128 0,-4-1 128 15,1 1 0-15,-3-2-144 0,-1 3 144 0,0-5 0 16,-2 1 0-16,-2-5 0 0,2 0 0 0,-3-1 0 16,1-3 128-16,-1-3-128 15,2-1-320-15,-1-3-128 0,3-5-16 0,0-1-10928 0,1-4-2192 16</inkml:trace>
  <inkml:trace contextRef="#ctx0" brushRef="#br1" timeOffset="111737.56">27001 8971 13823 0,'-6'-6'1216'0,"2"2"-960"0,2 1-256 0,2 0 0 0,0 0 0 0,1 3 0 16,0-4 0-16,1 1-160 0,0-3 576 0,1 0 112 0,-1 0 32 0,1 0 0 0,-2 2 576 0,0 0 112 0,-1 4 32 0,-1-2 0 0,-2 4 1312 0,1-2 272 0,-1 4 48 16,1-2 16-16,-1 0-688 0,2 1-144 0,1 2-32 0,0-5 0 0,1 0-1296 15,3 2-272-15,-1 0-48 0,0 0-16 0,2-2-288 0,3 0-144 16,-1-2 160-16,3 2-160 0,1 0 0 0,2-2 0 16,-1 0 0-16,3 0 0 0,0-2 0 0,1 2-128 15,1 2 128-15,3-2 0 0,0 2 0 0,2 2 0 16,1 0 0-16,2-1 0 0,1 4 0 0,-1-1 0 15,1-2 0-15,-2 2 0 0,2 2 0 0,-2-2-128 16,-2 2 128-16,-1 3 0 0,-4-3 0 0,-2 2 0 16,-2 1 0-16,-3 0 0 0,-2-2 0 0,-2 2 0 15,-2 0 0-15,0-3 0 0,0 4 0 0,-3 2 0 16,-1-2 192-16,-1 0-48 0,-2 2-144 0,-1 1 0 16,-2-1 0-16,-3 2 0 0,-2-2 0 0,-2 0 208 0,-3 5-16 15,-2-4-16-15,0 2-176 0,-2-6 192 0,0 1-192 16,-1-1 192-16,1 1-192 0,-1 0 0 0,0-1 0 0,0 0 0 15,0 0 0-15,0-1 0 0,2 0 0 0,0-1 0 16,3 0 0-16,0-2 0 0,1 1 0 0,1-5 0 16,2 2 0-16,2-1 0 0,1 2 0 0,2-4 0 15,1 0 0-15,1 0 0 0,1 0 0 0,2 0 0 16,1 0 0-16,1 0-224 0,1 0 80 0,2 0 16 16,1 0 128-16,2 0 0 0,2 0 0 0,3-4-128 0,0 2 128 15,3-2 0-15,0 4 128 0,4-2-128 0,-1-4 0 16,0 2 128-16,3 1-128 0,-1 0 0 0,1-4 0 0,-2 4 0 15,-2 3 0-15,0 0 0 0,-2 0 0 0,-2 3 0 16,1 0 0-16,-2 1 0 0,0-1 0 0,0 6 0 16,0-2 0-16,-1 3 0 0,2 1 0 0,-2-1 0 15,0 0 0-15,1 3 128 0,0-5-128 0,-1 3 0 16,0 1 0-16,1-3-128 0,-1 1 128 0,-1 0 0 16,-2 0 0-16,-1 1 0 0,-1-1 0 0,-2-2 0 15,-1 3 0-15,-2-1 0 0,-1-1 0 0,0 0 0 16,-2-1 0-16,0 0 0 0,-1 5 0 0,-1-6 144 15,-1 5-16-15,-2-2-128 0,0 3 208 0,-2-1-64 0,0 0-16 16,1-2 0-16,1 0-128 0,-3 0 0 0,-1 1 0 16,-1 2 128-16,-1-4-128 0,1 4 0 0,-2-3 0 0,0 0 0 15,0-2 0-15,-1 0 0 0,-1 0 0 0,-2 0 0 16,-1-2 128-16,1 0-128 0,-2 3 0 16,-2-3 128-16,2 0 48 0,-1-1 0 0,0 0 0 0,-2 1 0 15,3-2-48-15,-1 2-128 0,0 0 192 0,1 0-64 16,2-2-128-16,2 0 0 0,1 1 0 0,3-5 0 0,2 0 0 15,4 0 0-15,1-3-192 0,2 0 192 16,3-4-1088-16,1-1-112 0,2-2-16 16,7-6 0-16</inkml:trace>
  <inkml:trace contextRef="#ctx0" brushRef="#br1" timeOffset="112921.34">27599 9486 11055 0,'0'-3'976'0,"0"3"-784"0,1 0-192 0,0-1 0 0,0 1 400 0,-1 0 48 0,2 0 0 0,0-1 0 0,2 0-64 15,-2-2-16-15,2 2 0 0,-2 1 0 0,0 0 2208 0,-1 0 448 0,0 0 96 0,0 0 16 0,2 0-448 0,-1 0-64 0,2 0-32 0,1 0 0 0,2-3-1728 0,2 3-352 16,1-2-64-16,2 1 0 0,3-2-448 0,2 0 0 0,2-2 0 0,1 1 0 16,-4 0 0-16,2 0-144 0,3-1 144 0,-1 2 0 0,-5 0 0 15,2 0-128-15,2-5 128 0,-2 2 0 0,-1 0 0 0,-1 0 0 16,0-1 0-16,0 1 0 0,-3 0 0 0,-1-3 0 15,-1 3 144-15,-1 0-144 0,-2-1 256 0,-1 0-48 16,-1 1 0-16,-1 0 0 0,-1 0-16 0,-2 2 0 16,-1-2 0-16,-3 2 0 0,1-1-64 0,-3 0 0 15,-1 3-128-15,-4-4 192 0,0 2 48 0,-2-1 0 16,-3 5 0-16,0 0 0 0,-2 3-240 0,-3-1 144 16,-1 2-144-16,-1-1 128 0,-1 2-128 0,1 3 0 15,2 0-160-15,0 4 160 0,2 2-192 0,2 3 48 0,1 1 16 16,3-2 0-1,0 3-304-15,3-1-48 0,-1 2-16 0,2 1 0 16,0-1-64-16,-1 2-16 0,0 0 0 0,1 1 0 0,-2-2 208 0,1-2 48 0,2 0 0 16,-1-5 0-16,3 0 640 0,0-1 144 0,3 0 32 0,1 0 0 15,1-3 528-15,2 0 96 0,3-2 32 0,2 1 0 16,1-2-832-16,3 2-176 0,1-3-16 0,4-2-128 16,2 2-240-1,2-2-144-15,4-2-48 0,2-1 0 0,4-1-1168 0,0-1-256 16,1 1-32-16,-2-2-13104 0</inkml:trace>
  <inkml:trace contextRef="#ctx0" brushRef="#br1" timeOffset="113426.68">28332 9489 37775 0,'-9'9'1664'0,"2"-1"368"0,1 0-1632 0,2-2-400 0,3 1 0 0,1-4 0 16,0 1 0-16,-2 5 128 0,0 3-128 0,1 4 0 0,-1 3-128 0,2-3-128 0,2 0 0 0,-2-3-16 0,0 2-16 0,0-5 0 0,-2 2 0 0,0-2 0 0,0 0 608 0,-3 1 112 0,0-1 16 0,-3-2 16 0,2 0 80 0,0-1 16 15,0-1 0-15,-1-3 0 0,3-3-208 0,-1 0-32 16,0 0-16-16,1-3 0 0,-1-3-48 0,1-1-16 16,-1-5 0-16,0-2 0 0,3 0-48 0,-1-3-16 15,1-5 0-15,1-5 0 0,-1-1 16 0,4-2 16 16,-1-2 0-16,3 1 0 0,1-1-32 15,0-2-16-15,2 5 0 0,0 1 0 0,3 2-160 0,1 2 0 16,2 0 0-16,-1 2 128 0,1 3-128 0,-1 1 192 16,1 2-192-16,-1 3 192 0,-1 4-192 0,0-1 0 15,0 3 0-15,-1-1 0 0,-1 2 0 0,-2-2 0 16,0 3 0-16,0 2 0 0,-2 0-288 0,-1 2 16 16,1 5 0-16,-1-2 0 15,0 4-512-15,-2 2-112 0,2 0 0 0,1 5-17248 0</inkml:trace>
  <inkml:trace contextRef="#ctx0" brushRef="#br1" timeOffset="113899.32">28650 9327 15663 0,'3'8'688'0,"-1"-3"144"0,0-1-656 0,-1 2-176 15,1-3 0-15,-1 1 0 0,0 2 2272 0,0 3 416 0,2 1 96 0,0 8 16 0,1 6 96 0,-1 3 32 16,-1-2 0-16,-1-3 0 16,-1 0-1376-16,-1 1-272 0,0-1-48 0,0-4-16 15,-2 2-736-15,1-5-160 0,-1 1-16 0,1-2-16 0,-1-2-288 0,1-2 128 16,-1-1-128-16,1-3 0 0,1-2 128 0,-1-1-128 15,1 0 0-15,0-3 0 0,-2-3 160 0,1 2-32 16,-1-5 0-16,1 0 0 0,0-4 128 0,-1-1 0 0,2 0 16 16,0-4 0-16,1-8-80 0,1-3 0 0,3-2-16 15,-1-5 0-15,3 0-176 0,2 1 128 0,2 1-128 16,1 5 128 0,1 2-128-16,1 1 0 0,0 4 0 0,2 4 0 0,1-1 0 0,0 3 0 0,1 3 0 0,0 1 0 15,0 0 0 1,1 2 0-16,1 0 0 0,1 2 0 0,-2 2-192 0,0 0 192 0,-1 2-160 0,-1 5 160 15,-2-1 0-15,-1 4 0 0,2 2-128 0,-1 4 128 16,-1-1 0-16,0 3-144 16,0 1 144-16,0 0-128 0,-1 3-16 0,-2-3 0 15,0 2 0-15,0 2 0 0,-2 1-192 0,-2-4-48 0,-2-2 0 0,1 1 0 16,0 3-560-16,-1 1-112 0,-1 1-32 0,1-1-16304 16</inkml:trace>
  <inkml:trace contextRef="#ctx0" brushRef="#br1" timeOffset="114404.95">29568 9271 23039 0,'-5'-3'2048'0,"1"1"-1648"0,1 0-400 15,2 2 0-15,2 0 1472 0,-2 0 224 0,-2 0 32 0,0-2 16 0,-5 2-2160 0,0-4-432 0,-4 4-96 0,1 0-16 0,-2 4 1376 0,-3-2 272 0,-2 5 48 0,-1-1 16 16,-4 5 1856-16,-1 1 368 0,-2 3 80 0,-3-1 16 16,3 4-1856-16,-1-2-384 0,2 0-64 0,2 0 0 15,2 3-608-15,2 0-160 0,3-3 0 0,2 2 0 16,2 1 0-16,2-1 0 0,2 0 0 0,1 0 0 15,2 1 0-15,3-1 0 0,2 0 0 0,4-1 0 0,1-1 0 16,2 0 0-16,3-4 0 0,4 1-128 0,3-3 128 0,1-3 0 16,5-1 0-16,3-1-128 0,1-1 128 0,4-4 0 15,1-3 0-15,1 2 0 0,2-1 0 0,-2-2 0 16,-1-1 0-16,-2-2 0 0,-3 0 0 0,-2-2 0 16,-3 0 0-16,-2-3 0 0,-3-2 144 0,-1 2 16 15,-1-4 0-15,-1-3 0 0,-3 0 96 0,-1 0 32 16,-3 3 0-16,0-7 0 0,-3-1-80 0,-1-5-16 15,-2 1 0-15,-1 0 0 0,-2 5 0 0,-2-4-16 0,-1-2 0 16,-1 6 0-16,-2 1 48 0,0 6 16 16,-2 3 0-16,0 7 0 0,0 0-64 0,-1 3-16 0,0 0 0 0,0 3 0 31,1 0-560-31,-1 0-112 0,0 2-32 0,2-1 0 16,0 3-464-16,2-2-80 0,2 2-32 0,1 1-17552 0</inkml:trace>
  <inkml:trace contextRef="#ctx0" brushRef="#br1" timeOffset="114895.48">29915 9252 35935 0,'-3'0'1600'0,"1"0"320"0,0 3-1536 0,2-3-384 0,2 1 0 0,-1 1 0 0,0-1 0 0,0 2 0 0,2 1 0 0,1 2 0 0,-1 2-192 0,1 2 32 0,0-1 16 0,-2 3 0 0,-1-2 144 0,1 3 0 16,-4 0 0-16,1 2 0 0,-1 1 864 0,-2 0 160 0,-1 0 16 0,0 4 16 0,-1-1-288 0,1 2-64 16,0-2-16-16,0-2 0 0,1 1-432 0,2-2-64 15,-1 3-32-15,2-3 0 0,1-4-160 0,1 1 0 16,3-1 0-16,1-5 0 0,3 2 0 0,-1-3 128 0,3-2-128 16,1-4 128-16,3 0-128 0,-1-3 160 0,1 0-160 15,-2-1 160-15,-1-2-160 0,2 0 192 0,3-4-192 16,2-3 192-16,3-3-192 0,-2 4 0 0,-4 0 0 0,2-1 128 15,3-3-128-15,1-2 0 0,-1 1 144 0,-3 1-144 16,-2 0 160-16,-3 4-32 0,-2 0-128 0,-3 2 192 16,-2 0 0-16,-2 1 0 0,-1 3 0 0,-2 2 0 15,0-2 16-15,0 6 0 0,-1 0 0 0,1 3 0 16,-1-3-208-16,0 0 0 0,-1 3 0 16,1-2 0-16,0 6 0 0,1 1-192 0,0 1 16 0,0-2 0 0,0 3 176 15,0 1 0-15,1-1-144 0,2 3 144 0,-1-1 0 0,2-1 0 16,-1 0 0-1,1 0 0-15,1 1 0 0,0-3 0 0,1-1 0 0,0 1 0 0,1-1-192 0,-1 2 192 16,1-4-160-16,1 2 160 31,-1-2-432-31,0 3 16 0,2-3 0 0,0 0 0 0,1 0-32 0,-2 1 0 0,2 0 0 0,0 1 0 32,0-1-1152-32,0-3-224 0,-1 1-48 0,-1-1-14448 0</inkml:trace>
  <inkml:trace contextRef="#ctx0" brushRef="#br1" timeOffset="115262.86">30715 8651 35935 0,'-4'-5'3200'0,"0"4"-2560"0,2-3-512 0,1 3-128 0,1 2 1328 0,0-1 240 15,0 1 48-15,0 2 16 0,1-3-672 0,0 4-144 0,0 2-32 0,-1-6 0 0,4 25-592 0,-2-7-192 0,1 8 128 0,-2 0-128 0,0 6 0 0,1 5 0 0,-2 2 0 0,-2 4 0 31,1 1 0-31,-1 3 160 0,-2 2-160 0,-1 0 192 16,0 3-192-16,-1 1-224 0,0-2 48 0,-3-4 16 16,2-3-160-16,-2-5-16 0,0 2-16 0,1-6 0 31,0-1-128-31,2-2-32 0,0-1 0 0,1-5 0 0,1-1-736 0,2-3-160 16,2-6-16-16,-1 0-15536 0</inkml:trace>
  <inkml:trace contextRef="#ctx0" brushRef="#br1" timeOffset="115563.27">30979 8358 12895 0,'4'-1'1152'0,"-1"-2"-928"16,-1 6-224-16,0-3 0 0,1 1 1568 0,-2 1 272 15,2 2 48-15,-1 2 16 0,2 4 432 0,2 9 96 0,-2 6 0 16,-1 7 16-16,-1 5-272 0,-4 7-48 16,-1 5-16-16,-1 5 0 0,-2 4-832 0,0 0-160 0,-2 2-32 0,1-4-16 15,-1-1-752-15,0 2-160 16,0 0-32-16,1-4 0 0,-2-1-128 0,2-3 0 0,-1-1 0 0,0-1 0 16,-1-6 0-16,0-2 0 0,2-2 0 0,-2-5 0 15,3-4 0-15,0 1 0 0,0-5 0 0,1 0 0 16,1-2-944-16,2-1-64 0,0-5-16 15,2-1-15872-15</inkml:trace>
  <inkml:trace contextRef="#ctx0" brushRef="#br1" timeOffset="115832.59">31243 9271 41471 0,'0'12'1840'0,"0"-5"368"0,-2 3-1760 0,4-1-448 16,-1-5 0-16,1 2 0 0,1 0 256 0,1 4-16 16,3 6-16-16,2 9 0 0,2-1-224 0,0 5 0 0,0-6 0 0,-2 1 0 31,-2-4-304-31,-1-1-96 0,-2 0-32 0,0-3 0 15,-3 0-736-15,0-1-160 0,-1-5-16 0,0 0-15408 0</inkml:trace>
  <inkml:trace contextRef="#ctx0" brushRef="#br1" timeOffset="116021.9">31452 8828 51599 0,'-24'10'2288'0,"7"-3"464"0,1 2-2192 0,5-3-560 0,6-2 0 16,2-2 0-16,2 2 480 0,-4 0-16 0,-4 4 0 0,1 2 0 15,-1 0-1120-15,2-1-240 0,2-3-32 0,1-4-16 16,3 0-1200-16,3-4-240 0</inkml:trace>
  <inkml:trace contextRef="#ctx0" brushRef="#br1" timeOffset="121119.67">26044 7908 13823 0,'-2'0'1216'0,"1"0"-960"0,-1 0-256 0,2 0 0 0,0 0-192 0,0 0-64 16,-1 0-32-16,0 0 0 0,1 0 32 0,0-3 16 0,1 3 0 0,-1 0 0 0,0 0 240 0,0 0 0 0,0 0 0 0,21-10 0 0,-15 8-1728 0,0 0-240 0,2 0-32 0,-1-3-16 0,1 4 4512 0,-1-3 912 15,-1-1 176-15,0 4 48 0,1-1 432 0,-4-2 96 16,1 4 0-16,-1-2 32 0,-2 2-1728 0,-1-3-352 16,0 3-64-16,0-1 0 0,0 1-1216 0,-1 0-224 15,-1 0-48-15,0 0-16 0,2 0-176 0,0 0-48 16,0 0 0-16,-29 6 16 0,18-5-336 0,-2 4 0 0,-3-1 0 16,-3-2 0-16,-2 2 0 0,-2 2 0 15,-3-2 0-15,-2 2 0 0,0-3 0 0,-2 0-176 0,1 1 176 16,-1 0-192-16,0-2 192 0,-1-2 0 0,2 0 0 15,-1 0 0-15,0-2 128 0,1 1 48 0,-4-3 16 0,1-1 0 16,1 4 128-16,-2-2 32 0,-2-1 0 0,1 2 0 16,-1-2-96-16,-2 2 0 15,-1-1-16-15,-2 0 16 0,1 1-256 0,-2-3 0 0,0 4 0 0,0-1 0 16,2-1 0-16,-1 3 0 0,0 0 0 0,1 3 0 0,2-1 0 16,-3-1 0-16,2 4 0 0,-3-1 0 15,0 2 0-15,2-2 0 0,2-2 0 0,3 0 0 0,5 0 0 16,3-2 0-16,2 0 0 0,3 0 0 0,2 0 0 15,3-2 0-15,2 2 0 0,-1-2 0 0,1 0 0 0,-1 2 0 16,2-4 0-16,-1 2 0 0,3-2 0 0,-1 0 0 16,-1 2 0-16,2-1 0 0,0 0 0 0,0 0 0 15,2 2 0-15,-1-1 0 0,2-1 0 0,-1 2 0 16,0 1 0-16,2 0 0 16,-2 0 0-16,2 1 0 0,1 2 0 0,-2-1 0 0,3 2 0 0,0-2 0 15,0 2 0-15,2-2 0 0,-2 2 0 0,1-3 0 0,0 2 0 16,-1 1 0-16,3-2 0 0,-3 0 0 0,0 2 0 15,-1-1 0-15,0-2 0 16,-3 1 0-16,2 1 0 0,-2-2 0 0,1 2 0 0,1-3 0 16,0 0 0-16,-2 0 0 0,2 0 0 0,-2 0 0 15,0 0 0-15,2 0 0 0,-1 0 0 0,0-3 0 0,0 2 0 0,0 1 0 16,-1 0 0-16,-1 0 0 0,-1 1-128 0,0-1 128 16,2 3-240-16,-1-3 0 0,0 1 0 0,2-1 0 15,0 2 240-15,1-4 0 0,1 2 0 0,0-1 0 16,1-2 0-16,0 2 0 0,1-4 0 0,0 1 0 15,2 0 0-15,1-4 0 0,-1 2 0 0,4-2 0 16,0-3 0-16,2 1 0 0,2-2 0 0,0-1 0 0,3 2 0 16,2-5 0-16,3-1 0 0,2 1 0 15,2 2-160-15,2-1 160 0,2 2-160 0,0-2 160 0,-1 5 0 0,3-2 0 16,1 2 0-16,-2 0 0 0,1 5 0 0,-5 4 0 16,0-3-128-16,-4 4 128 15,-3-2 0-15,-2 2 0 0,-2 0 0 0,-2 2 0 0,-3 3-176 0,0 0 16 16,-3-4 0-16,-3 4 0 0,0 1-64 0,-3 2-16 15,-2 0 0-15,-2 5 0 16,-2-2 32-16,-3 4 0 0,-2 1 0 0,-6 2 0 16,-3 2 0-16,-4 1 0 0,-1 1 0 0,-4-2 0 15,-2 1-16-15,1-1 0 0,1-1 0 0,0 0 0 0,-3 2 224 0,3-1 0 16,2 1 0-16,6-5 0 0,6-3 0 0,3-2 0 16,-1 0 0-16,3 0 0 0,2 0 0 0,5-3 0 0,2 0 176 0,5-2-48 15,2 1-128-15,4-1 192 0,1-3-64 0,4 4 0 16,4-1-128-16,4 0 144 0,4 4-144 0,5-4 160 15,6 0-160-15,4 0 0 0,1-2 144 0,5 0-144 32,7-2 0-32,2-2 0 0,4 0 0 0,3-3-12304 15,3 0-2416-15</inkml:trace>
  <inkml:trace contextRef="#ctx0" brushRef="#br1" timeOffset="124170.98">27038 7271 7359 0,'-1'0'656'0,"1"0"-528"0,0-1-128 0,0 1 0 0,0 0 1520 0,0-3 272 0,1 2 48 15,-1-1 16-15,2-2 448 0,-1-5 112 0,1 3 16 0,1-4 0 0,1 0-800 0,-2-1-160 0,2 1-16 0,-2 0-16 0,2 0-656 0,-2 1-128 0,1 0-16 0,-2-1-16 16,0 0-448-16,-1-1-176 0,0 1 128 0,-1 0-128 0,1 2 240 0,-1-2-48 0,-2 0 0 0,1-3 0 0,-2 4 432 0,1-4 80 15,-4 3 0-15,1-2 16 0,-1 2 96 0,-1 0 16 16,-2 1 0-16,-2 3 0 0,-2-1-144 0,0 4-32 0,-2 0 0 16,-1 3 0-16,3 3-320 0,-2 1-64 0,-1 5-16 15,0 1 0-15,0 3-256 0,0 5 0 0,-2 1 0 16,0 1 0-16,1 7 0 0,-2-1 0 0,0 3 0 0,-2 2 0 16,2 1 0-16,-1 0 0 0,-1 5 0 0,2-1 0 15,-1 1 0-15,1 1 0 0,1 3 0 0,-1 2 0 16,1 6 0-16,2-2 0 0,1 3 0 15,1 4 0-15,1 0 0 0,2-1 0 0,2-2 0 0,3-1 0 16,2-4 0-16,1-2 0 0,2-7 0 0,3-4 0 16,1 0 0-16,3-4 0 0,3-1 0 0,2-5 0 15,2-4 0-15,2 0 0 0,-1-7 0 0,2 2 0 16,4-2 0-16,2 1 0 0,3-5-128 0,4 2 128 16,0-6-848-16,2 2-80 0,3-6-16 0,2-2 0 15,2-2-656-15,-1-4-144 0</inkml:trace>
  <inkml:trace contextRef="#ctx0" brushRef="#br1" timeOffset="124581.77">27343 7690 2751 0</inkml:trace>
  <inkml:trace contextRef="#ctx0" brushRef="#br1" timeOffset="125020.47">27381 7680 10127 0,'-1'2'896'16,"-2"-2"-704"-16,2 2-192 0,0-2 0 0,0 0 2368 0,-1 0 448 0,1 0 96 0,-3 3 16 0,1-3 80 0,-2 0 0 0,0 0 16 0,0 0 0 0,0 0-1552 0,0-3-304 0,1 3-64 0,0-4-16 0,0 4-848 0,0-2-240 0,-1 2 0 0,-1 0 0 15,0-3 0-15,-1 3 0 16,0 0 0-16,-2 3 0 0,1-1 0 0,-1 0 0 0,-1 3 0 0,0 2 0 16,0-1 0-16,-2 4 160 0,0 2-32 0,-1 1-128 15,1 3 416-15,-2-1-32 0,1 2 0 0,-3 4 0 0,-1 1-256 16,0 1-128-16,1-4 0 0,1 2 128 15,0 2-128-15,2-5 0 0,2-2 0 0,1 0 0 0,1-3 0 0,3-1 192 16,1-1-192-16,1 0 192 16,3-1 192-16,0 0 64 0,1-1 0 0,0 1 0 0,2-4-224 0,1 1-32 15,0 2-16-15,2-3 0 0,0 0-176 0,0 0 0 16,1 1 144-16,2-4-144 0,1 0 0 0,-1 0 0 16,5-3 0-1,-1 0 128-15,0-2-128 0,3-2 0 0,0-2 0 0,1 0 128 0,-1-1 0 0,0-2 0 16,1 0 0-16,-3-2 0 0,2-1-128 0,0-1 192 15,0 1-64-15,-1-4 0 0,-1 1-128 0,-2-1 0 16,0 2 128-16,1-2-128 16,-4 1 0-16,1-1 0 0,-2-2 0 0,-1 2 0 0,-2 0 0 0,-1 0 0 0,-2 1 0 0,-2 1 0 15,-1 3 0-15,-1 4 0 0,-1-2 0 16,0 5 0-16,-1 4 0 0,-1 0 0 0,0 3 128 0,0 3-128 16,0 0 192-16,1 4-48 15,0 0 0-15,2 2 0 0,2-2-144 16,0 3 0-16,2 0 0 0,0 2 0 0,3-3 0 0,0 2 0 0,1 1 0 0,1-3 0 15,0 2 0-15,1-2 0 0,3 4-176 0,-1-3 176 16,2 3-192-16,-1-4 32 0,2 4 16 0,1-4 0 16,-2 2-192-16,0-2-48 0,0 3 0 0,0-2 0 31,-1-4-704-31,-1 4-160 0,-1-1-32 0,1-2-9728 0,0 0-1968 0</inkml:trace>
  <inkml:trace contextRef="#ctx0" brushRef="#br1" timeOffset="125357.25">27667 7194 5519 0,'-4'-8'496'0,"0"3"-496"0,2 2 0 0,0 0 0 15,2 3 2528-15,0 1 416 0,0 1 64 0,0 1 32 0,0 2-1456 0,0 3-304 0,2 5-48 0,-1 3-16 0,0 6 752 0,2 3 144 0,-1 3 16 0,2 4 16 0,0 1-80 16,0 0-16-16,3 3 0 0,-1 1 0 0,0 1-672 0,0-1-144 0,2 2-16 0,-3-5-16 0,0 1-704 0,-1-3-144 16,1 3-32-16,-1-1 0 0,0 1-320 15,1-5 144-15,-1 1-144 0,-1-3 0 0,1 0 0 0,-2-3 0 16,0-1 0-16,0 0 0 0,-1-1 0 0,1-5-192 15,0 1 16-15,-1-2 16 16,2 0-1632-16,-2-3-320 0,0-2-64 0,0-2-13824 0</inkml:trace>
  <inkml:trace contextRef="#ctx0" brushRef="#br1" timeOffset="125594.66">27401 7757 25791 0,'-3'-6'2304'0,"3"2"-1856"0,3 4-448 0,0-4 0 15,2 2 1664-15,2-1 256 0,2-3 32 0,8-4 16 16,6-2-560-16,7-2-96 0,1-2-32 0,2 1 0 16,3 3-448-16,0 0-80 0,0 1-32 0,-3 2 0 15,2-1-384-15,-2 1-80 0,-2 3 0 0,-1-1-16 16,-3 1-240-16,0-3 0 0,-1 5 0 0,-1-2 0 15,-1 0 0-15,-1 2-160 0,-5-1 32 0,2 2-17952 16</inkml:trace>
  <inkml:trace contextRef="#ctx0" brushRef="#br1" timeOffset="126022.45">28082 7751 9215 0,'-2'0'816'0,"0"2"-656"16,2-2-160-16,2 0 0 0,-1 0 704 0,0 0 96 15,2 0 32-15,0 2 0 0,3-2 1088 0,2 0 208 0,3 0 48 0,3-2 16 16,0 0 576-16,3-2 112 0,1-1 32 0,2-2 0 16,3-3-288-16,1-5-64 0,2 1-16 0,-1-2 0 15,-1-1-1664-15,1 0-336 0,-2-2-64 0,-4 3-16 16,-2 1-336-16,1-1-128 15,1-4 0-15,0-1 0 0,-2 2 0 0,-3 0 0 16,-3 0 0-16,-4 3 0 0,0 0 160 0,-5 1-160 0,-1 2 160 0,-2-1-160 16,-3 3 0-16,-3 4 0 0,-2 1-176 0,-2 3 176 15,-2 6-544-15,-3 3 16 0,-3 6 0 16,-3 4 0-16,-3 6-384 0,-2 3-80 0,-4 5-16 16,-1 2 0-16,-2 5 304 0,2 0 64 0,1 2 16 0,3-1 0 15,6-4 480-15,2 1 144 0,2-3 0 0,6-6 0 16,2 1 880-16,3-4 272 0,3-1 64 0,0-2 16 0,4-2-800 15,0-2-176-15,3 0-16 0,2-1-16 0,2-1 160 0,3-2 48 16,4 1 0-16,-1-3 0 0,3-2-144 0,3 2-32 16,4-4 0-16,3 0 0 0,-3-2-256 0,-1-1 0 15,5-1 0-15,-5-2 0 16,-6 1-416-16,3-2-144 0,7 1-16 0,11-6-17168 0</inkml:trace>
  <inkml:trace contextRef="#ctx0" brushRef="#br1" timeOffset="126687.38">29081 7564 35935 0,'-6'-6'1600'0,"1"0"320"0,0 2-1536 0,1 0-384 0,2 2 0 0,1-1 0 0,-1 0 544 0,-1-1 32 0,-3-5 16 0,-4-1 0 0,-3-2-240 16,-2 2-48-16,-1 0-16 0,-1 5 0 0,0 4-896 0,-4 7-176 0,-1 4-48 0,-3 9 0 0,-4 4 144 0,-2 8 32 0,-2 4 0 0,-3 6 0 15,3 1-240-15,2 1-64 0,4-2 0 0,2-3 0 0,5-3 512 0,5-7 80 0,3 0 32 0,5-5 0 16,2-5 1312-16,2-2 272 0,4-3 48 16,3-2 16-16,2-2-928 0,3-6-176 0,3 0-32 0,4-6-16 15,3 0-160-15,2-7 0 0,5-5 0 0,1-4 128 16,4-1-128-16,0-4-144 0,-1 0 144 0,-2-3-208 16,-1 1 208-16,-1-6-144 0,0 1 144 0,-1-1-128 15,-3-2 464-15,-3 5 112 0,-2 0 0 0,-1 5 16 16,-1 1 272-16,-1 5 48 0,-2 4 16 0,-2 4 0 0,-2 2-416 15,-3 4-64-15,0 1-32 0,-3 3 0 0,-1 0 0 16,-1 4 0-16,-1 5 0 0,-3 1 0 0,0 0-288 16,-1 2-272-16,0 3 48 0,-1-2 16 0,0 4 208 0,0 1 0 15,1 3 0-15,0-1 0 0,1 0 0 0,0 2 0 16,2 1 128-16,-1 3-128 0,1-1 0 0,2 4 0 16,0-1 0-16,0-2 0 0,1 2 0 0,0 1 0 15,2 2 0-15,-1-5 0 0,0-4 128 0,0 3-128 16,2 4 0-16,0 5 0 0,0-1 240 0,0 1-64 15,0-5-16-15,0 0 0 0,-2-2-160 0,1-1 0 16,0 0 0-16,0-3 0 0,-2 0 0 0,-2-1 0 0,0-2 0 16,-2-2 0-16,-1 1 0 0,-2-2 0 0,-1 4 0 15,-2-2 0-15,-2-3 0 0,-1 2 192 0,-2-2 0 16,-1 0 0-16,-1-3 32 0,-2-3 16 0,-2 0 0 0,-1-2 0 16,-3-2-240-16,-2-2 144 0,-2-1-144 0,-4-3 128 15,-3 0-128-15,-3 0 0 0,-1-3 0 0,0-1 0 16,-2-2-912-16,1 0-64 15</inkml:trace>
  <inkml:trace contextRef="#ctx0" brushRef="#br1" timeOffset="131304.25">29491 7602 15663 0,'2'-6'1392'15,"0"0"-1120"-15,2 2-272 0,-1 1 0 0,-2 0 0 0,1-1 0 0,3-2-176 0,1-4 176 0,2-2 448 0,-1-4 208 0,0 0 48 16,-5 3 0-16,-2 4 2208 0,-2 2 448 0,-2 2 96 0,-2 4 0 0,1 1-608 0,-2 0-128 0,1 4-32 0,-2 2 0 0,-1 4-1920 0,0 2-400 16,1 4-80-16,-1 3-16 0,2 0-272 0,-2 3 0 15,2 0 0-15,-1 4 0 0,2 0 0 16,0 1 0-16,1 2 0 0,0-3 0 0,0 2 0 0,0-1 0 15,1 0 0-15,2 1 0 0,-1-6 0 0,2 0-176 16,1-2 176-16,3 1-208 16,0-7-288-16,3-2-48 0,2 0-16 0,2-5 0 15,1-1-48-15,2-4-16 0,1-2 0 0,1-2 0 16,2-2 96-16,1-2 16 0,-2-3 0 0,1-1 0 0,0-2 640 0,3-4 128 0,1-3 16 0,3-1 16 16,1-4 240-16,-1 2 48 0,-1-4 16 0,0-3 0 15,-3 1-416-15,-2-1-176 0,-3-2 128 0,-3 3-128 16,-2-1 0-16,-1 3 0 0,-4 2 0 0,-2-2 0 15,-1 1 0-15,-4-2 0 0,0 1 128 0,-2 1-128 16,-2 3 0-16,-3 2 0 0,-2-1 0 0,-1 5 0 16,-2 2 128-16,1 4-128 0,-1 4 0 0,1 0 128 0,0 4-128 15,2 0-176 1,1 1 48-16,0 2 0 0,3 1-320 0,2 0-48 0,0-1-16 0,2 4 0 16,2-3-192-16,0 2-32 0,2 0-16 0,-1-1 0 31,3 0-1040-31,-2 4-192 0</inkml:trace>
  <inkml:trace contextRef="#ctx0" brushRef="#br1" timeOffset="131792.47">30043 7763 35935 0,'-7'20'1600'0,"2"-5"320"0,1-3-1536 0,3-4-384 0,2-3 0 0,0-2 0 0,2 1-528 0,-1 2-176 0,2 7-48 0,1 0 0 0,1 4 976 0,0-1 192 0,-1-3 32 0,0-2 16 0,-2-2 48 0,-1-1 0 0,-2-4 0 0,0 2 0 0,-2-2 512 0,-2-4 128 0,-1 2 0 0,-1-4 16 0,-2 2-720 0,-1-4-160 31,-1-1-32-31,-1 0 0 0,1-1 112 0,-1-3 16 0,-1-3 0 0,3 0 0 0,-3-2-112 0,3-2-16 16,-1-2 0-16,2-5 0 0,2-3-48 0,2-2-16 15,2-1 0-15,2-2 0 0,2-1-64 0,3-2 0 32,3-1-128-32,2 0 192 0,3 1-192 0,2-1 176 15,4 1-176-15,-2 3 160 0,0 5-160 0,2 0 0 0,-2 3 0 16,0 1 0-16,-1 4-128 0,-2-1 128 0,-2 6-160 15,0 0 160-15,-1 1 0 0,-3 2 0 0,0 4 0 0,-2 0 0 16,1-1 0-16,2 5 0 0,0 2 0 16,2 2 0-16,1 2 0 0,2 0-144 0,2 4 144 0,0 1 0 15,2 1-272-15,0 2 16 0,2 2 16 0,-3 1 0 16,-1 1-496 0,0 0-96-16,-1 0-32 0,0-2 0 0,-3 0-464 15,-1 0-80-15,2-2-32 0,-4 1 0 0,3-3-1760 0,-4-2-336 16</inkml:trace>
  <inkml:trace contextRef="#ctx0" brushRef="#br1" timeOffset="132072.13">30701 7465 31327 0,'-1'4'1392'0,"1"-3"272"16,1 2-1328-16,0 0-336 0,2 2 0 0,-1-1 0 0,2-2 560 0,0 6 32 0,2 4 16 0,3 7 0 0,-1 1 80 0,1 2 16 0,-3 3 0 0,-1-3 0 0,-1 0-512 0,-3-1-192 0,-2 1 176 0,-3-4-176 15,-1 0 240-15,-1 1-48 0,-2-3-16 0,-1 0 0 0,-1-1-368 0,-1-3-64 0</inkml:trace>
  <inkml:trace contextRef="#ctx0" brushRef="#br1" timeOffset="132225.47">30707 6985 5519 0,'-16'-16'496'0,"6"4"-496"15,2 2 0-15,3 4 0 0,3 3 8384 0,4 3 1568 16,0 0 320-16,2-2 64 0,2 1-8096 0,4 1-1632 15,5 0-320-15,3 3-64 16,3 0-768-16,2 1-160 0,-1 2-16 0,0 0-17904 0</inkml:trace>
  <inkml:trace contextRef="#ctx0" brushRef="#br1" timeOffset="132588.22">31401 7314 34095 0,'-2'-10'1504'0,"-2"4"320"0,0 0-1456 0,2 0-368 15,0 2 0-15,1 2 0 0,0-2 1632 0,-2-2 256 16,0-7 48-16,-2 1 16 0,0-4-800 0,-1 1-176 0,1 4-16 0,1 0-16 15,-1 5-944-15,0 4 0 0,0 2 0 0,-1 2 0 16,-3 6-448-16,-1 5 16 0,-1 5 16 0,-4 5 0 0,-2 5 48 0,-1 0 16 16,-3 1 0-16,-2 3 0 15,-1 0 352-15,-2 3 0 0,-2-2 0 0,1 5 0 0,-2 1 0 0,0-1 0 16,4-1 0-16,6-2 0 0,3-5 512 0,4-2 0 0,6 0 16 0,4 0 0 31,3-6-272-31,4 0-48 0,2-5-16 0,3 1 0 16,4-2-192-16,1-3-256 0,2 2 48 0,3-5 16 31,1-4-448-31,1 1-64 0,4-6-32 0,1-2-11712 0,3 1-2336 0</inkml:trace>
  <inkml:trace contextRef="#ctx0" brushRef="#br1" timeOffset="133125.1">31821 7479 22111 0,'-2'-4'976'0,"1"-1"208"0,-1 1-944 0,2 2-240 16,0 1 0-16,2-3 0 0,-2 2 320 0,1-2 32 16,0-2 0-16,-1-3 0 0,0 2 624 0,-2 0 128 0,-1 1 32 15,-3 4 0-15,0-1 1040 0,-3 6 224 0,-1-1 32 0,-2 4 16 16,0 4-1040-16,-2 0-192 0,0 3-64 0,1 3 0 15,-1-2-672-15,1 4-144 0,-1 0-16 0,0 3-16 16,1 2-160-16,0-1-16 0,1 1-128 0,1 2 192 16,1 0-192-16,0 0 0 0,0 0 0 0,2-2 0 15,0-1 0-15,3-3 0 0,1-1-160 0,2-4 160 16,1-2-240-16,1 0 48 0,1-5 0 0,0-1 0 16,3-2 48-16,1-2 16 0,1-2 0 0,2-2 0 15,1 2 128-15,1-7 144 0,3 1-16 0,-1-4-128 0,2-2 224 16,0-3-64-16,1-2-16 0,-1-2 0 0,1-1-144 15,-2-1 0-15,1 2 0 0,-2-4 0 0,-1-1 0 16,-1 1 0-16,-1 1 0 0,-3 1 0 0,-1 4 0 16,-1 4 0-16,-2 2 0 0,-2 6 0 0,0-1 0 0,-1 6 256 15,-1 0 0-15,-1 0-16 0,1 6 144 0,-1-1 16 16,1 1 16-16,2 6 0 0,0-3-288 0,1 4-128 16,3-1 0-16,-1 4 128 0,2 0-128 0,1 0 0 15,2 0 0-15,-1 3 0 0,3 0 0 0,1-3 0 16,2 2 0-16,-1 0 0 0,2-1 0 0,2 0 0 15,1 4 0-15,2-4 0 0,0 1-192 0,1-2 0 0,-1-3-16 16,-2 2 0 0,-1-2-384-16,-1-3-80 0,-3-1-16 0,-2-2-17728 15</inkml:trace>
  <inkml:trace contextRef="#ctx0" brushRef="#br1" timeOffset="133458.26">32378 6329 31327 0,'-4'5'1392'0,"2"1"272"0,0-1-1328 0,2 3-336 16,3-1 0-16,-2-1 0 0,3 4 1296 0,0 5 192 0,1 11 48 0,2 11 0 0,2 8-288 0,-1 12-48 0,2 3-16 0,-4-1 0 0,1 3-496 0,-3-3-112 0,0 1 0 0,-1-4-16 15,-2 5 80-15,-4-2 32 0,1 4 0 0,-3-2 0 0,0 2-224 0,-2 0-64 16,-2-2 0-16,-1-4 0 0,0 0-384 0,-1-3 0 0,0-1 0 0,0-2 0 16,0-3 0-16,1 1 0 0,-1-2 0 0,1-6 0 15,1-2 0-15,2-7 0 16,2-1 0-16,1-5 0 15,5-4-416-15,-1-4-64 16,4-4-16-16,1-5 0 0,2-3-560 0,2-6-112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32:00.89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5479 4192 40543 0,'-1'-1'3600'0,"1"1"-2880"0,1 0-576 0,3 0-144 0,0 0 0 0,1 0 0 0,1-3-192 0,2 1 192 0,3 0-784 0,3-4-48 0,-2 0 0 0,-2-3 0 15,-2 2 672-15,-6-3 160 0,-2 1 0 0,-5 0 0 0,-3-1 160 0,-8 1 64 0,-5-1 16 0,-8 1 0 0,-1 2 336 0,-9 1 64 0,-11 2 0 0,-10 2 16 0,-9-1-384 0,-9 2-80 0,-3 2 0 0,-7 2-16 0,-7-3 16 0,-7 2 0 0,-6 3 0 0,-2 1 0 16,6-1 80-16,8 1 32 16,5-2 0-16,-20 2 0 0,-22 2 112 0,-18 0 32 15,-8 0 0-15,5 0 0 0,22-1-144 0,-18-1-32 16,-19 1 0-16,-12 2 0 0,0 0 16 0,1 0 0 15,-2 1 0-15,-2 0 0 0,-2 1-288 0,1 3 0 16,4-2 0-16,2 1 0 0,4 3-192 0,-1 0-112 0,0-4-16 0</inkml:trace>
  <inkml:trace contextRef="#ctx0" brushRef="#br1" timeOffset="13262.76">4921 6629 4607 0,'-1'3'400'0,"-2"-3"-400"0,-1 2 0 0,0 2 0 0,3-2 2832 0,0-2 496 0,-2 4 80 0,-1-1 32 0,-3 4-2448 0,-2 2-480 0,1 1-112 0,-1-3-16 0,2 2 0 0,-1-3 0 0,3-4 0 0,2 2 0 16,-1-2-96-16,1-2-32 16,1 0 0-16,1-2 0 0,-1 2-256 0,1-4 0 0,0 2 0 0,0 2 0 15,1-4 576-15,-2 2 64 0,1 2 16 0,0-3 0 16,-1 2 512-16,0-2 112 0,0 3 0 0,1 0 16 16,-1 0 208-16,1-1 32 0,2 1 16 0,1-1 0 15,0 1-576-15,1-1-112 0,1 1-32 0,3-3 0 16,0 2-448-16,2-1-80 0,2 2-32 0,2-4 0 0,0 4-96 0,2-3-32 15,2 0 0-15,3 0 0 0,0-1-144 0,1 1 0 16,2 0 0-16,2 0 0 0,1 0 192 0,2-1 16 16,-1-1 0-16,1 4 0 0,-4-1 64 0,6-2 16 15,2 0 0-15,4 2 0 0,1-1-128 0,3 0-32 16,3 0 0-16,4 2 0 0,2-2-128 0,3 0 0 16,3 3 0-16,-5-3 0 0,-6 3 240 0,9-3 16 15,14 3 0-15,8-5 0 0,-2 3-112 0,-2-1-16 16,-2-2 0-16,-4 1 0 0,-2 0 0 0,3 2 0 15,3-2 0-15,4-1 0 0,3 1-128 0,-1 3 0 0,2-1 0 16,-3-2 128-16,-1-2-128 0,6 0 0 0,6 1 0 16,3 0 0-1,2-1 0-15,1-3 0 0,0 0 0 0,-1 2 0 0,1 1 0 0,-2-1 0 0,0 1 0 0,-3 0 0 16,-8 0 0-16,5 2 0 0,2 4 0 0,-1 0 0 16,1 0 0-16,-6 0 0 15,-3 0 0-15,7 3 0 0,6 3 0 0,2-2 0 0,0-1 0 0,2-3 0 16,-3 0 0-16,3 0 0 0,2 0 0 0,3-1 0 0,1-5 0 15,4 1 0-15,6 1 0 0,-1 1 0 16,-1-4 0-16,1 1 0 0,0-3 0 0,-2 2 0 0,-1 5 0 16,-2-6 0-16,-1 2 0 0,-4 0 0 0,-11 1 0 0,-2 4 0 15,1-2 0-15,-3 1 0 0,-2 0 0 0,-2 0 0 32,-3 2 0-32,2-1 0 0,0 2 0 0,4-2 0 0,-2-2 0 0,3 1 0 0,0 1 0 0,8 1 0 15,7-3 0-15,0 1 0 0,-8-2 0 0,5-2 0 31,5 3 0-31,-1 0 0 0,-3-1 0 0,-5 0 0 0,-1-1 0 0,3 4 0 0,2 1 0 0,-2-3 0 32,-5 1 0-32,-7 1 0 0,-3 1 0 0,-3 0 0 0,-1 3 0 15,-4-3 0-15,-3 0-128 0,-4-2 128 0,-5 1 0 16,0-2 0-16,2 3 0 0,-2 0 0 0,4 0 0 0,-1 0 0 16,-2 0 0-16,0 0 0 0,5-3 0 0,3 3 0 15,0-3 0-15,1 3 0 0,0 3 0 0,-1-3 0 16,-2 0 0-16,-3 0 0 0,-4-3 0 0,-4 2 0 15,-3 2 0-15,-5 2 0 0,-5-3 0 0,-7 3 0 16,-4 0 0-16,-8-3-176 0,-3-3 176 0,-7 3-192 16,-3 0-848-16,-4-2-176 0,-3 2-48 0,-2-1 0 15,-1-2-1648-15,-1 2-336 0</inkml:trace>
  <inkml:trace contextRef="#ctx0" brushRef="#br1" timeOffset="14498.68">4928 8658 27647 0,'-3'-1'2448'0,"1"-1"-1952"0,0 2-496 0,2 0 0 0,0 2 1424 0,-1-2 192 0,0 0 48 0,-1 0 0 0,-2 1-1664 0,-1 2-160 0,1-1-112 0,0 2-32 0,2-1-272 0,1 0-48 0,2 1-16 0,0-1 0 16,4 0 32-16,3-3 0 0,-1 3 0 0,5-3 0 0,4-3 608 0,8 1 288 0,7-2-32 0,2-2 0 15,3 2 896-15,0 0 192 16,-3-1 16-16,4 2 16 0,8-1-336 0,3-2-64 16,4 0-16-16,-2 2 0 0,-3-1-512 0,8 1-96 0,11 1-32 15,5 0 0-15,1 3-48 0,2-2-16 0,4 2 0 0,4-2 0 16,2-1-256 0,4 0 0-16,5 1 0 0,3 1 0 0,-2-2 320 0,6-1-32 0,6-2-16 0,1 0 0 15,-5 0-272-15,8 0 0 0,5-4 0 0,0 0 0 16,-8 1 160-16,9-1-32 0,10-1 0 0,4 0 0 15,-3-1 0-15,-4 2 0 0,-7 1 0 0,6-1 0 16,6 2-128-16,3 0 0 16,4 3 144-16,-3 1-144 0,-1-2 0 0,-1 5 0 0,0 1 0 0,-5-2 128 15,-9-1-128-15,-2 2 0 0,2 1 0 0,4 0 0 0,3 0 0 16,2-3 0-16,0 1 0 0,1 1 0 0,-4-5 0 16,0 1 0-16,0 1 0 0,6 0 0 0,4-2 0 0,0 0 0 31,-2 2 0-31,0-1 0 0,2 0 0 0,2 3 0 0,-1 2 0 0,0-4 0 0,-2 2 0 0,-4-1 0 15,-4 3 0-15,-6-1 0 0,-3-2 144 0,-5 0 16 16,-5 3 0 0,-7 0 0-16,-5 0-160 0,-8-3 0 0,-9-3 0 0,-1 2 128 0,-1-2 0 0,-1 2 0 15,0 4 0-15,-2-5 0 0,0 2-128 0,-5-5 0 32,-2 3 144-32,-1 2-144 0,1-1 0 0,-1-1 0 0,0 1 0 0,-3 1 128 15,-1-4-128-15,-1-1 0 0,-2 4 0 0,-2-3 128 16,1 4 64-16,-2-3 32 0,-1 2 0 0,-4 2 0 15,0-1-96-15,-5 2 0 0,-1-1-128 0,-6 2 192 16,-1-3 48-16,-5 3 0 0,-1 0 0 0,-6 3 0 16,-2-3-112-16,-4 0-128 0,-3 0 176 0,0 0-176 15,-3 0 0-15,-3 0 0 0,-1 0 0 0,-1 0-144 16,0-3 144-16,-1 2 0 0,1 1 0 0,0-4 0 0,1 2-176 16,1-1 176-16,2 0-208 0,2 0 80 0,1-1-128 15,0 1 0-15,-4 0-16 0,5 1 0 16,0-2-176-16,3 0-48 0,4 1 0 0,-1 0 0 0,-1-1 176 0,0 2 16 15,0-2 16-15,-2 2 0 0,0 2-32 0,-1-4 0 16,-3 4 0-16,-2-2-11632 16,0 0-2320-16</inkml:trace>
  <inkml:trace contextRef="#ctx0" brushRef="#br1" timeOffset="23302.89">5365 5440 43311 0,'-6'0'3840'0,"1"2"-3072"0,5-1-608 0,2 2-160 0,-1-3-1824 0,0 2-400 0,-1 2-80 15,0 2 0-15,0 0 400 0,1 4 96 0,3 0 16 0,1 3 0 0,0-1-576 0,1 1-96 0,0 6-32 0,-1 0 0 0,-1 5 640 0,0 2 128 0,-3 6 32 0,-1 3 0 0,0 6 1376 0,-3 0 320 16,1 1 0-16,-2-1 0 0,0-1 0 0,-1-1 144 16,-1-2-144-16,1-3 160 0,0-4-160 0,0-2 0 15,2 1 0-15,-2-2 0 16,1-3-992-16,2-3-128 0,0-5-32 0,1-3 0 0,0-2 1312 16,1-3 256-16,-1-3 48 0,-1-5 16 0</inkml:trace>
  <inkml:trace contextRef="#ctx0" brushRef="#br1" timeOffset="23906.5">5127 5362 3679 0,'-6'-8'320'0,"1"2"-320"0,1 0 0 0,1 2 0 0,2-1 4800 0,1 4 880 0,1-3 176 15,1-2 32 1,-1-5-3936-16,4-3-800 0,1 0-144 0,3-3-48 0,2 4-832 0,1 1-128 0,3-1 0 0,1 1-160 16,3 2 160-16,0 0 0 0,4 0 0 0,0 1 0 15,2 1-224-15,1 0-112 0,4-2-32 0,2 2 0 16,1 0 240-16,0 0 128 0,2 2-160 0,-3-1 160 16,-1 4 0-16,-2-3 0 15,-2 3-128-15,-4 2 128 0,1-2 0 0,-3 3 0 0,-3 0 0 16,0 3 0-16,-1 3 0 0,-1-1 0 0,-2 4 0 0,-2-1 0 0,-2 6 0 15,-3 1 128 1,1 1-128-16,-2 4 0 0,-1 1 256 0,0 2-64 0,1 4-16 0,0-1 0 16,0-1-48-16,1 1 0 0,0-1 0 0,-1-3 0 0,0 3-128 0,1-3 0 15,-4 0 0-15,0 0 0 0,-3-2 0 0,-4 1 0 32,-1-1 128-32,-2-1-128 0,-2-3 160 0,-3-4 0 0,-3 2 0 0,-3-3 0 0,0-1 704 0,-6 0 144 15,-3-4 16-15,-4 0 16 0,0-2-272 0,-1-1-48 16,0 0-16-16,-1-1 0 0,1-2-464 0,2 0-112 15,0-2 0-15,2 2-128 16,-1-4-224-16,-2 2-160 0,1-2-16 0,-3 1-16 16,2 0-1392-16,2 3-288 0,0-4-48 0,3 4-16 31,3 1-1712-31,3 2-352 0,4-3-64 0,2 2-2976 0</inkml:trace>
  <inkml:trace contextRef="#ctx0" brushRef="#br1" timeOffset="24391.75">6327 5140 11967 0,'0'-7'1072'0,"-1"3"-864"0,0-2-208 15,0 4 0-15,1-1 3808 0,0 2 720 0,-2 1 144 0,1 0 16 0,0-5-3648 0,-1 4-720 0,-2-3-160 0,0 2-32 0,-2 2-896 0,0 0-192 0,0 0-48 0,-2 0 0 16,1 0 384-16,-1 2 80 0,0-1 16 0,-2 2 0 0,0 0 384 0,0 0 144 0,-1 3 0 0,-2 0-144 15,-1 4 1104-15,-2 0 240 0,-1 2 32 0,-2 4 16 16,-4 7 320-16,-3-2 64 0,2 5 16 0,-3 0 0 16,-1 2-944-16,0-1-176 0,2 2-32 0,1-6-16 15,3 2-480-15,0 1 0 0,-1 5 0 0,2 0 0 16,3 1 0-16,3 3 128 0,3 3-128 0,2-1 0 16,2 5 288-16,2-4-32 0,2 6-16 0,2-6 0 15,0-1-240-15,0-4 128 0,1 1-128 0,0-6 0 16,2 4 0-16,-1-3-128 0,3-4-16 0,-1-2 0 15,4 2-320-15,2 0-64 0,3-1-16 0,1 0 0 16,4 1-352-16,1-7-64 0,2 1 0 16,0-3-16-16,2-4-592 0,0-2-112 0,2 0-32 0,1-1 0 15,0-5-832-15,0 1-160 0</inkml:trace>
  <inkml:trace contextRef="#ctx0" brushRef="#br1" timeOffset="25024.68">6556 5762 16575 0,'-6'-2'1472'0,"1"1"-1168"0,0 1-304 0,3-3 0 0,0 3 1312 0,-1 0 208 0,-5-1 32 0,-5-2 16 0,-3 1-1568 16,-2 1-432-16,-1 1-16 0,1 0-16 0,1 3 464 0,0 0 0 0,-1 4 0 0,2 0 0 0,-1 1 0 0,1 2 0 16,0 0 0-16,1 2 0 15,1 1 0-15,1-1 0 0,0 2-144 0,0 1 144 0,0 1 144 0,0 0 112 16,0 2 32-16,0 0 0 0,0 3 240 0,1-3 48 15,1 2 16-15,2 0 0 0,4-2-304 16,3-2-64-16,2-1-16 0,2-2 0 0,3-1-32 16,3-5-16-16,-1 2 0 0,3-3 0 0,0 0-160 0,1-4 192 0,0 0-192 15,2-2 192-15,0 0-64 0,2-4-128 0,1-1 192 0,1-1-64 16,2-1-128-16,-1-2 0 0,1-1 0 0,2 0 128 16,1-5-128-16,1 2-192 0,-1-3 32 0,-1 0 16 15,-3 1-144-15,1 1-32 0,-3-1 0 0,-1 2 0 16,-3 0 32-1,1 1 0-15,-4 2 0 0,1-2 0 0,0 0 288 0,-2-1 0 0,-1 3 0 0,0 0 0 16,0 2 320-16,-4-2 64 16,1 4 0-16,-3 2 16 0,1 1 256 0,-1 3 48 0,-1 3 16 0,1 1 0 15,0-1-336-15,2 4-80 0,0 1-16 0,1 2 0 0,1-3-32 16,1 2 0-16,0 0 0 0,1-2 0 0,-1 2-128 16,1-2-128-1,-1-1 192-15,2 1-192 0,1 1 128 0,-2-2-128 0,0 2 0 0,1 1 0 16,2-2 448-16,-2-1 16 0,2 3 16 0,0 1 0 0,2 0-16 0,0-2 0 15,0 5 0-15,0-6 0 0,-1 2-464 0,1-3 0 16,0 1-176-16,-1-1 176 16,0 3-1504-16,-1-3-176 0,0 1-48 0,-3-1-11008 0</inkml:trace>
  <inkml:trace contextRef="#ctx0" brushRef="#br1" timeOffset="25355.67">6933 6163 35935 0,'0'0'3200'0,"-1"-2"-2560"0,0 2-512 0,0-3-128 0,1 3 1136 0,1 0 208 0,0 0 32 0,0 0 16 0,2-1-3264 0,2 1-656 0,0 1-128 0,-5-1-32 16,0 0 928-16,21 12 176 0,-14-3 48 0,-1-1 0 15,1 3-624-15,-3-1-112 0,0 2-32 0,-3 2 0 16,-1 2-160-16,-2-2-32 0</inkml:trace>
  <inkml:trace contextRef="#ctx0" brushRef="#br1" timeOffset="26573.74">6915 6047 32255 0,'-1'-4'2864'0,"-1"2"-2288"0,2 2-576 0,0 0 0 0,0-3-624 0,0 2-224 0,0-2-48 0,-1 0-16 0,0-3-656 16,-2-4-128-16,2 1-32 0,0 2 0 0,0-2 1536 0,1-1 320 0,0 1 48 0,1 2 16 0,1 1 1072 0,1 0 208 0,1-1 64 0,-1 4 0 0,2-2-192 0,0 3-48 15,0 2 0-15,-1 0 0 0,1 0-336 0,-3 0-64 0,3 2 0 16,-1 0-16-16,0 1-448 0,-1-3-96 0,1 1-16 0,-2 1 0 0,1-2-320 0,-2 3 0 15,2-2 0-15,-2 2 0 0,-1 0 0 0,0 0 0 16,-1 0 0-16,-1 0 0 0,0 3 0 0,-3 4 128 16,0 0-128-16,-1 2 0 0,0 2 144 0,0 1-144 0,1-3 192 15,-2 0-192 1,1 6 128-16,0-1-128 0,1 3 0 0,0-2 0 0,3 2 0 0,-1-1 0 0,2-1 0 16,0-2 0-16,2 0 0 0,0-3 0 15,2 0 0-15,0 0 0 0,1-3 0 0,2-2 160 0,0-1-160 0,2-4 128 16,-2 1 160-16,1-3 32 0,0-1 0 0,-1-1 0 15,0 0-320 1,-1-3 128-16,0-1-128 0,-1-2 0 0,-1 0 0 0,0 1 0 0,-1-4 0 0,0-2 0 16,-1 0 0-16,-1-1 0 0,0 3 0 0,-1-4 0 15,-2 1 0-15,-1 0 0 16,1-7 0-16,-2 5 0 0,0-4 144 0,0 2-144 0,1 2 0 16,0-5 144-16,2 2-144 0,-1-1 160 15,3 1-160-15,-1 2 160 0,2 0-160 0,-1 3 128 0,2 1-128 0,0 4 128 0,-1 2-128 0,1 0 0 16,-1 4 0-16,0 0-176 0,2 4 176 0,-2 0 0 15,0 2 0-15,0 2 0 0,2 0 0 0,-2 3-128 16,3 2 128-16,-3 1 0 0,1 3 0 0,0-1 0 16,0 2 0-16,-1 2 0 0,1 3 0 0,0-1 0 31,-1 0 0-31,2 1 0 0,-2-2 0 0,0 3-128 16,0-5 0-16,1 0 0 15,-2 0-256-15,0-4-32 0,0 2-16 0,-2-5 0 16,0 2-272-16,0-4-48 0,-1 0-16 0,-1-4-10176 0,2 1-2032 15</inkml:trace>
  <inkml:trace contextRef="#ctx0" brushRef="#br1" timeOffset="27206.52">6797 5027 34095 0,'0'5'3024'0,"2"-2"-2416"0,0 0-480 0,2 0-128 0,1 0 0 0,0 1 0 0,3 2-176 0,6 1 176 0,6 4-496 0,6 5 0 0,6-2 0 0,1 2 0 15,4-1 496-15,0 1 0 0,2-1 0 0,0-2 0 0,6 6 0 0,-1 0 0 0,2 0-128 0,-1 4 128 0,-2-1 0 0,-1 4 0 16,-3 1 0-16,-1 1 0 15,-3 2 256-15,-1 4 32 0,-1 1 16 0,-2 3 0 0,-1-3-64 0,-3 5-16 16,0 1 0-16,-2-2 0 0,-2 5 544 0,-3-6 128 16,-2 3 0-16,-6-5 16 0,-5-2-272 0,-3 0-64 15,-3-5-16-15,-4 2 0 0,-4-2-320 0,-4 2-64 0,-4-3-16 16,-2 0 0-16,-3-2-32 0,-2-3-128 0,-3-1 192 16,-2-4-64-16,-4 2-256 0,-2-1-64 0,-3-3-16 15,-2 0 0 1,-3-4-672-16,-5 1-128 0,-6-1-16 0,-6 0-15488 15</inkml:trace>
  <inkml:trace contextRef="#ctx0" brushRef="#br1" timeOffset="27824.87">5698 7162 39615 0,'-6'4'3520'0,"2"-2"-2816"0,3 2-560 0,1-1-144 0,2 0 0 0,0 1 0 0,-2 5 0 0,1 7 0 0,1 8-560 0,3 5-80 0,3 6-32 0,0 0 0 0,1 2 544 0,1 4 128 16,1 8 0-16,0-1 0 0,0 5 0 0,-2 4 0 0,-3 0 0 0,-2 0-128 0,0-1 128 0,-6-5 0 0,-1-4 0 15,-4-5 128-15,0 1 272 0,-3 0 64 0,-1-3 16 0,-1-1 0 16,-1-2-480-16,1-3 0 16,0-3 0-16,-2-4 0 15,0-3-432-15,1-8-80 0,2-4 0 0,-2-5-16 16,3-2-1280-1,0-7-256-15</inkml:trace>
  <inkml:trace contextRef="#ctx0" brushRef="#br1" timeOffset="28249.89">5557 7077 26719 0,'10'0'1184'0,"-3"-3"240"0,2 1-1136 0,-2 2-288 16,0 0 0-16,-1-1 0 0,2 1 0 0,7 0 0 16,9-4-208-16,7 2 80 0,5-5 128 0,-1 4 0 15,-1-4 128-15,-4 4-128 0,-3-2 496 0,-3 1 16 0,-1 0 16 16,-4 2 0-16,1-1 1072 0,-1 2 224 0,-1 1 32 0,0 0 16 15,-1 4-1136-15,-1-2-224 0,-1 5-64 0,1 2 0 16,-1 4-448-16,0 0 0 0,-2 3 0 0,1 3 0 16,-2 1 0-16,2 3 0 0,1 6 0 0,-1-3 0 15,1 0 0-15,-1 1 0 0,0-4 0 0,-2 0 0 16,-2-2 0-16,-2-5 0 0,-1 0 0 0,-2 0 0 16,-4-1 0-16,-4 1 0 0,0-4 0 0,-4 2 0 0,0 1 336 15,-5-3 128-15,-2 2 32 0,-2-2 0 0,-1 0 48 16,-2 1 16-16,-2-3 0 0,-1-1 0 0,-2-2-352 15,1-1-64-15,-3 0-16 0,-1 0 0 0,2-2-128 0,-1-4 0 16,0 2 144-16,1-4-144 0,2 2-160 0,-1-6-96 16,2 0-32-16,0-2-11712 15,2-1-2336-15</inkml:trace>
  <inkml:trace contextRef="#ctx0" brushRef="#br1" timeOffset="28709.09">6964 6846 13823 0,'-2'0'1216'0,"-2"0"-960"0,-1 0-256 0,0 1 0 0,1-1 5808 0,2 2 1104 16,0 0 240-16,-5 0 32 0,-1 2-6256 0,-5 2-1248 0,0 3-256 0,-2 0-64 0,0 1-448 0,-1 3-112 0,0 2-16 0,-4 1 0 15,-1 0 576-15,-4 6 96 0,-2 0 32 0,-3 3 0 0,1 1 288 0,-3 5 64 16,-2 1 16-16,1 3 0 0,1-1 1040 0,0 7 224 16,-1 0 32-16,5-6 16 0,6-3 192 0,-2 0 48 15,2 2 0-15,2 4 0 0,4-3-816 0,1 2-144 16,3 2-48-16,1 2 0 15,2-1-400-15,2-1 0 0,1 2 128 0,1-3-128 16,3-2 0-16,2-3 0 0,2-1 0 0,1-1 0 0,3-5 0 0,3 3 0 16,2 2-160-16,4-3 160 0,2 0-144 15,2 1 144-15,3 1-128 0,3-2 128 16,2 0-416-16,3 0 0 0,-1 0 0 0,2-2 0 16,-1-1-304-16,0-2-64 0,-2 2-16 0,-2-3 0 15,-1-1-1056-15,-3-1-192 0,-2-4-64 0,-2 0 0 16,0 0-496-16,-3-1-96 0,-1-1-32 0,-1-3 0 0</inkml:trace>
  <inkml:trace contextRef="#ctx0" brushRef="#br1" timeOffset="29281.09">7299 7684 43311 0,'-8'0'1920'0,"0"0"384"0,0 0-1840 0,1-2-464 0,4 0 0 0,-1 0 0 0,-1 2-1040 16,-4-4-304-16,-3-2-64 0,-6 0-16 0,-2 0-560 0,-3-1-128 0,2 4 0 0,0 0-16 0,-1 6 1088 0,0 0 208 0,-4 6 64 0,-1 5 0 0,-3 2-160 0,0 5-32 16,-2 5 0-16,1-2 0 0,3 2 1088 0,3-1 192 0,4-3 64 0,4-3 0 0,4 1 1856 0,5-2 368 15,2-2 80-15,2 3 0 0,4-3-1504 16,2 0-304-16,5-4-64 0,1 1-16 16,5-3-1040-16,1-4-208 15,5 0-32-15,2-6-16 0,2 0-592 0,3-6-128 0,3 2-32 16,1-4 0-16,0-2-240 0,1-3-48 0,3-2-16 0,-2 2 0 15,-1-6-32-15,-1 1 0 0,-1-2 0 0,-2 0 0 0,-2 2 976 16,-3-1 192-16,-2 1 32 0,-5-1 16 0,-3 2 992 0,-2-2 192 16,-1 3 32-16,-3 4 16 0,-1-1 352 0,-1 5 80 15,-2 1 16-15,-2 3 0 0,-1 1 240 0,0 3 48 16,-3-2 16-16,2 4 0 0,-3-2-656 0,1 3-128 16,-2 1-16-16,0 3-16 0,-1 1-496 0,1-2-112 0,0 2 0 15,-1-2-16-15,0 3 64 0,2-2 16 0,-1 4 0 16,1-3 0-16,2 3-256 0,-2 2 0 0,1 0 0 15,2 0 0-15,-1 2 128 0,1 1-128 0,2 3 0 0,0-1 0 16,0 0 384-16,2 3 0 0,2-3-16 0,-1 2 0 16,5 2-176-16,-1-3-16 0,3-1-16 0,0 2 0 15,1-5-416-15,2 1-96 0,1 0-16 0,0-2 0 16,1-3-1472-16,-2-1-288 16</inkml:trace>
  <inkml:trace contextRef="#ctx0" brushRef="#br1" timeOffset="29756.9">7507 8054 11967 0,'0'-6'1072'0,"-1"-3"-864"0,1 3-208 0,0 2 0 0,0 2 1264 0,0-3 208 15,1-8 32-15,2-3 16 0,2-9-608 0,2 3-112 0,2 0-32 0,0 3 0 0,1 3 1760 0,-1 6 352 0,1 2 64 0,0 2 0 0,0 2-848 0,-2 4-176 0,3 0-48 0,-2 1 0 0,2 4-1168 0,-1-1-224 16,0 2-48-16,-1 1-16 0,1 2-208 0,-3 1-32 15,0 0-16 1,-2 1 0-16,-1-1-160 0,-1 2 0 0,-3 1 0 0,-2-2 0 16,-1 4 0-16,-2-3 0 0,-3 4 0 0,0-2-176 15,-2 0 176-15,-1 0 192 0,-1 1-32 0,0 1-16 0,1-1-144 0,1 1 0 16,0-3 144-16,3 4-144 16,1-3 128-16,2-1-128 0,3-3 128 0,2-2-128 0,3 2 208 0,-1-4-16 15,6 2-16-15,0 0 0 0,0 2-48 0,1-1-128 16,2-2 192-16,0 2-64 15,-1 1-128-15,3-3 0 0,-2 2 0 0,2-3 0 0,0 0 0 0,1 1-272 16,0-1 64-16,-1-3 16 16,-1 0-464-1,0-2-96-15,-1 2-16 0,0-7-10832 0,1 1-2176 0</inkml:trace>
  <inkml:trace contextRef="#ctx0" brushRef="#br1" timeOffset="30262.93">7743 6919 21183 0,'-7'0'1888'0,"2"0"-1504"0,0 0-384 0,2-3 0 0,2 3 2944 0,1 0 512 0,0 0 96 0,0 0 32 0,1-2-2112 0,2 0-432 0,2 2-80 0,2 0 0 0,6 4-960 0,2 2-144 0,2 4-48 0,1 3-16 0,3 1 208 0,3 4 0 0,2 4 0 0,0 3 160 15,-1-1 176-15,1 1 48 0,1 7 0 0,0 0 0 16,0 3-48-16,-2 0 0 0,1 1 0 0,-3 1 0 16,0 1-96-16,-2-1-32 0,-3 1 0 0,1 0 0 15,-3-3-64-15,1 4-16 0,0 2 0 0,1 2 0 0,-1-2 64 16,0 1 16-16,-1 1 0 0,-2-5 0 0,-2 1-64 15,-3-5-16-15,-2-2 0 0,-3-1 0 0,-1-2-128 0,-3-1 192 16,-3 1-192-16,-1-3 192 0,0-2-368 16,-4-1-64-16,-2-1-16 0,-2-2 0 15,-2 1-448-15,-3-3-80 0,-2 2-32 0,-3 0-10960 16,-3-2-2208-16</inkml:trace>
  <inkml:trace contextRef="#ctx0" brushRef="#br1" timeOffset="31008.66">5741 9183 15663 0,'0'2'1392'0,"0"0"-1120"0,2 0-272 0,-1 0 0 0,0 0 2096 0,1 3 352 0,3 2 80 0,2 5 16 0,3 7-1536 0,1 4-304 0,3 8-64 0,-1 4-16 0,-2 2 848 0,0 5 160 0,-2 6 32 0,-3 4 16 0,-2 5-368 0,-3 0-80 15,-1 4-16-15,-4-1 0 0,-2 0-688 0,-4 0-144 16,-2-3-16-16,-4 2-16 0,-3 2-48 0,-1-7-16 0,1 0 0 0,-1-4 0 15,1-6 112-15,2-2 32 0,1-5 0 0,3-5 0 16,2-4-304-16,3-3-128 0,0-3 128 0,3-4-128 16,2-4-272-1,0-6-144-15,4-2-32 0,1-3-17584 0</inkml:trace>
  <inkml:trace contextRef="#ctx0" brushRef="#br1" timeOffset="31456.96">5647 9205 43311 0,'-7'-10'1920'0,"2"2"384"0,1-2-1840 16,4 2-464-16,3 3 0 0,2 2 0 15,3-6-864-15,3-2-272 0,8-7-48 0,8-4-16 32,9-4-448-32,6 0-80 0,3 4-32 0,0 3 0 0,1 3 1248 0,0 5 240 0,1 4 48 0,-3-2 16 15,-2 5-64-15,-4 1-16 0,-5 3 0 0,-3 0 0 16,-7 3 880-16,-3 0 176 0,-4 3 48 0,-4 4 0 16,-2 0 432-16,-2 2 96 0,-2 1 0 0,-1-1 16 15,-2 4-544-15,0 1-112 0,1 4-32 0,-2 4 0 0,2 1-432 0,0-1-96 16,0 3-16-16,3 1 0 0,0 0-128 0,3 0 160 15,-3-2-160-15,1-1 160 0,-1-1-160 0,-2-3 0 16,-1 0 0-16,-3-2 0 0,-1-1 0 0,-4-1-176 16,-2-2 48-16,-4 3 0 0,-3-6 0 0,-6 3 0 15,-3-1 0-15,-5-1 0 0,0 1 128 0,-8-3-128 16,-3 0 128-16,-4 0-128 0,-3-1 128 0,0-5 256 16,0 4-64-16,0-7-16 0,3 4-176 0,0-7 0 15,3 0 144-15,0-7-144 16,3 1-336-16,4-4-144 0,5-6-32 0,5 0-11472 0,4 0-2304 15</inkml:trace>
  <inkml:trace contextRef="#ctx0" brushRef="#br1" timeOffset="31909.73">7254 8816 36863 0,'-8'0'3264'0,"0"0"-2608"0,1-3-528 0,4 3-128 0,-1 0 1408 0,-1 3 240 0,-6-3 48 0,-6 3 16 0,-4 1-1712 0,-2 5-480 0,1 0-32 0,2 4 0 0,0 5-192 0,1 2-64 0,0 5 0 0,-1 0 0 16,2 3-304-16,-2 2-64 0,-4 7-16 0,0 1 0 0,0-1 1152 0,0 2 0 15,-4 1 128-15,4 2 0 0,-1 2 944 0,1-6 176 0,5 3 32 16,0-5 16-16,3 1-496 0,1 1-96 16,0 3-32-16,3 4 0 0,1-3-288 0,1 3-64 0,0 0-16 0,3-4 0 15,2 1-304-15,2-5 0 0,2-3 0 0,2-5 0 16,3-1 0-16,1 1 0 15,2-3 0-15,2 2 0 0,0-3 0 0,0 3-144 0,3-2 16 0,-1 0 0 16,0-1-96-16,1 1-16 0,2-1 0 0,-1-1 0 16,2-1-16-16,-1-1-16 0,-1 0 0 0,2 0 0 15,0 1-208-15,0-2-32 16,-1-4-16-16,0 2 0 0,2-1-2016 0,2-2-400 16</inkml:trace>
  <inkml:trace contextRef="#ctx0" brushRef="#br1" timeOffset="32415.06">7686 9676 35007 0,'-6'3'3120'0,"-1"-3"-2496"0,1 0-496 15,1 0-128 1,1 0 1552-16,-2 0 304 0,-7 1 48 0,-5 1 16 16,-7 5-2752-16,-2-1-528 0,0 0-112 0,0 4-32 15,2 2-800-15,0 4-144 0,2 3-48 0,-1-1 0 0,2 5 1728 0,-2-1 352 0,3 0 64 0,0 0 16 16,1 3 2000-16,1 1 416 0,0 3 80 0,2-5 16 16,1 2-448-16,2-4-64 0,3 0-32 15,2-5 0-15,3-2-1136 0,1-2-240 0,4-2-32 0,1-3-16 0,2-2-208 16,3-2-240-16,3-2 48 0,1-4 16 15,0 0-848-15,5-4-192 0,1 0-16 16,1-4-16 0,0-2 240-16,1-1 48 0,1-3 16 0,-2 2 0 0,-1 0 736 0,-1-1 208 0,1-1 0 0,-1-2 0 0,-2 0 336 15,-1 1 192-15,0 0 48 0,-1-2 0 0,0 3-96 16,0 0-16 0,0 4 0-16,-1 0 0 0,-1 5-144 0,1 3-16 0,-3 2-16 0,0-1 0 0,-1 6 384 0,0-1 80 15,-1 4 16-15,0 2 0 0,-1 1-320 0,1 0-48 16,0 1-16-16,-2 3 0 15,2-1-256-15,-2 0-128 0,3 2 128 0,0 1-128 0,3 1 0 0,-2 0 128 16,4 3-128-16,-2-1 0 0,1-1 0 0,-1 2 0 0,0-1 128 16,0-1-128-16,-1 1 0 0,0 1 0 0,2-3 0 15,-1 0 0 1,-2-4-576-16,0 1-112 0,0-4-16 0,2-1-16992 16</inkml:trace>
  <inkml:trace contextRef="#ctx0" brushRef="#br1" timeOffset="32937.72">7930 10010 40543 0,'1'0'1792'0,"-1"-2"384"0,-1-1-1744 0,1 2-432 0,0 1 0 0,0-3 0 0,1 3-320 0,0-3-160 0,3 0-32 0,2 0 0 0,2-2-1504 0,2 1-304 16,2 3-64-16,2-2-16 0,-2 3 672 0,0 3 144 0,1-2 32 0,-3 5 0 0,1 3 976 0,-3-2 192 0,0 3 32 0,-3 1 16 0,0 2 1360 0,-2-2 256 16,-1 1 64-16,-2 0 16 15,0 1 128-15,-3-3 32 16,-1 0 0-16,-2 1 0 0,0-4-864 0,-1 2-160 16,-1-3-48-16,-2 0 0 0,2 0-448 0,-1-1 0 15,0 0-176-15,2-1 176 16,0-2-768-16,2-2-48 0,2 0 0 0,2 0 0 15,1-2 192-15,1-2 48 0,3-2 0 0,1 2 0 0,1 2 336 0,0-2 80 0,3 4 16 0,-2 0 0 16,3 0 144-16,-1 1 0 0,-1 3 0 0,1 1-128 16,0-1 704-16,-1-1 128 0,1 2 48 0,0 2 0 15,-1-3-320-15,0 1-64 0,0 2-16 0,0-1 0 16,-1 0 272-16,1 0 48 0,-1 2 16 0,1-5 0 16,0 2-400-16,0 1-80 0,0-1-16 0,0 0 0 15,-2 2-192-15,0-4 0 0,0 0 0 0,-2 0 0 0,1 4 0 16,-4-4 0-16,0 6 0 0,-1-3 0 0,-1 4 128 15,-3 2 0-15,1 1-128 0,-3-2 192 0,-1 4 176 16,0-2 16-16,0 5 16 0,-1-5 0 0,-1 6-16 0,2-3-16 16,0 0 0-16,-1-4 0 0,1 2-80 0,1-3-16 15,-2 1 0-15,1-2 0 0,1 0-272 0,-2-4 0 16,0-2 0-16,-2-1 0 16,1 0-384-16,-1 0-128 0,-2-3-16 0,-2-5-16 15,-2 0-848-15,-1-8-160 0,-3-1-48 0,0-5-13920 0</inkml:trace>
  <inkml:trace contextRef="#ctx0" brushRef="#br1" timeOffset="33395.83">8033 8923 28559 0,'1'-2'2544'15,"-1"0"-2032"-15,0 0-512 0,1-2 0 0,0 2 2688 0,2 2 448 0,2 0 96 0,1 0 16 0,4-3-4896 0,2 2-976 0,6 1-192 0,-1 0-32 0,1 4 656 0,-2 2 128 0,-1 0 16 0,0 0 16 0,0 7 2032 0,-1-2 320 16,0 6 96-16,1 0 32 0,0 2 1264 0,1 3 256 16,3 5 48-16,0 2 16 0,4 3 16 0,0 0 0 15,2 3 0-15,3 2 0 0,3 5-1408 0,5 1-256 0,3-1-64 0,-1 2-16 16,1-2-160-16,2-2-16 0,0 2-128 0,-1 2 192 16,0 0-48-16,-1 0-16 0,-5-2 0 0,-1 0 0 15,-6 1-128-15,-5-2 0 16,-5-7 0-16,-4 5 0 0,-3 1 0 0,-7 1 160 0,-4 4-160 0,-4-3 160 15,-6 1-16-15,-4 2 0 0,-5 2 0 0,-3-5 0 16,-2 1 128-16,-2-1 32 0,-2-1 0 0,1-3 0 16,-3 3-304-16,-1-6 128 0,-1-1-128 0,-2-3 0 31,-1-7-304-31,-1-3-160 0,-4-5-48 0,-3-14 0 0</inkml:trace>
  <inkml:trace contextRef="#ctx0" brushRef="#br1" timeOffset="46244.52">8045 13400 9215 0,'-4'-7'816'0,"1"4"-656"0,-2-2-160 0,0 1 0 16,2 0 5424-16,1 2 1040 0,-1-2 224 0,-2-6 32 0,-2-2-6272 0,-3-7-1248 0,1 0-256 0,2-4-48 0,2 5-656 0,0-3-128 0,3 5-32 0,-2 0 0 0,1 2 1440 0,1 2 288 0,-3-1 48 15,-2 7 16-15,-3 0 128 0,-4 2 176 0,-3 4-48 16,-7 1 0-16,-4 4-128 0,-7 2 0 0,-3 2 0 15,-8 4 0-15,-5 4-192 0,-5 4-80 0,-5 1-16 16,-1-2 0-16,2 1 864 0,0 1 192 0,1 1 16 0,2-1 16 16,3 3 1088-16,-5 1 224 0,3 5 32 0,2 1 16 15,9-1-496-15,-1 2-80 0,1 8-32 0,3-2 0 16,5-3-848-16,1 3-192 0,0 5-16 0,3 2-16 16,2-4-832-16,0 2-160 0,-1 7-48 15,-1 0 0 1,2 2-320-16,0 0-64 0,0 8-16 0,0-1 0 0,1 3 416 0,2-1 80 0,2 0 16 0,0 0 0 0,0 1 784 15,-1 10 176-15,2 2 16 0,2 0 16 0,3-6 672 0,6-10 144 16,3-8 32-16,6 6 0 0,5 16-688 0,10 0-128 16,6 2-16-1,5-6-16-15,4-6-288 0,6-1-48 0,5 4-16 0,4 3 0 16,5 4-192-16,1 2 128 0,2 5-128 0,-1-1 0 0,0 0 0 0,-3-6 0 16,-6-8 0-16,0 0 0 0,0-2 0 0,-1-8-208 15,0-4 32-15,0-6 16 0,-1-1 160 0,4-3 0 16,2 1 128-16,0-4-128 0,3-3 400 0,-1-2 16 0,2-3 0 15,2-2 0-15,1 0-128 0,2-9-32 16,4 0 0-16,0-12 0 0,-3 0 112 0,6-5 16 0,8 2 0 16,2-4 0-16,4-1-112 0,-1-4-16 0,5-2 0 15,-1-2 0-15,1-5-256 0,-2-2 0 16,0 1 0-16,-4-5 0 0,-3-2-144 0,5-3-96 0,2-3-16 0,-5-4 0 16,-2 3 96-16,0-5 16 0,2-4 0 0,2 0 0 15,-1 1 144-15,1-1 192 0,0-3-32 0,-3-1-16 16,-2 1 48-16,-7-2 0 0,-2 1 0 0,-4-3 0 15,-2 1 96-15,-3-3 32 0,-2-3 0 0,-5 0 0 16,-2 1-192-16,-3-4-128 0,-1-1 192 0,-4-3-192 16,-2 0 0-16,-1-4 0 0,-2 2 0 0,-4 0 0 0,-1 4 0 15,0-5 192 1,-1-3-64-16,-4 6-128 0,-3 10 240 0,1-2-64 0,0-10-16 16,-1-8 0-16,3-11 16 0,-1-2 0 0,-3 2 0 0,-3 5 0 0,-2 9-176 0,-3 1 0 15,-3 3 0-15,-3 0 0 0,-4 3-144 0,-4 0 144 16,-2 4-192-16,-6 2 192 0,1 4-128 0,-8-1 128 15,-6-5 0 1,-5 2 0-16,-2 3-176 0,-5 1 176 0,-4 0-160 0,-3-1 160 0,0-3-128 0,0 5 128 16,7 7 0-16,-3-2-144 0,-5-4 144 0,-2 1 0 15,-1 4 0-15,-1 4-128 0,2 5-32 0,1 3 0 16,2 6 0-16,-1 2 0 0,0 3-16 0,-3 3 0 0,1 4 0 16,-3 2 0-16,2 4-32 0,-3 1-16 0,-4 6 0 0,-3 1 0 15,-4 2 64-15,-4 2 16 16,0 2 0-16,-2 3 0 0,-2 3-192 0,-1 2-48 0,3 0 0 0,1-1 0 15,10-6 0-15,0 0 0 0,2-1 0 0,5 0 0 32,6-1-240-32,4-3-48 0,5-3-16 0,4-1-17648 0</inkml:trace>
  <inkml:trace contextRef="#ctx0" brushRef="#br1" timeOffset="47115.37">6842 14362 11967 0,'6'-7'1072'0,"-2"3"-864"0,-2 1-208 0,1-1 0 0,-2 4 3712 0,0 0 704 0,2 0 144 0,-1-2 32 0,2 2-2448 0,1-3-480 0,1 3-112 0,-1 3-16 0,-1-1-224 0,-2 2-48 0,1 3-16 16,-2 2 0-16,0 4-768 0,-2 3-160 0,0 2-16 0,-1 1-16 0,4 3-288 0,-1-6 0 16,0-4 0-16,0 4 0 0,4 10 160 0,4 13-32 15,2 8 0-15,1 6 0 0,2 0 0 0,-2-1 0 0,1 1 0 16,-3-5 0-16,-1 2-128 16,-1-3 0-16,-1 1 0 0,-3 0 0 0,1 2 0 0,-4-6 0 15,2 1 0-15,-1-7 0 0,1-1 0 0,-2-6 0 0,0-5 0 0,-1-4 0 16,1-2-176-16,-1-2-64 0,0-2-16 0,-1-4 0 31,0-1-1264-31,0-5-256 0,-2-1-48 0,1-5-13920 0</inkml:trace>
  <inkml:trace contextRef="#ctx0" brushRef="#br1" timeOffset="47590.42">6710 14161 40543 0,'-10'-6'1792'0,"1"0"384"0,2 0-1744 0,2 0-432 16,2-1 0-16,3 4 0 0,0-1 432 0,-1-7 0 16,1-3 0-16,2-7 0 31,5 1-1296-31,2-2-256 0,4 4-48 0,2 2-16 0,3-1 432 0,1 1 96 0,3 2 16 0,-2 0 0 0,0 2 336 0,-1 2 80 15,0 0 16-15,-7 4 0 0,-2 1 208 0,1 1 0 0,0 0 0 0,2 4 0 16,2 0 448-16,2 6 64 0,-1 1 32 0,1 4 0 16,1 1-352-16,0 3-64 0,2 1 0 0,3 0-128 15,8 3 0-15,4 0 0 16,1 2 0-16,-2-3 0 16,2 3 0-16,-2-3 0 0,-1 2 0 0,-2 1-192 0,-1 1-208 0,-3 2-48 0,-4 1 0 15,-2-3 0-15,-2 3-752 0,-4-3-144 16,-3 0-48-16,-4-2 0 15,-5 2 736-15,-3-1 144 16,-2 2 16-16,-4-4 16 0,-1 0 992 0,-1-1 208 0,-1 1 48 0,2-5 0 0,2-5 496 16,-1 3 96-16,-3 1 32 0,-3 0 0 0,-1 0-496 0,1-1-80 15,0 0-32-15,-1-2 0 0,0-1-528 0,0-2-96 16,1-1-32-16,-1 0 0 16,4-2-512-16,-5 2-128 0,-5 0 0 0,-4 0-16 15,-3 0-512-15,1 1-112 0,0-1 0 0,3 0-16 0,4 1 656 0,-2 2 144 16,-2 1 32-16,1 0 0 0,2 0 336 0,1 1-144 15,0 0 144-15,3 0-9600 16,3-1-1840-16</inkml:trace>
  <inkml:trace contextRef="#ctx0" brushRef="#br1" timeOffset="48081.59">8049 13747 43311 0,'1'4'1920'0,"-2"-4"384"0,-2 2-1840 0,1-2-464 0,-1 1 0 0,1 2 0 0,-2 1-192 0,-1 1-144 0,-2 5-32 0,-4 2 0 15,-1 1-1776-15,0 2-352 0,0 1-80 0,-1 0-16 16,1 3 816-16,0-3 176 0,-2 6 16 0,-2 1 16 0,0 5 1168 0,-3 3 224 16,3-3 176-16,-1 6-208 0,0 5 928 0,-3 3 192 15,-1 5 48-15,0 0 0 0,-1-1 960 0,-1 1 192 16,2 0 32-16,0 0 16 0,1 0-1200 0,1-2-224 0,3-1-48 0,-2 3-16 15,3 4-432-15,1 3-96 0,1-1-16 0,3-4 0 16,5-2-128-16,3-3 0 0,2-3 0 0,1-6 0 16,3-4 0-16,0-2 0 0,3 2-128 0,-1-1 128 15,2-2 0-15,-1-3-144 0,0 0 144 0,2-3 0 0,0 0 0 16,2-3-128-16,0 1 128 0,1-2 0 16,3 1-736-16,0-3-96 15,4-4 0-15,2 0-16 0,0 2-1328 0,1-4-272 16,3 1-48-16,2-1-7024 0,3-3-1392 0</inkml:trace>
  <inkml:trace contextRef="#ctx0" brushRef="#br1" timeOffset="48491.27">7984 14459 37775 0,'0'3'1664'0,"-1"-3"368"0,0 0-1632 0,0 0-400 0,1 2 0 0,0-2 0 0,0 0 512 0,0 4 32 15,0 0 0-15,1 2 0 0,3 3-1088 0,1 2-224 0,2 4-32 0,2 3-16 0,-1 4 368 0,1 1 80 0,1 3 16 0,-1 4 0 16,-1 5-832-16,-2 1-160 0,1 4-48 0,-5-2 0 16,-2-4 16-16,-2-1 0 0,-5 1 0 0,-1 5 0 0,-2-5 1248 0,-3-3 128 0,2-2 256 15,-2-1-64-15,-1-2 224 0,-1-4 48 16,2-1 16-16,2-3 0 15,1-6-880-15,2-6-176 0,5-2-48 0,0-2-11168 0</inkml:trace>
  <inkml:trace contextRef="#ctx0" brushRef="#br1" timeOffset="48668.38">7845 14965 43311 0,'3'3'1920'0,"-1"-3"384"0,-2 0-1840 0,1 0-464 0,-1 0 0 0,1 0 0 0,2-3 0 0,0 2-128 16,3-5-16-16,3 0 0 15,2-4-816-15,2-3-144 0,0 1-48 0,1 0 0 16,-1-1-800-16,2 0-160 0,3-2-48 0,-1 2 0 16,1 3-2112-16,1 1-416 0</inkml:trace>
  <inkml:trace contextRef="#ctx0" brushRef="#br1" timeOffset="49378.64">8390 14193 35007 0,'-1'4'3120'0,"0"1"-2496"0,1-1-496 0,0-2-128 16,1 2 0-16,0 0-192 0,3 4 64 0,1 5 0 15,3 3-2192-15,5 4-432 0,-1-2-96 0,-1 2-16 16,0-1 1968-16,-1-1 384 0,0 4 64 0,-2 3 32 0,-2-1 416 0,-4 6 256 16,-1 3-48-16,-2 4 0 0,-3 4 816 0,0-1 176 15,-4 5 16-15,-2 1 16 0,0-1 224 0,0 0 32 16,2-7 16-16,2-3 0 0,-1-3-432 0,1-1-96 16,2-3-16-16,1-3 0 0,0-3-240 0,1-6-48 15,1 0-16-15,1-6 0 0,-2-1-224 0,2-5-48 0,2-2-16 0,-2-2 0 16,0-2-176-16,1-4-48 0,-1-3 0 0,1-1 0 15,-1 3-144-15,1-6 0 0,-1-2-160 16,2-2 160-16,-1-1 0 0,0-4 0 0,1 0 0 0,2 0 0 16,2 0 208-16,2-1-64 0,2 4-16 0,1 0 0 15,4 3-128-15,0 4-176 0,1-1 48 0,1 3 0 16,1 2-352-16,2 0-64 16,1 2-16-16,-1 0 0 0,2 0 176 0,1 0 48 0,-2 3 0 0,-2-1 0 15,-1 4 192-15,-3-2 144 0,-2 4-192 0,-3 1 192 0,-3 3-144 16,0-1 144-16,-1 4 0 0,-3 1-144 0,2 2 144 15,0 0 0-15,2 1-144 0,-1-1 144 0,1 0-224 0,-1-2 32 16,1 4 0-16,-3-2 0 16,0 3 192-16,0 1-176 0,-2-2 176 0,0 1-160 0,-1 1-96 0,-1-3-32 15,0 2 0-15,-1 1 0 16,-1 0 288-16,0-1 0 0,-1-1 0 0,-2 1 0 0,-1-4 400 0,0 0 192 16,-3 1 48-16,0-2 0 0,-4 0-336 0,1-1-64 15,-1-3-16-15,1 1 0 0,0-3-32 0,1-2-16 16,-2 1 0-16,2-2 0 0,0 2-176 0,1-3 160 15,0-3-160-15,-2 2 160 0,1-2-160 0,-3 0 0 0,1-3 0 16,-1-3 0 0,-1 1-464-16,1 0-80 0,2-2-16 0,1-2-10640 0,1-1-2112 15</inkml:trace>
  <inkml:trace contextRef="#ctx0" brushRef="#br1" timeOffset="50011.01">8611 13747 43311 0,'-5'6'3840'0,"3"0"-3072"0,2-2-608 0,2-4-160 0,3 3-1392 15,0 0-304-15,3 4-64 0,2 2-16 0,7 4-864 0,4-1-176 0,1 1-48 0,3-4 0 0,1 1 3120 0,-1-1 608 0,1 1 128 0,-2 0 32 0,1 0-304 0,-1 4-48 16,-1 0-16-16,-2 2 0 0,-2 3-208 0,-1 3-64 0,1 3 0 0,-2 1 0 15,-1 5-224-15,0 3-160 0,-1 1 192 0,-1 3-192 16,-1 4 192-16,1 1-192 0,-2 2 192 0,2-3-192 0,-1 1 512 0,1-2 0 16,-2 0 0-16,1 0 0 15,-2 1 256-15,1-1 64 0,-1 1 0 0,-1-3 0 16,-1 1-400-16,-3-3-80 0,0 0-16 0,-1-1 0 0,-2-2-144 0,-3-3-16 16,-3 4-16-16,-3 0 0 0,-1-2-32 15,-3 4 0-15,-5 4 0 0,-2 0 0 0,-2-3-128 0,-2-6 0 16,1 0-192-16,0-4 192 0,1 0-128 0,-2-6 128 0,1-3 0 15,-1-3 0-15,1-3 0 0,-1-4 0 16,0 1 0-16,0-7 0 16,0 0-128-16,-1-6-16 0,-2-4 0 0,1-5-12064 15,-2-4-2400-15</inkml:trace>
  <inkml:trace contextRef="#ctx0" brushRef="#br1" timeOffset="50910.43">10983 12583 25791 0,'-4'-5'2304'0,"-1"2"-1856"0,0 0-448 0,3 2 0 0,-1 1 992 0,0-2 96 0,-2 2 32 0,-6-4 0 16,-3-1-800-16,1 0-144 0,1 3-48 0,2-1 0 0,4 2 688 0,1 1 128 0,4 0 16 0,2 1 16 0,3 5 112 0,2 4 0 0,5 7 16 0,1 3 0 15,2 6-816-15,1 8-160 0,1 5-128 0,0 7 144 0,-1 5-144 0,-2-1 0 0,-2 5 0 0,-3-5 0 16,-3-3 0-16,-2 8 0 0,-6 7-144 0,-3 2 144 15,-3-1-224 1,-3-4 16-16,1-7 0 0,-5-1 0 0,0 2 48 0,-2-6 16 16,1-6 0-16,1-5 0 0,1-3 144 0,3-7 0 0,3-4 0 0,2-7 0 31,3-7-1168-31,3-6-256 0</inkml:trace>
  <inkml:trace contextRef="#ctx0" brushRef="#br1" timeOffset="51342.28">10850 12382 40543 0,'-7'-9'3600'0,"1"2"-2880"15,2 1-576-15,3 2-144 0,1-1 432 0,-1-1 48 16,-2-5 16-16,1-8 0 15,0-3-928-15,3-3-176 0,4 5-32 0,3 2-16 16,4 5-80-16,0 5-16 0,3 4 0 0,1 2 0 16,1 4 240-16,2 2 32 0,0 1 16 0,4 5 0 0,0 2 464 0,1 0 208 0,3 4-16 0,-1 2 0 15,0 3 144-15,1-1 32 0,-1 2 0 0,0 3 0 16,-1-1-368-16,-2 1 0 0,-2-2 0 0,-2 2 0 16,-4-3 0-16,1 3 128 0,0 4-128 0,1-1 0 15,0 1 0-15,1 0 0 0,0 2 0 0,2 0 0 16,-3-3 0-16,1 1 0 0,-2 3 0 0,-3-1 0 15,-3-5-256-15,-2-1-112 0,-5-3-16 0,-3-2-16 16,-5 1 128-16,-5-4 16 0,-2 2 16 0,-6-5 0 0,-2 3 560 16,-6-8 96-16,0 1 32 0,-5 0 0 0,-1-1-80 15,-3-3-16-15,-1 0 0 0,2-2 0 0,-1-4-16 16,3-4 0-16,5 1 0 0,0-4 0 0,2-1-48 0,3-2-16 16,3 1 0-16,0-1 0 15,1 0-672-15,1-2-144 0,2 3-32 0,1 2 0 16,3-2-1344-16,2 2-288 0,3 1-48 0,1-1-12544 0</inkml:trace>
  <inkml:trace contextRef="#ctx0" brushRef="#br1" timeOffset="51753.91">12479 12138 40543 0,'3'-2'1792'0,"-2"1"384"0,-1 1-1744 0,-1 0-432 0,0 0 0 0,1 0 0 0,0 0 0 0,-2 1 0 16,1 1 0-16,-3 2 0 0,1 5-912 0,-4-2-272 0,-1 5-48 0,-5 3-16 0,-1 1 720 0,-6 7 144 0,-4 1 16 0,-4 2 16 0,-4 5 352 0,-3 5 240 15,-2 1-48-15,-3 1 0 0,1 1 480 0,1 2 96 0,2-4 0 0,-1 5 16 0,-3 0-80 0,2 5 0 16,4 6-16-16,1-5 0 0,3-5-416 0,3 0-80 16,2 2 0-16,2 4-16 0,1-2-176 0,3-5 160 15,3 1-160-15,4-5 160 0,3 3-160 0,5-3 0 16,4 1 0-16,1-5 0 0,6-2 0 0,1 2 0 16,5-2 0-16,1 3 0 0,3-6 0 0,1 6 0 0,6 2 0 15,2 1 0-15,1 3 0 0,2-3 0 0,0 0 0 16,-1-6 0-16,2-4-176 0,1-3 48 0,-1-3 0 0,-2 0 0 15,0-3-112-15,-2-3-16 0,-1-4 0 0,0 1 0 32,0-3-560-32,-2 0-112 0,-1-2-32 0,-3-2-15936 0</inkml:trace>
  <inkml:trace contextRef="#ctx0" brushRef="#br1" timeOffset="52150.23">12374 12985 35007 0,'-11'7'3120'0,"2"-4"-2496"0,1 0-496 0,3 0-128 0,2-3 1472 0,2 3 288 0,0-3 48 16,-2 0 16-16,1 1-1504 0,-1 2-320 0,3-3 0 0,5 0 0 0,0 0-528 0,6-3-64 0,6 2-16 0,6-4 0 0,3 1 368 0,2 1 80 0,6-2 16 0,-2 1 0 15,-1 1 144-15,-4 2 0 16,-2 1 0-16,-2-2 0 16,-2 0-640-16,-1 2-80 0,-1 0-32 0,-2 2 0 0,2 0-2496 0,-5-2-496 0,2 0-96 0,-2 0-32 15</inkml:trace>
  <inkml:trace contextRef="#ctx0" brushRef="#br1" timeOffset="52592.13">13309 12896 3679 0,'2'0'320'0,"-2"0"-320"0,0 0 0 0,-2 2 0 15,0 0 1760-15,-1-2 288 0,1 4 48 0,-3-2 16 16,-3-1-944-16,-4 4-176 0,-2 3-32 0,-2-2-16 16,1 3 1184-16,0-3 240 0,3 0 64 0,-1-2 0 0,0-2 320 0,0 3 80 15,0 1 16-15,0 0 0 0,0 3-1440 0,1-1-272 16,-2 3-64-16,1 1-16 0,0 4-672 0,1 1-128 15,1 4-16-15,-2-2-16 0,4 1 96 0,-3-2 32 16,3 7 0-16,-1-3 0 0,1-2-80 0,0 5-16 16,2 3 0-16,1-2 0 0,2-5-256 0,2 2 128 15,3-4-128-15,2 1 0 0,5 2 128 0,3-1-128 16,3-1 0-16,2 1 0 0,2-2 0 0,1-3 0 16,1-3 0-16,-2-3 0 0,-2-1-176 0,4-3 176 15,3 0-192-15,3-4 192 16,0-1-704-16,2-4-16 0,0 1-16 0,1-4-10736 0,1 0-2160 15</inkml:trace>
  <inkml:trace contextRef="#ctx0" brushRef="#br1" timeOffset="53066.03">13273 12112 3679 0,'-4'-2'320'0,"1"2"-320"0,-1 0 0 15,2 0 0-15,0 0 4096 0,2 0 736 0,-1 0 160 0,0 0 16 0,-2 0-4368 0,1 2-864 0,-1-2-176 0,3 2-48 0,3 0-272 0,-1-1-64 0,3 2-16 0,3-1 0 0,-1-1 2288 0,4 2 464 0,3 1 96 0,1-2 0 16,2 4 256-16,3-3 32 0,1 2 16 0,0 1 0 16,2 3-720-16,1-1-144 0,-1 2-16 0,0 0-16 15,-4-3-832-15,1 5-176 0,0-3-16 0,-2-1-16 16,-3 0-208-16,-1 1-32 0,-3 1-16 0,-2-3 0 15,-1 2-32-15,-1-3 0 0,-2-2 0 0,-1 1 0 16,-1 0 32-16,-2 0 0 0,2-1 0 0,-2-1 0 16,0 2 32-16,2-4 16 0,-2 2 0 0,0-1 0 15,0 0-208-15,1-2 176 0,0 2-176 0,-1-2 160 16,0 0-160-16,1-2 0 0,-1 2 0 0,0-3 0 0,0 2 0 0,-1-2 0 16,0 0 0-16,0 3 0 15,0 0-320-15,0 0 16 0,0 0 0 0,-8-23-12096 16,2 20-2416-16</inkml:trace>
  <inkml:trace contextRef="#ctx0" brushRef="#br1" timeOffset="54476.28">13032 12461 35007 0,'-9'-4'3120'0,"1"2"-2496"15,2-1-496-15,2 2-128 0,1 1-288 0,-2-4-80 0,-3-2-16 0,-7 0 0 0,-4-6-4016 0,1-1-800 0,2 1-176 0,5-2-16 16,4 2 3808-16,6 2 768 0,2-2 160 0,6 3 16 0,2-1 1744 0,3 4 352 0,1 0 64 0,2 6 16 0,0 0 992 0,-2 2 208 15,1 4 32-15,-2 2 16 0,0 4-240 0,-3 3-48 16,-1-1-16-16,-2 1 0 0,0 4-1280 0,-2 4-256 16,0-1-48-16,-3 3-16 0,-1-1-432 0,-3 5-96 15,0 0-16-15,-3 4 0 0,1-10-208 0,-2 4-128 16,-1 10 128-16,-3 2-128 0,1-2 0 0,0-3 0 16,1-1 0-16,2-3 0 0,2-4 0 0,2 0 0 15,2 3 0-15,2-2 0 0,1 3 144 0,-1-3-144 16,0-4 192-16,0 2-192 0,1 0 320 0,-1 0-64 15,-1-3 0-15,1 0 0 0,-1 2-256 0,1-2 0 0,-1 3 0 16,1-3 0-16,1 0 0 0,-1-1 0 0,1-1 0 0,0-1 0 16,1-1 0-16,-1-2 0 15,-1 3 0-15,1-2 0 0,2 0 208 0,-1-3-16 0,-1 1 0 0,0-4 0 16,1-2 16-16,-1-3 0 16,1 0 0-16,-1-4 0 0,1 2-64 0,-2-3-16 15,0-1 0-15,1 3 0 0,-2-3-128 0,0 0 0 0,-2 0 0 0,1 0 128 16,0 2-128-16,-3 0 0 15,0-2 0-15,-2 2 0 0,-1-2 0 0,-1 0 0 0,2 0 0 0,0 0 0 16,1-2 0-16,0-2 0 0,3-2 0 0,-1-2 0 16,2 0 0-16,0-5 128 0,3-3 0 0,2 0 0 0,3-3 112 0,2-3 16 15,3 0 0-15,1-4 0 16,0-2-128-16,2 3-128 0,1-1 176 0,-1 1-176 16,0 0 0-16,-2-3 0 0,2 2 0 0,-1 1 0 0,-3 5 0 0,-1 2 0 15,0-4 0-15,-3 6 0 0,-1 1-128 0,1 1 128 16,0-2-208-1,2-2 80-15,-2-4 128 0,2 5 0 0,-1 2 0 0,1-1-128 16,0 1 128-16,-1 4-192 0,1 5 192 0,0 0-192 16,-1 0 16-16,1 3 0 0,1 7 0 0,-1 1 0 0,0 2 176 0,1 2 0 0,1-2 0 15,1 2 0-15,-1 0 0 0,0-2 0 0,1 2 0 16,1-3 0-16,-3 1 0 0,-3 2 0 0,2-3 0 0,-2 4 0 31,-1 3-128-31,-1 3 128 0,-1 2-128 0,-2 4 128 0,-3 4-240 0,-1 3 48 16,-3 2 0-16,-2 1 0 0,0 2 192 0,-2-1 0 15,1-2 0-15,-1-3 0 0,2-3-144 0,-1-2 16 0,1-1 0 0,-1 0 0 16,1-5 128-16,0 0 176 16,-1-1-48-16,1-3 0 0,-1-1 144 0,1-2 32 0,-2 0 0 0,1-3 0 15,-1 2-176-15,-2-5-128 0,0 0 144 0,-3 0-144 16,0-1 0-16,-2-3 128 0,-1 1-128 0,0-2 0 0,-3-2 0 16,-1-1 0-16,-3-2 0 0,1 0 0 0,-1-4-144 15,2-2-128-15,4 2-32 0,-1-1 0 16,3-2-272-16,0 2-48 0,2-4-16 0,3 2-11904 15,3 1-2400-15</inkml:trace>
  <inkml:trace contextRef="#ctx0" brushRef="#br1" timeOffset="55109.71">13278 12148 33167 0,'-6'0'1472'0,"1"0"304"0,1-4-1424 0,2 2-352 0,2 1 0 0,1-2 0 0,0 0 640 0,2-4 64 0,0-1 16 0,5-5 0 0,2 1-1152 0,1 1-224 0,1-2-48 0,1 5-16 0,-2 0 912 0,0 3 176 16,-1 4 32-16,-3 2 16 0,-1 2 160 0,-1 1 48 15,-1 2 0-15,0 0 0 0,-1 3 64 0,0 2 16 16,1 4 0-16,-2-3 0 0,2 7-240 0,0-3-32 16,4 2-16-16,1 2 0 0,2 0-224 0,3 1-64 0,3-1 0 15,4-2 0-15,4 2-128 0,3-2 0 0,0 1-160 16,3 1 160-16,3 1 0 0,-5-3 0 0,-3-4 0 16,3 4 0-16,3 5 0 0,1-1 0 0,-2 6 0 0,-2 1 0 15,-3 6 0-15,-4 5 0 0,-2 2 0 0,-7 3 0 16,-1 2 0-16,-8 2 0 0,-1 3 0 0,-3-5 0 15,-3-3 0-15,-1 1-144 0,-5 8 144 0,-2-3-128 16,0-2 128-16,1-3 0 0,1-5 0 0,4 1 0 16,3-6 192-16,0 0 32 0,5-3 0 0,-1-4 0 15,3-2-32-15,0 1 0 0,-1-1 0 0,0 3 0 0,-2-1-64 16,1 1 0-16,-1 3-128 0,-3-1 192 0,1-5-192 16,-4 1 0-16,-3 1 0 0,-6-2 0 0,-3 3-128 0,-5-1 128 15,1-2 0-15,-6 1 0 0,-6 5 0 0,-4-3 0 16,-2 3 0-16,-3-6 0 0,-1-2 0 0,0-7 0 15,1-2 0-15,3-9 0 0,1-2 0 0,1-8 0 16,0-2 0-16,-1-7-12688 16,3-5-2512-16</inkml:trace>
  <inkml:trace contextRef="#ctx0" brushRef="#br1" timeOffset="56929.08">27573 13296 22111 0,'-12'-14'1968'0,"3"5"-1584"0,2 3-384 0,4 4 0 0,0 1-384 0,0-6-176 0,-6-1-16 15,-5-8-16-15,-3-4-112 0,1-5 0 0,1-1-16 0,4 4 0 0,3 3 2432 0,2 1 480 0,3 2 112 0,0 0 0 0,1 0-32 0,-1 1-16 0,2 2 0 0,0 1 0 0,-2 2-656 0,0 3-128 16,-2 1-16-16,-2-1-16 0,0 2-752 0,-3 0-160 16,-1 3-16-16,-4-2-16 0,-2 2-496 0,-4-2 128 15,-5 2-128-15,-6-2 0 16,-5 1 0-16,-5 0 0 0,-7-1 0 0,-6-1 0 0,-8 4 0 0,-5 1-160 16,-4 6 160-16,-4 0-192 0,3 5 192 0,4 2 0 15,4-1 0-15,-5 7-128 0,-1 3 368 0,3 3 80 0,13-2 0 16,0 4 16-16,-2 9-32 0,1 1-16 15,2 2 0-15,-1 1 0 0,1 5-160 0,-2 2-128 0,-2 4 144 16,-2 5-144-16,-2 3 0 0,-4 2-128 0,-1 4-16 16,-2 3 0-16,-3 2 0 0,-3 2 0 0,-4 5 0 15,2-2 0-15,4-2 144 0,-1 0-160 0,0 0 160 0,3-1-160 16,5 1 160-16,6-4 192 16,8 1-32-16,8 0-16 0,7-1 192 0,6 0 48 0,6 4 0 0,5-4 0 0,7-4-192 15,3 8-16-15,4 8-16 0,7 2 0 0,6-1-160 16,6-3-144-16,6 0 144 0,5 3-208 0,3-3 80 0,2-3 128 15,-1-4-208-15,7 1 80 0,7-2 128 0,2 0 0 16,3 2 0-16,3-7 0 0,-1-2 128 0,2-3 48 16,1-4 16-16,0-2 0 0,2-4 16 0,2-4 16 15,-1-3 0-15,7 1 0 16,2-3 176-16,6 1 48 0,3-2 0 0,1-3 0 0,1-2-64 0,3-2-16 16,4 0 0-16,-2-8 0 15,-7-7-128-15,9 3-32 0,9-3 0 0,4 0 0 0,2 0-80 0,1-3-128 16,1-4 176-16,-4-2-176 0,-5-4 288 0,3-2-48 15,3-4-16-15,-2-4 0 0,-1-4-32 0,-4-3-16 16,-2-7 0-16,-2 1 0 0,1-5-48 0,-4-3-128 16,-4 0 192-16,-5-1-64 0,-4 2-128 0,-1-9 0 0,1-1-192 0,-3-1 192 15,-3 1-144-15,-4-1 144 0,-1-1 0 0,-2-5 0 16,0 2 0-16,1-3 0 0,2-3 0 0,0-2 144 16,-1 3 32-16,-1-3 0 0,1 0 0 0,-2-5 0 15,-3 1-48-15,-2-2 0 0,-2-2 0 0,3-6 0 16,4-4 0-16,-4-4-128 0,-5 3 192 15,-3-4-64-15,0-9-128 0,-6-3-176 0,-2-7 48 0,-5 4 0 16,-5 0-352-16,-5 2-64 0,-6 5-16 0,-5 1 0 31,-5 2-16-31,-7 2-16 0,-5 4 0 0,-8-1 0 0,-4 3 288 0,-5 1 64 16,-6 3 16-16,-5-3 0 0,2 8 224 0,-5-4 160 16,-6 2-32-16,-3-4 0 0,3 8 96 0,-6-5 16 0,-4-2 0 0,-4-4 0 15,-4 0-240-15,-3 2 0 0,-3-2-192 16,-4 2 192-16,-4 4-336 0,-6 4 32 0,-6 3 16 0,-4 4 0 31,2 8-224-31,-6 1-32 0,-2 4-16 0,-1 8 0 0,5 4 304 0,-7 3 64 0,-9-3 16 0,-5 3 0 16,-3 2 176-16,-1 5 0 0,1 5 0 0,-1-2-128 15,-1 2-48-15,5 4 0 0,5-1 0 0,-1 1 0 32,-2 3-288-32,4 3-64 0,9 0-16 0,7 3-18064 0</inkml:trace>
  <inkml:trace contextRef="#ctx0" brushRef="#br1" timeOffset="57600.37">26189 14203 33167 0,'0'3'2944'0,"-3"-1"-2352"0,1 2-464 15,-2-4-128-15,1 1 1648 0,-1 2 304 0,0 3 64 0,-5 0 16 0,-2 3-2032 0,-1 2-208 0,2 0-144 0,1 0-32 0,3 2 384 0,3 1 192 0,3 2-32 0,3 4 0 0,3 5 96 0,3 3 32 0,5 7 0 0,-2 0 0 16,0-4-96-16,3 11-32 0,4 8 0 0,1 13 0 16,-1 4-160-16,-3 0 192 15,-2-2-192-15,-4 1 192 0,-4 1-192 0,-5 0 0 0,-4 2 0 0,-6-2 0 16,-2 2 0-16,-3-6 0 16,-2 1-160-16,0-8 160 0,1-8-256 0,3-5 32 15,2-3 16-15,3-3 0 0,2-6-64 0,3-3-16 0,5-8 0 0,1-1 0 16,3-7-1024-16,2-2-208 15,1-4-32-15,1-6-14464 0</inkml:trace>
  <inkml:trace contextRef="#ctx0" brushRef="#br1" timeOffset="58060.84">25893 14155 41471 0,'-10'-9'1840'0,"3"2"368"0,0 1-1760 0,3 0-448 0,4 3 0 0,0 2 0 16,1-4 0-16,0-5 0 0,3-3 0 0,4-8 0 15,6-2-2048-15,5 3-384 0,6-1-64 16,1 5-32-1,2 3 1456-15,3 0 304 0,6 4 48 0,3 0 16 0,0 0 1232 0,3 6 256 0,-1 0 48 0,-3 2 16 16,-3 1 208-16,-3 2 32 16,0 2 16-16,-5-3 0 0,-3 4-304 0,-3-1-64 0,-2 5-16 0,-3-2 0 15,-2 2-320-15,0 0-64 0,-2 5-16 0,0 3 0 0,0 3-320 16,0 2-128-16,0 4 0 16,2 5 0-1,0 0-272-15,-1 4-48 0,0 0-16 0,0-2 0 0,-2 0-80 0,-1-1-16 0,-1-1 0 16,-2-2 0-1,-3-1-48-15,-4 1-16 0,0-3 0 0,-3-2 0 0,-6 2 304 0,-3 3 64 16,-5-3 16-16,-6 2 0 0,-5 1 576 0,-6-1 112 0,-4-1 32 16,-2-4 0-16,-4-1-80 0,-1-4-16 15,1-4 0-15,1-4 0 0,2-4 0 0,5-3-16 0,2-3 0 0,5-4 0 16,3-5 96-16,5-1 32 0,2-2 0 0,3-7 0 31,1 0-1200-31,3-4-224 0,4-1-48 0,2-2-10112 0,4-8-2032 0</inkml:trace>
  <inkml:trace contextRef="#ctx0" brushRef="#br1" timeOffset="58506.74">27371 13928 23039 0,'-10'12'2048'0,"2"-6"-1648"0,-2 2-400 16,0-2 0-16,4 0 4320 0,1-4 784 0,-3 5 144 0,-4 0 48 0,-5 8-4432 0,-7 5-864 0,-2 2-208 0,3 3-32 0,0-3-336 0,4 3-80 0,2-3-16 0,1 3 0 0,4-2 368 0,1 4 80 15,1 3 16-15,0 1 0 0,0 4 16 0,-2-1 0 0,1 7 0 0,-3 1 0 16,-1 1 496-16,-1 6 96 0,-1-1 32 0,-3 1 0 15,2 2 176-15,-2-4 32 0,1 1 16 0,-1-1 0 16,3 4-432-16,-3-4-96 0,3 4 0 0,-3 0-128 16,0 5 0-16,1-3 0 0,1-2 0 0,2-3 0 15,4-3 0-15,2-8 0 0,4-3-192 0,3-4 48 16,5-1 144-16,1-2 128 0,6-1-128 0,1-2 176 16,2 2-176-16,2-3 192 0,2 1-192 0,0-5 192 0,0 1-384 15,3-2-80-15,2 2-16 0,0-1 0 16,2-3-416-16,2-4-96 0,1 0-16 0,1 1 0 15,1-7 128-15,2 4 32 0,1-4 0 0,2 0 0 16,2 0-240-16,0-2-64 0,-1 2 0 16,1-4 0-1,-2 0-192-15,-2 1-32 0,-2-3-16 0,-3 0-11888 0</inkml:trace>
  <inkml:trace contextRef="#ctx0" brushRef="#br1" timeOffset="59642.31">27842 13903 28559 0,'-4'0'2544'0,"2"0"-2032"0,2 0-512 0,0 0 0 0,1 0 2176 0,0 0 352 16,2 0 64-16,1 0 16 0,2-1-2400 0,3 1-464 0,3 0-112 0,4 1-16 0,1 1 384 0,2 0 0 0,1 3 0 0,1 1 0 0,0 1 0 0,0 4 0 0,2 3 0 0,-1 2 128 0,1 5 208 0,0 1 48 0,-1 4 0 0,1 5 0 16,-2-1-128-16,0 3 0 0,-3 1-16 0,1 5 0 15,-1 6-240-15,0 2 144 16,-1-3-144-16,-2 1 128 0,0 3-128 0,-1 3 0 0,-1 2 0 0,-2-3 0 16,-1 4 0-16,-3-4-144 0,-4 5 144 0,-3-2 0 15,-4-5-368-15,-5 2 48 0,-3 0 0 0,-5-3 0 16,-3-2-240-1,-4-4-32-15,-2 1-16 0,-1-4 0 0,0-1 384 0,-5-1 80 0,-4-1 16 0,-4-2 0 0,0-3 128 16,-1-3-128-16,3-4 128 0,-3-2-128 16,1-5-256-16,-1-3-64 0,3-3 0 0,1-8-14640 15</inkml:trace>
  <inkml:trace contextRef="#ctx0" brushRef="#br1" timeOffset="60581.7">20972 12695 43311 0,'-5'2'3840'0,"0"2"-3072"0,1-3-608 0,3 2-160 0,1 3 128 0,-1 0-128 0,-3 4 192 0,-1 8-64 15,0 11-704-15,2 3-160 0,1 11-32 0,2 6 0 0,3 6 320 0,0 3 48 0,4 8 16 0,-1 3 0 0,0 2 192 0,0 0 32 16,0 0 16-16,-2-4 0 0,0-1 144 0,-3 4 0 16,2 1 0-16,-1-6-128 0,0-4 128 15,1-9 0-15,-1-7 0 0,1-8 0 16,-1-2-336-16,0-11-96 0,-1-1-16 0,-1-10-16432 0</inkml:trace>
  <inkml:trace contextRef="#ctx0" brushRef="#br1" timeOffset="61043.45">20717 12498 40543 0,'-4'-5'3600'0,"1"-1"-2880"0,2 2-576 0,1 1-144 0,2-1 672 0,-1-1 96 15,3-3 32-15,2-4 0 32,5-6-1472-32,5 1-288 0,4-1-64 0,5 2-16 0,1 1 528 0,1 4 96 0,4-1 32 0,1 2 0 0,0 1 384 0,2 5 0 15,-2 2 0-15,1 2-128 0,1 2 128 16,-1 2 0-16,0 5 160 0,1 2-160 0,-1 4 176 15,-2 1-176-15,0 0 192 0,-4 2-192 0,-1 1 128 0,-2 1-128 0,-1 2 0 16,-3 3 0-16,0-1 208 0,-3 2-64 0,-2 3-16 16,-2-4 0-16,0 3 128 0,-5-2 32 0,1-1 0 0,-2-3 0 15,0 0-160-15,-2-3-128 16,0 1 192-16,-3-6-192 0,-1 4 0 0,-1-4 0 16,-1 3 0-16,-3-5 0 0,1 0-144 0,-6 1-48 0,-2 0 0 0,-3 2 0 15,-3 1-448-15,-4 0-112 16,-1 0-16-16,-6 3 0 0,-4 1 160 15,0-2 32-15,4-4 0 0,-8 3 0 0,-4-1 896 0,-4 3 192 0,-2-2 48 0,3-2 0 0,3-3 224 0,6-2 48 32,4-2 16-32,4-3 0 0,5-4-608 0,4-2-240 0,7-2 176 0,2-1-176 15,6-2-592-15,1-2-224 0,4 0-32 0,5-4-16304 0</inkml:trace>
  <inkml:trace contextRef="#ctx0" brushRef="#br1" timeOffset="64846.16">27234 14623 35935 0,'-3'3'3200'0,"2"0"-2560"0,0 0-512 0,1-3-128 0,1 2 832 0,0-1 128 0,1 3 48 0,-1 2 0 0,3 1-560 0,0 3-128 0,3-1 0 0,-1-1-16 0,0 2-304 0,-1 0 0 16,-1-1 128-16,-1 1-128 0,-1 3 0 0,-2 2-272 0,0 4 48 0,-3 1 16 16,-1 2 16-16,-1 0 16 0,-2 3 0 0,-2 1 0 15,2 2-48-15,-4-1-16 0,0-1 0 0,-2 0 0 31,1 2-1184-31,0-6-240 0,1 0-64 0,1 0-13664 0</inkml:trace>
  <inkml:trace contextRef="#ctx0" brushRef="#br1" timeOffset="65163.28">27074 15027 22111 0,'4'-3'1968'0,"-2"0"-1584"0,1 0-384 0,-2 1 0 0,-1 1 2160 0,1 1 336 15,3-5 80-15,0-2 16 0,2 1-1968 0,-1-1-400 16,0 1-80-16,-3 2-16 0,-2 1-128 0,0 1 192 16,0 1-192-16,-1 2 192 0,1-1 592 0,0 2 128 15,1-2 32-15,3 3 0 0,2-3-224 0,2 0-32 0,2-3-16 0,3 0 0 16,5-1-112-16,1-2-32 0,5-3 0 0,2 1 0 15,1-2-272-15,0 0-48 0,0 0-16 16,2-2 0-16,2-5-352 0,1 1-80 0,-1 2-16 16,-2 0 0-1,-1-2-1696-15,-4 3-352 0</inkml:trace>
  <inkml:trace contextRef="#ctx0" brushRef="#br1" timeOffset="65615.52">27819 14760 5519 0,'1'2'496'0,"-1"-4"-496"16,1 1 0-16,-1-2 0 0,1 3 3728 0,1-4 656 16,0 2 128-16,1-2 32 0,2-4-1552 0,1-2-304 0,2-4-64 0,4-1-16 15,-3-1-1376-15,1 0-272 0,0 0-48 0,-2 0-16 16,0-1-208-16,-2 3-48 0,-1-2-16 0,-2 4 0 31,-1-1-48-31,-3 3 0 0,-3 2 0 0,-1 1 0 0,-3 4-192 0,-2 0-32 16,-2 3-16-16,-2 5 0 0,-1 1-192 0,-1 4-144 15,-1 3 192-15,-2 0-192 0,-1 6 128 0,2 1-128 0,-2 2 0 0,-1 1 0 16,2 1 160-16,2 1-32 0,1 1 0 0,2-2 0 16,2 1 16-16,1 3 0 15,2 1 0-15,2-3 0 0,2-1-16 0,1 1-128 0,2 0 192 0,1 4-64 16,1-1-128-16,1-4 128 0,4 1-128 0,0-4 128 0,3 0 48 16,3-1 0-1,3-5 0-15,1 0 0 0,3-3-176 0,2-6 160 16,4-1-160-16,-1-3 160 0,4-6-288 15,-1 0-64-15,3-4-16 0,-2-2 0 0,0-4-496 0,3 0-80 0</inkml:trace>
  <inkml:trace contextRef="#ctx0" brushRef="#br1" timeOffset="66635.7">22112 12071 35007 0,'-4'0'3120'0,"1"0"-2496"0,1 2-496 16,1-2-128-16,1 2 272 15,-2-2 48-15,-2 3 0 0,-3-2 0 0,-2 4 0 0,-4 0 0 0,0 3 0 0,1 2 0 0,-2 3 128 0,0-1 48 0,1 2 0 0,-3 3 0 0,-2 3 80 0,0 2 32 0,-1 4 0 0,-1 1 0 0,-1 2-224 0,2-1-32 0,-4 2-16 0,1 7 0 0,-1 0 16 0,0 1 0 16,0 3 0-16,1 1 0 16,2-1-160-16,-1 0-48 0,0 6 0 0,0 1 0 0,3 3-144 0,4-1 0 0,0 4 0 15,2-1 0-15,3 1 0 0,2 3 0 16,2-3 0-16,1 3 0 0,3 3-240 0,1-2 32 0,1 1 0 0,3-2 0 31,1 0-80-31,1-4-16 0,1 0 0 0,1 2 0 0,0-5 304 0,2-5-128 16,0-4 128-16,2 3 0 0,6-2-144 0,2 4 144 0,3-1 0 0,2-7-144 15,-2-4-192-15,3-3-48 0,0-1 0 0,3-3 0 32,2-4-144-32,-1-4-48 0,4-3 0 0,-2-3 0 15,3-7-1328-15,-1 0-272 0</inkml:trace>
  <inkml:trace contextRef="#ctx0" brushRef="#br1" timeOffset="67015.09">22017 13081 35935 0,'-14'9'3200'0,"4"-2"-2560"16,3-1-512-16,3-4-128 0,3 0 1152 0,2-2 224 0,0 2 32 0,2-2 16 0,2 4-1040 0,3 1-192 0,6-4-64 0,6-2 0 0,3-2-128 0,5-1 0 0,5 0 0 0,4-4 0 0,4-2-256 0,0-1-48 0,-2 1 0 0,0 0-11792 16,-1 0-2368-16</inkml:trace>
  <inkml:trace contextRef="#ctx0" brushRef="#br1" timeOffset="67598.98">22970 13014 28559 0,'-5'0'2544'0,"0"0"-2032"0,3 0-512 0,1 0 0 0,-1-3 0 0,0 3 0 15,-3-1-128-15,-4-1 128 0,-3-1 1568 0,-2-1 416 0,-1 1 96 0,2-3 16 0,-2 1-928 0,1 0-176 0,2 2-32 0,-2-1-16 0,1 2-496 0,-1 2-112 16,1 2-16-16,-1 2 0 0,2 4-320 0,-3 3 144 0,2 1-144 0,-1 5 0 0,-1 6 0 16,-1 4 0-16,1 1 0 0,0 4 0 0,4 1 0 0,0 0 0 0,2 3 0 0,3-2 0 15,0 1 0-15,2 0 0 0,2-1 160 0,0-5-160 16,4-1 192-16,0-4-64 0,2-3 0 0,3-3 0 16,3 2-128-16,5-1 0 0,2-3 0 0,3-4 0 15,2-2 0-15,2-1 0 0,0-6 0 0,2 0 0 16,-2-2-688-1,4-2-16-15,5-4 0 0,1-1-10992 0,2-2-2192 0</inkml:trace>
  <inkml:trace contextRef="#ctx0" brushRef="#br1" timeOffset="68310.1">22879 12047 23951 0,'-7'0'2128'0,"3"-3"-1696"0,1 3-432 0,3 0 0 0,0 0 1472 0,-2 0 192 0,-1 3 64 0,-3-3 0 0,0 0 112 0,1 0 16 0,2 0 16 15,3 0 0-15,5-3-976 0,3 2-208 0,5 1-48 0,5-2 0 0,3 2-336 0,7-3-80 0,7 3-16 0,8 3 0 0,6-1-80 0,8 4 0 0,4 4-128 0,1 2 192 0,-2 6-192 0,-2 3 0 0,2 7 0 0,-6 1 0 16,-7-1 0-16,0 4 0 0,0 5 0 0,-5-2 0 0,-5 3 0 16,-6 1 0-1,-6-2 128-15,-6-3-128 0,-5 2 256 0,-4 3 16 16,-1 4 0-16,-4 4 0 0,0-3-16 0,-3 3 0 15,0 2 0-15,-5-2 0 0,1-5-256 0,-3 5 128 16,0 0-128-16,-3-2 0 0,0-1 0 0,-1-4 0 16,-2 1-192-16,-3-2 48 0,-1-4 320 0,-3 5 64 15,-2 1 16-15,-3-3 0 0,-3 3-256 0,-5 1 176 16,-4-1-176-16,-3 1 160 0,-4 1-32 0,-4-1-128 16,-2-1 192-16,-3-4-64 0,0-2-384 0,-2-9-64 15,0-2-32-15,1-5-18720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33:27.65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1889 9325 10127 0,'-8'-4'896'0,"3"2"-704"0,0-1-192 0,1 2 0 0,4-3 4352 0,0 2 848 15,0 2 176-15,-1-4 16 0,0 2-3408 0,-3-4-704 0,2 2-128 0,-2 1-16 0,-2 6-336 0,-1 1-64 0,0-1-16 0,-3 6 0 0,1-2-272 16,1 4-48-16,0 2-16 0,2-2 0 0,3 0-192 0,1-1-64 0,5 2 0 0,2-4 0 0,3 0 240 0,5 0 32 0,2 1 16 0,4-3 0 16,6 0-32-16,6 0 0 0,6 0 0 0,6-2 0 15,6-2-256-15,5-2-128 0,3 0 128 0,8-2-128 16,11-2 336-16,9 2-16 16,10 2 0-16,2 0 0 0,-4-6-320 0,9 3 128 15,12 2-128-15,7-2 0 0,2 3 144 0,3-3-144 0,-6-1 192 0,5-2-192 0,7 3 0 0,8 0 0 16,4-4 0-16,-3 4 0 0,-4 0 0 0,9 1 0 15,8 1 0-15,11-4 0 0,12-2 224 0,5-2-16 32,2 1 0-32,3-1 0 0,5 1 48 0,4 2 0 0,8 1 0 0,2-4 0 0,0 0-128 0,1 2 0 15,0 1-128-15,1-3 192 16,2 5-192-16,-1-2 0 0,0 6 0 0,-1-1 0 0,0-2 0 0,-4 6 0 16,-13 1 0-16,8-3 0 0,1 1 0 0,-6 2 0 15,-3 5 0-15,0 1 0 0,2 2 0 0,-2-3 0 16,0 2 0-16,-3-6 0 0,-2-8 304 0,-4 6-48 15,-10 7 0-15,5-3 0 0,7 4-256 0,-4-5 0 0,-10-2 0 16,13-1 0 0,4-3 0-16,-2 0 0 0,0 3 0 0,-1 0 0 0,4 0 0 0,-1-3 0 0,-1-5 0 0,0 2 0 15,-3 2 0-15,-8-2 0 0,0 3 0 0,2-4 0 16,4-2 0-16,-3 0 160 0,-5 1-160 0,-7 4 128 16,-8 1-128-16,-3-3 0 0,1 2 0 0,-7-4-176 15,-6 4 176-15,-1-2 0 0,1 6 160 0,-12-3-160 0,-9 0 224 16,7-3-48-16,12 6-16 0,-2-3 0 15,-7-3-160-15,2 3 160 16,3 0-160-16,5 3 160 0,4-6-160 0,-1 3 0 0,-1 0 0 0,0 3 0 0,-3-3 0 0,2-3 0 16,1 1 0-16,-1-2 0 0,3 4 0 0,-6-3 0 15,-8-4 0-15,-2 5 0 0,-1 4 0 0,-7-2 0 16,-5 0-144-16,-4 3 144 0,-4 1 288 0,-10-1 112 31,-8 1 32-31,-4-2 0 0,-1-2-48 0,-3 3-16 16,-2 1 0-16,-7 2 0 0,-6-4-224 0,-5 2-144 15,-3-4 192-15,-3 0-192 0,0 0 256 0,-7 1-48 16,-7 4-16-16,-4-1 0 0,-1-2-192 0,-8-2 0 16,-5 2-192-16,-7-2 192 15,-5 0-528-15,-5-2 0 0,-7-4 0 0,-6 0-14064 0,-10-4-2800 16</inkml:trace>
  <inkml:trace contextRef="#ctx0" brushRef="#br0" timeOffset="1511.03">1812 13855 43311 0,'-5'-7'3840'0,"3"1"-3072"0,2 3-608 0,2 0-160 0,-1 1-432 0,-1 0-112 0,1-4-32 0,-1-2 0 0,3-2 368 0,-1 0 64 0,3 1 16 16,1 5 0-16,4 1-192 0,2 0-16 0,2 6-16 0,3-3 0 0,3 3-32 0,2 4 0 0,3-1 0 0,1 0 0 0,-2 0 384 0,3 0-144 0,9 4 144 0,4-4 0 16,5 2 144-16,1-2 144 0,4-1 32 0,5-1 0 15,3-1 256-15,7 0 48 0,10-2 16 0,4-2 0 16,-1-4-336-16,13-1-64 0,14-2-16 0,7 2 0 15,3 0 0-15,3-3 0 0,1 2 0 0,8 1 0 0,8 6-80 16,1-4-16-16,-12 1 0 0,13 3 0 0,8 4-128 0,7 2 0 16,-1 1 0-16,2 1 128 0,3 0-128 0,3 3 0 15,3 2 0-15,3-3 0 0,-3-1 0 0,6-2 0 16,6 2 0-16,7 0 128 0,6-2-128 0,2-1 0 16,2 0 0-16,0-6 0 0,1 3 176 0,-21-3 0 15,-17 0 0-15,28 1 0 0,29 2 80 0,-1-3 0 16,-32 0 16-16,7-3 0 0,14 2-64 0,10-2-16 15,6 3 0-15,-3 3 0 0,-10 3-64 0,-2-2-128 16,2 6 176-16,-7-4-176 0,-13 0 336 0,-1 0-32 0,3-2-16 16,-5 2 0-16,-7-2-160 0,7 1-128 15,10-2 192-15,-7 0-192 0,-11-3 128 0,1 0-128 0,2 1 0 16,2 2 0-16,2-3 0 0,0 0 0 0,0-4 0 0,-5 1 0 16,-10-3 0-16,7 3 0 0,4-4 0 0,0 1 0 15,-1-2 0-15,-3 0 0 0,-4 0-128 0,-4 1 128 16,-10 4 0-16,5-4 0 0,2-2 0 0,-9 0 0 15,-17 1 0-15,11 0 0 0,12-2 128 0,-4-2-128 16,-6-2 0-16,-3 2 0 0,1 3 0 0,-22-1 0 0,-13 0 192 16,11-1-64-16,13 4 0 15,11-2-128-15,8 2 144 0,-1-2-144 0,-7 5 0 0,2 0 144 0,4-2 176 16,-5 4 16-16,-7 2 16 0,-1-3 0 0,1 6-32 0,-15-3 0 16,-13 2 0-16,4 2 0 0,5 2-192 15,-10 0-128-15,-9 4 128 0,-8-4-128 0,-3 1 0 0,-4 0 0 16,-1 2 0-16,-6-3 0 0,-7 0 0 0,2 0 0 15,1 0 0-15,2 1 0 0,-4-4 0 0,-1 3 0 16,1 1 0-16,-5-4 0 0,-7 0-224 0,0-2-64 16,0 4-16-16,-3-5 0 0,-2 4 96 15,-3-2 16-15,-2-1 0 0,-2 3 0 0,1-1 192 16,-11-1 0-16,-7-2 0 0,1 1 0 0,8 2 0 0,2 1 0 16,-2 0 0-16,0 0 0 0,-8 0 0 0,-2 1 128 0,2 2-128 15,0-3 160-15,2 2-160 0,-1-1 0 16,3-1 0-16,-2-2-176 0,0 2 176 0,5-6 128 0,7 2-128 15,0 0 176-15,0-2 64 0,-3 0 16 0,-3 2 0 16,-3-4 0-16,-4 2-256 0,-5-2-240 0,-4-2 48 0,-3 0 16 16,-2-1-720-1,-5-1-160-15,-3-2-32 0,-3-3 0 16,-3 1-160-16,-8-4-32 0</inkml:trace>
  <inkml:trace contextRef="#ctx0" brushRef="#br0" timeOffset="2649.21">2898 6632 23951 0,'-9'-4'2128'0,"0"0"-1696"0,0 3-432 0,3 0 0 0,2 1 2272 0,3 0 368 16,-1 0 80-16,-5 0 16 0,-2 0-3024 0,-4 0-608 0,-3-3-112 0,0 2-16 0,0-4 608 0,0 1 128 0,1-2 32 0,0 0 0 0,0 2-192 0,1-2-16 0,-3 0-16 15,1 2 0-15,-1-1 288 0,0 4 48 0,-1-3 16 0,0 2 0 0,-3 2 1584 0,-3 1 320 0,-3 2 64 0,1 3 16 16,4-4-592-16,-4 6-112 0,-2 3-32 0,-1 5 0 0,3 0-880 16,3 3-240-16,4 0 0 15,4 1 0-15,4 1 272 0,5 1-16 0,5-2-16 0,3 2 0 0,4 1-112 16,6 0 0-16,-1-3-128 0,4-1 192 0,3-1-192 0,2-1 0 16,2 2 128-16,0-7-128 0,-1 1 0 0,4-3 0 15,2-1 0-15,2-4 0 0,0-1-208 16,-1-3 64-16,0-2 16 0,-3-3 0 0,0-2 0 0,-4 0 0 15,-3-3 0-15,-1-1 0 0,-3 2 128 0,-2 0 0 16,0-1 0-16,-3-4 0 0,1 1 0 0,-1-1 0 16,2-3 0-16,-1-2 0 0,2-2 240 0,1-2 16 15,-2-3 16-15,0 0 0 0,-2 1-272 0,-2-2 0 0,-1 6 0 16,-1-2 0-16,0-3 0 0,-4 6 0 0,1 3 0 16,-2 6 0-16,-2 2 416 0,-1 4-32 15,0 0 0-15,-2 5 0 0,2 2-16 0,-2 3-16 0,0 2 0 16,0 3 0-16,0 0-352 0,2 4 128 0,1 1-128 0,2 0 0 15,1 5 0-15,4 1 0 0,2 0 0 0,3 1 0 16,3-4 0-16,0 4 0 16,3 1 0-16,2 1 0 0,-2-5 128 0,1 1-128 0,2 1 160 0,-2 0-160 15,-1 1 0-15,0-5 0 0,-1 0 0 0,-2-2 0 32,0-2-768-32,-3 1-240 0</inkml:trace>
  <inkml:trace contextRef="#ctx0" brushRef="#br0" timeOffset="2933.97">3368 7072 50687 0,'-7'0'4496'0,"1"0"-3600"0,5 2-704 16,3 1-192-16,2 1-528 0,-1-2-144 0,2 4-32 0,-1 2 0 0,1 4-624 0,1 4-128 0,0 3-16 0,1-1-16 0,-2 4-720 0,-3 3-144 0</inkml:trace>
  <inkml:trace contextRef="#ctx0" brushRef="#br0" timeOffset="3824.72">2624 10400 35007 0,'-6'-7'3120'0,"1"1"-2496"0,2 3-496 0,2 3-128 0,0-3-240 0,-2 3-64 0,0-4-16 0,-6 1 0 0,-5 3-592 16,-2 3-128-16,-2 7-32 0,-3 5 0 0,-3 5-1104 0,0 5-240 0,-1 1-32 0,-1 2-16 15,1 3 224-15,-1 1 32 0,-3 6 16 0,0 0 0 0,3-3 3472 0,3-1 704 0,3-5 144 0,4-1 32 16,3-9 720-16,7 0 128 0,4-7 48 0,0 2 0 16,7-5-1680-16,2-3-336 0,3 0-64 0,2-2-16 15,1 2-960-15,4-2 0 0,0 2 0 0,1-3-160 16,1 4-528-16,0-1-96 15,-1 0-32-15,1 0 0 0,-1 3 304 16,1-5 48-16,-1-1 16 0,0 0 0 0,-2-6 448 0,-2 0 0 0,1-1 0 16,-2-2 0-16,-2-3 992 0,0-1 96 0,0-2 0 0,-1-4 16 0,0 0 0 15,-2-5 0-15,1-3 0 0,0-1 0 0,-3 1-464 0,-1-2-80 16,0-3-32-16,-1 1 0 0,-2 6-272 0,-1-3-64 16,-1 3-16-16,2 2 0 0,-1 5-176 0,0 3 0 15,-1-1 0-15,1 6 0 0,0 1 0 0,1 2-144 16,-1 1 144-16,-1 1 0 0,0 1 0 0,1 1-128 0,-1 1 128 15,1 1 0-15,1 2 0 0,0 5 0 0,1 1 0 16,-1 2 0-16,2 4 0 0,1 0 0 0,1 3 0 16,0-1 0-16,2 5 0 0,0-1 0 15,2 0 192-15,1 3-48 0,3 1-16 0,-1-2-128 0,3 2 192 16,-1-1-64-16,-1 1 64 0,0-1 0 0,0 1 0 0,0-1 0 16,-3-1-192-16,-1 0 0 0,-1 3 0 0,-1-4 0 31,-2 2-720-31,-2 0-80 0,-1-2-16 0,-3 0-17168 0</inkml:trace>
  <inkml:trace contextRef="#ctx0" brushRef="#br0" timeOffset="4246.39">3085 10782 39615 0,'4'-6'3520'0,"0"1"-2816"0,-1 1-560 0,1 3-144 0,1-2-208 0,1 1-80 0,4-4-16 16,6-2 0-16,6-2-752 0,2 2-160 0,-2 1-16 0,-3 5-16 0,-3 4-224 0,-4 1-32 0,-1 3-16 0,-5 0 0 15,1 4 80-15,-5 2 16 0,1 0 0 0,-5 0 0 0,0 3 1824 0,-2-3 368 0,-2 1 80 0,0-2 16 16,-3 0 448-16,0 0 96 16,1 0 0-16,-6 3 16 0,-2 4-864 0,-4 1-176 0,-1 3-48 0,-2 0 0 0,-2 3-336 15,4-3 0-15,3-2 0 0,0 2 128 0,1 3 0 16,3 0 16-16,6-5 0 0,1-2 0 0,5-4 944 16,3-2 176-16,5 0 32 0,4 1 16 0,5-3-560 15,2 0-112-15,4-1-32 0,3 0 0 0,1-3-352 16,2 0-80-1,4 1-16-15,-1-4 0 0,0 0-32 0,-1-3 0 0,1 0 0 0,-3-3 0 0,-1 1-400 0,-2-2-96 16,1 3-16-16,-4-2 0 31,-3 1-1232-31,-2 1-256 0</inkml:trace>
  <inkml:trace contextRef="#ctx0" brushRef="#br0" timeOffset="5276.37">2639 14747 22111 0,'12'-11'1968'0,"-4"3"-1584"0,-2 0-384 0,-3 3 0 0,-1 2 2000 16,-1 0 320-16,0 2 64 0,2-5 16 0,-1-4-1568 0,1-3-304 0,-2 1-64 0,-2-4-16 0,-4 1 288 0,-2 2 48 0,0 0 16 0,-2-3 0 0,1 1-800 0,-2 2 0 0,-1-6 0 15,-2 3-144-15,2 0-240 0,-1 4-32 16,-2-1-16-16,1 3 0 0,-3 2-16 0,0 0 0 16,1 8 0-16,-1 0 0 0,-2 4-16 0,0 6-16 0,-1 2 0 0,2 2 0 15,2-2 752-15,-1 9 160 0,-4 8 16 0,0 3 16 0,3 2 0 16,3-1 0-16,2 1 0 0,5-2 0 0,1-1 32 0,3-2 0 16,2-5 0-16,0-1 0 0,2-5-496 0,1 2 128 15,4 5-128-15,3 3 0 0,3 1 0 0,0-7-256 16,1 0 48-16,1-3 16 0,2-3 48 0,0-4 16 15,0-1 0-15,0 0 0 0,3-4 128 0,-2-4 0 16,3-3 0-16,0 0-128 16,-2-2-576-16,-1-2-128 0,2-2 0 0,1-3-16 15,-2-1 32-15,0-3 16 0,-2-3 0 0,-4 1 0 0,-1-1 800 0,-1 0 304 0,-3-5-16 16,1-3 0-16,-1-3 224 0,-2-3 32 16,0 2 16-16,0-3 0 0,0 3 336 0,-1-1 80 15,0 1 16-15,-1-1 0 0,2 1-240 0,1 2-48 0,1 1-16 0,-3 5 0 16,1 8-688-16,0 6 0 15,-1 0 0-15,-1 3 0 0,-2 6 176 0,0-2 0 0,0 1 0 0,2 4 0 16,-2 3-48-16,3 2 0 0,-2 0 0 0,2 3 0 16,2 5-352-16,0-1-80 0,-1-2-16 0,1 3 0 15,2 4 320-15,-1 4 0 0,2 6 0 0,-2-3 0 0,-1 0-320 16,-1 1-48-16,0 6-16 0,-2 5-15664 16</inkml:trace>
  <inkml:trace contextRef="#ctx0" brushRef="#br0" timeOffset="5861.38">3080 15120 43311 0,'-1'0'3840'0,"0"-4"-3072"15,0 0-608-15,-1 2-160 0,2-2 128 0,3-1-128 0,-1 1 192 0,3-5-64 0,4-4-1472 0,3-7-288 0,7-1-64 0,-1-1-16 0,6 2 640 0,1 2 128 0,1 2 32 0,-1 3 0 16,1 3-256-16,-1 2-48 0,-1 4-16 0,-5 4 0 0,-1 0 1616 0,-1 4 320 0,-1 4 64 0,-1 2 0 31,-5 0-288-31,-1 3-64 0,-2-1-16 0,-5 2 0 0,0 2 368 0,-4 0 64 0,-1-1 0 0,-3-1 16 16,-2 2-352-16,-2 1-80 0,-1-4-16 0,-3 2 0 15,3-3-400-15,-5-1 0 0,-1 2-144 0,-3-2 144 16,2 3-1200-16,-1-6-128 16,2-2-16-16,1 2-16 15,1-2 64-15,3 0 16 0,2-2 0 0,1 1 0 16,2 0 464-16,2 0 112 0,1-2 0 0,3 0 16 16,-1-2-16-16,4 2-16 0,0-3 0 0,3 2 0 15,1-2-432-15,2 0-64 0,0 1-32 0,1-1 0 0,1 0 800 0,1-1 176 16,1 1 16-16,1-2 16 0,0-1 688 0,1 2 144 15,2-2 32-15,-2 0 0 0,0 3-224 0,1-3-32 16,1 3-16-16,0 0 0 0,2 3-352 0,-2-2 0 0,2 4 0 16,-2 1 0-16,2 0 0 0,-2 2 0 0,-1 0 0 15,-2 0 0-15,1 4 448 0,-2 3 112 0,-1-1 16 16,-1 4 16-16,-2 1 144 0,-5 3 32 0,-4 4 0 0,-3-5 0 16,0 1-32-16,-5 0 0 0,-4 4 0 0,-1-1 0 15,-1-3-80-15,-1 1-16 0,-2-5 0 0,1-2 0 16,2 0 592-16,-1-3 112 0,-1-3 32 0,-3 2 0 15,0-2-320-15,-2 0-64 0,-1 0-16 0,-3 1 0 16,-2-4-1168 0,-4 2-224-16,-1-3-48 0,-3 0-16 0,0 0-592 15,-2-2-112-15,-3 0-32 0,0-4-14592 0</inkml:trace>
  <inkml:trace contextRef="#ctx0" brushRef="#br0" timeOffset="8018.79">6821 7700 27647 0,'-15'-12'2448'0,"0"2"-1952"0,4 4-496 0,5 3 0 0,1 2 1408 0,-6-4 176 0,-9-2 32 16,-13-9 16-16,-7-1-1952 0,-6 3-400 0,-2 0-80 0,4 5-16 0,4 6 1072 0,3 0 224 0,-3 6 32 15,1 0 16-15,3 4 224 0,-2 1 32 0,-6 3 16 0,0 4 0 0,0 1-96 0,-1 3 0 0,-4 1-16 0,0 2 0 16,4 0 160-16,-6 5 48 0,-6 8 0 0,-3 3 0 0,1 1-480 0,-2 1-96 0,-2 7 0 16,3-2-16-16,5-3-304 0,-7 7 0 0,-7 12 0 0,-1 5 0 15,2-2 0-15,1 3 0 0,3 1 0 0,4-2 0 16,8-5 0-16,3 2 0 0,1 6 0 0,-2 1 0 15,2 3 192-15,0 2-192 0,0 2 192 0,2-2-192 0,3 2 128 16,-1 2-128-16,2 5 0 0,1-7 0 0,2-4 144 0,-2 8-144 16,-2 12 0-16,1 1 144 0,3-8-144 0,-3 8 0 15,-2 8 144-15,1 4-144 0,4-1 128 0,0-1-128 16,-1 4 128-16,0-1-128 0,3-5 256 0,2-1-32 16,-3 1 0-16,3 4 0 0,0 2-48 0,3-1-16 15,2 4 0-15,3-6 0 0,2-1-160 0,3-2-144 16,3 0 144-16,2 0-208 0,0 5 208 0,1-1 0 15,0-3 0-15,1 1 0 0,1 1 0 0,-1-3 0 0,3-5 0 16,-3 2 0-16,2 4 0 0,0-11 0 0,4-13 0 16,-2 12 0-16,0 11 0 0,0 5 0 0,1-2 0 0,2-1 0 15,0-2 0-15,2-5 240 0,3 5-48 16,3-7-16-16,5-4 208 0,3-8 64 16,2-7 0-16,5 5 0 0,7 5-144 0,4-1-32 0,5-6 0 0,1-6 0 15,0-4-96-15,3-2-32 0,3 0 0 0,6 5 0 16,8 1-144-16,2-1 0 0,-1-5 0 0,-1-1 128 15,1 1-128-15,1-4 0 0,-1-4 0 0,2 2 0 16,1-1 0-16,2-7 0 0,1 1 0 0,-1-3 0 16,0 3 0-16,3-1 128 0,3 4-128 0,-2-3 128 0,0 0-128 15,-2-4 0 1,2-4-192-16,-1-1 192 0,1 0 0 0,1-3 0 0,3 1 0 0,2-4 0 0,3-1 0 0,2-3 0 16,-1-7 128-16,7 0-128 0,6-5 128 0,-1-2-128 15,-2-4 128-15,1-1-128 0,2-1 128 0,0-1-128 16,1 0 128-16,-9-4-128 0,-6-1 144 0,9 1-144 15,8-1 160-15,1 0-160 0,3 4 192 0,-6-3-64 16,-5 0-128 0,-1-2 192-16,3 2-192 0,1 0 0 0,2 2 128 0,-3-4-128 0,-5 0 0 0,3-5 128 15,4 1-128-15,1-2 0 16,-1-2 288-16,0-2-32 0,0-5-16 0,5 1 0 16,7-1-96-16,-1-4-16 0,-2 1 0 0,0-6 0 0,0 0 0 0,3-5 0 0,0 1 0 15,0 0 0-15,-4-5-128 16,-2 1 0-16,-2-1 0 0,1-5 128 0,6-2-128 0,-13 1 192 15,-11 3-192-15,10-4 192 0,8-8 32 0,2 0 16 0,-4 3 0 16,-2-1 0-16,-2 0-240 0,3-6 0 0,3 0 128 16,0-1-128-16,-10 7 0 0,5-11 128 0,5-10-128 0,0 0 0 15,-6 0 144-15,3-2-144 0,1-6 128 0,-7 1-128 16,-5 0 0-16,-2-4 0 0,-1-2 128 0,-6 3-128 16,-4 2 0-16,4-10 0 0,2-8 0 0,-2 1 128 15,-17 19 144-15,10-13 32 0,9-14 0 0,3-10 0 16,1 2-112-16,-7 1 0 0,-5 2-16 0,-5-4 0 0,-3 2-176 15,-2 2 0-15,-3 5 0 0,-4 0 0 0,0-5 0 0,-5 2 0 32,-4 2 0-32,-4-1 0 0,-5-5 0 0,-8-1 0 15,-4 1 0-15,-7 3 0 0,-3 3-176 0,-7-5 176 16,0-3-128-16,-6-3 128 0,-3-1-192 0,-2 1 64 0,0 0 0 16,0-1 0-16,-1-1 128 0,0 4-160 0,0 7 160 15,-3-16-160-15,-5-15-16 0,0 2 0 0,-1 10 0 0,-3 2 0 31,1 0-288-31,-5 5-64 0,-1 7-16 0,-3 7 0 0,0 5 240 16,-4 5 48-16,-2 4 16 0,-7 0 0 0,-5-6 240 0,-5 0 192 0,-4 1-48 16,-5 0 0-16,-2 1-144 0,-3 1 160 0,1 4-160 0,-1 1 160 31,3 8-480-31,-1-3-80 0,0 2-32 0,-5-3 0 0,-2 3 256 0,0-3 176 0,4 4-208 16,0-6 80-16,-2-2 128 0,-2 2-160 0,3 8 160 0,-1-2-160 15,-2 2-32-15,-1-2-16 0,9 9 0 0,-5 2 0 16,-7-5 208-16,-2 7-144 0,0 6 144 0,-1 3-128 15,-1 5 128-15,0 3 192 0,-1 5-32 0,9 2-16 16,7 3 64-16,-3 2 16 0,-5-3 0 0,-4-1 0 16,-7 0-224-16,3 2 0 0,8 4 128 0,3-1-128 0,2 1 0 15,-2-1 0-15,-1 3 0 0,-1 3-160 0,1 0 160 0,-1-1-208 16,3-1 80-16,0 2 128 0,1-1-256 0,-3 3 64 16,0 2 0-16,0 2 16 0,3 4 176 0,-2-1-160 15,-3 6 160-15,-5-1-160 0,-2 1 160 0,-2 1 0 16,2 2 0-16,0 0 0 0,4 4 0 0,0 0 0 15,-2-2-144-15,1 0 144 0,2 3 0 0,2 0-176 16,4 1 176-16,2 2-128 0,1 3-80 0,1 1-16 16,-1-2 0-16,-1 4 0 15,0 2-592-15,1 2-112 0,2 1-32 0,0 5-18944 0</inkml:trace>
  <inkml:trace contextRef="#ctx0" brushRef="#br0" timeOffset="10204.19">14192 7191 39615 0,'-14'-10'3520'0,"2"1"-2816"0,0-1-560 0,3 0-144 0,3 4 960 0,1 1 144 0,0-1 48 0,-8-5 0 0,-6-4-1152 0,-9-7-288 16,-4 2-32-16,-2 1 0 0,-3 5 320 0,-5 4-128 0,-4 6 128 0,-7 2 0 0,-7 5-624 0,-4 6-16 0,-4 0 0 0,-5 4 0 16,-5 2-224-16,1 5-48 0,3-4-16 0,-14 6 0 0,-10 5 576 0,-5 2 112 0,-1-1 32 15,3-2 0-15,-2 3 1168 0,-1-1 224 0,4-3 48 0,2 1 16 16,3-2-512-16,1 2-96 0,3 0-32 0,4 2 0 16,5-2-96-16,-2 2-32 0,-2 7 0 0,2 2 0 15,2 1-192-15,2 3-32 0,-1 7-16 0,2 0 0 16,1 6-240-16,-1 1 0 0,1 7 128 0,3 0-128 0,3-2 0 15,0 3 0-15,-2 10 0 0,0 3 0 16,0 3-416-16,-2 0-32 0,0 3 0 16,-1 1 0-16,3-2 32 0,-3 2 0 0,-1 2 0 0,2 1 0 0,4-5 272 0,4 2 144 15,2 5-160-15,1 1 160 0,2 0 0 0,3 3 240 16,10-11-32-16,-1 12 0 0,2 8 176 0,4 2 48 16,5-13 0-16,5 8 0 0,1 6-160 0,6 0-16 0,3-7-16 15,5 5 0-15,4-7-96 0,3 6-16 16,1 7 0-16,1 0 0 0,3-5-128 0,-2 5 0 0,-1 8 0 15,-2-2 0-15,0-15 0 0,-5 13 0 0,-4 10-128 16,-5 4 128-16,-5 1 0 0,-4 2 0 16,-2 1 0-16,-5-1 0 0,-1 1 0 0,-1 0 0 15,2 0 0-15,2-8 0 0,6-5 192 0,0 1 64 0,5 7 16 0,5-5 0 16,8-12-48-16,7-3-16 0,8 5 0 0,7-2 0 16,7-5-208-16,5-7 128 0,3-13-128 0,5-1 0 15,5 4 224-15,10 1-48 0,9 1-16 16,5-5 0-16,3-4-160 0,2-1 0 0,4 3 0 0,4-4 0 0,2-2 176 15,6 0-48-15,2 3-128 0,1 1 192 16,-6-5-192-16,5 4 0 0,1 5 0 0,2-1 0 0,-2-7 0 0,1 4 0 16,1 4 0-16,0-4 0 0,1 3 0 0,1-7 0 15,1 0 0-15,1-4 0 0,1-2 0 0,0-4 0 16,4 0 0-16,7-2 0 0,6-6-128 0,2-5 128 16,2-5-192-16,1-6 192 0,0-4-128 0,11-5 128 15,4-1 0-15,7-5 0 0,4-1 0 0,1-8 304 16,0-2-48-16,3-3 0 0,3 1-64 0,-4-2-32 15,0-2 0-15,-3 0 0 0,3 4-160 0,-5-1 0 16,-3 2 0-16,-2-3 0 0,1-1 0 0,-3-3 0 0,-6 2 0 16,2 0 0-16,4-6 192 0,-4 1 16 0,-1-2 0 0,1-5 0 15,-3-2-80-15,8-5-128 0,2-6 176 0,4-6-176 16,4-3 0-16,-2-10 0 0,-1-1 0 0,0-7 0 16,2 2 0-16,3-7 0 0,-1-1 0 0,-1-2 0 15,1 3 0-15,-5-3-144 0,-5-3 144 0,-4-3 0 16,-4 0 0-16,-6-6 0 0,-4-5 0 0,-2 0 0 15,2 2 192-15,-8-4 32 0,-7-2 0 0,-2-7 0 16,-2-4-32-16,-2-5 0 16,-3 0 0-16,-5-4 0 0,-2-6-192 0,-4-7 0 0,1-9 128 0,-1 0-128 0,-1 2-192 15,-2-12-96-15,-2-6-16 0,-5-2 0 16,-5 6-240 0,2-10-48-16,-1-6-16 0,-5 4 0 0,-7 13 160 0,-1-6 16 0,-4-7 16 0,-5-2 0 0,-5 5 224 15,-6-1 64-15,-5 0 0 0,-6 3 0 0,-4 3 128 0,-6 4-192 16,-5 3 192-16,-5 6-192 0,-4-3 448 0,-5 2 96 15,-6 2 16-15,3 7 0 0,-2 12 240 0,-7-23 48 16,-8-16 16-16,-3-3 0 0,1 3-672 0,0 4-176 16,-2-2-16-16,-2-1 0 15,0 2-256-15,-2-1-48 0,0 0-16 0,-2 0 0 0,-2 4 192 0,-1 4 16 0,-4 2 16 0,-1 8 0 16,0 9 16-16,-8-7 0 0,-8 0 0 0,-3 3 0 16,1 7 272-16,-4 0 256 0,-4 3-64 0,-1 5 0 31,1 7 256-31,-6-5 64 0,-2-1 0 0,0 1 0 0,5 9-304 0,2 8-48 0,1 4-16 0,-8-6 0 31,-11-3-16-31,-3 3-128 0,1 8 192 0,-3 3-64 16,-2 4-128-16,-1 1 0 0,1 2 0 0,0 0 0 15,5 4 0-15,-5 3 0 0,-2 3 0 0,-1 0 0 0,4 7-176 16,-1 0-64-16,-1 4-16 0,3 5 0 0,5 3 112 0,-11 0 16 16,-5 1 0-16,0 2 0 0,1 3 128 0,1-1-208 15,5 4 80-15,-2 0 128 0,-1 1-144 0,3 1 144 16,3-1 0-16,2 2 0 0,1 4-224 0,2-1 64 15,3-1 16-15,2 4-13664 16,4-2-2720-16</inkml:trace>
  <inkml:trace contextRef="#ctx0" brushRef="#br0" timeOffset="13804.17">5825 4314 42383 0,'2'-18'3776'0,"0"2"-3024"0,1 6-608 15,-1 4-144-15,2-1 128 0,-2-1-128 0,3-8 192 0,1-10-64 0,2-9-448 0,-2-3-112 0,-4-1-16 0,-4 6 0 0,-5 7 224 0,-7 4 32 0,-5 3 16 0,-8 6 0 16,-7 0-800-16,-12 5-176 0,-12 1-16 0,-12 4-16 16,-5-1-672-16,-12 4-144 0,-8 4-32 0,-12 2 0 0,-11 4 16 15,-4 2 0-15,1-3 0 0,2-2 0 16,4 6 704-16,1-7 144 0,2 0 16 0,-10-2 16 0,-9-1 1840 0,-2 2 352 0,2-5 80 0,-3 4 16 0,-3 5 1072 15,2-2 208-15,13-1 64 0,-3 3 0 16,-3 1-1072-16,5 2-208 0,9 1-32 0,-1 4-16 0,0 4-288 0,1 1-64 31,4 3-16-31,0 5 0 0,-1 4-208 0,0 3-32 0,1 2-16 0,2 1 0 0,4 1-544 0,0 4 0 32,0 6 0-32,3 3 0 15,3 5-512-15,3 2-96 0,1 8-32 0,6 0 0 0,9-2-304 0,5-4-64 0,5-2-16 0,4 2 0 16,7 0 112-16,8 0 16 0,3-2 0 0,5 2 0 0,6-6 624 0,6-4 128 0,5-5 144 0,9-1-208 31,6-3 928-31,8 0 192 0,9 0 48 0,9 1 0 16,13-1-288-16,8-3-48 0,6 1-16 0,5-5 0 15,-1-11-288-15,10-1-64 0,15 0-16 0,15-2 0 16,14 4-112-16,2-1 0 0,-14-6-128 0,19 1 192 16,27 5 192-16,16-1 16 0,7 0 16 0,3-6 0 15,0-4-208-15,-2-4-32 0,-3-2-16 0,12-5 0 16,10 1-160-16,5-5 0 0,-2-3 0 0,3-3 0 15,5-4 0-15,4-2 0 0,4-1 0 0,-5 0 128 0,-17-2-128 16,11-5 0-16,10-2 0 0,3-3 0 0,0-3 0 16,-2-1 0-16,-3 1 0 0,-5-4 0 0,-7-3 0 15,2 0 0-15,-1-2 0 0,-3-3 0 0,-7-5 160 0,-11 3 0 16,-16 1 0-16,-12 0 0 0,-6-3 144 0,-14-1 16 16,-12 1 16-16,-11-1 0 0,-10 2-16 0,-17 0-16 15,-13-2 0-15,-14 3 0 0,-10 1 128 0,-12-3 16 16,-11-3 16-16,-13 2 0 0,-7 1-160 0,-15-3-48 15,-13-4 0-15,-22-2 0 0,-15-1-256 0,-21-1-144 16,-15-2 16-16,-12 0 0 0,3 10-208 0,-22-3-48 16,-22 0 0-16,-12 2 0 0,4 7 208 0,-19-3 48 15,-20-1 0-15,-7-2 0 0,3 3 128 0,1-3-192 0,4 5 192 16,-5-2-192-16,-5 0 192 0,-5 3 0 0,-4 3 0 16,2 3 0-16,16 7 0 0,-16 2 0 0,-13 7-144 0,-10 10-18496 15</inkml:trace>
  <inkml:trace contextRef="#ctx0" brushRef="#br0" timeOffset="42751.11">22807 8437 26719 0,'2'-6'2368'0,"2"2"-1888"0,-1 1-480 0,-2 0 0 0,-1 1 768 0,1 0 64 0,3-4 16 0,1-4 0 0,0-2-208 0,-2-3-32 0,0 1-16 0,-3 5 0 16,-3-4-48-16,0 1-16 0,-3 2 0 0,-3-2 0 0,0-1-16 0,-1 1-16 0,-1-2 0 0,-2 2 0 0,-2-4 384 15,-1 1 80-15,-2 1 0 0,0-2 16 0,0 1-496 16,0-1-96-16,-2-2-32 0,4 4 0 0,2 3-352 16,0-3 128-16,-5-2-128 0,-6-2 0 0,-3-7 128 0,-4-1-128 15,-2 0 128-15,-1-2-128 0,-3 3 160 0,-1 0-32 16,-3-1-128-16,-1 4 192 0,-1 0-192 0,0 0 0 15,-1-3 128-15,1 0-128 0,-1 5 176 0,-2-2-16 16,-4 1 0-16,-2 1 0 0,-2-1-16 0,-2 1 0 16,-3 1 0-16,1 0 0 0,2 3-144 0,-1-3 128 15,-1-3-128-15,-6 4 128 0,-1-5-128 0,-2 5 160 16,2-1-160-16,2 0 160 0,3-3-160 0,-2 3 0 16,-4-4 144-16,1 4-144 0,0 0 0 0,1-2 0 15,-2 1 0-15,1 1 0 0,3-5 0 0,0 4 0 0,-2 2 0 0,-1 2 0 16,2 2 0-16,-6 3 0 0,1 3 0 15,-2 0 0-15,1 2 0 0,1-1 0 0,0 4 0 16,-4-1 0-16,-3 0 0 0,1 2 0 0,3-2 0 16,2 4 0-16,-1 0 0 0,-2 0 0 0,-3-2 0 0,1 2-128 15,9 2 128-15,-2-2 0 0,0 1 0 0,1 2 0 16,5-1 0-16,-1-2 0 0,-1 4 0 0,-1-3 0 16,5 4 0-16,-5 1 0 0,-3 1 0 0,0 0 0 15,5-1 0-15,-2 0 0 0,-3 1 0 0,0-1 0 0,2 0 0 16,0 4 0-16,0-4 0 0,0 3 0 0,5-4 0 15,-5 3 0-15,-2 1 0 0,0 1 0 0,0 0 0 16,-1 0 0-16,0 2 0 0,1 0 0 0,0 1 0 16,1-1 0-16,4 0 0 0,1 0 0 0,6-1 0 0,1-1 0 15,1-1 0-15,1 4 0 0,1-1 0 0,2-2 0 16,-1 4 0-16,1 1-128 0,1-2 128 0,2-1-192 16,2 0 192-16,3 1-192 0,2-3 192 0,-1 2 0 15,0 3 0-15,-1-1-128 0,1 1 128 0,0-2 0 16,3 2 0-16,0 1 0 0,1-2 0 15,-2 2 0-15,2 2 0 0,0-1 0 0,0 1 0 0,2-3 0 16,2 5 0-16,1-4 0 0,0 2-176 0,2 1 0 16,2 1 0-16,0-5 0 0,2 1 176 0,0 0-192 15,3 0 192-15,-2-4-192 0,4 0 192 0,-1-2 0 0,0 0-144 16,1-4 144-16,1 3 0 0,1-3 0 0,2 2 0 16,-2-5 0-16,2 4 0 0,-3 1 0 15,-1-2 0-15,-1 2 0 0,2 1 0 0,-1-1 0 0,-2 2 0 0,2 0 0 16,6-4 0-16,-4 0 0 15,-2 4 0-15,-3-1 0 0,-1 4 0 0,-2-3 0 0,-1 5 0 0,0-2 0 16,2-1 0-16,-1-1 0 0,1 4 0 0,1-3 0 16,0 2 0-16,3 1 0 0,2-5 0 0,2 0 0 0,-2 2 0 0,0 0 0 15,0 1 0-15,-1-1 0 0,2-1 0 0,-1 1 0 16,1 0 128-16,2-1-128 0,-2 1 0 0,2 0 0 16,2-3 0-16,0 1 0 0,1 0 0 0,-1 0 0 15,1 0 0-15,1 1 0 0,0-1 0 0,0 0 0 16,0-2 0-16,2 0 0 0,2 0 0 0,1-1 0 15,0-4 0-15,1 3 0 16,0-2 0-16,-1 1 0 0,2-1 0 0,1-1 0 0,1 0 0 0,1-2 0 16,0 2 0-16,2-3 0 0,0 0 0 0,-1-3 160 15,1 2-32-15,2-5-128 0,1 0 320 0,-1-1-64 16,1-1 0-16,1-2 0 0,2-4-64 0,1-2-32 0,1-2 0 16,1-3 0-16,0-2-160 0,1 0 0 0,1-2 0 15,0-2 0-15,-1 7 0 0,0-5 0 0,1 2 0 16,1-2 0-16,1-1 0 0,-2 4 0 0,-2 5 0 0,-2-1 0 15,2 3 0-15,-1-3 0 0,-1 1 0 0,1 2 0 16,-3 2-128-16,0 4 128 0,-1 2 0 0,-1 1 0 16,-1 0 0-16,1 5 0 0,-2 1 0 15,0 0 0-15,0 0 0 0,0 1 0 16,0 1 0-16,-2 2 0 0,2 0 0 0,-1 2 0 0,0 3 0 0,0 3 0 16,-1 0 0-16,-1 2 0 0,0 1 0 0,-2 2 128 0,0 5-128 15,-1 6 0-15,-1 0 0 0,-2 1 0 0,0 5 0 0,-2 1 0 16,-1 6 0-16,-2-3 0 0,1-2 0 15,-2-2 0-15,-1 1 0 0,0-3 0 0,1-1 0 16,-4 0 0-16,2-1 0 0,0-2 0 0,-1-1 0 0,4-3 0 16,-1-2 0-16,2-5 128 0,2 0 80 0,1-5 16 15,3-5 0-15,2 2 0 0,1-5 32 0,3-2 0 16,1-2 0-16,0-2 0 0,1 4-64 0,1-4-16 16,2-1 0-16,5-1 0 0,1 2-176 0,4-3 128 15,5 0-128-15,6-1 128 0,5 2-128 0,4-2 192 16,8-1-192-16,7 2 192 15,1 1-192-15,10 0 0 0,7 2 0 0,4-2 0 0,3 2 0 0,-2-2 0 16,-3 0-192-16,-3 2 192 16,-8-1-832-16,-4 2-32 0</inkml:trace>
  <inkml:trace contextRef="#ctx0" brushRef="#br0" timeOffset="43938.07">23159 7975 22111 0,'9'-3'1968'0,"-3"-1"-1584"0,-1 4-384 0,-5 0 0 0,0 2 1472 0,0 0 192 0,3-2 64 0,0 0 0 0,0 3 352 16,-3 3 80-16,-3 0 16 0,-2 1 0 0,-1 3-624 0,-1 1-112 0,-2 3-32 0,2-2 0 0,1 2-704 0,1 3-160 0,1 3-32 0,0 2 0 0,4 1-192 0,0 4-32 0,4 5-16 15,2 3 0-15,3 5-48 0,2 2-16 0,1 3 0 0,1 2 0 16,0 1-32-16,1 3-16 0,-6 1 0 0,-1 2 0 16,-4 6-160-16,-3 0 0 0,-5 3 0 0,-2-2 0 15,-4-2-256-15,3-14-48 0,1-9 0 0,-2 3 0 16,-2 7-288-16,-1 1-64 16,1 0-16-16,0-6 0 0,2-3 368 0,0-3 80 0,3-3 16 0,-1-4 0 15,0-7-704-15,1-5-144 0,-1-5-32 16,-1-2-16064-16</inkml:trace>
  <inkml:trace contextRef="#ctx0" brushRef="#br0" timeOffset="44775.53">23083 7879 12895 0,'-11'4'1152'0,"2"-4"-928"16,1 3-224-16,2-2 0 0,4 1 1808 0,-1-2 320 0,1 0 64 0,-3 2 16 0,-2 0 720 0,-3 0 144 0,0-2 16 0,1 0 16 15,2 0-912-15,2-2-176 0,1 0-32 0,2-2-16 0,0 0-1072 0,2-2-192 0,3 0-64 0,2 0 0 0,1-3-272 0,4-1-64 0,1 3-16 16,5-6 0-16,1 3-96 0,3 2 0 0,4-2-16 0,2-3 0 0,1 0-176 0,1 0 0 0,2 1 144 16,0-3-144-16,-3 5 128 0,-1-2-128 0,-2 5 128 0,-3-5-128 0,-1 5 160 15,-1-2-32-15,-1 2-128 0,1 1 192 0,-1-3 0 16,2 3-16-16,1 2 0 0,0-2 0 0,0 2-176 16,0 4 0-1,-1-2 0-15,2 2 0 0,2 4 0 0,2 1 0 0,1 2 0 0,-1 2 0 0,0 3 0 0,-3 0 0 16,0 2 0-16,-1 1 0 0,-1 5 0 15,-1 4-176-15,0-1 176 0,-4 0-192 0,0 1 192 0,-3-2 0 16,0 0-144-16,-5 0 144 16,0 1-176-16,-3 1 48 0,-4 0 0 0,-1-2 0 0,-3-1 128 0,1-2-160 15,-2-3 160-15,-3 3-160 16,-3 3 160-16,-5 1 0 0,-2 4-144 0,-3-3 144 0,-1 0 0 0,-1-1 0 16,-3-2 0-16,-1 1 0 0,1-2 160 0,-2-2 0 0,2 1 0 15,-1-3 0-15,-1-2-160 0,1 0 128 0,0-1-128 16,0-3 128-16,4-3 32 0,-1 2 0 15,0-2 0-15,0-1 0 0,3-1 96 0,-1-1 0 0,0 0 16 16,1-2 0-16,0 1-96 0,2-3-32 0,-1 1 0 0,1-2 0 16,2 1-144-16,-2-3 0 0,2 1 0 0,1-2 0 15,3 0-496 1,0 2-80-16,1-4 0 0,1-1-16 16,2 0-752-16,2 1-160 0</inkml:trace>
  <inkml:trace contextRef="#ctx0" brushRef="#br0" timeOffset="45378.18">24567 7510 35935 0,'1'-3'3200'0,"-1"1"-2560"0,-1 2-512 0,1 0-128 0,0 0 720 0,0 0 128 0,-2 0 32 0,1 0 0 0,-1 2-480 0,-2 1-80 0,-2 0-32 0,-2 4 0 15,0 5-288-15,-5 2 0 0,0 4 0 0,-3 4-144 0,-3 7 144 0,-3-1-192 0,0 4 192 0,-4 5-192 0,-2 4 416 0,0 1 80 16,-3 3 16-16,0-2 0 0,-1 2-32 0,2-1 0 16,3-7 0-16,-1 4 0 0,-2 4 64 0,2-1 16 0,3 1 0 15,-1-1 0-15,1 4-160 0,0 2-16 16,3-2-16-16,1 2 0 0,0-2-176 0,1 2 128 0,2 4-128 0,2-1 128 16,2-1-128-16,2 1 0 0,3 0 0 0,0-5 0 15,4-1 0-15,3-5 0 0,3 2 0 0,3 0 0 16,5-3 0-16,3-4 192 0,3 1-192 0,3 3 192 15,6 1-192-15,2-1 0 0,3-3 0 0,4-3 0 16,0-4-352-16,3-3-96 0,2 5-32 16,1-3 0-16,1-1-208 0,-4-9-32 0,-4-2-16 0,3-2-17440 15</inkml:trace>
  <inkml:trace contextRef="#ctx0" brushRef="#br0" timeOffset="47315.17">25190 8600 32255 0,'-1'-8'2864'0,"-1"2"-2288"0,2 2-576 0,0 1 0 0,0 2 704 0,-2-1 16 0,1-5 16 0,-3-5 0 0,-2-2 288 0,-3-2 64 0,-2 2 16 0,-1-3 0 0,0 8-832 0,-1-3-272 0,-1 5 160 0,-2 1-160 0,1 0 256 0,-1 2-16 0,0 1-16 0,-1 3 0 15,-2 3 48-15,0-3 16 0,-1 4 0 0,-1-1 0 16,2 2-96-16,-2 3 0 0,1 0-16 0,-1 5 0 0,2-2-176 16,0 4 0-16,-1 1 0 0,-1-1 0 0,0 2 0 15,3 2 0-15,0-1 0 0,2 4 0 0,1-2 0 0,3 2 0 16,0 3 0-16,2 0 0 0,2 0 0 0,2-3 0 16,4 1 0-16,0-2 0 0,5-2 0 0,2-3 0 15,2 0 0-15,4-4 0 0,3 2-128 0,1-4 128 16,2 1 0-16,2-5 0 0,1 0 0 0,-2-1 0 15,3 0 0-15,0-7 0 0,1-1 0 0,1-2 0 16,-1-1 0-16,1 0 0 0,0-3 0 0,0 2 0 16,1-5 0-16,-1 0 0 0,-2 1 0 0,0-1 0 15,-2 0 0-15,-3-3 0 0,0 1 0 0,-4-2 0 0,-1 0 0 16,-1 1 0-16,-2-1 0 0,-2 1 0 0,-2 2 0 0,-2-3 0 16,-1 1 0-16,-1 1 0 0,-1-1 0 15,0 3 0-15,0 1 0 0,-2 0 0 0,1 0 128 16,-2 2-128-16,-1-1 0 0,1 0 0 0,1 4 0 0,-1 1 0 15,1 1 0-15,1 2 0 0,-1 1 0 0,2 1 0 16,1 0 0-16,0 1 0 0,1 1 144 0,1 4-144 16,0-2 0-16,2 2 128 0,1 3-128 0,2 1 0 15,2 3 0-15,0 2 0 0,0-1 0 0,1 1 0 16,0 3 160-16,0-2-32 0,0 3-128 0,0 1 192 16,1-2-192-16,-1 5 0 0,-1-1 0 0,-1 0 0 0,0-1 0 15,-2-1 0-15,0-2 0 0,-2-2 0 16,-1 1-432-16,0-3-80 0,2 2 0 15,-3-3-17728-15</inkml:trace>
  <inkml:trace contextRef="#ctx0" brushRef="#br0" timeOffset="47885.52">25729 8908 27647 0,'-5'-3'2448'0,"0"0"-1952"15,0 3-496-15,3 0 0 0,2-1 2656 0,0 1 432 0,0 0 96 0,0 0 16 0,-2 4-2432 0,1-2-496 0,1 4-80 16,0 0-32-16,0 2-160 0,0 4 0 0,1 1 0 0,1 0 0 0,-1 6 0 0,0-1 0 0,0 5 0 0,1 1 0 0,-1 5 224 0,0 0 64 0,0 5 16 0,2-1 0 0,-1 2 64 15,2-2 16-15,2-1 0 0,0-1 0 16,2-1-384-16,-1-3 128 0,2-1-128 0,-1-1 0 0,0-2-160 0,-1-2-96 0,1-2-32 0,-1-2 0 31,1-1-1024-31,0-3-208 0</inkml:trace>
  <inkml:trace contextRef="#ctx0" brushRef="#br0" timeOffset="48663.18">26552 9043 25791 0,'-2'1'2304'0,"0"-1"-1856"0,0 0-448 15,2 0 0-15,3 3 1536 0,-3-3 224 0,0 2 32 0,0 4 16 0,1-1-688 0,0 2-144 0,3 1-16 0,1 1-16 0,2 2 96 16,2 4 32-16,1 3 0 0,1-2 0 0,3 1-496 0,0-1-112 0,1 5-16 0,1 1 0 0,0-2-176 0,-1 2-32 0,1 9-16 0,-3-1 0 0,-3-3-224 15,-3 2 0-15,-2 2 0 0,-4-2 0 0,-2 2 128 0,-2-3-128 16,-1 2 176-16,-3-3-176 0,-1-1 192 0,-1-1-192 16,2-3 192-16,-2 0-192 0,-1-3 240 0,-1 1-64 0,0-1-16 15,-2-1 0-15,1 1-160 0,-3-4 0 0,2 3 0 0,-3-2 0 16,-2-1 0-16,1 1-192 0,0-2 64 0,-3 0-12608 16,3 2-2528-16</inkml:trace>
  <inkml:trace contextRef="#ctx0" brushRef="#br0" timeOffset="51722.25">27099 8487 32255 0,'-1'1'2864'0,"1"-2"-2288"0,1 1-576 0,0 0 0 0,0 0 1120 16,1 0 112-16,0 1 32 0,2-1 0 0,1 0-80 0,0 0-16 0,2 2 0 0,-1-2 0 0,2 0-592 0,-2 0-112 0,1 3-16 0,1-3-16 16,-1 3-160-16,1 0-16 0,-1-2-16 0,2 2 0 0,2-2-240 0,4 1 176 0,1-2-176 0,0 0 160 0,-1 0-160 0,3 0 0 15,6-2 0-15,4-2 0 0,4-2 0 0,4 0 0 16,0 0 0-16,0-1 0 0,0 3-320 0,0-3 64 0,-3 1 16 15,-2 1 0 1,-4 1-576-16,-6 1-112 0</inkml:trace>
  <inkml:trace contextRef="#ctx0" brushRef="#br0" timeOffset="52465.74">28186 7725 36863 0,'-4'0'1632'0,"-1"0"336"0,2 0-1584 0,0 1-384 0,2 2 0 0,1-3 0 0,0 2 960 0,-1-1 128 16,-1 5 0-16,1 4 16 0,1 5-592 0,0 4-112 15,1 3-16-15,1 0-16 0,-1 7-368 0,0 0 0 16,0 5 0-16,-1-2 128 0,0-4-128 0,-2 3 192 16,1 8-64-16,-3 5 0 0,1 7-128 0,-1 2 176 15,0 1-176-15,-1-3 192 0,-1-4-192 0,1-2 0 0,-3-7 0 16,2-1 0-16,-1-1 0 0,-1-3 0 0,0-3 0 16,0-2 0-16,0 0 0 0,0-5 0 0,1-1 0 0,-1-3 0 15,2-1 0-15,0-1 128 0,0-5-128 16,1-3 192-16,0-2 64 0,0-1 32 0,0-2 0 0,0-2 0 15,1-2-64-15,-1-2-16 0,0-2 0 0,0-2 0 16,1 0 32-16,-1-4 0 0,1-4 0 0,0-4 0 16,2-1 32-16,0-3 16 0,2-3 0 0,3-1 0 15,1 2-288-15,2-1 0 0,2 1 0 0,1 0 0 0,3-2 0 16,1 1 0-16,2-1 0 0,0 4 0 0,1-2 0 0,2 2-192 16,3 5 192-16,0-2-192 0,3 3 192 0,0 0 0 15,4 1-160-15,0 1 160 0,1 2-192 0,-2 1 16 16,-1 4 16-16,1 0 0 0,0 1-160 0,0 0-48 15,0 5 0-15,-1-1 0 0,0 2 96 0,-1 2 16 16,-3 1 0-16,-1 1 0 16,2 2-16-16,0 3 0 0,1 1 0 0,-1 2 0 15,-1 2 96-15,1 2 32 0,-4 2 0 0,-1 1 0 16,-1 1 144-16,-3 1 0 0,-3 1 0 0,-3 0-128 16,-1-2 128-16,-5 1 0 0,-1-1-144 0,-2-2 144 15,-3 1 0-15,-1-2 0 0,-2 2 0 0,-2-1 0 0,0 1 256 16,-4 0-48-16,1-2 0 0,-3-1 0 0,-2 2-48 15,-2 1-16-15,-1 0 0 0,-2-3 0 0,0-4 16 0,-4 2 0 16,0 0 0-16,-3-4 0 16,-1-1-32-16,-3-3 0 0,1-2 0 0,1 0 0 0,0-4-128 0,-2 0 0 0,0-3 0 15,-1-2 128-15,2-3 224 0,2-2 32 16,2 0 16-16,1-3 0 0,0 1-208 0,1 0-64 0,2-1 0 0,2 1 0 16,2 0-128-16,3 0 0 0,1 0 0 0,2 1-176 15,2 0-256-15,3 2-48 0,2 0-16 0,3 2 0 16,1 1-384-16,3-3-80 0,3 2 0 0,2 1-17712 15</inkml:trace>
  <inkml:trace contextRef="#ctx0" brushRef="#br0" timeOffset="53257.38">29284 9008 37775 0,'7'2'3360'0,"-2"0"-2688"0,0-2-544 0,-1 3-128 0,-1-3 256 0,0 3 32 0,3 0 0 0,6 4 0 0,1 6 416 0,1 5 64 0,-2 2 32 0,-3 5 0 0,-3 3-304 0,-2 3-64 0,-3 4-16 0,-2 0 0 0,-2 4-416 16,-2 0 0-16,0-3 0 0,-1 1 0 0,-1 5 0 0,0 2 0 0,0-6 128 0,0-3-128 15,-1-6-160-15,-2-1-64 0,0 0-16 0,-2-5 0 16,-2 2 240-16,2-4 240 0,-1-1-48 0,-1-4-16 16,-1-1-176-16,-1-1-272 15,-1-2 64-15,-4 0 16 0,-2-4-368 0,-1-3-64 16</inkml:trace>
  <inkml:trace contextRef="#ctx0" brushRef="#br0" timeOffset="55107.02">30121 8145 33167 0,'-1'0'2944'0,"1"2"-2352"0,2 0-464 0,0-2-128 16,-1 2 496-16,0 0 80 0,3 3 0 0,0 1 16 0,3 5 368 0,2 4 64 0,0 5 0 0,4 4 16 0,-2 2-608 0,0 5-128 0,0 1-32 0,-2 2 0 0,-2 2-48 0,-1-2-16 0,-3 3 0 0,-2-2 0 0,-2-2-16 0,-3 1 0 0,-1 0 0 0,0-5 0 15,-1-1-192-15,-1-2 0 0,-2 3 0 0,-1-7 0 16,-1 3-256-16,1-6-112 0,0 0-16 0,0-3 0 31,2-4-1456-31,2 1-288 0</inkml:trace>
  <inkml:trace contextRef="#ctx0" brushRef="#br0" timeOffset="55422.57">29889 8620 41471 0,'-3'0'1840'0,"2"0"368"0,1 0-1760 0,2-2-448 0,2 0 0 0,0 2 0 15,2-2 304-15,3-2-32 0,6 1 0 0,6-4 0 16,6-4 16-16,5 0 0 0,3 0 0 0,-1-1 0 16,3 2-288-16,0 0 0 0,-1 0 128 0,0 1-128 15,0 2 0-15,-4 1 0 0,-1 2 0 0,-3-2 0 16,-2 3-240-16,-1 0-48 0,-1-2-16 0,-2 1 0 16,-1 1-832-1,-3 2-160-15,0-1-48 0,-2 1 0 0</inkml:trace>
  <inkml:trace contextRef="#ctx0" brushRef="#br0" timeOffset="55954.64">31133 8431 9215 0,'-8'2'816'0,"2"-2"-656"0,1 0-160 0,1-2 0 0,3 2 6640 16,1 0 1296-16,1 0 256 0,-1-1 48 16,-1-2-6352-16,1 0-1264 0,0-4-256 0,3 1-48 15,-1 0-320-15,2-3-176 0,0 2 32 0,-1-2 0 0,0 2 144 0,-1-2 0 16,-1 2 0-16,-1 1 0 0,-2-1 0 0,-2-1 176 16,-2 4-16-16,-3-2 0 0,-3 2 192 0,-4 4 32 15,-4 0 16-15,-2 1 0 0,-4 4-224 0,-2 3-48 16,-5 4-128-16,0 2 192 0,-3 3-192 0,-1 5 0 15,-1 2 128-15,1 3-128 0,3 1 0 0,3 2 0 16,4 3-192-16,2 2 192 0,6-2-128 0,4 2 128 0,4-1 0 0,4-2 0 16,5-1 0-16,2-3 144 0,4 0 16 0,1-2 0 15,2-3 0-15,3-4 0 0,2 0 0 16,3 0 0-16,1-5-160 16,4 2 0-16,2-4 0 0,4-1 0 0,3-1 0 0,2-4 0 15,1 0-144-15,4-5 144 0,2 2-432 0,1-3 32 16,5-3 0-16,0 2-18048 0</inkml:trace>
  <inkml:trace contextRef="#ctx0" brushRef="#br0" timeOffset="56768.36">31045 7197 12895 0,'-10'-6'1152'0,"3"3"-928"0,0-1-224 0,4 4 0 0,0 0 1920 0,2 0 352 0,1 2 64 0,-3-2 16 16,1 2-880-16,-2 1-160 0,2-2-32 0,1 4-16 0,1-1 336 0,2-1 80 0,3 2 16 0,1 0 0 0,3 0 224 15,2 1 32-15,3 0 16 0,3 2 0 0,3 2-976 0,4 1-192 0,4 2-32 0,5 6-16 0,5 1-208 0,6 5-32 0,3 1-16 0,-2 1 0 0,-3-4-208 0,8 8-32 0,7 6-16 0,3 5 0 0,5 3-240 0,-4 4 0 0,-1 2-144 0,-6 0 144 0,-6-1 0 0,-6-1 0 0,-3 0 0 0,-6-1 0 0,-2 5 256 0,-4 1 80 0,1 3 32 0,-6-3 0 16,-1 3-96-16,-5 2-16 0,-1 8 0 0,-7 2 0 0,-1-2-256 0,-7-3-192 0,-4-1 16 0,-5-3 16 0,-4-7 160 0,-6 1 0 0,-6-5 0 0,-3 0 0 0,-2-5 160 0,-2 1 112 15,-3-3 32-15,0 4 0 0,0-5 80 0,-1 1 0 0,0-2 16 0,-1 1 0 0,0 0-400 0,-1-5 0 16,-2-1 0-16,3-5 0 31,0-1-416-31,1-3-64 0,4-1-16 0,1-6 0 0,6-3-416 0,3-1-96 0</inkml:trace>
  <inkml:trace contextRef="#ctx0" brushRef="#br1" timeOffset="87741.6">10319 8854 31327 0,'-4'-3'2784'0,"2"2"-2224"15,-1 1-560-15,2 0 0 0,1 0 1360 0,-1 0 176 0,-2-2 16 0,-2 2 16 0,1-3-1184 0,-1 2-224 0,1-2-160 0,0 1 192 16,3-2 384-16,1 3 96 0,0-1 16 0,2-2 0 0,1 1-160 0,2-3-16 0,1 3-16 0,0-4 0 0,2 4-32 0,0 0 0 0,-2 1 0 0,1 0 0 16,0 2-144-16,0 0-16 0,0 4-16 0,-1-1 0 15,-1 2-32-15,0 0 0 0,-2 1 0 0,0 0 0 16,-2 4-96-16,-1-3-32 0,-1 2 0 0,0 0 0 15,-1-2 80-15,0 2 16 0,1-2 0 0,-1-2 0 16,1 2-80-16,1-3-16 0,1 1 0 0,3-1 0 0,0-1-128 16,2 0 0-16,3 1 0 0,2 2 0 15,1-2 240-15,3 0 16 0,2 3 0 0,4 3 0 16,3-1-256-16,3 4 144 0,2 0-144 0,0 3 128 16,-4 2-128-16,-3-2 0 0,0 0 0 0,2 4 0 0,-1 1 0 0,1 1 0 15,-1 0 0-15,-3-3 0 0,-1-2 0 0,-3 0 0 16,1-3 0-16,-3-2 0 15,-2 1 0-15,-1-7 0 0,-1 0 0 0,-1 0 0 0,1 1 0 0,-3 0 128 16,2-1-128-16,-1-2 128 0,1-2-128 0,1 1 0 16,2-3 0-16,1-3 0 0,0 0 0 0,1 0 0 15,1 3 0-15,-2 3-176 0,2-2 176 0,-1-1 128 0,-2 0-128 16,-2 2 176-16,-1-2-176 0,-2 4 0 16,-2 1 0-16,-1-1 0 0,-2-1 0 0,0 1 0 0,-1 1 0 0,-2-1 0 15,-2-1-224-15,1 2 80 0,-2-3 16 0,1 0 0 16,1-2-128-16,-2 0 0 15,0 0-16-15,2-4 0 0,-3-1-96 0,1-2-16 0,1-2 0 0,1-1 0 32,1-2-336-32,1-1-80 0,1-2-16 0,2-1-18576 0</inkml:trace>
  <inkml:trace contextRef="#ctx0" brushRef="#br1" timeOffset="90001.96">10885 9264 34095 0,'-6'-2'3024'0,"1"-1"-2416"0,3 2-480 0,2 1-128 0,1 0-720 0,-1 0-176 0,0-2-16 0,0 1-16 16,1-4-1760-16,3 3-336 0,3 4-80 0,-7-2-16 0,24 5 3120 0,-8-4 512 0,4 2 144 0,1 0 48 0,2-1 736 0,2 2 160 15,2 2 16-15,0-2 16 16,1 1-192-16,-5 2-32 0,-2 0-16 0,3-1 0 15,3-4-160-15,0-1-16 0,3 6-16 0,-1-1 0 0,1 0-400 0,1-4-80 16,5-4-16-16,3 0 0 0,3-2-192 0,4-2-64 16,5-1 0-16,5 1 0 0,0-1-240 0,1-2-48 15,3 2-16-15,-6-2 0 0,-3-1-144 0,6 2 128 0,7 0-128 16,1 2 128 0,2 0-128-16,-2 2 0 0,-4 4 0 0,0 0 0 0,-2 1 0 0,-1 2 0 15,1 0 0-15,-3 0 0 0,3 3 0 0,-4-2 0 0,1 0 0 0,-2-2 0 16,-1 1 0-16,2-6 0 0,0 3 0 0,1-4 0 15,2-1 128-15,0-1-128 0,0 0 192 0,2 1-64 16,0 3 144-16,2-2 32 0,-1 1 0 0,-4 1 0 31,-5 4-304-31,2 1 128 0,8 1-128 0,-2-2 0 16,-3 2 0-16,-2 2 0 0,-1 0 0 0,-2 0 0 0,0 2 192 16,-3-2-192-16,1 3 192 0,-2-2-192 0,-1 2 128 0,-6-6-128 15,-5 4 0-15,2-4 0 0,8 0 0 16,3-1 0-16,1-1 0 0,-1-1 0 0,3 0 0 0,1-1 0 15,4-5 0-15,0 1 0 0,0 4 0 0,2-5 0 16,2-1 0-16,0-1 0 0,-1 0 0 0,0-1 0 16,-1 0 0-16,-1 0 0 0,-5 5 0 0,-1 1 0 15,-1 0 0-15,-4 2 0 0,-3 1 160 0,-2 0-160 16,-1 0 128-16,-1 0-128 0,-2 4 208 0,-2-1-32 16,-5 0-16-16,2 3 0 0,3 4-160 0,0-4 0 15,0-2 0-15,-2 0 0 0,-3-2 0 0,6 1 0 0,7 3 0 16,3-6 0-16,1 0 0 0,4-3 160 15,5 0-160-15,3-2 160 0,0 3 80 0,-2-3 16 0,1 1 0 0,-2-3 0 16,-1 1-256-16,-4 1 0 0,0 4 0 0,-4 1 0 16,-1 4 0-16,-5-4 0 0,-1 2 0 0,-4-1 0 15,-4 4 0-15,-2 2 0 0,-4 0 0 0,0-1 0 16,-2 0 0-16,-3 0 128 0,-2 1-128 0,1-1 0 16,0 0 0-16,2-2 0 0,0-4-128 0,2 2 128 15,2 2 0-15,1-4 0 0,3 0 128 0,0-4-128 0,3-4 192 16,-1 1-48-16,0 10-16 0,-2-3 0 0,0-3-128 15,-1 1 0-15,-2 4 0 0,0-2 0 0,-1 0 0 0,-4-2 0 16,1 2 0-16,-6 0 0 0,-2 2 0 0,-2 1 0 16,-3-3 0-16,-2 1 0 15,-2 4 0-15,-2-1 0 0,-1-2 0 0,0-2 0 0,-1 0 0 0,1-2 0 16,-2 4 0-16,2-2 0 0,1-2 0 0,1 2 0 16,3-4 0-16,2 2 0 0,0-2 0 0,-1 4 0 15,0-3 0-15,1 1 0 0,4 1 0 0,-1-3 0 16,-1-1 0-16,-1 4 0 0,1 1 0 0,-3 0 0 15,-2 1 0-15,0 1 0 0,-4-2 0 0,-1 3 0 16,-2-3 0-16,-1 1 0 0,-2 3 144 0,-2 1-144 16,-1-1 160-16,-3-2-160 0,-1-2 0 0,-1-2 0 0,-1-2 0 0,0 1 0 15,-1 0 0-15,0-4 128 0,1-1-128 0,1-2 0 16,2 0 0-16,0-2 0 16,3-4 128-16,0 3-128 0,2-3 128 0,0-2-128 0,1-5 176 0,-1 1-176 15,2 0 128-15,0-3-128 0,0 0 0 0,-2-1 0 16,1 4 0-16,-1 0 0 0,1 6 0 0,-1 1 0 15,-2-2 0-15,-1 2 0 0,0-1 0 0,-4 1 0 0,-1 1 0 16,-3 2 0-16,-1-2 0 0,-4-1 0 0,-2 2 0 16,-3 1 0-16,-2-5-192 0,-1 3 192 0,0-2-320 0,0-4 16 15,3 2 16-15,-1 1 0 0,1-4 160 0,-2-4 128 16,0 2-192-16,0-6 192 0,0 1 0 0,0-4 0 16,-1 1 0-16,1-1 0 0,1 3 0 0,1-2 0 15,1-1 0-15,-1 4 0 0,2 1 0 0,-1 1 0 16,-1-3 0-16,2 4 144 0,-2 2-144 0,1-1 0 15,-1 5 0-15,1-4 0 16,2 7 0-16,-1-2 0 0,-3-1 0 0,-2 2 0 0,4 0 0 0,6 6 0 16,3-1 0-16,-2 2-176 0,-5-6 176 0,-7-6 0 15,-5-4 0-15,-3-2 0 0,0-1 0 0,2 1 0 16,1 1 0-16,2 1 0 0,0 0 0 0,2 2 0 16,0 2 160-16,2-2-160 0,0-3 0 0,1 1 0 0,1 4 0 0,2-3-160 15,0 1 160-15,0-2 0 0,2 1 0 0,0 1 0 16,0 2 0-16,0 0 0 15,-2 1 0-15,1 2 0 0,4 6 0 0,-5 0 0 0,0 3 128 0,-4 1-128 16,-2 2 0-16,-3 1 0 0,-1 0 0 0,-2 2 0 16,-1-1 0-16,0 2 0 15,2-1 0-15,-2-2 128 0,-1 0-128 0,1-4-160 0,1 1 160 0,2-3-208 0,2 2 208 16,3-3 0 0,4 3 0-16,-1 1 160 0,-2-3-160 0,0 1 0 15,0 3 0-15,-1-2 0 0,1 0 0 0,-1 1 128 0,-1 3-128 0,0-1 0 0,-1 4 0 16,3-1 0-1,2 2-192-15,-3 2 192 0,-6-2 0 0,-3 2 0 0,1-2 0 0,-2 2 0 0,-3 2-128 0,-1-2 128 16,-1-2 0-16,0 2 0 0,-2-2 0 0,2 2 0 16,1-3 0-16,-2 2 0 15,1 1 0-15,0-2 0 0,0-1 0 0,-1 2 0 16,10-3 0-16,-1 2 0 0,-1-2 0 0,-2-2 0 16,-3-3 0-16,-1 2 0 0,1-2 0 0,2 3 0 0,10 2 0 0,-2-1 0 15,-6 4 0-15,-4-1 0 0,2 4 0 0,-2-1 0 16,1 2 0-16,0-1 0 0,4 4 0 0,-3-2 0 15,-1 2 0-15,-4 0 0 0,-1 2 0 0,-4 1 0 16,6 0 0-16,-1 1 0 0,-1 1 0 0,2-1 0 0,1-2 0 0,0 0 0 16,1 1 0-16,0-2 0 15,-1 2 0-15,0-3 0 0,4 1 0 0,-2 0 0 0,1-1 0 0,0 0 0 16,2-2 0-16,-2 1 0 16,0 0 0-16,1 0 0 0,2 1 0 0,-2 0 0 0,-2 4 0 0,-1-2 0 15,1 0 0-15,1 0 0 0,3-2 0 0,-2 2 0 16,-2 1 0-16,0 1 0 0,0 0 0 0,3 0 0 15,4-2 0-15,-5 5 0 0,-1 0 0 0,-3 2 0 16,2 1 0-16,2-3 0 16,7-2 0-16,-4 0 0 0,1 1 0 0,0-2 0 0,4 0 0 0,1-1 0 0,-1-2 0 0,-2 2 0 15,-2 3 0-15,-3-2 0 0,1 0 0 0,-1 0 0 16,-1 2 0-16,1-3 0 0,2 4 0 0,-1 0 0 16,0-1 0-16,0 2 0 15,0 2 0-15,-1 1 0 0,4-1 0 0,-1 0 0 16,0 4 0-16,1 1 0 0,1-2 0 0,3 1 0 15,-1 2 0-15,3-2 0 0,1 2 0 0,1 1 0 0,6-7 0 0,0 2 0 32,1 0 0-32,1 1 0 0,2-1 0 0,2-2-144 0,0 0 144 0,0 3 0 0,0-3 0 0,1-1-128 15,0 1 128-15,-2-2 0 0,2 0 0 0,-2 3 0 16,-2-1 0-16,0 0 0 0,-3 0 0 0,0 2 0 0,-4 1 0 0,1-1 0 31,-1-1 0-31,0-1 0 0,3-3 0 0,-1 2 0 16,0 1 0-16,0 0 0 0,0 0 0 0,2 3 0 15,0-3 0-15,4-1 0 0,3-5 0 0,1-1 0 16,-2 4 0-16,1 3 0 0,0-1 0 0,-1 1 0 16,5-3 128-16,-2 2-128 0,2-1 176 0,1 1-176 15,-1 1 128-15,1-4-128 0,1-2 0 0,1 0 0 16,-1 2 0-16,0 1 0 0,-2-3 0 0,1 2 0 0,-1 0 0 16,2-2 128-16,-1 0-128 0,0 0 0 0,1-1-192 0,1-1-128 15,-1 2-48-15,1 0 0 0,2 0 96 0,-1 2 16 16,1-2 0-16,0 3 0 0,0-1 256 0,1 0 0 15,-1-2 0-15,1 3 0 0,0-4-160 0,0 4 160 16,1-3-128-16,1 2 128 0,-1-2-320 0,-1 2 32 16,1-3 0-16,0 1 0 15,1-4-480-15,0 0-80 0,0-2-32 0,1-2 0 0</inkml:trace>
  <inkml:trace contextRef="#ctx0" brushRef="#br1" timeOffset="90944.81">23184 9685 40543 0,'-59'7'3600'0,"9"2"-2880"0,18-3-576 0,15 0-144 0,0 2 0 16,-21 2 0-16,-33 7 0 0,-36 9 0 0,-15 2 0 0,9 3-224 0,24-7 80 0,25-3 16 0,20-3 128 0,15-4 144 0,16 1-16 0,11-5-128 15,10 2 192-15,14-2-192 0,15 2 192 0,20-2-192 0,16 0 128 0,22-1-128 16,20-3 0-16,31-5 0 0,33-1 272 0,33-4 0 0,23-5 0 16,28-4 0-16,23 1 0 0,24 2 0 0,18 0 0 15,17-1 0-15,12 3-272 0,22 2 0 0,13 9 0 16,6-3 0 0,1 3-576-16,-14 1-128 0,-12 5-32 0,30 7 0 15,19 2-1312-15,0 5-256 0,-1 0-48 0,-7 6-16 0,-15 2 736 16,-7 6 144-16,0 5 16 0,-4 5-11104 0</inkml:trace>
  <inkml:trace contextRef="#ctx0" brushRef="#br1" timeOffset="116900.68">10360 4943 35007 0,'-8'-2'3120'0,"1"1"-2496"0,2 1-496 0,3 1-128 0,-1 1 128 0,-1-1 0 15,-4 1 0-15,-6-1 0 0,-4 2-128 0,-5 1 128 0,-1-2-128 0,-1 1 128 0,1-2-128 0,1 1 0 0,2-4-128 0,-3 1 128 0,1 1 0 0,-1-3 0 0,-2 1 0 0,0-2-128 16,-2 1 128-16,-2 0 0 0,1 0 0 0,-2 2 0 0,-3-1 560 0,-5 0 32 0,-5 4 16 0,-4 0 0 0,-1 1-112 0,-3 0-32 16,-3 1 0-16,2-2 0 0,0 0-336 0,-1 0-128 15,-1 4 0-15,1-2 0 0,2 5 320 0,1-2-48 16,1 2 0-16,1-2 0 0,5-1-64 0,1 3-16 15,0-3 0-15,6 0 0 0,4 2-192 0,-2 0 0 16,1-1 0-16,0 1 0 0,2 2 0 0,3-4 0 0,1 1 0 0,2-4 0 16,2 1 0-16,0 0 0 0,1-2 0 15,-1 1 0-15,1-3 0 0,-2 1 0 0,1-1 0 0,0-1-160 16,1 1 160-16,0 0-128 0,1-3 128 0,2-1-128 16,1 2 128-16,2-2 0 0,3 1 0 0,2-2 0 15,3 1 192-15,2-2-48 0,3 0 0 0,3-1 0 16,1 1 256-16,4-1 48 15,4-2 16-15,5-1 0 0,4 0-208 0,4-2-64 0,4 2 0 0,2-2 0 16,5-1-192-16,0 1 0 0,2 0 0 0,0-1-160 0,0 1 32 16,-3-2 0-16,-2 2 0 0,-3-2 0 0,-1 3 128 15,-4 0-208-15,-1 0 80 0,-4 1 128 16,-4 0-128-16,-2 1 128 0,-2 3 0 0,-3 1 0 0,-3 0 0 0,1 2 0 16,-2-1 0-1,-1 1 0-15,0 1 0 0,-3 1 0 0,1-2 0 0,-2 3 0 0,-1 3 0 0,-1-2 208 16,-1 1-48-16,-2 2-16 15,-2 2-144-15,-3 1 128 0,-2 1-128 0,-2 2 128 0,-6 2-128 0,-3 1 0 16,-3-1 0-16,0 2 0 0,2-2 0 0,-3 1 0 0,-1 3 0 16,2-4 0-16,7 0 0 0,-1-1 0 0,5 1 0 15,4-3 0-15,2 1 0 0,5-1 0 0,0-3 0 16,5 4 0-16,0-4 0 0,2 2 128 0,1 0 0 0,1-1 0 16,0 0 96-16,3 2 16 0,1-1 0 15,1 2 0-15,3 4-112 0,2-2-128 0,0 3 176 0,4-1-176 16,2-2 192-16,3 2-64 15,1 0 0-15,0-1-128 0,3 3 224 0,-1-4-64 16,1 2-16-16,-2 1 0 0,0-3-144 0,-2 2 0 16,-2 0 0-16,0 3 0 0,-2-4 0 0,-1 3 0 15,-1 0 0-15,-1 3 128 16,-1-1-720-16,-1 2-160 0,0 5-16 0,-1 3-18880 0</inkml:trace>
  <inkml:trace contextRef="#ctx0" brushRef="#br2" timeOffset="130637.62">11214 9527 15663 0,'-16'-7'1392'0,"5"1"-1120"0,1 1-272 0,5 0 0 0,4 3 1808 0,0-1 304 0,1 2 64 0,-1-5 16 0,-3 0-1472 16,0-4-288-16,-1 1-64 0,0 1-16 0,0 1 64 0,-1 4 16 0,-1 1 0 0,-1 2 0 0,-2 0 144 0,-1 4 16 0,-1 2 16 0,0-2 0 0,0 5-416 0,0-2-64 0,-2 5-128 0,2 1 176 0,1-1 336 15,1 1 64-15,4-2 0 0,2 0 16 16,3-1-208-16,2 0-64 0,3-2 0 0,3-2 0 0,3 1 576 0,1-4 96 15,3 1 32-15,2-1 0 0,4-2-320 0,1 1-48 16,-4-2-16-16,4 3 0 0,6-3-320 0,4 1-64 16,4 1 0-16,-1-2-16 0,2 3 16 0,0-2 16 15,3 4 0-15,0-1 0 0,2 2-80 0,1 0-32 16,1 2 0-16,0 0 0 0,2 0-160 0,1 0 192 16,0-2-192-16,2 2 192 0,0-2-192 0,3-1 0 15,3-1 144-15,3-2-144 0,4-2 176 0,-1 0-48 16,3-2 0-16,0-1 0 0,-5 2 0 0,0-1 0 15,2-2 0-15,3 1 0 0,5-3 64 0,0 0 0 16,-1 0 0-16,-1 0 0 0,2-2-64 0,0 2-128 0,2-4 192 0,-2 1-64 16,-1 2-128-16,-4-2 128 0,-4 3-128 0,-3 0 128 15,-1 0-128-15,1 2 0 0,0 0 0 0,-1 4 128 16,0 0-128-16,-3 0 0 0,-4 0 0 0,1 0 0 16,3 2 0-16,1 0 0 0,4-2 0 0,3 0 0 15,-1 0 0-15,1 0 128 0,2 3-128 0,-7-3 128 16,-11 0-128-16,6 0 0 0,10-3-160 0,6 3 160 15,-2-2 0-15,-2 0 0 0,-3 2 0 0,1-2 0 16,0 2 0-16,-2-4 0 0,-6 4 0 0,1-2 0 0,3-2 0 16,0 4 0-16,-2 0 0 0,-3 1 0 0,-5 2 0 15,-1-1 0-15,4 2 0 0,-2 2 0 0,0 0 0 16,0 1 192-16,3 0-48 0,1 2 0 0,-4-3-144 16,0 0 0-16,4 0 144 0,2 0-144 0,0 1 0 15,0-3 0-15,-1 5 0 0,3-3 0 0,-1 0 0 0,2 2 0 16,0 1 0-16,-2-3 0 0,-4-3 0 0,-3 4 0 15,-2 1 0-15,-3-2 0 0,-1 2 0 0,-4-2 0 16,0 0 0-16,0 0-128 0,1 1 128 0,-1-1 0 16,0-2 128-16,-1 2-128 0,-2-4 144 0,-1 2-144 15,3 0 192-15,-1-2-192 0,2 1 144 0,0-3-144 16,1-3 0-16,2 3 144 0,2-4-144 0,1 2 0 0,2-2 0 16,-1 2 0-16,1-2 0 0,-2 0 0 0,-1 2 0 15,-3-2 0-15,0 2 0 0,-3-1 0 0,-3 2 0 16,-3-2 0-16,-1 1 0 0,-3 1 0 0,-2-2 0 0,-4 1 0 15,-1 1 0-15,-4-3 0 0,0 1 0 16,-4 0 0-16,0 0 0 0,-2-1 0 0,0-2 0 0,-2 0 0 16,2 0 192-16,-2 0 0 0,3-4 0 15,-1 0 0-15,-2 1-32 0,1 1 0 0,-1-3 0 0,0-2 0 16,0 2-160-16,-2 0 192 0,-1-1-192 0,-1-1 192 0,-1 3-192 16,-2-2 0-16,-1 2-160 0,-1 1 160 15,-2-1 0-15,-1 2 0 0,-1-2-128 0,1 0 128 16,0 1 0-16,1 2 0 0,2 1 0 0,-2 0 0 15,2-3 0-15,-1 2 0 0,1 2 0 0,2-2 0 16,-2 0 0-16,1 1 0 0,1 0 0 0,0 2 0 0,0-1 0 0,0 5 0 16,1-1 0-16,1 1 0 15,-1-3 0-15,0 6 0 0,0-2 160 0,2 4-160 0,1 1 0 0,-4-6 128 16,11 17-128-16,-3-2 0 0,3-1 128 0,2 3-128 16,-1-6 0-16,3 8 128 0,7 2 96 0,3 1 16 15,2 2 0-15,2-1 0 0,0 3-240 0,2-1 128 16,0-2-128-16,-2 4 0 0,-1-1 0 0,-1-1 128 0,-2 1-128 15,-3-1 0-15,1-3 0 0,-4 4 144 0,0 3-144 0,-2 1 128 16,-1 3-128-16,0-2 0 16,-1 1 0-16,1 2-176 0,-1-2 320 15,0 2 64-15,-2-4 16 0,2 0 0 0,3 3 48 0,-1-1 16 0,2 1 0 0,-1-1 0 16,1-1-288-16,-1-2 160 16,-1-3-160-16,2 2 128 0,1 3-128 0,-2 2 0 0,1 2 0 15,-1 2 0-15,0-2 0 0,-2 3 0 0,0-1 0 16,-4 1 0-16,-1-3 128 0,-3 0 0 0,-3-1 0 0,-3 1 0 0,-2 1 96 15,-1 1 16-15,-3 1 0 0,-1 3 0 0,0 0-240 0,0 1 0 16,2-1 0-16,-1 0 0 0,4-1 0 0,1-1 0 16,3-3 0-16,1-3 0 0,1-1 0 0,2-1 0 15,-1 1 0-15,3 0 0 0,1 3 0 0,-1 2 0 16,2-2 0-16,-1 3 0 16,2 0 0-16,-2-3 0 0,0 0 0 0,0-1 0 0,-1 5 0 0,-3-5 0 15,1 2 0-15,-4-5 0 0,-2-5 0 0,-1 7 0 16,-3 8 0-16,-3 7 0 0,-4 3 0 0,-2 0 0 15,-4-1 0-15,0 0 0 0,-1-6 0 0,1-3 0 16,2-2 0-16,2-4 0 0,0 0 0 0,3-2 0 16,2 0 0-16,1-1 0 15,3-1 304-15,-1-2-48 0,2 2 0 0,1-2 0 0,1-1-256 0,0-3 0 0,3 1 0 0,-1-1 0 32,0-3 0-32,0-2 0 0,-2-2 0 0,-1 4 0 0,0 3 0 0,-3-3 0 0,1 3 0 0,-4 1 0 15,-2 3 0-15,-1 1 0 0,-3 0 0 0,0 2 0 16,-2 2 0-16,0-2 0 0,-4 2 0 0,2-1 0 15,0-5 0-15,1-1 0 16,3-1 0-16,0-1 0 0,3-3 0 0,0-2 0 0,3-1 0 0,1-3 0 16,1 0 0-16,2 0 128 15,-1 0-128-15,1 1 160 0,1-4 16 0,-2 0 0 16,2 2 0-16,-3-1 0 0,2 0-176 0,-2 0 0 16,0 0 0-16,-1-2 0 0,1 0 0 0,-4 1 0 0,1 2 0 0,-6 1 0 15,1-3 0-15,0 2 0 0,-3-3 0 16,0 2 0-16,0-4 144 0,0 0 0 0,0-2 0 0,2 1 0 0,0-3-16 0,1-2-128 15,1 0 192-15,-1-2-64 0,-1 2 16 0,2-4 0 16,-1 2 0 0,1 0 0-16,1 0-144 0,-3-2 0 15,-3 0 0-15,-2 0 128 0,-1 0-128 0,2 0 0 16,2 0 144-16,-2-2-144 0,-6 0 128 0,-1-3-128 0,-3 2 128 0,1-1-128 0,0-2 0 0,0 0 128 16,2 2-128-16,1-1 0 15,-1 1 0-15,1-2 0 0,-2 2 0 0,0 2 0 0,4 1 0 0,-1 1 0 0,-2 1 0 0,0-1 0 16,-4 0 0-16,1-1 0 0,0 1 0 0,-1 0 0 31,-3 1 0-31,-3 1 0 0,0-2 0 0,-5 0 0 16,1 3 0-16,-3-2-128 0,-1 2 128 0,-2 0 0 15,-5-3 0-15,-3 3-128 0,-2-3 128 0,-3 1 0 16,-2 1 0-16,-1 1 0 0,1 1 0 0,0-2-128 16,1 2 128-16,1-2 0 0,-1 2 0 0,-2-3 0 0,0 2 0 15,0-1 0-15,2-2 0 0,1 4 0 0,2-2 0 16,-3 5 0-16,-1-1 0 0,-4-1 0 0,-1 1 0 0,-1-1 0 15,0 1 0-15,7 0 0 0,6-2 0 0,-8 0 0 16,-8-1 0-16,-3 2 0 0,3-1 0 0,3-2 0 16,2 2 0-16,3-4-128 0,3 0 128 0,4 0 0 15,2-2 0-15,-3 0 0 0,-5 2 0 0,-1 0 0 16,3 4 0-16,2-1 0 0,2-2-176 0,1 1-48 16,3 0-16-16,7-2 0 0,7 2 240 0,-7-2 0 15,-7 0 0-15,-3 3-144 0,0 0 144 0,2 0 0 16,0 0 0-16,3 1 0 0,6-1 0 0,-2-2 0 15,-5 1 0-15,-3 1 0 0,1-3 0 0,-4 3 0 16,4 1 0-16,-2-1 0 0,1-1-368 0,0-1 16 0,3-2 0 16,-1 1 0-16,0-2 96 0,1-1 0 0,2 2 16 15,4 1 0-15,3 1 240 0,-1 4-192 0,3-1 192 16,1 2-192-16,4-2 192 0,-1 2-192 0,-1 3 192 0,1-3-192 16,0 1 192-16,-1-1-176 0,1 1 176 0,1-1-160 15,6 0 0-15,-3 0 0 0,-3 2 0 0,-1 0 0 16,-4 1-64-16,1 1-16 0,4-3 0 0,-1 2 0 15,3-3 240-15,5 0 0 0,3-2 0 0,-2-2 0 16,-4 2-240-16,-4 0 48 0,-1-1 16 0,2 0 0 16,5-1 176-16,4-2 0 0,4 0 0 0,-1 0 0 15,3 0 0-15,0-2 0 0,-1 2 0 0,1 0 0 0,0 0 0 16,-1 0 0-16,0 0 0 0,0 2 0 0,-1 2 0 16,1-1-160-16,0 0 160 0,0 0 0 0,-2 3-304 15,3-2 48-15,2-3 16 0,1 1 0 0,-2 1-48 0,-2 1-16 16,2-2 0-16,-1-2 0 0,2 1 304 0,2 2 0 15,1-3 0-15,1 0 0 0,2 0 0 0,1 0 0 16,1 0 0-16,1 0 0 0,2 0 0 0,1 0 128 16,-2-3-128-16,4 2 192 0,-1 1-16 0,2-2-16 15,0-2 0-15,2-1 0 0,-2 4-160 0,1-3 0 0,1-2 0 0,1-3 0 16,1 3 0-16,0-4-176 0,1 0 48 0,0-2 0 16,1 2-16-16,2-2 0 0,2-1 0 0,1-3 0 15,2 0 16-15,0 0 0 0,-1-1 0 0,3-1 0 16,-1 0 128-16,0-3 0 0,-1 1 0 0,-2 0 128 15,2-3-128-15,-1-1 176 0,0-1-176 0,-1 3 192 16,-2 2-192-16,0-1 192 0,3-5-192 0,1-4 192 16,2-3-32-16,1-1 0 0,1-1 0 15,-2 0 0-15,-1 3-160 0,-1-2 0 0,0 2 0 0,0 1 0 16,-2-2 0-16,-2 3 0 0,0-3 0 0,-2 6 0 0,0 1 0 16,0-5 192-16,2-3-192 0,0-5 192 0,0 1-192 15,1 0 0-15,2-6 0 0,-1 5 128 16,2 4-128-16,-2-2 128 0,0 0-128 0,1 1 128 0,-3-2-128 15,-1 1 0-15,0 1 0 0,-1-5 0 0,-2 3 0 0,-1-3 0 16,-2 4 0-16,0-2 0 0,-1-1 0 16,-2-2 0-16,0 1 0 0,-1 0 0 0,0 0 0 0,-2 3 0 15,0-3 160-15,0 0-160 0,1-3 128 0,-1-1-128 16,2 11 0-16,0-5 0 0,0-5 176 0,1-3-32 16,0 3 0-16,1 2 0 0,-1 8-144 0,-1-3 160 15,-1-4-160-15,0-1 160 0,-2 4-160 0,-3 0 0 16,-1 4 0-16,-2 2 0 0,-1 1 0 0,-2 1 0 15,-2-1 0-15,-1 0 0 0,0 2-192 0,1-4 48 0,0 2 0 16,0-1 0-16,3 1 144 0,-3-3-128 0,1-3 128 0,0-3-128 16,-1 3 128-16,1-1 0 0,0-1 0 15,1 5 0-15,1-1 0 0,-3 3 192 0,1 1-64 0,-2 3 0 16,0 3-128-16,-1 3 0 0,-1-1 128 0,0 4-128 16,-3-2 0-16,-3 2 144 15,2 5-144-15,-2 0 0 0,0 0 0 0,-2 4 0 0,1-1 0 0,-1 4 0 16,-2-6 0-16,-2 3 0 15,0 0 0-15,2-2 0 0,-1-3 0 0,2 2 0 0,5 0 160 0,3 3-160 16,3 0 0-16,0-2 0 16,-1 0 0-16,1-3 0 0,0 1 0 0,1-1 0 0,4 6 128 0,-2-5-128 0,2-1 304 15,-2-1-32-15,2 4 0 0,-1-2 0 0,0 2-96 16,1-1-32-16,-1 1 0 0,-1 3 0 0,1 2-144 0,-3-3 0 16,1 4 0-16,0-3 0 0,-1 3 0 0,0 2 0 15,1-2 144-15,1 0-144 0,-1 2 0 0,3-2 0 16,0 2 0-16,0-2 128 0,1 0-128 0,0 0 0 15,1-3 0-15,1 2 0 0,0-3 0 0,1 1 0 16,-1-1 0-16,2-1 0 0,0 0 0 0,0 0-192 16,1 0 64-16,0-2 0 15,-1 1 128-15,1-3 0 0,-1 4 0 0,1 0 0 0,-2 1 0 0,1 0 0 0,-1-2 0 0,-1 2 0 16,1-3 0-16,2 4-128 0,-1-1 128 0,1-1-128 16,3 3 128-16,-2-2 0 0,0-1 0 0,2 4 0 15,0-3-144-15,0 4 0 0,-1-3 0 0,1 3 0 31,-1 0-240-31,1-1-64 0,0 4 0 0,-1-1 0 16,1-1-48-16,-1 1-16 0,1 2 0 0,-1 1 0 16,-1-3-64-16,1 4 0 0,-1-3-16 0,0 0-19248 15</inkml:trace>
  <inkml:trace contextRef="#ctx0" brushRef="#br2" timeOffset="131749.93">22981 10938 35935 0,'0'3'3200'0,"2"2"-2560"0,-1 1-512 16,1-2-128-16,1 2 1152 0,-1 4 224 0,4 6 32 0,6 11 16 0,1 12-480 0,3 11-112 0,3 7 0 0,-1 4-16 0,1 4-528 0,-2 2-96 0,-1 9-32 0,-2 3 0 0,-2 4-352 0,-3 11-80 0,-1 5-16 0,-3 2 0 15,-2 3-336-15,-4 0-64 16,-2 1-16-16,-2-11 0 0,3-9-576 0,-3-16-128 0,4-8-32 16,-2-8 0-16,1-2 1440 0,-1-3 512 0,2-5-16 0,-2-4 0 0,2-3-640 15,-2-6-128-15</inkml:trace>
  <inkml:trace contextRef="#ctx0" brushRef="#br2" timeOffset="132250.47">22754 10755 41471 0,'-21'-10'1840'0,"8"2"368"0,6 2-1760 0,4 1-448 0,6 1 0 0,1 1 0 16,2-4 320-16,3-1-32 0,5-6 0 0,9-4 0 16,6-7-128-16,8 1-32 0,5-3 0 0,7 1 0 15,4 0 64-15,5 3 16 0,6 3 0 0,4 0 0 0,0 8-208 0,3-1 0 16,0 7 0-16,1 4 0 0,1 7 0 15,-5 6 0-15,-6 7 0 0,-6 7 0 0,-7 6 0 16,-8 5 0-16,-6 5-144 0,-8 2 144 0,-1 5-352 0,-7-3 32 16,-4-2 0-16,-1-7 0 0,-4-1 192 0,-2-1 128 15,0 3-160-15,-2-1 160 0,-1-10 0 0,-3 3 0 16,1 1 0-16,-1 3 0 0,-3 1 0 0,-5 0 0 16,-3-1 0-16,-4 0 0 0,-6 2 240 0,-4-5-64 15,-6 1-16-15,-5 0 0 0,-6-3-160 0,-6 4 0 16,-6-6 144-16,-2-1-144 0,-2-5 0 0,-3-2 0 15,-3-3 0-15,5-5 0 0,9-4-144 0,0-2-112 16,-3-4 0-16,-2-8-16 16,-3 0-224-16,2-8-32 0,8 0-16 0,8-5-11568 0,6 1-2320 0</inkml:trace>
  <inkml:trace contextRef="#ctx0" brushRef="#br2" timeOffset="132615.47">24962 10345 40543 0,'-2'-2'1792'0,"-2"2"384"0,-1-3-1744 0,1 3-432 0,1 3 0 0,-1-3 0 16,0 2-512-16,-4-1-192 0,-7 6-48 0,-7-1 0 0,-8 6 1168 0,-6 2 224 0,-6 4 64 0,-4 3 0 0,-3 2-400 0,-3 3-80 0,-4 2-16 0,3 3 0 0,10-5 176 0,-7 11 48 0,-8 9 0 0,-4 11 0 0,3 8 64 15,3-2 16-15,9-8 0 0,-1 10 0 0,0 9 16 0,-2 10 16 0,3 6 0 0,4-5 0 16,6-2-304-16,4-3-64 0,5-1-16 0,9-2 0 16,4 2 80-16,7-6 16 0,8 0 0 0,7-5 0 15,6-4-256-15,6-4 176 0,4-6-176 0,8-1 160 16,7 2-320-16,6-8-64 0,3-3-16 0,1-7 0 31,0-5-496-31,0-3-96 0,2-3-32 0,-2-2 0 0,-2-5-352 0,-2-7-80 16,0-2-16-16,-4-6-17056 0</inkml:trace>
  <inkml:trace contextRef="#ctx0" brushRef="#br2" timeOffset="133173.69">25353 11649 26719 0,'-6'-4'2368'0,"0"1"-1888"15,-1-3-480-15,3 2 0 16,1 1 3312-16,1-2 560 0,-1 1 112 0,-3-5 32 0,-3-2-2992 0,-4-7-608 0,-3-4-112 0,-3-1-32 15,0 1 128-15,1 3 32 0,-1 3 0 0,1 4 0 16,-2 3-240-16,-1 6-64 0,-4 5 0 0,-2 8 0 16,-1 2-128-16,-6 12 0 0,-4 4 0 0,-3 9 128 15,0 4-128-15,-1 6 0 0,0 8 0 0,1-2 0 16,3-2 0 0,6-4 0-16,5-3 0 0,4-4 0 0,5-1 0 0,4-4 0 0,4-3-144 0,5-4 144 0,5-3-192 0,4-5 0 15,4-2 16-15,0-4 0 0,5-4 32 16,0-4 0-16,5-1 0 0,0-7 0 0,3-2 144 0,1-6 192 15,4-5-32-15,-1-5-16 0,1-2 176 0,0-6 48 32,2-6 0-32,-2-2 0 0,2-2-112 0,-4-3 0 15,0-3-16-15,-2 0 0 0,-3 0-240 0,-3 1 0 16,-3-3 0-16,0 9 0 0,-3 2 144 0,-2 6-144 16,1 1 128-16,-2 9-128 0,1 2 0 0,-3 9 128 15,0 4-128-15,-2 4 0 0,2 4 320 0,1 2 0 16,2 6-16-16,-1 4 0 0,2 1-112 0,2 1 0 0,3 10-16 15,2 1 0-15,1 3-16 0,3 3 0 0,0 2 0 0,1-3 0 16,1 0 128-16,0-1 32 0,-1-1 0 0,1-1 0 16,0 1-48-16,1-3 0 0,-2 2 0 0,-1-2 0 15,-2 2-272-15,0-6 0 0,-3 1 0 0,-2-6 0 32,-2 1-512-32,0-5-128 0,-1-4 0 0,1 1-16 0,-1-6-688 15,0 2-128-15,0-6-16 0,4 0-18352 0</inkml:trace>
  <inkml:trace contextRef="#ctx0" brushRef="#br2" timeOffset="133590.9">25924 12114 43311 0,'-1'6'1920'0,"-1"-6"384"0,-1 0-1840 16,2 0-464-16,1-3 0 0,0 2 0 0,1-3-352 0,2-2-160 0,0-3-48 0,1-4 0 0,2-2 320 0,2-5 64 0,2-1 16 0,-1 1 0 0,3 2 160 0,-1-2 128 0,1 3-128 0,2 1 176 0,-1 2 128 0,1 2 16 0,-1-1 16 0,1 6 0 0,0 1 48 0,-2 3 16 0,-1 1 0 0,-2 2 0 15,-1 5-144-15,-1-2-16 16,-4 4-16-16,0 3 0 0,-3-1-224 0,-4 6 0 0,0-1 128 0,-3 4-128 15,-3 1-160-15,-1 3-80 0,-4 4-16 0,-1 3 0 16,-3 2-304-16,0 3-64 16,-4 1-16-16,2-3 0 0,2 0 256 0,0-1 64 0,3-3 0 0,1-3 0 0,3-1 512 15,1 0 96-15,3-1 32 0,2-1 0 0,2-1 240 0,2-1 48 16,2 2 16-16,-1-3 0 0,1 0-224 0,1 2-32 16,0-1-16-16,2-4 0 0,-2 3-144 0,0-3-16 15,2 2-16-15,0-2 0 0,1-1-368 0,1-4-80 16,2 1-16-16,2-1 0 15,1 0-512-15,1-5-96 0,1 0-32 0,3-1-11712 16,4 0-2336-16</inkml:trace>
  <inkml:trace contextRef="#ctx0" brushRef="#br2" timeOffset="133949.81">26493 12110 41471 0,'-4'10'1840'0,"1"-7"368"0,-1 2-1760 0,3-3-448 0,1 0 0 0,1-2 0 15,1 3 288-15,2-2-32 0,1 4 0 0,4 2 0 0,3 2-256 0,4 1-176 16,5 2 32-16,3 5 0 15,2 4 144-15,3 2 0 0,4 5 0 0,2 3 0 0,1 1 0 0,0 0 0 16,0 3 0-16,-5-4 0 0,-4-1 0 0,-1 4 144 16,1 7-144-16,-3 6 0 0,-2 4 224 0,-5-1-64 15,-2-5-16-15,-5-2 0 0,-1-5-144 0,-7 1 0 16,-4 4 0-16,-3-3 0 16,-4 0 0-16,-2-1 0 0,-3-2 0 0,-3 0 128 0,0-5-384 0,-4 3-96 15,-3-3-16-15,-2-1 0 16,-1-3-496-16,-3 1-96 0,-1-3-32 0,-1-8 0 15,-1-2-1120-15,-3-7-240 0</inkml:trace>
  <inkml:trace contextRef="#ctx0" brushRef="#br2" timeOffset="134491.96">27330 11493 41471 0,'8'3'3680'0,"-1"-3"-2944"0,1 0-592 0,-4 0-144 0,1 0 256 0,4 0 32 0,6 0 0 0,8 0 0 0,11 0-112 0,2-2-32 0,1 1 0 0,-1-2 0 0,-2 1-384 0,-2-2-80 0,-1 0 0 0,-2-1-16 0,-3 0-816 0,-3-1-176 0,1 0-16 0,-3 0-16 16,0-3-720-16,-3 2-144 0</inkml:trace>
  <inkml:trace contextRef="#ctx0" brushRef="#br2" timeOffset="135071.19">28191 10668 30399 0,'0'4'2704'0,"-1"-1"-2160"0,-2 2-544 0,2-1 0 16,2 2 2560-16,0 0 416 0,2 4 80 0,-1 6 16 15,3 7-2576-15,1 11-496 0,2 7-128 0,1 7-16 16,-1 2 144-16,0 7 0 0,-3 3 0 0,-2 6-128 15,1 2 128-15,-3 1 0 0,0 0 0 0,-3-3 0 16,0-6 320-16,-2 0 32 0,0-6 16 0,-1-3 0 0,0-3 80 16,0-2 0-16,0-4 16 0,3-5 0 15,-1-2-160-15,2-7-48 0,2-4 0 0,2-6 0 0,1 1-128 0,-1-7-128 16,2-2 144-16,0-4-144 0,1-5 0 0,2 2-288 16,-1-9 32-16,2-2 16 0,1-7-96 0,-2-1-32 15,2-5 0-15,-1-2 0 0,0-8 112 0,-2-5 0 16,0-5 16-16,0 0 0 0,-2-3 240 0,-2 13 160 15,1 5-32-15,1-2 0 0,1-1-128 0,2-3 160 16,3 5-160-16,-1 4 160 0,2 5 0 0,3 4 0 0,0 2 0 16,2 2 0-16,3 1-160 0,1 3 128 0,2 3-128 15,2 0 128-15,1 3-128 0,2 3-224 0,1 3 48 16,-1 0 16-16,1 0 160 0,-2 6-208 16,0 0 80-16,-3 2 128 0,-2 5 0 0,-4-2 0 0,1 2 144 15,-4 2-16-15,-2 1-128 0,-1 4 192 0,-3-1-64 0,-2 3 0 16,-2-2-128-16,-3 1 0 0,-1 2 128 0,-2-1-128 15,0-2 128-15,-2-1-128 0,0-3 128 0,-2 1-128 16,0-1 176-16,-1-2-48 0,-2-2 0 0,-1 1 0 16,1-3 112-16,-3-3 16 0,0 0 0 0,-3-1 0 0,0-3 80 15,-3-2 32-15,0-2 0 0,-3 0 0 0,-4-2-48 0,-4-1 0 16,-5-4 0-16,-5-2 0 0,0-2-320 0,-4-3 0 16,-1-1-192-16,-3 0 64 15,3-2-384-15,-2-1-80 0,3 1-16 0,3 0 0 16,3 1-336-16,4 2-64 0,3-1-16 0,2 4-17984 0</inkml:trace>
  <inkml:trace contextRef="#ctx0" brushRef="#br2" timeOffset="135451.21">29214 12049 42383 0,'1'4'3776'0,"1"-2"-3024"0,2 2-608 15,1-3-144-15,1 2 416 16,0 1 48-16,5 2 16 0,5 5 0 0,7 5-352 0,3 1-128 0,-2 4 0 0,0 2 144 0,-3 1-144 0,-4 0 128 0,-1 3-128 0,-6 1 128 0,-4 7-320 0,-4 1-64 0,-5 5 0 0,-5-3-16 16,-6 3-112-16,-3 2-32 0,-4-3 0 0,-4-1 0 0,-2-4 96 0,-4-3 0 15,-3-4 16-15,-2-2 0 0,1-1 304 0,-4-6 0 16,2-2 0-16,0-5-12160 0,1-3-2432 15</inkml:trace>
  <inkml:trace contextRef="#ctx0" brushRef="#br2" timeOffset="135734.69">30174 11165 36863 0,'4'15'3264'0,"-1"-5"-2608"0,-1 0-528 0,0-4-128 0,1 3 1264 0,-1-5 208 16,1 8 64-16,-1 4 0 0,3 8-1024 0,0 9-192 15,1 11-32-15,-4 3-16 0,-4-1-96 0,-1 3-32 16,-3-2 0-16,-3-1 0 0,-1 0-288 0,-1-7-64 15,-2 1-16-15,0-5 0 16,1-2-176-16,-2-3-48 0,0-3 0 0,-1-2 0 16,1-1-832-16,-1-4-192 0,-1-1-16 0,1-1-16 0</inkml:trace>
  <inkml:trace contextRef="#ctx0" brushRef="#br2" timeOffset="135924.28">29780 11626 43311 0,'4'0'3840'0,"2"-2"-3072"0,2 1-608 0,1-2-160 15,2 1 288-15,3 0 32 0,7-3 0 0,13 1 0 16,15-8-800-16,8 3-160 0,4-5-16 0,0 3-16 16,1 1-384-16,-5 2-80 0,-3 2-16 15,-4-2-16384-15</inkml:trace>
  <inkml:trace contextRef="#ctx0" brushRef="#br2" timeOffset="136240.97">30882 11537 40543 0,'1'2'1792'0,"-1"-4"384"0,1 0-1744 0,2-2-432 0,0 0 0 0,2 2 0 0,0-4 0 0,4-4 0 15,3-5 0-15,4-5-176 16,4-5-608-16,-1-3-128 0,-2 0-32 0,-3 2 0 0,-5 3 496 0,-1 1 80 16,-4 5 32-16,-4 3 0 0,-2 2 1120 0,-3 4 240 0,-3 2 32 0,-6 6 16 15,-2 1-320-15,-5 8-64 0,-4 3-16 0,-4 5 0 16,-5 5-224-16,-2 4-64 0,-2 5 0 0,0 3 0 16,1 1-128-16,-2 6-48 0,3 3 0 0,2 5 0 15,5 0-208-15,5 2 0 0,4-3 128 0,6-1-128 16,8-5 256-16,5-1 0 0,3-4 0 0,6-3 0 0,2-1-256 15,2-5 0-15,5-2 0 0,3-1 0 0,5-5-192 16,1-3-48-16,5-1 0 0,3-9 0 16,3 0-288-16,3-5-64 0,2-2-16 0,1-4-12128 15,1-2-2416-15</inkml:trace>
  <inkml:trace contextRef="#ctx0" brushRef="#br2" timeOffset="136698.93">31094 10476 35935 0,'-17'5'3200'0,"3"-1"-2560"15,7 0-512-15,5-1-128 0,2 0 160 0,-3 3 16 0,-4 3 0 0,-5 7 0 0,0 4 384 0,2 4 80 0,5 2 0 0,8 1 16 0,8-3 96 16,5 1 16-16,6-6 0 0,7 2 0 0,4-2 0 0,5 1 16 0,6-2 0 0,0 1 0 0,4 1-80 0,3-2-32 16,4 1 0-16,0 1 0 0,3 2-128 0,0 3-32 15,3 3 0-15,0 7 0 0,-1 5-192 0,-4 2-64 16,-2 3 0-16,-7 0 0 0,-2-1-64 0,-8 2 0 15,-5-4-16-15,-9 1 0 0,-4-1 16 0,-7-1 16 0,-2-3 0 16,-5 6 0 0,-4 4-208-16,-3-1 144 0,-4-3-144 0,-2 1 128 0,-3-2-128 0,-1-1-192 0,-5-1 32 0,-3 0 16 15,-1-3 0-15,-4 3 0 0,-1 0 0 0,-1 0 0 16,0 1 144-16,-3-2-128 0,0 5 128 0,1-2-128 16,0 2 128-16,1-1-192 0,-1 1 192 0,1 2-192 31,-2-3-448-31,-3 1-112 0,-6 2-16 0,-6 0-20544 0</inkml:trace>
  <inkml:trace contextRef="#ctx0" brushRef="#br2" timeOffset="138062.49">22655 11765 41471 0,'-4'-6'3680'0,"0"-1"-2944"0,3 2-592 0,0 4-144 0,1 1 0 16,-3-3-256-16,0-2 64 0,-5-3 16 0,-3-2-1232 0,-2-2-256 0,-5 3-64 0,-3-1 0 0,-3 4-64 0,-5 0 0 0,-5 2-16 0,-7-2 0 15,-6 0 272-15,-8 2 48 0,-8 2 16 0,-8-2 0 0,-5 2 1888 0,-9-1 384 16,-8 2 80-16,-11-2 16 0,-10 0 800 0,-7 0 160 15,0 2 48-15,-15-2 0 0,-9-3-656 0,-6 0-128 0,1-3-32 16,-1 2 0-16,7 1-80 0,-2-3-32 0,-2 2 0 16,2-3 0-16,8 4-448 0,-3-3-80 0,-5-1-32 0,4-2 0 15,10 2-416-15,-4 0 128 0,-5 1-128 0,3-1 0 16,2 1 0-16,1-3 0 0,0 5 0 0,-3-2 0 16,-2 2-176-16,0 2-64 0,2 1-16 0,-2 4 0 15,4 4-48-15,-1-2-16 0,1 5 0 0,0-1 0 16,1 4 320-16,6 0 0 0,7-4 0 0,7 2 0 15,4 2 0-15,9-1 0 0,8-3 0 0,8 0 0 16,5 2 0-16,6-6 0 16,6 2 0-16,6-4 144 0,5 2 80 0,7-2 16 0,8-2 0 0,3 0 0 15,2 0 48-15,1-3 16 0,0 0 0 16,2 0 0-16,4 2 32 0,4-1 16 0,1 2 0 0,5-2 0 16,4 1 32-16,-1 0 0 0,3 3 0 0,1-4 0 15,4 1-144-15,1 0-32 0,3 0 0 0,1 0 0 0,2 0-48 0,1-1-16 16,2 2 0-16,-1-2 0 0,2-1-144 0,0 2 0 15,0 1 0-15,2-4 128 0,-1 4-128 0,2-5 0 16,0 1 0-16,-1 0 0 0,2-1 0 0,0-2 0 16,2 2 0-16,-3-2 128 0,1 0-128 0,0 2 160 15,0 1-160-15,-1-4 160 0,0 4-160 0,-1-1 0 0,2-1 0 16,0 0 0-16,2 0 128 0,-1 0-128 0,1 0 128 0,1-1-128 16,-1 2 128-16,2-3-128 0,-1 1 128 0,0-1-128 31,-1 1 0-31,-2 2 0 0,1 1 0 0,-3-3 0 15,0 3 0-15,-1 2 0 0,-1-2 0 0,0 2 0 0,-1 2 0 0,1-2 0 0,-1 2 0 0,2 1 0 32,-1-2 128-32,0 3-128 0,2 0 192 0,-1 0-64 0,2 3-128 0,-2-2 0 0,1 1 0 0,-3 4 0 15,0-2 0-15,-4 5 0 16,-1-3 0-16,-2 4 128 0,-5 0-128 0,-4 0 0 0,-2 2-192 0,-7 0 192 16,-2 2 0-16,-3-2 0 0,-1 1 0 0,0-3 0 15,2-1 0-15,-1-2 128 16,3-1-128-16,1-1 128 0,4 1 80 0,-3 0 16 0,-1 4 0 0,-1 0 0 0,0 2-224 15,-1 1 0-15,5 0 128 0,2 3-128 0,0 3 0 0,3 2 0 16,6 1 0-16,2 0 0 0,6 1 0 0,6 0 0 16,4 2 0-16,9 1 0 0,2 1 0 0,11 2 0 31,11 0 0-31,8 2 0 0,7 0 0 0,4-2 256 16,4-4-64-16,1 0 0 0,-3-5-64 0,1-1 0 15,1-3-128-15,5 0 192 16,1-1-576-16,-2 1-128 0,-6-6-32 0,0-4-20848 15</inkml:trace>
  <inkml:trace contextRef="#ctx0" brushRef="#br2" timeOffset="144540.74">10209 5322 30399 0,'16'-6'2704'0,"-1"1"-2160"15,-4 4-544-15,-4-2 0 0,1 3 608 0,4-2 16 0,12-3 0 0,12-4 0 0,9-1 416 0,4 0 96 0,-5 2 16 16,-9 2 0-16,-7 6-384 0,-8 0-64 0,-6 3 0 0,-7 6-16 0,-3-3-336 0,-3 4-64 0,-4-1-16 0,-2 2 0 0,-1 1-272 0,-2 3 0 0,-2-1 0 0,-3 0 0 16,1-1-640-16,-2-3-64 15,0-2-32-15,-4 0 0 0,0-6-528 0,-2 2-96 0,-1-4-32 16,-3-4 0-16,-3 2 1536 0,-2-4 304 0,-6-2 64 0,-6 2 16 0,-5 0 928 15,-6-3 176-15,-4 2 32 0,-6 1 16 0,-1-3-976 16,-5 2-208-16,-4 4-48 0,-4-1 0 0,-3 4-272 0,-1 0-176 16,1-2 192-16,2 2-192 0,2-4 144 0,-1 2-144 15,5-1 0-15,1 2 144 0,5-2-144 0,5 1 0 16,8 1 0-16,4-2 0 0,5 2 0 0,3 0 0 16,5 1 144-16,1 0-16 0,3 1-128 0,0 0-192 15,4 2 64-15,2-3 0 0,2 0 128 0,1 0 0 16,2 0 0-16,1 0 0 0,3-3 0 0,1 3 0 15,2 3 0-15,0-3 0 0,2 1 0 0,-1 1 0 0,1 2 0 16,0 1 0-16,0-1 0 0,1 2 0 16,-3-2 0-16,5 2 0 0,1-2 0 0,3-2 0 0,1 1 0 0,3-2 0 15,1 1 0-15,4-2-192 0,0-2 192 0,4 1-192 16,1-2 192-16,2-1 0 0,0 2-144 0,1-2 144 16,-1 1 0-16,1-2 0 0,-2 1 0 0,-1-2 0 15,-3-1 0-15,0 4 0 0,-2-2 0 0,-1 0 0 16,-1 2 0-16,-3-3 0 0,-2 3 0 0,0-6 0 15,-2 1 0-15,-1 0 0 0,-1-2 0 0,0-2 0 16,-2 2 0-16,2-3 0 0,0 3 0 0,0-2 0 0,1 0 0 16,0-3 0-16,1 4 0 0,2-2 128 15,-1 1 64-15,2 0 16 0,0-1 0 0,1 0 0 0,2 0-208 0,1-2 0 16,0 3 0-16,4 1 0 0,0-1 0 0,0 2 0 16,2 1 0-16,1 5 0 0,1-1 0 0,2 4 0 15,-1 1 0-15,0 0 0 0,2 4 0 0,1-2 0 16,-2 2 0-16,2 2 0 0,0 0 0 0,-1 1-128 15,-2-1 128-15,0 0 0 0,1 0 0 0,-3 0 0 16,-1-1 0-16,-1 4 0 0,-1-3 0 0,-2 0 0 16,0 4 0-16,-2-4 0 0,-2 3 0 0,-2 1 0 15,-1 0 0-15,-1-2 0 0,-2 6 0 16,-3-2 0-16,0 1 0 0,-2 3 0 0,-1-3 0 0,-3 2 0 16,-1 1 0-16,-2-1 0 0,-2 1 0 0,-2-2 0 15,0 1 0-15,-2-4 0 0,-2 0 0 0,0-1 0 0,3-1 0 0,-3-2 0 16,2 2 336-16,-3-3 80 0,1 0 16 0,2 1 0 15,2 0-288-15,2-4-144 0,3 2 160 0,4-1-160 16,2-2 224-16,4 2-48 0,4 0-16 0,5 2 0 16,6 0-160-16,5 0 0 0,7 4 0 0,8-1 0 15,9 7 0-15,10 0 0 0,10 6-176 0,11 7 176 16,5 2-576 0,6 3-48-16,7 5 0 0,8 8-18640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36:03.2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5-10-28T15:36:30.311"/>
    </inkml:context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25420 4254 23039 0,'-13'-16'2048'0,"4"3"-1648"0,1 3-400 0,3 4 0 0,4 0 608 0,0 4 32 0,-1-5 16 0,-1 0 0 0,-3-4 992 0,-3-3 192 0,-1-2 32 0,0-1 16 0,3 3-1488 0,-1 2-400 0,3 4 128 0,0 2-128 0,3 1 0 0,1 4 128 16,2 1-128-16,3 1 0 0,2 2 896 0,6 0 80 15,4 4 16-15,4-1 0 0,4 0-224 0,10 3-64 16,8-2 0-16,9 2 0 0,8-2-128 0,9 2-48 0,8-7 0 16,3 2 0-16,-10-4-320 0,14 0-64 0,11-4-16 15,5-1 0-15,-1 2-128 0,-6-4 0 0,-3 0 0 0,-13 2 0 16,-16 1-240-16,-5 1-128 15</inkml:trace>
  <inkml:trace contextRef="#ctx0" brushRef="#br0" timeOffset="1101.58">25138 5623 34095 0,'-1'-5'3024'0,"1"3"-2416"0,1 0-480 0,0 1-128 0,0 1 1056 0,2-3 192 0,-1 0 32 15,3-4 16-15,3 1-528 0,2-4-96 0,1 2-32 0,2-2 0 0,3 4-256 0,3-3-48 0,2 3-16 0,2 0 0 0,5 2-80 0,3 1-32 0,2 2 0 0,4-1 0 0,4 4-208 0,1-2 176 16,-1 1-176-16,-2 2 160 0,3-3-160 0,4 0 0 16,5 0-160-16,1 0 160 15,-3-4-512-15,1 2 0 0,-1-2 0 0,-1 0-18064 0</inkml:trace>
  <inkml:trace contextRef="#ctx0" brushRef="#br0" timeOffset="1753.08">25373 7058 37775 0,'-6'-2'3360'0,"2"1"-2688"0,4 1-544 15,1-3-128-15,2 3 640 0,0 0 80 0,1-4 32 0,2 1 0 0,3-3-496 0,7-1-80 0,4-1-32 0,6-1 0 0,5 2-144 0,6-2 0 0,5 2 0 0,4-3 128 0,5 3-128 0,4-1 0 0,2-1 0 0,0 2 128 16,-2-3-128-16,1 0 0 0,-2 1 0 15,-2 1 0 1,-1 1-784-16,-2 0-48 0,1 3 0 0,-2-2-16576 0</inkml:trace>
  <inkml:trace contextRef="#ctx1" brushRef="#br0">12406 17427 0,'0'0'0,"0"0"0</inkml:trace>
  <inkml:trace contextRef="#ctx0" brushRef="#br1" timeOffset="35836.15">1683 8787 10127 0,'-6'-9'896'16,"1"3"-704"-16,0 0-192 0,2 5 0 0,3 1 4880 0,0 0 944 0,0 0 192 0,-1 0 48 0,0 0-4720 0,-2 1-928 0,1 4-192 0,0-1-32 0,0 3-192 15,2 2 0-15,0-3 0 0,0 0-176 0,2-3 176 0,0-3 0 0,2 0 0 0,-2 0 0 0,4 0 848 0,1 1 208 0,0-2 32 0,2-2 16 0,2 1 48 16,1-2 0-16,3-5 0 0,1 2 0 0,1-3-768 0,1 4-160 15,-1 1-32-15,0 1 0 0,3 0 80 0,0 2 16 16,-2 1 0-16,0 1 0 0,-1 0-96 0,3 0-32 16,3 3 0-16,3 4 0 0,0-4-32 0,1 4 0 0,2-1 0 15,-2-3 0-15,0 4-128 0,2-5 128 0,-1 2-128 16,3-4 128-16,-1-3 0 0,2 2 0 0,3-5 0 16,0 0 0-16,1 0 32 0,0-1 0 0,1-3 0 0,-2 2 0 15,-2 4 48-15,-1 0 16 0,-1 2 0 0,-1-2 0 16,0 4 64-1,-1-2 16-15,1 4 0 0,0-2 0 0,-1 0 16 0,3 1 0 0,2-1 0 0,-1 3 0 16,1-3-192-16,0-3-128 16,0 2 144-16,2-1-144 0,1-2 0 0,2 0 0 0,-3-2 0 0,1 1 0 0,3 1 0 15,1-3 256 1,1 1-64-16,-3 0 0 0,-1 0-64 0,3-1 0 0,3 1-128 0,-1 0 192 16,0 0-192-16,-3 2 176 0,-2 4-176 0,-3-2 160 15,-1 4-32-15,-2-2 0 0,1 4 0 0,-3-2 0 0,4 2 144 0,-2-2 32 16,0 2 0-16,0 0 0 0,3 0-304 0,0 1 0 15,-2-2 0-15,3 0 0 0,2-3 0 0,0 0 0 16,-7 0-176-16,5-3 176 0,6 0 0 16,5-2 0-16,-3 0 0 0,-2 2 0 0,-2-3 0 0,4 0 144 15,0 0-16-15,1-2 0 0,-3 3 16 0,-3 2 0 16,1-1 0-16,-2 1 0 16,-2 3-144-16,-1 0 0 0,2 3 0 0,1 1 0 0,3-2 0 0,0-1 0 0,-7 3 144 0,6 1-144 15,4-1 0-15,3-1 0 0,0 2 0 0,0-4-128 16,-1 2 128-16,-1-3 0 0,-1 0 0 0,3-3 0 15,4 2 0-15,2-5 0 0,3 0 128 0,1 0-128 16,-1-4 0-16,0 1 0 16,-3 2 0-16,-3 1-128 0,-2-3 128 15,5 0 0-15,5 2 128 0,0-2-128 0,-7 3 0 0,1 2 0 16,0-2 0-16,2 4 0 16,1 0 192-16,0 2 128 0,1 2 32 0,3 3 0 0,4-2-352 15,-3 3 0-15,-5 3 0 0,-4-3 0 0,-4 2 0 16,4 0 0-16,3 2 0 0,-1-4 0 0,-11 1 0 15,5-1 0-15,7 0 0 0,0-2 0 0,-1 2 0 0,-1-5 0 16,-2 4 0-16,0-4 0 0,2 2 0 0,4-1 0 16,2-1 0-16,0 2 0 0,-5-3 0 0,-2 2 0 15,-2 2 0-15,0 0 0 0,-4 2 0 0,0 0 0 16,-1 0 0-16,0 1 0 0,-2 0 0 0,-3 2 0 16,1-1 0-16,-3 0 0 0,-2 0 0 0,-2 2 0 15,-1-2 0-15,-1 0 0 0,-4 1 0 0,-1-3 0 16,0 2 0-16,-3-2 0 0,-2-4 0 0,-3 2 0 15,1 0 0-15,-1-2 0 0,-1-2 0 0,2 3 0 16,-2-2 0-16,-1-1 0 0,2-4 0 0,-3 0 0 0,-2 0 160 0,0 0-160 16,-1 0 304-16,-2-2-48 0,-2 0 0 0,-1 0 0 15,-4 2 64-15,1-2 0 0,-3-4 0 0,2 1 0 16,-2 0 32-16,-1 0 16 0,1-1 0 0,0-3 0 16,-1 3-128-16,2-2-32 0,-1-2 0 0,-1 0 0 15,0-2-208-15,1-3 0 0,-1 5 0 0,1-2 0 16,-1 1 0-16,2-3 0 0,-1-2 0 0,0-2 0 15,2 0 0-15,0-3 0 0,1 0 0 0,1 2 0 0,1-2 0 16,-1-2 0-16,0-2 0 0,0 0 0 0,-1-4 544 16,-1 5 16-16,0 3 0 0,-2 3 0 0,0 0-416 0,-1-5-144 15,2-9 0-15,-4-9 0 0,1-2 0 0,-3 0 0 16,1 3 0-16,-2-1 0 0,-1 1 0 0,-2 3 0 16,-1 0 0-16,1-1 0 0,-3-1 0 0,1 4 0 15,1-1 0-15,1-4 0 0,-1-2 0 16,-1-4 0-16,4-1 0 0,1 2 0 0,1 2 0 0,2 1 0 15,0 3 0-15,2-4 0 0,0 5 0 0,0 1 0 16,0-3 0-16,-1 5 0 0,1-2 0 0,0 0 0 16,-1 3 0-16,0 0 0 0,-1 3 0 0,1 4 0 0,0 3 0 15,0-1 0-15,-2 3 0 0,2 4 0 0,-1 0 0 16,0 3 0-16,1 3 0 0,0-1 0 0,1-1 0 0,0 0 0 16,0 2 0-16,1-3 0 0,0 3 0 0,1 0 0 15,0 1 0-15,2-1 0 0,-1 3 0 0,2-2 0 16,-1 1 0-16,1-1 0 0,-1 2 0 0,1 0 0 15,1 1 0-15,-2 0 0 0,-1 2 0 0,0 0 0 16,-1 1 0-16,1 3 0 0,-1 2 0 0,-1-1 0 16,1 2 0-16,-2 1 0 0,0 0 0 0,-2-2 0 15,1 4 0-15,-1 0 0 0,-2 0 0 0,0 1 0 16,1 2 0-16,-1-1 0 0,-1 0 0 0,1 0 0 0,1 2 0 16,-2-2 0-16,1 2 0 0,0-4 0 0,0 2 0 15,1 0 0-15,0-2 0 0,1 2 0 0,-1-2 0 16,1 0 0-16,1 0 0 0,-2 0 0 15,2-2 0-15,0 0 0 0,-2 2 0 0,2-2 0 0,1 0 0 0,-1 0 0 16,1 0 0-16,-2 2 0 0,1-4 0 0,0 4 0 16,0-2 0-16,0 0 0 0,-1 2 0 0,0 0 0 15,1 0 0-15,-2 0 0 0,2 0 0 16,-2 0 0-16,2 0 0 0,0 0 0 16,0 0-336-16,-1 0-64 0,1 0-16 0,1 0 0 0,-1 0 416 0,1 0-160 15,0 0 160-15,-1 0 0 0,1 0-176 0,0-2 176 16,-1 2-160-16,1 0 160 15,0 0-432-15,0 0 16 0,0 0 0 0,0 0 0 0,0 0 416 0,0 0 0 0,0 0 0 0,0 0 0 32,0 0-448-32,0 0 0 0,0 0 0 0,0 0 0 15,0-20-256-15,1 20-64 0,0-1-16 0,0 1 0 16,0 1 192-16,1 0 32 0,-2 2 16 0,1-3 0 0,-1 4 336 0,1-4 64 0,-1 2 16 0,1 2 0 16,-1-4 128-16,0 0 0 0,0 0 0 0,0 0 0 15,0 0 0-15,0 0 0 16,0 0 0-16,0 0 0 0,0 0 144 0,0 0-144 0,0 0 192 0,0 0-192 0,0 0 240 0,0 0-64 31,0 0-16-31,20 2 0 0,-16-2-160 0,-2-2-144 0,1-2 144 0,-1 4-208 16,1 0-368-16,-2-2-80 0,-1 2-16 0,0 0 0 15,-1 0 32-15,-2 2 0 0,0-1 0 0,3-1 0 16,0 0-64-16,-19 9-16 0,12-9 0 0,-3 2-18384 16</inkml:trace>
  <inkml:trace contextRef="#ctx0" brushRef="#br1" timeOffset="39446.61">8493 6236 15663 0,'10'-9'1392'0,"-2"3"-1120"0,-2 5-272 0,-3-2 0 0,-1 3 352 0,2-2 16 16,3-2 0-16,5-2 0 0,-1 0 720 0,-1 2 160 0,-7 2 32 0,-5 4 0 0,-4 1 96 0,-5 3 32 0,-3 1 0 0,-2 2 0 0,-1 1-480 0,0-3-96 15,1 4 0-15,0-1-16 0,5-2 208 0,0 0 64 0,2-1 0 0,2-1 0 0,1-4 0 0,0 2 16 16,-1-3 0-16,1 2 0 0,-1-3-432 0,1 0-96 16,-2 0 0-16,0-3-16 0,-2 2-32 0,0-2 0 15,-1 1 0-15,-4-2 0 0,0 3-288 0,-2-4-64 16,-2 1-16-16,-2-2 0 0,0 2 48 0,-4-2 16 16,-2 3 0-16,2-2 0 0,3 1-32 0,-5 0 0 15,-5 2 0-15,-3-4 0 0,1 2-192 0,0 0 0 0,2 4 0 16,-4-2 0-16,-3-2 0 0,-5 1 0 0,1 0 0 15,-2 0 0-15,3 1 0 0,-2 1 0 0,-7-3 0 16,-1 1 0-16,5 0 0 0,-5 0 0 0,-2-1 0 0,-3 0 0 16,0-3 0-16,-1 1 0 0,1 2 0 0,4 1 0 15,6 0 0-15,-5 2 0 0,-8 1 0 0,-5 0 0 16,0-2 0-16,-3 2 0 0,-3 2 0 0,-1 2 0 16,8 2 0-16,-6 0 0 0,-7 4 0 0,-2-4 0 15,-1 2 0-15,-1 0 0 0,1 1 0 0,2-2 0 16,0 2 0-16,1-2 0 0,2 0 0 0,1-1 0 15,2 0 0-15,3 0 0 0,-1 0 0 16,2-2 0-16,5 1 0 0,-1-1 0 0,0-2 0 16,-2 2 0-16,3-3 0 0,1-1 0 0,4 0 0 0,0 0 0 15,0 3 0-15,-3-3 0 0,2 2 0 0,-2-2 0 16,2 0 0-16,0 1 0 0,-1 2 0 0,2-1 0 16,0-1 0-16,0 2 144 0,-1 1-144 0,-1-2 128 15,3 2-128-15,1-2 0 0,1 2-160 0,1-4 160 0,1 0 0 0,1 0 0 16,0 0 0-16,0 0 0 0,-1 2 0 0,-1-2 0 15,2 0 0-15,1 0 0 0,1-4 0 0,2 0 0 0,1 0 0 0,1-2 0 16,3 0 0-16,-2 0 0 0,3-1 0 0,-1 1 0 16,0-1 0-1,-1 1 0-15,0-3 0 0,1 2 0 0,3-2 0 0,2 3 0 0,-2 0 0 0,4 2 0 16,2 0 0-16,-1-1 0 0,0 4 0 0,0-2 0 16,-1 0 0-16,1 0 0 15,3-3 0-15,1 2 0 0,0 1 0 0,3 0 0 16,0-1 0-16,4 0 0 0,2 0 0 0,-2 0 0 0,1-1 0 0,0 4 0 15,1-3 0-15,1 2 0 0,0 2 0 0,0-3 160 16,0 2-160-16,-1 1 0 0,-1-2 0 0,1 2-176 16,2 0 176-16,1 0 0 0,-2 2 0 0,2-2-128 15,0 4 128-15,2-2 0 0,0-1 0 0,1 4 0 0,1 0 0 16,1 2 0-16,2-1 0 0,0 2 0 0,0 0 0 0,3 0 0 31,0-1 0-31,1-1 0 0,1 0 0 0,1 0 0 0,0 0 0 0,0 1 0 16,-1-3 0-16,2 1 224 0,2-1-48 0,-4 2-16 0,3 1 0 0,-4 0 0 15,2-2 0-15,-1 1 0 0,-1 0-160 0,2 0 0 16,-1-2 0-16,-1 2 0 16,2-2 0-16,0-2 0 0,0 2 128 0,1-1-128 15,2-2 240-15,-1 1 16 0,3 1 0 0,-1-3 0 16,0 1-256-16,1 2 176 0,1-3-176 0,-1 3 160 0,1 0-160 0,-1-2 0 0,1 4 144 16,-1-4-144-16,-1 2 176 15,1-1-48-15,-1 2 0 0,-1 2 0 0,-1-2 0 0,1 2 0 0,-1 0 0 16,-2 0 0-16,0-2-128 0,-2 2 0 0,2 0 0 15,-1 1 0-15,-1-1 0 0,1-4 0 16,-1 3 0-16,1 0 0 0,-1-1 160 0,2-2 0 0,0-1 0 0,1 2 0 16,0-1-160-16,2 0 128 0,-1 0-128 15,0 2 128-15,0 0-128 0,2 1 0 0,1-2 0 0,1 1 0 16,0 1 0-16,0 1 0 0,2 1 0 0,1 2 0 16,-1 1 0-16,1 2 0 0,-1 1 0 0,1-2 0 0,-1 4 0 15,-1 1 0-15,0 2 0 0,-2 2 0 0,0 1 0 16,-3 1 0-1,-1 1 0-15,0-1 0 0,-1 3 0 0,0-3 0 16,1 1 0-16,1 2 0 0,2-4 0 0,2 1 256 16,1 1-32-16,2-1-16 0,2 1-16 0,1 5 0 15,1 0 0-15,2 1 0 0,1-1-192 0,2 2 0 16,2 4 0-16,2 3 0 0,1-1 128 0,0 1-128 16,-1 2 0-16,1-1 0 0,-3 5 0 0,-1 2 0 15,-3 2 0-15,-3 4 0 0,-2-11 0 0,-3 2 0 0,0 8-128 16,-6-2 128-16,0-1 0 0,-2 0-128 0,0-5 128 15,-2-1 0-15,1-4 0 0,1-5 128 0,0 0-128 0,1-3 192 16,1 2-192-16,2-2 0 0,-1 2 0 16,3-5 0-16,1 1 256 0,-1-4 0 0,3-1 0 0,-2 0 0 15,2 0-112-15,-2 4-16 0,-1 2 0 0,-1-2 0 16,-2 2-128-16,-1-2 0 0,-2 2 0 0,0 0 0 16,-1 0 0-16,-1-6 0 0,2 1 0 0,-1-5 0 15,-1 2 0-15,2 1 0 0,-1-4 0 0,2 2 0 16,2-4 0-16,1-5 0 0,2-1 0 0,1-2 0 15,0-1 128-15,2-2 0 0,-1-2 0 0,1-1 0 16,-1 2 96-16,-1-3 16 0,0-3 0 0,1 3 0 16,-2-1-240-16,0-1 0 0,0-1 0 0,-2 2 0 0,2-3 0 0,-1 2 0 15,1 2 0-15,0 0 0 16,0 0-384-16,-6-25-112 0,5 17-16 0,-2-4-16 0</inkml:trace>
  <inkml:trace contextRef="#ctx0" brushRef="#br1" timeOffset="43769.59">8553 8935 16575 0,'-1'-2'1472'0,"0"-2"-1168"0,1 4-304 0,0 0 0 0,0 0 208 0,0-2-16 0,0-2 0 0,0 0 0 0,0-2-784 0,0 0-176 0,0 0-16 0,0 0-16 0,-1 2 1120 0,-1 1 240 0,1 1 32 0,-1 2 16 16,-1 0 768-16,1 2 160 0,-2-2 16 0,-1 4 16 15,1 0 352-15,-1 1 80 0,2-1 16 0,-1-2 0 16,1 2-656-16,1-2-128 0,-1 2-16 0,0-2-16 16,0-2-368-16,0 2-80 0,-1 0-16 0,-1-2 0 15,-1 1-160-15,0 2-48 0,-4-3 0 0,-1 0 0 0,-2 0 48 0,0 0 16 16,-1 2 0-16,-2-2 0 0,-1 0-272 16,-2-2-48-16,-1 2-16 0,-2 0 0 0,-2 0-256 0,-1 0 0 15,0 0 0-15,-2 0 0 0,1 0 128 0,-3 0 32 16,1 0 0-16,-1 0 0 0,2 0 16 0,0 0 0 15,-2-3 0-15,0 3 0 0,0 0 32 0,0 0 16 16,-2 0 0-16,-1 0 0 0,2 0 0 0,-2-1 0 16,0 1 0-16,1 0 0 0,-1 0-224 0,1-2 0 15,-2 0 0-15,1-3 0 0,-1 2 0 0,-2-1 0 0,-1-2 0 16,1 0 0-16,0-1 0 0,-3 4 0 0,-2 0 0 16,-1 0 0-16,0 3 0 0,-1 0 0 15,2 1 0-15,-1-1 0 0,1 2 224 0,1-2-48 0,-1 0-16 0,3 0 0 16,0 0-160-16,0 0 0 0,0 0 0 0,-2 0 0 15,5 0 0-15,-3 0 160 0,0 0-160 0,-3 3 160 16,2-2-160-16,-2 1 0 0,1-2-192 0,-2 0 192 16,1-2 0-16,-1 2 0 0,1 0 0 0,-3 0 0 15,0 2 0-15,-3 1 0 0,-1 1 0 0,0-3 0 16,0 4 0-16,2-4 0 0,0 2 0 16,-1-3 0-16,2 0 0 0,1 0 0 0,1 0 0 0,-2-3 0 0,0 3 0 15,-1-1 0-15,1 1 0 0,1 0 192 0,-2-3-192 16,2 1 0-16,-1 1-160 0,1-2 160 0,1 2 0 15,1-2 0-15,1 1-128 0,-3 1 128 16,-2 2 0-16,-2 1 0 0,-1 1 0 0,-2 1 0 0,-1-1 0 0,2 0 0 16,2 1 0-16,-1-4 0 15,1 2 0-15,0 2 0 0,2-2 0 0,-1-2 0 16,2 4 0-16,-2-4 0 0,2 2 0 0,0-2 0 0,2-2 0 0,2-4 0 16,-3 2 0-16,3-2 0 0,-1 1 0 0,1 0 0 15,2 0 0-15,-4 1 0 0,-1-2 0 0,-1 2 0 0,2-1 0 16,-1 2 0-16,1-1 0 0,-1 0 0 0,-1 2 0 0,0-1 0 15,-3 2 0-15,-1 1 0 16,-2 1 0-16,0 2 0 0,-1 3 0 0,1-3 0 0,1-2 0 0,-1 1 0 16,1-2 0-16,2 0 0 0,2 0 0 0,0 0 0 15,1 0 0-15,1 0 0 0,4 0 176 0,0 0-48 16,3-2-128-16,1 1-128 0,0-2 128 0,-1-1-192 16,1 2 192-16,0-2 0 0,0-1 0 0,2 4 0 15,-2-2 0-15,-1 0 128 0,0 0-128 0,-2 2 176 0,0 1-176 16,-1 1 0-1,0 2 0-15,-1-2 0 0,-1 1-176 0,2-2 176 0,2 0-128 0,0 3 128 0,-2-2 0 0,-2 2 0 16,1-1 0-16,0-1-128 0,2 4 128 0,1-5 0 16,2 4 0-16,3-1 0 15,3-3 0-15,1 0 0 0,2 1 0 0,1-1 0 0,2 2 0 0,-1-1 0 16,3 4 0-16,-1-3 0 16,1-2 0-16,-1 2 0 0,1 1 0 0,0-2 0 15,1 1 0-15,0 2 176 0,-1-2-176 0,0 2 192 0,1-1-192 0,0-2 0 16,2 4 0-16,-2-4-176 0,2 2 176 0,-2-1 0 15,1-2 0-15,2-2 0 0,1-2 0 0,0-1 0 16,2 4 0-16,1 1-128 0,3 0 320 0,0-4 64 0,1 4 0 0,2-3 16 16,-1 0-272-16,3 0 128 0,2 3-128 0,-1-2 0 15,1 1 208-15,1-2-64 16,1 6-16-16,-2 0 0 16,2 0-128-16,0 0 0 0,1 0 0 0,0 1 0 0,-1 2 0 0,1-2 0 0,1 2 0 0,-1 0 0 15,1-2 0-15,-1 2 0 0,1 0 0 0,1-2 0 16,-1 1 0-16,0 0 0 0,-1 0 0 0,1 1 0 31,-1-3 0-31,0 4 192 0,0-4-64 0,1 2 0 0,-1 0 112 0,2 1 16 16,0 3 0-16,-1-3 0 0,2 2-256 0,1 3 0 15,1-1 0-15,-1 6 0 0,3-1 0 0,-2 1 0 16,1 3 0-16,-1 4 0 0,1 1 0 0,-2 2 0 16,1 2 0-16,-3-2 0 0,-1-4 0 0,1 4 0 15,-2 5 0-15,0 1 0 0,-2-1 0 0,1 0 0 16,-1 1 0-16,-1 0 0 0,2 3 0 0,1-3 0 15,0-4 0-15,1 3 0 0,2-2 0 0,0 2 0 16,1 1 0-16,2 2 0 0,2 1 304 0,0 0 16 16,1-1 0-16,-2-2 0 0,1 0-320 0,-1 3 0 15,1-3 0-15,-2 5 0 0,0 2 0 0,0-2 0 16,-1-1 0-16,-1 1 0 0,-2-3 0 0,1 1 0 0,-3 1 0 16,-1-2 0-16,-1 1 0 0,0-3 0 0,1-3 0 15,-2 2 0-15,2-3 336 0,-2 0-32 0,1 1-16 16,1-4 0-16,1 1-80 0,0-7-16 0,0 2 0 15,1-2 0-15,1 3-32 0,1 4-16 0,-1-1 0 0,1 1 0 16,-1 0-144-16,0 1 0 0,-1-3 0 0,-1-1 0 16,0-1 0-16,-1 1 0 0,-3-1 0 0,0 1 0 15,-1 2 0-15,0 0 0 0,-1 0 0 0,0-6 0 16,1 1 0-16,0-3 0 0,0 1 0 0,0-3 0 16,0-2 0-16,0 0 0 0,0-1 0 0,0-2 0 0,0-2 0 0,0 0 0 15,2 1 0-15,-1-3 0 0,3-3 320 0,-2 0-32 16,3 1 0-16,-1-4 0 0,2 2-64 0,0-2-16 15,1-2 0-15,-1 2 0 0,0 0-80 0,0 0 0 16,1 0-128-16,-2 0 192 0,0 0-192 0,0 0 0 16,0 0 0-16,0 0 0 0,0 0 0 0,0 0 0 15,0 0 0-15,-3 18 0 0,3-14 0 0,1-2 0 16,-1 2 0-16,2-1 0 0,0 0 0 0,2 0 0 16,1-3 0-16,0 0 0 0,1 0 0 0,0 0 0 15,4-3 0-15,0 3 0 0,1-2 176 0,3 1-176 16,-1 1 192-16,2 0-192 0,-3 0 128 0,1 1-128 0,2 1 0 15,1 1 0-15,0 0 0 0,1 0 0 0,2 3 0 0,0-2 0 16,1 0 0-16,2-1 0 0,1 2 0 0,0-1 0 16,1-2 0-16,-1 2 0 15,2-1 0-15,0 1 0 0,-1-1 0 0,0-1 0 0,-1 2 0 0,0-1 0 16,0 0 0-16,2 0 0 0,1-2 0 0,2 1 0 16,3-2 0-16,1 0 0 0,4 0 0 0,1 0 0 15,0 3 0-15,2-3 0 0,2 4 0 0,-1-4 0 16,0 3 0-16,1 0 0 0,-2 1 0 0,0-2 0 15,0-1 0-15,1 4 0 0,2-4 0 0,0 2 0 0,1-1 0 0,-3 2 0 16,-3 0 0-16,0-2 0 0,0 2 0 0,1-2 0 16,1 0 0-16,0-4 0 0,1 0 0 0,1-2 0 15,-1 2 0-15,2-4 0 0,3-1 176 0,3 1-176 16,4 3 160-16,0-6-160 0,1 1 256 0,-3 2-64 16,-2 0 0-16,-1 0 0 0,-1 3-192 0,-2 2 0 15,1-1 0-15,-5 2 0 16,-2 0 0-16,0 2 0 0,4-1 0 0,-1 2 0 0,-3 3 0 0,-1-3 0 15,0 3 0-15,-2-3 0 16,2 1 0-16,-1 0 0 0,1-2 0 0,0 1 0 0,3-2 0 0,-1-1 0 0,2-1 0 16,-1 1 0-16,2-3 0 0,-2 1 0 0,0 1 0 15,-3-2 0-15,-5 2 0 0,4-4 0 0,6 1 0 16,0 1 0-16,-1-4 0 0,0 2 0 16,-2 1 0-16,1-1 0 0,-3 1 0 0,0 0 0 15,-2-2 0-15,-2 1 0 0,1 1 0 0,-1 1 0 0,-1 0 0 16,3 2 0-16,-2 1 0 0,3-3 0 0,1 3 0 0,5-2 0 15,3 1 0-15,0-4 0 0,4 1 0 0,-6 0 0 16,-5 1 0-16,3-2 0 0,4 1 0 0,0 0 0 16,1 2 0-16,-1-1 0 0,0 2 0 0,0-4 0 15,1 1 0-15,-1 1 0 16,2-6 0-16,-1 3 0 0,2 1 0 0,-1 2 0 0,-2 0 0 16,-2-2 0-16,4 1 0 0,3 0 0 0,3 2 0 0,-1-2 0 0,-5-1 0 0,5 2 0 15,4-1 0-15,3 0 0 0,-3 2 0 0,-1-1 0 16,-13 2 0-16,-1-2 0 0,-1 1 0 0,5 1 0 15,6-2 0-15,1 0 0 0,-3 3 0 0,-2-3 0 16,-1 2 0-16,-4 1 0 0,-1 0 0 0,-3 0 0 16,2 0 0-16,-3 0 0 15,1 0 0-15,0 0 0 0,3 0 0 0,-1-3 0 0,-3 3 0 0,0-2 0 0,0 1 0 16,0-2 0 0,-7 0 0-16,-1 0 0 0,1 3 0 0,1-2 0 15,2 2 0-15,-2 0 0 0,-5 2 0 0,2-2 0 0,0 3 0 0,-1-2 0 0,0 1 0 0,-1 2 0 16,-1 1 0-16,-1-4 0 0,-1 3 0 0,1 1 0 15,-2-2 0-15,-1 0-128 0,0 1 128 0,0-2 0 32,-1 2 0-32,1-2 0 0,-2 0 0 0,1 0 0 0,-4-1 0 0,-1 0 0 0,-2 1 0 0,-1 0 0 15,-1-2 0 1,-1 1 0-16,0-1 0 0,-2 0 0 0,1 3 0 0,-3-3 0 0,0-3 0 0,1 3 0 16,-2-1 0-16,2-1 192 0,-1-1-48 0,3 2-16 15,0-3 32-15,-1-1 0 0,3 2 0 0,-1-4 0 16,4 0-160-16,-2 1 0 0,2-3 0 0,-2 3 0 15,2-4 0-15,-2 0 0 16,-1 4 0-16,-2 0 0 0,-3 0 0 0,0 0 0 16,2-1 0-16,-1 1 0 0,-2-1 0 0,0 1 0 0,0-1 0 0,-1-1 0 0,-2 0 208 0,1 0 16 15,-1-2 0-15,-1-3 0 0,1 3-48 0,-1-2-16 16,1-3 0-16,1-1 0 16,0-2 288-16,0-2 64 0,1-6 16 0,-1 1 0 15,2-3-384-15,-1-3-144 0,1 1 0 16,-3-1 0-16,1 3 0 0,-2-1 0 0,0-3 0 15,-1-2 0-15,-1-7 0 0,0 0 0 0,0-4 0 0,-3 1 0 16,1 3 0-16,-1-2 0 0,-3 3 0 16,2 1 0-16,0 4 0 0,0 2 0 0,1-2 0 0,-1-2 0 15,1-4 0-15,0 0 0 0,2 5 0 0,-2-1 0 16,2 3 0-16,-1-2 0 0,1-2 0 0,-1-2 0 16,2 0 0-16,0 1 0 0,1 0 0 0,-2 4 0 15,1 4 0-15,0-6 0 0,-2-4 0 0,2-1 0 16,0 1 0-16,-1 0 0 0,-1 3 0 0,2 2 0 15,-2 5 0-15,0 3 0 0,-1-1 0 0,-2 1 0 16,0 5 0-16,1 1 0 0,-2 4 0 0,0 2 0 16,-2 1 0-16,1 1 0 0,-1-2 0 0,-1 1 0 0,0-1 0 15,2 3 0-15,0-2 0 0,3 2 0 0,0 3 0 0,3 1 0 16,-1-6 0-16,1 1 0 0,3 2 0 0,-1-1 0 16,3 0 0-16,-1-2 0 0,2 1 0 0,-2-1 0 15,1 3 0-15,-1 0 0 0,1 2 0 0,-2 2 0 16,0 0 0-16,-1 2 0 0,-1-1 0 0,0 1 0 15,-2 5 0-15,1-1 0 16,-3 2-1664-16,-1 2-320 0,-1 4-64 0,-7 2-22096 0</inkml:trace>
  <inkml:trace contextRef="#ctx0" brushRef="#br1" timeOffset="51686.47">8362 11320 7359 0,'-8'-10'656'0,"3"1"-528"16,1 2-128-16,2-2 0 0,1 5 1840 0,0-1 336 0,-1 0 64 0,0-3 0 0,-3-5-2688 0,-1-3-560 0,-2 0-96 0,1 4-32 0,-2 2 624 0,-1 5 128 0,0 1 32 0,-1 3 0 0,1 1 2080 0,1 0 432 0,-1 0 80 0,0 1 0 31,1-1 416-31,-1 0 80 0,3 0 16 0,-2-1 0 0,0 1-960 0,1 0-176 0,-1-2-32 0,-1 2-16 16,2 0-416-16,-2-3-64 0,0 2-32 0,0-2 0 31,-2 3-416-31,-1 0-64 0,0 0-32 0,-4 3 0 16,1-3-320-16,-5 4-64 0,-1-2-16 0,-1 2 0 0,-3 0 80 0,-4 2 16 0,-3-3 0 0,-4 4 0 31,-2-2-64-31,-2 2-16 0,-2-1 0 0,-3 0 0 16,3 0-32-16,-3 1-128 0,2-1 192 0,-2 0-64 0,0-2 16 15,1 2 0-15,-1-4 0 0,1 3 0 0,2 0 64 16,-3-1 16-16,-4 2 0 0,-2 0 0 0,-2 1-80 0,0-1-16 16,1-3 0-16,0 1 0 0,-3 1 0 0,-6-1 0 15,-5 2 0-15,-2-2 0 0,-4 4-128 0,0-4 0 16,8 0 0-16,-6-2 128 0,-4 2-128 0,-1 2 128 15,3 0-128-15,4-2 128 0,4-1-128 0,3-6 0 16,6 2 0-16,3-2 0 0,4 0 0 0,-3-2 0 16,1 3 0-16,0 0 128 0,5 1-128 0,-2-2 160 15,0-3-160-15,0 2 160 0,8-1-160 0,-4 2 0 16,-7 0 0-16,-3 2 0 0,-5 2 0 0,3 2 0 0,2-1 144 16,-2 2-144-16,-3 0 0 0,-2 1 0 0,4-2 0 15,-3 1 0-15,-1 5 0 0,-6 1 0 0,-5 2 0 0,3-2 0 16,7-2 0-16,1 0 0 0,-3 2 0 0,1-2 0 15,0 2 0-15,0 0 0 0,1 1 0 0,4-6 0 16,5-2 0-16,0-1 0 0,-1-2 0 0,-1 0 0 16,-2-2 0-16,1 2 0 0,-1-3 0 0,2 2 0 15,-1-5 0-15,0 0 0 0,1-1 0 0,2-1 0 16,8 3 0-16,-2 0 0 0,-6 1 0 0,-5 1 0 16,-5 0 0-16,2-1 144 0,3 2-144 0,6-1 0 0,1 2 176 15,1-1-176-15,-2 2 160 0,2 2-160 0,6-1 304 16,4 1-48-16,4-2 0 0,3 0 0 0,6-2 0 0,1 1-16 15,-1-1 0-15,1-2 0 0,1 1-80 0,-1 0-16 16,1-1 0-16,0 2 0 0,2-2-144 0,-2 0 0 16,-1 2 0-16,-1-2 0 0,1-1 0 0,-1 1 0 15,-2 1 0-15,0-2 0 0,-2 1 0 0,0-2 0 16,3 0 0-16,-1-2 0 0,4 0 192 0,1-2-32 16,-1-3-16-16,1 0 0 0,3-2 160 0,3 1 16 15,1 2 16-15,0-3 0 0,3 3-144 0,1-2-16 16,2 4-16-16,0-1 0 0,1 1-160 0,0 0 160 15,2 2-160-15,-1 0 160 0,3 2-160 0,-2 0 0 0,2 2 0 0,0 2 0 16,0-2 0-16,-2 4 0 0,2 0 0 0,-1 1 0 16,-2 2 0-16,-1 3 0 0,0-2 0 0,0 4 0 15,0-2-128-15,2 4 128 0,0-1 0 0,1-3 0 16,2 4 0-16,3-3 0 0,-1 5 0 0,3-3 128 16,1-1-128-16,2 0 0 0,1 2 0 0,-1-1-176 15,1-2 176-15,1 2 0 0,0 3 128 0,-1-2-128 16,-2 0 0-16,2 0 0 0,-2 5 0 0,-1 1 0 15,1 0 0-15,-4 3 0 0,1 0 0 0,-1 4 0 0,-2 4 0 16,2 1 0-16,0-8 0 0,1 6 0 0,1 5 0 16,0 6 0-16,1 1 0 0,2 3 0 15,0-2 0-15,2-4 0 0,0-1 0 0,2-2 0 0,-1 0 192 0,0-1-48 16,-2-6 0-16,-1 3 0 0,1 2-144 0,0 3 0 16,-3 3 0-16,0 1 0 15,-1 2 0-15,-2-1 0 0,-2 3 0 0,-2 0 0 0,0-1 0 0,-3-1 0 16,3-8 0-16,-3 1 0 0,2 0 0 0,-2 3 0 15,3-1 0-15,1 1 0 0,3 3 0 0,-1-1 0 16,1-2 0-16,2-3 0 0,0 0 0 16,0-1 0-16,0-2 0 0,-2-1 0 0,2-2 0 0,-2-1 0 15,1 3 0-15,-3 2 0 0,1 1 288 0,0 0-32 16,-1-5 0-16,2 2 0 0,-2 7-128 0,-1-3-128 0,1 1 144 16,0-1-144-16,2-3 0 0,-2-1 128 0,3 1-128 0,-1-5 0 15,0-1 0-15,0-1 0 0,2-2 128 0,0 1-128 16,-1-1 0-16,1 2 0 15,0-4 0-15,-2 2 0 0,1 5 224 0,0-3 48 16,0 3 16-16,-1-3 0 0,2-6-288 0,-1 4 0 0,-1 2 0 0,-1 3 0 16,2 0 0-16,0-3 0 15,0-4 0-15,1-1 0 0,0-5 0 0,0-2 0 0,1 0 0 0,0 2 0 0,2-3 0 16,-1 1 0-16,0 0 0 0,1-4 0 0,-1 1 128 16,0 2-128-1,-1-1 0-15,-1 0 0 0,1 1 0 0,-2-2 0 0,0 4 0 0,-3-1 0 0,1 2 0 16,0-4 0-16,0 0 0 0,1-1 0 0,-1-1 0 0,2-3 0 15,1 0 0 1,-1 1 0-16,1-4 192 0,1 0-64 0,0 0 0 0,1-4-128 0,1 1 608 0,1 1 16 16,1-2 0-16,0-2 0 15,1 2-288-15,0-1-48 0,-1 1-16 0,1 1 0 16,-1-1 176-16,2-1 16 0,-1 2 16 0,-1 0 0 0,0 2-352 0,1-2-128 16,1 3 0-16,1-2 0 0,0 2 0 0,3 0 0 0,2 0 0 15,2-1 0-15,1 1 0 0,0 0 0 16,1 1 0-16,-1 1 0 0,0-2 0 0,3 3 0 0,2-2 0 15,1 2 0-15,-2-1 0 0,0-1 0 0,2 2 0 0,-1-3 0 16,-1 0 0-16,-2 0 0 0,1 0 0 0,-1-3 0 16,2 2 0-16,0-1 0 0,1-1 0 0,1 2 0 15,3-4 0-15,1 4 0 0,5-4 0 0,0 4 0 16,1 1 0-16,1 0 0 0,3 0 0 0,0 2 0 31,-1 2-336-31,-2 2-64 0,-2-2-16 0,-3 2 0 0,1-4 416 0,-2 2 0 0,-1-1 0 0,0-2-128 0,-4-1 128 0,0 0 0 31,2 0 0-31,2-1 0 0,2-2 320 0,2 1 80 0,-3 0 32 0,4 0 0 0,5 2-320 0,1-4-112 32,0 2 0-32,-6-2 0 0,-6 1 0 0,4 0 0 15,9 0 0-15,1 0 0 0,2-1 0 0,0-1 0 16,1 1 0-16,0 2 0 0,1 1 0 0,-1-2 0 16,0 1 0-16,0 2 0 15,0-2-352-15,-1 2-64 0,-1 0-16 0,-2-2 0 0,-1 1 432 0,0-2 0 16,3-1 0-16,2-2 0 0,0 1 304 0,-1 2 80 15,-2-4 32-15,5 4 0 0,6-3-304 0,0-1-112 0,-5 4 0 0,-1-2 0 16,-1 3 0-16,-1-1 0 0,-4 0 0 16,4 3 0-16,2 0 0 0,-2-2 0 0,0 2 0 15,-3-1 0 1,0 1-336-16,-5 0-64 0,0-3-16 0,-5 1 0 0,0 0 672 0,-2 0 128 0,4-2 16 0,1 2 16 16,0-1-304-16,2 2-112 0,1-3 0 0,4-2 0 15,2 1 0-15,-3 1 0 0,1-2 0 0,2 0 0 16,3-1 0-16,-2 0 0 0,-2-1 0 0,4 0 0 15,-1 2 0-15,0 0 0 0,-6 4 0 0,4-5 0 16,6 1 0-16,0 2 0 0,-5 1 0 0,-1-3 0 16,-3 3-352-16,-2-1-64 0,0 2-16 15,0-2 0-15,1 4 432 0,1 0 0 0,2 0 0 0,2 0 0 0,2 0 0 16,2 0 0-16,-3 0 0 0,4-2 0 0,4 2 320 0,0-1 64 16,-4-2 0-16,5 1 0 0,3 0-384 0,4 0 0 15,-7-2 0-15,3-1 0 0,5 2 0 0,-2-1 0 16,0 0 0-16,-6-2 0 0,-7 3 0 0,1 0 0 15,2 0 0-15,1 0 0 0,1 0 0 0,0 2 0 16,-1 0 0-16,-4-1 128 0,-6 2-128 0,0 0 0 16,-2 0 0-16,1 0 0 15,3 2-368-15,-8-2-32 0,-4 1-16 0,4 0 0 0,9 2 416 0,6 0 0 0,3 3 0 16,-1-2 0-16,-2 1 0 0,-2 0 0 0,-2 0 0 0,-1 1 0 16,2-2 0-16,-1-2 0 0,2 0 0 15,-1-2 0-15,-3 2 0 0,-2-2 0 16,3 0 0-16,-8-2 0 0,-2 2 320 0,-5 0 64 0,-2 2 0 0,-4-2 0 15,0 0-384-15,1 3 0 0,-4-3 0 0,1 1 0 16,-2 1 0-16,-1-1 0 0,0 2 0 0,2-1 0 16,-2 2 0-16,2-1 0 0,-1-2 0 0,-1 1 128 15,0 1-96-15,-4-3-32 0,-2 0 0 0,3 0 0 0,2 1 0 16,3-2 0-16,-3 1 0 0,1-3 0 0,-2 1 0 16,-4 1 0-16,0-4 0 0,-4 1 0 0,1 0 0 15,-3-2 0-15,0 2 0 0,-2-4 0 0,0-2 0 0,-2 0 0 16,2 4 0-16,-3-5 0 0,-2-3 0 0,0-6 0 15,-1-3 0-15,-2-1 0 0,-1-4 0 0,0-1 0 16,-1-3 0-16,-1-2 0 0,0-4 0 0,-1-4 0 16,2 5 0-16,0-6 0 0,1-3 0 15,4-4 0-15,-1-4 0 0,3 1 0 16,0 5 0-16,-1 1 0 0,2-1 0 0,-1 1 0 0,3-3 0 0,-2 0 0 16,4 4 0-16,-3 3 0 0,2 1 0 0,-1-8 0 15,0-3 0-15,0 1 0 0,0 3 0 0,-1 3 0 16,0-1 0-16,-1 0 0 0,-1 0 0 0,0 0 0 0,-1-1 0 15,0-1 0-15,-3 0 0 0,2 1 0 16,-2 1 0-16,0 3 0 0,1 11 0 0,-1-4 0 0,4-1 0 0,-1-1 0 16,-2 0 0-16,3 3 0 0,0-3 0 15,0 5 0-15,3 0 0 0,-2 5 0 0,1 4 0 0,1 0 0 16,-1 3 0-16,2 2 0 16,-1 2 0-16,0-1 0 0,0 3 0 0,-1 2 0 0,-1 0 0 0,-1 0 0 15,2 5 0-15,-2-4 0 0,0 2 0 0,0 1 0 0,-3 2 0 16,2 0 0-16,-2 4 0 0,0-1 0 0,0 4 0 15,-2-3 0-15,2 4 0 0,-2 0 0 0,-2 0 0 0,3 1 0 16,-1 2 0-16,1-2 0 0,1 2 0 0,0-3 0 16,0 2 0-16,1-2 0 0,1 1 0 0,-1 2 0 15,0-1 0-15,-1-1 0 0,1 2 0 0,-1-1 0 16,1 2 0-16,-2-1 0 0,-1 0 0 0,0-2 0 16,0 4 0-16,-1-1 0 15,0-1 0-15,-1 0 0 0,-2 1 0 0,2-2 0 16,-2 1 0-16,0-2 0 0,2 2 0 0,-1-3 0 0,2 0 0 0,0-3 0 15,0 2 0-15,1 1 0 0,1-3 0 0,-1 0 0 0,3-2 0 16,-2 1 0-16,-1 0 0 0,1-1 0 0,1 1 0 16,-2-3 0-1,0 2-336-15,0 2-64 0,-1-3-16 0,-2-1-16800 0,1 4-3376 16</inkml:trace>
  <inkml:trace contextRef="#ctx0" brushRef="#br1" timeOffset="54130.75">8426 13830 41471 0,'-3'0'3680'0,"2"-3"-2944"0,1 3-592 0,1-1-144 0,1-1-1328 0,-2-1-288 0,1 0-64 15,0-4-16-15,2 0-880 0,-1-5-176 0,3-1-48 0,-1 3 0 0,1-2 2304 0,-2 3 496 0,1 3 0 0,-1 1 0 0,-2 3 1760 0,0-1 256 16,-2 3 48-16,0 3 16 0,-2-1-128 0,-1-1-32 0,1 3 0 16,-2-1 0-16,1 0-1104 0,0 2-240 0,2-1-32 15,-2-2-16-15,0 2-208 0,2-1-32 0,-1 0-16 0,2-1 0 31,0 0-16-31,1-2-16 0,0 0 0 0,0 0 0 0,0 0-96 0,0 0-16 0,1-4 0 0,0 2 0 16,-1 2 80-16,0 0 16 16,0 0 0-16,4-20 0 0,-3 14 32 0,-1-3 0 0,-1-1 0 0,0 2 0 15,0-2 16-15,-3 2 16 0,1 0 0 0,-1 0 0 16,0 3-32-16,-1 2 0 0,2-1 0 0,1 1 0 16,2 0-256-16,-1 3 0 15,2-3 0-15,-1 1 0 0,2 1 160 0,0-2 80 0,-2 3 16 0,2-1 0 0,1-2 128 0,-1 0 16 16,3 0 16-16,0-1 0 15,0-2-144-15,1 1-16 0,-2 0-16 0,0 3 0 0,-1-2-80 16,-2 2-16-16,1-1 0 0,-2 3 0 0,0-1-144 16,0 1 0-16,-2 1 0 0,1 2 0 0,1-1 0 0,-1 2 0 15,0 2 0-15,0 4 0 16,1 5 0-16,0-2 0 0,1 6 0 0,2 3 0 0,2 1 0 0,2-1 0 16,-1-2 0-16,4 4 0 0,1 7 0 0,2 5 0 15,3 1 0-15,-4-6 0 0,-3-5 0 0,3 5 0 16,1 11 0-16,2 11 0 0,-1 4 0 0,-2 0 0 15,-2 4 0-15,-4-2 0 0,-1 2 0 0,-5-1 0 0,-2 6 0 16,-6-2 0 0,0-1 0-16,-5 0 0 0,0 0 0 0,-4-4 0 15,1-2 0-15,-1 0 0 0,2-6 0 0,-2 6 0 16,0 3 0-16,-2-3 0 0,4 0 0 0,2-12 0 16,3-2 0-16,1-5 288 0,0-3-48 0,2 0-16 0,-2 0 16 0,1 3 0 0,0-3 0 0,-2 0 0 15,2-4-240-15,-2-5 0 0,1 1 0 0,-1-1 0 16,2-4 0-16,0 1 0 0,1 1 0 0,1-1 0 31,1 1 0-31,0-1 0 0,0-1 0 0,1-4 0 0,0-4 0 16,2 1 128-16,-2 5-128 0,0-1 0 0,2-1 336 15,-2 2 32-15,2-2 0 0,-1 2 0 0,1-5-368 16,1 1 128-16,-1-6-128 0,1 2 0 0,0-6 240 16,1-2-32-16,0 0 0 0,0-2 0 0,0 1 16 0,0-3 0 15,1 0 0-15,-2 0 0 0,1 0 64 0,0 1 16 16,-1-1 0-16,-1 0 0 0,1 0 128 0,-3 2 16 15,1-2 16-15,-1 3 0 0,-2-3-336 0,1 3-128 16,-1-1 0-16,0 3 0 0,-2-2 0 0,2 1 0 16,-1 2 0-16,0 0 0 0,1 1 0 0,0-1 0 15,1-3 0-15,0 2 0 0,0 2 0 0,0-4 0 16,2 1 0-16,-2-1 0 0,1-2 0 0,-1 1 0 16,-1-2 0-16,-2 3 0 0,0-3 0 0,-1 1 0 0,-2 1 0 0,-2-2 0 15,0 0 0-15,-3 0 0 0,-4 0 0 0,-3 0 0 16,-1 3 0-16,-3-3 0 0,-2 1 0 0,-4 2 0 15,-3-1 0-15,-1 2 0 0,-3-1 0 0,3 0 0 16,5-3 0-16,-1 4 0 0,2-4 0 0,0 0 0 16,0 0 0-16,-1 0 0 0,-1-3 0 0,-3-1 0 15,0 2 0-15,-5-2 0 0,-3 1 0 0,-1-4 0 0,4 4 0 16,-7-3 0-16,-6-1 0 0,-6 1 0 0,2 2 0 0,-4-1 0 16,-1 4 0-16,-9-1 0 0,-4-1 0 15,-1 3 0-15,4-1 0 0,0 5 0 0,0-2 0 0,-2 2 0 16,-2 0 0-16,2 1 0 0,2-2 0 0,5 1 0 15,8 0 0-15,-1 1 0 0,-4-2 0 0,-3 0 0 16,-1 1 0-16,-1-4 0 0,2 2 0 0,1-2 0 16,2 1 0-16,-1-1 0 0,-4-1 0 0,-2-1 0 15,-3-1 0-15,4 2 0 0,3-2 0 0,3 1 0 16,8 2 0-16,-1-1 0 0,-7 1 0 0,-3 0 0 16,-4 0 0-16,3 1 0 0,3 1 0 0,-1 2 0 15,1 5 0-15,-2-6 0 0,-2 4 0 0,0-4 0 0,-3 2 0 0,1-3 0 16,3 3 0-16,-3-4 0 15,3 2 0-15,-1-3 0 0,-3-1 0 0,2-2 0 0,3 0 0 0,3-3 0 16,2 2 0-16,1-1 0 0,5 1 0 0,0-3 0 16,-2 1 0-16,3-3 0 0,3 3 0 0,1-1 0 15,2 0 0-15,0 2 0 0,0 4 0 0,-4-1 0 16,-2-1 0-16,1 2 0 0,1 1 0 0,6-2 0 16,1 2 0-16,0 0 0 0,1 0 0 0,1 2 0 0,-2-2 0 15,2 0 0-15,4 1 0 0,-3-1 0 0,-1 0 0 16,3-1 0-16,4 1 0 0,5-2 0 15,3-2 0-15,3 0 0 0,3 2 0 0,-1-2 0 0,7 2 0 0,-2-5 0 16,0 4 0-16,1-2 0 0,-3 0 0 0,4 2 0 31,1 0 0-31,-2 0 0 0,-1-1 0 0,1 2 0 0,-3-2 0 0,3 2 0 0,3-1 0 0,1 0 0 16,1 1 0-16,2 0 0 0,1-2 0 0,2 2 0 16,3-1 0-16,1 2 0 0,1-4 0 0,0-1 0 15,2 1 0-15,1-1 0 0,1-1 0 0,-1 1 0 0,1 0 0 16,1 0 0-16,-1 2 0 0,1-1 0 15,1-2 0-15,1-2 0 0,-1-1 0 0,2-2 0 0,-1-2 0 0,-2 2 0 16,0 3 0-16,-1-1 0 16,-1-2 0-16,0-4 0 0,-1 0 0 0,0-3 0 0,-1-3 0 0,1-3 0 15,1-1 0-15,-2-6 0 0,0-2 0 0,0-5 0 16,1-4 0-16,-2-5 0 0,3-3 0 0,-2-2 0 16,2 6 0-16,0-4 0 0,-1-3 0 0,1-2 0 15,-1 4 0-15,1-1 0 0,-2 0 0 0,1 0 0 16,-1 2 0-16,1-1 0 15,-1 1 0-15,1 1 0 0,-2-3 0 0,0-4 0 0,-1 2 0 0,2 6 0 0,0 17 0 16,1-1 0-16,-2-1 0 0,0-6 0 0,2-2 0 0,-2 1 0 16,0 6 0-16,2 1 0 15,-1 8 0-15,2-2 0 0,0 2 0 0,0 1 0 0,-1 0 0 0,0 3 0 16,1 3 0-16,0 0 0 0,-2-4 0 0,1 1 0 16,-1 1 0-16,1 1 0 0,-1 2 0 0,-1-2 0 15,2-1 0-15,-3 2 0 0,0 2 0 0,-1 1 0 16,1 1 0-16,-1 2 0 0,-2 0 0 0,1 1 0 15,0 0 0-15,-1 3 0 0,2 3 0 0,0 1 0 16,2 0 0-16,0 1 0 0,2 4 0 0,-1-2 0 16,2 2 0-16,0 0 0 0,0 0 0 0,1 0 0 15,0 2 0-15,0 1 0 0,0-3 0 0,0 0 0 0,0 1 0 16,0 1 0-16,0-2 0 0,0 0 0 16,0 0 0-16,0 0 0 0,0 0 0 0,0 0 0 0,0 0 0 15,0 0 0 1,0 0 0-16,0 0 0 0,0 0 0 0,14-22 0 0,-10 13 0 0,0 2 0 15,1 1 0-15,-1 1 0 0,-1 1 0 0,2 3 0 0,-1-2 0 0,2 3 0 16,2 0 0-16,-1 3 0 0,3 1 0 0,2-2 0 16,2 3 0-16,-1 0 0 0,5-1 0 0,0-1 0 15,3 2 0-15,2-3 0 0,0 0 0 0,3 1 0 0,1-2 0 16,3-1 0-16,1 2 0 0,0-2 0 31,1 0-576-31,-1 1-128 0,-2 2 0 0,-1-1-16 0,-4-2-544 0,-1 0-96 0,0 2-32 0,6-2 0 16,10-2-272-16,11 2-48 0,8 2-16 0,2-4 0 0</inkml:trace>
  <inkml:trace contextRef="#ctx0" brushRef="#br1" timeOffset="55304.38">18503 13649 17503 0,'-2'-2'1552'0,"2"1"-1232"0,2 1-320 16,-2 0 0-16,1 0-1680 0,0-3-400 0,0 1-80 0,0 0-16 0,2 0 1664 0,-3-2 320 0,-3 2 64 0,0-1 128 0,-3 2 3440 0,-3-3 800 0,-2 2 176 0,-4-2 16 0,-1 2-1040 0,0-2-224 0,0-2-32 0,-2 3-16 0,4-3-1968 0,-1 0-384 16,1 2-64-16,1-2-32 15,0 0-1104-15,1 2-208 0,2 1-64 0,1 0 0 16,3 3-1520-16,-1 0-304 0,0 0-64 0,1 0-16 0,1 0 1920 0,2 0 384 16,-2 0 80-16,1 0 16 0,-1 0 1488 0,0 0 288 15,0 0 64-15,-1 0 16 0,0 0 0 0,0 0 0 16,1 3 0-16,0-3 0 0,1 0-688 0,2 1-128 15,-1-1-16-15,2 0-16 0,1-1-304 0,1 1-64 16,2-3-16-16,-1 1 0 0,0-2 0 0,3 0 0 16,-5 4 0-16,0 0 0 0,18-22-416 0,-12 13 0 0,1-3 0 0,-1 0-19472 15</inkml:trace>
  <inkml:trace contextRef="#ctx0" brushRef="#br1" timeOffset="59571.43">18049 13574 43311 0,'1'-7'3840'0,"0"-2"-3072"0,2 5-608 0,-1-2-160 0,2 2 0 0,1-2-256 0,1-9 64 0,5-7 16 0,4-9-528 16,1-4-96-16,0 2-32 0,-2-2 0 0,-3 2 240 0,-4-2 32 0,-2 3 16 0,-2-2 0 0,-3-2 1152 0,-3 1 224 15,1 4 64-15,-1 5 0 0,2 5-208 16,-3-5-48-16,-1-8 0 0,-2-11 0 16,-2-2-128-16,2-1-48 0,-1-3 0 0,3 1 0 0,3-1-96 0,1-1-32 0,2 1 0 15,1 0 0-15,3 0-48 0,2-5-16 16,0 4 0-16,2-1 0 0,1 0-112 0,1-2-32 0,1 2 0 0,2-1 0 16,-3 9-128-16,0 2 0 0,0-4 0 0,0 5-176 15,-2 1 176-15,-2 3 0 0,-1 3 0 0,-3 0 0 16,-1 1 128-16,-4-1 0 0,-2-3 0 15,-3-1 0-15,-1 9 48 0,-2-3 16 0,-2 5 0 0,3 3 0 16,3 5-192-16,-1 2 0 0,-3-7 0 0,0-1 0 0,1-1 0 16,2 1 0-16,1 1 0 0,1 3 0 0,1 2 0 0,2 2 0 15,0-1 0-15,0 2 0 0,1 2 0 0,-1-1-176 32,1 1 176-32,-1 1-192 0,-1 0 32 0,1 3 0 15,-1-2 0-15,-2 2 0 0,-1 4 160 0,-1-3 0 0,-3-1 0 0,-1 3 0 0,1 2 0 0,-5-4 0 16,-1 1 0-16,-3 2 0 0,3 1 0 0,-2 0 0 15,1-1 160-15,-2 1-160 0,2 3 0 0,1-4 0 16,-1 1 0-16,4 2 0 16,-1 0 0-16,2 0 0 0,0 0 0 0,0-1 0 0,1 4 0 0,1-2 0 15,1 0 0-15,-3-1 0 16,3 3 0-16,-4 0 0 0,1 1 0 0,-3 0 0 16,-1 0 0-16,-3 0 0 0,-2 2 0 0,-1 2 0 0,-1-1 0 0,-3 4 0 0,-7-1 0 0,-2 0-160 15,-4 1 160-15,-2 2 0 16,2-3 0-16,-3 0 0 0,-5-2 0 0,-4 2 0 0,-2-2 0 0,0 1 0 15,-2-1 0-15,0-2 0 0,-3 2 0 0,-5-4 0 16,-3 4 0-16,-1-2 0 0,-2-1 160 0,1 2-160 16,0-1 0-16,-1 2 0 0,-2 0 0 15,-4-2-160 1,-4 1 160-16,0 0 0 0,2-3 160 0,1 4-160 0,6-1 144 16,-8-2-144-16,-7 1 128 0,-2 1-128 0,1-2 0 15,0 1 0-15,-2 2 0 0,-1 1 0 0,-1-1 0 0,-1 0 0 16,2 2 0-16,0-4 0 0,3 2 0 15,-4 2 0-15,-4-2 0 0,3 2 0 0,4-4 0 0,3 5 0 16,2-4 0-16,7 0 0 0,8-2 0 0,2 1 128 16,1-2-128-16,4 0 192 0,4 3-192 0,2-3 0 15,-2-3-160-15,-2 3 160 0,-1-2 0 0,-2 1 0 16,2-2 0-16,-3 1 0 0,1 1 0 0,-3-2 0 16,0 3 0-16,-4 0 0 0,-2 3 0 0,2-3 0 15,-1 3-128-15,4 0 128 0,2 0 0 0,2 0 0 16,4 1 0-16,4-4 0 0,4 1 0 0,3-1 0 0,4 2 0 15,7-4 0-15,3 1 0 0,6-3 0 0,2 1 0 16,5 0 160-16,0 0 160 0,3 0 48 0,0-4 0 16,1 5 0-16,-1-2-160 0,3 1-16 0,-2 0-16 0,0-1 0 15,-1 2-48-15,0-2 0 0,0 2 0 0,-2-2 0 16,1 4-128-16,-3-2 0 0,0-1 0 0,-1 2 0 16,2 1 0-16,-1-3 0 0,-1 3 0 0,1 0 0 15,0 0 0-15,2 0 0 0,2 3 0 0,0-3 0 16,2 0 0-16,2 0 0 0,0 1 0 0,1-2 0 15,4 1 224-15,-1 0 16 0,2 0 0 0,0-3 0 0,2 3-64 16,-1-1-16-16,2 1 0 0,-2 0 0 0,-1 0-160 0,-1 0 0 16,0 0 0-16,-3 0 128 0,0 1-128 0,-2 2 0 15,-3 1 0-15,-1-2 0 0,-1 2 0 0,1-2 0 16,-1-1 0-16,1 2 0 0,0-1 0 0,0 0 0 16,1 0 0-16,1-2 0 0,1 0 0 0,1 0 0 15,-1 3 0-15,2-3 0 0,1 0 0 0,3 0 0 16,1 0 0-16,1 1 0 0,2-1 0 0,1 2 0 15,1-2 0-15,1 0 0 0,0 1 0 0,0 2 0 16,0 1 0-16,1 1 0 0,1-2 0 0,1 3 0 0,-1 1 0 16,2 0 0-16,-1 2 0 0,-1-1 0 15,1 2 0-15,-2 3 0 0,0-3 0 0,-1-1 0 0,0 1 0 0,-1 3 0 16,0 2 0-16,-2-4 0 0,2 1 0 0,-2-1 0 16,1 0 0-16,-1 2 0 15,1-1 0-15,-2 0 0 0,3 1 0 0,0 3 0 16,1 0 144-16,0-1-16 0,1-2-128 0,0 2 0 0,3 5 0 0,1 5 0 15,0 3 0-15,2 1 144 0,2 3-144 0,0 2 160 16,-2-1-160-16,2 1 128 0,-2 1-128 0,-2-3 128 16,1 1-128-16,-2 6 0 0,0 5 0 0,-3-2 0 0,-1-1 0 0,0 6 0 15,-3 6 0-15,1-2 0 0,-3 0 0 0,1-4 0 16,0-8 0-16,1 1 0 0,2-2 0 0,-1-3 0 16,1 3 0-16,2-1 0 0,2 1 128 0,-1-2-128 15,3 4 192-15,-1-2-64 0,0-8 112 0,1 1 16 16,2 0 0-16,0 1 0 0,1-1-256 0,-2 1 0 15,1-4 0-15,-2-2 0 0,-1-1 0 0,0 0 0 16,0 7 0-16,-3 0 0 0,0 2 0 0,-2 1 0 16,1 0 0-16,-3-4 0 0,1-1 0 0,-1-3 0 15,1-1 0-15,-1-4 0 0,1 3 0 0,-1-7 128 0,2 2-128 16,0-4 0-16,1 0 0 0,-1 0 0 0,-1 3 0 16,2-1 0-16,0 1 0 0,0-3 0 0,2 3 0 15,-1-3 0-15,0 0 0 0,0 0 0 0,2 0 0 0,-1 2 0 16,1-1 0-16,-1-1 0 0,1-2 0 0,-1 2 0 15,0-2 0-15,0 1 0 16,-1 1 0-16,-1 0 0 0,0-4 0 0,0 1 0 16,0 3 0-16,-1-4 0 0,0 1 0 0,0-3 0 0,-2-2 0 0,1 0 0 15,0-2 448-15,0-3 0 0,-1 4 0 0,1-2 0 16,-1-2-128-16,2 1-48 0,-1-1 0 0,0-2 0 16,1 1 224-16,0-2 32 0,1 0 16 0,-1 0 0 15,1 0-400-15,-1 0-144 0,-1-3 0 0,2 3 0 0,0 0 0 16,0 0 0-16,0 0 0 0,-23-17 0 0,12 11 0 0,-5 0 0 15,-2 0 0-15,-4 0 0 0,-1 2 0 0,-5-2 0 32,0 3 0-32,-2 1 0 0,1 1 0 0,-2 1 0 15,0 0 0-15,0 0 0 0,0 0 0 0,-1 0 0 0,1 0 0 0,1-3 0 0,4 3 0 0,-2-2 0 16,-4 0 0 0,-1-1 0-16,6 0 0 0,-2-3 0 0,-4 2 0 0,0-1 0 0,0-1 0 0,-2-1 0 15,2 1 0-15,-4-3 0 16,-2 2 0-16,-3 0 0 0,-2 1 0 0,-6 2 0 15,-2 0 0-15,-6 2 0 0,-5 0 0 0,-1 2 0 0,1 2 0 0,0-2 0 0,0 4 0 16,-1-2 0-16,6 5 0 16,-3-1 0-16,-1-2 0 0,1 2 0 0,5-3 0 0,3 4 0 0,3-1 0 0,0 0 0 15,4-2 0-15,-3-1 0 0,-2 0 0 0,4-6 0 16,6 2 0-16,1-1 0 0,1 2 0 0,2-4 0 16,5-2 0-16,0 2 0 0,1-1 0 0,-1 4 0 15,0-2 0-15,1 3 0 0,1 0 0 0,-1 0 0 16,0 0 0-16,-1 3 0 0,2 1 0 0,1-1 0 15,-1 2 0-15,2-1 0 16,0 0 0-16,1-1 0 0,0 2 0 0,0 2 0 0,2-4 0 0,-1 1 0 0,0 0 0 0,0 1 0 16,0-4 0-16,3 1 0 0,4-2 0 15,-1 3 0-15,2-3 0 0,2 0 0 0,2 0 0 0,2-3 0 16,3 3 0-16,3 0 0 0,1 0 0 0,1 0 0 31,3 0 0-31,0 0 0 0,0 0 0 0,1 0 0 16,0 3 0-16,0-3 0 0,-2 4 0 0,2-2 0 15,-1 4 0-15,-1-1 0 0,-1 4 0 0,-2-3 0 16,0 4 0-16,-2-1 0 0,1-3 0 0,-2 1 0 16,-2 2 0-16,-1-3 0 0,3 0 0 0,-1-2 0 15,0 2 0-15,-1-3 0 0,3 0 0 0,0 1 0 0,0-4 0 16,1 0 0-16,1 0 0 0,2 0 0 0,-1 0 0 16,1 0 0-16,1 0 0 0,-1 0 0 0,1 0 0 15,1 0 0-15,-1-3 0 0,1 2 0 0,0 1 0 0,0 0 0 16,0 1 0-16,-1-2 0 0,2 1 0 0,0 0 0 15,0 0 0-15,0 0 0 0,0 0 0 0,0 0 0 16,0 0 0-16,0 0 0 0,0 0 0 0,0 0 0 16,0 0 0-16,-13 16 0 0,11-13 0 0,1-2 0 0,-1 1 0 15,0 1 0-15,1-2 0 0,0 2 0 0,0-3 0 16,0 0 0-16,-1 0 0 0,1 0 0 0,0 0 0 16,0 0 0-16,-2 0 0 0,2 0 0 0,0 0 0 0,-1 0 0 15,1 0 0-15,1 1 0 0,-1 1 0 0,1 1 0 16,-1 1 0-16,1 2 0 0,-2 2 0 0,1 4 0 15,1 4 0-15,-1 1 0 0,0-1 0 0,0 4 0 16,-1 7 0-16,0 1 0 0,1-5 0 0,-2 3 0 16,-2 8 0-16,0 1 0 0,-1-3 0 0,1 0 0 15,-1 3 0-15,1-4 0 0,1 0 0 0,1-3 0 16,0 4 0-16,2-2 0 0,0 3 0 0,-1-3 0 0,2 1 0 16,0 6 0-16,2 8 0 0,-2 0 0 0,2 5 0 15,-1-3 0-15,1 0 0 0,-2-3 0 16,0 2 0-16,0 0 0 0,-2-10 0 0,1 4 0 0,-3 5 0 15,1 3 0-15,0 2 0 0,-2-3 0 16,2 1 0-16,-1-5 0 0,1-1 0 0,2-5 0 0,0-2 0 0,1-3 0 16,1 3 0-16,0-1 0 0,1-2 0 0,-1-3 0 15,0-7 0-15,2 3 0 16,0 1 0-16,1 2 0 0,1 1 0 0,0-5 0 0,-1 1 0 0,-1-3 0 16,0-2 0-16,-1-1 0 0,2-1 0 0,-3 2 0 15,0-1 0-15,1-1 0 0,-1 0 0 0,-1 0 0 16,-1 1 0-16,-1-3 0 15,0 0 0-15,-2-1 0 0,2 1 0 0,-1-6 0 0,1 2 0 0,-1-5 0 0,2 4 0 0,1-4 0 16,0-1 0-16,-1-2 0 0,1-3 0 0,0-1 0 16,0 0 0-16,0 0 0 0,0-1 0 0,0-2 0 15,1 2 0-15,-1-4 0 0,0 1 0 0,0 4 0 16,0 0 0-16,0 0 0 0,3-25 0 0,-3 19 0 16,1 0 0-16,0 0 0 0,0 1 0 0,0 3 0 15,1-2 0-15,-1 4 0 0,1-3 0 0,1 3 0 16,2 0 0-16,1 3 0 0,3-2 0 0,2 2 0 0,2 0 0 15,3 1 0-15,2 1 0 0,-1-4 0 0,0 2 0 16,6 0 0-16,3 2 0 0,-5-4 0 0,-5 2 0 0,4-1 0 16,10 2 0-16,10 0 0 0,2 0 0 15,3-2 0-15,4 0 0 0,2 0 0 0,1-2 0 0,2-2 0 16,3 2 0-16,4-2 0 0,2 2 0 0,6 0 0 16,4 0 0-16,-4 2 0 0,-7 2 0 0,-6-1 0 15,-1 0 0-15,8 1 0 0,14 2 0 0,-2-2 0 16,-15 1 0-16,2-4 0 0,1 2 0 0,3-1 0 15,5-2 0-15,1 1 0 0,1 2 0 16,-3-1 0-16,0 2 0 0,-1-3 0 0,-5 4 0 0,1 1 0 16,-4-2 0-16,8 0 0 0,9 1 0 0,0 0 0 0,-4 0 0 15,-1-4 0-15,0 4 0 0,-1-1 0 16,0-2 0-16,2-1 0 0,-1 2 0 0,-2-3 0 0,-4 0 0 16,-1 0 0-16,-3 2 0 0,1-2 0 0,2 1 0 15,-6 2 0-15,-12-3 0 0,2 1 0 0,1 2 0 0,2-1 0 16,-1 2 0-16,0-2 0 0,0 2 0 0,3-4 0 15,8 0 0-15,-2-3 0 0,-4 2 0 0,-4-1 0 16,1-2 0-16,1 2 0 0,-1-1 0 0,3 2 0 16,4 1 0-16,0-3 0 0,0 2 0 0,-3 1 0 15,-6 1 0-15,0 2 0 0,4-2 0 0,2 2 0 16,1-1 0-16,2-2 0 0,-1 1 0 0,-3-1 0 0,-4-1 0 16,-2 2 0-1,-4 2 0-15,3-3 0 0,4 0 0 0,-3 0 0 0,-4 0 0 16,7 0 0-16,7-3 0 0,-1 2 0 0,-2 1 0 15,0-2 0-15,3 2 0 0,3-3 0 0,1 2 0 0,5-3 0 0,7 2 0 16,-3-2 0-16,-4 2 0 0,1-1 0 0,3 2 0 0,2 1 0 16,-2-3 0-16,-1 3 0 15,-3-2 0-15,-2 2 0 0,-2 2 0 0,1-2 0 16,1 3 0-16,-3 1 0 0,-3-2 0 0,-4 2 0 0,-1-2 0 0,-4 2 0 16,-3 2 0-16,0 0 0 0,3 0 0 0,2 1 0 15,0-4 0-15,1 1 0 0,-3-1 0 0,-2-2 0 0,-4-1 0 16,5-1 0-16,5 2 0 0,6-1 0 0,5-1 0 15,1-2 0-15,3 1 0 0,-3-3 0 0,-2 2 0 16,-2-1 0 0,5 2 0-16,-2-1 0 0,0 2 0 0,-3-1 0 15,-1-4 0-15,-4 3 0 0,-3 2 0 0,-4 1 0 16,1 0 0-16,-2 0 0 0,-2 0 0 0,-2 0 0 16,-1 0 0-16,-3 0 0 0,0-3 0 0,-6 3 0 15,-2-1 0-15,-3-1 0 0,1 2 0 0,-2-4 0 0,-4 4 0 16,4-2 0-16,3-1 0 0,3 2 0 0,1-2 0 0,0 0 0 15,1 0 0-15,-3-3 0 0,0 2 0 0,-1 1 0 0,0-4 0 0,-3 1 0 0,-1 1 0 0,-3 0 0 16,0-1 0 0,0 0 0-16,-3 1 0 0,-8 1 0 0,-3 1 0 0,0-1 0 15,1-2 0-15,1-1 0 0,-2 3 0 0,1 0 0 0,-2-4 0 0,0 2 0 16,-5 0 0-16,3 0 0 0,0-3 0 0,-1-1 0 31,0 0 0-31,-2 1 0 0,1-4 0 0,-3 1 0 16,1-1 0-16,-3-1 0 0,-2-2 0 0,1-2 0 15,0 0 0-15,-2-5 0 0,2 2 0 0,0-2 0 16,2-11 0-16,0-1 0 0,3-4 0 0,2-2 0 16,0-3 0-16,4-2 0 0,-2 0 0 0,1 1 0 0,-2 5 0 15,1-1 0-15,0 1 0 0,0 1 0 0,-2-2 0 16,-3 3 0-16,1-2 0 0,-3 2 0 0,-1 2 0 0,0-3 0 16,-2 0 0-16,-1 1 0 0,1 2 0 0,-2-5 0 15,1 1 0-15,-1-5 0 0,-1 1 0 0,0-2 0 16,-2 0 0-16,-2-5 0 0,1 2 0 0,-2-4 0 15,0 1 0-15,-3-1 0 0,2 2 0 0,-3 3 0 16,2 2 0-16,-3 4 0 0,0-1 0 0,-1 3 0 16,-1 0 0-16,-2 2 0 0,2 6 0 0,-1 0 0 15,2 7 0-15,0-3 0 0,0-1 0 0,1 1 0 0,3 2 0 16,0 1 0-16,4 4 0 0,2 1 0 0,2 0 0 16,0 2 0-16,3-1 0 0,-2 3 0 0,3 0 0 0,-1 1 0 15,0 3 0-15,-1-2 0 0,1 4 0 0,-2-2 0 16,1 6 0-16,-2 0 0 0,-1 2 0 0,-1 2 0 15,0-1 0-15,-1 2 0 0,0 1 0 0,0 0 0 16,-2 0 0-16,0 1 0 0,-1 2 0 0,0-1 0 16,0 2 0-16,-2-2 0 0,1 2 0 0,-2-2 0 15,2 2 0-15,-3 2 0 0,1-2 0 0,0 2 0 0,1-2 0 16,-1 1 0-16,1-1 0 0,1-1 0 0,1 1 0 16,0-2 0-16,1 1 0 0,1-2 0 15,-1 2 0-15,1-1 0 0,1 2 0 0,-1-4 0 0,2 0 0 0,-1 2 0 16,-1 0 0-16,2 0 0 0,-1-2 0 0,0 1 0 15,1-1 0-15,1 3 0 0,0-3 0 0,0 0 0 16,0 0 0-16,0 0 0 0,0-3 0 0,0 2 0 16,0 1 0-16,0 0 0 0,0 0 0 0,0 0 0 15,5-19 0-15,-3 13 0 0,1-1 0 0,2-2 0 16,-1 1 0-16,2 0 0 0,0-2 0 0,-1 2 0 16,1 1 0-16,0 0 0 0,-1 1 0 0,0 0 0 0,0-1 0 15,-1 1 0-15,0 3 0 0,-2 0 0 0,-1 1 0 0,1 0 0 16,-1 2 0-16,-2 0 0 0,1 0 0 0,-2 2 0 15,0 0 0-15,-1 1 0 0,0-2 0 0,3-1 0 16,0 0 0-16,0 0 0 0,-20 12 0 0,12-9 0 16,0 0 0-16,-1 0 0 0,-1 0 0 0,2-3 0 15,1 0 0-15,0-3 0 0,-3-2 0 0,1-3-17472 16,-3-6-3504-16</inkml:trace>
  <inkml:trace contextRef="#ctx0" brushRef="#br1" timeOffset="62548.7">11778 11307 20271 0,'-2'0'1792'0,"0"0"-1424"0,2 0-368 0,2 0 0 0,0-2-848 0,1 1-240 0,0-3-64 0,5-1 0 16,2-3 896-16,1 0 256 0,1-5 0 0,1 4 0 0,-4-1-192 0,-1 1 192 0,-2 5-192 0,-4 1 192 0,-2 3-144 0,-3 0 144 0,-5 3 0 0,-2 3-144 16,-1 4 3296-16,-4-1 672 0,-2 1 128 0,0 2 64 15,-2-2-688-15,2-1-144 0,0 1-32 0,-2-3 0 16,2 2-1696-16,0-5-352 0,-1 2-64 0,-2-3-16 16,2 2-256-16,-2-3-64 0,2 0-16 0,-5 1 0 0,-1 0-688 0,-2-3 0 15,-2-2 0-15,2 1-176 0,0 1 176 0,-4-3 0 16,-5-1 128-16,-3-2-128 0,-2 4 144 0,-2-1-144 15,2 2 192-15,-3 1-192 0,-3-4 208 0,-1 4-64 16,8-2-16-16,-6-2 0 0,-5-1 0 0,-4 1-128 16,0 2 192-16,0 1-64 0,0-4-128 0,4 1 0 15,2 0 0 1,2 1 0-16,1-2 176 0,1 1 0 0,-2-2 0 0,-1 2 0 0,0-2 160 0,-1 2 48 16,-2-1 0-16,1 2 0 0,1-1-208 0,-1-2-48 15,2 3 0-15,-3 2 0 0,-1 1-128 0,0-3 0 16,-1 3 0-16,-1-2 0 0,2 2 0 0,3-1 0 15,4 1 128-15,3-3-128 0,1 3 0 0,1-2 0 0,0 1 0 16,2 1-176-16,3 0 176 0,-2 0 0 16,-1 0 128-16,3 1-128 0,3 4 0 0,3-2 0 15,1 0 0-15,3-2 0 0,3 3 0 0,3 1 0 16,3-4 0-16,1 2-192 16,3-1 192-16,0 2 0 0,1-2 0 0,2-1 0 0,0 2 0 0,1 1 0 0,1-2 0 0,-2 2 0 15,3-2 0-15,-1 2 0 0,0 0 0 0,0 1 0 16,-1-2 0-16,1 4 0 0,0-6 0 0,1 4 0 15,-1-4 0-15,0 1 0 0,1 1 0 0,-1-2 0 16,1 2 0-16,-2-3 0 0,1 2 0 0,-1-2 0 0,1 1 0 0,0-1 0 16,-1 3 128-16,1-3-128 0,0 0 176 0,0 0-48 15,1 0 0-15,0 0 0 0,0 0-128 0,1 0 0 32,2 0 0-32,-1 0 0 0,1 0 128 0,-2 0 0 15,0 0 0-15,1 0 0 0,-2 2-128 0,0 0 0 16,-1 0 0-16,-1-2 128 0,1 4-128 0,-2-2 0 0,0-2 0 0,0 4 0 0,-2-2 0 0,1 0 192 15,-2 0-192 1,0-2 192-16,-3 4 64 0,1-2 32 0,-2 1 0 0,-1-2 0 16,1-1-288-16,0 0 0 0,3-3 0 0,-1 0 0 0,0-1 0 0,0-2 0 15,2 2 0-15,0-1 0 0,1 2 0 0,-1-1 0 16,1-2 0-16,1-1 0 0,1 4 0 0,0-3 0 16,1 2 0-16,-1 4 0 0,1-3 0 0,0 3 0 0,-1 0 0 31,2 0 0-31,-3 3 0 0,2-2 0 0,-2 2 0 0,1-2 0 15,0 1 0-15,1-2 0 0,-1 3 0 0,1-2 0 16,0 1 0-16,-2-2 0 0,0 3 0 0,2-3 0 16,-1 0 0-16,3 0 0 0,1 0 0 0,-1-3 0 15,2 3 0-15,1-2 0 0,-1 1 0 0,2 1 0 16,1 0 0-16,-1 0 0 0,1 0 128 0,0 1-128 16,1 1 320-16,0 5 16 0,2-1 0 0,-1 0 0 0,2 1-336 15,0 2 0-15,2 3 0 0,0 5-128 0,1-1 128 16,1 2 0-16,2 4 0 0,-3 4-128 0,-2-1 128 0,-3 4 0 15,1 5 0-15,-3 7 0 0,-3 6 0 0,0 1 0 16,-3 5 0-16,-1-4 0 0,0-2 0 0,2-5 0 16,1-2 0-16,1 1-128 0,1 4 128 0,2-1 0 15,0 0 0-15,3 0 0 0,3 1 0 0,-1-2 192 16,4-1-64-16,-1-4 0 0,1 3 128 0,0 0 16 16,-1 0 16-16,0 3 0 0,-1 3-112 0,-1 1-32 0,0 3 0 15,-2-1 0-15,0 0-144 0,-3 1 0 0,0 3 0 16,-2 1 0-16,0 0 0 0,-3-3 0 0,0 2 0 15,1-4 0-15,0 0 0 0,2-9 0 16,0-3 0-16,1-6 0 0,2-4 192 0,1-3 48 0,0-3 16 0,2-3 0 16,0-3 192-16,0 0 32 0,1 0 16 0,2-3 0 15,-2-1-368-15,1-2-128 0,1 0 0 0,-1 0 0 16,0-2 0-16,-1 5 0 0,1-3 0 0,1-2 0 16,-2 2 0-16,-1 0 0 0,0 0 0 0,0 2 0 15,-1-2 0-15,1 5 0 0,-1-3 0 0,0-1 0 16,0 2 0-16,-2-1 0 0,2 3 0 0,-3-3 0 15,0 2 0-15,0-2 0 0,1 1 0 0,-2-3 0 0,1-4 0 16,0 0 0-16,0-2 0 0,1-2 0 0,0 2 0 16,1-4 0-16,-1 0 0 0,2-3 0 0,-2 2 0 0,1 1 0 15,2-5 0-15,0 2 0 0,0-1 0 0,0-2 0 16,1 2 0-16,0-2 0 0,1 0 0 0,-1-1 0 16,1 1 0-16,0 2 0 0,0-2 0 0,2 0 0 15,1 2 0-15,1-1 0 0,-2 4 0 0,2-1 0 16,1-1 0-16,3 2 0 0,2-1 0 0,1 2 0 0,0-3 0 15,1 2 0-15,1 1 0 0,-1-3 0 0,1 3 0 16,0 0 0-16,0 0 0 0,0 0 0 0,2 0 0 16,-2 0 0-16,-1 3 0 0,4-3 0 0,1 4 0 0,1-4 0 15,-3 2 0-15,6-2 0 0,5 0 0 16,3 0 0-16,-9 0 0 0,9-2 0 0,12-1 0 0,8-1 0 16,2 1 0-16,-4-1 0 15,-3 1 0-15,-2 1 0 0,0 1 0 0,-2 1 0 0,1 0 0 0,-1-3 0 16,1 6 0-16,-3-2 0 0,-5 1 0 0,-2 1 0 15,-3 1 0-15,-1-1 0 0,-5 1 0 0,0 1 0 0,-1 1 0 16,2 0 0-16,0-2 0 0,2 0 0 0,5 0 0 16,5 0 0-16,5-4 0 0,2 0 0 0,3-4 0 0,0-3 0 15,1 2 0-15,-2-3 0 0,-4-1 0 0,-1 2 0 16,2-2 0-16,-1 2 0 0,0-2 0 0,1 2 0 16,3-2 0-16,-4 3 0 0,-5 0 0 0,-6 2 0 15,-4 0 0-15,-5 4 0 0,0 0 0 0,-3 0 0 16,-7 1 0-16,2 2 0 0,2 1 0 0,0-1 0 15,0 3 0-15,-1-1 0 16,-2 2 0-16,1 0 0 0,-2-3 0 0,0 1 0 0,-1-4 0 0,1 1 0 16,-4 1 0-16,2 0 0 0,1-3 0 0,1 0 0 0,1 0 0 15,-2 0 0-15,1 0 0 0,-2-2 0 0,1 1 0 0,-1 1 0 16,0 0 0-16,-3 0 0 16,-3-3 0-16,-1 3 0 0,0 0 0 0,-1 0 0 15,2 3 0-15,1-3 0 0,0 0 0 0,1 3 0 0,-1-3 0 16,-2 3 0-16,1 1 0 0,0-4 0 15,-1 3 0-15,2-3 0 0,-1 3 0 0,-2-2 0 16,2 2 0-16,-2-3 0 0,0 2 0 0,-3-2 0 0,1 0 0 0,0 0 0 16,-1 0 0-16,1 0 0 0,-1 0 0 0,-1 0 0 0,2 0 0 15,-1 0 0-15,1-2 0 0,-1 2 0 0,-1-3 0 16,2 2 0-16,-1-2 0 0,1 1 0 0,-1 1 0 0,1-2 0 16,-2 2 0-16,1-4 0 15,0 4 0-15,-2-4 0 0,1 4 0 0,-1-4 0 0,1 1 0 0,-2 0 0 16,1 1 0-16,0 0 0 0,-1-1 0 0,0-1 0 15,2 2 0-15,-2-3 0 0,0-1 0 0,-1-3 0 16,1 1 0-16,1-4 0 0,-2 3 0 0,1-2 0 16,-1-7 0-16,1 0 0 0,0 0 0 0,2-6 0 15,-1 1 0 1,1-2 0-16,0-5 0 0,1-1 0 0,0-1 0 0,-2-4 0 0,1 1 0 0,-1-7 0 16,1-5 0-16,-1-3 0 15,-1-6 0-15,1 4 0 0,-2-1 0 0,0 3 0 16,-2 4 0-16,0-1 0 0,-1 1 0 0,1 0 0 15,-2-3 0-15,1-2 0 0,-2-4 0 0,-2 2 0 0,1 4 0 0,-1 1 0 0,-2 4 0 0,1-1 0 32,0 5 0-32,1-3 0 0,1-3 0 0,-2 0 0 0,1 0 0 0,-1 1 0 0,3 9 0 0,0-2 0 15,0 2 0-15,-1 3 0 0,1 2 0 0,0 1 0 16,2 5 0-16,-1 0 0 16,0 3 0-16,2 1 0 0,-2 0 0 0,2-3 0 15,-1 1 0-15,2 1 0 0,0 1 0 0,-1 0 0 0,2 1 0 0,0 1 0 16,0 4 0-16,0 1 0 0,0 5 0 0,0 3 0 15,0-2 0-15,2 5 0 16,-2-1 0-16,0 4 0 0,0-1 0 0,0 2 0 0,-2 2 0 0,1-2 0 31,-1 6-1056-31,-2-2-208 0,-2 2-32 0,-3 3-23600 16</inkml:trace>
  <inkml:trace contextRef="#ctx0" brushRef="#br1" timeOffset="64735.57">11820 8667 39615 0,'-1'0'3520'0,"0"0"-2816"0,1 0-560 0,0 0-144 0,1-2 0 0,-1 2-272 0,0 0 64 0,0 2 16 0,0 2-1648 0,-3-2-320 0,1 2-64 0,2-4-16 0,0 0 608 16,0 0 112-16,-26 6 32 0,19-3 0 0,-2-2 1904 0,0 1 384 0,-1 2 80 0,1-1 16 0,-3-1 1504 0,1 2 304 0,-1 2 64 16,1-2 16-1,2-1-1536-15,2 2-304 0,-2-1-64 0,3-3-16 0,0 2-240 0,-1-1-48 0,3 2-16 0,-3-4 0 16,0 0 16-16,1-3 16 0,-2 6 0 0,0-6 0 15,-3 2-160-15,-3-1-48 0,2 2 0 0,-6 0 0 16,-5-3-384-16,-6 2 0 0,-4-1 0 0,-4 0 0 16,3 2 0-16,-3-2 0 0,-5 2 0 15,-5 0 0-15,-3 0 0 0,-5 2 0 0,1 0 0 16,-2 4 0-16,1 0 224 0,-2 0-32 16,-3 0-16-16,0-2 0 0,-2 5-176 0,4-3 0 0,2-2 0 0,4 2 0 0,4-4 0 15,1 2 0-15,1-4 0 0,-1 0 128 0,-1 0 144 16,-3 1 32-16,1 2 0 0,1-1 0 0,5-1-176 15,-1 2-128-15,1-3 144 16,-3 0-144-16,-3 0 0 0,-4 0 0 0,-3 4 0 0,0-2 0 0,0 0 0 0,4 0 0 16,1 0 0-16,4-2 0 15,1-2 0-15,2 0 0 0,0-2 0 0,1 0 0 16,0 1 0-16,1 2 0 0,-1-1 128 0,2-2-128 0,4-2 0 0,3 2 0 16,3 2 0-16,4-1 0 0,3 2 128 0,2 1-128 15,0 0 176-15,2 1-176 0,2 2 256 0,-1-1-48 16,1-2-16-16,2 1 0 0,0 2-192 0,2-1 0 15,1-1 0-15,2 2 0 16,1 1 0-16,-1-4 0 0,3 2 0 0,-1 2 0 0,1 0 0 0,2-2 0 0,2-2 0 16,0 0 0-16,2 0 0 0,1 0 0 0,1 2 0 0,1-2 0 31,0 4 144-31,1-4-16 0,1 4 0 0,1-2 0 0,0 2-128 0,1 2 0 0,1 0 0 0,-1 1 0 16,0-1 0-16,0 1 0 0,1 4 0 0,-1-1 0 15,1 0 0-15,0 2 0 0,0 1 0 16,-1-1 0-16,-1-2 0 0,2 0 0 15,0 4 0-15,0 3 0 0,0 5 0 0,-1-5 0 0,-2-5 0 0,1 1-176 16,-2 6 176-16,0 3 0 0,-1 4 0 0,-1 1 0 0,0-1 0 16,0-1 128-16,-1 1 0 0,1-1 0 15,0-1 192-15,1-1 32 16,1 0 16-16,0-1 0 0,2 2 32 0,1 2 16 0,0 3 0 0,0 0 0 0,0-6-288 0,0 3-128 31,-2 7 128-31,1 4-128 0,-1-1 0 0,-1 3 0 16,-1 1 0-16,-1 0 0 0,-1 1 0 0,-2 0 0 15,0-5 0-15,0 1 0 0,2 0 0 0,-2-1 0 16,2 5 0-16,-1-7 0 0,2-1 0 0,0 0 0 16,0 5 0-16,-1 3 0 0,2-3 0 0,-1 1 0 15,1-5 0-15,-2 1 0 0,0 0 0 0,0-7 0 0,-1-2 0 16,0 0 0-16,-2 2 0 0,-1 0 0 0,2-4 0 0,-1 2 0 16,-2 0 0-16,-1 3 0 0,1 2 0 0,-1-5 0 15,0 2 0-15,0-3 0 0,3-5 0 0,0-3 0 16,2-1 0-16,0-2 0 0,2-2 0 0,0 0 0 15,-1-2 0-15,2-1 0 0,0 1 0 0,0-4 0 16,0 4 0-16,0-4 0 0,0 4 0 0,0-4 0 16,-1 3 0-16,0 1 0 0,0 0 0 0,-2 2 0 15,3-6 0-15,-1 0 0 0,0 2 0 0,-2 0 0 0,2 2 0 16,-1-1 0-16,-1-3 0 0,2 2 0 0,-2-2 0 16,2 0 0-16,-1 0 0 0,0 0 0 0,2-2 0 0,-1 2 0 15,0-2 0-15,0 2 0 0,1-1 0 0,-1 1 0 16,1-1 0-16,0 0 0 0,0 1 0 0,1-2 0 15,0-2 0-15,0 2 0 0,2-1 0 0,-1 0 0 16,3 1 144-16,-1-4-144 0,2 3 640 0,1-3 64 16,2 0 16-16,3 0 0 0,5-3-144 0,2 1-16 15,6 0-16-15,3-4 0 0,6 2-400 0,-1-2-144 16,-2 4 0-16,5-2 0 0,6-1 0 0,5 1 0 16,1 1 0-16,3 3 0 0,2-3 0 0,4 6 0 15,1 0 0-15,-2 4 0 0,-8-1 0 0,-5 2 0 16,-2 2 0-16,-3-2 0 0,1 3 0 0,0-1 0 0,5 2 0 0,1-4 0 15,1 0 0-15,1 0 0 0,4-2 0 0,1-1 0 16,1-2 0-16,0-1 0 0,2-2 0 0,3 0 0 16,-4-2 0-16,8 2 0 0,5 0 0 0,-1 0 0 15,0 0 0-15,-5 2 0 0,-5 3 0 0,-1-2 0 0,-7 1 0 16,2 1 0-16,0 1 0 0,3-1 0 0,2 4 0 16,-5-3 0-16,-5 3 0 0,-7-2 0 15,-7-1 0-15,0 3 0 0,-2 1 0 0,-1 0 0 0,-3-2 0 0,1-1 0 16,1 0 0-16,-1-1 0 0,-1 3 0 0,1-3 0 15,1-2 0-15,-1 2 0 16,0-2 0-16,0-1 0 0,0 2 0 0,-2-1 0 0,0-2 0 0,-2 0 0 16,-2 0 0-16,-3-1 0 0,1 2 0 0,-6-3 0 15,2 0 0-15,-5 2 0 0,1-2 0 0,-2 0 0 16,-2 2 0-16,-1-2 0 0,0 2 0 0,-3-4 0 16,0 4 0-16,-1-2 0 0,0 0 0 0,0-2 0 15,-1 0 0-15,1 0 0 0,1-4 0 0,0-1 0 16,2 0 0-16,0-4 0 0,1 1 0 0,1-4 0 15,0-2 0-15,3-1 0 0,-1-3 0 0,1-2 0 0,2-4 0 0,-2-2 0 16,-1 3 0-16,1-10 0 16,3-6 0-16,1-3 0 0,-1-3 0 0,0 2 0 0,0 3 0 0,-3-1 0 15,0 2 0-15,0-1 0 0,-2 1 0 16,-2 10 0-16,0 6 0 0,-1-4 0 0,0-9 0 0,-1-9 0 16,1-4 0-16,-2 0 0 0,1 4 0 0,-2-1 0 15,2 1 0-15,-2 0 0 0,-1-1 0 0,0-5 0 0,-1-4 0 16,-1-2 0-16,0 0 0 0,-2 3 0 0,0 2 0 0,1 4 0 15,0-4 0-15,1 6 0 16,-1 1 0-16,1-6 0 0,-2-5 0 0,0 1 0 0,1 10 0 0,-2 4 0 16,0 1 0-16,-1 3 0 0,1 2 0 0,-3 3 0 15,1 2 0-15,1 1 0 0,0 7 0 0,-2-3 0 32,-2-2 0-32,-1 1 0 0,-1 2 0 0,-1 0 0 0,1 3 0 0,1 3 0 0,-2 1 0 0,2 3 0 15,1 3 0-15,1-3 0 16,1 3 0-16,1 1 0 0,1 2 0 0,-1 1 0 0,2-1 0 0,0 2 0 15,1 2 0-15,0-1 0 0,1 4 0 0,1-1 0 0,-1 4 0 16,2 0 0-16,0 0 0 16,0 0 0-16,-1-3 0 0,2 6 0 0,-1-2 0 0,0 2 0 0,1-1 0 0,0 2 0 15,0-4 0-15,0 0 0 16,1 20 0-16,0-12 0 16,1 1-576-16,0-2-96 0,2 2-32 0,1-2 0 15,0 2-1744-15,0 1-368 0</inkml:trace>
  <inkml:trace contextRef="#ctx0" brushRef="#br1" timeOffset="70061.06">10507 6191 19343 0,'-1'0'1728'0,"0"-2"-1392"0,-1 2-336 0,1-2 0 0,1 2 0 0,0 0-128 0,-1 0 0 0,-2-2 0 0,-2 2-1968 0,0-2-384 0,-1-1-80 0,-2 2 0 15,0-1 1632-15,-2 0 336 0,0 1 64 0,-2 0 16 0,-2-2 2048 0,0 2 400 16,-4-1 96-16,1-2 16 0,-3 2 1472 0,-1-2 320 15,3-1 48-15,-3 1 16 0,-4 0-976 0,-4-2-192 0,1 3-48 16,-3-6 0-16,-2 5-1712 0,1-2-336 16,6 2-80-16,0-1-16 0,-3 2-400 0,-2-1-144 0,-1-2 0 0,-1 2 144 15,-1 2-144-15,0-2 0 0,-2 4 0 0,-3 0 0 16,0 4 0-16,-3-2 0 0,-5 2 0 0,0 2 0 16,4 0 0-16,-2 0 0 0,-2 4 0 0,0-2 0 15,0 0 0-15,1 0 0 0,4-2 0 0,3-1 0 16,5-1 0-16,1-1 0 0,0 0 0 0,-1-1 0 15,1 2 0-15,2-3 240 0,0 2-48 0,0-3 0 0,3 0 16 16,-1 0 0-16,3-2 0 0,0 1 0 0,-1-3-80 16,2 3-128-16,6 1 176 0,-2 0-176 0,0 0 128 15,-1 0-128-15,4 0 0 0,-1 1 0 0,2 2 0 16,1-1 0-16,2 2 0 0,1 0 0 0,2-2 0 0,1 2 0 16,1-2 0-16,3 2 0 0,0 0 0 0,2 0 192 15,0 1-64-15,1 1-128 0,0 0 208 0,2 4-64 16,0-4-16-16,1 0 0 0,0 4 64 0,0-3 0 15,1 5 0-15,0-5 0 0,0 2 64 0,1 1 0 16,-2 2 16-16,-2 0 0 0,0-2-16 0,1 0-16 0,-3 0 0 16,2-1 0-16,-1-3 96 0,-1 0 32 0,1 1 0 0,0 2 0 15,1-3 16-15,-1 0 0 0,2 2 0 0,-2 1 0 16,2 0-208-16,0 1-48 0,1 5 0 0,0-2 0 16,0 5 0-16,1 2 0 0,0 2 0 0,1 3 0 15,0 1-128-15,1 2 0 0,0 4 0 0,2 3 0 16,-1 6 0-16,0-4-176 0,-2 4 176 0,1 1-128 15,-1-5 128-15,-1 1 0 0,-1 1 0 0,-1-2 0 16,0-3 0-16,-2 8 0 0,1 3 192 0,-2 2-64 16,2-3 208-16,-1 0 48 0,2 0 16 0,1-3 0 15,3-1-144-15,2-1-48 0,1-1 0 0,2 1 0 16,1-5-208-16,2 5 0 0,4 2 0 0,1-1 0 0,3 1 0 16,0 1 0-16,1-1 0 0,-1-4 0 15,0-2 368-15,-1-2-32 0,0 0 0 0,-2-3 0 0,-1 1-336 16,-1 0 0-16,1-1 0 0,-3 3 0 15,0-1 0-15,0 3 0 0,-3-1 0 0,0-4 0 0,0 1 0 0,-3 0 0 16,0-1 0-16,-1-3 0 0,0-1 0 0,-1 0 0 16,-1-1 0-16,1-1 0 0,0 2 0 0,0 0 0 15,-1 1 0-15,1-3 0 0,0 1 0 0,-1-1 0 16,0 1 0-16,-1-3 0 0,1-2 0 0,-2 0 0 16,0-2 0-16,1 1 0 0,-2-4 0 0,0-2 0 0,-2 2 0 15,0-1 0-15,-2-2 0 0,0 2 0 0,-1-3 0 0,2 3 0 16,-3-6 0-16,-1 2 0 15,2-4 0-15,-1 1 0 0,1-4 0 0,-1 1 0 0,2-2 0 0,1-2 0 16,-1 3 0-16,0-3 0 0,1 0 0 0,-1 0 128 16,-1-3-128-16,0 1 0 0,0 1 0 0,-1-2 0 15,1 0 0-15,1-2 0 0,2 0 0 0,-1 2 0 16,2-1 0-16,1 0 0 0,1 0 0 0,2 0 128 16,0-2-128-16,2 2 144 0,3-1-144 0,-1 2 160 15,4-4 80-15,0 1 16 0,4 0 0 0,1 0 0 0,4-2-112 0,0 2-16 16,3 0 0-16,2-4 0 15,0 4-128-15,2-4 0 0,-1 1 0 0,3 0 128 16,-1-1-128-16,2 1 160 0,2-3-160 0,4 2 160 0,3-3-160 0,2 3 160 16,-1-2-160-16,2 2 160 15,2-2-160-15,2 2 0 0,0-2 0 0,-2 2 0 16,-2 3 0-16,3-1 0 0,2 2 0 0,1 2 0 0,3-2 0 0,1 3 0 16,1 2 0-16,0-1 0 0,0-1 0 0,0 2 0 15,-2 1 0-15,1-3 0 0,0 1-128 0,-1-2 128 31,-2 3 0-31,4-2 0 0,3 1 0 16,1 1 0-16,-3-2 0 0,-2 3 0 0,-2 0 0 0,-2-2 0 0,-1 1 0 0,-2 1 0 0,-1 1 0 0,-1 4 0 0,-1-2 0 0,0 4 0 16,0-1 0-16,-2 0 0 15,-1 0 0-15,-2 0 0 0,-2 2 0 0,1-6 0 16,1 4 0-16,0-2 0 0,0-1 0 0,0 0 0 0,3 0 0 0,1 1 0 16,-1-1 0-16,0-3 0 0,-2 3 0 0,-2-2 0 15,-4 1 0-15,1-2 0 0,-3 3 0 0,-1-3 0 16,-3 1-128-16,0 2 128 15,-1-1 0-15,-1-1 0 0,-1 2 0 0,-4-1 0 0,0 2 0 0,-3 0 0 16,0-1 0-16,-2 2 0 0,-2 2 0 0,-2-4 0 0,-1 3 0 16,-2-2 0-16,0 2 0 15,0-3 0-15,-1 1 0 0,0 2 0 0,0-4 0 0,-1 2 0 0,1-3 0 0,-1 2 0 16,0-1 0-16,0-2 0 0,0 0 0 0,0 0 0 31,0 0 0-31,0-2 0 0,0 2 0 0,1 0 0 16,-1 0 0-16,-1-3 0 0,1 6 0 0,-3-3 0 15,1 0 0-15,-1 2 0 0,-1 2 0 0,0-2 0 0,1 4 0 0,-2-2 0 0,0 2 0 0,0 2 0 16,0-2 0-16,-2 3 0 0,2-2 0 0,0 2 0 16,0 1 0-16,-1-2 0 0,1 2 0 0,-1 2 0 15,0 1 0-15,0-3 0 0,-1 2 0 0,1 0 0 16,0 2 0-16,0-2 0 0,-1 2 0 0,1 1 0 0,1 1 0 0,-1 2 0 16,1 5 208-16,0-1-32 15,2 3-16-15,0 1 0 0,0-2-160 0,1 5 0 0,-1 3 0 0,2 5 0 16,-1-1 0-16,0 2 0 0,-1 2 0 0,1 2 0 31,1-4 0-31,-2 3 0 0,2 0 0 0,-2-6 0 0,1-1 0 0,-1 1 0 0,1 1 0 0,-1 1 0 31,1-3 0-31,-1 2 0 0,1-1 0 0,-2-1 0 16,0 0 0-16,-2-2 0 0,1-2 0 0,-3-2 0 16,1 3 0-16,-2 0 0 0,2 1 0 0,-2 3 0 0,0 1 0 15,-1 1 0-15,2-5 0 0,-2 1 0 0,1-3 672 16,1 2 96-16,1-2 32 0,1-1 0 0,-1 0-640 0,2-3-112 15,2 1-48-15,-1-5 0 0,1 1 0 0,2-1 0 16,-1 0 0-16,-1-3 0 0,2-1 0 0,-1 2 0 16,0-2 0-16,1 1 0 0,-2-2 0 0,1 1 0 15,-2-1 0-15,0 0 0 0,-1 1 0 0,0-2 0 16,0 1 0-16,-2 0 0 0,-1 1 0 0,1-1 0 16,-3 1 0-16,1 1 0 0,0 0 0 0,2-2 0 15,-2 0 0-15,2 1 0 0,0 0 0 0,1-2 0 16,1-1 0-16,0-1 0 0,1-2 0 0,1-2 0 15,0 1 0-15,-1-4 0 0,2 2 0 0,-2-2 0 0,-1 0 0 16,1 1 0-16,-1-2 0 0,-1 1 0 0,-1-1 0 0,-1 1 0 16,1-1 0-16,-2 3 0 0,-1 1 0 0,-2 2 0 15,-1 1 0-15,0 0 0 0,-1 2 0 0,0-1 0 16,1-2 0-16,-1 1 0 0,1-1 0 0,1-1 0 16,0 0 0-16,2-1 0 0,1 0 0 0,0-1 0 15,2-2 0-15,1-1 0 0,1 0 0 0,0-3 0 16,1 1 0-16,0-2 0 0,1-2 0 0,0 0 0 15,0 0 0-15,1 0 0 0,0-2 0 0,1 2 0 0,1-4 0 16,1 1 0-16,0 1 0 0,1-2 0 0,1 2 0 16,0 0 0-16,2-1 0 0,-1-2 0 0,3 1 0 15,0 2 0-15,2 0 0 0,-1 0 0 0,2-1 0 16,1 2 0-16,1 1 0 0,2 0 0 0,-2-2 0 0,3 2 0 16,1 0 0-16,0-2 0 0,1 0 0 0,2 0 0 15,3-2 0-15,1-2 0 0,3-1 0 0,0 1 0 16,1-1 0-16,2 1 0 0,0-3 0 0,1-1 0 15,2 1 0-15,-2 2 0 0,1 1 0 0,-2-3 0 16,-2 3 0-16,2 0 0 0,2 2 0 0,2-2 0 16,2 3 0-16,0 2 0 0,1 1 0 0,-1 0 0 15,-1 3 0-15,-2 0 0 0,-1 1 0 0,0-1 0 0,-2 0 0 16,-1 1 0-16,2-1 0 0,-2 0 0 16,0 0 0-16,2-2 0 0,2 0 0 0,0 0 0 0,1-1 0 0,-3-1 0 15,-4 2 0-15,4-1 0 0,2-1 0 0,0-1 0 16,0-1 0-16,0 0 0 0,0-4 0 0,1 4 0 15,2-4 0-15,2 2 0 0,1 1 0 0,1-1 0 16,-1 1 0-16,-1 1 0 0,0 2 0 0,-1 1 0 16,-7-2 0-16,2 2 0 0,1 0 0 0,-1 0 0 15,-1 0 0-15,2 0 0 0,0 0 0 0,1 0 0 16,-1 0 0-16,1 2 0 0,-1-2 0 0,0 1 0 16,-3 2 0-16,0-3 0 0,-1 0 0 0,2-4 0 15,-3 2 0-15,4-1 0 0,2 2 0 0,2-3 0 0,-1 2 0 0,5-2 0 16,1 4 0-16,2-2 0 0,-1 2 0 0,-3 0 0 15,-1 0 0-15,-2 0 0 0,-3 2 0 0,1-4 0 16,2 2 0-16,1 0 0 0,0 0 0 0,-1 0 0 16,1 2 0-16,1-2 0 0,-1 1 0 0,0-1 0 15,-2 3 0-15,-3-3 0 0,-1-3 0 0,-1 2 0 16,4-1 0-16,2-2 0 0,2 1 0 0,2 0 0 16,1 0 0-16,1 3 0 0,1-2 0 0,-1 1 0 15,1 1 0-15,-1-3 0 0,-1 2 0 0,2 1 0 16,2-3 0-16,0 3 0 0,1 0 0 0,3 0 0 15,1 3 0-15,1 1 0 0,-2-3 0 0,-4 1 0 0,-3 1 0 0,-3-2 0 16,1 1 0-16,-2-2 0 0,0 0 0 0,1 3 0 16,3-3 0-16,-2 0 0 0,3 0 0 0,-2 0 0 15,-2 0 0-15,-2 0 0 0,-4-3 0 0,-1 3 0 16,-2-2 0-16,7 1 0 0,6 1 0 0,3 0 0 16,-3 0 0-16,0 0 0 0,1 1 0 0,-2-1 0 15,-2 2 0-15,-3-2 0 0,0 0 0 0,-3 0 0 16,2 0 0-16,-5 0 0 0,0 3 0 0,0-3 0 15,-1 1 0-15,-3 2 0 0,-4-1 0 0,-1-1 0 0,-1 2 0 16,-3-3 0-16,-1 2 0 0,-1-2 0 0,0-2 0 0,-3 2 0 16,1-3 0-16,0 2 0 0,1-1 0 15,-1-1 0-15,0 2 0 0,-1-4 0 0,0 4 0 0,0-4 0 16,1 4 0-16,-2-3 0 16,1 1 0-16,-2-3 0 0,1 2 0 0,-2-2 0 0,-1 0 0 0,1 2 0 15,-3-2 0-15,0 0 0 0,-1-3 0 0,0 2 0 16,0-2 0-16,0-1 0 0,1 1 0 0,-2-3 0 15,0 0 0-15,1 1 0 0,-1-4 0 0,0-1 0 16,-1-3 0-16,1 0 0 0,-2-4 0 0,1-1 0 0,0-5 0 16,-1-2 0-1,1-1 0-15,0 1 0 0,-1 3 0 0,3-11 0 0,2-5 0 16,4-7 0-16,0-2 0 0,3-4 0 16,0 3 0-16,-1-3 0 0,1 0 0 0,-2 4 0 15,3-2 0-15,-3 5 0 0,-1 3 0 0,-1 2 0 16,-3 2 0-16,0 1 0 0,-4 4 0 0,-2 0 0 0,1 0 0 15,-3 0 0-15,0-3 0 0,-1-4 0 0,-1 1 0 16,-1-1 0-16,1-2 0 0,-2-2 0 0,1 3 0 0,-1-1 0 16,2-2 0-16,1 1 0 0,0-3 0 0,1-6 0 15,2-4 0-15,2-2 0 0,-1-2 0 0,2 0 0 0,-2 2 0 0,-1 4 0 0,1-2 0 0,-1-4 0 16,-1-2 0-16,-1-2 0 16,-1 6-432-16,0 2-80 0,-2 2 0 0,-1 7-16 15,1 5 368-15,-2-6 160 16,0-5-128-16,-2-2 128 0,0 0-128 0,-1 3 128 0,0 1-128 0,0 4 128 15,3 5 0-15,-3-6-128 16,1-1 128-16,0-2 0 0,1 4 0 0,2-1-128 0,-1 2 128 0,2-2 0 0,0 2-256 0,1-3 48 16,2-3 0-16,0 1 0 0,0 8-16 0,-1 0 0 31,2-5 0-31,0 2 0 0,0 0 64 0,0 1 16 0,0 3 0 16,-1 3 0-16,1 6 144 0,0 3 0 0,-2 6 0 0,0 0-128 15,-1-2 128-15,1 0 0 0,-2 3 0 0,1 2 0 16,0 4 0-16,-1 0 0 0,-1 2 0 0,1 1 0 15,2 3 0-15,-1-2 0 0,-1 1 0 0,2 3 0 16,-2 0 0-16,-1-2 0 0,0 4 0 0,-1-1-128 16,-2 1 128-16,1 0-192 0,-1 2 192 0,0 0-192 15,-1-3 192-15,-2 3-160 0,0-1 160 0,-1 1-160 0,0 3 160 16,-2-4 0-16,2 3 0 0,-2 2 0 0,-1 0 0 16,1 0 0-16,-1 0 0 0,1 2 0 0,3-2 0 0,0 2 0 15,-2 2 0-15,2-5 0 0,-1 1 0 0,-1 0 0 16,2 0 0-16,-1 0 0 0,-1 0 0 0,1 1 0 15,-1-2 0-15,0 1 0 0,-2 0 0 0,-1 0 0 16,1 0 0-16,-3 0-128 0,2 2 128 0,-1-1 0 16,0 1 0-16,-2 0 0 0,2 4 0 0,-2-2 0 15,-1 1 0-15,-1 1 0 0,0 1 0 0,-3 1 0 16,1-2 0-16,-1 4-128 0,2-4 128 0,0 0 0 16,-2 3 0-16,-2-3 0 0,-2 0 0 0,-3 3 0 0,0-3 0 15,-3 3 0-15,0-2 0 0,-5 2 0 0,0-1 0 0,-4 2 0 16,5-2 0-16,-5-1 0 0,-6 2 0 0,-4-3 0 15,-5 1 0-15,-1-1 0 0,5 3 0 0,-6-3 0 16,-8 0 0-16,-4 0 0 0,-4 0 0 16,0 2 0-16,-3-2 0 0,-2 0 0 0,9 0 0 0,-1 0 0 15,-5 0 0-15,-3 0 0 0,-7-2 0 0,-1-2 0 16,5 0 0-16,-2 2 0 0,-2-2 0 0,1-1 0 16,4 1 0-16,-3-2 0 0,1 2 0 0,-2-2 0 0,1 3 0 15,-1 0 0-15,0 3 0 0,-2-4 0 16,-2-1 0-16,-2 4 0 0,3-1 0 0,-3-1 0 0,-1 2 0 0,-1-1 0 15,1-5 0-15,-4 4 0 16,0-1 0-16,2-2 0 0,0 1 0 0,2 0 0 16,5-1 0-16,-2-1 0 0,-3 3 0 0,1 0-128 0,3 0 128 0,2-2 0 15,2 2 0-15,1-1 0 0,0 4 0 0,2-1 0 16,1-2 0-16,5 1 0 0,3 0 0 0,-3-1 0 16,1 2 0-16,-1-1 0 0,1 3 0 0,2-1 0 15,2-2 0-15,3 3 0 0,0-3 0 0,-2 3 0 16,2 0 0-16,0 0 0 0,3 0 0 0,2 0 0 0,1-3 0 15,1 3 0-15,6-4 0 0,-2 4 0 16,-2 0 0-16,-3 4 0 0,0-1 0 0,-2 3 0 16,0-2 0-16,2-2 0 0,4 3 0 0,-2 0 0 0,2 1 0 0,-2 1 0 15,-1 2 0-15,3-1 0 0,1 3 0 0,1-1 0 16,2-3 0-16,1-1 0 16,0 3 0-16,0-2 0 0,-1 2-320 0,0 1 32 0,-1 0 0 0,2 1 0 15,7-5 0-15,4 0 0 0,3 2 0 0,-5-5 0 16,-9 3 288-16,-5 3 0 15,5-3 0-15,-3 1 0 0,-5 0 0 0,-5 2 0 16,-1 0 0-16,3 0 0 0,3-3 0 0,4 2 0 0,3 0 0 0,-4-1 0 0,-4-1 0 0,0-1 0 16,2 0 0-16,3-2 0 0,1 0 0 0,1-2 0 15,5 4 0-15,-1-4 0 0,-2 2 128 0,-1-1-128 16,0-1 0-16,-1-1 0 0,2 0 0 0,0-1 0 16,5 1 0-16,-1-2 0 0,3-1 0 0,0 3 0 15,-1-1 0-15,0 1 0 0,2-2 0 0,0-2 0 16,-1 1 0-16,2 1 144 15,6-2-144-15,-6 2 0 0,-3 0 0 0,-3 0 0 0,-2 1 0 0,-2-2 0 0,0 3 0 16,-1-2 0 0,2 2 0-16,-1 0 0 0,-1-1 128 0,2 1-128 0,5 0-176 0,-2-3-112 0,-1 3-32 0,0 0-22240 15</inkml:trace>
  <inkml:trace contextRef="#ctx0" brushRef="#br1" timeOffset="75183.87">20743 8604 39615 0,'4'-4'3520'0,"-2"2"-2816"0,1-2-560 0,-1 4-144 0,1 0 0 0,-1-2 192 0,3-2-192 0,3-2 192 0,-1-3-192 0,0 2-176 0,-2-3 48 0,-3 1 0 16,-2 3-80-16,-5-4-16 0,-4 1 0 0,-3 2 0 0,-2-2-128 0,-3-1-32 0,-3 1 0 0,-2-4 0 0,-2 1 912 0,-4-1 176 15,-1-3 48-15,-2 0 0 0,-1 0-272 0,-1-2-48 16,1 2-16-16,0-5 0 0,2 3 48 0,0-3 16 0,1 3 0 15,3 0 0-15,2 1-160 0,-3-3-16 0,-4-2-16 16,-4 0 0-16,1-3-32 0,3 7 0 0,5 4 0 16,-4-2 0-16,-11-3-256 0,-7 0 160 0,-3 0-160 0,-4-2 128 15,-3 1-128-15,-4 2 0 0,0 2 0 0,-1-4 0 16,-1-1 0-16,-3 1 0 0,1 1 0 0,-5 0 0 16,-5 0 0-16,-2 1 0 0,3 1 0 0,1-1 0 15,1-2 0-15,1 3 0 0,3 1 0 16,1 2 0-16,5 2 0 0,2 2 0 0,7 0 0 15,-2 4 0-15,-2 3 0 0,-1 0 0 16,-2 0 0-16,-1 3 0 0,0 0 0 0,0 0 0 16,6 3 0-16,-5 3 0 0,-1 0 0 0,-2-1 0 15,-2 1 0-15,1 0 0 16,0 0 0-16,2 3 0 16,3-3 0-16,2 0 0 0,2 1 0 15,2-1 0-15,2 1 0 16,1-1 0-16,3 1 0 0,1-1 0 0,1 0 0 0,4 1 0 15,1 0 0-15,5-2 0 0,4-1 0 0,1 1 0 0,3 2 0 0,2-1 0 0,1 0 0 0,2-1 128 16,0 1 0-16,1 3-128 0,1-3 192 0,3 1-64 0,0 0-128 0,1-1 0 0,3 0 0 0,-1-1 0 0,6-1 0 0,-1-1 0 16,4 0 0-16,1-3 0 0,2 1 0 0,2-1 0 15,0 0 0-15,2 0 0 0,1-1 176 0,2-2 0 16,1 0 0-16,1-1 0 0,3 1 0 0,-2-3 0 16,3 2 0-16,-1-2 0 0,1 0-176 0,-3-4 0 0,-1 4 0 15,-1-4 0-15,-2 2 0 0,-3-1 0 0,-2-1 144 16,-4 0-144-16,0 0 0 0,0-2 0 0,-1-1 0 0,-2 0 0 15,1 0 0-15,1-1 0 0,1 0 0 0,0-2 0 16,1 1 0-16,1-1 0 0,3 0 0 0,1 0 0 16,2 4 0-16,2-1 0 0,2 1 0 0,3-1 0 15,-1 4 0-15,6-1 0 0,5 0 0 0,3 1 0 16,0 0 0-16,3 2 0 0,3 1 0 0,-4 0 0 0,-1 3 0 0,1 2 0 16,-2 1 0-16,-1 0 0 15,-4 4 0-15,-2-2 0 0,-2 2 0 0,-5 0 0 0,-2 2 0 0,-2-3 0 16,-3 4 0-16,-2 1 0 0,-3 0 0 0,-1 0 0 15,-3 2 0-15,-3 3 0 0,-3-1 0 0,-3 0 0 16,-2 4 0-16,-2 0 0 16,0 3 0-16,-1 0 0 0,1 3 0 0,-1 0 0 0,2 3 0 0,0 1 0 15,0-1 0-15,2 1 0 0,-2-2 0 0,0 5 0 16,-1-1 0-16,-1 4-128 0,1-3 128 0,-1 2 0 16,-2 1 0-16,-1 0 0 0,2-4 0 0,-1 1 0 15,2-7 0-15,1-1 0 0,1-4 0 0,4-2 0 0,3-5 0 16,4-1 0-16,4-3 0 0,4-2 176 0,5-4-176 15,4 2 192-15,6-1 128 0,8-2 16 0,9 0 16 0,11 0 0 16,11-5-176-16,14 2-48 0,10 1 0 0,19 0 0 16,15 4-416-16,15 1-96 15,10 5 0-15,8-1-21136 0</inkml:trace>
  <inkml:trace contextRef="#ctx0" brushRef="#br1" timeOffset="76337.77">21643 8133 11967 0,'8'-6'1072'0,"-5"0"-864"0,1 2-208 0,-1 4 0 0,-2 0 6192 0,0 0 1184 0,0 4 240 0,2-2 64 0,2 5-5712 16,-1 8-1136-16,-1 4-240 0,0 13-32 0,-2 9-560 0,-1 3 0 0,-3 5 0 0,1 4 0 0,-2 1 0 0,-2 5 0 0,1 5 0 0,0-1 0 0,3 0 0 0,-1 0 0 0,1 4 0 0,-2-4 0 0,0-5 0 0,-1-5 0 0,-1-5 0 0,-2 2 0 16,-4-2 0-16,-1 1 0 0,-2 3 0 0,-1-5 0 15,-1-2 0-15,2-4 0 16,2-7-128-16,1-3 128 16,3-2-1728-16,3-7-320 0</inkml:trace>
  <inkml:trace contextRef="#ctx0" brushRef="#br1" timeOffset="76786.17">21354 7915 40543 0,'-19'-7'1792'0,"7"2"384"0,5 1-1744 0,3 0-432 0,4 2 0 16,2 0 0-16,3-3 384 0,2-2-16 0,5-5 0 16,8-6 0-16,7-4-240 0,8-1-128 0,2 1 128 0,3-1-128 15,5 1 0-15,3 1 0 0,4 5 0 0,-1 0 0 16,-4 4 0-16,-5-1 0 0,0 6 0 0,1 1 0 16,0 6 0-16,1 0 0 0,-1 6 0 0,-1 4 0 15,1 3 0-15,-1 6 0 0,2-1 0 0,-4 7 0 16,0 1 0-16,-3 3 0 0,0-3 0 0,-3 1 0 15,-3-1 0-15,-4 0 0 0,-4 1 0 0,-3-1 0 16,-1 0 0-16,-6 5 0 0,-2 0 0 0,-5 1-128 0,-3 2 128 16,-7-1 0-16,-3-1 0 0,-6 1 0 0,-4-1 0 15,-6 0 0-15,-3 2 0 0,-4-6 0 0,-2 2 0 16,-4-3 0-16,0-1 0 0,-2-1 0 0,-4-5 0 0,-2-2 0 16,4-4 0-16,-4-2 128 0,-3 1-128 0,-2-1 192 15,-1-5-64-15,0 2 0 0,-2-5-128 0,1 1 128 16,3-5-128-16,3 0 128 0,3-3-128 0,-1-1 0 15,0 2 0-15,3-4 0 16,6 2-368-16,3-1-32 0,3 4-16 0,5-2-18112 0</inkml:trace>
  <inkml:trace contextRef="#ctx0" brushRef="#br1" timeOffset="77263.73">23023 7720 41471 0,'-10'-4'1840'0,"4"3"368"0,1 1-1760 0,2-3-448 0,3 3 0 0,0 0 0 0,0 0 0 16,-2 3 0-16,1 1 0 0,-3-1 0 0,1 4-160 0,-3 1 160 0,-2 3 0 0,-2 2-144 0,-1 2-240 0,-3 3-64 0,-2 6 0 0,-3 3 0 0,-4 1 256 0,-3 7 64 0,-2 3 0 0,-3 3 0 15,-2 5 384-15,-3 4 64 0,-4 10 32 0,1 3 0 16,2 2-32-16,-1 8-16 0,4 4 0 0,0 5 0 16,2 7-176-16,3 2-128 0,3-2 192 0,3-3-192 15,6-9 0-15,2-9 0 0,4-4 0 0,4-1 0 16,2-4 0-16,2 0 0 0,2 4 0 0,1-7 0 0,1-10 0 16,1 2 0-16,1 3 0 15,5-1 0-15,2 0 0 0,2-6 0 0,3-3 0 0,2-7 0 0,3-3 0 0,2-7 0 16,2-5-208-16,2-3 80 15,1-6-800-15,7 2-160 0,10-2-16 0,5-6-10448 16,6-2-2080-16</inkml:trace>
  <inkml:trace contextRef="#ctx0" brushRef="#br1" timeOffset="78229.64">22986 8863 41471 0,'5'4'3680'0,"0"1"-2944"0,0 2-592 0,-2-1-144 0,-2 0 0 0,1 1 0 0,2 8 0 16,1 9 0-16,1 9 0 0,-3 9-144 0,-5 1 144 0,-4 2-160 0,-2-7-80 0,-4 1-16 0,1-1 0 0,-2-5 0 0,0-4 256 0,1-3 0 0,0-6 192 0,2-3-192 0,0-4 512 0,2-4 0 15,3-1 0-15,0-6 0 0,3-1-112 16,1-2-16-16,0-3-16 0,1-4 0 0,0-5-192 0,1-7-48 15,1-4 0-15,2-7 0 0,2-1 0 16,0-5-128-16,3-2 192 0,2-2-64 0,3-3-128 0,2 2-144 16,0 4 144-16,2 0-208 0,2 6 208 0,-1 8-176 15,0 7 176-15,-1 5-160 0,-2 6 160 0,0 6 128 16,-1 2-128-16,0 8 176 0,-1 3 80 0,0 0 32 16,1 6 0-16,0 2 0 0,-2 2-288 0,1 2 0 15,0 0 128-15,-2 1-128 0,-1 0 0 0,0-2 0 0,0-5 0 16,-1 1 0-16,-1-2 0 0,1 1 0 15,-2-5 0-15,1 0 0 0,-3-4 0 0,0-1 0 0,1-3 0 0,-2-2 0 16,0-4 0-16,-1 0 0 0,0-3 0 16,-1 0 0-16,-1-6 0 0,1-3 0 0,0-6 0 0,0-3 0 15,-2-2 0-15,3-11 0 0,1-4 0 0,1-4 0 16,1-4-192-16,2 2-128 0,2 2-48 0,0 3 0 16,-1 11 112-16,1 3 0 0,0 7 16 0,-3 4 0 15,-1 8 240-15,1 0-144 0,-1 3 144 0,0 3-128 16,2 3 128-16,0-2 0 0,1 5 0 0,1 3 0 15,1-2 0-15,0 2 0 0,0-1-144 0,0 2 144 0,2 3 0 16,2-1 0 0,1 2 0-16,2 2 0 0,-1 2 288 0,2 1 32 0,-3 3 0 0,2 0 0 15,-2 7 64-15,0-4 0 0,-2 1 16 0,-1-2 0 0,-3 2-240 0,-1 0-160 16,-2 1 192-16,-1-1-192 0,-1 0 0 16,-1 3 0-16,-3-1 0 0,-2 1 0 15,-1 2-512-15,-1-7-176 0,-2 2-16 0,0-5-18960 16</inkml:trace>
  <inkml:trace contextRef="#ctx0" brushRef="#br1" timeOffset="78492.22">24463 9356 19343 0,'-16'20'1728'0,"2"-10"-1392"0,0-1-336 0,5 0 0 16,4-3 4800-16,2 1 896 0,-1 0 192 0,-3 8 16 0,-5 5-4656 0,-4 10-928 0,-3 8-192 0,2 0-128 0,3 3-208 0,2-5-128 0,2 1-32 0,1-3 0 0,3 2 16 0,0-1 0 0,1-3 0 0,2-2 0 0,1-4 768 15,1-2 160-15,2-4 16 0,-1-4 16 0,1-1-608 0,2-5 0 16</inkml:trace>
  <inkml:trace contextRef="#ctx0" brushRef="#br1" timeOffset="79458.07">25786 8714 34095 0,'-8'0'3024'0,"1"0"-2416"0,2 0-480 0,3 0-128 0,0 0 1376 0,0 0 256 0,-4-2 48 0,-7 2 16 0,-2 0-1296 0,-3 0-256 0,-2 2-144 0,0-1 160 0,-1 4-304 0,-1 3-64 0,-3-2-16 0,1 3 0 31,-1 4-304-31,-1 0-64 0,1-1-16 0,3 0 0 0,2-2 608 0,4 3 0 0,2-6 0 0,6-1 0 16,2-1 592-16,3-1 48 0,4-3 0 0,3-1 0 15,2 0-640-15,4-1-128 0,1-3-32 0,5-2 0 32,3 0-416-32,1 0-96 0,-1-1-16 0,4 1 0 0,1 0 512 0,4 2 176 0,0-1 0 0,2 4-144 15,1 1 336-15,-2 1 80 0,2 6 16 0,-2 1 0 0,-3 2 32 16,-4 2 0-16,-2 1 0 0,-4 3 0 0,-3 0 0 16,-1 5 0-16,-4-1 0 0,-2 2 0 0,1-2-192 15,-2 1-128-15,-2 1 192 0,2 0-192 0,0-3 128 0,0-1-128 16,0 0 0-16,0-2 0 0,2-1 128 0,-2-3-128 15,0 0 144-15,-1 1-144 0,0-2 192 0,-3 0-64 16,0-4-128-16,-2 2 192 0,-2-3 64 0,0 0 0 16,-3 1 0-16,-4-4 0 0,1 4-16 0,-5-4 0 15,-3 0 0-15,-4-2 0 0,-2 1-240 0,-6-2 144 16,-3 0-144-16,-4 0 128 0,-2-3-128 0,-3 0-256 16,-1 0 64-16,0 0-12512 0,-1-1-2512 15</inkml:trace>
  <inkml:trace contextRef="#ctx0" brushRef="#br1" timeOffset="79790.75">26256 9351 42383 0,'-6'12'1872'0,"1"-3"400"0,2 1-1824 0,2-4-448 16,1 0 0-16,1-5 0 0,0 4 128 0,1 3-128 0,1 4 0 0,1 4 144 0,2 5-144 0,-1-2 0 0,0 1-192 0,0-2 192 0,-1 1-384 0,-1 1 32 0,-1-1 16 0,0 2 0 0,-2-1 48 0,0 1 16 16,0 1 0-16,-1-2-11712 15,1 1-2352-15</inkml:trace>
  <inkml:trace contextRef="#ctx0" brushRef="#br1" timeOffset="81172.47">27498 8734 24879 0,'-6'2'2208'0,"1"-2"-1760"0,0 0-448 16,3 2 0-16,1 0 3552 0,1-2 624 0,1 0 128 0,0 4 32 0,0 2-3216 0,3 3-640 0,2 7-128 0,2 0-32 0,0 6-320 0,1-1 144 0,0 5-144 0,-1-1 0 0,1 3 0 0,-2 1 0 0,-2 0 0 0,0 0-144 0,-1-2 144 0,-3-1 0 15,0-1 0-15,-2-2 0 0,0-2 0 0,-3-1 0 16,1-1 0-16,-2-3 0 0,-2-2 128 0,-1 0-128 16,-2-2 128-16,0-2-128 0,-2 0 256 0,-1-1 0 0,2-3-16 15,0-3 0-15,0 0 112 0,1-3 32 16,1-3 0-16,1-2 0 0,-1-2 64 0,2-3 32 0,-1-2 0 0,1-1 0 15,1-6 16-15,-1-3 0 0,2-1 0 0,2-1 0 16,0-5-496-16,2 0 0 0,1-2 0 0,1-1 0 16,0-3 0-16,2 4 0 0,-1-1 0 0,2 1-160 15,0 2 16-15,0 4 0 0,-2 2 0 0,2 1 0 16,-1 3 144-16,2 3-192 0,0 4 192 0,2 0-192 16,-1-1 192-16,1 3 0 0,2-4 0 0,1 0 0 15,1 2 0-15,0-2 0 0,1 2 0 0,1 2 0 0,0 1-192 16,1 0-16-16,-1 3 0 0,1 1 0 0,2 3-112 15,0 3 0-15,2 4-16 0,0 2 0 16,-1 6-224-16,1 3-32 0,0 5-16 0,1-1 0 16,-2 2-96-16,0 0-32 0,0 3 0 0,-4 0-17344 15</inkml:trace>
  <inkml:trace contextRef="#ctx0" brushRef="#br1" timeOffset="81697.59">28223 9299 38703 0,'0'7'3440'0,"0"0"-2752"0,1-1-560 0,1-4-128 0,-2 2 752 0,1 2 112 0,1 3 32 0,1 8 0 0,-1 8-320 0,3 3-48 0,0-2-16 0,0 2 0 15,0-6-512-15,-1 0-224 0,-1-2 16 0,1-4 0 16,-1 1-672-16,-2-3-128 0,0-2-16 0,0-2-17072 0</inkml:trace>
  <inkml:trace contextRef="#ctx0" brushRef="#br1" timeOffset="82076.87">26864 9538 34095 0,'3'8'3024'0,"-2"1"-2416"0,1-2-480 0,2 2-128 15,0-3 1408-15,-1-2 272 0,2 5 48 0,3 1 16 32,3 8-1744-32,4 8-448 0,3 5-32 0,2 2-16 0,-3 4-976 15,-3-2-208-15,-4 0-48 0,-4-3 0 0,-2-1-1728 0,-4 1-336 16,-4 3-80-16,-2-1-16 0</inkml:trace>
  <inkml:trace contextRef="#ctx0" brushRef="#br1" timeOffset="82648.64">24972 9603 36863 0,'5'3'3264'0,"1"0"-2608"16,0 0-528-16,1 1-128 0,-1-2 416 0,1-1 48 0,8 5 16 0,9 3 0 0,9 5 208 0,7 4 32 0,2 2 16 0,-4 1 0 0,-6 1-384 0,-5 1-80 0,-6 3-16 0,-7 1 0 0,-4 1 16 0,-5 2 0 0,-5 5 0 16,-5 3 0-16,-3 1-96 0,-5 1-32 0,-3 3 0 15,-4-6 0-15,-2-1-144 0,-1-1 0 16,1-4 0-16,-1-2 0 0,0-1-144 0,0-2 144 0,2-4 0 0,0-4 0 15,1 1-192-15,-2-8 192 0,1 0-192 0,-4-5 192 16,-1-2-464-16,-5-1 16 0,-1-6 0 16,-5-5-18240-16</inkml:trace>
  <inkml:trace contextRef="#ctx0" brushRef="#br1" timeOffset="83551.93">27825 7743 29487 0,'4'-1'2624'0,"1"0"-2112"0,-1 1-512 0,1 0 0 0,-1 0 128 0,2-3-128 0,5 2 0 0,8-1 0 0,6-2 560 0,4 2 0 0,5-1 0 0,-2 3 0 0,-1 0-288 0,0 5-48 0,-2 1-16 0,1 5 0 0,0 7 992 0,-1 1 192 15,1 10 32-15,-1 2 16 0,-1 3-400 0,-1 0-80 16,0 3 0-16,-7-11-16 0,-4-5-560 0,3 4-128 0,4 7 0 16,9 12-16-16,6 3-80 0,-1 4-16 0,-1 0 0 0,-2-4 0 15,-3-3-144-15,0 1 0 0,-1 2 0 0,-1 1 0 16,1 0 176-16,-2 2 0 0,0 0 0 0,-2 1 0 16,-3 3 64-16,-1 3 16 0,-2 3 0 0,-3 0 0 15,-2 2-256-15,-4-5 0 0,-2-3 0 0,-4 0 0 16,-4 0 0-16,-6-1 0 0,-2-2 0 0,-5 0 0 15,-3-4 128-15,-6 1-128 0,-3-4 0 0,-5 3 0 0,-6 2 0 16,-6-3 0-16,0-2 0 0,-7 0 0 16,-5 1-576-16,-3-4-64 0,-1-1-16 0,-2-5 0 15,2-3-1392-15,-5-3-256 0</inkml:trace>
  <inkml:trace contextRef="#ctx0" brushRef="#br1" timeOffset="84537.86">29493 8639 41471 0,'7'-3'3680'0,"2"2"-2944"0,-2 1-592 16,0 0-144-16,0 0 0 0,4-2 0 0,8 2 0 0,12-4 128 0,13-1-128 0,11-1 0 0,1 1 0 0,1 0 128 0,-5 1-1056 0,-3 2-224 0,-5 2-32 15,-3-2-16160-15</inkml:trace>
  <inkml:trace contextRef="#ctx0" brushRef="#br1" timeOffset="84805.18">29319 9047 40543 0,'-11'3'3600'0,"3"2"-2880"16,7-3-576-16,3 0-144 0,3-2 1024 0,1 0 192 15,2 1 16-15,3 2 16 0,10 3-608 0,10-6-112 0,11 0-16 0,10-2-16 16,7 0-176-16,7-4-48 16,8 2 0-16,-1-2 0 0,0 1-432 0,-4 2-96 0,-2-4 0 0,-4 4-16 31,-2 0-512-31,-7 2-112 0,-5 1 0 0,-4-2-19008 0</inkml:trace>
  <inkml:trace contextRef="#ctx0" brushRef="#br1" timeOffset="90941.19">31453 7599 40543 0,'0'-4'3600'16,"1"2"-2880"-16,0-2-576 0,1 4-144 0,1 0-624 0,0-3-144 0,1 1-48 0,2-2 0 0,2-2 816 0,2 0 176 0,0 2 16 0,-1 0 16 0,1 2 208 0,-5 2 32 0,-2 2 16 0,0 2 0 0,-2 2-48 0,-2 4-16 15,-2 0 0-15,-2 2 0 0,0 3-64 0,-2 1-16 0,-2 4 0 0,-2-1 0 0,-1 0-80 0,0 2-32 16,-2-1 0-16,0 1 0 0,-1-2-208 0,1 1 0 16,-1-1 0-16,0 0 0 0,1 0 0 0,2-3 0 0,2-2 0 15,3-4 0-15,2-2 0 0,2-2 0 0,4-1 0 0,4-4 0 16,3-1 0-16,2-1 0 0,5-2-144 0,2 0 144 31,3-4-272-31,1 1 32 0,2 1 16 0,1 0 0 16,0 3 0-16,0-2 0 0,1 4 0 0,-2 0 0 15,-2 4 224-15,1-2 0 0,1 3 0 0,-1 2 0 16,-1 1-144-16,-1 5 144 0,-2-4-128 0,-2 6 128 16,-1-1 0-16,-1 1 0 0,-4 1 0 0,-2 0 0 15,0 2 0-15,-3 0 0 0,-2 3 0 0,0-3 0 0,-1 5 0 16,0-1 128-16,-2 0-128 0,-2 0 128 0,-1 1-128 0,-2-4-256 15,-1 0 64-15,-3 0 0 0,-1-1 192 16,-2-2 0-16,-1 0 0 0,0-1 0 0,-1-1 0 0,-1-2 176 16,-2-2-48-16,0-1 0 0,-2 0-128 0,-1-2 0 15,-1-1 0-15,1-5 0 16,-2-1-848-16,2-1-112 0,-2-2 0 0,-1 0-16400 0</inkml:trace>
  <inkml:trace contextRef="#ctx0" brushRef="#br1" timeOffset="91224.3">31171 7732 35935 0,'-9'-20'1600'0,"6"8"320"0,1 0-1536 0,2 4-384 0,3 3 0 0,-1 4 0 0,3-1 256 15,3-5-32-15,4 0 0 0,7-5 0 0,5-4 160 0,5 1 48 0,3 1 0 0,1 2 0 0,3 3 48 0,0-1 16 0,2 0 0 0,1 2 0 0,-1 0 16 0,0 2 0 0,4-3 0 0,2 3 0 0,1-1-256 0,1 1-64 0,1-3 0 0,1-1 0 16,7-2-192-16,0-1 0 0,2 1 0 0,1 0 0 0,1 1 128 0,-1-2-128 16,1 5 0-16,0 0 0 15,-4-1-1104-15,-6 1-320 0,-5 0-64 0,-5 5-16 0</inkml:trace>
  <inkml:trace contextRef="#ctx0" brushRef="#br1" timeOffset="91889.23">30610 8698 39615 0,'8'0'3520'0,"3"-1"-2816"0,2 1-560 0,-2-1-144 0,1 1 384 0,7-4 32 0,13 1 16 0,19-3 0 0,22-4 160 0,16-5 48 0,12 2 0 0,5-6 0 0,1 0-448 0,-1-2-192 0,-2-2 160 0,1 3-160 0,1-1 0 0,-1 2 128 16,-1 0-128-16,-5 3 0 0,-1 4 128 0,-3 2-128 15,0 0 176-15,-6 4-176 0,-6 0 0 0,-6 1 0 16,-5 3-192-16,-8 2 48 15,-3 4-496-15,-2-1-80 0</inkml:trace>
  <inkml:trace contextRef="#ctx0" brushRef="#br1" timeOffset="93261.93">31279 8929 7359 0,'6'0'656'0,"-1"0"-528"0,-2 2-128 0,-1 0 0 0,-1-2 0 0,0 0-256 0,3 2 64 0,3-2-2912 0</inkml:trace>
  <inkml:trace contextRef="#ctx0" brushRef="#br1" timeOffset="93801.55">31092 9144 29487 0,'-10'-6'2624'15,"4"3"-2112"-15,1 0-512 0,1 1 0 0,3 0 1584 0,1 2 208 16,1-2 32-16,-1-1 16 0,0 0-416 0,0-5-80 0,1 0 0 15,2-2-16-15,1 1-768 0,2-1-160 16,0 0-16-16,3 0-16 0,-1-1 16 0,3 0 16 0,2 3 0 0,2-2 0 16,-1-3 16-16,5 1 0 15,-1-2 0-15,4 2 0 0,1-4-48 0,2 1-16 0,1-1 0 0,1 0 0 16,0 0-352-16,2 1 128 16,-1 1-128-16,2-1 0 0,-2 3 0 0,-1 5 0 0,-2 1 0 0,-5 3 0 15,-2 3 0-15,-4 3 0 0,-2 3 0 16,-3 1 0-16,-3 5 0 0,-3 7 0 0,-3 1 0 0,-4 5 0 15,-2 3-144-15,-3 0-48 0,-2 7-16 0,-4 0 0 16,0-1-48-16,-3 2-16 0,-2 4 0 0,-4-2 0 0,-1 3 32 16,-3-3 16-1,-3 1 0-15,0-2 0 0,-2-1 224 0,0-2-192 0,2-3 192 0,0 1-192 0,4-3 192 0,1-1 0 16,1-2 0-16,3 1 0 16,3-4 0-16,2-5 0 15,4-1 0-15,5-2 0 0,2-2 0 0,2-6 0 16,4 2 0-16,4-3 0 0,3-2 160 0,3-1-32 15,5 2 0-15,3-1 0 0,2-2-128 0,4-2 0 16,3 2 0-16,3-2 0 0,2 0 0 0,4 0-144 0,-2 0 144 0,2-2-208 31,0 2-224-31,0-2-32 0,-2 2-16 0,-2 0-12192 0,-2-3-2448 0</inkml:trace>
  <inkml:trace contextRef="#ctx0" brushRef="#br1" timeOffset="94270.85">32201 8886 23039 0,'5'-14'1024'0,"-4"5"192"0,2 0-960 0,-3 0-256 0,0 5 0 0,0 2 0 0,0 1 1696 0,0-3 288 0,1-2 64 0,-1-3 16 0,0-1 656 0,0 4 128 0,0-2 32 0,0 4 0 0,0-2-1584 0,-1 2-304 0,1 1-64 0,-2 2-16 0,1-1-416 0,-1 4-96 31,-2 2-16-31,-2 2 0 0,-2 4-128 0,-3 2-16 16,-2 4-16-16,-5 4 0 0,-1 5-224 0,-4 0 0 15,-4 7-144-15,-1 2 144 0,-2 4-272 0,-2 0 32 16,-2 6 16-16,0 3 0 0,0 4 0 0,5-3 0 16,2-1 0-16,6-6 0 0,3-5 32 0,7-3 16 0,5-3 0 15,5-5 0-15,4-7 176 0,6-2-160 0,5-2 160 16,3-3-160-16,3-1-160 0,1-6-16 0,5-1-16 0,3 0 0 15,6-3 176-15,3-4 48 0,3-2 0 0,1 0 0 16,2-3 128-16,0-2 0 0,2-1 128 0,-2-3-128 16,2-1 272-16,-4-3-16 0,-4-1 0 0,-3-2 0 15,-3-3 64-15,-5-3 16 0,-3-7 0 0,-7 3 0 16,-3 1-128-16,-6 2-16 0,-1-6-16 0,-7 0 0 16,-3-3 48-16,-4 1 16 0,-3-1 0 0,-6-1 0 15,-3 5 96-15,-2 0 32 0,-5 5 0 0,-1 0 0 0,-4 4-224 16,-1 6-144-16,0-2 192 0,-2 5-192 0,4-1 0 15,-1 8-256-15,-2-3 32 0,1 5 0 16,4 1-416 0,1 0-96-16,1-1-16 0,2 4-19152 0</inkml:trace>
  <inkml:trace contextRef="#ctx0" brushRef="#br1" timeOffset="100015.77">6664 4567 43311 0,'-1'-23'3840'0,"-2"5"-3072"0,-1 8-608 0,2 4-160 0,-1 3-480 0,0-5-128 0,-5-10-32 0,-7-9 0 0,-4-3 640 0,-9-1 0 0,-7 3 144 0,-10 2-16 0,-6 7 0 0,-9 5 0 15,-11 4 0-15,-9 2 0 16,-7 6-128-16,-5-1 0 0,-6 3 0 0,-6 3 0 16,-2-3-192-16,-4 2-96 0,5-2-32 0,-9 2 0 15,-5 0-240-15,-6-2-48 0,-5 3-16 0,1-2 0 16,5 1-224-16,-6-4-48 0,-5 1-16 0,-4 1 0 16,-2-3 240-16,-5 3 48 0,1 3 16 0,-10-2 0 0,-3 5 432 0,0 0 176 0,5 0-128 0,-3 4 128 15,-1 5-144-15,-3-1 144 0,1 0-160 0,0 0 160 16,13-2 0-16,-8 3 0 15,-4 3 0-15,1 3 0 0,6-5 512 0,-5 2 32 0,-4 5 16 0,3-1 0 16,11 3 208-16,3 0 64 16,6 4 0-16,6-1 0 0,6-2-544 0,15 5-96 0,14 1-32 0,24 1 0 15,17 0 240-15,12-5 48 0,7 1 16 0,14-7 0 16,9 0-240-16,13 3-48 16,13 2-16-16,10 7 0 0,13 4-160 0,6 0-176 0,6 9 48 0,19-2 0 15,21-2-144-15,10 5-32 0,7 1 0 0,10-4 0 31,11 0-672-31,7-9-144 0,3-3-32 0,10-1 0 16,9 3 80-16,1-7 16 0,-2-2 0 0,12-1 0 16,7 0 384-16,10-3 80 0,6 0 16 0,4 1 0 0,3-5 576 0,4-2 0 0,4 0 0 0,2-2 0 15,3 1-128-15,4-5 128 16,3 2 0-16,6 0 0 0,2 2 0 0,-8 1 160 16,-6-5-16-16,-4 2 0 0,-6-6 112 0,-2 0 32 15,0 1 0-15,-6-3 0 0,-1 1 416 0,-8-3 64 16,-3-2 32-16,-9-7 0 0,-6-4 80 0,-15-5 16 0,-10 1 0 15,-8-9 0-15,-5-6-64 0,-17-3-16 0,-13-2 0 16,-13-3 0-16,-9-1-240 0,-9-5-64 0,-6-7 0 0,-13-5 0 16,-9 1-32-16,-10-5-16 0,-7 0 0 0,-11-6 0 15,-6 3-144-15,-13-3-16 0,-10-4-16 0,-14-3 0 16,-11 2-288-16,-13 0-144 0,-13-4 16 0,-17 2 0 31,-11 2-256-31,-18 2-32 0,-14 3-16 0,-18 8 0 0,-15 5-96 16,-7 0-32-16,1 2 0 0,-9 1 0 0,-11 3-192 0,-2 6-32 0,-1 5-16 15,-21 4 0-15,-17 3-176 0,-8 8-48 16</inkml:trace>
  <inkml:trace contextRef="#ctx0" brushRef="#br1" timeOffset="122211.18">32406 6928 13823 0,'-17'-9'1216'0,"2"2"-960"0,5 2-256 0,5 4 0 0,0-1 304 16,-2 1 16-16,-9-6 0 0,-9-5 0 0,-7 2 608 0,-1-2 128 0,2 1 32 0,5 3 0 0,6 4-816 0,5-1-144 0,8 4-128 0,7-1 144 0,6 2 480 0,7 0 80 16,10 0 32-16,8 0 0 0,7 0 96 0,8-3 0 15,3 2 16-15,4 1 0 0,7-2-592 0,3 2-112 0,5-3-16 0,5 3-128 16,5 3 0-16,0-3-176 0,-3 0 0 15,-5 0 0-15,-4 0 176 0,-3 0 0 0,-6 2 0 0,-3 4 128 0,-4 0-128 0,-8 4 0 32,-5-2-176-32,-9 3 176 0,-5-1 0 0,-6 2 0 0,-3 1 0 0,-7 3 0 15,-2 0 128-15,-5 2 0 0,-4 4 16 16,-3 4 0-16,-6 5 816 0,-1 8 176 0,-5 3 16 0,-1 13 16 16,0 8-464-16,2 5-112 0,2 0-16 0,2-3 0 0,3 0-448 0,4 5-128 15,1 3 0-15,3 7 0 0,6 5 0 0,0-1 0 16,5-5 0-16,3 3-128 0,5 1 128 15,0 5 0-15,2 7 0 0,0-6-128 0,-2-1 128 0,0 11 0 0,0 12 0 16,-4 5 0-16,0-4 0 0,-5 10 0 16,0 12 0-16,-3 2 0 0,-3-4 0 0,-2 6 0 0,-3 8-192 0,-2-1 64 31,-4-5 128-31,0 2 0 0,-3 3 0 0,-1-3 128 16,1 0-128-16,-1-2 0 0,4 2 0 0,3 0 0 0,3-3 704 0,3-3 128 0,2-6 32 0,3-1 0 15,3 4 352-15,2-8 80 0,1-5 16 0,3 2 0 16,3-1-736-16,3-2-128 0,1-2-48 0,1 0 0 15,2 1-272-15,2 1-128 0,-2-5 0 0,1 3 128 32,-2 9-128-32,0-6 0 0,1 0 0 0,-5 1 0 0,-2 8 0 15,-5-3 0-15,-3-18 0 0,-9 13 0 0,-8 11 0 16,-5 1 0-16,-2-6 0 0,-4-3-176 16,-1 5-272-16,4-9-48 0,5-18-16 0,1 4 0 0,2 2 144 15,2-3 32-15,3-4 0 0,4-4 0 0,4-5 464 0,2 2 112 16,4 2 16-16,2-5 0 0,0-6 208 0,2-2 48 15,0 3 16-15,-1-5 0 0,-2-5-208 0,-1-8-32 16,0 0-16-16,-1-5 0 0,-3 0-144 0,-1 1-128 16,-4 5 144-16,-5-8-144 0,-2-5 0 0,-2-4 0 15,-4-2 0-15,-1-5 0 0,-3-6 0 0,0 0 0 0,-3-5 0 16,4-4 0-16,2-6 0 0,-2-5 0 0,0 0 0 0,0-3 0 16,0-4 0-16,0-2 144 0,3-4-144 0,1-3 128 15,1-2 96-15,3-2 16 16,1-2 0-16,-1 0 0 0,1-4-112 0,0-1 0 0,1-1-128 0,-2-2 192 15,0 0-192-15,-1 0 128 0,-3-2-128 16,-1 1 0-16,-1 2 160 0,-4-2-160 0,-4-1 160 0,-3 5-160 16,-1 2 256-16,-3 1-64 0,-5 2 0 0,-8 3 0 15,-8 6-192-15,-5 2 176 0,-5 7-176 0,-6 1 160 0,-3 3-160 16,-6 5 0-16,1 2 0 0,-1-1 128 0,0 3-128 0,1-2 160 16,6-1-160-16,7-3-13088 15,8 0-2720-15</inkml:trace>
  <inkml:trace contextRef="#ctx0" brushRef="#br1" timeOffset="123641.95">12291 4820 41471 0,'-18'-4'3680'0,"3"2"-2944"0,5 2-592 16,4-3-144-16,0 2 0 0,-7-1 0 0,-11-4 0 0,-18-4 0 0,-13-3-176 0,-8 0 176 0,-2 0-128 0,-2-2 128 0,-2 2 0 0,-2 0-128 0,1 4 128 0,0-3 0 0,1 8-272 0,-3-3 16 0,-2 2 16 15,-4 4 0-15,-2-1 80 0,-2 2 16 0,-2 2 0 0,-2 2 0 0,-3 2 144 0,0 0 176 0,0-2-48 16,-2 2 0-16,1 0-128 0,0 0-176 0,-1 2 48 0,4 1 0 16,1-3 128-16,3 4 0 0,2 2 0 0,5 0 0 15,5 4 0-15,1-1 0 0,2 3 0 0,2 0 0 16,3-3 0-16,3-1 0 0,7-2 0 0,2-3 0 15,3 2 0-15,2 0 0 0,3-1 0 0,1 0 0 16,0 0 0-16,0-1 0 0,2 0 0 0,2 0 0 16,1-4 0-16,1 0 0 0,2-4 0 0,1 1 0 0,5-2 0 15,-1 0 0-15,2 0 0 0,0 0 0 0,2-3 0 0,3 0 128 16,1-1-128-16,4 1 176 0,-1-3-16 16,4-1 0-16,1-1 0 0,2 0 0 0,1 0-16 0,3-1 0 15,2-1 0-15,4 0 0 16,3-3 32-16,6 0 0 0,1-2 0 0,7-1 0 0,4 0-176 0,6 0 128 15,4-2-128-15,2-2 128 0,1 3-128 0,3-1 0 16,1-3 0-16,-1 3 128 0,0 0-128 0,2 0 0 16,2-1 0-16,-2-1 128 0,-1 3-128 0,-1 0 0 15,0 1 0-15,0-3 0 0,-1 1 0 0,-1-2 0 16,0 3 0-16,-2 3 0 0,-3-1 0 0,-4 4 0 16,-1 2 0-16,-5 3 0 0,-4 0 0 0,-5 5 0 0,-4-2 0 15,-3 3 0-15,-4 0 0 0,-6 3 0 0,-1 0 0 0,-7 1 0 16,-6 2 0-16,-6 3 0 0,-7 5 0 0,-5 0 128 15,-7 4-128-15,-8 4 192 0,-9 5-192 0,-2 2 192 16,12-7-192-16,-5 4 0 0,-8 6 144 0,-3 8-144 16,1-2 0-16,6 3 0 0,10-7 0 0,8-1 128 15,9-8 112-15,8 3 16 0,6 0 16 0,6-2 0 16,8-1 144-16,3-3 32 0,3-3 0 0,7-2 0 16,6 0-288-16,7-1-160 15,3 0 192-15,5-3-192 0,4-3 0 0,6-4 0 0,7-2 0 0,5-2 0 16,7-1 0-16,9-2 0 0,13-4 0 0,9 1 0 15,6-2-512-15,7 0-192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38:50.72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1612 8850 23039 0,'-1'-2'2048'0,"1"-2"-1648"0,0-1-400 0,1 4 0 0,1-2 912 16,-1 2 112-16,0-5 0 0,2-6 16 0,0-1-1568 0,0-2-320 0,-1 8-64 0,1-2-16 0,-1 2 544 0,1 4 128 0,-1 0 0 0,-2 0 16 15,1 1-272-15,1 2-64 0,0 0-16 0,-1 2 0 0,1 1 1232 0,0-3 240 0,-1 3 48 0,2 0 16 16,-2-2 416-16,2 4 96 0,-2-4 16 0,0 2 0 15,1-1 0-15,1-1 16 16,-2-1 0-16,2 0 0 0,-1-1-128 0,1 1-16 0,-1 0-16 0,1-2 0 16,-1-1-560-16,0 2-128 0,0-1 0 0,-1 2-16 15,0 0-224-15,-1-3-32 0,3 2-16 0,-2-2 0 16,0 3-160-16,0 3-16 0,2-3-16 0,-2 4 0 0,2-2-160 16,-2-1 0-16,0 2 0 0,0-3 0 15,0 0 0-15,1 0 128 0,-2 2 0 0,1-1 0 0,-1 3-128 0,1-1 0 16,-1 0 0-16,0 2 0 0,0-3 128 0,0 0 0 15,1 0 0-15,-1 0 0 0,2 0 96 0,-1 1 16 16,1-2 0-16,0 1 0 0,0-2 16 0,1 0 16 16,0 0 0-16,1 2 0 0,1 0-112 0,-1-2-32 15,1 3 0-15,-2-2 0 0,2 1-128 0,-2 1 0 16,0-3 0-16,1 3 0 16,-1-3 0-16,-1 3 0 0,1 1 0 0,-1-2 0 0,2 2 0 0,-2-3 0 0,3 1 0 15,0 1 0-15,0-2 0 0,2 2 0 0,2-3 0 0,1 0 0 16,2 0 336-16,3-4 48 0,1 1 0 0,2 3 0 15,-1-2-224-15,1 2-32 16,1 2-128-16,0-2 192 0,0-2-48 0,1 2-16 16,-1 0 0-16,-1 2 0 0,0-2-128 0,-2 0 0 15,0-2 0-15,0 2 0 0,-1-1 0 0,-1 1 0 0,1 0 0 0,-1 0 0 16,2-3 0-16,0 2 0 0,0-1 0 0,0 2 0 0,-1 0 0 16,1 0 0-1,0 0 0-15,0-3 0 0,4 2 0 0,0-2 0 0,1 3 0 0,0-2 0 16,1 1 0-16,0 1 0 0,4-3 0 0,-2 3 0 0,-2 0 0 15,-1-3 0-15,0 3 0 0,-2-3 0 16,2 3 0-16,-2-2 0 0,1 0 0 0,0 0 0 0,-1 1 0 0,-3-2 0 16,0 3 0-16,-1 0 0 0,1 0 0 0,-1 0 0 15,-2 0 0-15,2 0 0 0,0 0 0 0,1 3 0 16,0-3 0-16,2 1 0 0,2 1 0 0,1-2 0 16,2 0 0-16,-1 2 0 15,-1 0 0-15,1-2 0 0,2 0 0 0,-2-2 0 0,0 0 0 0,-1 0 0 16,0 1 0-16,0-2 0 15,-1-1 0-15,0 2 0 0,-2-2 0 0,0-1 0 0,-1 2 0 0,-2-1 0 16,-3 1 0-16,3 2 0 16,0-1 128-16,0-1 80 0,1 6 32 0,0-3 0 0,1 3 64 0,2 0 16 0,2-3 0 0,1 0 0 15,1 4-320-15,0-4 0 0,-4 2 0 0,2-1 0 16,2 2 0-16,-1-1 0 0,0 2 0 0,-1-2 0 16,0 2 0-16,-1-1 0 15,-1-3-208-15,-1 1 80 0,1-2 128 0,-2 1 0 0,0 0 0 0,1-3 0 16,-1 1 0-1,3 0 0-15,0 0 0 0,1 0 0 0,-2 0 0 0,6 0 128 16,1-1-128-16,4 2 128 0,-2 1-128 0,2-2 0 0,1 2 0 0,1-3 128 0,3 3 128 0,-2 0 48 16,2 0 0-16,-3-1 0 0,0 1-304 15,0 0 0-15,-1 0 0 16,1-3 0-16,-1 3 160 0,0 0-160 16,-1 3 128-16,-2-3-128 0,0 0 0 0,0 0 0 0,-1 0 0 0,-1 0 0 0,0 1 0 0,-1 2 0 15,-3-1 0-15,1-2 0 0,4 0 0 0,2-2 0 16,2 2 0-16,1-3 0 0,4-2 0 0,1 3 0 15,3 4 0-15,-1-2 0 0,3-2 0 0,1 2 0 32,1 0 0-32,-4 0 0 0,-4 0 0 0,-1 0 0 15,0 0 0-15,-3 0 0 0,-4 0 0 0,1 0 0 0,0 0 0 16,0 0 0-16,-1 0 0 0,2 0 0 0,0-3 0 16,2 2 0-16,0 2 0 0,4-1 0 0,-2 0 0 0,3-1 0 15,3-1 0-15,1-2 0 0,0 1 0 0,-2 0 0 16,3 0 0-16,-3 1 0 0,-6 0 0 0,4 2 0 15,3-3 0-15,-1 0 0 0,1 3 0 0,-4-2 0 16,-2 2 0-16,0 0 0 0,-3 2 0 0,-1 1 0 16,-6-3 0-16,2 0 0 0,5 1 0 0,2 1 0 0,4 2 0 15,2-1 0-15,1-2 0 0,-1 1 0 0,-2 1 0 16,5 1 0-16,6-4 0 0,-1 0 0 0,-2 0 0 0,-6 2 0 16,-7 2 0-16,3-4 0 0,2 0 0 0,0 0 0 15,-1 0 0-15,-3 0 0 0,-3 2 0 16,-1-2 0-16,-2 0 0 0,-3 0 0 0,0 0 0 0,-2 1 0 15,-2 6 0-15,-1-5 0 0,-1 4 0 0,1-2 0 16,-1-4 0-16,1 2 0 0,1 0 320 0,1 0 144 16,2 1 32-16,3 0 0 0,1 1-496 0,2-1 0 15,2-2 0-15,1 1 0 0,-1 1 0 0,0-3 128 16,-1 3-128-16,-1-3 0 0,-1 3 0 0,0-3 0 0,-1 4 0 16,-1-4 0-16,0 2 0 0,-2-2 0 0,1-2 0 0,0 2 0 15,-2 0 0-15,2-3 0 0,2-1 0 0,3 4 0 16,-3-2 0-16,3 4 0 0,4-2 0 0,1 3 0 15,-1-3 416-15,-1 0-16 0,0 0 0 0,2 0 0 16,0 0-208-16,-2 0-64 0,-2 0 0 0,1 0 0 16,0-3-128-16,3 3 0 0,4-2 0 0,2 2 0 15,4-1 0-15,3 1 0 0,3 0 0 0,2 1 0 16,0-1 0-16,-2-1 0 0,-1 1 0 0,1-5 0 0,1 1 0 16,2-2 0-16,1 2 0 0,-2 2 0 15,0 0 0-15,-1 0 0 0,-1 0 0 0,-6-2 0 0,-4 0 0 0,0 2 0 16,0 4 0-16,3-2 0 0,3 0 0 0,2 0 0 15,0 4 0-15,3-2 0 0,0 4 0 0,-1-2 0 16,-2-1 0-16,1-2 0 0,-2-1 0 0,3 0 0 16,3 4 0-16,0-2 0 15,3-4 0-15,-4 2 0 0,-3 0 0 0,-4 0 0 0,-4 0 0 0,-2-2 0 16,-1 2 0-16,-1-3 0 0,2-2 0 0,-4 1 0 16,1 0 0-16,-3 2 0 0,1 2 0 0,-3-4 0 15,-1 4 0-15,-3-5 0 0,1 1 0 0,-2 1 0 16,-1 3 0-16,1-4 0 0,-2 2 0 0,2-1 0 15,3-1 0-15,1 1 0 0,3 0 0 0,0-3 0 0,-2 2 0 16,-1 1 0-16,2-2 0 0,-1 1 0 0,-2 0 0 16,-3-1 0-16,-1 0 0 0,-2-1 0 0,-2 0 0 0,-3 1 0 15,-2 1 0-15,-2 1 0 0,-1-4 0 0,0 4 0 16,-2 0 304-16,1 0-32 0,-1 0 0 16,2-1 0-16,-1 4 304 0,2-3 48 0,0 1 16 0,-1 1 0 15,1 1-640-15,1 0 0 0,2 0 0 0,2 0 0 16,1 0 0-16,1 1 0 0,2 1 0 0,-3-2 128 15,0 0-96-15,-5-2-32 0,-1 2 0 0,1 0 0 0,1 0 0 16,0 2 0-16,1-2 0 0,-4 1 0 0,0 1 0 16,-2 2 0-16,0-1 0 0,-3-2 0 0,0 1 0 15,0 1 0-15,-2-3 0 0,-1 0 0 0,1 1 0 0,-2 1 0 16,-1-2 0-16,0 3 0 0,-1-3 0 0,-1 1 0 16,1-1 0-16,0 0 0 15,1 3 0-15,0-3 0 0,1 0 0 0,1 0 0 0,3 1 0 0,-2 0 0 16,2 0 0-16,-1 2 0 0,3-3 0 0,2 0 0 15,-2 0 0-15,1 1 0 0,1-1 0 0,-1 0 0 16,-1 0 0-16,-1 2 0 0,-1 1 0 0,-2-2 0 16,-2 2 0-16,0 0 0 0,-1 2 0 0,-2-1 0 0,1 0 0 15,-3-1 0-15,0 4 0 0,1 1 0 0,-1-2 0 16,0 4 0-16,0-3 0 0,1 1 0 0,3 0 0 0,0 0 0 16,0 0 0-16,4 0 0 0,2 0 0 0,0 0 0 15,0-1 0-15,1-1 0 0,2 0 0 0,2 0 0 16,0 4 0-16,0-4 0 0,-3 4 0 0,1-4 0 15,-2 4 0-15,-1 3 0 0,-3-4 0 0,-2 4 0 16,-1 2 0-16,-2 1 0 0,-1 0 0 0,-2 0 0 16,1 2 0-16,-2 1 0 15,-2 3 0-15,0 1 0 0,0-1 0 0,1-2 0 0,0 2 0 0,2 0 0 0,0 0 0 16,0 3 0-16,2-4 0 0,0 1 0 0,3-2 0 0,-2 2 0 16,2-1 0-16,-2 2 0 0,0 0 0 0,-2 2 0 15,0-3 0-15,-2 4 0 0,-1 1 0 0,-2 3 0 16,1-3 0-16,-3 2 0 0,-2 0 0 0,-3 6 0 15,-4 5 0-15,-2-2 0 16,-2 0 0-16,1-3 0 0,0-3 0 0,6-6 0 16,0-3 0-16,2 3 0 0,0 3 0 0,1-1 0 0,1 3 0 0,3 1 0 15,1 0 0-15,3-1 0 0,1 2 0 0,2-3 0 16,4 3 0-16,0 1 0 16,2-3 0-16,0 1 0 0,1-3 0 15,-2 3 0-15,2-1 0 0,-4-1 0 0,0 0 0 16,-3 5 0-16,-2 1 0 0,-1 3 0 0,-2 0 0 0,-3 5 0 15,-2 3 0-15,-3-2 0 0,0-3 0 0,1-5 0 16,1-5 0-16,2-1 0 0,0-5 0 0,3 1 0 16,0-1 0-16,3 0 0 0,1-4 0 0,-1-1 0 15,4 2 0-15,-1 1 0 0,1 0 0 0,2 1 0 16,0-1 0-16,0 0 0 0,-1 1 0 0,1 3 0 16,0 7 0-16,-2-3 0 0,1 1 0 0,-2-1 0 0,-1-1 0 15,0 1 0-15,-1 3 0 0,-3-3 0 0,1 5 0 16,0-2 0-16,-2 3 0 0,0 3 0 0,1-9 0 15,0 4 0-15,1 1 0 0,1-2 0 0,2-9 0 0,2 2 0 16,1 1 0-16,2-2 0 0,0-5 0 0,3 2 0 16,0 0 0-16,4-3 0 0,-1 2 0 0,1-1 0 15,3 0 0-15,0 2 0 0,1 3 0 0,-3-4 0 16,1 2 0-16,-2 2 0 0,-1-1 0 0,-2 3 0 16,-3-1 0-16,-3 1 0 0,-3-1 0 0,-5 0 0 15,-4 7 0-15,-2 0 0 0,-3-1 0 0,-2 1 0 16,0-2 0-16,1 1 0 0,-1-2 0 0,4-4 0 0,2-3 0 15,3-3 0-15,2 3 0 0,2 1 0 16,5-4 0-16,0 1 0 0,5-4 0 0,2 0 0 0,1-1 0 16,0 1 0-16,1-3 0 0,0 0 0 0,0 0 0 0,-2-1 0 15,-2 1 0-15,1 0 0 0,-2 3 0 0,-2-3 0 16,-2 4 0-16,-3 1 0 0,-2-2 0 0,-3 6 0 16,-1 4 0-16,-4-1 0 0,1-2 0 0,-3 1 0 15,1 2 0-15,0-6 0 0,2-2 0 0,1-5 0 16,2-3 0-16,1-1 0 0,1-1 0 0,1-2 0 0,3-6 0 15,-1 2 0-15,1-1 0 0,2 2 0 0,1 0 0 16,0 1 0-16,2-1 0 0,1 1 0 0,0 3 0 0,1 1 0 16,0 0 0-16,0 1 0 0,0 1 0 0,-1 2 0 15,2-4 0-15,-4 1 0 0,1 1 0 0,-2 2 0 16,0 1 0-16,-1 0 0 0,-1 0 0 0,0-1 0 16,0-2 0-16,0 0 0 0,1-5 0 0,0 2 0 15,1-2 0-15,-1 0 0 0,3 2 0 0,-1-1 0 16,2-2 0-16,0 2 0 15,3-3 0-15,-2-2 0 0,1 0 0 0,-1 1 0 0,2-2 0 0,-2-2 0 0,1 2 0 16,0-1 0-16,-1 2 0 16,-1-1 0-16,-2 0 0 0,1 0 0 0,-1 0 0 0,-1 1 0 15,-1 2 0-15,-1-3 0 0,2 1 0 0,-4 2 0 0,2-4 0 0,-1 2 0 16,0 0 0-16,0-1 0 16,-1 0 0-16,0-1 0 0,-1 0 0 0,1 0 0 0,-1-2 0 0,-1 2 0 15,0-2 0-15,-2-2 0 0,1 2 0 0,-3-4 0 16,2 2 0-16,0-2 0 0,-2-2 0 0,0 2 0 15,0-2 0-15,-1 0 0 0,0 3 0 0,-2 0 0 16,0-1 0-16,-3 1 0 16,2 3 0-16,-4 0 0 0,-2 0 0 0,-2 0 0 0,1 3 0 0,-2-2 0 15,-2 2 0-15,1 0 0 0,-1 0 0 0,-1 1 0 0,2-2 0 16,-2-1 0-16,1 2 0 0,-3-3 0 0,-4 0 0 0,-2-4 0 16,-3-1 0-16,-2 1 0 0,0-3 0 0,-1-2 0 15,-3 3 0-15,0-3 0 0,3 2 0 0,0 3 0 16,2-1 0-16,-2 2 0 0,-1-1 0 0,-3 4 0 15,-2-2 0-15,-6 2 0 0,-2 0 0 0,-3 2 0 16,1-1 0-16,-1 2 0 0,0-1 0 0,-2-1 0 16,-1 2 0-16,-3-1 0 15,-4-2 0-15,-2 0 0 0,-1-2 0 0,3-1 0 0,4 2 0 0,2-1 0 0,-3-2 0 16,-3-1 0-16,-6 0 0 0,-1 3 0 0,-1-2 0 16,2-1 0-1,1 4 0-15,-3 1 0 0,4 0 0 0,-4 0 0 0,-7 0 0 0,-3 0 0 0,0 0 0 0,3 1 0 31,13-1 0-31,-6 0 0 0,-11 0 0 0,0 0 0 16,4-1 0-16,0 1 0 0,4-3 0 0,-2 1 0 0,4 1 0 0,-2-3 0 0,1 3 0 0,1-1 0 16,2-1 0-16,-2 0 0 0,-4-1 0 0,-1 4 0 15,0 0 0-15,2 0 0 0,4 4 0 0,-1-1 0 16,1-2 0-16,-4 1 0 16,-1 0 0-16,0 3 0 0,5-2 0 0,2 1 0 0,0 1 0 0,-2 1 0 15,0 0 0-15,-1 2 0 16,-1-2 0-16,3-2 0 0,6 2 0 0,1-3 0 15,-3 2 0-15,-1-5 0 0,1 2 0 0,4-4 0 0,6 0 0 0,0-2 0 0,1 1 0 0,-1-4 0 16,-2 1 0-16,-3 0 0 0,0 0 0 0,-3 0 0 16,0-1 0-16,2 4 0 0,5-3 0 0,-2 2 0 15,1 1 0-15,0 0 0 0,5 3 0 0,-2-3 0 16,-1 6 0-16,2-3 0 0,4 3 0 0,3-3 0 16,2 4 0-16,-2-1 0 15,1 0 0-15,-1 0 0 0,-2-3 0 0,0 1 0 0,3-2 0 0,2 1 0 0,3 0 0 16,2 0 0-16,2 0 0 0,-1-3 0 0,-1 1 0 15,-2 2 0-15,3-1 0 0,0 1 0 0,-2 0 0 0,-1 0 0 16,-1 0 0-16,9 0 0 0,6 0 0 16,-1 1 0-16,-5 1 0 0,1-2 0 0,-2 3 0 0,3 0 0 31,-2 0 0-31,3 1 0 0,5-2 0 0,-3-1 0 16,-1 3 0-16,-2-3 0 0,0 3 0 0,1 0 0 15,0-2 0-15,0 2 0 0,1-2 0 0,0 2 0 16,1 2 0-16,-2-2 0 0,1 2 0 0,0 0 0 15,-2 0 0-15,-3 4 0 0,2-3 0 0,0 1 0 16,1-2 0-16,-1 2 0 0,2-2 0 0,0 0 0 0,4 0 0 16,-1-2 0-16,2 2 0 0,1-3 0 0,-1 0 0 0,0 1 0 15,2-1 0-15,-1-3 0 0,1 0 0 0,-1 2 0 16,-2-2 0-16,-2-2 0 0,-2-1 0 0,0 2 0 16,-2-4 0-16,1 4 0 0,1-2 0 0,1 0 0 15,0-1 0-15,-1 1 0 0,4 1 0 0,0 1 0 16,2 1 0-16,0 0 0 0,3-3 0 0,-1 6 0 15,2-3 0-15,-1 0 0 0,0 0 0 0,1 1 0 16,2 1 0-16,-1-2 0 0,2 0 0 0,-1 0 0 0,0 0 0 16,0 0 0-16,2 0 0 0,-3 3 0 0,1-3 0 0,-1 4 0 15,1-1 0-15,0 0 0 0,2 0 0 0,0 1 0 16,4 1 0-16,-1-4 0 0,0 4 0 0,1-5 0 16,2 4 0-16,1-4 0 0,0 4 0 0,1-4 0 15,-1 0 0-15,1 0 0 0,0 0 0 0,-1 0 0 31,0 0-480-31,-2 0-32 0,1 0-16 0,-2 2 0 0,1-1 144 0,-2 2 16 0,1-1 16 0,-1 0 0 16,2 0 224-16,-1 1 128 0,2-3-160 0,1 1 160 0,0-1 0 16,1 0 0-16,2-1 0 0,0 1 0 0,0-3 0 15,1-1 0-15,-1 2 0 0,2-4 0 0,-1 2 0 16,1-2 0-16,-1 0 0 0,0-1-144 0,-1-1 144 16,1 0 0-16,0 2 0 0,-1-4 0 0,0 4 0 0,0-4 0 15,1 2-144-15,-2-5 144 0,2 1 0 0,-1-1 0 16,1 0-144-16,-1-2 144 0,2-2 0 0,-1-2 0 15,1 1 0-15,-2-2 0 0,3-1 0 0,-1-3 0 16,1 1 0-16,0-1 0 0,1 0 0 0,2-2 0 16,-2 1 0-16,1-4 0 0,-1 1 0 0,0-3 0 15,0 1 0-15,1-3 0 0,-1 3 0 0,0-2 128 16,2-2-128-16,-1-4 0 0,1 0 0 0,1 0 144 16,2 1-144-16,1-2 128 0,1 2-128 0,1 1 0 0,1-2 0 0,-2 1 0 15,2-1-240-15,0-1 32 0,-1 2 0 0,1 0 0 16,-2-1 32-16,1 2 16 0,-1 1 0 0,-2 2 0 15,0 3 160-15,-1-1 0 16,-1 3-144-16,0 2 144 0,-2 1 0 0,-1-1 0 0,2 1 0 0,-3 1 0 16,3 0 0-16,-1 0 0 15,2-2 0-15,1 1 0 0,-1-1 0 0,1 1 0 0,0 0 0 0,0-1 0 16,0 4 0-16,-2-3 0 0,2 1 0 0,0 0 0 16,-1-1 0-16,0 0 0 0,0 6 0 0,1-3 0 0,-2-3 0 15,1 0 0-15,0-1 0 0,-1 2 0 0,-1-1 0 16,2 1 0-16,0 3 0 0,1 1 0 0,0 2 0 15,-2-4 0-15,4-4 0 0,-1-3 0 16,1-2-224-16,1-1 32 0,-1 1 0 0,-1 2 0 0,1 1-80 0,-4 2-16 16,2 2 0-16,-2-2 0 0,-2 1 288 0,2 3-128 15,-2-1 128-15,0 1 0 0,1 0-160 0,-1 0 160 16,1-1-128-16,1 1 128 0,1 0 0 0,-2 1 0 16,2-5 0-16,0-1 0 0,1-2 0 0,0 1 0 15,0-1 0-15,0 3 0 0,0 2 0 0,0-2 0 16,1-6 0-16,0-3 0 15,2 2 0-15,-2-1 0 0,0 3 0 0,-1-3 0 0,1 2 0 0,-1-2 0 0,0 4 0 16,-1 0 0-16,0 1 0 0,1 1 0 0,-1-1 0 0,1 3 0 16,-1-1 0-16,1 1 0 0,0 4 0 0,0-3 0 15,0 2 0-15,0-2 0 0,0 3 0 0,-2-1 0 16,1 1 0-16,0 0 0 0,-3 0 0 0,0-2 0 16,1 2 0-16,-1-2 0 0,-2 0 0 0,0-2 0 15,-2 1 0-15,1-1 0 0,-1 1 0 0,1 0 0 16,0 6 0-16,-1-4 0 15,2 2 0-15,-1-1 0 0,0 2 0 0,4-1 0 0,-1 4 0 0,1-4 0 0,1 1 0 16,2-1 0-16,1 1 0 16,0-2 0-16,2 0 0 0,-1 0 0 0,2-1 0 0,-1 1 0 0,-2 7 0 15,1-1 0-15,1-2 0 0,-2-7 0 0,0 1 0 0,0 0 0 32,1-1 0-32,-2 5 0 0,0-1 0 0,-2 4 0 0,1-2 0 0,1 1 0 0,-1 2 0 0,0 1 0 15,1 4 0-15,1-4 0 16,0-1 0-16,3-4 0 0,0 1 0 0,1-2 0 0,2 4 0 0,0-4 0 15,2-1 0-15,0 2-128 0,-1 5 128 0,1-5 0 16,1 2 0-16,0-4 0 0,0 3 0 0,-2-1 0 0,1 2 0 16,-2-1 0-1,1-1 0-15,-2 2 0 0,0 2 0 0,-1 1 0 0,0 5 0 0,-1-4 0 0,-2 0 0 0,1 0 0 16,-1-1-176-16,1 2 176 0,-2 1-208 0,-1 2 80 47,1-2-592-47,-1 2-112 0,1 0-32 0,1 2 0 0,0 0-336 15,-1 2-64-15</inkml:trace>
  <inkml:trace contextRef="#ctx0" brushRef="#br0" timeOffset="1154.18">5088 4548 27647 0,'-7'-6'2448'0,"1"2"-1952"0,2-1-496 0,3 4 0 0,1-2 1280 0,-3 1 176 15,0-3 16-15,-4-4 16 0,-1-3-880 0,0-2-176 0,2 2-48 0,1 2 0 0,2 2-16 0,0 1-16 0,2 4 0 0,-2 0 0 0,2-1-352 0,-1 4 0 16,-1 0 0-16,0 4 128 15,0-1-128-15,-1 3 0 0,2-2 0 0,-1 2 0 0,1 1 336 0,-1 2 112 16,2-1 0-16,0-1 16 0,1 3 304 0,0-4 48 16,0 4 16-16,1-3 0 0,2 2-352 0,-2-6-64 15,0 2-16-15,0 0 0 0,2 4-80 0,1 3 0 16,-1 1-16-16,0 3 0 0,0 2-176 16,1 6-128-16,0 4 144 0,1 6-144 0,-1-2 160 0,-1 6-160 15,0 5 160-15,-2 3-160 16,-1 0 160-16,-1 5-160 0,-3 9 160 0,-1 0-160 0,0-6 0 0,0 7 0 15,-2-1 0-15,1-1 0 16,-1-5 0-16,2-10 0 0,2-3 0 0,-1 1 0 0,0 1 0 0,1 2 0 0,-1-4 0 16,3-3 0-16,-1-3 144 0,5-1-144 0,-2-4 128 0,2-2-128 15,2-3 384-15,-2 0-16 0,2-3 0 0,1-3 0 16,-1-2-368-16,-1 0 128 16,-1-1-128-16,-1-3 0 0,-1 0 0 0,0 0 0 0,1-5 0 0,-2 2 0 15,0-4 0-15,-3-2 0 0,2-1 0 0,-1-3 128 16,-1 0-128-16,-1-3 0 0,-1-1 0 0,-1-4 0 15,1-2 384-15,-1-3 16 0,1-5 0 0,0-2 0 16,0-5-112-16,3-7-32 0,-1-2 0 0,3-5 0 0,3-4-48 0,0-2-16 16,1 1 0-16,1-4 0 15,3-9-16-15,0 0-16 0,1 0 0 0,0 1 0 0,0 0-160 0,0 1 0 16,0 4 0-16,-3 1 0 0,0 5 0 0,0 1 0 16,-1-2 0-16,0 0 0 0,0 5 0 0,-1 3 0 31,0 3 0-31,-2 5 0 0,0-3 0 0,-2 2 0 0,0 3 0 0,-2 2 0 0,0 4 0 0,-2 1 0 15,0 2 0-15,0 2 0 0,1 5-208 0,-1-5 16 16,0 3 16-16,1 0 0 16,0 3 176-16,1 0-160 0,0 0 160 0,1 1-160 15,0 0 160-15,1 0 0 0,0-1 0 0,1 3 0 16,0-1 0-16,1 0 0 0,0 1 0 0,-1 2 0 0,2 0 0 0,-2 0 0 0,1 2 0 16,0 2 0-1,0-1 0-15,-2 2 0 0,0 1 0 0,0 0-128 0,0 1 128 0,-1 2 0 0,0 0 0 0,-1 4 0 31,0-1-768-31,0 2-80 0,-1 6-16 0,2 1-12816 16,0-4-2560-16</inkml:trace>
  <inkml:trace contextRef="#ctx0" brushRef="#br0" timeOffset="3306.36">4343 6256 13823 0,'-18'-1'1216'0,"5"2"-960"0,0 1-256 0,2-1 0 0,3 4 5824 0,2-1 1136 0,-3 5 208 0,-10 4 64 16,-10 12-5616-16,-12 10-1104 0,-10 13-240 0,-3 8-32 0,-1 4-240 0,-2 7 0 0,-6 15 0 0,-8 9 0 0,-5 4 128 0,-4 7 64 0,-5 3 32 15,-7 5 0-15,-4 6 32 0,-7 2 16 0,-5 5 0 0,0 0 0 16,4 2 96-16,10-17 16 0,11-12 0 0,-6 5 0 15,-3 7-240-15,5-4-144 16,5-13 192-16,9-12-192 0,9-8 0 0,8-12 0 16,8-8 0-16,11-13-12976 0,6-13-2656 0</inkml:trace>
  <inkml:trace contextRef="#ctx0" brushRef="#br0" timeOffset="3765.75">7098 6047 43311 0,'-11'2'3840'0,"0"-1"-3072"0,3 4-608 0,3-1-160 0,1 0 464 0,-3 5 64 0,-8 0 16 0,-11 11 0 0,-11 9-544 0,-11 10 0 0,-11 12 0 0,-9 10 0 0,-7 8 0 15,-5 10 0-15,-7 4 0 0,-8 11 0 0,-11 15 0 0,-7 3 0 0,0 2 0 0,-1 1 0 0,5-3 0 0,-5 3 0 16,-2 4 0-16,0-4 0 0,4 1 192 0,5-6 48 16,4-2 0-16,3 1 0 0,5-3-240 0,5-4 0 15,3-4 0-15,9-7 0 16,8-8-528-16,7-8-208 15,6-8-32-15,7-8-18944 0</inkml:trace>
  <inkml:trace contextRef="#ctx0" brushRef="#br0" timeOffset="4182.03">10150 6025 40543 0,'-16'8'3600'0,"-1"2"-2880"15,-1 2-576-15,2 2-144 0,3 1 784 0,4-2 128 0,-7 7 32 16,-13 15 0-16,-15 21-704 0,-17 19-240 0,-11 14 144 0,-2 3-144 16,2-3 0-16,-1 0-144 15,-2 2 0-15,-3-7 0 0,1-3 144 0,-1-2-208 0,-6 2 80 0,-5 2 128 16,-3 1-272-16,-5-1 64 0,4-6 16 0,-2 1 0 15,-2 1 192-15,-9 6 0 0,-2 3 0 0,-1 1 0 16,2-6-128-16,6-2 128 0,8-8-208 0,-2 3 80 16,-3 4-432-16,9-4-80 15,10-7 0-15,10-8-17456 0</inkml:trace>
  <inkml:trace contextRef="#ctx0" brushRef="#br0" timeOffset="4581.87">12898 6372 45151 0,'-32'6'2000'0,"8"0"416"0,-1 4-1936 0,5 0-480 0,6 3 0 0,2-4 0 16,-5 10-144-16,-18 12-128 0,-20 17-32 0,-21 18 0 0,-15 14 304 15,-11 10 0-15,-3 6 0 0,1-5 0 16,7-6 192-16,-6 7 0 0,-12 9 0 0,-5 4 0 0,1-3-192 15,7-2 0-15,12-11 0 16,-2 6 0-16,0 5 0 0,5-8 144 0,9-7-144 0,8-6 128 16,2 7-128-16,5-6 0 0,3 2-160 0,3-7 160 15,5-6-656-15,4-7-48 0,10-6 0 0,-1-3-18496 16</inkml:trace>
  <inkml:trace contextRef="#ctx0" brushRef="#br0" timeOffset="5029.64">16781 6524 40543 0,'-41'20'3600'0,"4"1"-2880"0,9-3-576 0,8-1-144 0,0 1 256 16,-19 11 32-16,-34 22 0 0,-41 29 0 0,-26 17-800 0,-12 11-144 0,1 2-48 0,4-5 0 0,5-1 576 0,2-6 128 0,4-3 0 0,-1 5 0 0,0 3 240 0,-1-1 80 16,4 0 0-16,-1 3 16 0,4 2 240 0,-5 3 32 15,-3 2 16-15,2 1 0 0,2 1-96 0,2 3-16 0,-3 2 0 0,5-5 0 16,9-11-320-16,-4 7-192 16,-6 6 192-16,3-5-192 15,11-13 0-15,-5 6 0 0,0 4 0 0,1-6 0 0,9-8-208 0,5-2-160 0,5-7-16 0,8-6-16 31,9-3-208-31,8-10-32 0,10-6-16 0,15-16-17920 0</inkml:trace>
  <inkml:trace contextRef="#ctx0" brushRef="#br0" timeOffset="5505.33">18107 6565 42383 0,'-14'14'1872'0,"3"-3"400"0,0 2-1824 0,2 0-448 0,3-1 0 0,1 0 0 15,-2 4-240 1,-9 13-144-16,-12 18-16 0,-14 15-16 0,-11 16 240 0,-12 8 176 0,-11 11-208 0,-8 0 80 16,-9 8 128-16,-8 1 256 0,-10 4-64 0,-9 3-16 0,-4 7 208 15,-7 0 64-15,-4-5 0 0,-2 8 0 16,-3 3-48-16,1 0 0 0,1-6 0 0,-4 7 0 0,-1 6-192 0,-4 3-32 15,-2 0-16-15,1 2 0 0,1-1 32 0,1 2 16 16,2-3 0-16,1 4 0 0,-2 4-208 0,3-1 0 16,5-1 128-16,-9 7-128 0,-4 8 0 0,-2 2 0 15,1-2 0-15,4-5 0 0,4-6 0 0,3-4 0 16,3-2 0-16,6-5 0 0,8-8 0 0,6-5 0 16,5-2 0-16,9-11 0 0,7-3-256 0,6-8 16 15,8-8 0-15,12-9 0 16,9-14-640-16,12-7-128 0,7-12-16 0,12-4-17792 0</inkml:trace>
  <inkml:trace contextRef="#ctx0" brushRef="#br0" timeOffset="6001.76">17950 10020 43311 0,'-11'1'3840'0,"2"2"-3072"0,3-1-608 0,2 2-160 0,2 2-352 0,-3 0-96 16,-5 7-32-16,-10 9 0 0,-8 10-1040 0,-11 11-208 0,-5 9-32 0,-6 5-16 0,-2 0 1776 0,-3 2 576 0,-3 4 0 0,-4 2 0 0,-4 4 144 0,-4 6 48 16,-7 5 0-16,-3-1 0 0,-1-4-368 0,-4 4-64 0,-3 0-16 0,-7 3 0 15,-8 3-64-15,-4 1-32 16,-2-3 0-16,-7 2 0 0,-7 6 32 0,-7 5 0 0,-4 4 0 0,-5 1 0 15,-1 1 272-15,-4 3 64 0,-6 5 16 0,-3 3 0 16,-5 5-160 0,-6 2-16-16,0 6-16 0,-1-5 0 0,7-2-288 0,-8 6-128 0,-4 12 128 0,2-1-128 0,11-9 0 15,-8 8 128-15,-2 6-128 0,4-6 0 0,6-5 0 16,4 0-224-16,4-2 32 0,11-4 0 16,8-10-496-16,10-3-80 0,10-5-32 0,11-9 0 15,11-9-368-15,10-12-80 0,13-10-16 0,7-9-16752 0</inkml:trace>
  <inkml:trace contextRef="#ctx0" brushRef="#br0" timeOffset="6454.65">18515 12404 41471 0,'-26'20'1840'0,"5"-3"368"0,-1-1-1760 0,3 0-448 0,5-2 0 16,1 1 0-16,-8 5-384 0,-17 18-176 0,-27 24-16 0,-20 18-16 0,-12 5 256 0,-1 1 48 0,-3-1 16 0,-1 0 0 15,-3 3 800-15,0 0 176 0,1-5 16 0,-3 6 16 0,-3 5-336 0,-2 4-64 0,-2 3-16 0,-4 0 0 0,0 3 48 0,-6 1 0 0,-1 5 0 0,-3 1 0 0,-2 2-64 0,1 2-16 0,3 2 0 0,1-4 0 16,0 2 176-16,4-2 48 0,7-8 0 0,-1-1 0 16,3 1-80-16,7-10-16 0,8-5 0 15,9-10 0 1,6-5-1024-16,10-8-208 0,8-10-32 0,12-3-19568 0</inkml:trace>
  <inkml:trace contextRef="#ctx0" brushRef="#br0" timeOffset="6787.15">18439 14699 43311 0,'-30'31'3840'0,"1"-5"-3072"0,8-7-608 0,6-7-160 16,-1 2 832-16,-12 14 144 0,-24 28 32 0,-31 27 0 31,-21 24-1344-31,-7 9-272 0,4-8-48 0,6-9-16 0,5-8 480 0,-2-3 192 0,-1-2-176 0,-2-4 176 15,-3 0-384-15,0-5 0 16,2-8 16-16,-10 0-12512 0,-11-2-2512 0</inkml:trace>
  <inkml:trace contextRef="#ctx0" brushRef="#br0" timeOffset="7214.74">11103 13538 36863 0,'-33'22'3264'0,"4"-6"-2608"0,-1 0-528 0,7-2-128 16,7-3 1888-16,2-1 352 0,-5 2 64 0,-19 14 0 15,-16 15-2048-15,-14 10-400 0,-1 6-96 0,3-4-16 16,4-1 256-16,3-3 192 0,1 2-48 0,-1 0 0 0,-4 2 16 15,-8 4 0-15,-4 3 0 0,-8 4 0 0,-4-1-160 16,-8 3 0-16,-5 5 0 0,-9 7 0 16,-6 1 192-16,-6 3 0 0,0-3 0 0,-7 6 0 0,-2 0-32 0,-1 2 0 15,3 1 0-15,0-5 0 0,5-2-304 0,7-10-64 16,8-8-16-16,5-6-13472 16,7-4-2688-16</inkml:trace>
  <inkml:trace contextRef="#ctx0" brushRef="#br0" timeOffset="7657.88">8270 13893 33167 0,'-28'12'2944'0,"4"-5"-2352"0,1-4-464 0,4 0-128 0,7-3 3600 0,2 1 704 0,-4 1 144 0,-13 2 32 0,-19 6-3632 0,-21 7-720 0,-14 12-128 0,-7 9 0 0,2 9-176 0,-5 4 16 15,-6 9 0-15,-10 10 0 0,-9 9-32 0,-10 6 0 0,-9 7 0 16,-5-1 0-16,-2 2-144 0,-3-2-48 0,-3 3 0 0,1-2 0 16,5-3 384-16,-4 4 0 0,1 3-144 0,4-4 144 15,6-6 320-15,8-2 128 0,11-5 32 0,-2 1 0 16,3 0-480-16,9-12 0 0,12-11-208 0,9-6 64 15,7-6-864-15,4 0-160 16,4-6-48-16,6-3-18736 0</inkml:trace>
  <inkml:trace contextRef="#ctx0" brushRef="#br0" timeOffset="8052.92">6047 13982 50687 0,'-47'9'2240'0,"8"-6"464"0,1 0-2160 0,8 1-544 0,13-2 0 16,1 4 0 0,-9 0-896-16,-22 8-304 0,-28 12-48 0,-27 15-16 0,-8 12 480 15,-1 8 80-15,-1 10 32 0,-1 3 0 0,1 8 528 0,-1 2 144 0,9-3 0 0,-3 4 0 16,-8 6 0-16,-5 1 0 0,-3-1 0 0,0 2 0 16,-6 5 640-16,3-4 80 0,2-6 32 0,-1 2 0 0,0 6 320 15,2-4 64-15,-2-2 16 0,6-2 0 0,5-3-640 0,8-8-128 16,11-3-32-16,1-3 0 15,5 0-592-15,8-4-112 0,11-6-32 0,8-12 0 16,8-4-1024-16,7-6-192 0,8-2-64 0,12-6 0 16</inkml:trace>
  <inkml:trace contextRef="#ctx0" brushRef="#br0" timeOffset="8401.66">4210 13793 49759 0,'-32'12'4416'0,"5"-1"-3520"0,10-4-720 0,8-3-176 0,2 1 432 16,-8 5 48-16,-14 6 16 15,-18 9 0 1,-16 13-944-16,-15 9-176 0,-9 10-32 0,-4 1-16 0,5 2 672 0,-2-3 128 0,-3 0 16 0,2-3 16 16,18-10-160-16,-17 12 0 0,-27 13 0 0,-17 12 0 0,-4 0-176 0,1-4-64 15,7-5-16-15,-1-3 0 16,0-2-352-16,3-2-80 0,1-2-16 0,4-2-13312 15,6 0-2688-15</inkml:trace>
  <inkml:trace contextRef="#ctx0" brushRef="#br1" timeOffset="23737.6">1747 11281 4607 0,'-3'-5'400'0,"-1"0"-400"15,1 3 0-15,2-2 0 0,0 2 1792 0,1-2 256 0,-1 2 64 0,-2-2 16 0,-1-6-2128 0,0-1-336 0,-3 1-112 0,0 0-32 0,-2 0 288 16,2 2 48-16,1 1 16 0,-2 1 0 0,1 2 256 0,-1 1 48 0,1 0 16 0,1 1 0 0,1 2 192 0,0-1 64 0,0 2 0 0,1-1 0 0,2 2 1280 0,-2-2 256 15,2 0 48-15,-1 3 16 0,1-3-64 0,-1 3 0 16,2 0 0-16,1-2 0 16,-1 2-656-16,2-1-144 0,0-1-32 0,3-1 0 15,0 3-272-15,-1-6-64 0,3 3-16 0,-1-1 0 0,4-1-96 0,-1-1-32 16,0 2 0-16,0-2 0 0,-1 1 64 0,0 1 16 0,1 1 0 16,-2 0 0-16,0 0-256 15,0 0-48-15,1 1-16 0,0 1 0 0,-1 1-176 0,2-2-16 0,0 2-16 16,1-3 0-16,2 2-32 0,1-2 0 0,1 0 0 15,-1 0 0-15,2 0 0 0,2-2 0 0,0 2 0 0,1-4 0 16,1-1-48-16,-1 1-16 0,0 1 0 0,0 0 0 16,3-1 32-16,-1 2 0 0,-1 1 0 0,-2-2 0 15,0 3 32-15,1 0 0 0,-3-2 0 0,2 2 0 16,1 0-64-16,-1 0-128 0,0 0 192 0,1 0-64 16,-1 0 16-16,0 2 0 0,0-2 0 0,-2 0 0 0,-2 3-16 15,3-3 0 1,0 0 0-16,2 1 0 0,0 1-128 0,1-2 0 15,0 0 0-15,0 0 0 0,-1-2 128 0,-1 1 32 0,3 1 16 0,0-3 0 0,2-1-48 0,0 2 0 32,-2 2 0-32,1-2 0 0,0 0-128 0,-1 2 192 15,1 2-192-15,0-2 192 0,0 2-192 0,-1 0 160 16,1 0-160-16,-1 0 160 0,-1 1-160 0,2 0 0 16,0-3 0-16,1 4 0 0,0-4 0 0,1 3 0 15,2-3 0-15,-1-3 0 0,3 3 192 0,-1-4 16 16,1 1 0-16,-1 0 0 0,1-1-16 0,0 0 0 0,1 0 0 15,-1-2 0-15,0-1 16 0,0 0 0 0,-2 1 0 16,-1 1 0-16,-2 1-208 0,1 0 176 0,1 1-176 0,1 0 160 16,-3 0-160-16,1 0 0 0,-1 1 0 0,3 0 128 15,-1 0-128-15,2 2 0 0,0-4 0 0,1 4 0 16,3-4 0-16,0 2 0 0,-2 2 0 0,-1-4-176 16,0 2 176-16,2-1 0 0,4 2 0 0,2-1 0 15,-2-2 0-15,-1 1 0 0,1 1 0 0,0-2 0 16,-3 2 256-16,0 1 96 0,2-3 16 0,1 4 0 15,1-3-368-15,-1 0 0 0,0 3 0 0,-1-3 0 16,0 3 0-16,-2 0 0 0,-1 0 0 0,-1 0 0 0,0 0 0 0,-1 0 0 16,-4 0 0-16,0 0 0 0,6 3 0 0,0-2 0 15,4 1 0-15,2-2 0 0,1 0 0 0,1 0 0 16,0-2 0-16,-2 1 0 0,-8-2 0 0,4 0 0 16,4 0 0-16,0-1 0 0,-6 2 0 0,-1-1 176 15,3 0-16-15,2 1 0 0,4 0 16 0,-1-2 0 16,4 4 0-16,-5-2 0 0,-1 2-176 0,2 0 0 15,7 0 0-15,3 0 0 0,-4 0 0 0,-2 0 0 16,1 0 0-16,-1 0 0 0,-1-3 0 0,-3 3 0 0,3-1 0 16,-3 1 0-16,1 0 0 0,1 0 0 0,0 0 0 15,-1 0 0-15,3 0 0 0,-1 0 0 0,-1 0 0 0,-6 0 0 16,-3 0 0-16,3 0 0 0,8 0 0 0,4 0 0 16,0 0 0-16,-2 0 0 0,-8 0 128 0,2 1-128 15,2 2 0-15,-1-1 0 0,0-1 0 16,-3 2 0-16,1-1 0 0,-2-2 0 0,-3 2 0 0,-1 0-176 15,-2-2 176-15,0 0 0 0,-3 0 0 0,3-2 0 16,4 0 0-16,1 2 0 0,0-2 0 0,1-1 0 16,4 2 0-16,1 1 0 0,0-2 0 0,1 2 0 15,0 0 0-15,0 0 0 0,1 2 0 0,1-2 0 16,0 1 0-16,1 2 0 0,-4-3 0 0,-2 2 0 0,-3 2 0 0,5-3 0 16,3 4 160-16,2-3-160 0,-1 0 0 0,-3 1 0 15,-2 0-128-15,-1 0 128 0,-2-2 0 0,0 1 0 16,-2-2 0-16,3 0 0 0,1 0 0 0,0 0 0 15,-6 0 0-15,-1-2 0 0,3 2 0 0,1-1 0 16,4 1 0-16,0-3 0 0,0 3 0 0,-3-2 0 16,-3 2 0-16,-2 2 0 0,1-2 0 0,-2 3 0 15,-1-3 0-15,-3 3 0 0,1 0 0 16,-5-2-128-16,1 3 128 0,-2-2 0 0,-1 1 0 0,-2 0 0 16,0 0 0-16,-2-3 0 0,0 4 0 0,-2-4 0 0,-1 2 0 15,-2-2 0-15,0 1 0 0,-1-1 0 0,2-1 0 16,-2 1 0-16,1 0 0 15,-1-2 0-15,2 2 0 0,-1-3 0 0,3 2 0 0,-1-2 0 0,0 1 0 16,0 1 0-16,1-2 0 0,0 1 0 0,0 1 0 0,1 1 0 16,-4-3 0-16,1 2 0 15,1-2 0-15,-2 3 0 0,0-2 0 0,-2 1 0 0,0 1 0 16,0-3 0-16,1 1 0 0,-1 1 0 0,-1-2 0 0,0 3 0 16,1-2 0-16,-1 0 0 0,1-1 0 0,0 1 0 15,0 1 0-15,-1-3 0 0,0 2 0 0,0-2 0 0,-1 2 0 16,-2-2 0-16,2-1 0 0,-3 1 0 0,2 1 0 0,-2-3 0 15,2 2 0-15,-2-5 0 0,1 2 0 16,-1 1 176-16,1-1-32 0,0 1 0 0,1 1-144 0,-1 0 0 16,1 3 0-16,-1-1 0 0,1 0 0 0,-1-1 0 15,2 1 0-15,-1 0 0 0,1 0 0 16,0 0 0-16,0-1 0 0,-2 1 0 16,0 0 0-16,1 0 0 0,-1-1 0 0,1 2 0 15,-2-2 0-15,2 2 0 0,-1-4 0 0,1 2 0 16,-1-2 0-16,1 0 0 0,0-3 0 0,1-1 0 15,1 0 0-15,-1 0 0 0,1-2 0 0,-2 0 128 16,2-1-128-16,-1 3 128 0,0 0-128 0,-1-2 128 16,1 2-128-16,-1 0 0 0,-1 2 0 0,-1-1 0 0,0 1 0 15,-1 0 0-15,0 0 0 0,-1 2 0 0,-1-2 0 0,-1 0 208 0,0-1-48 0,-2 0-16 16,0-1-144-16,0-1 0 0,-3-1 0 0,2-2 0 16,-1 1 0-16,-1 0 0 0,2-3 144 0,0 1-144 15,-2-8 144-15,2 1-144 0,0-3 192 0,1-1-192 16,1-2 320-16,1 2-32 0,2-1-16 0,-1 1 0 15,2 0-144-15,2 1-128 0,0-2 144 0,0 1-144 16,2 4 160-16,0 0-160 0,0 2 160 0,1-1-160 16,-2 1 240-16,1 1-48 0,0 5-16 0,-1-3 0 0,2 1-176 15,-1-3 0 1,1 0 0-16,0 0 0 0,-1 3 0 0,-1 0 0 0,1-2 0 0,-1-4 0 0,0 2-128 0,1 1 128 16,0 1 0-16,-2 2 0 0,1 0 0 0,-1-3 0 15,3-1 0-15,0-1 0 0,0 1 0 0,1-2 0 16,-1 0 0-16,2 1 0 0,-2 1 0 0,2 1 0 15,-1 1 0-15,-1 2 0 16,0-3 0-16,0 3 0 0,0 0 0 0,-2 0 0 0,1 0 240 16,-2-1-48-16,1 1 0 0,-2 0 0 15,0 2-192-15,-1 2 128 0,-1-1-128 0,0 0 0 16,0 0 0-16,-2 1 0 0,0-3 0 0,-1 1 0 0,1 0 0 16,0-2 0-16,0 2 0 0,2-3 0 15,-2-1 0-15,2 2 0 0,1-2 0 0,0 2 0 16,-1-7 0-16,2 2 0 0,-1 2 0 0,1 0 0 15,1 3 0-15,-2 0 0 0,1 0 0 0,-1 1 0 16,0 1 0-16,-1-1 0 0,-1 3 0 0,0 0 0 16,1 1 0-16,-2 2 0 0,0-3 0 0,-1 2 0 15,0 0 0-15,0-3 0 0,1 4 0 0,-1-4 0 0,0 3 0 16,3-1 0-16,0 1 0 0,-2-3 0 0,3-2 0 16,0 1 0-16,0-1 0 0,0-1 0 0,2 0 0 0,-1 0 0 15,1 0 0-15,0-2 0 0,0 1 0 0,-1-1 0 16,2 2 0-16,-2 0 0 0,0 1 0 0,0 1 0 15,-1-1 0-15,0 2 0 0,0 1 0 0,-1-1 0 16,0 1 0-16,0 2 0 0,-1 0 0 0,1 1 0 16,0 1 0-16,-1 0 0 0,0 2 0 0,0-4 0 15,1 4 0-15,-2-3 0 0,2 2 0 0,0 1 0 16,-2 1 0-16,3-1 0 0,-1 1 0 0,1 2 0 16,0-3 0-16,0 2 0 0,0 2 0 0,0-2 0 15,0-1 0-15,0 1 0 0,0 1 0 0,0 0 0 0,-1 2 0 16,1-1 0-16,-2-2 0 0,2 4 0 0,-2-3 0 0,1 3 0 15,-2 0-128-15,1 0 128 0,-1 0 0 0,0 0 0 16,-1 3 0-16,0-3-128 0,2 0 128 0,-1 1 0 16,2-1 0-16,-1 3 0 0,2-3-128 0,0 0 128 15,0 0 0-15,0 0 0 0,0 0 0 0,1 0 0 32,0 0-448-32,-1 0 32 0,0 0 0 0,0 0 0 0,0 0-912 0,0 0-176 15,0 0-32-15,0 0-16 0,0 0-496 0,0 0-80 0</inkml:trace>
  <inkml:trace contextRef="#ctx0" brushRef="#br1" timeOffset="26314.98">8619 9043 20271 0,'-6'-5'1792'0,"1"4"-1424"0,1-3-368 0,4 3 0 16,0 0 1488-16,0-2 240 0,-1 0 32 0,-2-7 16 0,3-3-496 0,5 1-80 0,4-4-32 0,4 1 0 0,5 1-832 0,2 2-160 0,-1-2-48 0,2 0 0 0,0 4-128 0,-3 0 0 0,-4 4 0 0,-4-1 0 0,-1 5 0 0,-5 2 0 0,-3-3 0 0,-2 6 0 0,-2-1 416 16,0-2 208-16,-4 0 32 0,-1 0 16 0,0 0 624 0,-2 0 128 15,1 4 32-15,-3-4 0 0,0 3-592 0,-2-3-112 16,0 0-32-16,0-3 0 0,2 3-160 0,-1-2-48 16,6 0 0-16,1 2 0 0,2-5-112 0,1 2-16 0,3 2-16 15,2-4 0-15,0 3 128 0,3 0 16 16,1-4 16-16,0-1 0 0,1 4-320 0,0 3-64 0,-1-3-16 15,2 3 0-15,-2 0-128 0,-1 3 0 0,0 0 0 0,-2 4 0 16,0-1 0-16,-1 4 0 16,1 2 0-16,-3 3 0 0,0 1 0 0,-1 0 0 15,-2 0 0-15,1 0 0 0,-2 3 0 0,0-1 0 0,-1 2 0 0,-1 0 0 16,0 1-128-16,0 1 128 0,1-3 0 0,1 3 0 16,0 3 0-16,2 1 0 0,2 2 0 0,0-3 0 15,1 3 0-15,0 1 0 16,2-1 0-16,-2 1 0 0,2-6 0 0,-2 4 0 0,-1 2 0 0,0-7 0 0,0-3 0 0,-3 3 0 15,1 10 0-15,-4 4 0 16,-3 7 0-16,-1-2 0 0,-1 6 0 0,-1-3 0 16,-2 2 0-16,0 0 0 0,1-1 0 0,3-7 0 0,3-10 0 0,3 1 208 15,1-1-16-15,5 3-16 16,1 1 144-16,5-3 16 0,2-1 16 0,0-3 0 0,2 1-96 0,0-1 0 16,2 1-16-16,-3-1 0 0,0 3-240 0,-1-2 0 15,-1 2 0-15,-3-3 0 0,-2 1 0 0,-3-1 0 0,-1 1 0 0,-3-1 0 16,-2 4 0-16,-2-1 0 0,0 0 0 0,-3 0 0 31,0-2 0-31,-1-1 0 0,2-3 0 0,-2 0 0 16,0 3 0-16,0-2 0 0,2 1 0 0,3-4 0 15,3-2 144-15,5-2-16 0,-1-2 0 0,2-2 0 16,2 1 192-16,3-5 16 0,0 2 16 0,2 0 0 16,-1 2-160-16,1-2-16 0,-3-1-16 0,1 1 0 15,-2 0-160-15,-1-2 0 0,0 2 0 0,-3 0 0 0,0-1 0 16,-1 1 0-16,-4 3 0 0,1 2 0 0,-1-5 0 15,-2 5 0-15,-1-1 0 0,0 2 0 0,0 0 0 16,0-1 0-16,1-3 0 0,0 0 0 0,1-2 0 0,0 3 0 16,3-6 0-16,0 2 0 0,2 1 0 0,0-4 0 15,1 1 0-15,-1-1 0 0,1 1 0 0,0-3 0 16,-1 3 0-16,0-4 0 0,0 1 0 0,1 0 0 16,-2-2 0-16,0 1 0 0,-2 0 0 0,1-3 0 15,1 3 0-15,-1-3 0 0,-2 0 0 0,1 0 0 16,-2 0 0-16,0 0 0 0,1 0 320 0,-1-3 0 15,2 3-16-15,-2 0 0 0,1 0-128 0,0-3-32 16,0 0 0-16,-1 1 0 0,2 1-144 0,-2-2 0 16,2 1 0-16,-1 0 0 0,2 0 0 0,0 1 0 0,0-2 0 0,-1-1 0 15,1 2 0-15,1 2 0 0,-1-2 0 0,1 0 0 16,0 2 0-16,0 0 0 0,0 0 0 0,0 0 0 16,0 0 0-16,0 0 0 0,1 0 0 0,-1 2 0 15,0-2 128-15,0 0-128 0,0 0 128 0,0 0-128 16,0 0 208-16,21 11-32 0,-16-8-16 0,1-3 0 0,3 0-160 15,0 0 0-15,1-2 0 0,2 1 0 0,-1 1 0 0,1-5 0 16,4 3 0-16,1 0 0 0,0-2 0 16,0 4 0-16,3 0 0 0,0 0 0 0,-3 2 0 0,2 0 128 15,0 4-128-15,1 0 0 0,-1 1 0 0,-1-1 0 16,1 1 0-16,-1 2 0 0,2-3 0 16,1 0 0-16,0 0 0 0,1-2 0 0,3 0 0 15,0-2 0-15,2-1 0 0,2-1 0 0,0 0 0 0,1-1 0 16,1 1 0-16,0-2 0 0,1 2 0 0,-1 0 0 15,2 0 0-15,1 2 0 16,-1-2 0-16,0 0 0 0,-1 1 0 0,1-1 0 0,0-1 0 0,-2 1 0 16,0 1 0-16,-3-1 0 0,3 3 0 0,-2-1 0 15,0-2 0-15,1 0 0 0,1 0 0 0,2-2 0 16,3 2 0-16,2-4 0 0,2 1 0 0,0-2 0 0,-1 1 0 16,3-2 0-16,-1 0 0 0,-3-2 0 0,-4 2 0 15,-1 0 0-15,2 0 0 0,-1-1 0 0,3 4 0 0,-1-2 0 16,0 3 0-16,-2 0 0 0,0 2 0 0,-3 0 0 15,0 0 0-15,-1 0 0 16,-1 2 0-16,0 0 0 0,1 0 0 0,-3-2 0 0,-1 3 0 0,0-3 0 16,0 3 0-16,2-3 0 0,4 2 0 0,0-4 0 15,1 0 0-15,0 1 0 0,0-2 0 0,-1-3 0 16,2 2 0-16,2-4 0 0,1 0 0 0,-1 0 0 0,-2-1 192 16,-2 1-32-16,1 2-16 0,-4-2 0 0,-2 1 0 15,-1 1 0-15,0 1 0 0,-1 0 0 16,-1 2-144-16,-2-1 0 0,0 1 0 0,0 0 0 0,-1-1 0 0,0 2 0 15,0-2 0-15,0 1 0 16,0 1 0-16,-1-2 0 0,1 2 0 0,-2 1 0 16,-2-2 0-16,-2 1 0 0,1 0 0 0,0 2 0 0,-1 0 0 0,0 0 0 15,-2 0 0-15,1 0 0 0,0 0 0 0,-1 0 0 16,0 0 0-16,-2 0 0 0,-3 0 0 0,0 0 0 16,-1 2 0-16,-2-2 0 15,0 2 0-15,-2-2 0 0,2 3 0 0,-3-3 0 0,-1 1 0 0,0-1 0 16,-1 2 0-16,2-2 0 0,-2 0 0 0,0 3 0 0,1-3 0 15,-1 0 128-15,1 1-128 0,-1-1 0 0,1 2 0 16,1-2 128-16,-1 0-128 0,0 0 0 0,2 0 0 16,-3 0 0-16,0 0 0 0,0 0 0 0,0 0 0 0,0 0 0 15,0 0 0-15,0 0 0 16,0 0 0-16,0 0 0 0,0 0 0 0,0 0 0 0,0 0 0 0,0 0 0 16,0 0 0-16,0 0 0 0,0 0 0 0,0 0 0 15,0 0-224-15,0 0 32 0,0 0 0 0,0 0 0 0,0 0-176 16,0 0-16-16,0 0-16 0,0 0 0 0,0 0 128 15,0 0 16-15,0 0 16 0,0 0 0 0,0 0-48 16,0 0-16 0,0 0 0-16,0 0 0 15,-2-22-352-15,2 10-80 0,0-7-16 0,-1-4-21408 0</inkml:trace>
  <inkml:trace contextRef="#ctx0" brushRef="#br1" timeOffset="28084.21">11731 11313 23951 0,'-5'0'2128'0,"0"0"-1696"0,3 0-432 16,1 0 0-16,1 0 832 0,-2 0 64 0,-1 0 32 0,-1 0 0 0,-2-2-688 0,2 1-240 0,3-4 144 0,2 0-144 0,3-1 720 0,-1-1 64 0,1 1 16 0,1 1 0 0,-1 2-272 0,-3-1-48 0,0 4-16 0,-2 0 0 15,-3 0 128-15,-2 2 32 0,-1 6 0 0,-4-2 0 16,-3 3-192-16,-2-2-48 0,-3 5 0 0,0-3 0 16,-1 1-240-16,-1-4-144 15,0 0 160-15,-2 1-160 0,4-1 624 0,-5 1 16 0,1-4 16 0,-3 0 0 16,-1 0 48-16,1 1 16 0,0-4 0 0,1 2 0 16,1-1-352-16,-4-1-80 0,-7-1-16 0,-2 1 0 0,1-2-144 15,-1-2-128-15,-1 1 192 0,-2-3-192 16,0 2 0-1,-4-2 0-15,0 4 0 0,-2 2 0 0,2 0 0 0,-3 0 0 0,-4 2 0 0,-1 1 0 16,0 0 0-16,1-3 0 0,2 2 0 0,1-2 0 16,-1 0 0-16,-1 0 0 0,-1 0 0 0,0 0 0 0,2 2 0 0,1-2 0 15,2 0 0-15,0-4 0 0,0-2 240 0,1 0-64 16,4 0-16-16,-3 2 0 0,0-2-160 0,-2 2 0 16,-1 2 0-16,3 2 0 0,3 0 0 0,-4 0 0 31,-4 2 0-31,-2-4 0 0,0 2 0 0,5 0 0 15,2 0 0-15,1 0 0 0,0 2 0 0,1 0 0 16,-2 1 0-16,4 0 0 0,6-1 0 0,-2 2 0 0,-2-2 0 16,1-2 0-16,1 4 0 0,1-4 0 0,2 0 0 15,2 0 0-15,4 0 0 0,0-2 0 0,-1 2 144 16,3 0-144-16,-1-2 176 0,1 2-48 0,1-2 0 16,3-1 0-16,3 2-128 0,0-4 0 0,2 2 0 0,3-1 0 15,-1-2 0-15,3-1 192 0,-1 1-192 0,1-1 192 16,-1 1-64-16,1-1 0 0,-1 1 0 0,0 0 0 15,-1 0-128-15,1 0 0 0,-2 2 0 0,1-1 0 16,-1 1 0-16,0 1 0 0,1 0 0 0,-3 2 0 0,5 1 0 16,-2 0 0-16,1 0 0 0,-1 0 0 0,2 0 0 15,1 0 128-15,3 1-128 0,0 2 128 0,3-3 128 16,1 1 0-16,3-1 16 0,0 0 0 0,2 0 80 0,0-1 16 16,2 2 0-16,0-1 0 0,2 2-176 0,-1-2-16 15,1 4-16-15,0 1 0 0,-1 1-160 0,0 0 0 16,-1 2 0-16,-1 0 0 0,0 2 0 0,-2 3 0 15,0-3 0-15,1 0 0 0,-2 2 0 0,0 1 0 16,-2 2 0-16,2-1 0 0,-1 1 0 0,1 3 0 16,0 6 0-16,0 3 0 0,1-1-128 0,-1 2 128 15,3 5-160-15,-1 4 160 0,1 0 0 0,0 1 0 0,1 0 0 16,1 3 160-16,1-2-160 0,0-1 0 0,6 5-192 16,-2-2 192-16,1-5 0 0,0 2 0 0,4 2 0 0,-1-1 0 15,1-4 0-15,-1 2 0 0,-2 0 0 0,-1 3 128 16,-1-1-128-16,-2 1 0 0,-5 1 0 0,0 2-176 15,-3 1 176-15,-3 1 0 0,0-4 0 0,-1-7 0 16,-1-5 0-16,0 7 0 0,-2 10 0 0,-1 4 0 16,3-2 0-16,2-7 0 0,1-2 0 0,1-5 0 0,2-3 0 15,2-1 304-15,-1-8-48 0,1-1-16 16,-1-1 32-16,2-2 16 0,0 5 0 0,-1-5 0 0,-1-2-112 0,-1 3-32 16,-1-3 0-16,-1 2 0 0,-3 2-144 15,0 0 0-15,-2 1 0 0,-1 1 0 0,-1 1 0 16,0-4 160-16,-1 2-160 0,-1-2 160 0,-1-3 80 0,1 0 16 15,0-4 0-15,3-2 0 0,-1-3-128 0,3-1 0 16,-1 0-128-16,2-5 192 0,2 2-192 0,-2-1 0 16,3-4 0-16,1-2 0 0,0-5 0 0,1-3 0 15,2-2-192-15,-1-8 192 16,1-3-1056-16,-1-1-96 0,1 4-32 0,0-6-20128 0</inkml:trace>
  <inkml:trace contextRef="#ctx0" brushRef="#br1" timeOffset="30359.15">1668 11253 36863 0,'-6'0'3264'0,"1"1"-2608"0,4 2-528 16,0-3-128-16,2 2 272 0,-2-2 32 0,-3 1 0 0,-1 4 0 16,-3-1-304-16,2 0 0 0,1-1 0 0,2 0 0 0,0-1 0 0,2-2 0 0,0 0 0 0,-1-2 0 0,2-1 0 0,0-2 0 0,2 3 0 0,-1-4 160 0,1 2 224 0,1 2 64 15,-1 2 0-15,0-3 0 0,1 6-176 0,0-3-16 16,0 0-16-16,2 0 0 0,0 0-96 0,2 2-16 16,0-2 0-16,0 4 0 0,2-4 64 0,1 2 0 15,1-1 0-15,0 2 0 0,2-3 32 0,0 2 16 16,2 3 0-16,0-2 0 0,2 1-48 0,0 0 0 15,1 0 0-15,2-1 0 0,-1-2-48 0,2 1-16 16,4-2 0-16,1 0 0 0,0-2 16 0,1 1 0 0,2 1 0 16,0-5 0-16,2 1-144 0,0 0 0 0,1 2 144 15,-1-2-144-15,0 0 192 0,-2 4-16 0,0 0-16 0,0 0 0 16,-1 0-160-16,-1 4 0 0,2-4 0 0,-2 1 128 16,-1 2 48-16,1-1 0 0,2-2 0 0,0-2 0 15,2-1 160-15,0 0 48 0,0-1 0 0,1 0 0 16,0-2-192-16,0 0-16 0,1 1-16 0,-1 0 0 15,0 0 16-15,1 1 0 0,1 1 0 0,0-4 0 0,1 5-176 16,-3-2 0-16,-1 2 0 0,-1 1 0 0,-2 2 0 16,-1 1 0-16,-1 2 0 0,-2 0 0 0,-2 1 0 15,2-2 0-15,1 1 0 0,1 1 0 0,0 0 0 0,2 0 0 16,-2-1 0-16,0-2 0 0,3 2 0 0,-2-2 0 16,1-1 0-16,-1 2 0 0,4-1 224 0,0-2 16 15,-2 0 0-15,4-2 0 0,1-2-80 0,2 2-16 16,1-2 0-16,-1-2 0 0,4 1-16 0,-2 0 0 15,-1 2 0-15,0 0 0 0,0-2-128 0,-3 4 0 16,0 1 0-16,-3 0 0 0,0 3 0 0,-3 0 0 16,2 3 0-16,-3-1 0 0,-1 1 0 0,1 0 0 15,2 3 0-15,-2-5 0 0,-1 2 0 0,1 0 0 0,5 0 0 16,4 0 0-16,3-2 0 0,-1 0 0 0,2-2 0 16,0 1 0-16,4-3 0 0,0-3 160 15,-1 0 16-15,3-4 0 0,1 1-16 0,3 0 0 0,2 0 0 16,-2 2 0-16,-2 0-160 0,-1 2 0 0,-3 2 0 0,-2 0 0 15,-3 2 0-15,-2 2 0 0,-1 0 0 0,0-2 0 16,0 4 0-16,0 1 0 0,0-1 0 0,-2-2 0 16,1 2 0-16,2-3 0 0,4 4 0 0,0-1 0 15,-4 0 0-15,2 0 0 0,3-2 0 0,0-2 0 0,1 0 0 16,0-2 0-16,1 0 0 0,-2 0 0 0,-2 2 0 16,3-2 0-16,7 0 0 0,-2 0 0 0,-4 3 0 15,0-2 0-15,3-1 0 0,0-1 0 0,0 1 0 16,-4-3 0-16,-4 1 0 0,4 0 0 0,2 0 0 0,1 2 0 15,1-3 0-15,-2 2 0 0,-3 1 0 0,-2-2 0 16,-1-2 0-16,-3 2 0 0,-3-2 0 0,-1 1 0 16,0 2 0-16,-1-1 0 0,3 2 0 0,-4-3 0 15,-1 6 0-15,1-3 0 0,3 2 128 0,2 2 0 16,-1-2 0-16,0-2 0 0,1 0 96 0,0 0 16 16,0 0 0-16,-3 0 0 0,1-2-240 0,1-2 0 15,2 2 0-15,-2 2 0 0,3-3 0 0,-2 2 0 16,-5-2 0-16,-3 1 0 0,-1 1 0 0,-2-2 0 0,1 0 0 15,0-1 0-15,-3 1 0 0,-1-3 0 0,0 2 0 16,-2 2 0-16,-1-4 240 0,2 0 0 0,0 2 0 0,0-2 0 16,-1 2 80-16,1 2 32 0,1-2 0 0,1 1 0 15,1 3-352-15,-1-2 0 0,2 4 0 0,-1-2-128 16,-1 0 128-16,1 3 0 0,-1-2 0 0,-1 2 0 16,0-1 0-16,-1-1 0 15,-3 2 0-15,-1-1-128 0,-1-1 128 0,-3 2 0 0,1-3 0 0,-4 0 0 16,1 0 0-16,0 0 0 0,-2 0 0 0,0-3 0 15,0 3 0-15,-1-1 0 0,2 1 0 0,-1 0 0 16,1-2 0-16,0 2 0 0,-1 0 0 16,2 0 0-16,0 0 144 0,0 0-144 0,0 0 192 0,0 0-192 15,-1 0 0-15,-1 0 0 0,1 0 0 0,-3 0 0 0,0 2 0 16,-1-2 0-16,-1 1 0 16,0 2 0-16,-2-3 0 0,1 2 0 0,-2-2-192 0,0 0 48 15,-1 2 144-15,0 0 144 0,0-2-16 0,0 4-128 0,1-4 208 0,0 2-64 16,1 2-16-16,0-2 0 0,1 0-128 15,-1 0 0-15,3 1 0 0,0-3 0 16,0 3 128-16,2 0-128 0,0-3 0 0,0 4 128 0,0-4 48 0,1 3 0 0,-1-3 0 0,-1 3 0 16,1 0-176-16,-4 0 0 0,1 3 0 0,-1 0 0 15,-1-2 0-15,-1 2 0 0,0 4 0 0,-1 2 0 16,0 5 0-16,-1-1 0 0,-1 2 0 0,-1 7 0 16,0 1 0-16,-1 0 0 0,1-1-144 0,1 5 144 15,-2 3 0-15,3 1 0 0,0 2 0 0,2-1 0 16,1-2 0-16,3-1 0 15,0 0 0-15,2-4 0 0,-4-9 0 0,2 6 0 16,1 4 0-16,2 3 0 0,-3-6 0 0,1 5 0 0,-1 4 0 0,0 9 0 0,-3 0 0 16,-3 1 0-1,-1 2 0-15,-3-4 0 0,-4 2 0 0,0-1 0 0,-3 7-128 0,0-3 128 0,-1-1 0 0,0 0 0 16,1 0 0-16,3-5 0 0,1-4 0 0,3-4 0 16,3-2 0-16,2-4 0 15,1-2 0-15,1-1 0 0,2-3 0 0,1-2 0 0,1-1 0 0,-1 2 0 16,1-2 0-16,-2 0 0 0,0 0 0 0,0 0 0 15,-2 6 0-15,0 4 0 16,-2-7 0-16,-1 6 0 0,-1 1 0 0,-2 5 0 0,-3 1 0 0,-1-3 0 16,-2-1 0-16,-1-3 0 0,-1 1 0 0,-1-3 0 15,1-1 0-15,0 3 0 0,-2 2 0 0,2-2 0 16,2-3 0-16,2-3 0 0,1 0 144 0,2-6 96 16,1-1 16-16,2-2 0 0,1 3 320 0,1-4 64 0,0 2 0 0,0-4 16 31,0-1-528-31,1 0-80 0,1 0-48 0,1 1 0 15,-1-3 0-15,1 2 0 0,-2-3 0 0,2 0 0 16,-1 0 0-16,-1 0 0 0,0-2 0 0,1 0 0 16,-1 1 0-16,-1-4 0 0,0 2 0 0,0-3 0 15,0 0 0-15,0-4 0 0,1 1 0 0,0 0 0 16,1 0-1328 0,-2 3-256-16,0 0-48 0,11-26-16 0,-6 14-80 0,0-1 0 0,0-3-16 15,0-6-20096-15</inkml:trace>
  <inkml:trace contextRef="#ctx0" brushRef="#br1" timeOffset="44288.47">20713 8911 14735 0,'-1'-4'1312'0,"0"2"-1056"0,2-1-256 0,0 3 0 0,1 0 1600 0,-1-1 256 0,1-5 48 0,1-1 16 0,2 1 576 0,0-4 112 0,1 4 16 0,0 0 16 0,-1 4-848 0,-1 4-160 0,0 1-32 0,-1 0-16 0,0 7-624 0,-2 2-112 15,0 5-16-15,0 1-16 0,2 4-448 0,-2 1-96 16,0-1-16-16,3 4 0 0,0 7-128 0,2 3-128 0,1 2 192 16,1 2-192-16,0-4 0 0,-1 5 0 0,0-1 0 15,-2 3 0-15,-3-3 0 0,0-1 0 0,-1-2 0 16,-1-3 0-16,-3-5-192 0,1 2-64 0,-2 2 0 0,1 1 0 31,-2-2-640-31,0-1-128 0,1-5-16 0,-2 2-16 0,2-3-992 16,-2-3-192-16,0 0-32 0,0-6-11552 0</inkml:trace>
  <inkml:trace contextRef="#ctx0" brushRef="#br1" timeOffset="44781.91">20623 8828 14735 0,'-5'-15'1312'0,"3"3"-1056"0,1-1-256 0,1 3 0 0,1 4 1808 0,1 0 304 15,2-1 64-15,3-8 16 0,5-7 704 0,5-7 144 16,3-3 32-16,2 4 0 0,3-1-1280 0,-1 3-240 15,1 3-48-15,1 3-16 0,1 0-768 0,-1 1-144 0,0 3-48 16,0 0 0-16,1 4-528 0,-3 0 0 0,-3 5 0 0,4-1 0 16,2 4 128-16,2 4-128 0,1 0 192 0,0 4-192 15,1 4 0-15,0 1 0 0,-3 1 0 16,1 2 0-16,-4 2-384 0,-1 1 0 0,-2 1 16 0,-3 2 0 16,-2 5-32-1,-2-1-16-15,-4-2 0 0,-1 1 0 0,-4 5 176 0,-2-2 48 0,-2 5 0 0,-4-3 0 0,-3-1 192 16,-4 1 0-16,-2 0 0 0,-2 1-144 15,-5-1 144-15,-2-2 176 0,-2 2-48 0,-5-1 0 16,-3 1-128-16,-1-1 160 16,2-7-160-16,-7 2 160 0,-2-1 32 0,-6-1 0 0,0 0 0 0,0-4 0 0,7-1 0 0,-3-1 0 15,-5 2 0-15,-1-4 0 0,2-2-192 0,0-4 0 16,4 2 0-16,4-3 0 0,5 0 0 0,4-5 0 16,3 1-144-16,1-4 144 31,2 0-512-31,2-1-32 0,6-3-16 0,3 3 0 15,5 2-768-15,3 0-144 0</inkml:trace>
  <inkml:trace contextRef="#ctx0" brushRef="#br1" timeOffset="45581.95">22089 8095 19343 0,'-3'0'1728'0,"1"-3"-1392"0,0 3-336 15,2 0 0-15,0 0 1072 0,-1 0 144 0,0-2 16 0,-3 0 16 0,0 2-128 0,-1 0-32 0,-1 0 0 0,-2 0 0 0,0 2-480 0,0 0-96 0,-1 2-32 0,-1 2 0 0,0 0 288 0,-1 3 64 0,-3 3 16 0,1 2 0 16,-2 1 160-16,-1 4 16 0,0 4 16 0,-4 5 0 16,1 4-512-16,0 5-96 15,-1-1-32-15,0 4 0 0,0 1-224 0,-1 1-48 16,0 2-128-16,-1 3 192 0,-3 4-192 0,-1 2 0 0,0 8 0 0,-1 2 0 16,1 3 0-16,-1-2 0 0,1-4 0 0,0 0 0 15,4-1 0-15,2-1 0 0,1 3 0 0,3-6 0 16,3-10 0-16,2 2 176 15,3-2 0-15,3-1 0 0,2-6 48 0,4 5 16 0,1 6 0 0,6-2 0 0,0 1-240 16,5-1 0-16,3-4 0 0,2-1 0 16,3-1-368-16,4-4-16 0,5 1 0 0,1-5 0 15,1-5-1120-15,7 0-224 0,12-3-64 0,6 1-13280 16</inkml:trace>
  <inkml:trace contextRef="#ctx0" brushRef="#br1" timeOffset="48688.33">20147 9423 32255 0,'1'-4'2864'0,"-1"2"-2288"16,0 2-576-16,0-3 0 0,0 3 1344 0,0 0 144 0,2-1 48 0,-2-2 0 0,0 0-1168 0,0-4-240 0,-2 1-128 0,2 0 160 0,0 2-160 0,-1-1 0 0,1 2-192 15,0-5 192-15,1 3 256 0,-1-1 192 0,0-1 16 0,0 1 16 0,0-4-32 0,-2 1-16 0,-1-5 0 0,0 0 0 16,-3-3-176-16,-1-1-16 0,-1-1-16 0,-2 0 0 15,-1-4-64-15,-2 1-16 16,2-3 0-16,-5-1 0 0,-1-2-16 0,-4-3 0 0,-5-6 0 0,-3 1 0 16,0 4 112-16,-3-5 16 0,-4 1 0 0,-4-4 0 15,1 2-256-15,-5 0 144 16,0-1-144-16,-2 0 128 0,1-1 0 0,-2 1-128 0,0-1 192 0,-2-1-64 0,-3-3 64 16,-2 0 0-16,-1 2 0 0,-2 2 0 0,-2-4 0 15,-3 2 0-15,8 5 0 0,-10-4 0 0,-9-3-192 0,-4-1 0 16,1 5 0-16,1 1 0 0,1-2 0 0,-4 6 0 15,-4-3 0-15,-2 6 0 0,-1 4 0 0,-3 1 0 16,-2 4 0-16,-2 4 0 0,8-1 0 0,-8 5 0 16,-7-1 0-16,-2 6 0 0,11-1-128 0,-9 1 128 15,-6 3 0-15,-2 0 0 0,-1 1 0 0,-1 0 0 16,2 2 0-16,-10 2 0 0,0 2-240 0,-1 0 80 16,10-3 16-16,-6 3 0 0,-2 3 144 0,1-1 0 15,2 2 0-15,2 2 0 16,1 0 0-16,0 4 0 0,-2-1 0 0,1 2 0 0,1 0 0 0,-1 3 0 0,-1 4 0 15,5-2 0-15,1-2 0 0,3 3-160 0,0 1 160 16,6-3 0-16,5-3-192 0,-3 4 64 0,-2 2 128 0,0 2-208 16,-1 1 208-16,2-1 0 0,4-1 0 0,4-1 0 15,3 4 0-15,-3-2 0 16,-2 2 0-16,3 1 0 0,4-2 0 0,-4 2 0 0,-7 4 0 0,1-1 0 16,6 3 0-16,5-1 0 0,1-2 0 0,3 3 0 15,0 2 0-15,0-3 0 0,7-3 128 0,-5 1-128 16,1 2 0-16,2 1 0 0,12-5 128 0,-4 5-128 15,-3 1-192-15,0 0-80 0,11-4-32 0,-4 2 0 0,-4 1 304 16,-2 5 0-16,-1 2 0 0,0 1 0 16,4-3 0-16,1-2 0 0,2-1 0 0,4-5 0 0,3-1 0 0,3 1-192 15,4 2 192-15,4-2-160 0,7-1 160 0,1-3-160 16,2-1 160-16,2-3-160 0,1 0 160 0,1 1 0 16,1-3 0-16,2 0 0 0,2 0 0 0,-1-1 0 15,3-1 0-15,-2 0 0 0,3-1 0 0,0-1 0 16,1 2 160-16,-1 1-160 0,0 1 0 0,2-4 0 15,-2-1 0-15,1 1 0 16,0 1 0-16,1-1-128 0,1 1 128 0,2-4 0 16,2 0 0-16,2-3 0 0,2 2 0 0,1-6 0 0,2 2 0 15,-1-2 0-15,5 2 0 0,-1-4 0 0,0 0 0 0,2 3 0 0,-1-3 0 0,1 0 0 16,-1-3 0-16,0 3 0 0,-1 0 0 0,-1 0 0 16,0 0 0-16,0-2 0 15,-1 0 0-15,1 2 0 0,1 0 0 0,-1-2 0 16,-1-4 0-16,0 6 0 0,0 0 0 0,1 0 0 0,-1-6 0 0,0 2 0 15,1 0 224-15,-2-2-48 16,4 0-16-16,-1-3 0 0,2 5 16 0,0-2 0 0,2-4 0 0,0 0 0 16,2 2-16-16,-1-5 0 15,1 3 0-15,1-2 0 0,0-1-160 0,1 0 0 0,-1 1 0 0,0-3 0 16,2-1 0-16,1 2 128 0,-1 3-128 0,2 1 0 16,-2 3 0-16,1-4 0 0,-1 3 0 0,1-4 0 0,0 0 0 0,-1 2 0 15,-3 6 128-15,1-2-128 0,-1 0 0 0,0 2 0 31,-2 1 0-31,0 0 0 0,-3 3 0 0,1-3 160 16,0 3-160-16,0 3 160 0,-2 3-160 0,-1 1-144 16,0 6 144-16,-1-1-208 0,0 7 208 0,-1 0 0 15,-1 6-160-15,-1 1 160 0,1 2-128 0,-2 3 128 16,0-2-160-16,0 1 160 0,2-3 0 0,-1-1 0 0,0 0 0 16,1-3 0-16,0-3 0 0,3-1 0 0,-1-2 0 15,2 0 0-15,1-1 0 0,1 0 0 0,0-3 144 0,2-1-144 16,1-2 256-16,2 0-32 0,3 0-16 0,2-2 0 15,0-1 112-15,3-1 32 0,6-3 0 0,6 0 0 16,4-3-352-16,2-3 128 0,6 1-128 0,0-2 0 16,1 2 0-16,1 1 0 0,0-4 0 0,2 3 0 15,6 2-608 1,-1 4-96-16,-5-1 0 0,1 3-19456 0</inkml:trace>
  <inkml:trace contextRef="#ctx0" brushRef="#br1" timeOffset="52475.42">22092 9044 28559 0,'-2'3'2544'0,"1"-1"-2032"0,1-2-512 0,1 0 0 0,0 1 0 0,-1-1 128 0,1 3-128 0,0-3 0 0,2 2 464 0,1 0 48 15,1-2 16-15,1 0 0 0,1-2 336 0,1 2 64 0,0-2 16 0,1-2 0 0,2 4 240 0,-1-2 48 0,1-2 16 0,-1 4 0 0,1-2-448 0,-1 2-96 0,-1 0 0 0,-3 0-16 0,0-3-432 0,-1 6-64 16,4-3-32-16,-1 0 0 0,2 3-160 0,1 0 0 16,-1-1 0-16,0-2 0 0,-1 0 0 0,1 1-144 15,0 2 144-15,1-3-208 0,0 0 48 0,0 0 16 16,0 0 0-16,-1 0 0 0,-3 0-128 0,1 0-32 15,2-3 0-15,-2 3 0 16,0 0-592-16,-2 0-128 0,0 3-32 0,0-3 0 16,-2 2-448-16,-2 0-96 0,2 0 0 0,-3-1-16 15,1 2 592-15,0-1 112 0,-1-2 16 0,1 2 16 0,-1 0 1232 0,0-2 240 0,0 0 48 16,1 0 16-16,0 0 384 0,-1 0 80 0,0-2 16 0,2 2 0 16,-2-2-96-16,0 2-16 0,1 0 0 0,-1-2 0 15,0 2-320-15,-1 0-80 0,0 0-16 0,0 0 0 16,0 0-144-16,0 0-16 0,0 0-16 0,0 0 0 15,0 0-224-15,0 0-32 0,0 0-16 0,0 0 0 16,0 0-160-16,0 0 0 0,-17 12 0 0,14-12 0 16,1 0 0-16,1 3 0 0,-2-3 0 0,1 0 0 15,0-3 0-15,1 3 0 0,0 0 0 0,0-2 0 0,0 1 0 16,-1 1 0-16,1-3 0 0,-1 3 0 0,-1-2 0 16,1 0 0-16,-1-1 0 0,1 0 0 0,-2-1 0 0,0-1 0 15,1 2 0-15,-1-1 0 16,0-1 0-16,0 0 0 0,1 0 0 0,-1-1 0 15,2 2 0-15,-2-2 0 0,3 2 0 0,-2-2 0 16,1 3 0-16,-1-4 0 0,1 2 0 0,-1 2 0 16,0-1 0-16,-1 0 0 0,-1 3 0 0,0 0 0 0,0 1-176 0,-1-3-16 15,1 3 0-15,-3 0 0 0,2-1-144 0,-1 1-48 0,-1 0 0 16,1 0 0-16,2 0 384 0,0 0 0 0,0 0 128 16,1 0-128-16,2 0 384 0,-1 0-16 15,1 1 0-15,1-1 0 0,1 3-128 0,-1-3-32 16,2 1 0-16,-1 2 0 0,1 0-208 15,0 3 176-15,0 1-176 0,1 1 160 0,0 2-160 0,1-1 0 0,-2 4 0 0,0 2 0 16,2 1 192-16,-1 3-64 0,-1 3 0 0,-1 4 0 16,2-1-128-16,-2 3 0 0,-3 4 0 0,2-1 0 15,-3 1 0-15,2-3 0 0,-2-1 144 0,1-3-144 16,1-1 144-16,-2-3-144 0,2-5 192 0,-1 2-192 0,1-4 288 16,-1 1-48-16,1-4-16 0,-1 0 0 15,2-5 0-15,0-2 0 0,0-2 0 0,0 0 0 0,1-2 96 0,0-4 32 31,0 0 0-31,0-7 0 0,0 0 32 0,0-8 16 16,1 1 0-16,1-4 0 0,2-3-208 0,0-5-32 0,2-1-16 0,0-6 0 0,0 1-144 0,2 2 192 16,0-1-192-16,1 3 192 0,0 5-192 0,0 1 0 15,0 1 0-15,1 3 0 16,0 3 0-16,0 3 0 0,1 4 0 0,0 2 0 16,0 4 0-16,0-1 0 0,2 4 0 0,-1 0 0 0,0 2 0 0,2 1 0 15,2 0 0-15,-1 1 0 0,2 2 0 0,-2-1 0 16,1 2 0-16,-3 2 0 0,-2-3 0 0,1 3 0 0,-1 1-160 0,0 2 160 15,0 3 0-15,-1 4 0 0,0 0-128 0,-4 7 128 16,1-1 0-16,-3 3 0 16,-1-6 0-16,-1 1 0 0,0 1 0 15,-1-2 208-15,-1-3-64 0,1 0-16 16,-1-3-128-16,1 0 0 0,2-1 0 0,-1-3 128 0,1-5-128 0,-1-2 0 0,2-1 0 0,0-2 0 16,1-1 0-16,1-5 160 0,0 0-160 0,0-5 160 15,2-1 0-15,-1-5 0 0,2-5 0 0,-1 1 0 0,1-4-160 16,1 1 0-16,0-3 0 0,-3 2 128 0,-1 5-128 0,2-1 0 31,-1-7 0-31,3 3 0 0,0 2 0 0,1-1 0 16,0 5 0-16,-1 2 0 0,1 4 0 0,0 3 0 15,2 3 0-15,-2 2 0 0,0 0 0 0,0 2 0 16,2 2 0-16,-2 2 0 0,0 0 0 0,1 0 0 16,-1 0 0-16,0 4 128 0,1 1-128 0,-1-2 0 15,-1 3 0-15,1 1 0 0,-1-1 0 0,-1 4 0 16,1 0-160-16,0 4 160 0,0 2 0 0,1 2 0 15,0 4 0-15,1 3 0 0,-3 3 128 0,1 3-128 0,-1-2 144 16,0-1-144-16,-2 0 0 0,-1-2 128 0,0-1-128 16,-1 0 0-16,-1 3 0 0,-1-2 0 0,-1-6 0 0,-1-3 0 15,0-1-176-15,-1 2-80 0,-1 3 0 0,-2-3-16 32,0-2-624-32,-2 1-112 0,-1-4-16 0,0 2-12736 0,0-5-2528 0</inkml:trace>
  <inkml:trace contextRef="#ctx0" brushRef="#br1" timeOffset="52755">23655 9419 31327 0,'-8'14'2784'16,"0"-6"-2224"-16,2 2-560 0,2-2 0 0,3-2 2144 0,1-1 320 0,1 2 64 0,-1 5 16 0,-1 5-1968 0,1 7-384 0,1 5-64 0,2-3-128 0,-1 1 176 0,2-5-176 0,-2 4 192 0,2 0-192 0,0 1 0 0,0-1 0 0,-3 0 0 0,1-1 0 16,-1 0 0-16,2-3 0 0,-1-3-208 0,1 0 80 31,-1 0-848-31,2-1-176 0</inkml:trace>
  <inkml:trace contextRef="#ctx0" brushRef="#br1" timeOffset="53291.98">24123 9593 28559 0,'1'4'2544'0,"1"-1"-2032"0,1-2-512 0,-1 1 0 15,3-2 944-15,0 3 80 0,3 3 32 0,4 0 0 16,5 1 400-16,3 6 80 0,0-1 0 0,-2 2 16 15,0 2-592-15,-3 1-112 0,-1 5-16 0,1 2-16 16,-1 3-464-16,-1 2-96 0,1-1 0 0,-2-2-16 0,0 0 64 16,0 1 16-16,0 2 0 0,-1-1 0 15,-1 2 0-15,0 1 16 0,-1 1 0 0,-2 1 0 0,-1-4-336 0,-2 0 0 16,0 0 0-16,-4-2 128 0,-1-5-128 0,-1 1 0 16,-4-1 0-16,-2-2 0 0,-1 1 0 0,-2-5 224 15,-2 0-48-15,-1 2-16 0,-4-2-160 0,-3-2 192 16,-4 2-192-16,-4-1 192 31,-3-2-528-31,-4-1-112 0,-1-3 0 0,-2-2-16 0,-4-1-640 0,1-6-128 0,0 0-32 0,4-5-16752 16</inkml:trace>
  <inkml:trace contextRef="#ctx0" brushRef="#br1" timeOffset="54511.48">24967 8902 20271 0,'-2'0'1792'0,"-1"-1"-1424"0,1-2-368 0,1 1 0 0,1 4 0 0,0-2 0 0,0 0 0 0,0 0 0 0,1-3-2576 15,-1 0-432-15,0 2-96 0,0 1-16 0,0 0 1824 0,0 0 352 0,0 0 80 0,0 0 16 0,0 0 2832 0,0-21 576 0,-1 21 128 0,-2-3 0 0,1 2 880 0,-1 1 160 16,-1-3 48-16,1 3 0 0,-1 0-1024 0,0 0-192 16,-1 0-32-16,2 0-16 0,-1 1-1392 0,-1 1-288 15,1-2-48-15,-1 1-16 0,3 2-448 0,-1-3-112 16,1 0-16-16,1 0 0 0,-1 0 160 0,2 0 32 15,2-3 0-15,-2 2 0 0,0-1-64 0,0 2 0 0,0 0 0 16,0 0 0-16,0 0-160 0,0 0-32 0,0 0-128 16,8-20 192-16,-5 15-192 0,-2 4 0 0,0-3 0 0,1 2 0 15,-1-1 0-15,0 2 0 0,-1-2 0 0,0 3 0 16,0 0 0-16,0-2 0 0,0 2 0 0,0 0 0 16,0 0 0-16,-1 2 0 0,1-2 0 0,-1 0 0 15,1 0 0-15,-2 0 144 0,1 3 16 0,1-3 0 16,0 0 0-16,0 0 0 0,0 0 0 0,0 0 0 15,0 0-32-15,0 0 0 0,0 0 0 0,0 0 0 16,0 0 0-16,0 0-128 0,0 0 192 0,0 0-64 0,0 0-128 16,0 0 0-16,0 0 0 0,0 0 0 15,0 0 0-15,0 0 0 0,0 0 0 0,0 0 0 16,0 0 0-16,0 0 0 0,0 0 0 0,0 0 0 16,0 0 0-16,0 0 0 0,0 0-176 0,0 0 176 0,-20 1 0 0,20-1 0 15,-1-1 0-15,0 1 128 0,0 0-128 0,-1 0 128 16,1 1-128-16,-1-1 128 0,0 0-128 0,1 3 0 15,-1-1 0-15,-1-1 0 0,1 2 0 0,-2 0 0 16,-1 4 0-16,0-1 0 0,-1 0 0 0,-2 4 0 16,0 0 0-16,-2 1 0 0,-1 0 0 0,0 0 0 15,-2 3 0-15,2-4 0 0,0 0 0 0,1 1 0 0,0-5 0 0,3 0 0 16,-1 0 0-16,2-1 0 0,0 0 0 0,1-1 128 16,1 2-128-16,-1-3 176 0,3 0-176 0,-2 3 192 15,2-2-192-15,-1 0 0 16,1 5 0-16,-1-3 0 0,1 1 0 0,-1 2 0 15,2 3 0-15,0-2 0 0,0-1 0 0,1 1 0 16,1-4 0-16,0 1 0 0,3-1 0 0,1-1 0 16,1-1 0-16,1-3 0 0,-2 2 176 0,4-1 0 0,2-2 0 0,2 0 0 0,1 0-176 15,2 0 0-15,-1 0 144 0,1 0-144 16,2 1 0-16,-2 2 0 0,1 1 0 0,2 1 128 16,-2-2-128-16,2 3 0 0,0 4 0 0,0-1 0 15,-3 1 0-15,2 0 0 0,0 2 0 0,-1-2 0 0,0 5 0 0,-1-2 0 16,1 2 0-16,-3 1 0 15,1-2 0-15,0 1 0 0,-1 1 0 0,-2 0-128 0,2-2 128 0,-2 0-208 16,-1 1 80-16,0-1 128 0,0 1-176 0,-1-2 176 16,-1 1-128-16,0-3 128 0,-2 1 0 0,-2-2 0 0,0 0 0 15,-3 0 0 1,1 2 0-16,-3-3 0 0,-1 1 0 0,-2-3 0 0,-1 5 0 0,-2-6-192 0,0 1 192 0,-4 2-192 16,0 1-64-16,-3-3 0 0,-3 4-16 15,-4-3 0 1,-1 2-288-1,-4-2-48-15,-3 1-16 0,-2 1 0 0,-1 0-400 0,0-2-64 0</inkml:trace>
  <inkml:trace contextRef="#ctx0" brushRef="#br1" timeOffset="55050.18">25620 9522 40543 0,'-1'0'3600'0,"1"0"-2880"0,1 0-576 16,0 0-144-16,1 0 432 0,0 0 48 0,1 2 16 0,0 1 0 0,1-3-208 0,1 3-32 0,0 1-16 0,0 5 0 0,0 3-240 0,-2 8 0 0,0 2 0 0,-1 6 0 15,0 7 0-15,-2 2 0 0,0 8 0 0,-2-3 0 0,1-1 0 0,-1 2 0 0,-2 5 0 0,0 0 0 0,-1 2 0 0,0-6-288 16,2-5 32-16,0-5 16 16,2-5-352-16,1-5-80 0,2-1-16 0,2-7 0 15,2-3-880-15,3-4-176 0</inkml:trace>
  <inkml:trace contextRef="#ctx0" brushRef="#br1" timeOffset="56000.71">26710 8066 38703 0,'0'4'3440'0,"0"-4"-2752"0,0 2-560 0,1 2-128 0,1-1 240 0,1 0 16 15,-1 1 0-15,2 5 0 0,2 3 64 0,1 4 32 0,5 4 0 0,-3 5 0 0,3-2-176 0,-1 5-48 0,-1 3 0 0,1 4 0 0,-1 3 160 0,-2 6 32 16,1 3 0-16,0 5 0 0,-1 8 64 0,0 8 32 0,-2 5 0 16,1 0 0-16,-2 3-96 0,-1-4-32 0,-2-2 0 15,0-7 0-15,-1-3-144 0,1 3-16 0,0-2-128 0,-1-2 192 16,-1-7-192-16,1-1 0 0,-1-4 0 0,0-6-160 16,-1 0 160-16,0-7 0 0,-1 1 0 0,4-5 0 15,-2-3-160-15,1-2 160 0,1-3-192 0,0-2 192 16,0-6-320-16,-1 0 64 0,3-2 0 0,-2-2-12864 15,0-4-2576-15</inkml:trace>
  <inkml:trace contextRef="#ctx0" brushRef="#br1" timeOffset="56743.6">27537 8791 18431 0,'-4'2'1632'0,"0"-2"-1312"0,1 0-320 0,0 0 0 0,3 0 3424 0,0 2 608 0,1 0 128 0,1 0 32 0,-1 2-2336 0,0 2-480 0,3 2-96 0,0 3 0 0,0 2-624 0,3 4-112 0,0 1-32 0,0 2 0 0,1 1-160 16,-1 1-32-16,2 7-16 0,-2-1 0 0,1 7-64 0,-1-3-16 0,1 2 0 15,-3-3 0-15,0 2 16 0,0-5 0 0,-1-2 0 16,0-1 0-16,0-3-96 0,0-1-16 0,-2-1 0 0,1-4 0 15,-1-1-128-15,-1-2 0 0,0 0 0 16,1-5 0-16,-1 2 176 0,0-4-48 0,-1-2-128 0,1-1 192 16,-1-3 64-16,-1 0 16 0,0 0 0 0,-2-5 0 15,1-3-48-15,-3-2-16 0,-1-2 0 0,-3-3 0 16,-1-1-32-16,-1-3-16 0,-1-3 0 16,-1-3 0-16,0-1-32 0,0-4 0 0,1-4 0 0,0 0 0 15,2-6-128-15,0 0 0 0,4 0-192 0,1-4 192 16,2 6-144-16,3 0 144 0,3 6 0 0,2 1 0 15,1 5 0-15,3-2-128 0,3 4 128 0,3 1 0 0,2 4 0 16,4-1 0-16,3-1 0 0,0 5 0 0,2 0 0 16,3 1 0-16,-2 1 0 0,3 4 0 0,-2 2 0 0,-2-1 0 15,1 4 0-15,-1-1 0 0,-1 3 0 0,0-3 0 16,-1 4 0-16,-1 2 0 0,-2 0-160 0,-1 0 160 16,-4 2-128-16,0 1 128 15,-1 0-624-15,-2 4-32 0,1 1-16 0,-3 2-18912 0</inkml:trace>
  <inkml:trace contextRef="#ctx0" brushRef="#br1" timeOffset="57328.09">28133 9274 37775 0,'-1'-3'3360'0,"1"-2"-2688"0,1 1-544 15,1 0-128-15,1 1 848 0,0 0 144 0,4-3 32 0,0-3 0 0,5-2-688 0,2-4-128 0,2 3-16 0,0 2-16 0,-1 1-176 0,0 3 192 0,0 2-192 0,-2 3 192 0,2 1-64 0,0 4-128 0,-1-3 192 16,-2 4-64-16,0 1 0 0,-2 0 0 0,0 1 0 15,-3 0 0-15,-2-1 32 0,-1 3 0 0,-1 1 0 0,-3 0 0 16,-2-2-160-16,-1 2 128 0,-4 0-128 0,0 5 128 16,-3-1-128-16,-1 2-224 0,-3 0 48 15,0 2 16-15,-6 1-80 0,-1 3-16 0,-3-2 0 0,2 2 0 32,1-3 48-32,0 2 0 0,2-2 0 0,5 0 0 15,2 0 208-15,4-3 0 0,2 0 0 0,2 0 0 16,3-4 336-16,1 1 64 0,2 0 16 0,3-1 0 15,0 1-160-15,1-4-48 0,2 0 0 0,0 1 0 0,1-4-80 16,2 1-128-16,1-1 176 0,3-2-176 0,0-2 0 0,4-1 0 16,2 2 0-16,2-3-192 15,-1 0-224-15,3-3-32 0,2 6-16 0,2-3 0 16,-1 0-896-16,2 0-176 0,2 0-48 0,2-3 0 0</inkml:trace>
  <inkml:trace contextRef="#ctx0" brushRef="#br1" timeOffset="58025.18">28233 7735 12895 0,'-12'-3'1152'0,"3"2"-928"0,0 1-224 0,3-2 0 0,4 2 3072 0,0 0 576 0,0 0 128 0,-1 0 0 0,0-3-1728 0,-1 2-368 0,-1 1-64 0,4 0-16 0,3 0-720 0,4 0-160 0,3-3-16 0,2 1-16 0,3 1-32 0,1 1 0 0,2-3 0 0,2 3 0 16,2 3 176-16,-2-2 16 16,2 4 16-16,2-1 0 0,1 4-416 0,1 6-64 0,2 1-32 0,3 2 0 15,0 4-176-15,-1 1-48 0,5 7 0 16,0 0 0-16,5 8 32 0,1 1 0 0,4 6 0 0,-2 1 0 16,-5-7 0-16,4 5 0 0,7 9 0 0,4 4 0 15,2-2 0-15,-1-1 0 0,-6-4 0 0,2 0 0 16,0 3-160-16,-1 1 0 0,-2 0 0 0,-4-2 0 0,-2 1 0 0,-6-3 128 15,-1 2-128-15,-6-3 0 0,-3 6 128 0,-3 2-128 16,-2 4 128-16,-5 0-128 0,-3 3 256 0,-6-2-16 16,-4-2-16-16,-5 0 0 0,-4-4-80 0,-7 0-16 15,-1-5 0-15,-4 0 0 16,-1-2-128-16,-3-1 192 0,0-5-192 0,-1-5 192 0,-2-1-192 0,-2-3 0 0,2 0 0 16,-4-5 0-16,0 0-256 0,-1-5 64 0,-1-5 0 15,-4 1 16 1,-1-3-224-16,-2 0-48 0,-1-4-16 0,-4 1 0 15,2-3-256-15,-1-1-48 0,-3 0-16 0,-4 1-17664 0</inkml:trace>
  <inkml:trace contextRef="#ctx0" brushRef="#br1" timeOffset="58736.78">29722 8769 39615 0,'0'0'3520'0,"2"-4"-2816"0,2 4-560 0,2-3-144 0,0 3 320 0,2-3 16 0,5 0 16 0,7-4 0 0,10 1-176 0,6-3-48 0,6 0 0 0,5-1 0 0,1 3-128 0,3-3 128 16,2 1-128-16,0 1 128 0,1 0-128 0,-2 2 0 0,-2 2 0 0,-5-1 0 16,-2 4 0-16,-6-4-224 0,-3 2 48 0,-3 0 16 15,-5-1-1040-15,-2 1-208 16</inkml:trace>
  <inkml:trace contextRef="#ctx0" brushRef="#br1" timeOffset="59068.92">29869 9085 32255 0,'-4'3'2864'0,"2"-3"-2288"0,2 0-576 0,1 0 0 16,3 0 1968-16,-1 0 272 0,4 1 64 0,1 0 16 15,6 3-1552-15,6-4-304 0,8 1-64 0,7-1-16 16,2 0 80-16,1-1 16 0,3 1 0 0,-2-4 0 0,1 2-480 15,1-2 0-15,0 1 0 0,-1 0 0 16,1-2 0-16,-1 1 0 0,1-2 0 0,-3 2 0 16,0-2 0-16,-1 2 0 0,-1-2 0 0,1 0 0 15,-1 0-624-15,-1 0-208 0</inkml:trace>
  <inkml:trace contextRef="#ctx0" brushRef="#br1" timeOffset="63280.41">32169 7440 33167 0,'0'-2'2944'0,"1"1"-2352"16,2 1-464-16,-1 0-128 0,1 0 464 0,-1 0 80 0,2 0 16 0,1 0 0 0,3-2 368 0,2 2 80 0,0 2 16 0,0 1 0 0,-1 4-560 0,-3-1-96 0,-1 4-32 0,-3 2 0 0,-1 5-32 0,-2 4-16 0,-1 8 0 0,-2 3 0 0,0 9-288 0,-3 0 128 0,0 6-128 0,-1-3 0 16,2 3 0-16,-1-2 0 0,2-1 0 0,0-3 0 15,1 0-368-15,-1-5-16 0,0-2-16 0,0-2 0 47,0-1-928-47,0-2-176 0,0-3-32 0,0-2-16 16,-1-1-304-16,1-5-64 0</inkml:trace>
  <inkml:trace contextRef="#ctx0" brushRef="#br1" timeOffset="63644.71">31219 8579 19343 0,'-7'3'1728'0,"3"-3"-1392"16,3 0-336-16,3 0 0 0,3 0 5296 0,3-3 976 0,2 2 208 15,6-4 48-15,11-1-5056 0,12-4-1024 0,16-4-192 0,14-4-32 16,9-1 48-16,9 0 16 0,7 0 0 0,2-3 0 16,0 1-288-16,1 3 0 0,1 4 0 0,-3 4 0 15,-2 4 0-15,-3-1 0 0,-1 5 0 0,-5 2-144 16,-6 2 144-16,2 2 0 0,2 5 128 0,-3-2-128 15,-1 4-176-15,-4-1-96 0,-3 0-32 0</inkml:trace>
  <inkml:trace contextRef="#ctx0" brushRef="#br1" timeOffset="64469.45">32463 8736 39615 0,'-4'-2'3520'0,"3"2"-2816"0,1 0-560 0,0-3-144 0,3 2 144 0,-2 1 0 0,-1-2 0 0,0-2 0 0,0 0-144 0,0 2 0 16,-1-2 0-16,-3 2 0 0,-2-2 240 0,-3 4 16 0,-2 4 0 0,-5-2 0 0,-4 6 64 0,-6 4 0 0,-5 3 16 0,-3 5 0 0,-2-1 0 0,-3 6 0 16,-3 0 0-16,2 3 0 0,0 1-16 0,2 3 0 15,2 2 0-15,1 4 0 16,4 0-192-16,3 0-128 0,3-1 160 0,3-1-160 0,3 1 0 16,3-2 0-16,4 3 0 0,2-3-160 15,5-3-16-15,1-4 0 31,4-3 0-31,4-1 0 0,2 0-80 0,4 1-32 0,5 0 0 0,1-5 0 16,1-2 128-16,6 1 32 0,3-3 0 0,3 0 0 0,3 0 128 0,6 0 0 0,1-1 0 0,3-2 128 16,1 0-128-16,2-3 0 0,1 2 0 0,-2-3 0 0,-4-3 0 0,-3-5-208 15,-3 2 80-15,-1-7 128 0,-2-1 0 0,-4-2 0 16,-1-5 0-16,-5 1 0 0,-4 0 464 0,-1-2 16 0,-2-6 0 16,-2-1 0-16,-3-1-144 0,-3-1-16 0,-4-3-16 15,-4 2 0-15,-4 1 128 0,-4-1 16 0,-5 5 16 0,-5-1 0 16,-3 6-64-16,-6 0-16 0,-3 5 0 0,-4 4 0 15,-2 4-384-15,-5 1 0 0,-2 4 0 0,-2 1 0 16,0 2-192-16,1 0 48 0,1 2 0 0,1 0 0 16,1 2 144-16,2 1 0 0,2 0 128 0,0 0-128 15,5-1 0-15,3-2 0 0,1 1 0 0,5-5 0 16,4-1-208-16,4-4 32 0,6 1 16 0,4-6-20880 16</inkml:trace>
  <inkml:trace contextRef="#ctx0" brushRef="#br1" timeOffset="67781.73">29667 11250 10127 0,'4'0'896'0,"-3"0"-704"0,1-3-192 0,-1 3 0 0,0-3 5184 0,1 3 1024 0,0-1 192 0,1-2 32 0,4 0-4000 0,2-3-816 15,5-1-144-15,3-1-48 0,3 2-608 0,4-2-128 0,0 2-32 0,5 0 0 0,2 0-240 0,3-3-48 0,6 2-16 0,2-2 0 0,3-1 80 0,3 0 16 16,4 0 0-16,1-2 0 0,1 1-448 0,-3 1-144 15,-4 2 0-15,-4 2 0 16,-4 0-320-16,-5 0-64 0,-3 2-16 0,-4 2-11936 0,-3 2-2368 16</inkml:trace>
  <inkml:trace contextRef="#ctx0" brushRef="#br1" timeOffset="68337.28">29570 11626 39615 0,'-4'3'3520'0,"3"-3"-2816"0,3 0-560 0,3 0-144 0,1-3 0 0,3 3 0 0,5-2-160 0,7 1 160 0,11-6 0 0,9 2 160 0,4 1 0 0,5-3 0 0,4 5 80 0,3-2 16 16,2 2 0-16,2 2 0 0,0-3-256 0,0 3 0 15,4 0 0-15,-5 0 0 0,-4 0 0 0,-4-1 0 16,-3 1 0-16,-3-2-18160 16</inkml:trace>
  <inkml:trace contextRef="#ctx0" brushRef="#br1" timeOffset="69174.42">32071 10469 911 0,'0'-3'0'0,"-1"3"0"0,0-2 0 0,1 1 0 0,1-2 6208 16,0 2 1152-16,0 1 224 0,1-3 48 0,0 0-4720 0,1-2-944 0,0 1-192 0,1-2-48 0,-1 2-80 0,-1 1-32 0,0 3 0 0,0 0 0 0,-1 0-784 0,1 3-144 0,0 3-48 0,-1 2 0 0,1 4-128 0,0 4-16 16,0 7-16-16,-1 4 0 0,1 2-320 0,-1 9-160 15,1-1 160-15,-2 5-160 0,0 2 0 16,0-1 0-16,-1-3 0 0,1 1 0 0,0 0-320 15,-1-1-64-15,1-2-16 0,0 0 0 16,0-2-304-16,0 1-64 0,-1-3-16 0,-1-1-11568 16,1-5-2304-16</inkml:trace>
  <inkml:trace contextRef="#ctx0" brushRef="#br1" timeOffset="69601.88">31401 11537 44223 0,'-17'-2'1968'16,"6"2"400"-16,3-3-1904 0,4 2-464 0,4 1 0 0,4 0 0 0,1-2 176 0,2 0-176 0,7 0 192 0,7-2-192 16,9-1 0-16,8 2 0 0,7-1-160 0,3 1 160 0,8 3-160 0,4-2 160 0,8 4 0 0,5-2-144 0,4 0 144 0,2-2 0 0,0 1 0 0,1-2 0 15,0-1 0-15,-5 1 128 0,-6-3-128 0,-3-1 0 0,-2-3 0 0,-2 2 0 0,-2-1 0 0,-3 2 0 32,-3-3-640-32,-6 1-160 0,-4 1-32 0</inkml:trace>
  <inkml:trace contextRef="#ctx0" brushRef="#br1" timeOffset="70299.97">32223 11891 30399 0,'0'-3'2704'16,"2"0"-2160"-16,0 0-544 0,0 1 0 0,2 1-1536 0,-1-2-400 0,0-1-96 0,4-1-16 0,-1-1 928 0,1-1 176 0,-2 3 48 0,-4-2 0 16,-1 3 3760-16,-2 3 752 0,-3 3 160 0,-3 3 16 0,-1 0-1232 0,-3 2-240 0,-2 4-48 0,-2 0-16 0,-4 7-1232 0,0 1-256 0,-2 2-64 0,-2 4 0 0,1 5-352 0,-1 0-80 15,2 1-16-15,1 0 0 0,1 2-256 0,2 0-144 16,2 0 16-16,2-1 0 0,2 2 128 0,3-6 0 16,2 5 0-16,2-5 0 0,1 0-320 0,4-2-16 0,0-1-16 15,2-1 0-15,3-3-16 0,3-2 0 0,2 1 0 16,2-4 0-16,3 2 80 0,2-1 16 0,2-4 0 0,2-2 0 15,2 0 80-15,1-3 32 0,-1 1 0 0,-2-3 0 16,1-4-112-16,-1-1-32 0,2-2 0 0,-2-2 0 16,0-2 304-16,-1-1 0 0,-2 0 176 0,-2-3-176 15,-1-1 448-15,-1-1 0 0,-2 3-16 0,-3-4 0 0,-2 1-16 16,-3 0 0-16,-1-3 0 0,-1 1 0 16,-4 2 64-16,0-2 16 0,0 2 0 0,-5 0 0 0,0 1-16 15,-2 2 0-15,-2-2 0 0,-1 3 0 0,-2 0-160 16,-2 2-48-16,-1 0 0 0,-2 0 0 0,-3 0-272 0,-3 1-192 15,-1 2 16-15,0 1 16 0,-2 4 160 0,1-2-128 16,-1 2 128-16,1 2-128 0,1 0-208 0,0 1-48 16,3-1 0-16,1-3 0 15,3 4-480-15,3-5-96 0</inkml:trace>
  <inkml:trace contextRef="#ctx0" brushRef="#br1" timeOffset="70806.11">29813 13647 36863 0,'-5'15'3264'0,"2"-5"-2608"0,0-4-528 0,3-4-128 0,3 0 1792 0,2-2 320 0,2 2 64 0,4-2 0 0,9 0-1936 0,8 0-400 0,12-2-80 0,6 0-16 0,4-3-16 0,4-2-16 0,2-2 0 0,1-3 0 0,0-2-16 16,-5 2 0-16,-7 2 0 0,-1-1-12192 0,1 0-2448 0</inkml:trace>
  <inkml:trace contextRef="#ctx0" brushRef="#br1" timeOffset="71142.28">29793 14076 46079 0,'0'14'2048'0,"3"-8"400"0,1-1-1952 0,2-5-496 0,4 0 0 0,0-3 0 15,3 0-256-15,9-2-128 16,14-3-48-16,16-4 0 0,16-1 80 0,10 0 16 0,3 0 0 0,-6 5 0 16,-7 0 160-16,-9 6 48 0,-5-1 0 15,-9 3 0-15,-5 3 128 0,-8-1 0 0,-5 2 0 0,-5-3 0 31,-2 4-512-31,-4-1-32 0,-1-2 0 0,-2 2-17936 0</inkml:trace>
  <inkml:trace contextRef="#ctx0" brushRef="#br1" timeOffset="71915.53">31884 13318 31327 0,'0'-1'2784'0,"2"-2"-2224"0,0 0-560 0,1 0 0 0,0 1 1840 0,1 0 256 0,1 0 48 0,2-2 16 0,5-1-1792 0,2-2-368 0,6-2 0 0,2-1 0 0,-2 3 256 0,0 1 160 0,-1 1 32 0,-2-1 16 0,-1-1 0 16,0 2 0-16,0-1 0 0,1 0 0 0,-1 1-48 0,1-1-16 0,0 1 0 0,1-1 0 0,0 1-224 15,-1 1-48-15,2-2-128 0,-2 2 192 0,-1 1-192 0,-1 3 0 16,-4 0 0-16,0 0 0 0,-3 3 0 0,-2 1 0 16,-3 2 0-16,0 3 0 0,-3 4-240 0,-3 3 16 15,-2 5 0-15,-3 2 0 0,-2-1 32 0,-4 3 0 16,-2-3 0-16,-1 0 0 0,-2 2 192 0,-2 0 128 15,-2 1 0-15,-3-1-128 0,-1 3 0 0,1-2 0 16,-4 1 0-16,0-2 0 0,-1 2 0 16,3-3 0-16,2-5-192 0,1 1 48 0,3-3-128 0,2 0-32 15,3-3 0-15,2 0 0 0,3-1 304 0,1-2 0 0,2 1 0 16,3-1 0-16,3 0 0 0,2-1 0 16,4 1 0-16,0-1 0 0,5 4 160 0,-1-7-16 15,2 0 0-15,3 0 0 0,5-1 176 0,3 1 48 16,5-1 0-16,2 2 0 0,4-4-176 0,1 0-48 15,4 0 0-15,0-1 0 0,0 0-144 0,1 1-144 0,-1-3 144 0,1 0-208 16,-1 0-304 0,-3-4-64-16,-2 1-16 0,-4 1-18080 0</inkml:trace>
  <inkml:trace contextRef="#ctx0" brushRef="#br1" timeOffset="72373.63">31380 14250 39615 0,'-1'3'3520'0,"2"-3"-2816"0,3 0-560 0,-1-3-144 0,1 3 528 0,1 0 80 0,2-2 16 0,5 2 0 0,2-1-96 0,4 1-16 16,2 0 0-16,-2 0 0 0,1 0 64 0,-5 0 16 0,1 3 0 0,-2-3 0 0,0 3 16 0,1 1 0 15,2-2 0-15,2 2 0 0,5-4-224 0,3 0-64 0,5 0 0 0,6-6 0 0,5 2-112 0,5-6-16 16,2 1-16-16,4-1 0 0,6-1-176 0,7 0 192 16,10 0-192-16,3 0 192 0,0 2-192 0,0 1-224 15,-1 3 48-15,-3 0 16 16,-3 1-224-16,-1 0-64 0,-2 2 0 0,-6-2 0 31,-6 2-240-31,-9 2-48 0,-5-4-16 0,-4 4 0 16,-5-3-32-16,-4 2-16 0,-2 1 0 0</inkml:trace>
  <inkml:trace contextRef="#ctx0" brushRef="#br1" timeOffset="73054.81">32341 14496 39615 0,'-6'0'3520'0,"2"0"-2816"0,3 0-560 16,1 0-144-16,0 0 0 0,0 0 192 0,-3 2-192 0,-1 0 192 0,0 2-192 0,-3 5 0 0,0-1 0 0,-2 6 128 0,1 4 224 0,-2 2 32 0,0 5 16 0,-3 3 0 0,1 3-16 0,-4 5-16 0,0 5 0 0,-4 0 0 16,-1 3 32-16,-1 1 16 0,-2 4 0 0,0 2 0 15,-2 3-96-15,0-3 0 0,0 0-16 0,5-7 0 16,1 3-304-16,1-6 0 0,6-5 128 0,3-3-128 16,4-1 0-16,3-6-176 0,4-3 32 0,3-2 0 15,5-5-368-15,1-4-64 0,3-2 0 0,5-6-16 16,0 1-64-16,6-5-16 0,0-3 0 0,4-3 0 15,1-3-48-15,5-1-16 0,2 1 0 0,1-5 0 0,2 2 352 0,0-3 64 16,-4-1 0-16,-5 2 16 0,-4-1 160 0,-2 2 144 16,-6-2-208-16,-3 2 80 0,-4 4 544 0,-4-1 112 15,-3 0 32-15,-1 1 0 0,-5-1 352 0,0 4 80 0,-3-4 16 16,-2 4 0-16,-1-3-272 0,0 2-48 0,-5 1-16 16,1-3 0-16,-2 3-416 0,-1-2-96 15,-1 3-16-15,-1 2 0 0,-2-3-144 0,1 3 0 0,-2 2 0 0,0 1 0 16,0 0 0-16,-2 1 0 0,-1 2 0 0,-3-1 0 15,-1 4-192-15,-1-2 192 0,1 0-192 0,-1 2 192 16,-2 0-272-16,0 0 64 16,1-2 16-16,1 1 0 0,4-4-448 15,0 2-64-15</inkml:trace>
  <inkml:trace contextRef="#ctx0" brushRef="#br1" timeOffset="78553.17">22572 15277 30399 0,'1'-6'2704'16,"0"-1"-2160"-16,1 5-544 0,-1-1 0 0,-1 2 0 0,1-1-224 0,0-2 16 0,1-2 0 0,-1 0 208 0,0 2 256 0,-3 1-48 0,-3 10-16 15,-1 1 336-15,-6 6 64 0,0 4 16 0,-3 7 0 0,-2 5-608 0,-5 4 0 0,-3 7-144 0,-5 4 144 0,1-2-144 0,-5 3 144 0,0 1 0 0,-7 2 0 16,-4 6 0-16,-2-1 0 15,-2 2 0-15,-1 1 0 0,-2-3 496 0,-1 3 96 0,2-4 32 16,-5 4 0-16,-6 1 544 0,-5 1 112 0,-3 5 32 16,-7-8 0-16,0-1-576 0,-3-6-112 0,1-4-32 0,-10 1 0 15,-8-1-400-15,-8 0-192 0,-1 1 160 0,-6-1-160 16,-4 0 0-16,1-7 0 0,1-7 0 0,-1-2 0 16,-2-3 0-16,2-2 0 0,9-4 144 0,-11-1-144 15,-6-1 304-15,0-2-32 0,8-3 0 0,-5-1 0 0,-5-2-272 16,2 0 128-16,5-2-128 15,-4 2 0-15,-4-2 0 0,-2-3 0 0,2 0 0 0,1-3 0 0,7 1 0 0,-5-3 0 16,-3 0 0-16,-5-5 0 0,-5 1 0 0,0-2 0 16,1 0 0-16,-1-2 0 0,1 4 0 0,-2-2 0 15,1 0 0-15,0 0 0 0,1 0 128 0,-4-1-128 16,-4 4 0-16,-5-2 0 0,-6 1 0 0,-2 2 0 16,1-2 0-16,-2 1 0 0,-4-1 0 0,2-5 0 15,1 3 0-15,3-4 0 16,9-3 0-16,-2 1 0 0,2 2 0 0,0-5 0 0,4 2 0 0,2-6 0 0,3-3 0 0,2 2 0 15,4-2 0-15,-2-3 0 0,1-6 0 0,-1-3 0 32,2-1 0-32,-1-1 0 0,3-1 160 0,-9 1-160 0,-1-1 0 0,6 2 128 15,15 6-128-15,-16-2 0 0,-13-1 0 0,0-3 0 0,7 0 0 0,0 1 0 16,-1 2 0-16,2-2 0 0,1 2 0 0,7 1 0 16,5 3-144-16,6-1 144 15,5 1-192-15,4-4 192 0,3 0-144 0,1-6 144 0,0 4 0 0,0-1-144 16,-1-1 144-16,1 2 176 15,0-3-48-15,1-2 0 0,-3 1-128 0,2 0 192 0,5 1-192 0,2 1 192 0,4-1 48 16,-8-2 16-16,0-2 0 0,4-2 0 16,4 1-256-16,3 0 176 0,2 1-176 0,2-3 160 15,4 0 192-15,2-3 32 0,6 3 16 0,1-1 0 16,2-2 16-16,-1-1 0 0,4-2 0 0,1-1 0 0,13 4-160 0,-4-3-48 31,-4-2 0-31,0-1 0 0,1 0 48 0,3 2 16 0,8 9 0 0,0-1 0 0,1 2-32 0,0 5-16 16,3 2 0-16,0 2 0 15,1-2 160-15,0 5 48 0,-1 1 0 0,4 2 0 0,1 0-128 0,5 2-32 16,4 1 0-16,3 1 0 0,-1 0-48 0,3 0-16 0,3-1 0 16,3 2 0-1,4 5-208-15,1-4 128 0,-2-4-128 0,1-1 0 16,4 2 0-16,0-1-160 0,2 1 0 0,0 0 0 16,3 1 160-16,0 0-192 0,1 0 192 0,-1 3-192 0,3-2 192 0,-4 1-192 15,1 2 192-15,0-1-192 16,1 2 192-16,-1 2 0 0,1 1 0 0,2 2 0 0,-1 3 0 0,-1 2 0 0,-1-2 0 0,0-1 0 15,1 4 0-15,0-4 0 0,-1 4 0 0,0-5 0 16,1 6 0-16,-1-4 0 0,-2-1 0 0,2 1 0 16,0-4 0-16,1 1 0 0,0-3 0 0,0-1 0 15,1 0 0-15,-1-3 0 0,-2-1 0 0,1-1 0 16,0-1 0 0,0 0 0-16,-1 0 0 0,-1-1 0 0,2 1 0 0,0 0 128 15,-1 2-128-15,1 3 176 0,-2 3-176 16,2 2 192-16,-2-1-192 0,-2 4 192 0,0 0 0 15,-1 1 16-15,2-1 0 0,3 0 0 0,0 2-16 0,1-2-16 16,1-1 0-16,2-5 0 0,2-2-176 16,0 0 160-16,3 3-160 0,0 2 160 0,1-3-160 0,1 1 0 15,1-6 144-15,1 2-144 0,-2 2 0 0,0 0 0 16,1-3 0-16,-2-2 0 0,-2 1 0 0,-1 2 0 16,-1-1 0-16,-2 3-128 0,0 2 128 0,-3 3 0 15,1 1 0-15,-3 4 0 0,-1 5 0 0,0-1 0 0,2 4 0 16,-2-2 0-16,1 0 144 0,1 0-144 0,2 1 192 15,0 2-192-15,3-1 0 0,3-2 0 0,0 1 0 16,2 2 0-16,2-3 0 0,-1 0 0 0,3 0 0 0,-3 2 0 16,3-2-192-16,1 4 16 0,1 2 0 0,-1 2 0 15,1 0-128-15,-2 5-16 0,3 3-16 0,-2 4 0 16,-1 1 336-16,-2-2 0 0,0 2-144 0,-1 2 144 16,0 3 0-16,-2 0 0 0,-3 5 0 0,0 1 0 15,-1-1 0-15,-2 3 0 0,1 1 0 0,-2-1 0 16,-1 1 0-16,-1-6 0 0,0-6 0 0,1-4 0 0,1-1 0 15,1-5 0-15,0-1 0 0,1-2 0 0,1-4 0 16,1-2 0-16,0-4 0 0,1-3 0 0,-1-1 0 16,-1-2 0-16,0-4 128 0,-2-2-128 0,1-4 192 0,0-4 0 15,-1-1 0-15,2-4 0 0,3 6-32 0,2-6-16 16,2 1 0-16,3 0 0 0,2-4-144 0,3 5 0 16,0-2 0-16,-1 3 128 0,-2 2-128 0,2 2 0 15,2-5 0-15,-2 1 0 0,0 1 0 0,-2 1 0 16,-2 2-128-16,-2 4 128 0,-1-1 0 0,1 2 0 15,-4-5-144-15,1 1 144 0,-1-4 0 0,-1 1 0 16,1 4 0-16,-2 1 0 0,2 2 0 0,-1-5 0 16,2 2 0-16,0 4 0 0,1 5 0 0,1-2 0 0,0 2 0 15,3-2 0-15,1 5 0 0,1 0 0 0,1 4 0 16,5 2 0-16,1 6 0 0,4 2 0 16,2 3 0-16,3 3 0 0,1 6 0 0,1-1 0 0,2 1 0 0,1-2 0 15,1 0 0-15,0 1 0 0,3-1 0 0,-1-4 0 16,-2 1 0-16,9-1 0 0,11 0 0 0,6 0 0 15,-1-3 0-15,1-7 0 0,2-3 0 0,1 0 0 16,3-6 0-16,13-4 0 0,16-2 0 0,10-5-16064 16,5-4-3136-16</inkml:trace>
  <inkml:trace contextRef="#ctx0" brushRef="#br1" timeOffset="79581.87">20460 14007 42383 0,'-4'3'3776'0,"1"2"-3024"0,-1-1-608 0,3 0-144 0,-1-2-144 0,1 4-64 0,-3 4-16 0,-2 6 0 0,-2 9 224 0,-1 1 0 0,-1 6 0 0,3 3 160 0,0 3 192 0,2 2 32 0,3 1 16 0,0 1 0 0,2-10-400 0,1 9 0 15,4 16 0-15,2 8 0 0,2 6 0 0,1-2 0 16,0 0 0-16,1-6 0 0,1-2 0 0,0-4 0 16,0-8 0-16,-1-1 0 0,0-7 0 0,-1-3 0 15,0-7-192-15,-3-7 192 16,0-3-592-16,-2-9 0 0,2-6 0 0,-5-6-17872 0</inkml:trace>
  <inkml:trace contextRef="#ctx0" brushRef="#br1" timeOffset="80007.17">20299 13895 49759 0,'-8'0'2208'0,"3"0"448"0,0 0-2128 0,3 0-528 0,4-2 0 0,1-2 0 0,4 2 0 0,2-6-320 16,6 0 32-16,8-7 16 15,6-2-720-15,6-4-144 0,3 1-16 0,2-1-16 0,1 1 736 0,-4 1 160 16,-6 6 16-16,1-3 16 16,5 1-336-16,-1 1-80 0,-2 3-16 0,-3 4 0 0,-5 1 672 0,-4 2 0 15,-3 4 0-15,-3 1 0 0,-1 5 432 0,-3 3 16 16,1 3 0-16,-3 2 0 0,-1 4-144 0,-1-1-32 16,-2-4 0-16,0 6 0 0,2 5-272 0,-3 5 160 15,-2-3-160-15,-1 2 128 0,-1 6-128 16,-2-2 128-16,-3 0-128 0,-1 3 128 0,-3-5-128 0,1-1 0 0,-2-6 0 15,-3 5 0-15,-2-2 0 0,-4 0 0 0,-4 1 0 0,-4-1 0 16,-2-2 0-16,-1-5 0 16,-3 1 0-16,-4-8 0 0,0 1 224 0,-2-4-32 0,-1 0-16 0,1-3 0 15,0-1-176-15,-1 0 0 0,3-1 0 0,2 0 128 16,4 1 144-16,-1-2 32 16,1-3 0-16,2 0 0 0,3 0-304 0,2-3-176 0,2-2 32 0,3 1 0 15,6 0-592 1,2 2-112-16,6-6-32 0,6 2-18672 0</inkml:trace>
  <inkml:trace contextRef="#ctx0" brushRef="#br1" timeOffset="80388.37">22169 13327 40543 0,'-12'-3'1792'0,"2"-1"384"0,0 4-1744 15,2-2-432-15,5 2 0 0,0 2 0 0,-2-2-960 0,-3 2-256 0,-6 0-64 0,-6 1-16 0,-3 3-848 0,-6 4-160 16,0 6-48-16,-4 2 0 0,0 7 2992 0,-3 7 576 0,-3 3 128 0,-3 9 32 0,-3 3 768 0,-3 5 160 0,-3 4 16 0,-1 5 16 0,-1-2-1216 0,1 5-240 15,0 2-48-15,1 3-16 0,4 4-512 16,4 0-112-16,6 2 0 0,4-2-16 0,5-3 192 0,5 2 32 0,2 5 16 0,4 0 0 0,6 4-144 16,2-3-16-16,5-5-16 0,4 0 0 0,4-6-240 15,5-6-160-15,3-6 32 0,6-4 0 0,2 0-64 16,4-7 0-16,2-3 0 0,0-5 0 0,-2-8 0 0,1-3 0 16,2-4 0-16,-1-7 0 15,3-2-320-15,-2-2-64 0,-1-6 0 0,4-4-16 16,2-4-496-16,2-5-112 0</inkml:trace>
  <inkml:trace contextRef="#ctx0" brushRef="#br1" timeOffset="81131.42">21975 14226 42383 0,'-9'6'3776'0,"3"-1"-3024"0,-2 0-608 0,5 0-144 0,2-2 720 15,2 0 112-15,-1 3 32 0,0 1 0 0,0 8-864 0,1 8-336 16,1 3 16-16,2 8 0 16,2-2-160-16,-1 5-32 0,0 2 0 0,0 2 0 0,0-1 192 0,-2 1 48 15,-2-3 0-15,-1 1 0 0,-1-5 272 0,-3-3 0 16,0-1 0-16,-1-2 0 0,2-3 160 0,-2-6 96 16,0-3 0-16,1-4 16 0,1-6 240 0,3-2 64 15,0-4 0-15,2-4 0 0,3-4-256 0,1-6-64 16,3-4 0-16,3-7 0 0,1-4-96 0,2-3-32 0,1-6 0 15,2-3 0-15,-1-3-128 0,-1-1-192 0,0 2 32 16,-1-5 16-16,0-3-192 0,-2 1-48 0,0 10 0 16,-1 5 0-16,-1 9 384 0,-1 4-176 0,-2 9 176 0,-3 6-128 15,-2 4 128-15,-1 3 144 16,-2 4-16-16,0 2-128 0,0 7 272 0,1-1-48 16,1 7-16-16,1-6 0 0,0 0-208 0,1 5 0 0,5 4 0 0,1 4 0 15,2-1 0-15,2-5 0 0,0-2 0 16,0-3 0-16,-2-4 0 0,1-2 0 0,-1-3 0 15,-2-3 0-15,-1-3 0 0,-2 0 0 0,-1-5 0 0,-2 1 0 16,0 0 0-16,-1-4 128 0,-1-2-128 0,0-3 0 0,-1 5 0 0,1-2 0 16,-1-4 0-16,-1-1 0 0,2 2 288 0,0-6-32 15,1 1-16-15,2-2 0 0,1-2 144 0,3-3 16 16,3 3 16-16,2-3 0 0,5 2-176 0,0 1-48 16,4 3 0-16,3-4 0 0,0 9-352 0,2-2-80 15,0 6-16-15,-3 1 0 0,-1 3 256 0,-1 5-176 16,2-2 176-16,-2 6-160 0,-2 0 160 0,-2 1 0 15,-2 2 160-15,-1 0-160 0,-1 1 256 0,-1 1-64 16,-1 2 0-16,0 2 0 0,-1 2-32 0,0 2-16 16,1 3 0-16,-2 5 0 0,1 2-16 0,-1 5 0 0,1 4 0 15,0 3 0-15,0 7 64 0,-1 2 16 0,1 0 0 0,-1 3 0 16,0-1-208-16,0-1 0 0,-2-1 0 0,-1-6 0 16,-2-10 0-16,2 1 0 0,-2-4 0 0,0 1 0 31,0-5-288-31,-1-4-96 0,0-4-32 0,-2-3 0 0,-2-5-848 15,-1-4-160-15</inkml:trace>
  <inkml:trace contextRef="#ctx0" brushRef="#br1" timeOffset="81701.1">23120 14756 50687 0,'-3'0'2240'0,"0"-6"464"0,-1 0-2160 0,3-2-544 15,2 2 0-15,3 0 0 0,1-4-624 0,2-5-224 0,5-7-48 0,6-10-16 0,3-2-704 0,3 2-144 0,2 3-32 0,-2 4 0 0,-2 6 256 0,-2 3 64 16,0 6 0-16,-3 2 0 0,-2 4 1200 0,-2 2 272 0,0 4 0 0,-2 4 0 0,-4 0 1344 0,-2 7 256 0,0 0 64 16,-2 6 0-16,-1-7-800 0,-1 6-160 0,-1 4-16 0,-1 5-16 15,1-1-160-15,-1 1-16 0,1-3-16 0,1 0 0 16,0 2-256-16,2 2-48 0,-2 0-16 0,0-2 0 0,1 5-336 0,-5-3-64 15,-2 7-16-15,-1-3 0 16,-3 3-208-16,-1-1-48 0,-1 1-16 0,-1-3 0 16,-3 0 256-16,-2 0 48 0,-3 2 16 0,0-6 0 0,-1 1 336 0,-1-3 64 15,1-5 0-15,1-1 16 0,3-2-16 0,2-6-16 16,5-2 0-16,1-3 0 0,6-4 160 0,2 0 48 16,2 0 0-16,6-3 0 0,3 4-64 0,6-1-16 15,4-1 0-15,6-2 0 0,5 0-304 0,1-2-304 16,3-1 64-1,2 2 16-15,1 1-48 0,0 0-16 0,-1 1 0 0,-2 2 0 16,-4 0 160-16,-1 1 128 0,-3 1-192 0,-2 1 192 16,-3 0-320-16,-4-2 32 0,-2 2 16 0,-2-2-12784 15,-2-2-2544-15</inkml:trace>
  <inkml:trace contextRef="#ctx0" brushRef="#br1" timeOffset="82920.43">23839 15130 18431 0,'5'0'1632'0,"-1"-2"-1312"0,0 2-320 0,0-2 0 0,-2 2 3264 0,0 0 576 0,2 0 112 0,1-3 16 0,4 3-2656 0,-1 0-544 0,2 3-96 0,-1 1-32 0,-4 4 128 15,-1 2 32-15,-3 3 0 0,-1 0 0 0,-1 4-208 0,-1 3-32 0,2 0-16 0,2 1 0 0,1 1-96 0,2-2-32 16,5 5 0-16,4-3 0 0,2 3-128 0,4 0-32 0,3 0 0 16,1 0 0-16,-2-3-256 0,1 4 0 0,6 5-176 15,-2 2 176 1,-2 2 0-16,-3 0-128 0,-2 2 128 0,-7 0 0 0,-4-1-192 0,-4 1 32 16,-4-5 0-16,-4 5 0 15,-7 5 160-15,-3-4-192 0,2-12 192 0,-6 2-192 16,-8 3 192-16,-6 1 0 0,-2 0 0 0,-2-3 0 15,-3-1 144-15,0-7 16 0,2-5 0 0,1-3 0 0,2-6-160 0,2-7 0 16,4-3 0-16,2-1 0 16,4-9-1328-16,3-3-240 0</inkml:trace>
  <inkml:trace contextRef="#ctx0" brushRef="#br1" timeOffset="85855.15">25119 14096 13823 0,'-2'-4'1216'0,"-2"-2"-960"0,0 2-256 0,1-1 0 16,0 4 3408-16,2-1 640 0,-1 0 128 0,-2-3 32 0,-4-2-6128 0,1-2-1232 0,-2-1-240 0,2 0-64 0,1 2 3792 0,2 0 752 0,0 3 160 16,3 2 32-16,0 0 2224 0,0 2 448 0,1-1 80 0,0 2 32 0,0-3-1888 0,0 3-384 0,0 0-80 0,-3 0-16 0,1 3-848 15,-2-3-160-15,-3 0-48 0,-3 0 0 16,-6 2-512-16,-5 2-128 0,-4 2 0 0,-7 0 0 15,-5 4-384-15,-7 2-96 0,-4 1-32 0,-1 3 0 16,0 2 0-16,5 2 0 0,3-1 0 0,6 0 0 0,7 3 512 0,7-6 0 16,4 0 0-16,7-3 0 0,4-2 352 0,4-1 16 15,5-2 0-15,4 0 0 0,3 1-368 16,1 1 0-16,2-3-192 0,-1 2 64 16,3 0-128-16,-2 1 0 0,1-1-16 0,0 1 0 0,0 5 272 0,1 2 0 0,-1 1 0 15,-3 2 0-15,-1-1 0 0,-4 5 0 16,0 2 0-16,-3-4 0 0,-1 0 0 0,1-2 224 15,-2 1-16-15,1-2 0 0,1-6 192 0,-1 2 48 0,3-5 0 0,3 0 0 16,2-1-144-16,1-3-32 0,1-3 0 16,2 0 0-16,1 1-272 0,1-4 0 0,2 0 0 0,-1 1-144 15,2 1-208-15,0 1-32 0,-3 1-16 0,-2 2 0 16,0 1 144-16,-4 2 48 0,-1-1 0 0,-3 2 0 16,-2 0 208-16,-2 3 0 15,-2 0 0-15,-2 2-144 0,-2 1 320 0,-1 0 64 16,-1-1 16-16,-2 1 0 0,1-4 80 0,-2-2 32 0,1 3 0 0,-2-3 0 0,1-2-176 0,-1-4-16 31,1 2-16-31,1-5 0 0,-2 2-160 0,0-1-256 16,-1-2 64-16,-3 4 16 0,1-1-432 0,-5-3-96 0,1 3 0 0,-4-3-16 15,-2 0-160-15,-3 0-16 0,-4 0-16 0,-2-2 0 32,-2 1 80-32,-3-2 0 0,-5-1 16 0,-1 4 0 0,-2 0-1344 0,3 0-272 0</inkml:trace>
  <inkml:trace contextRef="#ctx0" brushRef="#br1" timeOffset="87331.5">25390 14867 25791 0,'-2'-1'2304'0,"-1"-1"-1856"0,2-1-448 0,0 2 0 0,-1-1 1792 0,2 0 272 0,0 0 48 0,0-4 16 0,0-1-5408 0,-1-5-1088 0,1 2-224 0,1-2-32 0,-1-1 2192 16,0 4 432-16,2-1 80 0,-1 0 32 0,0 1 6336 0,0 0 1264 0,2 2 256 0,-1-3 48 0,2 0-2720 0,3 2-544 0,0-1-128 0,0-1 0 15,3 3-1792-15,0 0-336 0,2-1-80 0,1 0-16 16,1 2-208-16,-1 0-32 0,-5 4-16 0,4-2 0 16,2-1-144-16,4 0 128 0,0 2-128 0,1 3 128 15,-2 0-128-15,-1 3 0 0,-1 2 0 0,-3 1-176 0,0 3-112 16,-5 3-32-16,-1 0 0 0,-3 5 0 0,-2 1 80 15,-4 2 16-15,-2 2 0 0,-3 0 0 0,-5 3 224 0,-1-3 0 16,-4 3 0-16,-3 1 0 0,0 0 0 16,-1-1 0-16,1 0 192 0,-1-2-192 0,-1 2 0 0,1-1 0 15,4-1 0-15,-2-3 0 0,-1 2 0 0,2-1 0 16,1-3 0-16,0 0 0 0,2 0 0 0,1-2 0 16,2-1 0-16,-1-3 0 0,1 1 0 0,0-3 0 15,2-3 0-15,1 2 0 0,2-3 0 0,-1 0 0 16,3 0 0-16,0-2 0 0,3-1 0 0,2 0 0 0,2 1 0 15,3-2 0-15,3 5 320 0,6-4-32 16,3 4-16-16,4-4 0 0,4 2-64 0,3-4-16 0,6 2 0 16,0 1 0-16,4-4-192 0,0 0 176 0,3 0-176 15,-2-3 160-15,-2 3-160 0,-1 0 0 0,0 0-160 0,-2 3 160 32,-1-3-576-32,-4 2-32 0,-2-2 0 0,-2 1-17936 0</inkml:trace>
  <inkml:trace contextRef="#ctx0" brushRef="#br1" timeOffset="92598.1">26507 13384 17503 0,'-4'1'1552'0,"3"-1"-1232"0,1-1-320 0,1 1 0 0,1 0-896 0,1-3-224 0,-1-1-48 0,2 1-16 0,1-2-480 0,0 1-112 0,0 0-16 16,0 4 0-16,-1 0 2976 0,-2 4 592 0,-1 3 112 0,-1 5 32 0,2 0 2144 0,-2 5 432 0,-2 4 96 0,1 8 16 0,0 0-1440 16,-2 6-288-16,2 5-48 0,-1 4-16 0,0 2-1856 0,0 3-384 15,1 6-80-15,-2 0-16 0,2 2-288 0,0 0-48 16,1 0-16-16,0 7 0 0,0 8-128 0,0 2 0 15,1 2 144-15,0 2-144 0,-1 1 192 0,0 0-16 16,0 4-16-16,0-2 0 0,-1 2-160 0,-1 0 0 16,-2 1 0-16,0-4 0 0,-1-4 0 0,0-3-176 15,2-1 176-15,-2-8-192 0,0-5 0 0,-2-8 0 16,1-4 0-16,3-12 0 16,0-6-448-16,2-5-112 0,1-7-16 0,2-7-17248 15</inkml:trace>
  <inkml:trace contextRef="#ctx0" brushRef="#br1" timeOffset="93246.38">27174 14535 41471 0,'-3'3'3680'0,"0"0"-2944"0,3-3-592 0,2 2-144 15,0-2 256-15,0 4 0 0,2-1 16 0,0 4 0 0,1 3-272 0,1 5-272 0,0 3 48 0,-1 5 16 0,-1 0 208 0,-2 4 0 0,0 5 0 0,-1-1 0 0,-1 2 176 0,-1-3 80 0,1 0 0 0,-2-1 16 16,1-2 96-16,-1-1 16 0,2-4 0 0,-2-3 0 15,1-1-384-15,1-4 144 0,-1-2-144 0,1-5 0 0,0 0 0 16,0-5 0-16,1-2 0 0,0-2 0 0,3-2 128 16,-3-3-128-1,2 0 0-15,-1-4 0 0,2-5 176 0,0-6-176 0,-1-7 160 0,1-3-160 0,0-2 256 16,-2-5-32-16,1 1-16 0,-3-2 0 0,0 2-32 0,0 2-16 16,0-1 0-16,-1 5 0 15,1 1-16-15,-2 0 0 0,1 5 0 0,1 1 0 16,1 6-16-16,1-1-128 0,0 3 192 0,2 3-64 0,-1-1-128 0,2 4 0 15,3 2 0-15,-2-1 0 0,1 2 0 0,2 0 0 16,2-3 0-16,3 1 0 0,1 3 0 16,1-2 0-16,1-1 0 0,0 4 0 15,1 0 0-15,0-3 0 0,2 3 0 0,1 1 0 0,1 0-176 0,0 2 176 0,4-4-128 16,-2 4 128-16,-2 0-400 0,-1 2 0 0,1 1 0 0,-2 1 0 31,0 2-176-31,-3-2-16 0,-2 4-16 0,-2-1 0 16,-1 2-496-16,-3 0-112 0</inkml:trace>
  <inkml:trace contextRef="#ctx0" brushRef="#br1" timeOffset="93925.2">27723 14696 13823 0,'-2'0'1216'0,"1"0"-960"0,1 0-256 0,1 1 0 16,0-1 1616-16,0 0 288 0,1 0 48 0,-1 0 16 0,3 2 80 0,2-2 32 0,0-2 0 0,1 1 0 0,1 1 160 0,-1-3 16 0,3 1 16 0,-2 0 0 0,-1-1-704 15,0 0-144-15,1-1-16 0,-1 2-16 0,-1-2-720 0,1 2-144 0,0-1-16 0,-1 2-16 16,2-3-144-16,-1 2-32 0,1 2 0 0,1 0 0 15,1 0-160-15,3 0-32 0,0 1-128 0,1 2 192 0,1 3-192 16,0 0 0-16,-2 3-144 0,3-2 144 0,-3 5 0 16,-1-2 0-16,-1 5 0 0,-2-2 0 0,-3 0 0 0,-1 2 0 15,-3-1 0-15,-3 4 0 0,0-2 0 0,-4 4 128 16,-3 2 16-16,0-1 0 0,-2-2-16 0,-1 3-128 16,-3 0 192-16,-1 1-64 0,-1-1-128 0,0-2 0 15,-1 1 0-15,0-5 0 0,1 0-192 0,-3-1 48 16,-1-2 0-16,0 2 0 0,1-5 144 0,-2 0-208 15,-2-1 80-15,1 0 128 0,0-2-208 0,1-4 80 16,1 0 128-16,1-3-208 0,3 0 208 0,4-3-176 16,1 0 176-16,3-4-160 0,5 4-16 0,0-2 0 15,5 1 0-15,1 0 0 0,3 2 176 0,3-2-192 0,3 2 192 0,2 2-192 16,6 0 192-16,2 0-160 0,2 3 160 16,2 2-160-16,0 2 160 0,-3-4 0 0,1 5 0 0,-5 0 0 15,0-1 224-15,-3-1 32 0,-1 4 0 0,1-4 0 16,-3 2 128-16,0 0 16 0,-1 0 16 0,1 0 0 15,-2 1-416-15,-1-3 0 0,-2 0 0 0,0-2 0 16,-2-2-256-16,-1-2-64 0,1 0-32 0,-1-5-19296 16</inkml:trace>
  <inkml:trace contextRef="#ctx0" brushRef="#br1" timeOffset="94479.11">27952 12685 23039 0,'-5'-3'2048'0,"2"1"-1648"0,0 2-400 0,2 0 0 0,0 2 1600 16,-2-2 224-16,-3 3 48 0,-1-3 16 0,-3 1-256 0,-3 2-48 0,1 0-16 0,2 0 0 0,1-1-528 0,2 3-96 0,1 1-32 0,3 1 0 0,1 1-144 0,1 5-16 0,1 0-16 0,2 2 0 0,2 4-272 0,2 0-48 15,3 6-16-15,3 5 0 0,3 7 64 0,5 1 16 16,2 9 0-16,4 0 0 0,4 4-128 0,3 0-32 16,3 0 0-16,2-1 0 0,2-3 64 15,3 4 0-15,4 3 0 0,2 0 0 0,-2 0-128 0,4 1 0 16,5 6-16-16,2-1 0 0,1 1 80 0,2 1 32 16,-4-2 0-16,-4 4 0 0,-5 0-16 0,-2 1 0 15,-5 0 0-15,-3 0 0 0,-2-4 176 16,-3 4 16-16,-6-2 16 0,-3 4 0 0,-8 0-304 15,-6 0-64-15,-5 1-16 0,-9-4 0 0,-6 2 48 0,-6 0 16 16,-1-3 0-16,-5 7 0 0,-6 3-224 0,-1 2 0 0,-3 2 0 0,-2-2 0 16,0-2 0-16,-2 0 0 15,-1 3 0-15,-2-3 0 0,-3-3 0 0,-2-2 0 0,-3-5 0 0,-2-2 0 32,2-9-448-32,4-9 0 0,2-6 16 0,3-15 0 0,1-12-848 15,1-16-160-15</inkml:trace>
  <inkml:trace contextRef="#ctx0" brushRef="#br1" timeOffset="100885.84">29976 16873 40543 0,'-12'4'3600'0,"3"-4"-2880"0,6 0-576 0,3 0-144 0,2 0 512 16,-1 0 80-16,1-3 16 0,-2 2 0 0,1-1-896 0,4-2-176 0,4-2-48 0,3 0 0 0,4-1 512 0,1 1 128 0,2 3 16 0,1-2 0 0,2 3 416 16,3 0 80-16,2-1 0 0,4 2 16 0,2 1-272 0,4-2-48 15,2 2-16-15,0-6 0 0,3-2-320 0,3-4 0 16,4-1 0-16,1 1 128 0,0-2-128 0,0 0 0 16,0 1-128-16,0 0 128 15,-2-3-544-15,-6-2-32 0,-5 5 0 0,-6 3-12336 16,-5 0-2464-16</inkml:trace>
  <inkml:trace contextRef="#ctx0" brushRef="#br1" timeOffset="101199.12">30120 17244 42383 0,'0'3'1872'0,"1"-3"400"0,0 0-1824 0,4 0-448 0,2-3 0 0,-1 1 0 0,1-2 0 0,7-2-336 16,7-2 48-16,10 0 16 0,6-5 272 0,2 0 0 15,2-2 0-15,1 1 0 16,0 2 128-16,1 0 48 0,3-2 0 0,1-1 0 0,0-1-176 0,-1-2 0 16,1 1 0-16,-3-2-12448 15,-1 1-2528-15</inkml:trace>
  <inkml:trace contextRef="#ctx0" brushRef="#br1" timeOffset="101896.55">31925 16245 38703 0,'3'-6'3440'0,"0"2"-2752"0,2-1-560 0,-1 4-128 0,0 1 368 0,2-4 32 0,1-2 16 0,6-3 0 15,5-1-144-15,3-4-16 0,2 0-16 0,0-1 0 0,-1 4 192 0,2-1 32 0,-1-3 16 0,2 2 0 0,1 1-176 0,0 1-48 0,-1 2 0 0,1-1 0 0,-3 2-256 0,1 0 0 0,-2 3 0 0,-2 2 0 16,-3-1 0-16,0 0-192 0,1 4 192 0,-1-2-192 15,2 2 16-15,-2 2 16 0,-1 0 0 0,-2 0 0 0,-2 4 160 16,-1 0-160-16,-4 1 160 0,0 2-160 0,-2 1 160 16,-3 5 128-16,-2 1-128 0,-2 4 176 0,-2 1-32 15,-1 1 0-15,-2 1 0 0,-2 0 0 0,-2 4-144 0,-3-1 0 16,-2-1 0-16,-4 3 0 0,-2 1 0 0,-4-1-176 16,-4 4 16-16,-1-3 0 15,1-4-256-15,-1-3-48 0,0 0-16 0,1-2 0 16,3-2 288-16,0-3 48 0,2-1 16 0,5-5 0 0,2-3 288 0,1-3 64 15,3-1 16-15,1-1 0 0,3 0 0 0,3-1 0 16,2 0 0-16,1 0 0 0,3 0 0 0,1-1 0 0,1 0 0 16,2-1 0-16,2 2-64 0,2 2-16 0,2-1 0 0,2 3 0 15,0-1-32-15,1 4 0 0,3-1 0 0,3 1 0 16,0 2 48-16,2-1 0 0,1 0 0 0,2 1 0 16,2-2 176-16,1-1 32 0,3-1 16 15,-1 0 0-15,3 0-272 0,0 1-128 16,1-2 0-16,4-4 128 0,0 0-480 15,1-4-96-15,-1-4-32 0,-2 0-19680 0</inkml:trace>
  <inkml:trace contextRef="#ctx0" brushRef="#br1" timeOffset="102359.22">31595 17140 35935 0,'-22'0'1600'0,"6"0"320"0,2-1-1536 0,6 1-384 15,4 0 0-15,1 0 0 0,2-2 0 0,-4-2 0 0,-2 0-160 0,-2-1 160 0,2 2 704 0,2-6 240 0,2 3 48 0,6-1 16 0,4 3-256 0,4-3-48 0,5 1-16 0,7 0 0 0,5 0 0 0,5-4 0 0,9 1 0 0,8-1 0 0,6 2-336 0,9 0-64 16,9 0-16-16,7 1 0 0,3 4-128 0,6-1-16 15,5 4-128-15,2 0 192 0,0 0-192 0,-1 4 0 16,-4-2 0-16,-5 2 0 0,-7 0 0 0,-7-2-192 16,-6 2 192-16,-9-4-160 15,-5 2 16-15,-6-4 0 0,-3 2 0 0,-7-3 0 16,-5 0-544-16,-6-1-96 0</inkml:trace>
  <inkml:trace contextRef="#ctx0" brushRef="#br1" timeOffset="102986.72">32625 17104 45151 0,'-8'10'2000'0,"1"-3"416"0,1-5-1936 0,4-1-480 0,0 2 0 0,2-3 0 32,0 0-816-32,-1 1-256 0,0 0-48 0,-3 3-16 0,-1 0-960 0,0 2-192 0,-2 2-32 0,-3 0-16 0,-1 4 2816 0,-1 1 560 15,-1 0 112-15,0 3 32 0,-3 2-144 0,-1 1-16 16,0 4-16-16,-1-1 0 0,-2 3-560 0,-1 3-128 31,0 0 0-31,-2 1-16 0,1 3 144 0,0 3 16 16,2-4 16-16,2 1 0 0,0 0 32 0,5-1 16 15,0 0 0-15,3-5 0 0,3-2-80 0,2 0 0 0,3 1-16 16,0-3 0-16,2-4-432 0,3-1 0 0,1-1 0 0,1-4 0 16,2 0-272-16,2 1-48 0,0-3 0 0,4 2 0 15,3 0 128-15,0 1 0 0,3-2 16 0,-1 0 0 16,2-1 32-16,0-3 0 0,1-1 0 0,0-1 0 15,-1-1 144-15,-1-3-192 0,0 1 192 0,-2-5-192 16,0-1 192-16,1-4 224 0,-1-1-48 0,-1-2-16 16,-1 2 32-16,-1-6 16 0,0 2 0 0,0-3 0 15,-2 1-16-15,0-1-16 0,-3 0 0 0,0-3 0 16,0 2-48-16,-2 0 0 0,-1 1 0 0,-2-1 0 0,0 4-128 16,-2 1 0-16,-1 2 144 0,-2 1-144 0,0 3 0 15,-1-3 0-15,-1 4 0 0,-1-1-192 0,-1 0 192 16,-1 0-192-16,0 1 192 0,-1 0-192 15,-2-1 32-15,-2-1 0 0,0-1 0 0,-3 2 0 0,-2-2 160 16,-1 2 0-16,-1 0 0 0,0 0 0 0,-1 2 0 0,0-1 192 16,-3 1 0-16,1 1-16 0,2 0 256 0,-2-1 48 15,1 4 16-15,0 0 0 0,0 0-32 0,1 2 0 16,-1 0 0-16,-1 1 0 0,2 0-464 0,1 0 0 16,0-2 0-16,2 1 0 15,-1 1-528-15,2-3-112 0,1 1 0 0,2-1-20656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06:02.135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2201 9590 1839 0,'-9'-3'160'0,"2"3"-160"0,-2 0 0 0,3 0 0 0,4 0 5264 0,-1 0 1024 0,1 0 208 0,-3 0 32 0,-4 0-5072 0,-2-2-1024 0,0 0-208 15,2 0-32-15,4-2-192 0,3-2 0 0,3 1 0 0,0 0 0 16,3-1 128-16,-2 0 80 0,2 0 32 0,0 1 0 15,-2 0 16-15,1 2 16 0,-1 0 0 0,-2-2 0 16,0 3 896-16,-1 0 176 0,-1 2 48 0,-2 0 0 16,-1 0-128-16,0 0-32 0,-2 2 0 0,-1 0 0 15,-1 3-928-15,1-5-304 0,-1 3 160 0,2-3-160 16,1 3 0-16,1-3 0 0,0 0 0 0,2 0 0 16,1 0 0-16,2-3 0 0,1 3 0 0,0-2 0 15,2 1 0-15,2-6 192 0,0 5-192 0,1-2 192 16,0-2 192-16,0 2 32 0,3 2 16 0,-2-2 0 15,-1 2-160-15,1 2-16 0,0 0-16 0,-1 0 0 16,-1 2-240-16,-1-1 0 0,1 4 0 0,1 0 0 0,1 1 0 0,2 1 0 16,1 1 0-16,4-2 0 0,3 1 0 0,1-4 0 15,3 4 0-15,4-5 0 0,5 2 0 16,3-2 0-16,6-1 0 0,0 2 0 0,4-3 0 16,3 0 0-16,0 0 128 0,2-3-128 0,-1 2 176 0,-1 1-176 15,1-2 192-15,1-1-192 0,4 2 240 0,1 1-64 16,2 0-16-16,-1 1 0 0,2 2-160 0,2-3 192 15,0 3-192-15,5 0 192 0,6 1-192 0,4-2 160 16,3-1-160-16,-6 2 160 0,-2-3-160 0,6 0 0 16,10 0 0-16,7 0 0 0,5 2 0 0,1-2 0 15,-1 2 0-15,2 0 128 0,4 0 128 0,2-2 32 16,1 4 0-16,2-1 0 0,-5 0-144 0,6 1-16 16,4-1-128-16,1 0 192 0,-9-3-192 0,8 3 128 0,9-2-128 15,1 1 0-15,-2 1 128 0,3-3-128 0,6 0 0 16,-8 0 144-16,-11 1-144 0,12-1 0 0,12 0 144 15,3 0-144-15,-2 0 128 0,2 0-128 0,6-1 128 0,-4 1-128 16,-6-3 128-16,-1 1-128 0,6 1 160 0,0-2-160 16,-2 3 0-16,2-3 0 0,3 3 0 0,0-3 0 15,-1-1 0-15,-2 2 0 0,3 1 0 0,0 1 0 16,-1 0 0-16,-2-3 0 0,2 3 0 0,2 0 0 16,2 0 0-16,-2-2 0 0,-3 0 0 0,-1 0 0 15,3-2 0-15,-6-2 0 0,-7 1 0 0,1 0 0 16,1-1 240-16,-9-3 48 0,-11 3 16 0,5-1 0 15,6-2-304-15,-5-1 0 0,-7 2 0 0,1 0 0 16,7-1 0-16,-5 0 0 0,-3 2 0 0,1-2 0 0,4-1 0 16,3 1 0-16,4 3 0 0,-1-3 0 0,-8-1 128 0,6 3-128 15,10 1 0-15,-2-3 0 0,-7-3 160 0,-7 2-32 16,-1 1 0-16,-1 2 0 0,0 0 0 0,-2-1 0 16,0 3 0-16,-5-1 0 0,-2 1-128 0,-1-1 0 15,2-2 0-15,1 4 0 0,-2 2 0 0,1-4 0 16,-1 0 0-16,4-1 128 0,7 4-128 0,-2-1 128 15,-1-1-128-15,3-1 128 0,3 2 112 0,-1 0 16 16,-3-2 0-16,2 0 0 0,3-3-256 0,-2 2 0 16,-4-2 128-16,-1 2-128 0,-2 1 0 0,-3 0 0 15,-3-4 0-15,-4 3 0 0,-7 1 0 0,3 1 0 16,2 2 0-16,0-1 0 0,-2-2 0 0,1 3 0 16,-4 3 0-16,5 0 0 0,3 0 0 0,-3 0 0 0,-1 3 0 15,0-1-160-15,4 2 160 0,1 0 0 16,4-2 0-16,-2 2 0 0,-6 0 0 0,5-2 0 15,5 2 128-15,-2-2-128 0,-5 1 0 0,-2 0 0 0,3 1 0 0,-2-4 0 16,-5 0 0-16,-5 3 0 0,-4-6 0 16,-4 3-128-16,-1 0 128 0,-2 0 0 0,1-2 128 0,-4 0-128 15,-4-1 0-15,1 0 0 0,1-1 0 0,-1 2 0 16,-1 2 0-16,1-4 0 0,1-1 0 0,-5 2 0 16,0-1 0-16,-2 1 0 0,1 2 0 0,-2-1 0 15,0-1 0-15,-3 2 0 0,-3 1 0 0,-4-2 0 16,-4 2 0-16,-4 0 0 0,0 0 0 0,-2 0-128 15,0 2 128-15,-3-2 0 0,1 0 128 0,-4 1-128 16,0-1 0-16,-2 0 0 0,-3 3 0 0,-1-3-192 16,-4 0 192-16,-2 0 0 0,-4 0 0 0,-3 0 0 0,-2 0 0 15,-2 0 0-15,-3 0 0 0,-4-3 0 0,0 2-240 16,-6-1 48-16,-2-1 0 0,-4-3-20736 16</inkml:trace>
  <inkml:trace contextRef="#ctx0" brushRef="#br0" timeOffset="1">1948 14133 19343 0,'3'-6'1728'0,"-1"2"-1392"0,-2 2-336 0,1 2 0 0,-1 0 2096 0,0 0 336 0,0 0 80 0,-1 0 16 0,-2 2-1312 0,1 2-256 0,-3-1-48 0,5-3-16 16,0 0 432-16,-20 19 80 0,14-13 0 0,-1 0 16 16,4-2-1008-16,-1-1-208 0,3-2-32 0,1-1-16 0,1 2-160 0,0-2 0 15,3 3 0-15,1-3 0 0,1-3 496 0,0 3 16 16,0 0 0-16,2 0 0 0,1 3-48 0,-1-2 0 15,1 4 0-15,0-1 0 0,0-1-144 0,4 3-16 16,0 3-16-16,3-1 0 0,4 4-96 16,1-3 0-16,3 0-16 0,2 1 0 0,1-1-32 0,4-3 0 15,2-1 0-15,3 0 0 0,4-1 16 0,0 0 0 16,6 0 0-16,5-2 0 0,5 3-32 0,4-5 0 16,2 0 0-16,2-3 0 0,2-1-128 0,4-2 0 15,7 4 0-15,0-2 0 0,1 0 0 0,1-2 0 16,4 0 0-16,1 1 0 0,-3 4 0 0,3-2 128 15,3 3-128-15,-2 0 128 0,-1-2 80 0,3 1 16 0,3 1 0 16,2 0 0-16,3 0-224 0,1 0 144 0,7-3-144 16,2 3 128-16,3-1 0 0,3-2 0 0,1 1 0 15,6-2 0-15,6 1 0 0,-1-4 0 0,2 1 0 0,4-2 0 16,3 0-128-16,0-4 192 0,2 2-192 0,1-2 192 16,1-1-192-16,-3 3 0 0,0-2 144 0,-1 0-144 15,1-1 0-15,-3 0 0 0,-4 4 0 0,3-3 128 16,1 2-128-16,-4 1 0 0,-15 2 0 0,8-3 0 15,5 3 128-15,-4 1 0 0,-10-2 0 0,6 0 0 16,5 2-128-16,-1 1 0 0,-5-1 0 0,4 1 0 16,1 0 0-16,-13 1 0 0,-9 1 0 0,12-4 0 15,15 5 0-15,1-2 0 0,-2 1 0 0,2 0 0 16,4-1 0-16,-2 2 0 0,1-1 0 0,-2 2 0 0,2-1 320 16,-6 2 64-16,-3 0 0 0,2 2 0 0,-3-4-384 15,-2 4 0-15,-5 2 0 0,-2-4 0 0,-5 2 0 0,2-2-128 16,-1 7 0-16,-5-4 0 0,-5-2 128 0,1 4 0 15,4-1 0-15,-5 2 0 0,-3 0 0 0,-4 1 0 16,-5-4 0-16,5 1 0 0,10 1 192 0,1 1 0 16,1 0 16-16,4-1 0 0,3 0-208 0,-3-1 144 15,0 0-144-15,3-2 128 0,1 1-128 0,-1-3 128 16,1 1-128-16,-7 1 128 0,-15-2-128 0,7 3 0 16,9 1 0-16,-3-3 128 0,-5 4-128 0,-2-4-176 15,-1 5 48-15,-3-1 0 0,1 1 128 0,-3-1 0 16,-2 1 0-16,-2-1 0 0,-3 2 0 0,5-1 0 15,3 1 0-15,-4-3 0 0,-6 1 0 0,3-1 0 0,6 2 0 16,2-4 0-16,3 3 0 0,-2 0 0 0,-2-1 0 16,1-2 0-16,0 6 0 0,4-3 0 0,3-2 0 0,-2 1 0 15,-2-1 0-15,-1 0 0 0,2 1 0 0,-3 1 0 16,-3-4 0-16,-4 2 0 0,-2 0 0 0,1 0-128 16,1 0 128-16,0 0 0 0,-4-2 0 0,-4 2 0 15,-1-1 0-15,2-1 0 0,-2 4 0 0,3-5 0 16,2 4 0-16,-3-4 0 0,1 1 0 0,0 1 0 15,3-1 0-15,4-1 0 0,3 0 0 0,-4 0 0 16,-2 0 0-16,0 0 0 0,1 2 0 0,4-2 0 16,-3 0 0-16,-4 1 0 0,-6 4 0 0,-3-3 0 15,-3 0 0-15,0 2 0 0,0 1 0 0,-6-2 0 0,-3 0 0 16,-4 1 0-16,-2 2 0 0,0-5 0 0,-2 4 0 16,2-4 0-16,3 2 0 0,-1-3 0 0,-1 3 0 15,-2 1 0-15,-2 1 0 0,0-1 0 0,-2 0 0 0,0-2 0 16,-1 2 0-16,0-2 0 0,-2 1 0 0,0-2 0 15,1 1 0-15,-2 1 0 0,-1 1 0 0,-4-1 0 16,1 0 0-16,-5 0 0 0,1-3 0 0,-3 0 0 16,-1 0 0-16,-1 0 0 0,-1-2 0 0,2 1 0 15,1 1 0-15,2 0 0 0,-1-3 0 0,-1 3 0 16,3 0 0-16,-2 3 0 0,3-3 0 0,-1 0 128 16,-1 1-128-16,1-1 0 0,-3 0 0 0,0-1 0 15,0 1 0-15,-2-3 0 0,0 3 0 0,-2-3 0 16,1 0 0-16,-3 2 128 0,-3 0-128 0,1-1 0 15,-3 2 0-15,0-2 0 0,-2 1 0 0,-1 1 144 16,3 0-144-16,-3-3 160 0,1 3-160 0,-1-4-176 0,1 2 48 16,-1 0 0-16,-1 0-112 0,0-3-16 0,-1 2 0 0,0-1 0 15,-2 0-80-15,-2-1-32 0,-1-1 0 0,-3 0 0 32,-2 0-352-32,-4-2-80 0,-3-2-16 0,-9-12-19264 0</inkml:trace>
  <inkml:trace contextRef="#ctx0" brushRef="#br0" timeOffset="2">2826 6579 21183 0,'-3'-4'1888'0,"1"0"-1504"0,0 2-384 0,2 0 0 0,0 2 768 0,-1-1 96 0,0-3 16 0,-2-2 0 0,-2-1-496 0,0-4-112 0,-2 0-16 0,0-2 0 0,-2 1 96 0,-1 2 16 16,-1-2 0-16,-3 2 0 0,-2 1-16 0,-2 3 0 15,-3 2 0-15,-4 0 0 0,-2 2 912 0,-3 4 176 16,-1 0 32-16,-1 4 16 0,-1 3-800 0,-1 0-176 15,3 0-16-15,0 2-16 0,3 4-480 0,2-3 0 16,4 2 0-16,2 1 0 0,3 1 0 0,1 0 0 16,1 6 0-16,1-2 0 0,3 4 0 0,0 2 224 15,1 2-16-15,0 3 0 0,3 1-48 0,1-2-16 16,1 1 0-16,2-5 0 0,2-2 64 0,1 1 16 16,4-3 0-16,1-2 0 0,1 1-224 0,4-5 0 15,2 0 0-15,0-1 0 0,1-1 128 0,0-6-128 0,2-1 0 16,1-3 144-16,0-2 48 0,4-2 16 0,2-3 0 0,3-3 0 15,4-4 48-15,-1-2 0 0,2-1 0 0,-2-3 0 16,2 0-64-16,-2-5-16 0,-1 1 0 0,-1-1 0 16,-2-1 48-16,-1 0 16 0,-2-2 0 0,-1 2 0 15,-3-1-48-15,-3-1-16 0,-2 6 0 0,-4-1 0 16,-1 3-176-16,-4 0 160 0,-2 4-160 0,-2-2 160 16,0 5 96-16,-2-1 32 0,1 4 0 0,-3-2 0 15,1 0-32-15,-1 2-16 0,0 1 0 0,0 0 0 16,1 3-112-16,1-2 0 0,1 1-128 0,1 1 192 15,1 1-32-15,0 1-16 0,1 0 0 0,2 3 0 0,1 0-144 16,-1 3 0-16,2 4 144 0,0 0-144 0,0 3 0 16,0 5 0-16,1-1 0 0,-1 8 0 0,0 1 256 0,-1 2-32 15,1 1 0-15,-1 2 0 0,-1-3 32 16,0 0 16-16,0 1 0 0,0-1 0 0,1 3-80 0,1-2-32 16,-1-1 0-16,1-2 0 0,3-1-160 0,1-2 0 15,0 1 0-15,4-4 0 0,-2-4 0 0,1-4 0 16,1 0 0-16,-1-4 0 0,2 1-272 0,-1-7 16 15,1-2 0-15,1-2-20096 16</inkml:trace>
  <inkml:trace contextRef="#ctx0" brushRef="#br0" timeOffset="3">3216 7078 43311 0,'-3'-5'1920'0,"0"3"384"0,2 2-1840 16,1-3-464-16,1 6 0 0,-1-3 0 0,1 2 0 0,-1 2 0 0,3 3 0 0,-2 4 0 0,2 5 0 0,-1 8 0 0,0 1 0 0,2 3 0 0,1 3 0 16,1 4 0-16,0-3 0 0,1 2 0 0,1-4 0 0,0 0 0 15,2-3 0-15,1 0 0 0,1 2-240 0,2-5 16 16</inkml:trace>
  <inkml:trace contextRef="#ctx0" brushRef="#br0" timeOffset="4">2759 10773 29487 0,'-5'-12'2624'0,"0"4"-2112"0,1 0-512 0,3 0 0 0,1 6 944 16,1-2 80-16,0-2 0 0,2-3 16 0,-1-4-1040 0,2-10-384 0,1 0 16 0,0-1 0 0,-1 0 368 0,-1-1 208 0,1 3-16 0,-3-1-16 15,1 0 656-15,-4-6 128 0,1 2 16 0,-3 1 16 16,-2 4-288-16,0 0-48 0,-4 3-16 0,-1 3 0 16,-3 1-176-16,0 5-32 0,-1 7-16 0,-1 3 0 15,-2 1-192-15,0 8-32 0,-2 0-16 0,-2 4 0 16,-1 2-176-16,0 4 0 0,-3 0 0 0,0 3 0 15,-1 3 0-15,0 1 128 0,-1 0-128 0,-3 7 0 16,1 6 128-16,-3-1-128 0,6 3 128 0,5-3-128 16,3-1 0-16,6-1 128 0,3-4-128 0,4-1 0 15,2-2 176-15,2-1-48 0,2-3-128 0,0 1 192 16,1-4-192-16,-1 3 0 0,1-6 0 0,2 3 0 16,-1-6 0-16,2 0 0 0,1-3 0 0,2 0 0 15,2-2 0-15,3-1 144 0,4-4-144 0,5 0 128 0,3-5-128 0,4-1 160 16,5-3-160-16,6-4 160 0,0-3-160 0,3 1 0 15,0-6 144-15,-1 1-144 0,-6-1 0 0,1-1 0 16,1-4 0-16,-3 2 0 0,-5-1 0 0,-4 1 0 16,-4 2 0-16,-4-3 0 0,-2-1 0 0,-5 2 144 15,-4-2-144-15,-5-2 0 0,-5 0 0 0,-2 1 0 16,-4-2 0-16,-3 1 0 0,-2 0 128 0,0-3-128 16,1 5 0-16,1 2 0 0,1-1 384 0,0 6-48 15,4 0 0-15,-1 4 0 0,3 2-16 0,1 2 0 16,1 4 0-16,1-2 0 0,0 6-320 0,2 1 128 15,0 2-128-15,-1 0 0 0,1 6 0 0,1 1 0 0,0 0 0 0,0 6 0 16,1 3 0-16,1 3 0 0,-1 1 0 16,1 0 0-16,2-1 0 0,0-1 0 0,1 1 0 0,1 1 0 15,1-4 0-15,4 4 0 0,2 1 0 16,3-3 0-16,-3-3 0 0,5 1 0 0,2 3 0 0,-1-3 0 16,0-2 0-16,-1 0 0 0,-2 1 0 0,-2-3-192 31,-2 0-480-31,0-1-96 0,-5 3-32 0,-1-2-18240 0</inkml:trace>
  <inkml:trace contextRef="#ctx0" brushRef="#br0" timeOffset="5">3125 11276 42383 0,'-8'-7'1872'0,"2"1"400"15,0 0-1824-15,2-1-448 0,4 4 0 0,2-1 0 0,-1-1 0 0,1-5-288 0,3-3 32 0,3-8 16 0,1-5-64 0,6-2-16 0,1 2 0 0,4 2 0 16,1 1-592-16,3 0-128 0,-2 1-32 0,-1 3 0 0,-4 3 560 0,-2 4 96 0,-1 2 32 0,-2 1 0 16,-2 3 1008-16,-3 0 208 0,-2 6 32 0,-1 0 16 15,0 0-368-15,-4 2-80 0,1 4-16 0,-2 1 0 16,0 2-176-16,-2 1-48 0,-1 5 0 0,2 1 0 16,-2-2-192-16,0 4 0 0,1 1 128 0,-2-2-128 15,-1 4 0-15,-2-1 0 0,1 2 0 0,-3 3 0 16,-1-3 0-16,0 3 0 0,-2 0 0 0,1-3 0 15,-2 0 0-15,1 1 0 0,-1-1 0 0,3-2 0 16,0-2 208-16,2 2 112 0,2 1 0 0,2-1 16 16,2-2 112-16,5 1 0 0,3-3 16 0,1-1 0 15,2-2-80-15,2 0-32 0,1-1 0 0,4-2 0 16,3-1-352-16,3-2 128 0,1 2-128 0,3-3 0 16,3 0 0-16,-1-2 0 0,-1 0 0 0,0-2-192 15,3-1-432-15,-2 2-80 0,-1 0-32 0,-2 2-18288 16</inkml:trace>
  <inkml:trace contextRef="#ctx0" brushRef="#br0" timeOffset="6">2662 14851 29487 0,'-2'-1'2624'0,"-1"1"-2112"0,2-2-512 0,0 2 0 0,0 0 784 0,-2-3 48 0,-1 2 16 0,0-2 0 16,-5-3 64-16,-1 0 16 0,0-1 0 0,0-2 0 16,0 3-928-16,0-4-224 0,-2 0-32 0,0 1 0 15,-2 2 480-15,-1-2 96 0,-1 6 0 0,-2 0 16 16,-2 6-16-16,-5 3-16 0,-2 4 0 0,-2 2 0 16,2 0-144-16,-7 8-32 0,-6 5 0 0,-1 1 0 15,4 0-128-15,0 5 0 0,-1 0 0 0,4 1-176 0,6-1 176 16,4-3 0-16,5 1 128 0,4-1-128 0,5 1 608 15,2-1 48-15,5 4 16 0,3-3 0 0,2-5-448 0,4 2-96 16,2-6 0-16,2 1-128 0,2-5 0 0,3 0-224 16,1-3 16-16,0-6 0 0,1 2 48 0,1-7 16 15,3-2 0-15,0-2 0 0,2-1 144 0,1-4 0 16,2-3 0-16,0-2 0 0,-2-1 0 0,2-2 272 16,-1 2-32-16,0-6-16 0,-2 3 32 0,-2-2 0 15,0-2 0-15,-2-3 0 0,-2 1-128 0,-1-2-128 16,-1-1 176-16,-3 0-176 0,2-1 0 0,-3 0 0 15,-1-1 0-15,0-3 0 0,-1 3 0 0,-3 4 160 16,0 0-160-16,-2 7 128 0,1 4 16 0,-3 6 0 16,-1-1 0-16,-1 7 0 0,0 0-144 0,0 4 160 15,0 5-160-15,2 1 160 0,-1 2 32 0,0 4 16 0,3 3 0 16,0 0 0-16,-1 1-208 0,1 1 0 0,0-2 0 0,-1 1 0 16,2 4 240-16,0-1 0 0,0-1 0 0,0 3 0 15,0 1 96-15,0-2 32 0,-1 2 0 0,-1-1 0 16,0-3-176-16,1 1-48 0,-2-1 0 0,2-2 0 15,0 1-144-15,-1-5 0 0,2 0 0 0,0-1 0 16,0-4-384 0,1 0-48-16,2-4-16 0,-1-1-12800 0,1-2-2576 0</inkml:trace>
  <inkml:trace contextRef="#ctx0" brushRef="#br0" timeOffset="7">2861 15248 50687 0,'0'-2'2240'0,"-1"-2"464"0,-1 2-2160 0,2-1-544 0,1 2 0 0,1 1 0 0,2 0-1248 0,1-3-352 0,5-3-80 0,5 0-16 15,3-1 560-15,3 0 112 0,3-1 32 0,-1 2 0 0,3 2 576 0,0 0 112 16,0 2 32-16,-2 2 0 0,-2 0 272 0,-2 0 0 16,0 3 0-16,-3 2 0 0,0-1 224 0,-3 2 96 15,-2 0 32-15,-3 1 0 0,-2 0-32 0,-2 2-16 16,-2-2 0-16,-5 4 0 0,0-1-176 0,-3 3-128 0,-4 0 192 16,-1 0-192-16,1-1 128 0,-4-2-128 15,1 2 0-15,1-2 0 0,-2-1-224 0,2-2-96 0,1-2-32 16,2-1 0-16,0-4 112 0,3 0 32 0,2-4 0 0,1-1 0 15,2 1 208-15,3 1 0 0,-1-2 0 0,2 1 160 16,1 2 96-16,0-2 0 0,1 3 16 0,0 1 0 16,0 0-272-16,1 1 0 0,0 1 0 0,0 2 0 15,0 2-240-15,0 0-48 0,2 4-16 0,-2 3 0 16,1-1-176 0,0 4-32-16,1-2-16 0,0 1 0 0,0 1 384 0,3-2 144 0,-1 0 0 0,0 1-144 15,0-1 272-15,0 0 48 0,0 2 16 0,2 1 0 16,-2-4 192-16,-1 2 32 0,-1 1 16 0,-1-1 0 0,-1 1-272 15,-2 0-160-15,-1-2 192 0,-3 2-192 0,-1 1 224 0,-1 0-64 16,-2 2-16-16,-1-1 0 0,-1-2-144 0,-2-1 160 16,1 1-160-16,-2 0 160 0,0-3 112 0,-1-1 32 15,0 2 0-15,-1-2 0 0,0-3 0 0,0 1 0 16,-2 2 0-16,-2-2 0 0,-2 4-144 0,-4-2-32 16,-1 4 0-16,-4-1 0 0,3-3-128 0,-3 2 0 15,-6-2 0-15,-3 1 0 0,-5 0-320 0,-1-2 48 16,-2-3 16-16,-5-6-19328 0</inkml:trace>
  <inkml:trace contextRef="#ctx0" brushRef="#br0" timeOffset="8">7768 7674 33167 0,'-1'-6'2944'0,"0"0"-2352"0,-1 2-464 0,1 2-128 0,0-1 1280 0,0 2 224 0,-2-5 48 0,-1 0 16 0,-2-4-1216 0,-2-1-352 15,-4 3 144-15,0-1-144 0,-2 6 0 0,-2-1 0 16,-1 4 0-16,-3 1 0 0,-1 2 0 16,-2 3 0-16,-2-2 0 0,-3 4 0 0,-2 2 0 0,-2 0 0 15,-2 2 0-15,-3 1 0 0,-2 0 192 0,-3 2 112 16,-3 1 16-16,-3 3 16 0,-2-1-176 0,-1 5-32 15,-4 3-128-15,0-4 192 0,4-2-64 0,-2 1 0 16,-1 1-128-16,-2 0 192 0,-1 4-64 0,0 1 0 16,1 2-128-16,3-3 192 0,6 0-192 0,-5 1 0 15,0 5 128-15,-2-1-128 0,-1 1 0 0,0 3 0 16,3 1 0-16,0 1 0 0,2 1 192 0,2 0-48 0,1 0-16 16,3-1 0-16,-1 1 48 0,1 3 0 0,-1 3 0 0,1 2 0 15,-1 1-32-15,-2 6 0 0,-2 4 0 0,-1 0 0 16,3-3-144-16,3 0 0 0,2-4 0 0,2 0 0 15,4-2 0-15,-2 5 0 0,-1 4 176 0,1 0-176 16,1 0 0-16,0-3 0 0,2-1 0 0,-1-1 0 16,2 4 0-16,-1-2-128 0,-1 6 128 0,1-2 0 15,-3 4 0-15,3-2 0 0,-1-5 0 0,0 4 0 16,0-1 0-16,0 8 272 0,1-1-48 0,3 3-16 16,1 4 16-16,3-5 0 0,2-2 0 0,4-4 0 15,1-2-16-15,2 3 0 0,1 6 0 0,0 1 0 0,3 2-208 16,-1-2 0-16,4-6 0 0,0 4 0 0,-2 0 0 15,0 4 0-15,0 4 0 0,-2-1 0 0,-2 0 0 16,0 0 0-16,-1-1 0 0,-1 4 0 0,-1 4 0 16,-1 2 0-16,1-1 0 0,1 1 0 0,0 2 128 0,3-3-128 15,4-9 0-15,3 2 0 0,4 2 192 0,3-4-48 16,2-7-16-16,1 0 0 0,4 3-128 0,2-2 0 16,1 5 0-16,1-5 0 0,3-1 0 0,-3 0 0 15,0 1 128-15,0-1-128 0,1 5 0 0,1 1 160 16,0 1-160-16,1-2 160 0,0-10-160 0,0 2 0 15,4 7 0-15,0 2 0 0,1 2 0 0,0 1 128 16,1-2-128-16,2-4 0 0,-1 1 128 0,2 2-128 16,0 2 128-16,1-2-128 0,1-3 0 0,2-2 0 15,-1-4 0-15,2 0 0 0,1 0 160 0,1-2-160 16,4 2 192-16,0 0-192 0,2-3 192 0,2-3-192 0,0-4 192 16,3 4-192-16,2 1 0 0,2 4 0 0,-2-1 0 15,1-2 0-15,1 3 0 0,0-3 0 0,2-2 0 0,-1-3 0 16,0-3 0-16,0-1 160 0,3 1-160 0,5-1 192 15,5 3 0-15,0-2 0 0,1-6 0 0,1-4 0 16,1-1 144-16,-1-5 48 0,-1-3 0 0,1-3 0 16,3 3-256-16,7-1-128 0,7 1 128 0,-1-4-128 15,-2 3 0-15,1-2 0 0,7-3 0 0,-1 2 0 16,1-3 0-16,-3 3 128 0,-1-2-128 0,-2-1 128 16,0-2-128-16,3 0 0 0,2 0-176 0,-1-3 176 15,-2 2 0-15,2-7 0 0,3 1 0 0,1-4 0 16,4-2 0-16,0 3 0 0,2-3 0 0,-1-4 0 0,-3-3 0 15,1 0 0-15,5-2 0 0,1-1 0 0,-4 0 0 16,4-4 0-16,-1 1 0 0,3-3 0 0,-1-1 0 16,-5-1 0-16,-2 0 0 0,-1-2 0 0,2-2 160 0,-1 1-160 15,2 0 128-15,-5-5-128 0,-2 1 0 0,0-1 0 16,2-5 128-16,-1 1-128 0,2 1 192 0,-5 0 0 16,-3-2 0-16,-4-2 0 0,-4 4 64 0,4-4 0 15,4-1 16-15,-4-5 0 0,-2 1-80 0,-13 5-32 16,-10 4 0-16,8-9 0 0,12-6-160 0,9-6 0 15,4-1 0-15,-3-2 128 0,-4 2-128 0,-6-1 0 16,-3-2 0-16,0-6 128 0,2 0-128 0,-1-5 0 16,2-4 0-16,-6 1 0 0,-2-2 0 0,-3 4 0 15,-2-5 0-15,-2-1 0 0,-2 4 0 0,-1-5 0 16,2-4 0-16,-2 2 0 0,-1 0 0 0,-1 0 0 0,-2-2 0 16,-2-2 0-16,-3 2 0 0,-2-2 0 0,-1-1 128 0,-1 0-128 15,0 2 320-15,-2 1 0 0,0 0-16 0,-1-2 0 16,-1-4-128-16,-2-6-32 0,1 0 0 0,-3 0 0 15,-2 1-144-15,-3-3 0 0,-1 0 0 0,-2-7 0 16,-2 2 0-16,0-6 0 0,-1-2-176 0,-2-1 176 16,0-3-288-16,-1 3 32 0,2 0 0 0,-1-1 0 15,-1 5 128-15,1-1 128 0,-1-2-192 0,2 2 192 16,1 0-192-16,-2 1 192 0,-2-1-192 0,-2 4 192 16,-2 2-176-16,-2 2 176 0,-2 3-160 0,-4 0 160 15,-2-5 144-15,-3-1 128 0,0 1 32 0,-2 6 0 16,-2 7-96-16,-2-1-16 0,-1-3 0 0,-4-5 0 15,-2 0-192-15,-3 2 176 0,2 1-176 0,-4 0 160 0,2 4-160 16,-1-4 0-16,-1-3 0 0,-1 3-176 16,-1 3 176-16,1 2-208 0,1 5 80 0,-1 0 128 0,-4-7-128 0,-2 3 128 15,-1 0 0-15,-3 7 0 0,0-1 0 0,-3 1 0 16,-4 0-144-16,0-1 144 0,1 7 0 0,-2 0 0 16,-1 3 0-16,-3 4 0 0,2 2 0 0,-3 0-128 15,-4 4 128-15,-5-7 0 0,-5-2 0 0,0 2 0 16,0 1 0-16,1 2 0 0,-1 3 0 0,-3-2 0 15,0 5 0-15,-2-2 0 0,6 3 0 0,-4 2-128 16,1-5 128-16,2 3 0 0,-1-1 0 0,-1 1 0 16,-2 0 0-16,-1 4 0 0,-2-1 0 0,2 2 0 15,3 1 0-15,4 1 0 0,3 4 0 0,-6-2-128 16,-5 0 128-16,-2 1 0 0,-4 2-192 0,1 3 32 16,0 1 0-16,-1 1 0 0,1 1 160 0,-5 1 0 0,-2 3-144 15,-3-1 144-15,2 5 0 0,1-2 0 0,2-1 0 16,1 1 0-16,1-2-128 0,0 1 128 0,-2 1 0 0,3-2 0 15,5 2 0-15,0-1 0 0,-4 1 0 0,-2-1 0 16,-1 1 0-16,0 2 0 0,3 2 0 0,2 0 0 16,-1 1 0-16,1 3 0 0,2 2 0 0,-4 2 0 15,-1 6 0-15,1-2 0 0,8 2 0 0,-2-1 0 16,0 3 0-16,-1 0 0 0,2 3 0 0,3 3 0 16,3 0-544-1,3 0 16-15,4 0 0 0,2-2 0 0,3 2-672 16,5-2-128-16,5-2-16 0,4 1-19760 0</inkml:trace>
  <inkml:trace contextRef="#ctx0" brushRef="#br0" timeOffset="9">14513 6951 35935 0,'-14'-6'3200'0,"2"2"-2560"0,5 1-512 0,5 0-128 0,0 3-352 0,-3-4-96 0,-7-1 0 0,-7-5-16 0,-7-2 672 0,-2-1 144 0,0 0 32 0,0 3 0 0,5-2 112 0,1 3 16 16,-2 1 16-16,2 2 0 0,-2 1-352 0,-2 2-176 0,-1-1 160 0,-2 4-160 16,-4 0 0-16,0 4 0 0,-3-2 0 0,-1 4 0 15,0 0 0-15,-4 2 0 0,2 1 0 0,-7 0 0 16,0 1 0-16,-1 0 0 0,-1 1 0 16,-3-1 0-16,0-4 0 0,2 1 0 0,2 0 0 0,-4 2 0 15,-1 1 192-15,-2-1-16 0,0 4 0 0,0-1 0 16,1 2 128-16,1-3 16 0,4-1 16 0,1 0 0 15,4 0-336-15,-5 1 128 0,-3 2-128 0,1 0 0 16,8-1 0-16,-5 0 0 0,-5 4 0 0,-6 1 0 16,-4 5 0-16,1-2 0 0,-1 4 0 0,-1 1 0 15,-2 1 0-15,0 2 0 0,1 1 0 0,-2 2 0 16,2-5 0-16,-2 0 128 0,1 1-128 0,4 1 0 16,7-4 0-16,-4 6 0 0,-5 2 0 0,-1 2 0 0,1 2 0 0,3 1 0 15,0-2 0-15,4 3 0 0,-1-1 304 16,1 2-16-16,3 2 0 0,0-3 0 0,2 0-288 0,0-1 0 15,3-1 128-15,-1 5-128 0,-2 0 0 0,1 3 0 16,1-2 0-16,-2 5 0 0,-1 3 0 0,-1 2 0 16,0-2 0-16,-1 4 0 0,2-7 0 0,-1 6 0 15,-2 1 0-15,2 6 0 0,0 0 0 0,2 1 160 16,3 2-160-16,3-3 128 0,2 2 112 0,2-4 16 16,4-1 0-16,1 0 0 0,2 6-16 0,-1-2 0 15,2 2 0-15,0-1 0 0,3-2-240 0,1-2 144 16,2 2-144-16,1 5 128 0,1 2-128 0,1 4 0 15,0 0 0-15,1-1 0 0,0-1 0 0,0-1 0 16,-2 3 0-16,-1 6 0 0,-1 5 0 0,0-1 0 0,1-4 0 16,0-2 0-16,1 7 176 0,-1 1-48 15,0 6-128-15,0-1 192 0,3-5-192 0,0 4 0 0,2 2 0 16,0 3 0-16,3-1 176 0,2 1-16 0,1-9 0 0,2-2 0 16,5-11-160-16,0 6 0 0,3 12 144 0,2-2-144 15,0-7 192-15,3 0-48 0,2 0 0 0,1 0 0 16,3 3-144-16,1 1 0 0,-1-4 0 0,0-4 0 15,0-2 0-15,0 9 0 0,4 3 0 0,-1 2 0 16,1-3 0-16,0 1 0 0,0-5 0 0,1 6 0 16,2 1 192-16,0-4-64 0,-1-7 0 0,2-1 0 15,0 8 96-15,5 5 16 0,1-2 0 0,0-1 0 16,2-9-64-16,-1 0-16 0,4 3 0 0,1-3 0 16,2 2-32-16,0-2 0 0,1-2 0 0,-1-2 0 0,2 1-128 15,0-4 160-15,-2-2-160 0,3 2 160 0,4-2-32 16,2-2-128-16,-1-8 192 0,1 0-64 0,5 6 64 15,2-1 0-15,1 0 0 0,1 1 0 0,0 0-64 0,-1-5-128 16,1 1 192-16,-3-2-64 0,-3-4-128 0,2 2 0 16,2 2 144-16,4 0-144 0,3 1 144 0,0-3-144 15,-1-1 192-15,0-6-192 0,-3 2 0 0,1-3 0 16,-1-2 0-16,1-4-144 0,3 0 144 0,6-2 256 16,6 1-64-16,1-2-16 0,2-3-176 0,-1-6 128 15,0 0-128-15,0-4 128 0,-2-4 64 0,4 1 16 16,2 4 0-16,1-4 0 0,-4 3-208 0,0 1 0 15,-4-2 0-15,2-1 0 0,4 1 0 0,-1 0 192 16,1-2-16-16,-1-1-16 0,-2-1-160 0,1 1 0 16,0-1 0-16,5-4 0 0,2-1 192 0,4-2-64 15,-1-3 0-15,1-1 0 0,1 1-128 0,0-2 0 0,3 0 0 16,3-3 0-16,3 1 0 0,-3-6 0 0,0 0 0 0,1-5 0 16,3 1 160-16,1-2-160 0,3 0 192 0,-3 0-192 15,-5-2 0-15,2 2 0 0,3 0 0 0,0-4 0 16,-1-1 0-16,-2 0 0 0,-5 2 0 0,0-1 0 15,0-2 0-15,5 0 0 0,0-7 0 0,-2 3 0 16,-5-3 272-16,4 0-48 0,5-2-16 0,1-3 0 16,0 2-208-16,-5-3 144 0,-5-3-144 0,7-3 128 15,5-1 0-15,4-4-128 0,4-1 192 0,-1-4-64 16,-3-1-128-16,0-5 0 0,3-4 0 0,-3-2 0 16,-2-2 0-16,0-1 0 0,-1-1 0 0,1 0 0 0,-3 1 0 15,-4 2 0-15,-7-1 0 0,-4 0 0 0,2-3 0 16,1-4 0-16,1-1 0 0,-4 1 0 0,-2-1 0 15,-3-3 0-15,-1 2 0 0,1-5 0 0,2-3 0 0,1-3 192 16,-5 0-192-16,-2 0 192 0,-5-3-192 0,-1 5 0 16,-5 3 144-16,6-12-144 0,3-5 128 0,-2 0-128 15,-2-1 128-15,-5-1-128 0,-5 7 128 0,0-4-128 16,4-8 128-16,-4 5-128 0,1 1 0 0,-4-1 0 16,0-3 0-16,-4 0 128 0,-2 4-128 0,-5-4 0 15,-4 1 0-15,-4 5 0 0,-3 4 0 0,-3-6 0 16,2-5 0-16,-3-1 0 0,0 0 0 0,-2 1 0 15,0-2 0-15,-1-1 0 0,-1 3 0 0,-2-5 0 16,0 0 0-16,-4 0 0 0,-1 0 128 0,-3 0-128 16,-1 7 160-16,-3-2-160 0,-1-7 0 0,-3 1 128 0,0 2-128 15,-2 1 0-15,0 6 0 0,-1-3-160 16,-2-9 32-16,-2 2 0 0,0 3-48 0,-4-2 0 0,1 1 0 0,-1 3 0 16,-3 1 48-16,-2 5 0 0,-4-3 0 0,-3 7 0 15,0-3 256-15,-4 2 48 0,0 3 16 0,-3-1 0 16,0 4-192-16,-4-1 0 0,-2 1 144 0,-2 0-144 15,-2 5 0-15,-2 2 0 0,1-2 0 0,-2 2 0 16,1-5-160-16,-3 1 160 0,3 4-192 0,-1 1 192 16,1-1-176-16,-1 3 176 0,-2-3-160 0,0 4 160 15,1 2-176-15,-7 1 176 0,-3 0-192 0,0 0 192 16,-1 2-144-16,2 2 144 0,-1 4 0 0,-3-2-144 16,-5 4 144-16,-6 2 0 0,-2 6 0 0,-3 1-128 15,1 3 128-15,1 3 0 0,3 2 0 0,0 1 0 16,-1 4 0-16,-5-5 0 0,-1 2 0 0,1 1 0 0,2 2 0 15,3-1 0-15,-2 2 0 0,-1 0-128 0,-3 1-48 0,-2 1 0 16,2 2 0-16,3 0 0 0,3 5-80 0,1 1-32 16,-1 5 0-16,-5 2 0 0,-4 0 288 0,-2-1-192 15,5 8 192-15,-3 2-160 0,-5 1 160 0,-3 6 0 16,0 0 0-16,1 1 0 0,3 4 0 0,-1 0 0 16,1 0 0-16,0 1 0 0,-1 1 0 0,3-4 0 15,5 4 0-15,3-1 0 0,3 0 0 0,2-2 0 16,0 2 0-16,2-4 0 0,3-2 0 0,5 0 0 15,4 0 0-15,0-2 0 0,5 2 0 0,-1-4 0 16,2 2 0-16,1-2-128 16,4-2-432-16,2 0-80 0,2-4 0 0,3 1-21344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41:11.88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6566 5898 35007 0,'-18'0'3120'0,"1"0"-2496"0,6 0-496 0,4 0-128 0,1 0-192 0,-7-2-64 0,-13 2-16 15,-14-1 0-15,-16 1-240 0,-10 0-32 0,-3-3-16 0,0 0 0 0,0-1-80 0,-1-2-32 0,4-1 0 0,-2 1 0 0,1 0 32 16,-2 2 16-16,-1 2 0 0,1-2 0 0,0-1 1008 0,3-1 192 0,3 1 32 0,1-1 16 0,3 3 1104 0,0 3 208 16,3-2 48-16,2 2 16 0,3-1-976 0,3 2-192 15,3-1-32-15,7 2-16 16,3-2-496-16,4 3-96 0,7 1-32 0,6-2 0 0,8 2-160 0,9-4-144 16,6 2 144-16,14 2-208 15,9-3-416-15,18 2-80 0,18-1 0 0,18-2-16 0,14-2 272 0,17-2 64 16,15 0 16-16,16-1 0 15,10 2 96-15,10-4 16 0,5 5 0 0,4-2 0 16,3 1-432-16,3 0-80 0,4 1 0 0,3 4-14000 0</inkml:trace>
  <inkml:trace contextRef="#ctx0" brushRef="#br0" timeOffset="5423.96">14724 7077 13823 0,'-4'0'1216'0,"0"0"-960"0,2-3-256 15,0 2 0-15,1 1 1168 0,1 0 192 0,0-1 48 0,0 0 0 0,-1-2-1792 0,0 2-368 0,0-5-64 0,-2 0-16 0,1-1 1376 0,-2 1 272 0,1 0 48 0,0-3 16 0,0 3 448 0,1 0 80 0,1 1 32 0,-2 3 0 16,1-2 848-16,-1-1 160 0,1 4 48 0,-1-2 0 15,1 3-624-15,-2-2-112 0,-1 1-32 0,-1-2 0 16,1 1-896-16,-3 0-176 0,1 0-32 0,-2-2-16 16,0 0-384-16,-1 0-80 0,0 0-16 0,-3-2 0 15,1 2-128-15,-3-2 0 0,0-3 0 0,-2 2 0 16,0 0 192-16,-2-1-32 0,1 0-16 0,0 2 0 16,0 0 16-16,-2 0 0 0,3 0 0 0,-2 2 0 0,1-1-32 15,-1 1 0-15,0 1 0 0,0-1 0 0,-1 4 112 16,0-3 16-16,-1 3 0 0,1 3 0 0,1-2-16 15,-3 2 0-15,3 0 0 0,-1 1 0 0,1 1 16 16,2-1 16-16,0-1 0 0,1 2 0 16,0-1-272-16,0-1 0 0,-1 0 0 0,3 1 0 15,-2-2 160-15,1 0-32 0,-1 0 0 0,0-2 0 0,-2 0 112 0,1-4 16 16,0 4 0-16,-3-5 0 0,0 2-256 0,-2-1 144 16,0-2-144-16,-3 2 128 0,1-1 96 0,1 1 16 15,-1 1 0-15,2-1 0 16,-1 2-112-16,0-2-128 0,2 4 176 0,-1-3-176 0,2 1 272 0,-1 1-48 0,0 1-16 15,0 0 0-15,-1 0-208 0,2 1 0 0,2 1 0 16,-2 1 0-16,1-3 0 0,-1 1 128 0,1 2-128 0,0-3 0 16,2 0 0-16,-2 2 0 0,2-2 0 0,-2 0 0 15,1 0 160-15,-1-2 32 0,2 2 16 0,0-3 0 16,-1 2-80-16,1-2-128 0,-1 1 176 0,1 1-176 16,1-2 0-16,0 0 0 0,-1 0 0 0,0 1 0 0,-1 0 208 15,0 0-64-15,-2 1-16 0,0 1 0 0,2 1 64 16,-2 1 16-1,-1 0 0-15,0 3 0 0,-1 1-208 0,-2 0 0 0,3 4 0 0,-1-3 0 0,-2 4 0 16,3-1 0-16,-1 0 0 0,2 2 0 0,2-2 0 16,0-1 0-16,0 1-128 15,1-3 128-15,0 2 0 0,1 0-128 0,0-3 128 0,1-1 0 0,2 0 0 0,-2-2 0 16,0 4 0-16,-1-5 0 0,-1 2 0 0,0-3 0 31,-1 4 0-31,1-1 0 0,1-2 0 0,-2-1 0 0,0 4 0 0,-3-1 0 0,0 2 144 0,-1 0-144 16,2-2 128-16,-1 5-128 0,-1-3 0 0,-2 1 0 15,1 3 128-15,-2-1-128 0,3 0 304 0,1 0 16 16,2 1 16-16,-1 0 0 0,2-1-336 0,-1 1 0 16,-1 0 0-16,1-2 0 0,1 2 0 0,-2 0 0 0,1-4 0 15,-2 3 0-15,1-2 0 0,-1 2 0 0,-1-3 0 16,1 4 0-16,2-4 0 0,0 1 0 0,1 0 0 0,-2 2 0 16,4-2 0-16,-1 2 0 0,1-1 0 0,1-1 0 31,0 2 0-31,-1-1 0 0,1 2 0 0,0-2 0 15,3 1 0-15,-3-2 0 0,-1 6 0 0,-3-3 0 0,1 2 0 0,-2 0 0 0,0 1 0 0,2-1 0 16,2-2 0-16,0 2 0 0,-4 2 0 0,0 1 0 16,0 1 0-16,2 0 0 15,2-1 0-15,2 1 0 0,0-2 0 0,3 0 0 16,-1 0 0-16,1 1 0 0,0-3 0 0,-2 2 0 0,0 1 0 0,-1-2 0 0,-1 2 0 0,-1 1 0 16,-1 1 0-16,-3 1 0 0,-1-2 0 15,0 0 0-15,-1 2 0 0,-3-1 0 16,2-1 0-16,-1 2 0 0,-1-2 0 0,2-2 0 0,1 2 0 0,-2 1 0 15,2 3 0-15,1-4 0 16,4-1 0-16,-1 2 0 0,0 4 0 0,-2 2 0 0,0 1 176 16,-1 0 64-16,3 0 16 0,1-1 0 0,5-5-32 0,-2 1 0 15,-2 3 0-15,-1 0 0 0,-3 3-224 0,1-3 0 16,-1 1 0-16,1-1 0 0,1-2 0 0,-2 1 0 31,0 1 0-31,-2-2 0 0,1-2 0 0,0 1 0 0,1-2 0 0,-4 0 0 16,1 3 0-16,-3-1 0 0,4-3 0 0,-2 2 0 15,0 5 0-15,0-1 0 0,3-4 0 0,2 2 0 16,1 0 0-16,1 4 0 0,1-2 0 0,2 0 0 16,3 0 0-16,1 1 0 0,0-1 0 0,1 3 0 15,2-2 0-15,0 2 0 0,2-3 0 0,-2-1 0 16,1-1 0-16,0 2 0 0,1-2 0 0,-2 3 0 0,0-3 0 16,0 2 144-16,0 1-144 0,-2 1 192 0,0-1-192 0,-1 1 0 15,-2 0 0-15,0 1 0 0,-3-1 0 0,0 2-176 16,0-1 176-16,0 1-128 0,1-5 128 0,-1-1 0 15,1-2 0-15,3 1 0 0,0 1 0 0,1-2 0 16,0-2 0-16,1-2 0 0,3 1 144 0,-1-2 16 16,1 5 0-16,-2-2 0 0,2 0 128 0,-1 2 32 15,0-1 0-15,0 0 0 0,2 0-320 0,-2-1 0 16,0 3 0-16,1 1 0 0,0-2 0 0,-1 2 0 16,-1-2 0-16,2-2 0 0,-1 3 0 0,-1-3 0 0,1 3 0 15,-2-3 0-15,2 0 0 0,-1-1 0 0,2 1 0 16,-1-3 0-16,-1 2 0 0,1-1 0 15,-2 1 0-15,2 1 0 0,-2-4 0 0,0 4 0 0,1 0 0 0,-1-1 0 16,2 1 0-16,1-2 0 16,-2 1 0-16,1 1 0 0,-1 2 0 0,1 2 0 0,1 0 0 0,-2 1 0 15,2 1 0-15,0-2 0 0,-2 2 0 0,2-1 0 16,0 1 0-16,0 1 0 0,-1-1 0 0,-1-2 0 16,-1 2 0-16,1-1 0 0,-1 4 0 0,0-3 0 0,2 0 0 15,0-2 0-15,0 1 0 0,1-1 0 0,-1 0 0 16,1 1 0-16,1-3 0 0,-3 4 0 0,2 1 0 0,0 1 0 15,-1 0 0-15,-1 1 0 0,1 3 0 0,-2-2 0 16,2-1 0-16,-1 0 0 0,0 0 0 0,-1 0 0 16,0 1 0-16,-1-1 0 0,0 0 0 0,-1-3 0 15,1 0 0-15,1 0 0 0,-1 1 0 0,0-4 0 16,0 4 0-16,1-2 0 0,2-1 0 0,-1 2 0 16,1 3 0-16,1-1 0 0,1 2 0 0,1-4 0 15,2 1 0-15,-1 1 0 16,2-1 0-16,0-1 0 0,-1 3 0 0,1-3 0 15,-1 0 480-15,0 0 32 0,0 3 16 0,-2-5 0 0,2-4-384 0,-2 3-144 0,-1 5 0 0,-1-1 0 16,1-1 0-16,-4 3 0 0,1 7 0 16,-5 2 0-16,0 7 0 0,-1-2 0 15,2-5 0-15,-1-2 0 0,4-3 0 0,-3-1 0 16,1 3 0-16,3-5 0 0,0-1 0 0,1-3 0 16,2 0 0-16,0-3 0 0,0 1 0 0,1-2 0 0,2 1 0 0,-2-3 0 15,3 2 0-15,-2 2 0 0,2-1 0 0,0-2 0 16,1 4 0-16,-1-2 0 0,2 3 0 0,-1 0 0 15,0 0 0-15,1 3 0 0,-1 1 0 0,1-1 0 0,-1 3 0 0,0-2 0 16,0 3 0-16,0-3 0 0,0 1 0 0,2-1 0 16,0-1 0-16,-1 1 0 0,2-5 0 0,-1 1 0 15,2 1 0-15,0-2 0 0,-1 2 0 0,2-1 0 16,0-2 0-16,1 1 0 0,1 1 0 0,-2-4 0 16,0 5 0-16,1-1 0 0,-1 0 0 0,0 3 0 15,-2 1 0-15,1-4 0 0,-2-3 0 0,1 4 0 16,1 4 0-16,-2-1 0 15,2-1 0-15,1 0 0 0,0 1 0 0,1-1 0 0,0-2 0 0,2 2 0 16,1 0 0-16,1 0 0 16,1 0 0-16,1 0 0 0,1 1 0 0,-2-4 0 15,2 3 0-15,-1-3 0 0,3 2 0 0,-2 0 0 0,2 1 0 0,-1-3 0 0,0 1 0 16,-2-1 0-16,-2-2 0 0,2 3 0 0,-1-3 0 0,2 5 0 16,-1 3 0-16,0 1 0 15,-2-1 0-15,0 0 0 0,-1 5 0 0,-1-2 0 0,0-2 0 0,1 2 0 16,-3-6 0-16,0 3 0 15,3 1 0-15,-2 0 0 0,2 2 0 0,9 26 0 16,-8-31 0-16,1 5 0 0,-1-2 0 0,0-5 0 0,0 6 0 16,0 1 0-1,1-1 0-15,0 0 0 0,0 1 0 0,2-1 0 16,-1 1 0-16,1-3 0 0,0 1 0 0,0-3 0 0,0 1 0 16,0-3 0-16,0 3 0 0,-1-4 0 0,-1 4 0 15,-1-4 0-15,1 1 0 0,2 5 0 0,0-1 0 16,1 1 0-16,-1-3 0 0,-1-4 0 0,-1 3 0 15,2 1 0-15,1 0 0 0,1 1 0 0,0-1 0 16,-2-1 0-16,1-1 0 0,-1 2 0 0,0 3 0 16,-1-3 0-16,-1 5 0 0,0-3 0 0,1 0 0 15,0 5 0-15,0-5 0 0,2 3 0 0,-2-5 0 0,-1-1 0 16,3-1 0-16,1 5 0 0,2 3 0 0,2-4 0 16,-1 2 0-16,1-3 0 0,1-3 0 0,1-1 0 15,0 0 0-15,-2-4 0 0,2 1 0 0,3 4 0 0,-1-5 0 16,1 4 0-16,-2-4 0 0,-1 2 0 0,0-1 0 15,-1 3 0-15,0 1 0 0,-2-3 0 0,1 5 0 16,-2-1 0-16,0 1 0 0,1 2 0 0,-2-3 0 16,1 1 0-16,-2-1 0 0,1-2 0 0,-1 2 0 15,1 0 0-15,0 0 0 0,-2-8 0 0,1 4 0 16,3-3 0-16,1 2 0 0,0 0 0 0,1 1 0 16,-1-5 0-16,1 3 0 0,2 3 0 0,1-4 0 15,-2 2 0-15,2-4 0 0,0 5 0 0,1-5 0 16,-2 2 0-16,-1-3 0 0,0 1 0 0,-1-2 0 15,1 3 0-15,-2-1 0 0,0-3 0 0,-3 2 0 16,1 1 0-16,2-4 0 0,-2 5 0 0,2-3 0 0,1 2 0 16,-1-2 0-16,1 1 0 0,-1-3 0 0,0 4 0 0,1-2 0 15,4 5 0-15,0-1 0 0,2 2 0 0,0-4 0 16,0 2 0-16,0 1 0 0,2-3 0 0,-2 0 0 16,1-1 0-16,-1-1 0 0,0-2 0 0,0 0 0 15,1-2 0-15,1 3 0 0,1-6 0 0,-1 2 0 16,-1-3 0-16,3 0 0 0,1 1 0 0,-1-2 0 0,-1 2 0 15,1-1 0-15,1 0 0 0,-4 4 0 0,0 0 0 16,1-3 0-16,-1 2 0 0,0 1 0 0,0 0 0 0,-1 1 0 16,1 1 0-16,3 2 0 0,0-2 0 0,1 2 0 15,1 1 0-15,1-3 0 0,4 0 0 0,0-1 0 16,0 4 0-16,0-2 0 16,2 3 0-16,-3-4 0 0,0 4 0 0,-3-2 0 0,-1 1 0 0,0-3 0 15,-2 0 0-15,-2 2 0 0,1-2 0 0,2 1 0 0,2-1 0 16,0-2 0-16,2-1 0 0,0 0 0 15,1-1 0-15,-2-3 0 0,0-2 0 0,-1 0 0 0,0-2 0 0,2 2 0 16,0-3 0-16,2 1 0 16,0 1 0-16,-1-2 0 0,1 3 0 0,2-2 0 0,3 4 0 0,2-1 0 15,-1-1 0-15,-2 2 0 16,-3 3 0-16,-3-4 0 0,-6 0 0 0,2 0 0 0,1 2 0 0,3 1 0 16,3-1 0-16,-1-3 0 0,-1 1 0 0,1-1 0 15,1-1 0-15,-1-2 0 0,-2-2 0 0,1-1 0 16,3-1 0-16,-2 1 0 0,1 0 0 0,-2-4 0 15,1 1 0-15,-1-1 0 0,3 1 0 0,-6 0 0 0,-6 0 0 16,4 0 0-16,7 0 0 0,5-4 0 0,6 1 0 16,0 2 0-16,-4-2 0 0,-5 2 0 0,-1-2 0 15,-2 0 0-15,2 2 0 0,0-3 0 0,0 1 0 0,2-1 0 16,0 0 0-16,-2 2 0 0,1-2 0 0,-3 0 0 16,-2 1 0-16,-2-1 0 0,-1 1 0 0,-1-3 0 15,-1 1 0-15,0 0 0 0,3 1 0 0,0 0 0 16,4-4 0-16,1 0 0 15,0 2 0-15,1-2 0 0,2-3 0 0,0 1 0 16,-1-4 0-16,-3 5 0 0,-3 4 0 0,0-2 0 0,0-1 0 0,-1 0 0 0,0-1 0 16,-1 2 0-16,-1 0 0 15,-1 1 0-15,-1-1 0 0,-1 0 0 16,-4 2 0-16,0 0 0 0,-1-4 0 0,-2 2 0 0,0 4 0 16,0-6 0-16,-1 4 0 0,0-4 0 0,0 1 0 0,1-1 0 0,1-1 0 0,1-2 0 15,2-2 0-15,1 1 0 16,0 1 0-16,5-2 0 0,6-1 0 0,3-1 0 15,-1 2 0-15,1-2 0 0,-1 3 0 0,0-3 0 0,-1 0 0 0,-5-1 0 16,0 1 0-16,-5 0 0 0,-3 6 0 0,-3-3 0 16,-2 3 0-16,-2-2 0 0,0 3 0 0,-1-3 0 15,2-3 0-15,-1 2 0 0,2-2 0 0,0-2 0 16,-3 4 0-16,3-2 0 0,2-3 0 0,1-1 0 0,2-3 0 16,0 2 0-16,0-3 0 0,-1 5 0 0,1-5 0 0,2 1 0 15,1-4 0-15,0-3 0 0,-1 2 0 16,2-2 0-1,2 2 0-15,1-1 0 0,0 2 0 0,-1 4 0 16,-2 2 0-16,0 1 0 0,-2-1 0 0,-3 4 0 0,-2 1 0 0,-2-2 0 0,-3 4 0 0,-1-4 0 16,0 5 0-16,-1-4 0 15,2-3 0-15,1-4 0 0,-5 10 0 0,1-9 0 16,2 0 0-16,1-4 0 0,0-3 0 0,1 1 0 0,0-1 0 0,2 3 0 0,2 0 0 16,2-3 0-1,4 4 0-15,2-3 0 0,0 4 0 0,3-4 0 0,3 0 0 0,1-1 0 16,-2 3 0-16,0-4 0 0,4 2 0 0,-5-1 0 15,-1 0 0-15,-4 4 0 0,-2 3 0 0,-2 0 0 16,-1 2 0-16,-2 1 0 16,-1 3 0-16,-1-3 0 0,-2 1 0 0,1 2 0 15,-2 1 0-15,-2 1 0 0,1-1 0 0,-1-2 0 16,1-4 0-16,1-6 0 0,2 1 0 0,-3-2 0 16,0 3 0-16,-1-1 0 0,3-3 0 0,0 0 0 15,1 3 0-15,0 1 0 0,-3 0 0 0,3 2 0 0,-1-5 0 16,2 1 0-16,0-2 0 0,-2 1 0 0,1-1 0 15,-1 0 0-15,2 3 0 0,0-2 0 0,1-1 0 0,0 4 0 16,3-1 0-16,-2 1 0 0,3 1 0 0,-3-1 0 16,1 5 0-16,0-2 0 0,-1 1 0 0,0-3 0 15,-1-1 0-15,0-3 0 0,-2 1 0 0,-2-1 0 16,-1 0 0-16,-1 1 0 0,0 0 0 0,-3 0 0 16,2 1 0-16,-2 1 0 0,0-1 0 0,0-2 0 15,-1 1 0-15,1 0 0 0,-1 1 0 0,-1 0 0 16,2-3 0-16,1-2 0 0,0 1 0 0,1-5 0 15,2 1 0-15,0-1 0 0,-1 2 0 0,1 1 0 0,-1 0 0 16,-3 3 0-16,-1 1 0 0,0-4 0 0,-1 0 0 0,2-5 0 16,-3-2 0-16,0 3 0 0,0-1 0 0,-2 2 0 15,1 2 0-15,-2-2 0 0,-1 6 0 0,-3-2 0 16,-1 2 0-16,-1 3 0 0,0 0 0 0,-2 0 0 16,-2-9 0-16,-1-2 0 0,0 5 0 0,0-5 0 15,-1 3 0-15,1-1 0 0,-1 0 0 0,1 0 0 16,1 3 0-16,-1 1 0 0,2 1 0 0,-2-1 0 15,0-1 0-15,0-3 0 0,-1-1 0 0,0-2 0 16,-2 2 0-16,2 2 0 0,-1-1 0 0,-1 2 0 0,1 1 0 16,-1 1 0-16,2 2 0 0,0-2 0 15,-2 4 0-15,1-8 0 0,0 0 0 0,-1-3 0 0,-2-1 0 0,0 2 0 16,1 1 0-16,-3-1 0 0,1 2 0 0,0 2 0 16,-1-1 0-16,-1 1 0 0,0 1 0 0,-1 0 0 15,1 1 0-15,-2-4 0 0,-1-1 0 0,0 1 0 16,-2 0 0-16,1 3 0 0,-2 1 0 0,1 2 0 15,1 3 0-15,1 0 0 0,-1 1 0 0,-1-1 0 16,-1-5 0-16,1-2 0 0,-2 2 0 0,0 1 0 16,-2-5 0-16,-2-1 0 0,0 3 0 0,-2 3 0 0,1 4 0 15,-1 1 0-15,1-4 0 0,-1-2 0 0,0-1 0 16,0 2 0-16,0 1 0 0,2 1 0 16,-2-1 0-16,-3-3 0 0,1 1 0 0,-2 0 0 0,5 9 0 0,-3-3 0 15,-3-3 0-15,-2 2 0 31,1-3-384-31,3 7-64 0,6 3 0 0,-2-4-16 0,-1-3 336 0,-1-6 128 0,1 1 0 0,-1-1-144 0,2-1 144 0,0 2 0 16,-1 2 0-16,0 0 0 0,0 4-176 16,-2 0 176-16,-4 1-208 0,-2-1 80 0,0-1 128 0,0 4-192 15,6 5 192-15,-4-4-192 0,-5-1 192 0,-1-4 0 16,5 3 0-16,0 1 0 0,-1-3 304 0,2 1-16 0,1 2 0 16,-1-3 0-16,0 2-288 0,0 3 0 0,-3-2 0 0,1 3 0 15,0-1 0-15,1 1 0 0,-1-1 0 0,1 2 0 16,2-1 0-16,-1 2 0 0,-1-6 0 0,0 4 0 15,4 7 320-15,0-2 96 0,2 1 32 0,-5 1 0 16,-4-2-336-16,-5-2-112 0,0 3 0 0,1 1 0 16,1 2 0-16,0 0 0 0,-1 1 0 0,2-1 0 15,2 0 0-15,0 1 0 0,0 1 0 0,0-2 0 16,4 4 0-16,-6-3 0 0,-4 1 0 0,-3-2 0 0,2 0 0 16,-1 0 0-16,-2 1 0 0,3-1 0 0,7 4 0 15,-3-4 0 1,1 3 0-16,-3 1 0 0,3 2 0 0,-4-2 0 0,-6 2 0 0,-2-3 0 15,3 5 0-15,-2 0 0 0,-4-2 0 0,-3 4 0 0,3-2 0 0,-2 1 0 16,0 1 0 0,1 0 0-16,7 1 0 0,-1 3 0 0,-2-4 0 0,1 2 0 0,4-1 0 0,1 1 0 15,2 0 0-15,3 1 0 0,4 0 0 0,-5 3 0 16,-2-2 0-16,-2 1 0 0,-2-2 0 0,0 1 0 16,-1 0 0-16,2 2 0 0,0 0 0 0,2 0 0 15,1 0 0-15,-1 0 0 16,1 2-384-16,-2 0-32 0,0 1 0 0,-3 0 0 0,1-2 416 0,3 4 0 15,3-3 0-15,-1 3 0 0,-3-2 0 0,2 0 0 0,3 1-144 0,4-2 144 32,-1 2-224-32,2-3 32 0,3 0 0 0,5-1 0 0,3 0 192 0,-2-1-176 0,-1 0 176 0,2-3-160 31,0-5-432-15,1 1-96-16,2-3-16 0,2-4-23616 0</inkml:trace>
  <inkml:trace contextRef="#ctx0" brushRef="#br0" timeOffset="6700.13">12816 7469 17503 0,'0'0'1552'0,"0"0"-1232"0,0 0-320 0,0 0 0 0,0 0 2320 0,1 1 416 0,0 2 80 0,2-3 0 0,2 3-800 0,-1 2-160 0,3 1-48 0,-1 1 0 0,0 2-272 0,1 1-64 0,1 3-16 0,-2 0 0 0,1 2-944 0,0 4-176 16,0 1-32-16,0 2-16 0,0 6-480 0,-1 1-80 0,-1 2-32 15,-2-3 0 1,0 4-480-16,-1-3-112 0,1-5 0 0,-1-1-16 16,-2-1-528-16,0-2-96 0,2-2-32 0,-2-2 0 15,1-1-832-15,-1 1-160 0,-1-3-48 0,1-4-8336 0</inkml:trace>
  <inkml:trace contextRef="#ctx0" brushRef="#br0" timeOffset="6950.22">12780 7684 42383 0,'-3'3'3776'16,"0"-3"-3024"-16,0-3-608 0,2 3-144 0,1 0 864 0,1 0 144 16,2-2 16-16,-1 2 16 15,2-2-1904-15,3 2-384 16,6 0-80-16,0-2-16 0,4-1 944 0,3 0 176 0,2-1 32 0,4-2 16 16,3 0-400-16,1-1-64 0,-1-1-32 0,2 0-10976 15,-1 2-2176-15</inkml:trace>
  <inkml:trace contextRef="#ctx0" brushRef="#br0" timeOffset="7393.95">13622 7410 32255 0,'1'-3'1424'0,"-2"2"304"0,0-3-1392 0,-1 2-336 16,1-2 0-16,0 1 0 0,1 1 1040 15,-3-2 144-15,0-2 32 0,-3-4 0 0,-1 0-1024 0,-1 0-192 16,0 2 0-16,0-1 0 0,-1 2-272 0,0-2 64 0,1 3 16 16,-1 0 0-1,-1 4-384-15,1 0-80 0,0 2-16 0,-3 2 0 0,1 2 480 0,-1 2 192 0,0 3-128 0,-2 1 128 16,-2 2 0-16,1 4 0 0,0 0 0 0,2 0 0 16,0 1 656-16,2 1 64 15,2 4 16-15,1-2 0 0,3 2 112 0,0 2 32 0,2 2 0 0,3-1 0 16,3 3-384-16,2 2-80 0,4 1-16 0,2 1 0 15,2-1-208-15,6-2-64 0,1 2 0 0,3-2 0 16,2-1 0-16,0-3 0 0,1-3 0 0,-2-2 0 16,3-2-800-16,1-1-160 0,0-3-48 31,1-4-16656-31</inkml:trace>
  <inkml:trace contextRef="#ctx0" brushRef="#br0" timeOffset="8891.04">6109 6246 5519 0,'0'-4'496'0,"-2"-1"-496"0,0 2 0 0,-1 0 0 0,1 3 6512 0,1 1 1200 0,-2-1 240 0,-2 0 48 0,-2 2-5824 0,-3 0-1152 0,-4 2-256 15,-1 4-32-15,-1 0-432 0,-1 4-96 0,-1 1-16 0,-3 0 0 0,-2 4 144 0,-1 3 32 0,-2 0 0 0,-3 7 0 0,-3 2-176 0,-5 6-16 0,-1 5-16 0,-3 5 0 0,-1 3-32 0,-9 9 0 16,-5 8 0-16,-5 6 0 15,0-2-128-15,-2 0 0 0,-3 4 0 0,-7 9 0 0,-7 11 0 0,-5 4 0 16,-1 1 0-16,-5 6 0 0,-8 7 176 0,-6 12-48 16,-6 6-128-16,-3 2 192 0,0 1-16 0,-3 4-16 15,-3 6 0-15,0 1 0 0,1 2 64 0,0-3 16 16,2 6 0-16,-3 1 0 0,1 0-32 0,3-3 0 16,6-7 0-16,-4 6 0 0,-2 4-208 0,1 0 0 0,4-1 0 15,2-3 0 1,0-6 0-16,4-3 0 0,2-3 0 0,5-6 0 0,7-3 0 0,3-10 0 0,3-4 0 0,7-9 0 15,11-11 0-15,2-6 0 0,4-3 0 0,5-11 0 16,7-7-192-16,6-6-64 0,3-6-32 0,10-10-18400 16</inkml:trace>
  <inkml:trace contextRef="#ctx0" brushRef="#br0" timeOffset="9477.79">9513 6038 35935 0,'-4'3'3200'0,"0"-1"-2560"0,2-1-512 0,1 4-128 15,-1-1 128-15,0 2 0 0,-3 4 0 0,-4 9 0 0,-3 5-1808 0,-4 6-368 0,-3 7-64 0,-4 1 0 0,-2 1 1584 0,-2 2 320 0,-3-4 64 0,-3 1 16 16,-1 0-240-16,-4 1-32 0,-4 1-16 0,-5 4 0 0,0-2 608 16,-4 1 128-16,-1 2 32 0,-3 5 0 0,-1 1 896 0,-3 2 176 15,-3 4 48-15,3-3 0 0,7-7-208 0,-14 17-48 16,-17 18 0-16,-8 10 0 0,4 6-656 0,-3 1-144 16,-4 7-32-16,-7 11 0 0,-6 13-224 0,-5 6-160 15,-6 6 192-15,0 1-192 0,-1 1 464 0,-13 21-16 16,-12 19 0-16,-2 2 0 0,3-6-160 0,2 3-32 15,1 4-16-15,-2 0 0 0,0 5 64 0,-2 5 16 16,3-2 0-16,2-2 0 0,-1 1-128 0,3-6 0 16,12-13-16-16,-14 18 0 0,-7 12-176 0,3-5 0 0,4-4 0 15,3-3 0-15,0 0 0 0,4-8 0 0,10-14 0 16,-8 9 0-16,-1 4 0 0,5-7 0 0,2-10 0 0,8-11 0 16,7-11 0-16,1-3 0 0,4 0 0 0,13-22 0 15,13-19 0-15,-5 5 0 0,-3 10 0 16,1-12 0-1,9-18-592-15,7-7-160 0,10-11-16 0,-1-4-17888 0</inkml:trace>
  <inkml:trace contextRef="#ctx0" brushRef="#br0" timeOffset="10189.02">11830 5832 39615 0,'-9'0'3520'0,"0"2"-2816"0,1-2-560 0,3 4-144 0,0-2 544 0,-3 3 80 0,-7 4 16 0,-11 4 0 0,-9 9-640 16,-6 6-336-16,-4 3 32 0,-4 7 16 0,-1 3 80 0,-5 4 16 0,0 5 0 0,-1 5 0 0,5-5 192 0,-3 10 0 0,-6 6 144 0,0 0-144 0,7-8 0 16,-2 4 0-16,-2 8 0 15,-4 6-160-15,-1 7 160 0,-4 5 0 0,1-2 160 0,-3 6-160 0,-4 5 208 0,-2 3-48 16,-2 2-16-16,-3 2 0 0,-1 7-144 16,-10 10 0-16,-9 14 0 0,-4 5 0 15,2-5 0-15,-4 8 0 0,-4 9 0 0,-6 9 0 0,-3 3 0 0,0 1 192 16,6-13-64-16,-10 15 0 15,-8 10 192-15,-6 12 48 0,-5 10 0 0,-4 0 0 16,-2-6-224-16,-1 0-144 0,-2 1 192 0,-2 4-192 0,-1 1 192 0,-1 0-64 16,2 6 0-16,-1 2-128 0,0 4 128 0,3-8-128 15,5-10 0-15,1 0 0 0,1 2 512 0,4-6 0 0,13-14 0 0,-8 14 0 16,-2 8-320-16,-1 4-192 0,2-2 192 0,5-8-192 16,4-8 0-1,0 0 0-15,2-3 0 0,1 3 0 0,1 4 0 0,1-6 0 16,1-1 0-16,2-7 0 0,4-5 0 0,-4-1-224 0,2-1 64 0,5-8 16 0,8-7 144 15,7-15-128-15,4-6 128 0,-1 5-128 0,3 1 128 0,4-12 0 16,5-14 0-16,5-11 0 16,8-8 0-16,0-3 0 0,2 1 0 0,4-12 0 0,5-6 0 0,4-8 0 15,5-6 0-15,3-5 0 16,7-7-528-16,2-6-128 0,3-3-32 0,4-9-18624 16</inkml:trace>
  <inkml:trace contextRef="#ctx0" brushRef="#br0" timeOffset="10718.47">9855 13621 911 0,'-11'7'0'0,"-1"2"0"0,-3 0 0 16,0-2 0-16,3 2 9184 0,-1 1 1760 0,-5 3 336 0,-14 12 80 0,-20 13-8880 0,-9 9-1776 0,17-12-368 0,-8 8-64 0,-14 14-272 0,-8 10-192 0,0 2 16 0,5-2 16 0,3 0 160 0,4-7-208 0,4 0 80 15,2-3 128 1,5 2-576-16,-5 1 16 0,-1 10 0 0,-2 3 0 15,-1 0-384-15,1 2-80 0,-2-2 0 0,-7 9-16 16,-6 7 368-16,-3 8 80 0,-4 11 16 0,-3-3 0 0,-2 0 1200 0,-3 5 240 0,-2 8 48 0,-2-2 16 16,0 0 400-16,2-1 80 0,3 4 0 0,2-5 16 15,1-9-512-15,1 0-96 0,5-1-32 0,6-7 0 16,5-3-128-16,6-14-16 0,8-12-16 0,5-3 0 16,4-2-320-16,3-6-64 0,6 0-16 0,4-10 0 15,5-1-432-15,5-7-96 0,1-4-16 0,3-5 0 16,3-2-640-16,2-1-144 0,0-5-32 15,4 1-18704-15</inkml:trace>
  <inkml:trace contextRef="#ctx0" brushRef="#br0" timeOffset="11171.16">10678 15853 46079 0,'-12'10'4096'0,"0"-1"-3280"0,2-3-656 0,4 0-160 0,1-2 512 0,-5 3 64 0,-7 8 0 0,-13 10 16 0,-9 10-752 15,-6 9-160-15,1-3-16 0,2-2-16 0,-2 2 176 0,0 0 48 0,-1 2 0 0,1-1 0 0,-1 1-96 0,-1 6-16 0,-1-2 0 0,-1 6 0 0,-4 5-64 0,-2 5-16 16,-2 0 0-16,1 3 0 15,0-6 320-15,1 4 0 0,2 2 0 0,-1 3 0 0,1 0 0 0,0 2 0 0,0 2 0 16,4-4 0-16,2-3 0 0,0 3 0 16,0 1 0-16,7-3 0 15,4-4-288-15,3-2-96 0,6-4-32 0,6-7-18976 16</inkml:trace>
  <inkml:trace contextRef="#ctx0" brushRef="#br0" timeOffset="11490.28">12854 16962 50687 0,'-21'32'2240'0,"1"-9"464"0,0-1-2160 0,4-4-544 15,5-5 0-15,1-3 0 16,-5 5-720-16,-12 14-256 0,-15 18-48 0,-9 10-16 16,-2 2-96-16,4 0-16 0,4-6 0 0,2 0 0 0,-3 1 1152 0,-1 6 0 0,2 0 0 31,-4 7 192-31,1 2-672 0,-3 4-128 15,-2 4-32-15,-4 3 0 0,-2 6-96 16,-2-4-32-16,8-12 0 0,-4 4 0 16,-2 4-1072-16,5-8-208 0</inkml:trace>
  <inkml:trace contextRef="#ctx0" brushRef="#br0" timeOffset="11859.76">15520 16779 43311 0,'-19'32'3840'0,"1"-3"-3072"0,3-8-608 0,5-9-160 16,1-2 992-16,-7 12 160 0,-15 23 48 0,-16 24 0 31,-9 16-2048-31,-3-2-416 0,6-7-80 0,6-13 0 0,4-6 688 16,2-5 144-16,0 1 16 0,-1-3 16 0,3 4 480 0,-2-1-144 0,-1 1 144 0,-3 6 0 15,1 0-192-15,-3 1 32 0,-4 2 16 0,4-3 0 16,5-6 144-16,-7 5 0 0,-9 8-144 0,0-2-17776 15</inkml:trace>
  <inkml:trace contextRef="#ctx0" brushRef="#br0" timeOffset="12326.5">18964 15199 41471 0,'-18'28'1840'0,"2"-7"368"0,-2-1-1760 0,3-1-448 15,3-7 0-15,0-1 0 0,-4 8 448 0,-11 14 0 0,-16 18 0 0,-14 19 0 0,-4 12-448 0,2 1 0 0,2-5 0 0,3 1 0 0,1-3 320 16,-1 4 0-16,3 1-16 0,-4 5 0 0,1 3-304 0,-1-2 128 0,0 2-128 0,-2 4 0 0,-3 7 160 0,-1 2-160 0,-6-1 128 0,-1 9-128 0,0 4 176 16,-4 6-48-16,2 6-128 0,-5-2 192 0,5-4 64 0,-7 7 0 15,-1 3 0-15,0-2 0 0,5-1-256 0,3-4 128 16,3-9-128-16,5-10 0 16,9-15-240-16,5-6-144 0,7-8-16 0,12-12-16 15,6-10-144-15,11-11-16 0,7-11-16 0,11-11-18640 0</inkml:trace>
  <inkml:trace contextRef="#ctx0" brushRef="#br0" timeOffset="12769.26">20634 15457 1839 0,'-31'45'160'0,"5"-13"-160"0,0 3 0 0,4-11 0 16,6-5 7472-16,1-3 1456 16,-7 10 288-16,-18 22 64 15,-23 28-7936 1,-13 19-1600-16,-2 5-320 0,9-2-64 0,7-9 1520 0,9-10 304 0,7-3 64 0,6-1 16 0,4-2 16 0,6 0 0 0,4 2 0 0,1-1 0 16,3 4-800-16,1 1-160 15,0-2-16-15,-2 1-16 0,3 1-112 0,-2 3-32 16,0 2 0-16,-2 0 0 0,1 1-144 15,-4 2 160-15,-2 3-160 0,-4 1 160 0,-3 1-160 0,-6 1 128 16,-4-2-128-16,-1-3 128 16,0-5-832-16,0-8-160 0,0-8-32 0,3-10-16 15,2-10-1072-15,6-9-192 0</inkml:trace>
  <inkml:trace contextRef="#ctx0" brushRef="#br0" timeOffset="13830.09">14891 5822 19343 0,'7'-6'1728'0,"0"1"-1392"0,-2 3-336 16,-3 0 0-16,0 1 2112 0,1 1 336 0,4-3 80 0,3-3 16 0,2 0-1456 0,-2 2-272 0,0 4-64 0,-4 4-16 0,-5 2-400 0,-1 6-80 15,-3 1 0-15,-2 3-16 0,-3 0-240 0,0 2-208 16,-2 1 32-16,-1 3 16 0,-3 0 160 0,-2 4 0 15,-1-1 0-15,-2 4-128 16,1-1 640-16,-6 7 144 0,-4 7 32 0,-6 7 0 0,1 2 48 0,-2 0 16 16,-1-1 0-16,1 1 0 0,-3 0 64 0,3-1 16 15,1-3 0-15,1-1 0 0,-1 6-384 0,1-1-64 0,0 3 0 16,2-6-16-16,2 2-368 0,5-6 0 16,-1-3 0-16,6-2-192 15,4-5-992-15,6-5-208 0,1-7-32 0,4-2-15152 16</inkml:trace>
  <inkml:trace contextRef="#ctx0" brushRef="#br0" timeOffset="14224.06">17397 6043 38703 0,'-19'7'3440'0,"3"2"-2752"0,7-3-560 0,2-2-128 15,4 0 576-15,-6 4 96 0,-10 8 16 0,-13 9 0 32,-10 10-1072-32,-6 6-192 0,0 4-64 0,3 1 0 0,3-1 944 0,0-1 176 0,-1 4 32 0,0 6 16 15,-2 0-272-15,-1 3-64 0,2 0-16 0,-1 0 0 16,2-2-176-16,0-3-144 0,2-2 144 0,3-9-208 0,5-3 208 16,1-2 0-16,1 1 0 0,2 1 0 15,0-3-800 1,2-1-64-16,2 1-16 0,3-5-10720 0,0-2-2160 0</inkml:trace>
  <inkml:trace contextRef="#ctx0" brushRef="#br0" timeOffset="14622.34">19514 6072 41471 0,'-9'6'1840'0,"-1"-3"368"0,-1 0-1760 0,3 1-448 0,2-1 0 0,-1 1 0 16,0 1 0-16,-9 5 128 0,-9 6-128 0,-10 4 0 15,-7 8 0-15,-6 9 0 0,0 0 0 0,0 4 0 16,1 4 320-16,2-3 16 0,1 5 16 0,-1 1 0 16,1 5-352-16,-1 0 0 0,1 4 0 0,-1 0 0 0,1 1 0 15,-1-1 0-15,2-1 0 0,-2-6 0 0,5-1 0 0,-3 0 0 16,1-1 0-16,-5 5 0 0,0-1-144 0,-2 4-112 16,0-2 0-16,-1 0-16 0,3-4-16 0,-1-1 0 15,3-2 0-15,1-4 0 0,1-1-80 0,2-5-16 16,4 1 0-16,3-6 0 15,5-1-624-15,4-2-128 0,5-3-16 0,3-1-16 16,4-3-1616-16,3 0-320 0</inkml:trace>
  <inkml:trace contextRef="#ctx0" brushRef="#br0" timeOffset="15033.82">20470 7245 41471 0,'-20'19'1840'0,"3"-7"368"0,1 0-1760 0,5-2-448 0,3-2 0 0,3 0 0 0,-3 1 0 0,-7 11 0 0,-8 8 0 0,-7 13-176 0,-4 4-112 0,0 3-32 0,1 2 0 0,1 1 0 16,0 2 320-16,-1 3 0 0,-1 0 0 0,0-1 0 0,0 2 0 0,-3 0 0 0,-4 6 0 0,-2 4 0 0,-3-2-128 0,-2 6 128 0,-1-2 0 0,-3-5 0 15,2-4 0-15,2-3 0 0,-3-3 128 0,1 2-128 16,-4 1 352-16,4-3-32 0,0-3 0 0,3-2 0 16,5-1-176-16,3-7-144 0,2-2 192 0,4-5-192 15,4-2 0-15,3-3-256 16,5-2 32-16,1-5-18080 0</inkml:trace>
  <inkml:trace contextRef="#ctx0" brushRef="#br0" timeOffset="15460.78">20449 9982 41471 0,'-14'16'3680'0,"2"-3"-2944"0,3 0-592 0,3-7-144 16,1 0-304-16,-5 6-80 0,-8 11-32 0,-13 15 0 15,-9 13-48-15,-3 2-16 0,2-2 0 16,4-7 0-16,5-7 976 0,3-3 192 0,5-1 32 0,0-1 16 0,2 3-528 0,1-1-208 16,1 2 176-16,-1 1-176 15,0 0 0-15,-2 2 128 0,-2 2-128 0,-2 1 0 0,-3 1 0 0,0 1 128 16,-1 3-128-16,-2-2 0 0,-3 1 0 0,0-1-160 16,-2 4 0-16,1-5 0 15,2 6-1248-15,4-8-256 0,5-2-64 0,5-4-14688 0</inkml:trace>
  <inkml:trace contextRef="#ctx0" brushRef="#br0" timeOffset="16062.07">20302 12945 41471 0,'-9'6'3680'0,"2"-3"-2944"0,3 0-592 0,1-3-144 0,2 0 512 0,-1 1 64 0,-3 4 0 0,-5 1 16 0,-2 2-912 0,-1 0-192 16,3 2-48-16,0-1 0 0,3 2 368 0,1-2 192 15,0 1-192-15,-1-2 192 0,1 5-256 0,-1-4 48 0,-1 5 16 0,-4 2 0 0,0 8 0 0,-6 2 16 16,-3 5 0-16,-3 4 0 0,-6 6 176 0,-3 4 0 15,-3-1 0-15,-4 6 0 0,-3 2 304 16,-7 5-16-16,-3 4 0 0,-5 4 0 0,-4 6-16 0,-3 2 0 16,-1 6 0-16,-2 3 0 0,-1 8-48 0,-3 8-16 15,-2 6 0-15,1-3 0 0,4-3 144 0,1-4 32 16,3-2 0-16,0-2 0 0,3-2-384 0,6-6 0 16,5-4 0-16,5-1-19568 0</inkml:trace>
  <inkml:trace contextRef="#ctx0" brushRef="#br1" timeOffset="22417.15">4563 4623 32255 0,'-19'-6'2864'0,"1"0"-2288"0,3 4-576 0,5 0 0 0,0 2 608 0,-5 0 16 16,-14-2 0-16,-18-4 0 0,-18 0-624 0,-13-4-240 0,-7 0 16 0,4 1 0 0,5-1 224 0,4 0-192 0,1-1 192 0,1 4-192 0,4-2 192 0,1 5 0 0,6 1 0 0,2 3 0 16,5 3 0-16,1 1 0 0,3 6 0 0,-2 7 0 15,-2 3 240-15,0 9-16 0,0 5 0 0,0 8 0 16,-1 8-224-16,2 3 0 0,3 1 0 0,3 3 0 16,3 0-320-16,0 6-64 0,3 4-16 0,3 2 0 15,2 4-688-15,2 0-128 0,2 0-16 16,4-1-16-16,3 1-240 0,4 2-48 0,7 4-16 0,7-2 0 15,9-2-1136-15,8-12-240 0,9-8-32 0,6-8-16 16,7-5 1120-16,7-5 208 0,7-2 48 0,4-6 16 0,5-2 1584 0,7-8 512 16,9-3 0-16,4-4 0 0,2-2 720 0,-4-3 160 15,1-4 16-15,5-6 16 0,9-7-672 0,-1-3-144 16,-2-2-32-16,-4-4 0 0,0-4 1072 0,-9-5 208 16,-6 3 32-16,4-12 16 0,3-5 800 0,-3-2 176 15,-4-3 16-15,-8-4 16 0,-6-2-1200 0,-9-2-240 16,-4-2-64-16,-6-2 0 0,-6-2-720 0,-5 1-160 15,-4-3-16-15,-5-4-16 0,-6-7-224 0,-5 0-32 16,-4 1-16-16,-7-3 0 0,-3-3-224 0,-6 0 128 16,-4 0-128-16,-5 1 0 0,-1 1 0 0,-3 8 0 15,-5 2 0-15,-4-2 0 0,-7 2 0 0,-4 0 0 0,-7 4 0 0,-8 4-11904 32,-3 8-2480-32</inkml:trace>
  <inkml:trace contextRef="#ctx0" brushRef="#br1" timeOffset="28855.6">10772 8436 40543 0,'-7'-5'3600'0,"2"4"-2880"0,2-2-576 0,2 3-144 0,2-2 192 0,-2 1 0 0,-3-2 0 16,-1-4 0-16,-1 0-192 0,1-1-272 16,0-2 64-16,0 4 16 0,2-3 192 0,1 5-144 0,-2 1 144 0,2 3-128 0,-2 0-128 0,0 3 0 0,-1 1-16 0,-1 2 0 0,0 3-48 0,-1 1-16 15,-3 5 0-15,-1 1 0 0,-2 0 656 0,1 2 128 0,-2 2 16 0,1-1 16 0,1-1 64 0,0 0 16 16,1 0 0-16,0 1 0 16,0 0-48-16,0-1 0 0,1-1 0 0,1-1 0 0,0 1-128 0,1 0-48 15,-1-1 0-15,-1 2 0 16,0-1-336-16,0 2 0 0,1 2 0 0,-3 1 128 15,0 4-128-15,-2 0 0 0,1 1 0 16,-2 6 0-16,-4 1 0 0,-2 3 0 16,-1 5 0-16,-3 2 0 0,-1 0 0 0,-3 4 0 15,-6 7 0-15,1 0 0 0,-1-4 0 0,2-9 0 16,0-7 0-16,4-7 0 0,3-3 128 0,1-5 64 16,1-2 16-16,6-3 0 0,2-4 224 0,2 0 32 0,2-1 16 15,1-6 0-15,2 2-288 0,3-3-48 0,2-3-16 0,1 0 0 16,1 0-128-16,1 0 192 0,1-3-192 0,0-1 192 15,0 4-192-15,-1-3 128 0,1 3-128 0,0-3 128 16,0 3-128-16,0 0 192 0,0 0-192 0,0 0 192 16,0 0-192-16,0 0 0 0,0 0 0 0,0 0 0 15,-18 13 0-15,14-10 0 0,0 0 0 0,1 1 0 16,1-4 0-16,1 0 0 0,1 0 0 0,1-4 0 0,3-2 0 16,1-1 0-16,3 1 0 0,3-6 0 0,7 2 0 15,3-2 0-15,5 2 0 0,3 0 0 0,-4 5 128 0,7 1-128 16,7 1 128-16,4 0-128 0,3 3 0 0,2 0 0 15,4 0 0-15,3 0 0 0,2 0 0 0,-13 0 128 16,-11 0-128-16,5 0 128 0,13 0-128 0,8 0 0 16,2 0-192-16,-3 0 192 0,-5 0-128 0,-2 0 128 15,-4-2 0-15,-1 2 0 0,-1 2 0 0,-1 1 0 16,-4-2 0-16,1 1 0 0,1-2-320 0,-2 3 64 16,-4-3 16-16,-2 0 0 0,3 0 240 0,1-3 0 15,0 3 0-15,-2 3 0 0,-5-3 0 0,0 0 0 0,1 3 0 0,-3 0 0 16,-1 1 0-16,-5-1 0 0,-3 1 0 15,-4 1 0-15,-2-4 0 0,-3 2 0 0,-3-1 0 16,0-2 0-16,-3 0 0 0,-3-2 0 0,1 2 0 0,-2-3 0 16,-1 2 144-16,-3-2-16 0,1 0-128 0,-3-3 192 15,-1-3 32-15,0 2 0 0,-4-5 0 0,-1 1 0 16,-2-4-224-16,-2 2 0 0,-1-5 128 0,0 1-128 16,-1 1 0-16,0-6 0 0,-3 1 128 0,3-1-128 0,0-3 192 15,3 1 0-15,0 2 0 0,2-3 0 0,-1-2-64 0,-2 1 0 16,1-2-128-16,-1-4 192 0,0 3-192 0,-1 1 0 15,-1-4 0-15,-3 1 0 0,0-2 128 0,-1 3 16 16,-3 1 16-16,0-3 0 0,-2 1-160 0,-3 3 0 16,0-5 0-16,-1 5 0 0,-1 1-176 0,0 1-112 15,1 4-32-15,0-1 0 0,-1-3 96 0,2 4 16 16,7 1 0-16,-2-1 0 0,5 0 208 0,0-3-192 16,4 1 192-16,3 2-192 0,3-1 64 0,2 3 128 15,2-2-208-15,2 2 80 16,1 1-448-16,-1 3-96 0,3 1-16 0,-1 5 0 15,0 1-288-15,-1 2-64 0,0 1-16 0,1 4-18336 0</inkml:trace>
  <inkml:trace contextRef="#ctx0" brushRef="#br1" timeOffset="31565.23">11981 9650 35935 0,'0'-3'3200'0,"0"0"-2560"0,-1 1-512 0,1 0-128 16,0 2-832-16,-2-2-176 0,0-1-32 0,-2 0-16 0,-2-4 288 0,-3 0 64 0,-2 1 16 0,-4 0 0 0,-1 0 304 0,-1 3 48 0,-1-1 16 0,-1 1 0 15,-1 3-16-15,-1-3 0 0,-2 3 0 0,-2 3 0 16,-2-2 464-16,-3 1 80 0,-2 5 32 0,-4-4 0 16,-1 3 800-16,-4 1 176 0,-2 0 16 0,0-1 16 15,-1 0-352-15,0-1-80 0,-2-1-16 0,-1-1 0 0,0-3 128 16,-1-3 32-16,0 1 0 0,-1 0 0 15,4-3-304-15,-1 2-48 0,1-1-16 0,2 1 0 0,2-3-304 0,1 3-64 16,-1-4-16-16,2 4 0 16,4-3-208-16,0-1 0 0,3 1-192 0,0 0 192 0,-1 0-256 0,1 0 48 15,3 2 16-15,-1-2 0 0,3 0 192 0,0 2-192 16,-2-1 192-16,-1 1-192 0,3 0 192 0,0 2 0 16,2 1 0-16,-2 1 0 0,0-3 0 0,-2 3 0 15,2 0-160-15,2 0 160 0,3 0 0 0,2 0 0 16,4 0 0-16,2 0 128 0,2 0 64 0,4 0 16 0,3 0 0 0,1 0 0 15,2 0-16-15,0-2 0 0,1 2 0 0,1-1 0 16,0 1-16-16,0 0-16 16,0 1 0-16,-1 1 0 0,-2 1-160 0,1 4 0 0,-3 2 0 0,0 1 0 15,-1 2 0-15,-3 4 0 16,1 3 0-16,-2 0 0 0,-1 4 0 0,-2 1 0 16,0 1 0-16,-1 1 0 0,0 5 0 0,1-2 128 0,0-1-128 0,1 0 128 0,-2 5-128 15,2 1 0-15,0 1 0 0,-1 1 0 16,2 4 128-16,1 1 0 0,0 6 0 0,2 0 0 0,0 2-128 0,1-1 128 15,0 2-128-15,2 1 128 0,-2 2-128 0,2-2 128 16,0 2-128-16,2 4 128 16,-1 9-128-16,0 2 128 0,-1 0-128 0,-1-4 128 15,0 1 48-15,-4-1 0 0,0 4 0 0,-2 0 0 0,-2 0-48 0,-1 0 0 16,-1-2 0-16,0-3 0 0,-1-2 0 0,1-8 0 16,-1 2 0-16,-2-1 0 0,2 3 0 0,1-5-128 15,1-1 192-15,2-6-64 0,2 0 64 0,3-6 0 0,0 0 0 16,2-5 0-16,1 1 128 0,1 3 16 15,1-1 16-15,0 3 0 0,1 1-192 0,-2 0-32 0,0-3-128 0,-1 3 192 32,-1 0-192-32,-1 1 0 0,-2 1 0 0,0-1 0 0,-2 1 0 0,0 4 0 0,0-2 0 15,-3-1 0-15,0 3 0 0,-1-2 0 0,1-7 0 16,1-3 0-16,1-4 0 0,3-3 0 0,0-2 0 16,2-4 0-16,2-1 128 0,1-1 0 0,1-4-128 0,2-1 192 15,2 1 32-15,-1-2 0 16,3 1 0-16,-1-3 0 15,1 1-224-15,1 0 144 0,-1 0-144 0,1 2 128 0,0 1 0 16,-1-1 0-16,0 1 0 0,-1 0 0 16,0 3-128-16,-1-3 0 0,-1 3 0 0,0 0 0 0,-1 0 0 15,-2-1 0-15,2-2 0 0,-2-2 0 0,2-2 0 16,1-2 0-16,0-1 0 0,0-3 0 0,0 0 0 16,0 1 0-16,1-4 0 0,-1 1 0 0,0 0 0 15,0 1 0-15,0 1 0 0,0 0 0 0,-1 0 0 0,1-1 0 16,-2 4 0-16,-1-1 0 0,1 2 0 0,-2 3 0 15,0-2 0-15,-1 1 0 0,2 1 0 0,0 1 0 16,-1-1 0-16,3 0 0 0,1 2 0 0,0-1 0 16,1 1 0-16,1-2 0 0,-1 2 0 0,1-1 0 15,2-2 0-15,-1 0 0 0,2 2 0 0,-2-2 0 0,1 1 0 16,0-1-176-16,-1 0 176 0,0-2 0 0,1 0 128 16,-2 0-128-16,0-1 0 0,1 1 0 0,-1 0 0 15,0 1-128-15,-1-1 128 0,0 0 0 0,-1 2 128 0,0 0-128 16,0 2 0-16,-1 1 0 0,0 1 0 0,-1-3 0 15,1 2 0-15,1 1 0 0,-1 0 0 0,1-1 0 16,0-1 0-16,1-2 0 0,2-2 0 0,-2 0 0 16,1-1 176-16,1-3-48 0,1-4 0 0,-2 2 0 15,2 0 0-15,-1-4 0 0,1 2 0 0,1-4 0 16,1 2-128-16,0 0 0 0,2-4 0 0,-1 2 0 0,2 2 0 16,0-3 192-16,1 2-64 0,-1 1 0 0,1 1-128 15,1 2 0-15,2 0 0 0,2 2 0 0,2 3 0 0,3 0 0 16,1 2 0-16,1-1 0 0,0-3 0 0,3 1 0 15,3 2 0-15,1-5 0 0,1-1 0 0,2-3 0 16,5-1 0-16,2-4-176 0,3-1 176 16,4-4 0-16,4 0 128 0,3-2-128 0,1 2 0 0,-1 1 0 15,-2 2 0-15,-3 1 128 0,-2 0-128 0,4 2 0 16,1 1 0-16,1 6 0 0,2 1 0 0,-5 4 0 16,2 2 0-16,-3 3 0 0,0 0 0 0,-2-3 0 0,-2 2 0 15,0-3 0-15,0-2 0 0,3 2 0 0,1-3 0 16,4-2 0-16,2-2 0 0,1-2 0 0,1 0 0 0,1 0 0 15,-3-2 0-15,1-2 0 0,0 2 0 0,0-2 0 16,-3 0 0-16,2 2 0 0,0-1 0 0,-4 2 0 16,-9 1 0-16,-3 0 0 0,-2 4 128 0,-3-4-128 15,1 6 224-15,-6-5-32 0,-4 4 0 0,-3-3 0 16,-2 2-192-16,-4 0 176 0,-2-1-176 0,-2-2 160 16,-1 1-160-16,1 1 0 0,-3 1 0 0,0-4 0 15,0 1 0-15,0-1 0 0,-1 0 0 0,1-1 0 0,0-3 0 16,2 1 192-16,3 0-192 0,-2-2 192 0,0 1 16 0,1-2 16 15,1-2 0-15,-2 2 0 0,-1 1-224 0,-2-2 0 16,1 1 128-16,-2-3-128 0,-2 5 256 0,0-2 0 16,-1-3 0-16,1 2 0 0,-1-5-16 0,1-7 0 15,-2-1 0-15,1-2 0 0,-2 0-32 0,1-3 0 16,-1-7 0-16,0-3 0 0,-1-2-32 16,-2-1-16-16,-1-3 0 0,0-1 0 0,2-1-160 0,-1-5 0 15,1-6-192-15,0-3 192 0,0 1-336 0,1-4 48 16,1 0 16-16,1 5 0 15,-1 8-112-15,0-1-32 0,0 2 0 0,-1 1 0 0,3 0 160 0,-3 2 16 0,-1 1 16 16,0-2 0-16,0 0 224 0,0-1 240 0,-1 2-48 16,1-1-16-16,-1-1 16 0,0 3 0 15,-1-1 0-15,0-2 0 0,-1-2-192 0,1 0 0 0,1-1 0 0,-1 0 0 16,2-5 0-16,0-2-272 0,3 2 32 0,1-4 16 16,1 0 0-16,1 0 0 0,0 2 0 0,0 3 0 15,1-1-64-15,0 2-16 0,-1 3 0 0,-1 1 0 16,-2 2 112-16,1 4 32 0,-1 3 0 0,0-2 0 15,0 2 160-15,-1 2 0 0,1 2 0 0,-1-1 0 0,0 0 128 16,-1-2-128 0,1 3 160-16,-1-1-160 0,2-1 0 0,-2-1 128 0,0 1-128 0,-1-2 0 0,0 1 0 0,0 0 0 15,-1 1 0-15,0 1 0 0,-2-2 0 0,0 1 0 16,-1-1-144-16,0-1 144 0,2-3-256 0,-2 3 64 16,2 3 0-16,0 3 0 15,1-2 48-15,1-1 16 0,1-6 0 0,1 2 0 0,1 1 128 0,0 1 0 16,1 6 0-16,-3 1 0 0,0 3 0 15,-1 1 0-15,-1 4 0 0,-2-3 0 0,0 8 0 0,-2-2 0 16,-2 3 0-16,1 0 0 16,-2 1 0-16,-2-1 0 0,0 0 160 0,-1 1-160 0,-2-1 0 0,2-3 128 0,1 3-128 15,0 1 0-15,1-4 0 0,-1-1 0 0,1 2 0 16,-1-4 0-16,0 2 0 0,-1-4 0 0,-1 1 0 16,-1 1 0-16,-1-1 0 0,-1 1 0 0,-3 0 0 0,1 3 0 15,2 3 0-15,-2 1-128 0,-3 2 128 0,-1-2-208 16,1 1 208-16,-1 2 0 0,-1-4 0 0,-1 1 0 15,-2 1 0-15,1-1 0 0,1 3 0 0,1 0-144 16,2 1 144-16,1 2 0 0,2-1 0 0,0 4 0 16,2-3 0-16,0 3 0 0,3 2 0 0,-1 1 0 15,2-2-240-15,-1 3 48 0,1 2 0 0,-2 0 0 32,1 4-512-32,1-1-80 0,1 0-32 0,1 0 0 0,2 3-320 0,1-2-64 0</inkml:trace>
  <inkml:trace contextRef="#ctx0" brushRef="#br1" timeOffset="32988.18">11851 14029 33167 0,'-2'-4'2944'0,"-1"2"-2352"0,1 2-464 0,0-3-128 16,2 6 352-16,-1-6 48 0,-2 2 16 0,-1-3 0 0,-1-2-608 0,-1 1-128 0,-1 2-32 0,1-1 0 0,0 1 352 0,0 0 0 0,1 3 0 0,0-3 0 0,-1 3 448 16,0 3 48-16,-3-3 16 0,-1 1 0 0,-2 1 448 0,-3 1 80 0,-4 1 32 0,-3-2 0 15,-3 2-448-15,-1-2-96 0,5-1-16 0,-2 2 0 0,-2-1-240 0,-8 2-48 16,-10 0-16-16,-11 0 0 0,-5 4-208 16,-4-2 0-16,0 2 0 0,5-2 0 0,16 0 0 15,-7 0 0-15,-6 3 0 0,-5-2 0 0,0 2 0 0,1-5 0 16,0 1 128-16,4-4-128 0,0 1 208 0,2-2 0 15,0 0 0-15,1-2 0 0,-1 2-16 0,0-1 0 16,0-4 0-16,-3 1 0 0,-2 0-64 16,3-1 0-16,11 2-128 0,-3-1 192 15,0-2-192-15,1 2 0 0,0-2 0 0,7 1 0 0,3-1 0 0,3 1 0 16,3-1 0-16,4-3 0 0,4 3 0 0,2 0 0 0,3 2 0 16,0 0 0-16,3-1 0 0,0 2 0 0,3 0 144 0,0 2-144 15,0 1 160-15,0 1-160 0,1 2 192 16,0-3-192-16,2 2 0 0,2-2 0 0,-1 4 0 0,1-1 0 15,-1 2-144-15,1-3 144 0,2 0-128 0,2 2 128 16,1-4 0-16,0 2 0 0,1-2 144 0,0 2-144 16,0 0 384-16,1-2-48 0,1 0 0 0,3 2 0 15,3 2-16-15,-1-1-16 0,2 0 0 0,-2 0 0 16,-1 1-176-16,0-3-128 0,4 4 144 0,-1 1-144 16,1 0 0-16,-3 2 0 0,1 0 0 0,-3 0 0 15,0 3 0-15,-2-4 0 0,1 3 0 16,-1 1 0-16,-1-1 0 0,0 0 0 0,1 2 0 0,-1-2 0 0,1 3 256 0,1-1 0 15,1 0 0-15,1 4 0 16,1 2-112-16,2 5-16 0,2 3 0 0,0-4 0 0,-1 1-128 0,4 8 0 16,3 7 0-16,5 4 0 0,-2-1 0 0,2 3 0 15,7 7 176-15,0 1-176 0,-2-1 0 0,-1-7 0 16,-2-2 0-16,-3 1 0 0,-2 0 0 0,-5 0 0 16,0 1 0-16,-4 1 0 15,-1-3 0-15,-5-1 144 0,0 0-144 0,-1-1 128 0,-1 1 32 0,1-6 0 16,0-1 0-16,1-4 0 0,1-3 16 0,1-1 0 0,3-1 0 0,1-3 0 15,0-3 0-15,-2-3 0 0,1-3 0 0,2 0 0 16,3-1 16-16,2-3 0 0,0 1 0 0,0-4 0 16,0 0-192-16,-1 0 192 15,-3-1-192-15,-2 0 192 0,-1-4-192 0,1 4 0 16,2 2 0-16,2-4 128 0,-1 5-128 0,0-2 0 16,-1 3 0-16,-1-2 0 0,-1 2 0 0,-1-3 0 0,-1 4 0 0,0-2 0 15,-1 0 0-15,0 0-144 0,1-1 144 0,-1 0-208 16,2-1 208-16,0-1 128 0,-1-1 0 0,1-4-128 0,0 0 176 15,0-4-176-15,3-2 160 0,1-3-160 16,1-1 368-16,1-6-32 16,2 0 0-16,0-2 0 0,3-5 144 0,2-1 32 0,1-2 0 0,3-1 0 0,3-2-288 15,-2 6-48-15,-2 2-16 0,7-3 0 0,5-4-160 0,3-1 0 16,-2 2 0 0,-2 1 0-16,-1-1 0 0,-3 1 0 0,0 0 0 0,-5-3 0 0,-2 5 0 0,-3-5 0 15,1 3 128-15,-4-2-128 0,1-1 320 0,-1-2-32 16,0-1 0-16,1-5 0 0,0-1 288 0,-1 0 64 31,-1-1 16-31,-1 2 0 0,-1-4-528 0,-1 5-80 0,-4 6-48 0,3-9 0 0,2-14 0 0,3-8 0 16,0-8 0-16,0 6 0 0,-2 9 0 0,1 3 0 15,-1 5 0-15,-2 4 0 16,0 4-464-16,-3 3-48 0,-1 4 0 0,-2 5 0 0,-3 5 256 0,-1 4 32 16,0 2 16-16,-1 2 0 0,-2 0 0 0,-1 1 0 15,1 3 0-15,-2 2 0 16,0 1-240-16,0-1-64 0,-3 1 0 0,-3-1 0 31,0 1-272-31,-4-1-64 0,-4 1-16 0,-4-4-14544 0,-6 2-2896 0</inkml:trace>
  <inkml:trace contextRef="#ctx0" brushRef="#br1" timeOffset="35081.6">12066 14305 43311 0,'-1'-6'3840'0,"0"1"-3072"0,1-2-608 0,0 3-160 0,2 2-416 0,0-4-112 0,1-4-32 0,2-5 0 0,3-3-688 0,3-1-144 15,2 3-16-15,5 3-16 0,0 3-64 0,4 4-16 0,4-1 0 0,4 1 0 16,2 2 736-16,2 4 128 0,-2-2 48 0,2 4 0 0,3-2 1248 0,3 4 256 0,3-1 48 0,3 2 16 16,5 0 496-16,2 1 80 0,3 0 32 0,0 1 0 15,-5 2-496-15,6-3-112 0,7 0-16 0,3-1 0 16,2 0-432-16,2-1-80 15,1-2-32-15,-1-2 0 0,1 0-416 0,-3 2 0 0,2-2 0 0,5-2 0 0,9 0 0 16,0-1 0-16,1 2 0 0,2 1 0 0,1 0 0 16,3 0 0-16,3 4 0 0,4-2 0 15,2 6 0-15,2 0 0 0,2 2 0 16,1-1 0-16,-1 1 0 0,-2 0 0 0,-2-2 0 0,0 2 0 16,0 3 0-16,-7-7 0 0,-9 0 0 0,-3-2 0 15,1 3 0-15,0-1 0 0,-1-1 0 0,-1-5 0 0,-4 0 0 16,-2 0 240-16,0-2-64 0,0-2-16 0,-5 2 64 0,-1-4 16 15,-1-2 0-15,-1-1 0 0,0 3-240 0,2 0 128 16,4 2-128-16,0 1 0 16,-1 0 176-16,-4-1-176 0,-3-2 192 0,2 1-192 15,1 2 160-15,-2 0-160 0,-5 2 128 0,-1-3-128 16,-2 2 0-16,-6-2 0 0,-3 2 0 0,-5-2 0 16,-5-1 0-16,-3 4 0 0,-5-2 128 0,-5 1-128 0,-3 0 0 0,-3-1 160 15,-1 0-160-15,-4 0 160 0,-1 0-160 16,1 3 192-16,-2-4-192 0,1 2 192 0,3-1 16 15,-1 2 16-15,2-4 0 0,1 4 0 0,0-3 32 0,3 2 0 16,-1 2 0-16,-3 0 0 0,2-3-256 0,0 3 176 0,-1 3-176 0,-1-1 160 16,-2 2-160-16,-4-1 160 0,-1 1-160 0,-3 1 160 0,-2-1-160 15,-1 2 0-15,-4 0 0 0,0-2 0 0,-2 2 0 16,-3-3 0 0,2 1 0-16,-2-1 0 0,0 2 0 0,1-1 0 15,-1 2 0-15,-1-5 0 0,1 4 144 0,-1-1 0 0,3-2 0 0,0 0 0 16,-2 0 16-16,1 2 0 0,2-2 0 0,-1 2 0 0,0 2-160 0,0 3 160 31,1-3-160-31,-3 4 160 0,2 0-160 0,-2-1 0 0,0 0 0 0,-1 4-176 0,-2 3 176 0,-3 0 0 16,-3 6 0-16,-1 0 0 15,0-2 0-15,-3 4 0 0,-3 4 0 0,-5 4 0 0,-4 3 0 0,-2 1 0 16,-4 2 0-16,-2-1 0 0,5-2 0 0,-7 2-160 16,-4 5 160-16,-3 1 0 0,8-4 0 0,-5 1 0 0,-4 5 0 0,-3 2 0 15,3-3 0-15,0 1-128 0,0 2 128 0,-1-1 0 31,-1 3 0-31,-1-2 0 0,6 1 0 0,-5 3 0 16,0 4 0-16,0 4 0 0,-2 0 0 0,0-1 0 16,2 2 0-16,-3-1 0 0,-4-1 0 0,-1 2 0 0,0-2 0 0,4-5 0 15,4-9 0-15,-1 0 0 16,0 0 0-16,-2-8 0 0,-3-1 0 0,2-2 0 16,-3-5 0-16,-1-2 304 0,1-1-48 0,5-3 0 0,8-3-128 15,-4 1-128-15,0 0 144 0,0 1-144 0,3-3 192 0,5-2-64 16,4-3-128-16,2 0 192 0,1 0-64 15,1-5-128-15,4 2 176 0,-1-2-176 0,0 0 128 0,-2-2-128 16,-1 2 0-16,0-2 0 0,0 0 0 0,-1-1 0 16,1 0 0-16,-3 4 0 0,-6-1 0 0,-2 2 0 15,-2 3 0-15,-3-2-144 0,0 0 144 0,-2-1 0 16,2-3 0-16,2 2 128 0,-1-3 16 0,1 0 16 16,2 0 0-16,0-2 0 0,1-1 48 0,0 0 16 15,0-3 0-15,-2 0 0 0,1-2-224 0,-3 1 176 16,2-6-176-16,-1 4 160 0,5-4-160 0,-1 1 0 15,2 1 0-15,-1 4 0 0,1-1 0 0,-3 2 0 0,-1 2 0 0,-4-2 0 16,-1-2 0-16,-2 4 0 0,1-1 0 0,2 2 0 16,4-3 0-16,-6 0 0 0,-1 2 0 0,-3-2 0 15,-1-2 0-15,0-2 0 0,-2 0 128 16,2-1-128-16,2-2 0 0,2 1 0 0,3-3 0 16,3 2 0-16,4 1 128 0,-2-6-128 0,-1 1 192 15,0-1-64-15,4 0 0 0,0-4 0 0,-1-1 0 0,3 0 0 16,3 1-128-16,1 0 0 0,4 2 0 0,2-2 0 15,2 1 0-15,-1-1 0 0,0 0 0 0,0 1 0 16,-1 3 0-16,-3-1 0 0,-1-2 0 0,-2 4 0 16,-1-2 0-16,-3 2 0 0,-5 4 0 0,-1-3 0 0,0 4 0 15,1-4 0-15,0 1 0 0,2-1 0 0,3 1 0 16,2 0-176-16,3 0 176 0,0-1-128 0,1 0 128 16,1-3 0-16,2 0 0 0,-2-2 0 0,4 2 0 0,-2-3 0 15,-2 1 0-15,3-5 128 0,0 5-128 0,1-1 0 16,0 0 0-16,1 4 0 0,4-1 0 0,-4 3 0 15,-1 0 0-15,-3-2 0 0,-1 2 0 0,-1-1 0 16,0 4 0-16,-1-3 0 0,2 1-304 0,1-1 32 16,0 0 0-16,2 4 0 0,5 0 16 0,-2-3 0 15,1 2 0-15,2-2 0 0,2 1 256 0,2-2-160 16,1 0 160-16,1 0-128 0,3 1 128 0,-1 2 0 0,0-4 0 16,0 3 128-16,2 2-128 0,1 0 0 0,0-4 0 15,2 1 128-15,-1 6-128 0,2-4 0 0,-2 4 0 16,2-1 128-16,0 2-128 0,2-1-128 0,-1 3 128 0,0-1-192 15,0 2-128-15,1-1-48 0,0 3 0 0,1-3 0 16,2 2 80-16,1-2 16 0,1 1 0 0,0 2 0 16,0-3 272-16,0 0 224 0,1 0-32 0,0 0-16 15,2 0 32-15,-3 0 16 0,0 0 0 0,21-10 0 16,-9 5-80-16,4-2-16 0,3-2 0 0,2-1 0 0,0 0-128 0,3-2 160 16,4-1-160-16,0 0 160 0,3-2-160 0,-1 1 0 15,-1 2 0-15,3-3 0 0,1 1 128 16,-1 0-128-16,-1-2 128 0,-2 0-128 15,1-3 0-15,0-1 0 0,-3-1 0 0,1-1 0 0,2-3 144 0,-3-1-144 16,2 0 160-16,-3-2-160 0,-2-1 304 0,1-2-48 16,-1 2 0-16,-1-6 0 0,-1 2 48 0,1 1 0 15,-2 1 0-15,1-4 0 0,4-3-48 0,-1-4-16 16,-1 1 0-16,0-2 0 0,-1 3-240 0,-2 5 128 0,-2 4-128 16,-3 3 0-16,-2 6 0 0,-2-3 0 0,-1 2 0 15,-4 0 0-15,1 2 0 0,-3 1 0 16,-3-2 0-16,1 0 0 0,-2 1-128 0,0 1 128 0,-1-1-192 0,0 3 192 15,0 4-160-15,1-5 160 0,1 1-128 0,-1-2 128 16,3-2-192-16,1 0 64 0,3-3 0 0,1 3 0 16,1-3-48-16,2 3 0 0,1-2 0 0,1-1 0 15,0 1-64-15,0 1-16 16,-1 1 0-16,0-3 0 0,-2 6 16 0,-3 3 0 0,-2-1 0 0,-1 3 0 31,-2 0-384-31,-3-1-80 0,0 3 0 0,-4 2-16 0,0 0-528 0,-5 0-96 0</inkml:trace>
  <inkml:trace contextRef="#ctx0" brushRef="#br1" timeOffset="37850.68">11998 9601 23951 0,'1'2'2128'16,"-1"-2"-1696"-16,0 3-432 0,0-3 0 0,2 0 1920 0,-1-3 320 0,3 3 48 0,-1 0 16 0,5 0-1360 0,3-2-272 0,6 1-48 15,3 1-16-15,1 0 160 0,0 0 48 0,-1 1 0 0,1 1 0 0,1 4-304 0,2 1-48 0,-2 2-16 0,0 4 0 0,2 3-448 0,-2 0 0 0,-1 3 0 16,-1-1 0-16,1 4 0 0,1-2 0 15,0 2 0-15,1 3 0 0,0-4 288 0,-1 5 16 0,-2-1 0 0,0-2 0 16,2 6 96-16,-2 2 32 0,0 0 0 0,-2 1 0 16,0 0-112-16,-1 5 0 0,3 5-16 0,-2 1 0 15,2-1-160-15,-4 2-16 0,3-4-128 0,-6 3 192 16,-2-5-192-16,-3 5 0 0,-1 3 0 0,-1 1 0 16,1 0 0-16,-1 6 0 0,-1 1 0 0,-2 6 0 15,2 3 0-15,-1 0 0 0,0-1 0 0,-2 3 0 16,3 1 0-16,-1 4 0 0,1 0 0 0,0-1 0 0,-2 0 0 15,0-2 0-15,-1-4 0 0,1-2 0 0,-1 2 144 0,2 0-144 16,0 1 128-16,-3-2-128 0,1-5 256 16,-2-5-16-16,-1-5-16 0,-1 6 0 0,-2 5-80 0,-2 4-16 15,-2-4 0-15,-1 1 0 0,-3-4 0 0,1-2-128 16,-2 0 192-16,2-6-64 0,-1 1 144 0,3-1 32 16,1-2 0-16,2-1 0 0,2 3-96 0,2 0-16 15,-1-1 0-15,3 1 0 0,0-4 16 0,3-1 0 16,-2 2 0-16,0-2 0 0,0-2-80 0,1 1-128 0,-2-2 176 15,-2-2-176-15,1 1 0 16,-1-2 0-16,-1 1 0 0,-2-2 0 0,-1-7 0 16,-3 4 0-16,1-1 0 0,-2 1 0 0,-1-3 0 0,0-1 0 0,-2 1 0 15,1-5 0-15,1 2 0 0,0-3 128 16,1-2-128-16,0-2 0 0,2 0 176 0,1-6-176 0,0 0 160 0,0-1-160 16,-1 2 144-16,0-2-144 0,3-1 128 0,1-3-128 15,0-2 0-15,1 0 0 0,0-3 0 0,0 0 0 16,2-3 176-16,-2 3-48 0,1-3-128 0,-1 0 192 15,1 3 96-15,-3-3 16 0,1 4 0 0,-1 0 0 16,0 1-112-16,-1-1-32 0,0 4 0 0,0-4 0 16,0 2-160-16,1 0 0 0,0 0 0 0,-1-2 0 0,1 2 0 0,0 1 0 15,0-4 0-15,0 3 0 16,1-2 0-16,0 0-224 0,2 1 48 0,0-4 16 0,0 1-48 0,1 1-16 16,1-3 0-16,1 0 0 0,-1 0 80 0,2-3 16 15,0 3 0-15,0-3 0 0,3 0 304 0,0 1 64 16,-5 2 16-16,0 0 0 15,0 0-32-15,25-10 0 0,-16 9 0 0,-1-2 0 16,4 3-48-16,-1-2-16 0,1 1 0 0,3 1 0 0,2 0 64 0,3 0 16 0,-2 0 0 16,6 0 0-16,7 0-240 0,6 0 0 0,8-3 0 15,-1 3 0-15,-2-2 0 0,12 0 0 0,14-1 0 16,8-4 0-16,3 5 0 0,1-4 128 0,1 0-128 0,-1-1 0 16,-8 4 128-16,8-6 0 15,8 2-128-15,-3 0 192 0,-5 4-192 0,0-3 0 16,4 3-144-16,0-1 144 0,-1 2 0 0,0-2 0 0,5 2 0 0,-9-1 0 31,-13 3 0-31,16-1 0 0,23-1 0 0,5 2 0 0,-19 2 0 0,10 2 0 0,19-2 0 0,7 2 0 31,-4-2 0-31,-3 2 0 0,-3-1 0 0,-3 0 0 0,-5-3 0 0,-4 3 0 0,-5-3 0 0,-9 0 0 0,-5-3 0 16,2 0 0 0,3 3-128-16,-2-3 128 0,-7 1-176 0,2 2 16 0,6 0 0 0,-6 0 0 0,-6 0 160 0,-6 0 0 15,-2 2 0-15,-5-2 0 0,-6-4 0 0,-2 4 144 31,-2-2-16-31,0 2-128 0,-4 0 0 0,0 0 0 0,4 0 0 0,-1 0 0 0,-3 0 0 0,0 0 240 32,1-4-32-32,-2-2 0 0,-3 0-208 0,-1 0 0 15,-4 2 0-15,-1-2 0 0,-4 0 0 0,0-1 0 16,3 1 0-16,-3 0 0 0,0 2 224 0,-3-2-48 16,0 0-16-16,-3 2 0 0,0-2-160 0,-3 4 0 0,-1-2 144 15,-4 1-144-15,-4 1 0 0,1 1 0 0,0 1 0 16,-3 1 128-16,1 1-128 0,-4 1 0 0,0 1 0 0,-2-2 0 15,1 2 0-15,-3-1 0 0,0 0 0 0,-1-1 128 16,0 2-128-16,0 0 0 0,-3-2 0 0,0-2 0 16,0 4 0-16,-2-2 0 0,0-2 0 0,-2 2 0 15,1-2 0-15,-1 2 0 0,-1-2 0 0,1 0 0 16,-1 0 0-16,0-2 0 0,-1 0 0 0,1 0 128 16,-1 0 48-16,0-2 16 0,2-4 0 0,-1 0 0 15,1-5 192-15,-1 0 32 0,3-6 16 0,-1-3 0 0,2-3-144 16,0-3-32-16,1-4 0 0,1-2 0 0,1 2-256 15,0-3 0-15,3 1 0 0,-1-2 0 16,4-1-128-16,-3 2-144 0,3 3-32 0,-1-5 0 0,1 1 128 0,1-5 32 16,-3 4 0-16,2-2 0 0,-1-2 144 0,0-6 0 15,0 0 0-15,-2 0 0 0,2 1 0 0,-2-3 128 16,2-6-128-16,1-2 176 0,-3 8-48 0,3-7-128 16,2-9 192-16,1-2-64 0,0 0-128 0,0 2 0 15,-1 8 144-15,-3 0-144 0,2 2 0 0,1-8 0 0,3-10 0 16,-1-2 0-16,-3 2-176 0,-1 1 0 15,-4 6 0-15,-2-1 0 0,-3 4 0 0,-2 2 0 16,-2 2 0-16,-1 2 0 0,0 0 176 0,-3 0 0 0,1-2 0 16,-1 8-128-16,1 7 128 0,-1-7-128 0,1-7 128 15,-2-2-128-15,1 3-128 0,-1 1 0 16,0-1-16-16,0 0 0 0,0 2 272 0,-1-6 0 16,0 0-128-16,1-2 128 0,1 2-208 0,3-2 16 15,-1 3 0-15,1 0 0 0,1 6-48 0,1 1 0 0,0-2 0 16,-1 2 0-16,2 4-48 0,-2 7-16 0,-1 1 0 0,-1 6 0 15,-2 3 16-15,-2 0 0 0,0 3 0 0,-1-1 0 16,-1-1 288-16,-1 2 0 0,1 6 0 0,-2-4 0 16,1 3 0-16,-2-1 0 0,1 3 0 0,-1 0 0 0,3 1 0 15,-3 1 0-15,0 0 0 0,-2-1 0 0,-1 1 0 16,0-2 0-16,-1 1 0 0,2 3 0 0,-1 0-128 0,2 1 128 16,0 1 0-16,0 2 0 0,-1 2 0 0,-2-1-128 15,0 6 128-15,-2 1 0 0,0 0 0 0,-2 3 0 16,-1 1 0-16,-2 2 0 0,0-1 0 0,0 1 0 15,-1 3-128-15,0-3 128 0,-1 0 0 0,1 3-128 16,0-3 128-16,-2 0 0 0,1-3 0 0,-2 3 0 16,3-2 0-16,-3 1 0 0,3-2 0 0,0-1 0 0,-1 1 0 15,2-2 0-15,2 3 0 0,-1-2 0 0,1 0 0 16,2 0 0-16,1-1 0 0,-1 1 0 0,0 1 0 0,1 0 0 16,0 2 0-16,0-1 0 0,1 2 0 0,-1 0 0 15,0 0 0-15,0 0 0 0,0 0 0 0,-1 2 0 16,2-2 0-16,-2 1 0 0,-1 2 0 0,0-1 0 15,-1-1 0-15,1-1 0 16,-1 3 0-16,-1-3 0 0,2 0 0 0,-2 1 0 0,0 2 0 0,-1-1 0 16,1-2 0-16,-1 1 0 0,0 2 0 0,-1-1 0 15,-1-2 0-15,-1 2 0 0,-2 0 0 0,0-2 0 16,-1 0 0-16,-3 0 0 0,-2-2 0 0,-4 0 0 16,-2 0 0-16,-4-1 0 0,-3 0 0 0,0 0 0 0,-4 2 0 15,-1-3 0-15,-1 4 0 0,-1-2 0 0,0 2 0 16,-2 0 0-16,-3 0 0 0,-1 0 0 0,2 2 0 0,2-1 0 15,1 3 0-15,-3 1-160 0,-2 1 160 0,0-2 0 16,0 2 0-16,-2-3 0 0,2 0 0 0,0 1 0 16,1-1 0-16,0 0 0 0,-1 3 0 0,0-3 0 15,1 1 0-15,-4-2 0 0,1 2 0 0,-1-4 0 16,1 1 0-16,-1-1 0 0,4 2 0 0,-2-2 0 0,-2 0 0 16,-2 0 0-16,0 0 0 0,-2 0 0 0,-1 0 0 15,1 3 0-15,0 1 0 0,-3-1 0 0,-3 2 0 16,-1-3 0-16,-1 3 0 0,1-2 0 0,0 3 0 0,1-2 0 15,0 2 0-15,-2-2 0 0,3 1 0 0,1-1 0 16,1-1 0-16,1 0 0 16,2 1 0-16,2-4 0 15,2 2 0-15,-1-1 0 0,1 2 0 0,1-3 0 0,1 2 0 16,3-1 0-16,1-1 0 0,-2 0 0 0,-3-1 0 0,0 1 0 0,1 4 0 0,0-2 0 16,-1 3 0-16,3 0 0 0,3 1 0 0,2-2 0 15,5-1 0-15,1-2 0 0,2 3 0 0,2-2 0 0,5 2 0 16,0 1 0-16,2-2 128 0,2 0-128 15,3 1 0-15,0-2 0 0,3-1 0 0,2 2-128 0,2-3 128 16,-1 0 0-16,3 0 0 0,-1 0 0 0,0 0 0 16,-1 0 0-16,2 0 0 0,2 0 0 0,-2 0 0 0,-2 0 0 15,1 0 0-15,0 0 0 0,2 0-320 0,1 0 0 16,0 0 16-16,0 0 0 31,2 1-160-31,1-1-48 0,2 0 0 0,2-1 0 0,-1 1-80 0,4-3-32 0,-1 2 0 0,0-4 0 16,2 1-144-16,-2 1-16 0,3-3-16 0,-2-7-17856 0</inkml:trace>
  <inkml:trace contextRef="#ctx0" brushRef="#br1" timeOffset="39877.37">12359 7340 23951 0,'0'-6'2128'0,"0"0"-1696"0,0 2-432 0,0 3 0 0,0 1 880 0,0-1 80 0,0-3 32 0,-1-2 0 0,0 0-736 0,-2-1-256 16,-2 6 144-16,-1 1-144 0,-2 1 640 0,-2 4 32 0,-1 2 16 0,-3-1 0 0,0 4-224 0,0-4-32 0,-1 4-16 0,-3 0 0 16,2-2 160-16,-3 2 48 0,-2-1 0 0,-4 1 0 15,-2 2 288-15,-3-4 64 0,1 1 16 0,1 3 0 0,0-5-448 0,-5 5-96 16,-4 3 0-16,-3 2-16 0,-3 4-432 0,0 2 0 15,1-1 0-15,-1 0 0 16,0 3 0-16,1 1 0 0,0-1 0 0,2-2 0 0,2 2 272 0,-1 1-16 16,3 1-16-16,1-1 0 0,-1 1-240 0,1 2 0 15,2-3 0-15,-1 2 0 0,2-2 0 0,2-1 0 16,3 1 0-16,1-4 0 0,4-1 0 0,3-2 0 16,3-3 0-16,0-4 0 0,3 2 256 0,-1 1 0 15,3-4 0-15,-1 0 0 0,2 0-256 0,0 0 176 16,1-1-176-16,1 0 160 0,0 0-160 0,2-2 128 0,2 2-128 15,1-4 128-15,1 3 112 0,1-4 16 0,2 4 0 16,1-3 0-16,0 0-16 0,2 0 0 0,-1 0 0 16,4 1 0-16,-2-1-48 0,2 0 0 0,-1-1 0 0,0 1 0 15,2 3-192-15,-2-3 176 0,0 3-176 16,-1 1 160-16,0 2-160 0,-1-2 0 0,-1 2 0 0,0-1 0 16,-1 2 0-16,0-1 0 15,0 0 0-15,1-2 0 0,-1 0 0 0,1 1 0 0,1-1 0 0,3 0 0 16,0-1 0-16,3 1 0 0,1-1 0 0,1 0 0 15,1-1 0-15,3 1 128 0,1 3-128 0,2 0 192 0,1 2-192 16,-2 0 0-16,1 2 144 0,-3 1-144 0,1-1 0 16,-1 2 0-16,0 4 0 0,-1 1 0 0,-1-1 0 15,-2 0 0-15,0-2 0 0,1 1 0 16,-1-2 0-16,-1-3 0 0,2 2 0 0,0-4 0 0,0 1 160 0,0-2-32 16,2 0-128-16,-1-1 192 0,2-2 144 0,-2 0 32 15,3-2 0-15,0 2 0 0,1-1-96 0,1-2-16 16,0 3 0-16,-1 1 0 0,1-1-112 0,-1 3-16 15,-1-2-128-15,1 0 192 0,-2 1-192 0,1-1 0 16,0 1 0-16,1-3 0 0,-2 1 0 0,1 0 0 16,4 3 0-16,1-4 0 0,-1 3 0 0,0-1 0 0,2 0 0 15,0-1 0-15,-3-3 128 0,2 2-128 0,5-3 0 16,4 0 0-16,5-2 256 0,3-2-64 0,3 0 0 0,3-2 0 16,4-2 80-16,4 0 16 0,5-4 0 0,1 0 0 15,2-2-288-15,4-3 0 0,6 1 128 0,-2 0-128 16,-1 0 0-16,-5-2 0 0,-5 3 0 0,0 2 0 15,3-3 0-15,0 4 0 16,-1 0 0-16,0-1 0 0,-5 1 160 0,0 3-32 0,-3-2 0 0,1 1 0 0,2 4-128 16,3-3 0-16,3 6 0 0,-2-3 0 0,2 2 0 0,0-2 0 15,2 0 0-15,0 0 0 0,0 0 0 0,6 0 0 16,6 4 0-16,1-6 0 0,-1 0 0 0,4 0 0 16,6-4 0-16,0 2 0 0,-2-1 0 0,-3 1 0 15,0-2 0-15,-2 0 0 0,-3-1 0 16,0 0 0-16,3 1 0 0,-3 2 0 0,-2 2 0 0,-5-2 0 15,0-1 0-15,-5 4 0 0,-4-1 0 0,-5 0 0 16,-1 4 0-16,1 1 0 0,1 2 0 0,1-5 0 0,0 0 0 31,1-2 0-31,3-1 0 0,-1 3 0 0,-1 3 0 0,5-3 0 16,4 2 0-16,1 0 0 0,-1-2 0 0,0 0 0 16,-1-2 0-16,1 2 0 0,0 0 0 0,-2 4 0 15,-2-2 0-15,-6 2 0 0,-8-4 0 0,-2 3 0 16,0-3 0-16,-3 0 0 0,1 1 0 0,-8 3 0 15,0 1 128-15,-3 1 0 0,0 0 0 0,-2 0 0 16,-1 0-128-16,0 2 160 0,1-2-160 0,-2 0 160 0,-1-2-160 16,3-1 0-16,3 0 0 0,1-1 0 0,1-2 0 0,3 0 0 15,3 0 128-15,1 0-128 0,0 0 0 0,-4-3 0 16,0 3 0-16,-3-3 0 0,-2 3 0 0,-4-3 0 16,0 3 0-16,-4 0 0 0,-5 0 0 0,0 0 0 15,-2 1 0-15,-3 1 0 0,-1 1 0 0,-2 0 0 16,-2 1 0-16,1 0 0 0,-2 1 0 0,-1-1 0 15,1-2 0-15,3 2 0 0,3-2 0 0,1 2 0 16,3 0 0-16,-2-2 0 0,-2-2 0 0,-1 1 0 16,3 2 0-16,-3-3 0 0,0 0 0 0,-2 0 0 0,0 0 0 15,0-3 0-15,-2 2 0 0,1 1 160 0,-1-2 16 16,-4-2 0-16,-2 4 112 0,-1-3 32 0,0 1 0 16,0-2 0-16,-2 3-144 0,0-4-32 0,-1-1 0 0,-2 0 0 15,2-2-144-15,-4 2 128 0,-1-4-128 0,-1-1 128 16,-2-3-128-16,-2 0 0 0,0-2 0 0,-2-2 0 15,-1-3 0-15,-2-1 0 0,0 0 0 0,-1-4 0 16,0-3 0-16,-2-2 0 0,0-3 0 0,1-2 0 16,3 7 0-16,-3-5 0 0,0-1 128 0,1 1-128 15,-3-1 0-15,3 0 0 0,-1 3 0 0,0-2 0 0,-1 3 0 16,-3-2 0-16,0 3 0 0,-5 0 0 0,-1 1 0 0,-2 1 0 16,2 6 0-16,-6-3 0 0,-7-3 0 0,-4-1-144 15,-1 7 144-15,16 6 0 0,6 3-320 0,-4 1 32 16,-11-4 16-16,-17-6 0 0,-15-5 64 0,-9 1 16 15,2-3 0-15,2 4 0 16,4 2 32-16,5-2 16 0,5 3 0 0,2 0 0 0,4-1 144 0,-1 1 0 16,2 0 0-16,2-2 0 0,3 1 0 0,1 1-192 15,4-3 192-15,0 0-192 0,2 2 192 0,-1-2 0 16,1 0 128-16,2-1-128 0,1 1 0 0,0 3 144 16,-2-3-144-16,2 6 0 0,3 4 0 0,-1 1 0 15,3 2-160-15,-6 0 160 0,-4-1 0 0,-2 1 0 0,6 1 0 0,0 2 0 16,-2-1-128-16,-3 0 128 0,-2 2 0 0,2 1 0 15,2-1 0-15,0 0 0 0,-1-2 0 0,3 1 0 16,3 0 0-16,-1 0 0 0,-3-1 0 0,-1 3 0 16,4-2-320-16,-4 1 64 0,1 0 16 0,-4-2 0 15,1 2 48-15,-1 0 16 0,0 0 0 0,0-1 0 16,-3 1 176-16,2 5 0 16,11-3 0-16,-7 3 0 0,-6-1 0 0,-4-1 0 0,0 2 0 0,0 0 128 0,-1 0-128 0,0 1 0 15,1 2 0-15,-1 0-128 0,0 0 128 0,-2 0 0 16,-1 0 0-16,0-2 0 0,-2-2 0 0,-1 2 0 15,3-2 0-15,6-1 0 0,8 4 0 0,-4-2 0 16,-5 1 0-16,-5 1 0 0,0-3 0 0,-1 4 0 31,4-3 0-31,0 3 128 0,-2 0-128 0,-2 3 0 0,-1 2 0 0,10 0-128 0,11-2 128 0,-3 0 0 16,-12 3 0-16,-9 0 0 0,-4 2 0 0,1-2 0 16,7 3 0-16,1 0 0 0,3-2 0 0,3 0 0 15,3 2 0-15,3-3 0 0,7-2 0 0,-1-2 0 0,0-1 0 16,1 2 128-1,1-6-128-15,2 2-240 0,3-1 64 0,0-2 16 16,-3 0-560-16,0-2-112 0,0 1-32 0,3-1-13040 0,1 2-2608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07:29.524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2201 9590 1839 0,'-9'-3'160'0,"2"3"-160"0,-2 0 0 0,3 0 0 0,4 0 5264 0,-1 0 1024 0,1 0 208 0,-3 0 32 0,-4 0-5072 0,-2-2-1024 0,0 0-208 15,2 0-32-15,4-2-192 0,3-2 0 0,3 1 0 0,0 0 0 16,3-1 128-16,-2 0 80 0,2 0 32 0,0 1 0 15,-2 0 16-15,1 2 16 0,-1 0 0 0,-2-2 0 16,0 3 896-16,-1 0 176 0,-1 2 48 0,-2 0 0 16,-1 0-128-16,0 0-32 0,-2 2 0 0,-1 0 0 15,-1 3-928-15,1-5-304 0,-1 3 160 0,2-3-160 16,1 3 0-16,1-3 0 0,0 0 0 0,2 0 0 16,1 0 0-16,2-3 0 0,1 3 0 0,0-2 0 15,2 1 0-15,2-6 192 0,0 5-192 0,1-2 192 16,0-2 192-16,0 2 32 0,3 2 16 0,-2-2 0 15,-1 2-160-15,1 2-16 0,0 0-16 0,-1 0 0 16,-1 2-240-16,-1-1 0 0,1 4 0 0,1 0 0 0,1 1 0 0,2 1 0 16,1 1 0-16,4-2 0 0,3 1 0 0,1-4 0 15,3 4 0-15,4-5 0 0,5 2 0 16,3-2 0-16,6-1 0 0,0 2 0 0,4-3 0 16,3 0 0-16,0 0 128 0,2-3-128 0,-1 2 176 0,-1 1-176 15,1-2 192-15,1-1-192 0,4 2 240 0,1 1-64 16,2 0-16-16,-1 1 0 0,2 2-160 0,2-3 192 15,0 3-192-15,5 0 192 0,6 1-192 0,4-2 160 16,3-1-160-16,-6 2 160 0,-2-3-160 0,6 0 0 16,10 0 0-16,7 0 0 0,5 2 0 0,1-2 0 15,-1 2 0-15,2 0 128 0,4 0 128 0,2-2 32 16,1 4 0-16,2-1 0 0,-5 0-144 0,6 1-16 16,4-1-128-16,1 0 192 0,-9-3-192 0,8 3 128 0,9-2-128 15,1 1 0-15,-2 1 128 0,3-3-128 0,6 0 0 16,-8 0 144-16,-11 1-144 0,12-1 0 0,12 0 144 15,3 0-144-15,-2 0 128 0,2 0-128 0,6-1 128 0,-4 1-128 16,-6-3 128-16,-1 1-128 0,6 1 160 0,0-2-160 16,-2 3 0-16,2-3 0 0,3 3 0 0,0-3 0 15,-1-1 0-15,-2 2 0 0,3 1 0 0,0 1 0 16,-1 0 0-16,-2-3 0 0,2 3 0 0,2 0 0 16,2 0 0-16,-2-2 0 0,-3 0 0 0,-1 0 0 15,3-2 0-15,-6-2 0 0,-7 1 0 0,1 0 0 16,1-1 240-16,-9-3 48 0,-11 3 16 0,5-1 0 15,6-2-304-15,-5-1 0 0,-7 2 0 0,1 0 0 16,7-1 0-16,-5 0 0 0,-3 2 0 0,1-2 0 0,4-1 0 16,3 1 0-16,4 3 0 0,-1-3 0 0,-8-1 128 0,6 3-128 15,10 1 0-15,-2-3 0 0,-7-3 160 0,-7 2-32 16,-1 1 0-16,-1 2 0 0,0 0 0 0,-2-1 0 16,0 3 0-16,-5-1 0 0,-2 1-128 0,-1-1 0 15,2-2 0-15,1 4 0 0,-2 2 0 0,1-4 0 16,-1 0 0-16,4-1 128 0,7 4-128 0,-2-1 128 15,-1-1-128-15,3-1 128 0,3 2 112 0,-1 0 16 16,-3-2 0-16,2 0 0 0,3-3-256 0,-2 2 0 16,-4-2 128-16,-1 2-128 0,-2 1 0 0,-3 0 0 15,-3-4 0-15,-4 3 0 0,-7 1 0 0,3 1 0 16,2 2 0-16,0-1 0 0,-2-2 0 0,1 3 0 16,-4 3 0-16,5 0 0 0,3 0 0 0,-3 0 0 0,-1 3 0 15,0-1-160-15,4 2 160 0,1 0 0 16,4-2 0-16,-2 2 0 0,-6 0 0 0,5-2 0 15,5 2 128-15,-2-2-128 0,-5 1 0 0,-2 0 0 0,3 1 0 0,-2-4 0 16,-5 0 0-16,-5 3 0 0,-4-6 0 16,-4 3-128-16,-1 0 128 0,-2 0 0 0,1-2 128 0,-4 0-128 15,-4-1 0-15,1 0 0 0,1-1 0 0,-1 2 0 16,-1 2 0-16,1-4 0 0,1-1 0 0,-5 2 0 16,0-1 0-16,-2 1 0 0,1 2 0 0,-2-1 0 15,0-1 0-15,-3 2 0 0,-3 1 0 0,-4-2 0 16,-4 2 0-16,-4 0 0 0,0 0 0 0,-2 0-128 15,0 2 128-15,-3-2 0 0,1 0 128 0,-4 1-128 16,0-1 0-16,-2 0 0 0,-3 3 0 0,-1-3-192 16,-4 0 192-16,-2 0 0 0,-4 0 0 0,-3 0 0 0,-2 0 0 15,-2 0 0-15,-3 0 0 0,-4-3 0 0,0 2-240 16,-6-1 48-16,-2-1 0 0,-4-3-20736 16</inkml:trace>
  <inkml:trace contextRef="#ctx0" brushRef="#br0" timeOffset="1">1948 14133 19343 0,'3'-6'1728'0,"-1"2"-1392"0,-2 2-336 0,1 2 0 0,-1 0 2096 0,0 0 336 0,0 0 80 0,-1 0 16 0,-2 2-1312 0,1 2-256 0,-3-1-48 0,5-3-16 16,0 0 432-16,-20 19 80 0,14-13 0 0,-1 0 16 16,4-2-1008-16,-1-1-208 0,3-2-32 0,1-1-16 0,1 2-160 0,0-2 0 15,3 3 0-15,1-3 0 0,1-3 496 0,0 3 16 16,0 0 0-16,2 0 0 0,1 3-48 0,-1-2 0 15,1 4 0-15,0-1 0 0,0-1-144 0,4 3-16 16,0 3-16-16,3-1 0 0,4 4-96 16,1-3 0-16,3 0-16 0,2 1 0 0,1-1-32 0,4-3 0 15,2-1 0-15,3 0 0 0,4-1 16 0,0 0 0 16,6 0 0-16,5-2 0 0,5 3-32 0,4-5 0 16,2 0 0-16,2-3 0 0,2-1-128 0,4-2 0 15,7 4 0-15,0-2 0 0,1 0 0 0,1-2 0 16,4 0 0-16,1 1 0 0,-3 4 0 0,3-2 128 15,3 3-128-15,-2 0 128 0,-1-2 80 0,3 1 16 0,3 1 0 16,2 0 0-16,3 0-224 0,1 0 144 0,7-3-144 16,2 3 128-16,3-1 0 0,3-2 0 0,1 1 0 15,6-2 0-15,6 1 0 0,-1-4 0 0,2 1 0 0,4-2 0 16,3 0-128-16,0-4 192 0,2 2-192 0,1-2 192 16,1-1-192-16,-3 3 0 0,0-2 144 0,-1 0-144 15,1-1 0-15,-3 0 0 0,-4 4 0 0,3-3 128 16,1 2-128-16,-4 1 0 0,-15 2 0 0,8-3 0 15,5 3 128-15,-4 1 0 0,-10-2 0 0,6 0 0 16,5 2-128-16,-1 1 0 0,-5-1 0 0,4 1 0 16,1 0 0-16,-13 1 0 0,-9 1 0 0,12-4 0 15,15 5 0-15,1-2 0 0,-2 1 0 0,2 0 0 16,4-1 0-16,-2 2 0 0,1-1 0 0,-2 2 0 0,2-1 320 16,-6 2 64-16,-3 0 0 0,2 2 0 0,-3-4-384 15,-2 4 0-15,-5 2 0 0,-2-4 0 0,-5 2 0 0,2-2-128 16,-1 7 0-16,-5-4 0 0,-5-2 128 0,1 4 0 15,4-1 0-15,-5 2 0 0,-3 0 0 0,-4 1 0 16,-5-4 0-16,5 1 0 0,10 1 192 0,1 1 0 16,1 0 16-16,4-1 0 0,3 0-208 0,-3-1 144 15,0 0-144-15,3-2 128 0,1 1-128 0,-1-3 128 16,1 1-128-16,-7 1 128 0,-15-2-128 0,7 3 0 16,9 1 0-16,-3-3 128 0,-5 4-128 0,-2-4-176 15,-1 5 48-15,-3-1 0 0,1 1 128 0,-3-1 0 16,-2 1 0-16,-2-1 0 0,-3 2 0 0,5-1 0 15,3 1 0-15,-4-3 0 0,-6 1 0 0,3-1 0 0,6 2 0 16,2-4 0-16,3 3 0 0,-2 0 0 0,-2-1 0 16,1-2 0-16,0 6 0 0,4-3 0 0,3-2 0 0,-2 1 0 15,-2-1 0-15,-1 0 0 0,2 1 0 0,-3 1 0 16,-3-4 0-16,-4 2 0 0,-2 0 0 0,1 0-128 16,1 0 128-16,0 0 0 0,-4-2 0 0,-4 2 0 15,-1-1 0-15,2-1 0 0,-2 4 0 0,3-5 0 16,2 4 0-16,-3-4 0 0,1 1 0 0,0 1 0 15,3-1 0-15,4-1 0 0,3 0 0 0,-4 0 0 16,-2 0 0-16,0 0 0 0,1 2 0 0,4-2 0 16,-3 0 0-16,-4 1 0 0,-6 4 0 0,-3-3 0 15,-3 0 0-15,0 2 0 0,0 1 0 0,-6-2 0 0,-3 0 0 16,-4 1 0-16,-2 2 0 0,0-5 0 0,-2 4 0 16,2-4 0-16,3 2 0 0,-1-3 0 0,-1 3 0 15,-2 1 0-15,-2 1 0 0,0-1 0 0,-2 0 0 0,0-2 0 16,-1 2 0-16,0-2 0 0,-2 1 0 0,0-2 0 15,1 1 0-15,-2 1 0 0,-1 1 0 0,-4-1 0 16,1 0 0-16,-5 0 0 0,1-3 0 0,-3 0 0 16,-1 0 0-16,-1 0 0 0,-1-2 0 0,2 1 0 15,1 1 0-15,2 0 0 0,-1-3 0 0,-1 3 0 16,3 0 0-16,-2 3 0 0,3-3 0 0,-1 0 128 16,-1 1-128-16,1-1 0 0,-3 0 0 0,0-1 0 15,0 1 0-15,-2-3 0 0,0 3 0 0,-2-3 0 16,1 0 0-16,-3 2 128 0,-3 0-128 0,1-1 0 15,-3 2 0-15,0-2 0 0,-2 1 0 0,-1 1 144 16,3 0-144-16,-3-3 160 0,1 3-160 0,-1-4-176 0,1 2 48 16,-1 0 0-16,-1 0-112 0,0-3-16 0,-1 2 0 0,0-1 0 15,-2 0-80-15,-2-1-32 0,-1-1 0 0,-3 0 0 32,-2 0-352-32,-4-2-80 0,-3-2-16 0,-9-12-19264 0</inkml:trace>
  <inkml:trace contextRef="#ctx0" brushRef="#br0" timeOffset="2">2826 6579 21183 0,'-3'-4'1888'0,"1"0"-1504"0,0 2-384 0,2 0 0 0,0 2 768 0,-1-1 96 0,0-3 16 0,-2-2 0 0,-2-1-496 0,0-4-112 0,-2 0-16 0,0-2 0 0,-2 1 96 0,-1 2 16 16,-1-2 0-16,-3 2 0 0,-2 1-16 0,-2 3 0 15,-3 2 0-15,-4 0 0 0,-2 2 912 0,-3 4 176 16,-1 0 32-16,-1 4 16 0,-1 3-800 0,-1 0-176 15,3 0-16-15,0 2-16 0,3 4-480 0,2-3 0 16,4 2 0-16,2 1 0 0,3 1 0 0,1 0 0 16,1 6 0-16,1-2 0 0,3 4 0 0,0 2 224 15,1 2-16-15,0 3 0 0,3 1-48 0,1-2-16 16,1 1 0-16,2-5 0 0,2-2 64 0,1 1 16 16,4-3 0-16,1-2 0 0,1 1-224 0,4-5 0 15,2 0 0-15,0-1 0 0,1-1 128 0,0-6-128 0,2-1 0 16,1-3 144-16,0-2 48 0,4-2 16 0,2-3 0 0,3-3 0 15,4-4 48-15,-1-2 0 0,2-1 0 0,-2-3 0 16,2 0-64-16,-2-5-16 0,-1 1 0 0,-1-1 0 16,-2-1 48-16,-1 0 16 0,-2-2 0 0,-1 2 0 15,-3-1-48-15,-3-1-16 0,-2 6 0 0,-4-1 0 16,-1 3-176-16,-4 0 160 0,-2 4-160 0,-2-2 160 16,0 5 96-16,-2-1 32 0,1 4 0 0,-3-2 0 15,1 0-32-15,-1 2-16 0,0 1 0 0,0 0 0 16,1 3-112-16,1-2 0 0,1 1-128 0,1 1 192 15,1 1-32-15,0 1-16 0,1 0 0 0,2 3 0 0,1 0-144 16,-1 3 0-16,2 4 144 0,0 0-144 0,0 3 0 16,0 5 0-16,1-1 0 0,-1 8 0 0,0 1 256 0,-1 2-32 15,1 1 0-15,-1 2 0 0,-1-3 32 16,0 0 16-16,0 1 0 0,0-1 0 0,1 3-80 0,1-2-32 16,-1-1 0-16,1-2 0 0,3-1-160 0,1-2 0 15,0 1 0-15,4-4 0 0,-2-4 0 0,1-4 0 16,1 0 0-16,-1-4 0 0,2 1-272 0,-1-7 16 15,1-2 0-15,1-2-20096 16</inkml:trace>
  <inkml:trace contextRef="#ctx0" brushRef="#br0" timeOffset="3">3216 7078 43311 0,'-3'-5'1920'0,"0"3"384"0,2 2-1840 16,1-3-464-16,1 6 0 0,-1-3 0 0,1 2 0 0,-1 2 0 0,3 3 0 0,-2 4 0 0,2 5 0 0,-1 8 0 0,0 1 0 0,2 3 0 0,1 3 0 16,1 4 0-16,0-3 0 0,1 2 0 0,1-4 0 0,0 0 0 15,2-3 0-15,1 0 0 0,1 2-240 0,2-5 16 16</inkml:trace>
  <inkml:trace contextRef="#ctx0" brushRef="#br0" timeOffset="4">2759 10773 29487 0,'-5'-12'2624'0,"0"4"-2112"0,1 0-512 0,3 0 0 0,1 6 944 16,1-2 80-16,0-2 0 0,2-3 16 0,-1-4-1040 0,2-10-384 0,1 0 16 0,0-1 0 0,-1 0 368 0,-1-1 208 0,1 3-16 0,-3-1-16 15,1 0 656-15,-4-6 128 0,1 2 16 0,-3 1 16 16,-2 4-288-16,0 0-48 0,-4 3-16 0,-1 3 0 16,-3 1-176-16,0 5-32 0,-1 7-16 0,-1 3 0 15,-2 1-192-15,0 8-32 0,-2 0-16 0,-2 4 0 16,-1 2-176-16,0 4 0 0,-3 0 0 0,0 3 0 15,-1 3 0-15,0 1 128 0,-1 0-128 0,-3 7 0 16,1 6 128-16,-3-1-128 0,6 3 128 0,5-3-128 16,3-1 0-16,6-1 128 0,3-4-128 0,4-1 0 15,2-2 176-15,2-1-48 0,2-3-128 0,0 1 192 16,1-4-192-16,-1 3 0 0,1-6 0 0,2 3 0 16,-1-6 0-16,2 0 0 0,1-3 0 0,2 0 0 15,2-2 0-15,3-1 144 0,4-4-144 0,5 0 128 0,3-5-128 0,4-1 160 16,5-3-160-16,6-4 160 0,0-3-160 0,3 1 0 15,0-6 144-15,-1 1-144 0,-6-1 0 0,1-1 0 16,1-4 0-16,-3 2 0 0,-5-1 0 0,-4 1 0 16,-4 2 0-16,-4-3 0 0,-2-1 0 0,-5 2 144 15,-4-2-144-15,-5-2 0 0,-5 0 0 0,-2 1 0 16,-4-2 0-16,-3 1 0 0,-2 0 128 0,0-3-128 16,1 5 0-16,1 2 0 0,1-1 384 0,0 6-48 15,4 0 0-15,-1 4 0 0,3 2-16 0,1 2 0 16,1 4 0-16,1-2 0 0,0 6-320 0,2 1 128 15,0 2-128-15,-1 0 0 0,1 6 0 0,1 1 0 0,0 0 0 0,0 6 0 16,1 3 0-16,1 3 0 0,-1 1 0 16,1 0 0-16,2-1 0 0,0-1 0 0,1 1 0 0,1 1 0 15,1-4 0-15,4 4 0 0,2 1 0 16,3-3 0-16,-3-3 0 0,5 1 0 0,2 3 0 0,-1-3 0 16,0-2 0-16,-1 0 0 0,-2 1 0 0,-2-3-192 31,-2 0-480-31,0-1-96 0,-5 3-32 0,-1-2-18240 0</inkml:trace>
  <inkml:trace contextRef="#ctx0" brushRef="#br0" timeOffset="5">3125 11276 42383 0,'-8'-7'1872'0,"2"1"400"15,0 0-1824-15,2-1-448 0,4 4 0 0,2-1 0 0,-1-1 0 0,1-5-288 0,3-3 32 0,3-8 16 0,1-5-64 0,6-2-16 0,1 2 0 0,4 2 0 16,1 1-592-16,3 0-128 0,-2 1-32 0,-1 3 0 0,-4 3 560 0,-2 4 96 0,-1 2 32 0,-2 1 0 16,-2 3 1008-16,-3 0 208 0,-2 6 32 0,-1 0 16 15,0 0-368-15,-4 2-80 0,1 4-16 0,-2 1 0 16,0 2-176-16,-2 1-48 0,-1 5 0 0,2 1 0 16,-2-2-192-16,0 4 0 0,1 1 128 0,-2-2-128 15,-1 4 0-15,-2-1 0 0,1 2 0 0,-3 3 0 16,-1-3 0-16,0 3 0 0,-2 0 0 0,1-3 0 15,-2 0 0-15,1 1 0 0,-1-1 0 0,3-2 0 16,0-2 208-16,2 2 112 0,2 1 0 0,2-1 16 16,2-2 112-16,5 1 0 0,3-3 16 0,1-1 0 15,2-2-80-15,2 0-32 0,1-1 0 0,4-2 0 16,3-1-352-16,3-2 128 0,1 2-128 0,3-3 0 16,3 0 0-16,-1-2 0 0,-1 0 0 0,0-2-192 15,3-1-432-15,-2 2-80 0,-1 0-32 0,-2 2-18288 16</inkml:trace>
  <inkml:trace contextRef="#ctx0" brushRef="#br0" timeOffset="6">2662 14851 29487 0,'-2'-1'2624'0,"-1"1"-2112"0,2-2-512 0,0 2 0 0,0 0 784 0,-2-3 48 0,-1 2 16 0,0-2 0 16,-5-3 64-16,-1 0 16 0,0-1 0 0,0-2 0 16,0 3-928-16,0-4-224 0,-2 0-32 0,0 1 0 15,-2 2 480-15,-1-2 96 0,-1 6 0 0,-2 0 16 16,-2 6-16-16,-5 3-16 0,-2 4 0 0,-2 2 0 16,2 0-144-16,-7 8-32 0,-6 5 0 0,-1 1 0 15,4 0-128-15,0 5 0 0,-1 0 0 0,4 1-176 0,6-1 176 16,4-3 0-16,5 1 128 0,4-1-128 0,5 1 608 15,2-1 48-15,5 4 16 0,3-3 0 0,2-5-448 0,4 2-96 16,2-6 0-16,2 1-128 0,2-5 0 0,3 0-224 16,1-3 16-16,0-6 0 0,1 2 48 0,1-7 16 15,3-2 0-15,0-2 0 0,2-1 144 0,1-4 0 16,2-3 0-16,0-2 0 0,-2-1 0 0,2-2 272 16,-1 2-32-16,0-6-16 0,-2 3 32 0,-2-2 0 15,0-2 0-15,-2-3 0 0,-2 1-128 0,-1-2-128 16,-1-1 176-16,-3 0-176 0,2-1 0 0,-3 0 0 15,-1-1 0-15,0-3 0 0,-1 3 0 0,-3 4 160 16,0 0-160-16,-2 7 128 0,1 4 16 0,-3 6 0 16,-1-1 0-16,-1 7 0 0,0 0-144 0,0 4 160 15,0 5-160-15,2 1 160 0,-1 2 32 0,0 4 16 0,3 3 0 16,0 0 0-16,-1 1-208 0,1 1 0 0,0-2 0 0,-1 1 0 16,2 4 240-16,0-1 0 0,0-1 0 0,0 3 0 15,0 1 96-15,0-2 32 0,-1 2 0 0,-1-1 0 16,0-3-176-16,1 1-48 0,-2-1 0 0,2-2 0 15,0 1-144-15,-1-5 0 0,2 0 0 0,0-1 0 16,0-4-384 0,1 0-48-16,2-4-16 0,-1-1-12800 0,1-2-2576 0</inkml:trace>
  <inkml:trace contextRef="#ctx0" brushRef="#br0" timeOffset="7">2861 15248 50687 0,'0'-2'2240'0,"-1"-2"464"0,-1 2-2160 0,2-1-544 0,1 2 0 0,1 1 0 0,2 0-1248 0,1-3-352 0,5-3-80 0,5 0-16 15,3-1 560-15,3 0 112 0,3-1 32 0,-1 2 0 0,3 2 576 0,0 0 112 16,0 2 32-16,-2 2 0 0,-2 0 272 0,-2 0 0 16,0 3 0-16,-3 2 0 0,0-1 224 0,-3 2 96 15,-2 0 32-15,-3 1 0 0,-2 0-32 0,-2 2-16 16,-2-2 0-16,-5 4 0 0,0-1-176 0,-3 3-128 0,-4 0 192 16,-1 0-192-16,1-1 128 0,-4-2-128 15,1 2 0-15,1-2 0 0,-2-1-224 0,2-2-96 0,1-2-32 16,2-1 0-16,0-4 112 0,3 0 32 0,2-4 0 0,1-1 0 15,2 1 208-15,3 1 0 0,-1-2 0 0,2 1 160 16,1 2 96-16,0-2 0 0,1 3 16 0,0 1 0 16,0 0-272-16,1 1 0 0,0 1 0 0,0 2 0 15,0 2-240-15,0 0-48 0,2 4-16 0,-2 3 0 16,1-1-176 0,0 4-32-16,1-2-16 0,0 1 0 0,0 1 384 0,3-2 144 0,-1 0 0 0,0 1-144 15,0-1 272-15,0 0 48 0,0 2 16 0,2 1 0 16,-2-4 192-16,-1 2 32 0,-1 1 16 0,-1-1 0 0,-1 1-272 15,-2 0-160-15,-1-2 192 0,-3 2-192 0,-1 1 224 0,-1 0-64 16,-2 2-16-16,-1-1 0 0,-1-2-144 0,-2-1 160 16,1 1-160-16,-2 0 160 0,0-3 112 0,-1-1 32 15,0 2 0-15,-1-2 0 0,0-3 0 0,0 1 0 16,-2 2 0-16,-2-2 0 0,-2 4-144 0,-4-2-32 16,-1 4 0-16,-4-1 0 0,3-3-128 0,-3 2 0 15,-6-2 0-15,-3 1 0 0,-5 0-320 0,-1-2 48 16,-2-3 16-16,-5-6-19328 0</inkml:trace>
  <inkml:trace contextRef="#ctx0" brushRef="#br0" timeOffset="8">7768 7674 33167 0,'-1'-6'2944'0,"0"0"-2352"0,-1 2-464 0,1 2-128 0,0-1 1280 0,0 2 224 0,-2-5 48 0,-1 0 16 0,-2-4-1216 0,-2-1-352 15,-4 3 144-15,0-1-144 0,-2 6 0 0,-2-1 0 16,-1 4 0-16,-3 1 0 0,-1 2 0 16,-2 3 0-16,-2-2 0 0,-3 4 0 0,-2 2 0 0,-2 0 0 15,-2 2 0-15,-3 1 0 0,-2 0 192 0,-3 2 112 16,-3 1 16-16,-3 3 16 0,-2-1-176 0,-1 5-32 15,-4 3-128-15,0-4 192 0,4-2-64 0,-2 1 0 16,-1 1-128-16,-2 0 192 0,-1 4-64 0,0 1 0 16,1 2-128-16,3-3 192 0,6 0-192 0,-5 1 0 15,0 5 128-15,-2-1-128 0,-1 1 0 0,0 3 0 16,3 1 0-16,0 1 0 0,2 1 192 0,2 0-48 0,1 0-16 16,3-1 0-16,-1 1 48 0,1 3 0 0,-1 3 0 0,1 2 0 15,-1 1-32-15,-2 6 0 0,-2 4 0 0,-1 0 0 16,3-3-144-16,3 0 0 0,2-4 0 0,2 0 0 15,4-2 0-15,-2 5 0 0,-1 4 176 0,1 0-176 16,1 0 0-16,0-3 0 0,2-1 0 0,-1-1 0 16,2 4 0-16,-1-2-128 0,-1 6 128 0,1-2 0 15,-3 4 0-15,3-2 0 0,-1-5 0 0,0 4 0 16,0-1 0-16,0 8 272 0,1-1-48 0,3 3-16 16,1 4 16-16,3-5 0 0,2-2 0 0,4-4 0 15,1-2-16-15,2 3 0 0,1 6 0 0,0 1 0 0,3 2-208 16,-1-2 0-16,4-6 0 0,0 4 0 0,-2 0 0 15,0 4 0-15,0 4 0 0,-2-1 0 0,-2 0 0 16,0 0 0-16,-1-1 0 0,-1 4 0 0,-1 4 0 16,-1 2 0-16,1-1 0 0,1 1 0 0,0 2 128 0,3-3-128 15,4-9 0-15,3 2 0 0,4 2 192 0,3-4-48 16,2-7-16-16,1 0 0 0,4 3-128 0,2-2 0 16,1 5 0-16,1-5 0 0,3-1 0 0,-3 0 0 15,0 1 128-15,0-1-128 0,1 5 0 0,1 1 160 16,0 1-160-16,1-2 160 0,0-10-160 0,0 2 0 15,4 7 0-15,0 2 0 0,1 2 0 0,0 1 128 16,1-2-128-16,2-4 0 0,-1 1 128 0,2 2-128 16,0 2 128-16,1-2-128 0,1-3 0 0,2-2 0 15,-1-4 0-15,2 0 0 0,1 0 160 0,1-2-160 16,4 2 192-16,0 0-192 0,2-3 192 0,2-3-192 0,0-4 192 16,3 4-192-16,2 1 0 0,2 4 0 0,-2-1 0 15,1-2 0-15,1 3 0 0,0-3 0 0,2-2 0 0,-1-3 0 16,0-3 0-16,0-1 160 0,3 1-160 0,5-1 192 15,5 3 0-15,0-2 0 0,1-6 0 0,1-4 0 16,1-1 144-16,-1-5 48 0,-1-3 0 0,1-3 0 16,3 3-256-16,7-1-128 0,7 1 128 0,-1-4-128 15,-2 3 0-15,1-2 0 0,7-3 0 0,-1 2 0 16,1-3 0-16,-3 3 128 0,-1-2-128 0,-2-1 128 16,0-2-128-16,3 0 0 0,2 0-176 0,-1-3 176 15,-2 2 0-15,2-7 0 0,3 1 0 0,1-4 0 16,4-2 0-16,0 3 0 0,2-3 0 0,-1-4 0 0,-3-3 0 15,1 0 0-15,5-2 0 0,1-1 0 0,-4 0 0 16,4-4 0-16,-1 1 0 0,3-3 0 0,-1-1 0 16,-5-1 0-16,-2 0 0 0,-1-2 0 0,2-2 160 0,-1 1-160 15,2 0 128-15,-5-5-128 0,-2 1 0 0,0-1 0 16,2-5 128-16,-1 1-128 0,2 1 192 0,-5 0 0 16,-3-2 0-16,-4-2 0 0,-4 4 64 0,4-4 0 15,4-1 16-15,-4-5 0 0,-2 1-80 0,-13 5-32 16,-10 4 0-16,8-9 0 0,12-6-160 0,9-6 0 15,4-1 0-15,-3-2 128 0,-4 2-128 0,-6-1 0 16,-3-2 0-16,0-6 128 0,2 0-128 0,-1-5 0 16,2-4 0-16,-6 1 0 0,-2-2 0 0,-3 4 0 15,-2-5 0-15,-2-1 0 0,-2 4 0 0,-1-5 0 16,2-4 0-16,-2 2 0 0,-1 0 0 0,-1 0 0 0,-2-2 0 16,-2-2 0-16,-3 2 0 0,-2-2 0 0,-1-1 128 0,-1 0-128 15,0 2 320-15,-2 1 0 0,0 0-16 0,-1-2 0 16,-1-4-128-16,-2-6-32 0,1 0 0 0,-3 0 0 15,-2 1-144-15,-3-3 0 0,-1 0 0 0,-2-7 0 16,-2 2 0-16,0-6 0 0,-1-2-176 0,-2-1 176 16,0-3-288-16,-1 3 32 0,2 0 0 0,-1-1 0 15,-1 5 128-15,1-1 128 0,-1-2-192 0,2 2 192 16,1 0-192-16,-2 1 192 0,-2-1-192 0,-2 4 192 16,-2 2-176-16,-2 2 176 0,-2 3-160 0,-4 0 160 15,-2-5 144-15,-3-1 128 0,0 1 32 0,-2 6 0 16,-2 7-96-16,-2-1-16 0,-1-3 0 0,-4-5 0 15,-2 0-192-15,-3 2 176 0,2 1-176 0,-4 0 160 0,2 4-160 16,-1-4 0-16,-1-3 0 0,-1 3-176 16,-1 3 176-16,1 2-208 0,1 5 80 0,-1 0 128 0,-4-7-128 0,-2 3 128 15,-1 0 0-15,-3 7 0 0,0-1 0 0,-3 1 0 16,-4 0-144-16,0-1 144 0,1 7 0 0,-2 0 0 16,-1 3 0-16,-3 4 0 0,2 2 0 0,-3 0-128 15,-4 4 128-15,-5-7 0 0,-5-2 0 0,0 2 0 16,0 1 0-16,1 2 0 0,-1 3 0 0,-3-2 0 15,0 5 0-15,-2-2 0 0,6 3 0 0,-4 2-128 16,1-5 128-16,2 3 0 0,-1-1 0 0,-1 1 0 16,-2 0 0-16,-1 4 0 0,-2-1 0 0,2 2 0 15,3 1 0-15,4 1 0 0,3 4 0 0,-6-2-128 16,-5 0 128-16,-2 1 0 0,-4 2-192 0,1 3 32 16,0 1 0-16,-1 1 0 0,1 1 160 0,-5 1 0 0,-2 3-144 15,-3-1 144-15,2 5 0 0,1-2 0 0,2-1 0 16,1 1 0-16,1-2-128 0,0 1 128 0,-2 1 0 0,3-2 0 15,5 2 0-15,0-1 0 0,-4 1 0 0,-2-1 0 16,-1 1 0-16,0 2 0 0,3 2 0 0,2 0 0 16,-1 1 0-16,1 3 0 0,2 2 0 0,-4 2 0 15,-1 6 0-15,1-2 0 0,8 2 0 0,-2-1 0 16,0 3 0-16,-1 0 0 0,2 3 0 0,3 3 0 16,3 0-544-1,3 0 16-15,4 0 0 0,2-2 0 0,3 2-672 16,5-2-128-16,5-2-16 0,4 1-19760 0</inkml:trace>
  <inkml:trace contextRef="#ctx0" brushRef="#br0" timeOffset="9">14513 6951 35935 0,'-14'-6'3200'0,"2"2"-2560"0,5 1-512 0,5 0-128 0,0 3-352 0,-3-4-96 0,-7-1 0 0,-7-5-16 0,-7-2 672 0,-2-1 144 0,0 0 32 0,0 3 0 0,5-2 112 0,1 3 16 16,-2 1 16-16,2 2 0 0,-2 1-352 0,-2 2-176 0,-1-1 160 0,-2 4-160 16,-4 0 0-16,0 4 0 0,-3-2 0 0,-1 4 0 15,0 0 0-15,-4 2 0 0,2 1 0 0,-7 0 0 16,0 1 0-16,-1 0 0 0,-1 1 0 16,-3-1 0-16,0-4 0 0,2 1 0 0,2 0 0 0,-4 2 0 15,-1 1 192-15,-2-1-16 0,0 4 0 0,0-1 0 16,1 2 128-16,1-3 16 0,4-1 16 0,1 0 0 15,4 0-336-15,-5 1 128 0,-3 2-128 0,1 0 0 16,8-1 0-16,-5 0 0 0,-5 4 0 0,-6 1 0 16,-4 5 0-16,1-2 0 0,-1 4 0 0,-1 1 0 15,-2 1 0-15,0 2 0 0,1 1 0 0,-2 2 0 16,2-5 0-16,-2 0 128 0,1 1-128 0,4 1 0 16,7-4 0-16,-4 6 0 0,-5 2 0 0,-1 2 0 0,1 2 0 0,3 1 0 15,0-2 0-15,4 3 0 0,-1-1 304 16,1 2-16-16,3 2 0 0,0-3 0 0,2 0-288 0,0-1 0 15,3-1 128-15,-1 5-128 0,-2 0 0 0,1 3 0 16,1-2 0-16,-2 5 0 0,-1 3 0 0,-1 2 0 16,0-2 0-16,-1 4 0 0,2-7 0 0,-1 6 0 15,-2 1 0-15,2 6 0 0,0 0 0 0,2 1 160 16,3 2-160-16,3-3 128 0,2 2 112 0,2-4 16 16,4-1 0-16,1 0 0 0,2 6-16 0,-1-2 0 15,2 2 0-15,0-1 0 0,3-2-240 0,1-2 144 16,2 2-144-16,1 5 128 0,1 2-128 0,1 4 0 15,0 0 0-15,1-1 0 0,0-1 0 0,0-1 0 16,-2 3 0-16,-1 6 0 0,-1 5 0 0,0-1 0 0,1-4 0 16,0-2 0-16,1 7 176 0,-1 1-48 15,0 6-128-15,0-1 192 0,3-5-192 0,0 4 0 0,2 2 0 16,0 3 0-16,3-1 176 0,2 1-16 0,1-9 0 0,2-2 0 16,5-11-160-16,0 6 0 0,3 12 144 0,2-2-144 15,0-7 192-15,3 0-48 0,2 0 0 0,1 0 0 16,3 3-144-16,1 1 0 0,-1-4 0 0,0-4 0 15,0-2 0-15,0 9 0 0,4 3 0 0,-1 2 0 16,1-3 0-16,0 1 0 0,0-5 0 0,1 6 0 16,2 1 192-16,0-4-64 0,-1-7 0 0,2-1 0 15,0 8 96-15,5 5 16 0,1-2 0 0,0-1 0 16,2-9-64-16,-1 0-16 0,4 3 0 0,1-3 0 16,2 2-32-16,0-2 0 0,1-2 0 0,-1-2 0 0,2 1-128 15,0-4 160-15,-2-2-160 0,3 2 160 0,4-2-32 16,2-2-128-16,-1-8 192 0,1 0-64 0,5 6 64 15,2-1 0-15,1 0 0 0,1 1 0 0,0 0-64 0,-1-5-128 16,1 1 192-16,-3-2-64 0,-3-4-128 0,2 2 0 16,2 2 144-16,4 0-144 0,3 1 144 0,0-3-144 15,-1-1 192-15,0-6-192 0,-3 2 0 0,1-3 0 16,-1-2 0-16,1-4-144 0,3 0 144 0,6-2 256 16,6 1-64-16,1-2-16 0,2-3-176 0,-1-6 128 15,0 0-128-15,0-4 128 0,-2-4 64 0,4 1 16 16,2 4 0-16,1-4 0 0,-4 3-208 0,0 1 0 15,-4-2 0-15,2-1 0 0,4 1 0 0,-1 0 192 16,1-2-16-16,-1-1-16 0,-2-1-160 0,1 1 0 16,0-1 0-16,5-4 0 0,2-1 192 0,4-2-64 15,-1-3 0-15,1-1 0 0,1 1-128 0,0-2 0 0,3 0 0 16,3-3 0-16,3 1 0 0,-3-6 0 0,0 0 0 0,1-5 0 16,3 1 160-16,1-2-160 0,3 0 192 0,-3 0-192 15,-5-2 0-15,2 2 0 0,3 0 0 0,0-4 0 16,-1-1 0-16,-2 0 0 0,-5 2 0 0,0-1 0 15,0-2 0-15,5 0 0 0,0-7 0 0,-2 3 0 16,-5-3 272-16,4 0-48 0,5-2-16 0,1-3 0 16,0 2-208-16,-5-3 144 0,-5-3-144 0,7-3 128 15,5-1 0-15,4-4-128 0,4-1 192 0,-1-4-64 16,-3-1-128-16,0-5 0 0,3-4 0 0,-3-2 0 16,-2-2 0-16,0-1 0 0,-1-1 0 0,1 0 0 0,-3 1 0 15,-4 2 0-15,-7-1 0 0,-4 0 0 0,2-3 0 16,1-4 0-16,1-1 0 0,-4 1 0 0,-2-1 0 15,-3-3 0-15,-1 2 0 0,1-5 0 0,2-3 0 0,1-3 192 16,-5 0-192-16,-2 0 192 0,-5-3-192 0,-1 5 0 16,-5 3 144-16,6-12-144 0,3-5 128 0,-2 0-128 15,-2-1 128-15,-5-1-128 0,-5 7 128 0,0-4-128 16,4-8 128-16,-4 5-128 0,1 1 0 0,-4-1 0 16,0-3 0-16,-4 0 128 0,-2 4-128 0,-5-4 0 15,-4 1 0-15,-4 5 0 0,-3 4 0 0,-3-6 0 16,2-5 0-16,-3-1 0 0,0 0 0 0,-2 1 0 15,0-2 0-15,-1-1 0 0,-1 3 0 0,-2-5 0 16,0 0 0-16,-4 0 0 0,-1 0 128 0,-3 0-128 16,-1 7 160-16,-3-2-160 0,-1-7 0 0,-3 1 128 0,0 2-128 15,-2 1 0-15,0 6 0 0,-1-3-160 16,-2-9 32-16,-2 2 0 0,0 3-48 0,-4-2 0 0,1 1 0 0,-1 3 0 16,-3 1 48-16,-2 5 0 0,-4-3 0 0,-3 7 0 15,0-3 256-15,-4 2 48 0,0 3 16 0,-3-1 0 16,0 4-192-16,-4-1 0 0,-2 1 144 0,-2 0-144 15,-2 5 0-15,-2 2 0 0,1-2 0 0,-2 2 0 16,1-5-160-16,-3 1 160 0,3 4-192 0,-1 1 192 16,1-1-176-16,-1 3 176 0,-2-3-160 0,0 4 160 15,1 2-176-15,-7 1 176 0,-3 0-192 0,0 0 192 16,-1 2-144-16,2 2 144 0,-1 4 0 0,-3-2-144 16,-5 4 144-16,-6 2 0 0,-2 6 0 0,-3 1-128 15,1 3 128-15,1 3 0 0,3 2 0 0,0 1 0 16,-1 4 0-16,-5-5 0 0,-1 2 0 0,1 1 0 0,2 2 0 15,3-1 0-15,-2 2 0 0,-1 0-128 0,-3 1-48 0,-2 1 0 16,2 2 0-16,3 0 0 0,3 5-80 0,1 1-32 16,-1 5 0-16,-5 2 0 0,-4 0 288 0,-2-1-192 15,5 8 192-15,-3 2-160 0,-5 1 160 0,-3 6 0 16,0 0 0-16,1 1 0 0,3 4 0 0,-1 0 0 16,1 0 0-16,0 1 0 0,-1 1 0 0,3-4 0 15,5 4 0-15,3-1 0 0,3 0 0 0,2-2 0 16,0 2 0-16,2-4 0 0,3-2 0 0,5 0 0 15,4 0 0-15,0-2 0 0,5 2 0 0,-1-4 0 16,2 2 0-16,1-2-128 16,4-2-432-16,2 0-80 0,2-4 0 0,3 1-21344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42:21.42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15628 6971 32255 0,'3'-4'2864'0,"1"0"-2288"0,-3 4-576 0,-1 0 0 16,0 0 1280-16,0-2 160 0,0-1 32 0,-1-2 0 0,-2 0-288 0,-1 2-48 0,-5-1-16 0,-3-2 0 0,-2 3-784 0,-3-1-144 0,-2 1-48 0,-2 0 0 0,-1-3-144 0,-3 2 128 0,-3-1-128 0,-3 1 128 15,-3-3-128-15,-2 1 0 0,-2-3-160 0,-1 2 160 16,-4-2 0-16,0-3 0 0,-3 0-128 0,1-2 128 15,-2-2 0-15,-2 1 0 0,3 2 0 0,-4 0 0 0,-1 1 192 16,-2 6-32-16,-1-1 0 0,-2 4 0 0,0 3 32 0,2 0 16 16,2 3 0-16,-2 0 0 0,-2 4 240 0,3 2 64 15,3-2 0-15,1 2 0 0,2 0-176 0,1-2-16 16,0-1-16-16,1 1 0 0,0-1-304 0,1 0 0 16,-1-2 128-16,1 2-128 0,-2-3 0 0,0 2 0 15,2 2 0-15,-2-4 0 0,1 1 0 0,1-4 0 16,-2 0 0-16,0-2 0 0,3 0 0 0,-4-1 0 15,0 0 0-15,0 1 0 0,0 4 0 0,0-2 0 16,1 6 0-16,1-2 0 0,0 2 0 0,2 0 0 0,1 3 0 16,-3 1 0-16,-2 2 0 0,-1 4 0 15,-1 0 0-15,-1 7 0 0,1-1 0 0,0 0 0 0,2 1 0 0,2-1 0 16,3-1 304-16,-3-1-48 0,1 1-16 0,-2-2 0 16,-4 4-240-16,1-5 176 0,0 2-176 0,-1-1 160 15,2-3-160-15,-3 0 0 0,-1 2 0 0,-1-2 0 16,2 0 0-16,6-1 128 0,3-1-128 0,-4 2 0 15,0 1 320-15,-1 1 0 0,4 3-16 0,1-3 0 16,3 2 16-16,2 0 0 0,0 1 0 0,0 3 0 16,5-4-320-16,-3 5 128 0,-3 3-128 0,-2 1 0 15,1 5 0-15,0-1 0 0,2-5 0 0,2 3 0 0,1 1 0 16,2 0 0-16,2-1 0 0,1-2 0 16,1-1 0-16,1-6 0 0,3 1 0 0,-2-5 0 0,1 2 128 0,-1 0-128 15,0 1 192-15,-1 1-192 0,2-2 0 0,-1 2 0 16,0 2 0-16,-2-1 0 0,-2 2 0 0,1 1 0 15,5-2 0-15,-1 1 0 0,0 1 320 0,1 0-32 16,-2 3-16-16,1-2 0 0,0 1-272 0,0-2 0 16,-1 3 0-16,2-1 0 0,3-3 0 0,-2 3 0 15,1 4 0-15,0 3 0 0,0 6 0 0,1-5 0 16,5-3 0-16,1-3 0 0,1 3 0 0,0-1 0 0,2-1 0 16,-1 1 0-16,0 0 0 0,0-1 0 0,-2 2 0 15,-1 1 0-15,0 1 0 0,-2 1 0 0,2-3 0 0,0-3 0 16,-1 1 0-16,-7 6 0 0,-3 5 0 0,-5 2 0 15,0 3 0-15,-2-2 0 16,0-4 0-16,-2-1 0 0,1 1 0 0,-1 4 0 16,1 2 0-16,1 1 0 0,6-1 0 0,3-3 0 0,4 1 0 0,1-3 0 15,5-1 0-15,1 0 160 0,1-1-160 0,1 4 192 16,1-2 80-16,1 1 32 0,0 3 0 0,0 3 0 0,0 3-304 16,-1 0 0-1,1 3 0-15,-1-5 0 0,1-5 0 0,-2 2 0 0,1 1 0 0,-4 5 0 16,-1 4 0-16,-3 4 0 0,-1-2 0 0,1-5 0 15,1-4 0-15,-3-2 0 0,-2 7 0 0,0-2 0 0,5-4 0 0,-1 6 0 16,0 4 0-16,1 2 0 0,3-5 0 0,3-4 0 16,2-2 0-16,1-3 0 0,3-6 0 0,1-3 0 15,2-2 0-15,0 5 0 0,2 8 480 0,0 2-16 16,-1 3 0-16,2-3 0 0,-1-4-464 0,0 0 0 16,1 7 0-16,-2-1 0 0,-1 2 0 0,-1-1 0 15,1 6 0-15,-4 0 0 0,1 2 0 0,-2-1 0 0,-1-3 0 16,-1-1 0-1,0-4 0-15,2 0 0 0,0 4 0 0,-1 0 0 16,2-3 0-16,3 1 0 0,3-2 0 0,1-4 0 0,5-4 0 0,1-4 0 0,2-2 0 0,2-2 0 16,-1 0 0-16,5 2 0 0,2 1 0 0,0-1 0 15,-1-5 0-15,2 5 0 16,1 2 0-16,-1-1 0 0,-2-5 176 0,-2 3 32 16,2 7 16-16,-1 2 0 0,-2 1-96 0,1 5-128 0,-2 2 176 0,-1 0-176 15,-1-3 0-15,-1 1 0 0,-1-2 0 0,-2 2 0 0,1 5 0 16,-1 2 0-16,2-1 0 0,-1-4 0 15,0-5 0-15,3 1 0 0,2-7 0 0,1 1 0 0,0-5 0 0,1-8 0 32,-3-6 0-32,3 1 0 0,7 6 0 0,5 7 0 15,1-4 0-15,1 1 0 0,1 1 0 0,0-3 0 16,-1-3 0-16,1 0 0 0,1-1 176 0,0 0-176 16,-1-5 160-16,-2 2-160 0,1-2 320 0,1 8-16 15,4 4-16-15,-1 3 0 0,-4-3-288 0,2 4 0 16,1 4 0-16,-2-2 0 0,-1 1 0 0,-1-3 0 15,0-1 0-15,0 0 0 0,1-4 0 0,2-3 0 16,-1 0 0-16,-2-6 0 0,-1-3 0 0,5 2 0 16,7 5 0-16,5-2 0 0,0-2 0 0,1 0 0 0,0-4 0 15,1 0 0 1,-4 1 0-16,-1-3 0 0,-5 0 0 0,1 3 0 0,-2-3 0 0,0 0 0 0,0 1 0 0,-1 1 0 16,-6-5 0-16,2 4 0 0,3 6 0 0,-1-2 0 15,-5-4 0-15,3 5 0 0,4 1 0 0,3 2 0 16,-2-2 0-16,1-3 192 0,-2-4-64 0,0-1-128 15,-1-2 448-15,2-3 0 0,6 3-16 0,3-3 0 16,-1 3-432-16,-1-3 0 0,-1 3 128 0,-1-1-80 16,-1 2-48-16,-1 1 0 0,-1-1 0 0,-4 0 0 15,-1 1 0-15,-1-3 0 0,1 2 0 0,2-2 0 0,2 2 0 16,0 1 0-16,-3-5 0 0,2 3 0 0,5-3 0 16,3 3 0-16,4-3 0 0,-2-4 0 0,-1-1 0 15,0 0 0-15,-1-3 0 0,1 0 0 0,-3 0 0 16,6-2 0-16,6-4 0 0,1 5 0 0,-2 2 0 15,-1-5 0-15,-4 1 0 0,0-1 0 0,-3 2 0 0,1 0 0 16,0 4 0-16,2-4 0 0,-4 0 0 0,2 1 0 16,3-4 0-16,-2 4 0 0,2 0 0 0,-4 2 0 15,1 3 0-15,-2-2 0 0,2 0 0 0,-1-2 0 0,5-1 0 16,3-1 0-16,2 1 0 0,2 2 0 0,4-5 0 16,-1 2 0-16,1-3 0 0,-3 2 0 0,-3 2 0 0,1-4 0 15,-1-3 0-15,1 0 0 0,4 0 0 0,-1 0 0 16,-1 0 0-16,1-2 0 0,-2 1 0 0,2-2 0 15,-4-3 0-15,2 2 0 0,1-2 0 0,0 2 0 16,1 2 0-16,-2-1 0 0,0 2 0 0,-5 1 0 16,-2 0 0-16,0-2 0 0,-1-5 0 0,2 1 0 15,5 0 0-15,3 2 0 0,2 1 0 0,1-2 0 16,-1 1 0-16,-1-6 0 0,-1 0 0 0,1-2 0 0,3 2 0 0,3-1 0 16,3 3 0-16,-2-8 0 0,1-2 0 0,-6 2 0 15,-5 0 0-15,-1-3 0 0,-2 1 0 0,2-2 0 16,4-2 0-16,0-3 0 0,2 3 0 0,-5-3 0 15,-6 0 0-15,-1 2 0 0,-3-2 0 0,3-1 0 16,0-3 0-16,0 2 0 16,0 1 0-16,-1 0 0 0,0 2 0 0,1-5 0 0,1-2 0 0,-2-1 0 15,0 0 0-15,-3-5 0 0,-1 2 0 0,5-3 0 16,5-3 0-16,0 3 0 0,0-1 0 0,3 0 0 0,3 3 0 16,-1-5 0-16,-4 3 0 0,2-3 0 0,2 0 0 15,2-1 0-15,2-1 0 0,-8 1 0 0,-6 2 0 0,5-2 0 16,1-9 0-16,-2 4 0 0,-6 0 0 15,-3 5 0-15,-4 4 0 0,-4 1 0 0,-2 0 0 0,-2-1 0 32,-2-1-384-32,1-5-80 0,-1-6-16 0,-2 2 0 15,-2 1 480-15,-2 1 0 0,0-1-128 0,-1 0 128 0,2-3 0 0,0-4 0 0,2 0 0 0,-5 5-144 16,-3 9 144-16,4-7 0 16,9-14 0-16,4-8 0 0,3 1 0 0,-2 4 0 0,0 4 0 0,-12 16 0 0,-4 9 0 15,0-1 0-15,4-11 0 0,1-7-128 0,4-5 128 16,-5-1 0-1,-3 3 0-15,-3 6 0 0,-2 0 448 0,-3-1 64 0,-2 0 0 0,0 1 16 0,0-4-528 0,-1 0 0 16,1 2 0 0,0-1 0-16,2-7 0 0,0 4 0 0,2 4 0 0,1-8 0 31,2-2-368-31,2-3-176 0,2 0-32 0,1-1-16 0,1 4 416 0,0-2 176 0,-1-3-128 0,-1 2 128 16,-3 3 0-16,0 2-128 0,-1-2 128 15,-3 8 0-15,-2 4 0 0,-3 3-128 0,-2 0 128 0,-2-6 0 0,-1 0 0 0,-3-2 128 16,0 4 0-16,-2-1 0 0,0-2 0 0,-3 3 0 0,2 1 0 0,-3 0 0 15,0 1-128-15,0-4 0 0,-3-5-176 16,2 1 176-16,0-1-144 0,0 2 144 0,2 0-128 0,0 0 128 16,3-6 0-16,1-3 0 0,4-2 0 15,0 3 0-15,0 2 0 0,1 2 0 0,3 2 0 0,-3 4 0 16,0 2 0-16,-2 2 0 0,0 1 0 0,-3-1 0 16,-4 0 0-16,-2 3 0 0,-3 5 0 0,-3 1 0 15,-2 5 496-15,-2 0 80 16,-3 1 0-16,-5-3 16 15,-1-1-592-15,1-1 0 0,-1 2 0 0,-1-4 0 0,-3-1 0 16,1-1 0-16,2 2 0 0,0 1 0 0,0-3 0 16,1-2 0-16,3 5 0 0,1-4 0 0,1 1 0 15,1-6 0-15,-1-5 0 0,0 4 0 0,0-1 0 0,0 4 0 16,-1 3 0-16,0-1 128 0,3 4-96 0,-3 3-32 16,-3-3 0-16,-2 1 0 0,-2-1 0 0,-1-2 0 15,1 4 0-15,-3 3 0 0,1 1 0 0,-1 5 0 16,-1-3 0-16,-1 3 0 0,1 1 0 0,-4-1 0 15,-1 0 0-15,-2-2 0 0,5 5 0 0,-2-5 0 16,0 1 0-16,2-2 0 0,0 1 0 0,2-1 0 16,4 0 0-16,0 1 0 15,2-1-368-15,0 0-64 0,2-3-16 0,0 4 0 0,2 1 448 0,-2-1 0 0,0-1 0 16,3 7 0-16,3 3 0 0,-3-4 0 0,-7-5 0 16,-7-4 0-16,-1 3 0 0,-2 3 0 0,1 5 0 0,0 1 0 15,0 1 0-15,0 3 0 0,-2-1 0 0,1 1 0 16,-2 0 0-16,1 2 0 0,-1-2-144 0,1 0 144 15,3 0 0-15,-2-2 0 0,-1-2 0 0,2 0 0 16,3-1-176-16,0-2 48 0,2 3 0 0,1-2 0 16,1-1 128-16,1 1-128 0,4 3 128 0,-3-1-128 15,-2-2 128-15,-2-1 0 0,0 1 0 0,1 3 0 0,3 5 0 0,1 2 0 16,0-2 0-16,-4-1 0 0,-4 1 0 16,-2-1 0-16,0 1 0 0,0 2 0 0,-1 2 0 15,-3 0 0-15,-2 0 0 0,-3 1 0 0,4 5 0 0,-4-4 0 16,-1 3 0-16,-1 1 0 0,2 0 0 0,1 0-192 15,0 2 192-15,0-5-192 0,3 1-160 0,0 0-32 16,-1 1-16-16,0-5 0 16,-3 1-192-16,-1-1-48 0,0-3 0 0,-1-1 0 15,1-2-736-15,-3-3-160 0,2-6-16 0,-2-1-20208 0</inkml:trace>
  <inkml:trace contextRef="#ctx0" brushRef="#br0" timeOffset="863.35">7014 5720 14735 0,'-6'-5'1312'0,"2"2"-1056"0,1-1-256 16,3 4 0-16,0-3-640 0,0 0-192 0,-2-3-48 0,-1-3 0 0,0 2 1584 0,-1-3 304 0,2 1 64 0,-2 5 16 0,0-1 912 0,-1 4 192 0,-2 2 48 16,-3 4 0-16,-1-1-256 0,-3 2-64 0,-1-2 0 0,-3 2 0 0,-1 3 128 0,-3-3 32 0,-2 0 0 0,-2-1 0 0,0 1-800 0,-2-1-176 15,-3-1-16-15,-1 0-16 0,-4-1-432 0,-2 0-96 16,-3-1-16-16,-6-2 0 0,-1 0 0 0,-8 0 0 15,-9 0 0-15,-12-2 0 0,-6-1-80 0,-8 2 0 16,-6 1-16-16,-12 1 0 0,-12 4-192 0,-6 3-48 16,-3 3 0-16,-4 0 0 0,-3 4-352 0,-1-3-80 15,0 4-16-15,5-3-20752 0</inkml:trace>
  <inkml:trace contextRef="#ctx0" brushRef="#br0" timeOffset="2863.15">14746 7083 41471 0,'-4'-2'3680'0,"2"-1"-2944"0,0 6-592 15,4-3-144-15,-2 0 0 16,0 2-192-16,-2-2 32 0,1 0 16 0,-1 4-32 0,-2-4 0 0,0 3 0 0,-2 0 0 0,1 1 176 0,-2-2 0 0,1 2 0 0,-2-2 0 0,1 2 0 0,-3 2 0 0,-4 4 0 0,-8 5 128 0,-5 7 80 0,-7 7 32 16,-4 3 0-16,-5 6 0 0,-5 5-48 0,-3 3 0 0,9-6 0 0,-6 2 0 15,-9 13-192-15,-10 10 0 0,-8 6 0 0,-6 6 0 16,-3 2 0-16,-6 7 0 16,-5 8 0-16,-8 2 0 0,-3 4 0 0,-7 10 0 0,-8 8 0 0,-4 2 0 0,4-3 0 15,-13 15-160-15,-12 12 160 0,-3 7-128 16,-2 0 128-16,2-2 0 15,2 3 0-15,-5 3 0 0,0 2 0 0,3-1 176 16,1-2-176-16,4-2 192 0,3-6 96 16,1 3 32-16,3 2 0 0,6-9 0 0,12-12-64 0,3-3 0 15,3 3 0-15,6-8 0 0,3-5-128 0,10-10-128 16,7-2 192-16,9-16-192 0,10-11 0 0,-2-1 0 16,1 2 0-16,1-4-144 0,4-5 144 0,5-7 0 15,3 0 0-15,1-6 0 0,2-7-320 0,3-3 0 16,11-11 16-16,-5 5 0 0,-1 4-64 0,-2-2-16 15,-2 1 0-15,2-3 0 0,4-2 48 0,-1-4 0 16,2 0 0-16,3-8 0 0,5-7 336 0,4-5-176 0,8-5 176 16,6-7-128-1,8 0-672-15,8-8-128 0,9-6-32 0,14-14-15968 0</inkml:trace>
  <inkml:trace contextRef="#ctx0" brushRef="#br0" timeOffset="3599.9">13571 6754 26719 0,'-18'4'2368'0,"2"2"-1888"0,-1 0-480 0,4 0 0 0,4 1 2320 0,3-1 368 0,-5 1 80 0,-9 9 16 0,-11 9-2992 0,-12 12-608 16,-7 5-112-16,0 1-32 0,2-1 496 0,-4 3 80 0,-8 8 32 0,-8 5 0 0,-5 10 944 0,-6 2 192 0,-4 4 48 0,-7 5 0 0,-9 9-256 15,-7 3-32-15,-8 11-16 0,-3 1 0 0,-5 1 48 0,-4 4 0 0,-4 3 0 0,-4 5 0 16,-2 3-320-16,-8 7-48 16,-2 7-16-16,2-5 0 0,4-4-64 0,-6 7-128 0,-4 6 176 0,7-3-176 0,6 2 304 0,5-4-48 31,8-2-16-31,4-4 0 0,6-5-16 0,6-5 0 0,11-5 0 0,9-10 0 0,7-8-224 0,-1 7 0 31,-1-5 0-31,6-1 0 0,7-1-224 0,8-12-96 0,9-5 0 0,4-9-17888 16</inkml:trace>
  <inkml:trace contextRef="#ctx0" brushRef="#br0" timeOffset="4385.92">16731 7998 33167 0,'-21'5'1472'0,"3"-1"304"0,0-2-1424 0,4-2-352 16,4 2 0-16,3 0 0 0,-4-2 560 0,-8 2 32 0,-9 0 16 0,-7 0 0 0,-2-2-1088 0,1 0-224 0,5-4-32 0,5-2-16 0,5-2 208 0,5-5 32 0,5 0 16 0,5-3 0 16,5-7-1808-16,4 2-384 0,3-3-64 0,6 0 0 15,1 2-192-15,3 1-16 0,-2 5-16 0,1 0 0 16,1 1 1184-16,-3 1 224 0,0 4 48 0,-5-1 16 0,1 1 1120 0,-3 4 208 0,-2 2 176 0,-3-2-208 16,-1 2 1136-16,-1 1 224 0,-3 0 64 0,-2 1 0 15,-1-2 1872-15,-2 0 384 0,-1-1 80 0,0 1 16 0,0-1 64 16,2-3 16-16,-1 2 0 0,2-4 0 0,3 4-1648 15,1 0-320-15,2 0-64 0,0-1-16 0,2 4-1120 16,0 3-224-16,2 0-64 0,-2 3 0 0,0 7-192 0,-1 5 0 16,-2 1 0-16,-4 8 0 0,-4 7 0 0,-4 3 0 15,-2 7 0-15,-10 10 0 0,-9 12-288 0,-7 6 48 16,4-8 16-16,-14 8 0 16,-11 11-272-16,-9 6-48 0,3-9-16 0,-12 12 0 0,-11 12 560 0,-12 10 0 15,-10 6 0-15,3 1 0 0,17-20 480 0,-16 18 96 16,-19 17 32-16,-5 12 0 0,0-3 32 0,3 0 0 15,0 3 0-15,-1 2 0 0,-2 2-160 0,3-2-32 16,4-1 0-16,-3 2 0 0,-5 10-112 0,3 1-16 16,8-8-16-16,-7 7 0 0,-4 4-304 0,2 5 0 0,2 1 0 15,0-4 0-15,4-3 0 0,-1 1 0 0,-1 3 0 16,2-1 0-16,1-3 0 0,2-3 0 0,5-3 0 16,-2-3 0-16,-1 2 0 0,2-3 0 0,1-5 0 0,3-10-144 15,3-3 0-15,6-9 0 0,5-4 0 0,5-7 0 16,3-9 144-16,11-11 0 0,9-12 0 0,1 2 0 15,3-5 0-15,6-8 0 0,6-4 0 0,7-14 128 16,12-9-128-16,4-4 144 16,4-9-144-16,8-4 160 0,4-1-160 0,7-9-224 0,6-3 48 0,3-7 16 15,6-1-816 1,3-3-176-16,7-3-16 0,5-5-16 0</inkml:trace>
  <inkml:trace contextRef="#ctx0" brushRef="#br0" timeOffset="5129.32">17987 8714 43311 0,'-5'-5'3840'0,"4"1"-3072"0,1 1-608 0,2-1-160 0,2 2-384 0,0-2-96 0,1-2-32 0,-1-3 0 0,5-5-544 0,-1 3-112 0,0 1-32 0,-3 7 0 0,-1 0 1328 0,-3 6 272 16,-2 4 48-16,-5 8 16 0,-3 4-464 0,-6 9 0 0,-3 7-208 0,-10 4 64 15,-4 7 144-15,-7 5 0 0,-7 5 128 0,-5 5-128 16,-4 2 304-16,-7 6-16 0,-9 4 0 0,-3 3 0 16,1-6 128-16,-4 6 32 0,-5 7 0 15,-7 6 0-15,-3 5-64 0,-2 0 0 0,1 1 0 0,-1 4 0 16,-1 7-160-16,-2 2-32 0,-4 3-16 0,-3 5 0 31,1 2 48-31,-7 8 16 0,-5 10 0 0,-5 0 0 0,-2 4-96 0,-2 4-16 0,-3 5 0 0,-1 3 0 16,-5 2 64-16,2 1 16 0,5-3 0 0,-2 3 0 15,-2-2-16-15,4 0 0 0,5-6 0 0,1-2 0 16,0-3-192-16,3-3 0 0,4 3 0 0,3-10 0 16,7-13 0-16,-1 3 0 0,1 5 0 0,3-7 0 0,4-9 144 15,1-1-16-15,4-1 0 16,4-5 0-16,5-4 128 16,2-5 0-16,4-4 16 0,-1-2 0 0,3-1-128 15,4-5-16-15,3 0-128 0,4-5 192 0,7-8-192 0,-3 6 0 16,1-3 0-16,1-4 0 0,3-3 0 0,4-8 0 15,6-3 0-15,2 0 0 0,4-7 0 0,3-2 0 16,1-4 0-16,2-5 0 0,2-4 0 0,4-6 0 16,2-7 0-16,3-5 0 0,2-5-144 0,4-4-32 15,4-6 0-15,4-4 0 16,1-2-832-16,4-9-160 0,5-4-48 0,7-9-18528 0</inkml:trace>
  <inkml:trace contextRef="#ctx0" brushRef="#br0" timeOffset="5895.78">18511 9881 35935 0,'-6'-7'3200'0,"1"2"-2560"0,1 4-512 0,2 1-128 0,1 0 816 0,-2 0 144 0,-3-3 16 0,-4 0 16 0,-5-2-480 0,-1 1-80 16,0 4-32-16,2-2 0 0,1 2 112 0,3 2 32 0,1-2 0 0,3 3 0 0,2-3-160 0,2 0-16 0,2 1-16 0,1 1 0 0,2 1-352 15,0-3 0-15,2 3 0 0,0 1 0 0,3 1-128 0,-2 2-112 16,0 3-16-16,0 5 0 0,0-1-32 15,-2 7-16-15,-1 1 0 0,-5 7 0 0,-1 3 304 16,-5 5-192-16,-3 7 192 0,-9 11-160 0,-6 5 160 0,-8 8 0 16,-6 5 0-16,-8 4 0 0,-6 5 176 0,-12 7 64 15,-7 5 16-15,-7 2 0 16,2-2 192-16,-9 7 32 0,-4 7 16 0,-5 5 0 0,1-6-272 0,4-2-48 16,3-3-16-16,-7 11 0 0,-5 10-160 0,-2-3 0 15,7-6 0-15,-6 4 0 0,-6 13 128 0,-4-1-128 0,0 0 0 16,-2 0 128-16,-1 2-128 0,1-2 0 0,5-4 0 0,-2-1 0 15,1 1 0-15,3-2 0 16,4 1 144-16,0-8-144 0,-2 1 272 0,4-6-16 0,2-1 0 0,5-5 0 16,4-3-48-16,3-9-16 0,3-2 0 0,4-3 0 15,5 0 0-15,6-1 0 0,3-3 0 0,6-8 0 16,8-8-192-16,-1 2 0 16,3 4 128-16,1 0-128 0,4-5 0 0,3-1 0 0,4-2 0 0,3-8 0 0,3-1 0 15,2-5 0-15,5-6 0 0,-1 2 0 16,1-2 0-16,1-5 0 15,2-3 0-15,2-3 0 0,2-4 0 0,3-5 0 0,2-1 0 0,1-6 0 0,1 1 0 0,1-5 0 16,1-1 0-16,2-1 144 0,1-6-144 0,-2 0 128 16,3-2-128-16,0-2 128 0,0-2-400 0,0 1-96 15,2-3-16-15,-2 0 0 32,2-3-560-32,-1 1-112 0,1-5-32 0,1-2-18688 0</inkml:trace>
  <inkml:trace contextRef="#ctx0" brushRef="#br0" timeOffset="6665.98">18417 12435 35935 0,'-28'32'3200'15,"3"-1"-2560"-15,8-9-512 0,3-6-128 0,1 3 0 0,-15 14 0 0,-21 29 0 0,-28 31 128 0,-18 23 64 0,-9 8 0 0,0-2 16 16,4-8 0-16,6-9 624 0,3-7 128 0,3-4 32 0,0-1 0 0,1 1-448 0,2 1-96 0,3-4 0 0,0 4-16 0,-2 1 96 0,1-1 32 16,-1 3 0-16,1-1 0 0,5-3-176 0,-4 5-48 15,-3 9 0-15,0-3 0 0,1 1-336 0,2-2 0 0,2 4 0 16,-1-1 0-16,3-3 0 0,-1 4-256 0,0 3 64 16,2-1 0-1,4 1-464-15,2-9-112 0,4-8 0 0,5-15-18224 0</inkml:trace>
  <inkml:trace contextRef="#ctx0" brushRef="#br1" timeOffset="12234.25">9722 9717 33167 0,'1'-2'2944'0,"0"0"-2352"0,0 2-464 0,1-2-128 0,-1 2 512 0,1-3 96 0,1 2 16 15,1-5 0-15,1 0-496 0,-2 0-128 0,1-4 0 0,-2 1 0 0,0 2-320 0,-4 0-64 0,1 1-32 0,-3 0 0 0,1 0-864 0,-2 2-160 0,0 2-32 0,-3-2-16 0,2 1 816 0,-1 3 160 0,-1 0 48 0,0 0 0 0,-1 3 1344 0,2-2 272 16,-2 2 48-16,0-1 16 16,1-2 448-16,-1 0 112 0,0 0 16 0,1 0 0 0,-1-2-624 0,0-1-112 15,1-1-32-15,-1 1 0 0,1-1-448 0,-2-2-80 32,-2 1-32-32,0-2 0 0,-1 0-240 0,-4 1-48 0,1 2-16 0,-2-2 0 0,-2 4-160 0,-2-2 0 15,-2 2 0-15,-4-1 0 0,-2 3 0 0,-3 3 0 16,-4-1 0-16,-3 4 0 0,-1 0 0 0,-2 1 0 15,1 3 0-15,-1-3 0 0,1 2 0 0,-2 0 0 0,4 0 0 0,-1-3 0 32,-3 1 0-32,1-4 208 0,-1 1-16 0,0-2-16 0,1-2 176 0,0 0 32 0,1 0 16 0,-1-2 0 15,0-1-96-15,3 0-32 0,-4-1 0 0,2-2 0 32,-1 0-144-32,-1 2-128 0,0-2 192 0,0 2-192 0,0-1 0 0,0 4 0 0,-2 1 0 0,2 0-144 15,-1 1 144-15,2 2 0 0,1-1 0 0,-3 2 0 16,-2 2 0-16,-1 0 0 0,-1 0 160 0,0 4-160 0,2-2 0 15,3 3 0-15,-1 0 0 0,2 0 0 16,2-1 0-16,1 0 0 16,-1 0 0-16,1-2 0 0,3 0 0 0,2-3 0 0,1-2 0 0,-1 0 0 0,2-2 0 0,-1-1 0 15,1-1 0-15,0-2 0 0,1 0 0 0,-2-3 0 32,1-1 0-32,-2 1 0 0,-1 0 144 0,0-3-144 15,-1 2 128-15,0 1-128 0,1-3 224 0,-1 3-32 16,0 1-16-16,1 2 0 0,-2 0-176 0,1 0 0 15,0 3 0-15,0 3 0 0,0-2 0 0,-2 4 0 16,1-4 0-16,1 2 0 0,2 0 0 0,1-3 0 0,-2 3 0 16,4-3 0-16,1 0 0 0,2 0 0 0,2 1 0 15,0-1-176-15,2 0 176 0,-1 0 0 0,0-1 0 0,0 1 0 16,3-3 0-16,-2 1 0 0,-1-2 0 0,-1 3 0 16,0-2 0-16,1 0 128 0,-3 0-128 0,-1 0 128 15,1 0-128-15,-2 1 0 0,-1 0-128 0,1 2 128 16,0 0 0-16,1 0 0 0,2 2 0 0,-1 0-128 15,3 1 128-15,3-3 0 0,-2 0 160 0,4 0-160 16,0 0 0-16,3 0 0 0,-1-3 0 0,0 1 0 16,2 0 0-16,1 0 0 0,0-2 0 0,-1 1 0 0,1 0 144 15,0-1-144-15,-1-1 128 0,3 2-128 0,-2-4 128 0,2 4-128 16,-1-1 128-16,1-2-128 0,3 1 0 0,-1 1 0 16,2-2 0-16,0 2 0 0,3 1 0 0,-1-4 0 15,1 3 0-15,0 0 0 0,0-2 320 0,1-2 0 16,0 2-16-16,1 1 0 0,0 1-48 0,1 1-16 15,-1-2 0-15,-1 1 0 0,1 3-240 0,2 1 144 16,-1-3-144-16,0 3 128 0,2 3-128 0,-1-3 0 16,1 3 0-16,1 1 0 0,-1 0 0 0,1 2 0 15,0 3-144-15,0-2 144 0,-1 2-256 0,0 3 0 0,1 1 0 0,-3-1 0 16,-1 1 256-16,-1 2-192 0,-2 1 192 16,-2 0-160-16,1 1 160 0,-4-3 0 0,0 4 0 0,0-3 0 15,1 1 0-15,0-4 0 16,-1 2 0-16,2-2 0 0,1 0 128 0,0 1 16 0,3-1 0 0,-1-2 0 15,1 2-16-15,0 1 0 0,0-1 0 0,1 2 0 16,-1 2-128-16,1 0 160 0,-1 0-160 0,1 1 160 16,-1 1-160-16,-1 0 0 0,1 1 144 0,0-1-144 15,-1 4 0-15,1-2 0 0,-2 5 0 0,0-3 0 16,1 3 0-16,-2 3-128 0,1 1 128 0,-1-1-128 16,2 1 128-16,-1-1 0 0,0 2 128 0,1-3-128 15,-1 1 0-15,-1-2 0 0,0 5 0 0,2-5-128 0,0-1 128 0,0 1 0 16,-2 2 0-16,0 1 0 0,-1 2 144 0,1-3 64 15,0 2 16-15,0-2 0 0,1 0-16 16,-1 0 0-16,3 2 0 0,0-2 0 16,-1 1-80-16,2-1 0 0,1 3-128 0,0-3 192 0,0 3-192 0,0 1 0 15,-1 4 0-15,0 4 0 0,0 2 0 0,-3-1 0 16,2 6 0-16,-3-3 0 0,0 1 0 0,-1-4 0 16,1-3 0-16,0-3 0 0,1-3 0 0,1 0 0 15,-1 1 0-15,3-3 0 0,-1 1 0 0,3 0 176 16,1-2-176-16,2 2 160 0,1 0-160 0,1-1 128 0,3 1-128 15,1-3 128-15,0 1-128 0,1-5 160 0,0 2-160 0,0-1 160 16,2 1-160-16,-2 0 0 16,-1 3 0-16,0 1 0 0,-3 1 0 0,1 4 0 0,-2 1 0 0,-1 5 0 15,-3-3 0-15,-2 3 0 0,1 0 0 0,-5-1 0 16,1 1 0-16,1-5 0 16,-2 1 0-16,1-1 0 0,0 1 0 0,0-5 0 0,1 0 0 0,1-4 0 15,3-2 0-15,-1-4 192 0,1-1-64 0,2-1 0 0,0 2 160 16,1-1 32-16,0-1 0 0,0-2 0 0,0 2-320 15,1 1 0-15,-1-1 0 0,0-2 0 0,1 2 0 0,-1 2 0 16,-1 1 0-16,1 1 0 0,-1 1 0 0,1 1 0 16,-1-1 0-16,1 1 0 15,0-1 0-15,0 1 0 0,0 1 0 0,0-4 0 0,-2 2 0 0,1 0 0 16,0-3 0-16,0-2 0 16,-2-2 0-16,1 1 0 0,-1-1 0 0,1-2 0 15,-2 2 0-15,0-1 0 0,1-3 0 0,-1 1 0 16,2-4 0-16,-1 4 0 0,2-3 0 0,-2 0 0 0,2 2 192 0,1-2 0 15,-1 1-16-15,1-1 0 0,1 0 0 0,-1 2 0 16,1-2 0-16,1 1 0 0,0 3-176 0,-1-3 0 16,2 2 0-16,-2-2 0 15,1-4 0-15,0 4 0 0,-1-1 0 0,0-2 0 0,-1 0 0 0,1 0 0 0,-1 1 0 0,0-4 0 16,0 2 0-16,-1 1 0 16,0-3 0-16,0 2 0 15,1 0 0-15,-2-3 0 0,2 1 0 0,0-1 0 16,0 1 0-16,3-1 0 0,-1-2 0 0,1 2 0 0,1-3 144 0,1 2-144 0,0 3 160 0,-1 0-160 15,3 2 336-15,-1 0-16 0,0 3-16 0,1 1 0 16,0 0-304-16,-1-2 0 16,-1 4 0-16,0-1 0 0,0 1 0 0,-2-2 0 15,1 1-128-15,0 1 128 0,1-6 0 16,-2-2 0-16,1-1 0 0,1-2 0 0,1-3 0 0,2 1 0 16,0-2 0-16,1 1 0 0,2 1 432 0,0-2 80 15,2 1 0-15,-1 5 16 0,0-4-384 0,1 6-144 16,-1-2 0-16,2 5 0 0,-2 4 0 0,2-3 0 15,0 6 0-15,1-3 0 0,1 2 0 0,0-2 0 16,2-1 0-16,-1 1 0 0,3-3 0 0,-2-3 0 16,2-4 0-16,1 1 0 0,0-2 0 0,2-1 0 15,-2-3 0-15,2-1 0 0,3-1 0 0,2-2 0 16,1 2 0-16,3-1 0 0,1-2 0 0,1 2 0 0,-1 2 0 16,2-3 0-16,-1 6 0 0,2-3 0 15,-1 2 0-15,3 2 0 0,2-4 0 0,1 2 0 0,2-2 0 0,4-2 0 16,5-2 0-16,1-2 0 0,1 0 0 0,0-4 0 15,-4 1 0-15,0-3 0 0,-1-1 0 0,3 0 0 16,4-2 0-16,-1-1 0 0,0 2 0 0,-1-4 0 16,3 2 0-16,-2 0 0 0,-4 1 0 0,3-1 0 15,3 1 0-15,1 4 0 0,1 0 0 0,2 3 0 16,-2 3 0-16,-2 1 0 0,0 1 0 0,-2 3 0 16,1-3 0-16,-2 2 0 0,-3 5 0 0,6-2 0 0,4 2 0 15,-1 0 0-15,1-1 0 0,-2 2 0 16,-1-3 0-16,0-2 0 0,5 0 0 0,0-2 0 0,1 0 0 0,-4-1 0 15,-1-2 0-15,-4-1 0 0,-2-5 0 0,-2 1 0 16,2 0 0-16,-1 0 0 0,2-1 0 0,-2 6 0 16,-1 0 0-16,-3 4 0 0,-3 1 0 0,-5-2 0 15,-2 2 0-15,-5 0 0 0,-2 2 0 0,-1-2 0 16,-1 0 0-16,0 4 0 0,-2-4 0 0,0 2 0 16,0-2 0-16,2 0 0 0,0 2 0 0,2-2 0 15,0 0 0-15,3 0 0 0,-1-2 0 0,2 0 0 16,-1-2 0-16,1 2 0 0,-1-2 0 0,0 4 0 15,-2-3 0-15,-1 3 0 0,-1 3 0 0,-3 1 0 0,-2-1 0 16,-6 4 0-16,-1-1 0 0,-4 0 0 0,-1 3 0 0,-3-3 0 16,-2 1 0-16,0-1 0 0,-2 1 0 0,-1-5 0 15,1 2 0-15,-1-2 0 16,0-1 0-16,1 2 0 0,2-2 0 0,0-1 0 0,2 0 0 0,0-1 0 16,2 1 0-16,2-4 0 0,1 2 0 0,0-1 0 15,2 0 0-15,0-1 0 0,3 1 0 0,-1 0 0 16,-3-2 0-16,0 1 0 0,0 0 0 0,-3 1 0 15,1 0 0-15,-3 1 0 0,-2 0 0 0,-2 2 0 16,1 0 0-16,-3-2 0 0,-2 2 0 0,2 0 0 0,-2-3 0 16,0 2 0-16,1-1 0 0,0-2 0 0,-2 2 0 15,2-5 0-15,-1 1 0 0,-2-1 0 0,1-3 0 0,0 1 0 16,-2-4 0-16,1-5 0 0,-2 1 0 0,-2-2 0 16,-1-3 0-16,-2-3 0 0,-1-3 0 0,-3-3 0 15,1 1 0-15,-3-4 0 0,-3-7 0 0,-1 0 0 16,2 5 0-16,1-1 0 15,-1 0 0-15,0-1 0 0,2 2 0 0,-1-1 0 0,0 1 0 0,1-1 0 16,-1-1 0-16,1-1 0 0,1-2 0 0,0 1 0 16,0-1 0-16,0-1 0 0,-1-2 0 0,-1-3 0 15,0-1 0-15,-1-1 0 0,0-2 0 0,-1-1 0 0,0-1 0 16,-1-1 0-16,1-3 0 0,-1-3 0 0,3 0 0 0,-1 0 0 16,3 6 0-16,1 1 0 0,3 2 0 0,1-2 0 15,1 1 0-15,0-1 0 16,1 3 0-16,1 2 0 15,2 5-592-15,0 1-112 0,-2 1-32 0,1 3 0 0,0-1 528 0,-1 1 208 0,-1-3-176 0,1 0 176 16,0 3 0-16,1 1 0 0,-1-1-128 0,2 0 128 16,-1 0 0-16,2 0 0 0,0-1 0 0,0-1 0 0,1 5 0 15,1-3 0-15,2-3 0 0,2 0 0 0,2-1 0 0,0-1 0 16,3-2 0-16,3-2 0 0,1 0 0 0,0 5-176 16,-1 4 176-16,1 1-160 0,-2 5 160 0,-1-1 0 15,-2 4 0-15,-3 0-128 0,0 6 128 0,-3 1 0 16,-1 1 0-16,1 1 0 0,-2-2 0 0,2 1 0 15,0 1 0-15,-1 0 0 0,3-1 0 0,-1 1 0 16,2 4 0-16,-1-2 0 16,2-1 0-16,2-1 0 0,0-1 0 0,3 1 0 0,-1-1 0 0,0-1 0 15,1 0 0-15,-2 2 0 16,1-1 0-16,-1 1 0 0,2 2 0 0,-2-2-128 0,0 1 128 0,0 1 0 16,-1-2 0-16,0 4 0 0,-2-1-240 0,1-1-16 0,0 3 0 0,-2-1 0 15,-2 2 256-15,0 2 0 0,-1 0 0 16,-3 2 0-1,0 2-432-15,-2 1 16 0,0-1 0 0,-3 3 0 16,0 0-608-16,1 1-128 0,-1 0-32 0,0-2 0 16,1 2-352-1,1-2-64-15,1 0 0 0,2-3-11872 0,2 0-2368 0</inkml:trace>
  <inkml:trace contextRef="#ctx0" brushRef="#br1" timeOffset="13087.62">10368 8346 23039 0,'-1'-2'2048'0,"-1"2"-1648"0,1 0-400 0,-2 0 0 0,2-2 1072 0,0 2 128 0,-3 0 16 0,-2-4 16 0,-2 2-336 16,0-1-64-16,-2 0 0 0,1-1-16 0,2 1 144 0,0 2 48 0,4 1 0 0,-1 0 0 0,2 0-64 0,-1 1-16 0,2 4 0 0,-3-1 0 0,2 6-352 0,-3-1-64 15,0 4 0-15,-3 2-16 0,0 5-368 0,-2 0-128 16,-3 3 0-16,-1 1 0 0,-2 0 368 0,-3 1-32 15,-1 3 0-15,-3 1 0 0,-2 3-112 0,-2-1-32 16,0 1 0-16,-2 0 0 0,-1 3-192 0,1 0 176 16,-1-1-176-16,2-2 160 0,0 5-160 0,4-4 192 15,1 1-192-15,1 2 192 0,1 4-192 0,1-2 160 16,3 3-160-16,1-3 160 0,2-1-160 0,3 2 0 16,0-5 0-16,3 1 0 0,-2-3 0 0,0-2 0 15,1-2 0-15,-1-1 0 0,0-2 0 0,2-3-144 0,-2-2 144 16,1-4-208-16,-1 0 16 0,0-1 16 0,2-3 0 0,0-2 0 15,2-4-144-15,2-2-16 0,1-1-16 0,0-6-17552 16</inkml:trace>
  <inkml:trace contextRef="#ctx0" brushRef="#br1" timeOffset="14685.94">10043 8499 23951 0,'3'-6'1056'15,"-2"1"224"-15,0 4-1024 0,0-4-256 0,1 3 0 0,-1 0 0 0,0-2 304 0,2 1 0 0,2-4 0 0,1-1 0 0,0-6-1808 0,0 3-352 0,-2 1-80 0,-2 3-16 16,0-2 1248-16,-4 0 240 0,-1 2 48 0,-2-3 16 0,-2 1 1488 0,-1-1 320 0,-1 1 48 0,-1 0 16 0,0-1 896 0,0 0 192 16,2 1 48-16,-2-3 0 0,1 0-272 0,1-1-48 15,1 3-16-15,-1-2 0 0,-1-4-1504 0,0-3-288 16,0 2-64-16,0-1-16 0,2 2-400 0,-2-3 0 16,-2-6 0-16,-2 2 0 0,2 2 0 0,-1-2-176 15,-3 1 176-15,-2 0-128 0,1 0 128 0,-4 1 0 16,-2 1 0-16,-4 1 0 0,-2 3 0 0,-2 0 144 15,-3 3-16-15,-4 0-128 0,-1 2 0 0,-4 0 0 16,-1 0 0-16,-3 1 0 0,-2 3 0 0,-1-2 0 16,0 5 0-16,-2-2 160 0,1 0-32 0,-2 2-128 0,0-2 192 0,-1 1-64 31,2-2 80-31,1 0 16 0,0 4 0 0,4-4 0 0,4 3-224 0,-4 0 0 0,-6 0 0 0,0-2 0 16,3 3 0-16,1 2 0 15,-1 5 0-15,1-4 0 16,1 0 0-16,1 2 0 0,1 2 0 0,-5 2 0 15,-4 4 0-15,-2-2 0 0,-1 3 0 0,0-1 0 16,3 3 0-16,2-2 0 0,3-1 0 0,-1 3 0 16,3-3 0-16,1-1 0 0,4 4 0 0,1-3 0 15,6-2 128-15,-4 2-128 0,2-4 176 0,3 1-176 0,3-4 192 16,-2 0-192-16,-2 0 192 0,-1 0-192 0,1-2 128 16,-1 2-128-16,2-1 0 0,-1 2 0 0,-1 0 0 0,0 2 0 15,-1 0 0-15,0 0 0 0,4 3 0 0,-3-2 0 16,-5 2 0-16,0 3 0 0,2 2 0 0,0 1 192 31,-1 1-64-31,-4 3-128 0,-4 3 0 0,2 0 0 0,15-6-160 0,-4 1 160 0,-10 7 0 0,-3 2 0 16,3-4 0-16,3 0 0 0,1-1 0 0,2 1 0 15,-1-2 144-15,1-1-16 0,0-1-128 0,2-2 128 16,0 4-128-16,1-1 128 0,3-3-128 0,0 2 0 16,-2 1 0-16,4-6 0 0,3 2 0 0,2-1 0 15,0 1 0-15,-5 1 0 0,-5 4 0 0,-2 4 0 0,0-1 0 16,3-1 0-16,1 3 0 0,1-3 0 0,3-2 0 0,2-2 0 15,-1 2 0-15,3 1 0 0,2-2 0 0,1 0 128 16,1 1 0-16,2-1 16 0,0-1 0 0,2 1 0 16,1-3-144-16,-2 2 160 0,0-2-160 0,2 3 160 15,0-2-160-15,1 2 128 0,0-1-128 0,1 1 128 16,1-3-128-16,3 3 0 0,-1-1 0 0,1 2 128 16,1 2-128-16,1-3 160 0,3-3-160 0,1 0 160 15,1-1-160-15,1 1 192 0,1 1-192 0,1 0 192 0,1 0-192 16,0-1 0-16,-1 2 0 0,1-2 0 0,-3 0 0 15,1 0 0-15,-2 0 0 0,-1 3 0 0,-1-3 0 16,-1 0 0-16,-1 0 0 0,0-1 128 0,-1-1-128 0,0-2 0 16,1 0 0-16,0 1 0 0,1-5 0 0,1 2 0 15,-2 0 0-15,2-1 0 0,1 1 0 0,1-3 0 16,2 4 192-16,-1-3-64 0,1 2-128 0,1-2 128 16,-1 5-128-16,1-3 128 0,0 2-128 0,-2-2 0 15,2 0 0-15,1 0 0 0,-1 1 0 0,0-4 0 16,0 2 0-16,-2 1 0 0,-1-2 0 0,1 2 0 15,-1 0 0-15,-1-1 0 0,1 1 0 0,-1-4 0 0,0 1 0 16,0-1 0-16,2-1 128 0,0-1-128 16,3-4 192-16,-1 1-64 0,1-1 192 0,0-1 48 0,2 1 0 0,0-4 0 15,1 2-80-15,2-2-16 16,2-2 0-16,0 0 0 0,0 0-16 0,2-1 0 16,2 1 0-16,2 0 0 0,1 0-256 0,2 0 128 0,2 2-128 0,0-2 0 15,3 2 0-15,-1-1 0 0,0 4 0 0,3-2 0 16,5 0 0-16,1-1 0 0,2 2 0 0,1-2 0 15,2 1 0-15,-2 0 0 0,-4-2 0 0,3 1 0 16,4 0 0-16,-2 1 0 0,-2-2 0 0,-1 1 0 16,0 2 0-16,-1-2 0 0,5-2 0 0,4-1 0 0,4 0 0 15,5-2 0-15,7-1 0 0,6 1 0 0,3-6 0 16,2 1 0-16,5-1 0 0,-9 2 0 16,-10 4 128-16,11-1-128 0,13 0 144 0,7 4-144 0,-3-3 0 0,-1 6 0 15,0-3-128-15,-6 2 128 0,-19 1 0 0,6 0 0 16,10 3 0-16,2 0 0 0,-13 0 0 0,3-3 0 15,5-3 0-15,5 0 0 0,1 2 0 0,-2 0 0 16,1-1 0-16,-3 2 0 16,-5 3 0-16,2-8 0 0,1-3 0 0,2 4 0 0,1-4 0 0,0 6 0 0,2 2 176 15,-6 1-176-15,1-2 0 0,-3 4 0 0,0-2 0 16,-1 2-144-16,-4 0 144 0,0 2 0 0,0 0 128 16,-4 0-128-16,-7 0 0 0,0-2 0 0,2-2 0 0,-5 0-192 15,-2 2 192-15,0 0 144 0,-1-2-16 0,-1 0-128 16,-2 0 0-16,-2 2 0 15,-3 0-160-15,-1 0 160 0,2-2 0 0,-5-4 0 0,1-1 0 0,0 1 0 16,-3 3 0-16,-1 0 0 0,1 2 0 0,-3 1 0 16,-1 0 0-16,2 0 0 0,-2 0 160 0,3 1-160 15,0 2 0-15,0-1 0 0,0 2 0 0,1 2-192 16,1 0 192-16,-2 0 0 0,-2-4 0 0,-1 2 0 16,-4 0 0-16,-1-4 0 0,-3 0 0 0,-4 0 0 0,-3-2 0 15,0 0 0-15,-6 0-128 0,-1-4 128 16,1-4-672-16,-6-6-96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07:29.524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2041 7903 1839 0,'-4'-1'160'0,"1"1"-160"0,-2 0 0 0,3 0 0 0,1 0 5264 0,-1 0 1024 0,1 0 208 0,-1 0 32 0,-2 0-5072 0,-1-1-1024 0,0 0-208 15,0 0-32-15,3-1-192 0,1 0 0 0,2-1 0 0,-1 1 0 16,2-1 128-16,-1 0 80 0,1 1 32 0,0-1 0 15,-1 1 16-15,0 1 16 0,0-1 0 0,-1 0 0 16,0 1 896-16,-1 0 176 0,0 1 48 0,0 0 0 16,-2 0-128-16,1 0-32 0,-1 1 0 0,-1 0 0 15,0 1-928-15,0-2-304 0,0 2 160 0,1-2-160 16,0 1 0-16,1-1 0 0,-1 0 0 0,2 0 0 16,0 0 0-16,1-1 0 0,0 1 0 0,1-1 0 15,0 0 0-15,2-2 192 0,-1 2-192 0,1-1 192 16,-1-1 192-16,1 1 32 0,1 2 16 0,0-2 0 15,-2 1-160-15,2 1-16 0,-1 0-16 0,0 0 0 16,-1 1-240-16,0-1 0 0,0 2 0 0,1 1 0 0,0 0 0 0,1 0 0 16,1 1 0-16,2-2 0 0,1 2 0 0,0-3 0 15,2 2 0-15,1-2 0 0,3 1 0 16,2-1 0-16,2-1 0 0,0 2 0 0,2-2 0 16,1 0 0-16,1 0 128 0,0-2-128 0,0 2 176 0,-1 0-176 15,1-1 192-15,0 0-192 0,3 0 240 0,-1 1-64 16,2 0-16-16,-1 1 0 0,1 0-160 0,1-1 192 15,0 1-192-15,2 1 192 0,3 0-192 0,2-1 160 16,2-1-160-16,-4 1 160 0,0-1-160 0,2 0 0 16,5 0 0-16,3 0 0 0,3 1 0 0,0-1 0 15,0 1 0-15,0 0 128 0,3 0 128 0,0-1 32 16,1 2 0-16,1-1 0 0,-3 1-144 0,3 0-16 16,2-1-128-16,1 0 192 0,-5-1-192 0,4 2 128 0,5-2-128 15,-1 1 0-15,0 1 128 0,1-2-128 0,3 0 0 16,-3 0 144-16,-6 0-144 0,6 0 0 0,5 0 144 15,2 0-144-15,-2 0 128 0,2 0-128 0,2 0 128 0,-1 0-128 16,-3-2 128-16,-1 1-128 0,4 1 160 0,-1-2-160 16,-1 2 0-16,1-1 0 0,2 1 0 0,-1-1 0 15,0-1 0-15,-1 1 0 0,2 0 0 0,0 1 0 16,-1 0 0-16,-1-1 0 0,1 1 0 0,1 0 0 16,1 0 0-16,-1-1 0 0,-1 0 0 0,-1 0 0 15,1-1 0-15,-2 0 0 0,-3-1 0 0,0 1 0 16,0-1 240-16,-4-1 48 0,-5 1 16 0,3 0 0 15,2-1-304-15,-2-1 0 0,-3 1 0 0,0 1 0 16,3-1 0-16,-2-1 0 0,-1 2 0 0,0-1 0 0,2-1 0 16,2 1 0-16,1 1 0 0,0-1 0 0,-4 0 128 0,3 0-128 15,4 1 0-15,0-1 0 0,-4-1 160 0,-3 0-32 16,0 1 0-16,-1 1 0 0,0-1 0 0,-1 1 0 16,0 0 0-16,-2 1 0 0,-1-1-128 0,0 1 0 15,0-2 0-15,1 2 0 0,-1 1 0 0,1-2 0 16,-2 0 0-16,3 0 128 0,3 2-128 0,0-1 128 15,-2 0-128-15,2-1 128 0,2 1 112 0,-1 0 16 16,-2-1 0-16,2 1 0 0,1-3-256 0,-1 2 0 16,-2-1 128-16,0 1-128 0,-2 0 0 0,0 0 0 15,-2-1 0-15,-2 0 0 0,-3 2 0 0,1-1 0 16,1 2 0-16,0-1 0 0,0-1 0 0,-1 2 0 16,-1 1 0-16,2 0 0 0,2 0 0 0,-2 0 0 0,0 1 0 15,-1 0-160-15,3 1 160 0,0 0 0 16,2-1 0-16,-1 1 0 0,-3-1 0 0,3 0 0 15,1 1 128-15,0-1-128 0,-2 1 0 0,-2-1 0 0,2 1 0 0,0-2 0 16,-4 0 0-16,-1 1 0 0,-3-2 0 16,-1 1-128-16,-1 0 128 0,0 0 0 0,0-1 128 0,-3 0-128 15,0 0 0-15,-1-1 0 0,1 0 0 0,0 1 0 16,-1 1 0-16,0-1 0 0,1-2 0 0,-2 2 0 16,0-1 0-16,-2 1 0 0,2 0 0 0,-2 0 0 15,0 0 0-15,-1 0 0 0,-1 1 0 0,-3-1 0 16,-1 1 0-16,-2 0 0 0,0 0 0 0,-1 0-128 15,0 1 128-15,-1-1 0 0,0 0 128 0,-2 1-128 16,0-1 0-16,-1 0 0 0,-1 1 0 0,0-1-192 16,-3 0 192-16,0 0 0 0,-3 0 0 0,0 0 0 0,-2 0 0 15,0 0 0-15,-2 0 0 0,-2-1 0 0,0 0-240 16,-2 0 48-16,-2 0 0 0,-1-2-20736 16</inkml:trace>
  <inkml:trace contextRef="#ctx0" brushRef="#br0" timeOffset="1">1923 10010 19343 0,'2'-3'1728'0,"-1"1"-1392"0,-1 1-336 0,0 1 0 0,0 0 2096 0,0 0 336 0,0 0 80 0,0 0 16 0,-2 1-1312 0,1 1-256 0,-1 0-48 0,2-2-16 16,0 0 432-16,-9 8 80 0,6-5 0 0,0 0 16 16,1-1-1008-16,0-1-208 0,2 0-32 0,0-1-16 0,0 1-160 0,1-1 0 15,1 1 0-15,0-1 0 0,1-1 496 0,0 1 16 16,-1 0 0-16,2 0 0 0,0 1-48 0,0-1 0 15,0 3 0-15,0-1 0 0,1-1-144 0,1 2-16 16,0 1-16-16,1 0 0 0,2 1-96 16,1-1 0-16,1 1-16 0,2-1 0 0,-1 0-32 0,2-1 0 15,2-1 0-15,1 1 0 0,1-1 16 0,1 0 0 16,2-1 0-16,3 0 0 0,2 2-32 0,2-3 0 16,1 0 0-16,0-2 0 0,2 0-128 0,2 0 0 15,2 1 0-15,1-1 0 0,0 0 0 0,1-1 0 16,2 0 0-16,0 1 0 0,-1 2 0 0,1-2 128 15,1 2-128-15,0 0 128 0,-1-1 80 0,1 1 16 0,2 0 0 16,1 0 0-16,1 0-224 0,0 0 144 0,4-2-144 16,1 2 128-16,1 0 0 0,2-1 0 0,0 0 0 15,3-1 0-15,3 0 0 0,-1-1 0 0,1 0 0 0,2 0 0 16,1-1-128-16,1-2 192 0,0 2-192 0,1-2 192 16,0 0-192-16,-1 2 0 0,0-2 144 0,-1 0-144 15,1 0 0-15,-2 0 0 0,-1 2 0 0,1-1 128 16,0 0-128-16,-1 1 0 0,-7 1 0 0,3-2 0 15,3 2 128-15,-3 0 0 0,-4-1 0 0,3 0 0 16,3 2-128-16,-2-1 0 0,-1 1 0 0,1-1 0 16,1 1 0-16,-6 0 0 0,-5 1 0 0,7-3 0 15,6 4 0-15,0-2 0 0,0 0 0 0,0 1 0 16,3-1 0-16,-2 1 0 0,1 0 0 0,-1 0 0 0,1 0 320 16,-2 1 64-16,-3 0 0 0,2 1 0 0,-2-2-384 15,0 2 0-15,-3 1 0 0,-1-2 0 0,-2 1 0 0,1-1-128 16,-1 3 0-16,-2-1 0 0,-2-2 128 0,0 2 0 15,2 0 0-15,-3 1 0 0,0 0 0 0,-3 0 0 16,-2-1 0-16,2-1 0 0,5 2 192 0,1-1 0 16,0 1 16-16,2 0 0 0,1-1-208 0,-1 0 144 15,-1 0-144-15,3-1 128 0,-1 0-128 0,1-1 128 16,-1 0-128-16,-2 1 128 0,-8-1-128 0,4 2 0 16,4 0 0-16,-2-2 128 0,-2 2-128 0,0-1-176 15,-2 2 48-15,0-1 0 0,0 1 128 0,-2-1 0 16,0 1 0-16,-2-1 0 0,-1 1 0 0,3 0 0 15,1 0 0-15,-2-1 0 0,-3 1 0 0,2-2 0 0,2 2 0 16,2-2 0-16,0 1 0 0,0 1 0 0,-1-1 0 16,1-1 0-16,-1 2 0 0,2 0 0 0,2-2 0 0,-1 1 0 15,-2-1 0-15,1 1 0 0,0-1 0 0,-1 2 0 16,-2-3 0-16,-1 2 0 0,-2-1 0 0,2 0-128 16,-1 1 128-16,1-1 0 0,-2 0 0 0,-3 0 0 15,1 0 0-15,0-1 0 0,0 3 0 0,0-3 0 16,2 2 0-16,-2-2 0 0,1 0 0 0,0 1 0 15,1-1 0-15,2 0 0 0,2 0 0 0,-3 0 0 16,0 0 0-16,0 0 0 0,0 1 0 0,2-1 0 16,-2 0 0-16,-1 1 0 0,-3 1 0 0,-1-1 0 15,-2 0 0-15,0 1 0 0,0 0 0 0,-3 0 0 0,-1-1 0 16,-2 1 0-16,0 1 0 0,-1-3 0 0,-1 2 0 16,1-1 0-16,2 0 0 0,-1-1 0 0,0 2 0 15,-2-1 0-15,0 2 0 0,0-1 0 0,-1 0 0 0,0-2 0 16,-1 2 0-16,0-1 0 0,0 1 0 0,-1-2 0 15,1 1 0-15,-1 0 0 0,0 1 0 0,-3 0 0 16,2-1 0-16,-4 0 0 0,2-1 0 0,-3 0 0 16,1 0 0-16,-1 0 0 0,-1 0 0 0,2-1 0 15,0 1 0-15,0 0 0 0,1-1 0 0,-1 1 0 16,1 0 0-16,-1 1 0 0,2-1 0 0,-1 0 128 16,0 1-128-16,0-1 0 0,-1 0 0 0,0-1 0 15,0 1 0-15,-1-1 0 0,0 1 0 0,-1-2 0 16,0 1 0-16,-1 0 128 0,-1 1-128 0,0-1 0 15,-1 1 0-15,0-1 0 0,-1 1 0 0,-1 0 144 16,2 0-144-16,-2-2 160 0,1 2-160 0,-1-2-176 0,1 1 48 16,0 1 0-16,-1-1-112 0,-1-2-16 0,1 2 0 0,-1-1 0 15,0 0-80-15,-2 0-32 0,1-1 0 0,-3 0 0 32,0 1-352-32,-2-2-80 0,-2-1-16 0,-3-5-19264 0</inkml:trace>
  <inkml:trace contextRef="#ctx0" brushRef="#br0" timeOffset="2">2332 6507 21183 0,'-2'-2'1888'0,"1"0"-1504"0,0 2-384 0,1-1 0 0,0 1 768 0,0-1 96 0,-1-1 16 0,0-1 0 0,-1 0-496 0,-1-2-112 0,0 0-16 0,0-1 0 0,-1 0 96 0,-1 2 16 16,0-2 0-16,-2 2 0 0,0-1-16 0,-1 3 0 15,-2 0 0-15,-2 0 0 0,0 1 912 0,-2 2 176 16,-1 0 32-16,0 2 16 0,0 1-800 0,-1 0-176 15,2 0-16-15,-1 1-16 0,2 2-480 0,1-1 0 16,2 0 0-16,1 1 0 0,1 1 0 0,0-1 0 16,2 3 0-16,-1 0 0 0,2 1 0 0,0 1 224 15,0 1-16-15,0 1 0 0,2 1-48 0,0-1-16 16,1 0 0-16,1-2 0 0,0-1 64 0,1 1 16 16,2-2 0-16,0-1 0 0,1 1-224 0,2-2 0 15,0-1 0-15,1 0 0 0,0-1 128 0,0-2-128 0,1-1 0 16,1-1 144-16,-1-1 48 0,2-1 16 0,1-1 0 0,2-2 0 15,2-2 48-15,-1 0 0 0,1-1 0 0,-1-2 0 16,1 1-64-16,-1-3-16 0,-1 1 0 0,0-1 0 16,-1 0 48-16,0 0 16 0,-1-1 0 0,-1 0 0 15,-1 1-48-15,-1-1-16 0,-2 2 0 0,-1 1 0 16,-1 0-176-16,-2 1 160 0,0 1-160 0,-2 0 160 16,1 1 96-16,-1 1 32 0,0 1 0 0,-2-1 0 15,2 1-32-15,-2 0-16 0,1 1 0 0,0-1 0 16,0 2-112-16,0-1 0 0,1 1-128 0,1 0 192 15,0 1-32-15,0 0-16 0,0 0 0 0,2 1 0 0,0 0-144 16,-1 2 0-16,1 2 144 0,1-1-144 0,-1 3 0 16,0 1 0-16,1 0 0 0,-1 3 0 0,1 1 256 0,-1 1-32 15,0 1 0-15,0 0 0 0,-1-1 32 16,1 0 16-16,-1 1 0 0,0-1 0 0,1 1-80 0,1-1-32 16,-2 0 0-16,2-1 0 0,0 0-160 0,2-1 0 15,-1 0 0-15,2-2 0 0,-1-1 0 0,1-3 0 16,0 1 0-16,-1-3 0 0,2 2-272 0,-1-5 16 15,0 0 0-15,1 0-20096 16</inkml:trace>
  <inkml:trace contextRef="#ctx0" brushRef="#br0" timeOffset="3">2513 6739 43311 0,'-1'-3'1920'0,"-1"2"384"0,2 1-1840 16,0-1-464-16,0 2 0 0,0-1 0 0,1 1 0 0,-1 1 0 0,1 1 0 0,-1 2 0 0,2 3 0 0,-1 3 0 0,0 1 0 0,1 1 0 0,0 1 0 16,1 2 0-16,0-1 0 0,0 1 0 0,0-2 0 0,1 0 0 15,1-2 0-15,0 1 0 0,1 0-240 0,0-2 16 16</inkml:trace>
  <inkml:trace contextRef="#ctx0" brushRef="#br0" timeOffset="4">2300 8452 29487 0,'-2'-6'2624'0,"0"3"-2112"0,0-1-512 0,2 0 0 0,0 3 944 16,0-1 80-16,0 0 0 0,2-3 16 0,-1-1-1040 0,1-4-384 0,0-1 16 0,0 0 0 0,0 0 368 0,0-1 208 0,-1 2-16 0,0-1-16 15,0 1 656-15,-2-4 128 0,0 2 16 0,0 0 16 16,-2 2-288-16,0-1-48 0,-2 3-16 0,0 0 0 16,-1 1-176-16,-1 2-32 0,0 4-16 0,0 1 0 15,-2 1-192-15,1 3-32 0,-1 0-16 0,-2 2 0 16,1 1-176-16,-1 2 0 0,-1 0 0 0,0 1 0 15,-1 1 0-15,1 1 128 0,-1 0-128 0,-2 4 0 16,1 2 128-16,-1-1-128 0,3 2 128 0,1-1-128 16,2-1 0-16,3 0 128 0,2-2-128 0,1-1 0 15,1 0 176-15,1-1-48 0,1-2-128 0,0 1 192 16,1-2-192-16,-1 2 0 0,0-3 0 0,2 1 0 16,-2-3 0-16,2 1 0 0,1-2 0 0,0 0 0 15,1-1 0-15,2 0 144 0,1-3-144 0,3 1 128 0,1-2-128 0,2-1 160 16,2-2-160-16,4-1 160 0,-1-2-160 0,1 1 0 15,1-3 144-15,-1 1-144 0,-3-1 0 0,1-1 0 16,0-1 0-16,-1 1 0 0,-3-1 0 0,-1 1 0 16,-2 0 0-16,-2-1 0 0,-1 0 0 0,-3 1 144 15,-1-1-144-15,-3-2 0 0,-1 1 0 0,-2 0 0 16,-2 0 0-16,-1-1 0 0,-1 1 128 0,0-1-128 16,1 1 0-16,0 2 0 0,0-1 384 0,0 3-48 15,3 0 0-15,-1 2 0 0,1 1-16 0,0 0 0 16,2 3 0-16,-1-1 0 0,1 2-320 0,0 1 128 15,1 1-128-15,-1-1 0 0,0 4 0 0,1 0 0 0,0 0 0 0,0 3 0 16,1 1 0-16,0 2 0 0,-1 0 0 16,1 0 0-16,1-1 0 0,0 0 0 0,0 1 0 0,1 0 0 15,0-2 0-15,2 2 0 0,1 1 0 16,2-2 0-16,-2-1 0 0,2 0 0 0,2 2 0 0,-2-2 0 16,1-1 0-16,0 0 0 0,-2 1 0 0,0-2-192 31,-2 1-480-31,1-1-96 0,-3 1-32 0,0-1-18240 0</inkml:trace>
  <inkml:trace contextRef="#ctx0" brushRef="#br0" timeOffset="5">2471 8685 42383 0,'-4'-3'1872'0,"1"0"400"15,0 0-1824-15,1 0-448 0,2 2 0 0,1-1 0 0,0 0 0 0,0-3-288 0,1-1 32 0,2-4 16 0,0-2-64 0,3-1-16 0,0 1 0 0,3 1 0 16,0 0-592-16,1 1-128 0,-1-1-32 0,0 3 0 0,-2 0 560 0,-1 3 96 0,-1 0 32 0,0 1 0 16,-2 1 1008-16,0 0 208 0,-2 3 32 0,0 0 16 15,0 0-368-15,-2 1-80 0,0 2-16 0,0 0 0 16,-1 1-176-16,0 1-48 0,-1 2 0 0,1 0 0 16,-1 0-192-16,0 1 0 0,1 1 128 0,-1-1-128 15,-1 2 0-15,-1-1 0 0,1 1 0 0,-2 2 0 16,0-2 0-16,0 1 0 0,-1 1 0 0,0-2 0 15,0 0 0-15,0 1 0 0,-1-1 0 0,2 0 0 16,0-2 208-16,1 1 112 0,1 1 0 0,0-1 16 16,2 0 112-16,2-1 0 0,1 0 16 0,1-1 0 15,1-1-80-15,0 0-32 0,1-1 0 0,2 0 0 16,2-1-352-16,0-1 128 0,2 2-128 0,0-3 0 16,2 1 0-16,0-1 0 0,-1 0 0 0,0-1-192 15,2-1-432-15,-2 2-80 0,0-1-32 0,-1 1-18288 16</inkml:trace>
  <inkml:trace contextRef="#ctx0" brushRef="#br0" timeOffset="6">2255 10343 29487 0,'-1'-1'2624'0,"0"1"-2112"0,1 0-512 0,-1 0 0 0,1 0 784 0,-2-2 48 0,0 2 16 0,1-2 0 16,-4-1 64-16,1 1 16 0,-1-2 0 0,0 0 0 16,1 2-928-16,-1-3-224 0,0 0-32 0,-1 1 0 15,-1 1 480-15,0-1 96 0,0 2 0 0,-1 1 16 16,-2 2-16-16,-1 2-16 0,-2 2 0 0,0 0 0 16,0 1-144-16,-3 3-32 0,-2 3 0 0,-1 0 0 15,1 0-128-15,1 2 0 0,0 1 0 0,1-1-176 0,3 1 176 16,2-2 0-16,2 0 128 0,2 0-128 0,2 1 608 15,1-1 48-15,3 1 16 0,1 0 0 0,1-3-448 0,2 1-96 16,0-3 0-16,2 1-128 0,1-3 0 0,1 1-224 16,0-2 16-16,1-3 0 0,-1 1 48 0,2-3 16 15,1-1 0-15,-1-1 0 0,2 0 144 0,0-2 0 16,1-2 0-16,0 0 0 0,0-2 0 0,0 1 272 16,-1 0-32-16,1-3-16 0,-1 1 32 0,-2 0 0 15,1-1 0-15,-1-2 0 0,-1 1-128 0,-1-1-128 16,0-1 176-16,-1 0-176 0,0 0 0 0,-1 0 0 15,0 0 0-15,0-2 0 0,-1 1 0 0,-1 3 160 16,0-1-160-16,-2 4 128 0,2 1 16 0,-2 3 0 16,-1 0 0-16,0 3 0 0,0 0-144 0,0 2 160 15,0 2-160-15,1 1 160 0,0 0 32 0,-1 3 16 0,2 1 0 16,0-1 0-16,-1 2-208 0,1-1 0 0,0 0 0 0,-1 0 0 16,2 3 240-16,-1-2 0 0,0 0 0 0,0 2 0 15,1 0 96-15,-1-1 32 0,0 1 0 0,-1 0 0 16,1-2-176-16,0 1-48 0,-1-1 0 0,0-1 0 15,1 1-144-15,0-3 0 0,0 1 0 0,0-1 0 16,1-2-384 0,-1 0-48-16,2-2-16 0,-1 0-12800 0,1-1-2576 0</inkml:trace>
  <inkml:trace contextRef="#ctx0" brushRef="#br0" timeOffset="7">2348 10527 50687 0,'0'-1'2240'0,"-1"-1"464"0,1 1-2160 0,0 0-544 0,0 0 0 0,1 1 0 0,1 0-1248 0,0-1-352 0,3-2-80 0,2 0-16 15,1 0 560-15,2 0 112 0,1-1 32 0,0 1 0 0,1 2 576 0,0-1 112 16,0 1 32-16,-1 1 0 0,-1 0 272 0,0 0 0 16,-1 1 0-16,-1 2 0 0,0-2 224 0,-2 2 96 15,0 0 32-15,-2 0 0 0,-1 0-32 0,0 2-16 16,-2-2 0-16,-2 2 0 0,0 0-176 0,-1 1-128 0,-2 0 192 16,-1 0-192-16,1-1 128 0,-2 0-128 15,0 0 0-15,1 0 0 0,-1-1-224 0,1 0-96 0,0-2-32 16,2 0 0-16,-1-2 112 0,1 0 32 0,2-2 0 0,0 0 0 15,1 0 208-15,2 0 0 0,-2 0 0 0,2 0 160 16,1 1 96-16,-1-1 0 0,1 2 16 0,0 0 0 16,-1 0-272-16,2 0 0 0,-1 1 0 0,0 1 0 15,0 1-240-15,1 0-48 0,0 1-16 0,-1 2 0 16,1 0-176 0,0 1-32-16,0 0-16 0,0 0 0 0,0 0 384 0,2 0 144 0,-1-1 0 0,0 1-144 15,0 0 272-15,0-1 48 0,0 2 16 0,1-1 0 16,-1-1 192-16,0 1 32 0,-1 1 16 0,0-1 0 0,-1 0-272 15,0 1-160-15,-2-2 192 0,0 2-192 0,-1-1 224 0,-1 1-64 16,0 1-16-16,-1-1 0 0,0 0-144 0,-1-1 160 16,0 0-160-16,-1 1 160 0,0-2 112 0,0-1 32 15,0 2 0-15,-1-2 0 0,1-1 0 0,-1 1 0 16,-1 1 0-16,0-2 0 0,-2 3-144 0,-1-2-32 16,-1 3 0-16,-1-1 0 0,1-2-128 0,-2 2 0 15,-2-2 0-15,-2 1 0 0,-2 0-320 0,-1 0 48 16,-1-3 16-16,-1-2-19328 0</inkml:trace>
  <inkml:trace contextRef="#ctx0" brushRef="#br0" timeOffset="8">4629 7015 33167 0,'0'-3'2944'0,"0"0"-2352"0,-1 1-464 0,0 2-128 0,1-2 1280 0,-1 2 224 0,0-3 48 0,-1 0 16 0,-1-2-1216 0,-1 0-352 15,-1 2 144-15,-1-1-144 0,0 2 0 0,-2 0 0 16,0 2 0-16,-1 1 0 0,-1 0 0 16,0 2 0-16,-2-1 0 0,-1 1 0 0,-1 2 0 0,-1 0 0 15,-1 0 0-15,-1 1 0 0,-1 0 192 0,-1 1 112 16,-2 1 16-16,-2 1 16 0,0-1-176 0,-1 3-32 15,-1 1-128-15,-1-2 192 0,2-1-64 0,0 1 0 16,-1 0-128-16,-1 0 192 0,-1 2-64 0,1 1 0 16,0 0-128-16,1-1 192 0,3 0-192 0,-2 1 0 15,0 2 128-15,-1-1-128 0,-1 1 0 0,1 1 0 16,0 1 0-16,1 0 0 0,1 1 192 0,1-1-48 0,0 1-16 16,1-1 0-16,0 1 48 0,1 1 0 0,-1 1 0 0,1 1 0 15,-1 1-32-15,-1 3 0 0,-1 1 0 0,0 1 0 16,1-2-144-16,1 0 0 0,2-2 0 0,0 0 0 15,3-1 0-15,-2 3 0 0,0 1 176 0,0 1-176 16,1-1 0-16,0-1 0 0,0 0 0 0,1-1 0 16,0 2 0-16,0-1-128 0,-1 3 128 0,1-1 0 15,-2 1 0-15,2 0 0 0,-1-2 0 0,0 1 0 16,0 0 0-16,1 4 272 0,-1-1-48 0,3 1-16 16,-1 3 16-16,2-3 0 0,1-1 0 0,2-2 0 15,0 0-16-15,1 0 0 0,1 4 0 0,-1 0 0 0,2 1-208 16,0-1 0-16,1-3 0 0,1 2 0 0,-2 0 0 15,1 2 0-15,-1 2 0 0,0-1 0 0,-1 0 0 16,-1 1 0-16,0-1 0 0,0 1 0 0,-1 3 0 16,0 0 0-16,0 0 0 0,1 1 0 0,0 0 128 0,1-1-128 15,2-4 0-15,1 1 0 0,2 1 192 0,2-3-48 16,0-2-16-16,1 0 0 0,2 1-128 0,1-1 0 16,0 2 0-16,1-2 0 0,1 0 0 0,-1-1 0 15,0 1 128-15,-1 0-128 0,2 2 0 0,-1 0 160 16,1 1-160-16,0-1 160 0,0-5-160 0,0 2 0 15,2 2 0-15,0 1 0 0,1 2 0 0,-1 0 128 16,1-2-128-16,1-1 0 0,-1 1 128 0,1 0-128 16,1 2 128-16,-1-2-128 0,2-1 0 0,0-1 0 15,0-2 0-15,0 0 0 0,1 1 160 0,1-2-160 16,1 1 192-16,1 0-192 0,0-1 192 0,1-1-192 0,1-3 192 16,0 3-192-16,2 0 0 0,0 1 0 0,0 1 0 15,0-2 0-15,1 2 0 0,-1-2 0 0,1-1 0 0,0 0 0 16,0-3 0-16,0 0 160 0,2 1-160 0,2-1 192 15,2 2 0-15,0-2 0 0,0-2 0 0,1-2 0 16,1 0 144-16,-1-3 48 0,-1-1 0 0,1-2 0 16,1 2-256-16,4 0-128 0,3-1 128 0,-1-1-128 15,0 2 0-15,0-2 0 0,3-1 0 0,0 1 0 16,0-1 0-16,-1 1 128 0,-1-1-128 0,-1-1 128 16,1 0-128-16,1 0 0 0,0-1-176 0,1 0 176 15,-2 0 0-15,1-3 0 0,2 0 0 0,0-1 0 16,2-1 0-16,0 1 0 0,1-2 0 0,-1-1 0 0,-1-2 0 15,1 1 0-15,2-2 0 0,0 0 0 0,-2 0 0 16,3-2 0-16,-1 1 0 0,1-2 0 0,0 0 0 16,-3-1 0-16,0 1 0 0,-1-2 0 0,1-1 160 0,-1 1-160 15,2 0 128-15,-3-2-128 0,-1 0 0 0,0-1 0 16,1-1 128-16,0-1-128 0,1 2 192 0,-3-1 0 16,-1-1 0-16,-2-1 0 0,-2 2 64 0,2-1 0 15,2-1 16-15,-2-3 0 0,-1 1-80 0,-6 3-32 16,-5 1 0-16,4-4 0 0,6-3-160 0,4-3 0 15,2 0 0-15,-2 0 128 0,-2 0-128 0,-2-1 0 16,-2 0 0-16,1-4 128 0,0 1-128 0,0-2 0 16,0-3 0-16,-2 2 0 0,-1-2 0 0,-1 2 0 15,-1-3 0-15,-2 1 0 0,0 1 0 0,-1-2 0 16,2-2 0-16,-2 0 0 0,0 1 0 0,-1 0 0 0,0-1 0 16,-2-1 0-16,-1 1 0 0,-1-1 0 0,0 0 128 0,-1-1-128 15,1 2 320-15,-2-1 0 0,0 1-16 0,0-1 0 16,0-1-128-16,-2-4-32 0,1 0 0 0,-1 1 0 15,-2-1-144-15,0 0 0 0,-2-1 0 0,0-2 0 16,-1 0 0-16,0-3 0 0,-1-1-176 0,0 0 176 16,-1-1-288-16,0 1 32 0,1 0 0 0,0-1 0 15,-1 3 128-15,1-1 128 0,-1 0-192 0,1 0 192 16,0 1-192-16,-1-1 192 0,0 1-192 0,-1 1 192 16,-2 1-176-16,0 1 176 0,-1 1-160 0,-2 1 160 15,-1-3 144-15,-1 0 128 0,-1 0 32 0,0 3 0 16,-1 3-96-16,-1 0-16 0,-1-2 0 0,-1-2 0 15,-1 0-192-15,-2 1 176 0,1 0-176 0,-2 0 160 0,1 3-160 16,0-3 0-16,0-1 0 0,-2 1-176 16,1 2 176-16,0 1-208 0,0 2 80 0,0 0 128 0,-2-3-128 0,-1 1 128 15,-1 0 0-15,0 3 0 0,-1 0 0 0,-1 1 0 16,-2-1-144-16,-1 0 144 0,2 3 0 0,-2 0 0 16,0 2 0-16,-1 1 0 0,0 2 0 0,0-1-128 15,-3 2 128-15,-2-3 0 0,-2-1 0 0,-1 1 0 16,1 1 0-16,0 0 0 0,0 2 0 0,-2-2 0 15,0 4 0-15,-1-2 0 0,3 1 0 0,-1 2-128 16,-1-3 128-16,2 2 0 0,-1-1 0 0,0 0 0 16,-1 1 0-16,-1 2 0 0,-1-2 0 0,2 2 0 15,0 1 0-15,3 0 0 0,1 1 0 0,-3 0-128 16,-2 0 128-16,-1 0 0 0,-2 1-192 0,0 2 32 16,1 0 0-16,-1 0 0 0,1 1 160 0,-3 1 0 0,-1 0-144 15,-1 1 144-15,1 1 0 0,0 0 0 0,1-1 0 16,1 1 0-16,0-1-128 0,0 0 128 0,-1 1 0 0,2-1 0 15,2 0 0-15,0 1 0 0,-2-1 0 0,-1 1 0 16,0-1 0-16,-1 2 0 0,2 1 0 0,1-1 0 16,0 1 0-16,0 2 0 0,1 0 0 0,-2 1 0 15,-1 3 0-15,1 0 0 0,4 0 0 0,-1-1 0 16,0 2 0-16,-1 0 0 0,2 2 0 0,0 0 0 16,2 1-544-1,2 0 16-15,1 0 0 0,1-1 0 0,2 0-672 16,2 0-128-16,3-1-16 0,1 1-19760 0</inkml:trace>
  <inkml:trace contextRef="#ctx0" brushRef="#br0" timeOffset="9">7766 6680 35935 0,'-7'-3'3200'0,"2"1"-2560"0,1 1-512 0,3-1-128 0,0 2-352 0,-1-2-96 0,-3 0 0 0,-4-3-16 0,-3 0 672 0,-1-1 144 0,0 0 32 0,0 1 0 0,2 0 112 0,1 0 16 16,-1 2 16-16,0 0 0 0,0 1-352 0,-1 0-176 0,-1 0 160 0,0 2-160 16,-2 0 0-16,-1 2 0 0,0-1 0 0,-2 2 0 15,1 0 0-15,-2 0 0 0,1 2 0 0,-3-1 0 16,-1 0 0-16,0 1 0 0,0 0 0 16,-2 0 0-16,1-2 0 0,0 0 0 0,1 0 0 0,-2 1 0 15,0 1 192-15,-1-1-16 0,0 2 0 0,0 0 0 16,0 0 128-16,1-1 16 0,2 0 16 0,0-1 0 15,2 1-336-15,-3 0 128 0,0 1-128 0,-1 0 0 16,5 0 0-16,-3-1 0 0,-2 3 0 0,-3 0 0 16,-2 2 0-16,1-1 0 0,-1 2 0 0,0 1 0 15,-2 0 0-15,1 1 0 0,0 0 0 0,0 2 0 16,0-3 0-16,-1 0 128 0,1 0-128 0,2 1 0 16,3-1 0-16,-2 1 0 0,-3 2 0 0,1 1 0 0,-1 1 0 0,2 0 0 15,0-1 0-15,2 2 0 0,0-1 304 16,0 1-16-16,1 1 0 0,1-1 0 0,0-1-288 0,0 0 0 15,2 0 128-15,-1 2-128 0,-1 0 0 0,1 2 0 16,0-2 0-16,0 3 0 0,-2 1 0 0,1 1 0 16,-1-1 0-16,0 2 0 0,1-3 0 0,-1 3 0 15,0 0 0-15,0 3 0 0,0-1 0 0,2 2 160 16,0 0-160-16,2-1 128 0,1 0 112 0,1-1 16 16,2 0 0-16,0-1 0 0,2 3-16 0,-2 0 0 15,2 0 0-15,0 0 0 0,1-2-240 0,0 0 144 16,2 1-144-16,0 2 128 0,0 1-128 0,1 2 0 15,0 0 0-15,0 0 0 0,0-1 0 0,1-1 0 16,-2 2 0-16,0 3 0 0,-1 2 0 0,1-1 0 0,0-1 0 16,0-1 0-16,0 3 176 0,0 0-48 15,0 4-128-15,0-1 192 0,1-3-192 0,0 2 0 0,2 2 0 16,-1 0 0-16,1 0 176 0,2 1-16 0,0-4 0 0,1-2 0 16,2-4-160-16,0 2 0 0,2 6 144 0,1-1-144 15,-1-4 192-15,2 1-48 0,1-1 0 0,1 1 0 16,0 1-144-16,2 1 0 0,-1-3 0 0,-1-1 0 15,1-1 0-15,0 4 0 0,2 1 0 0,-1 2 0 16,0-2 0-16,1 0 0 0,0-2 0 0,0 3 0 16,1 0 192-16,0-1-64 0,-1-4 0 0,2 0 0 15,-1 3 96-15,3 3 16 0,1-1 0 0,-1-1 0 16,1-3-64-16,0-1-16 0,2 2 0 0,0-2 0 16,1 1-32-16,0-1 0 0,0 0 0 0,0-2 0 0,1 1-128 15,0-2 160-15,-1-1-160 0,1 1 160 0,3-1-32 16,0-1-128-16,0-4 192 0,0 1-64 0,2 2 64 15,2 0 0-15,0 0 0 0,0 0 0 0,1 0-64 0,-1-2-128 16,0 0 192-16,-1 0-64 0,-1-3-128 0,0 2 0 16,1 0 144-16,3 1-144 0,1 0 144 0,-1-2-144 15,0 0 192-15,1-3-192 0,-2 2 0 0,0-3 0 16,0 0 0-16,0-2-144 0,2 0 144 0,2-1 256 16,4 1-64-16,-1-2-16 0,2 0-176 0,-1-4 128 15,0 1-128-15,1-3 128 0,-2-1 64 0,2 0 16 16,1 2 0-16,1-2 0 0,-3 2-208 0,1 0 0 15,-2-1 0-15,1 0 0 0,1 0 0 0,1 0 192 16,-1-1-16-16,0 0-16 0,0-1-160 0,-1 1 0 16,1-1 0-16,2-1 0 0,1-1 192 0,2-1-64 15,-1-2 0-15,1 1 0 0,0-1-128 0,0 0 0 0,2 0 0 16,1-2 0-16,1 1 0 0,0-3 0 0,-1 0 0 0,0-3 0 16,2 2 160-16,0-2-160 0,2 0 192 0,-1 0-192 15,-3-1 0-15,1 2 0 0,1-1 0 0,0-2 0 16,0 0 0-16,-1 0 0 0,-2 1 0 0,0-1 0 15,-1 0 0-15,3-1 0 0,0-3 0 0,-1 2 0 16,-2-2 272-16,2 0-48 0,2 0-16 0,0-3 0 16,0 2-208-16,-2-1 144 0,-2-2-144 0,3-2 128 15,2 0 0-15,3-1-128 0,1-1 192 0,-1-2-64 16,-1-1-128-16,1-2 0 0,0-1 0 0,-1-2 0 16,-1 0 0-16,1-1 0 0,-1-1 0 0,0 1 0 0,-1 0 0 15,-2 1 0-15,-4-1 0 0,-1 1 0 0,1-2 0 16,0-2 0-16,1 0 0 0,-2 0 0 0,-1 0 0 15,-2-2 0-15,0 2 0 0,1-3 0 0,0-2 0 0,1-1 192 16,-2 1-192-16,-1-1 192 0,-3-1-192 0,0 2 0 16,-2 1 144-16,2-5-144 0,2-2 128 0,-2 0-128 15,0-1 128-15,-2 0-128 0,-3 3 128 0,0-2-128 16,3-4 128-16,-3 3-128 0,1 0 0 0,-3 0 0 16,1-2 0-16,-2 0 128 0,-1 3-128 0,-2-3 0 15,-2 1 0-15,-2 2 0 0,-1 2 0 0,-2-3 0 16,1-2 0-16,-1-1 0 0,-1 1 0 0,0 0 0 15,0-1 0-15,0-1 0 0,-2 2 0 0,0-2 0 16,0-1 0-16,-2 1 0 0,0-1 128 0,-2 1-128 16,0 3 160-16,-1-2-160 0,-2-2 0 0,0 0 128 0,0 1-128 15,-2 1 0-15,1 2 0 0,-1-1-160 16,-1-5 32-16,-1 2 0 0,1 1-48 0,-3-1 0 0,1 1 0 0,-1 1 0 16,-1 0 48-16,0 3 0 0,-3-2 0 0,-1 4 0 15,-1-2 256-15,-1 1 48 0,0 2 16 0,-1-1 0 16,0 2-192-16,-3-1 0 0,0 1 144 0,-1 0-144 15,-1 2 0-15,-1 1 0 0,0-1 0 0,0 2 0 16,0-4-160-16,-1 2 160 0,1 1-192 0,-1 0 192 16,1 1-176-16,0 0 176 0,-2-1-160 0,1 2 160 15,0 1-176-15,-3 1 176 0,-2-1-192 0,1 0 192 16,-1 2-144-16,0 0 144 0,1 2 0 0,-2-1-144 16,-2 2 144-16,-3 1 0 0,-1 3 0 0,-2 0-128 15,1 2 128-15,1 1 0 0,1 1 0 0,0 0 0 16,-1 2 0-16,-2-2 0 0,0 1 0 0,0 0 0 0,1 2 0 15,1-2 0-15,0 2 0 0,-1 0-128 0,-1 0-48 0,-2 1 0 16,2 0 0-16,1 1 0 0,2 2-80 0,-1 0-32 16,1 3 0-16,-3 0 0 0,-2 1 288 0,0-1-192 15,1 4 192-15,0 0-160 0,-3 2 160 0,-2 2 0 16,1 0 0-16,0 0 0 0,1 2 0 0,0 1 0 16,0-1 0-16,1 1 0 0,-1 0 0 0,1-2 0 15,3 3 0-15,1-2 0 0,1 1 0 0,2-1 0 16,-1 1 0-16,1-2 0 0,2-1 0 0,2 0 0 15,2 0 0-15,0-1 0 0,2 1 0 0,0-2 0 16,1 1 0-16,0-1-128 16,2-1-432-16,1 1-80 0,0-3 0 0,3 1-21344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11:22.457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2041 7903 1839 0,'-4'-1'160'0,"1"1"-160"0,-2 0 0 0,3 0 0 0,1 0 5264 0,-1 0 1024 0,1 0 208 0,-1 0 32 0,-2 0-5072 0,-1-1-1024 0,0 0-208 15,0 0-32-15,3-1-192 0,1 0 0 0,2-1 0 0,-1 1 0 16,2-1 128-16,-1 0 80 0,1 1 32 0,0-1 0 15,-1 1 16-15,0 1 16 0,0-1 0 0,-1 0 0 16,0 1 896-16,-1 0 176 0,0 1 48 0,0 0 0 16,-2 0-128-16,1 0-32 0,-1 1 0 0,-1 0 0 15,0 1-928-15,0-2-304 0,0 2 160 0,1-2-160 16,0 1 0-16,1-1 0 0,-1 0 0 0,2 0 0 16,0 0 0-16,1-1 0 0,0 1 0 0,1-1 0 15,0 0 0-15,2-2 192 0,-1 2-192 0,1-1 192 16,-1-1 192-16,1 1 32 0,1 2 16 0,0-2 0 15,-2 1-160-15,2 1-16 0,-1 0-16 0,0 0 0 16,-1 1-240-16,0-1 0 0,0 2 0 0,1 1 0 0,0 0 0 0,1 0 0 16,1 1 0-16,2-2 0 0,1 2 0 0,0-3 0 15,2 2 0-15,1-2 0 0,3 1 0 16,2-1 0-16,2-1 0 0,0 2 0 0,2-2 0 16,1 0 0-16,1 0 128 0,0-2-128 0,0 2 176 0,-1 0-176 15,1-1 192-15,0 0-192 0,3 0 240 0,-1 1-64 16,2 0-16-16,-1 1 0 0,1 0-160 0,1-1 192 15,0 1-192-15,2 1 192 0,3 0-192 0,2-1 160 16,2-1-160-16,-4 1 160 0,0-1-160 0,2 0 0 16,5 0 0-16,3 0 0 0,3 1 0 0,0-1 0 15,0 1 0-15,0 0 128 0,3 0 128 0,0-1 32 16,1 2 0-16,1-1 0 0,-3 1-144 0,3 0-16 16,2-1-128-16,1 0 192 0,-5-1-192 0,4 2 128 0,5-2-128 15,-1 1 0-15,0 1 128 0,1-2-128 0,3 0 0 16,-3 0 144-16,-6 0-144 0,6 0 0 0,5 0 144 15,2 0-144-15,-2 0 128 0,2 0-128 0,2 0 128 0,-1 0-128 16,-3-2 128-16,-1 1-128 0,4 1 160 0,-1-2-160 16,-1 2 0-16,1-1 0 0,2 1 0 0,-1-1 0 15,0-1 0-15,-1 1 0 0,2 0 0 0,0 1 0 16,-1 0 0-16,-1-1 0 0,1 1 0 0,1 0 0 16,1 0 0-16,-1-1 0 0,-1 0 0 0,-1 0 0 15,1-1 0-15,-2 0 0 0,-3-1 0 0,0 1 0 16,0-1 240-16,-4-1 48 0,-5 1 16 0,3 0 0 15,2-1-304-15,-2-1 0 0,-3 1 0 0,0 1 0 16,3-1 0-16,-2-1 0 0,-1 2 0 0,0-1 0 0,2-1 0 16,2 1 0-16,1 1 0 0,0-1 0 0,-4 0 128 0,3 0-128 15,4 1 0-15,0-1 0 0,-4-1 160 0,-3 0-32 16,0 1 0-16,-1 1 0 0,0-1 0 0,-1 1 0 16,0 0 0-16,-2 1 0 0,-1-1-128 0,0 1 0 15,0-2 0-15,1 2 0 0,-1 1 0 0,1-2 0 16,-2 0 0-16,3 0 128 0,3 2-128 0,0-1 128 15,-2 0-128-15,2-1 128 0,2 1 112 0,-1 0 16 16,-2-1 0-16,2 1 0 0,1-3-256 0,-1 2 0 16,-2-1 128-16,0 1-128 0,-2 0 0 0,0 0 0 15,-2-1 0-15,-2 0 0 0,-3 2 0 0,1-1 0 16,1 2 0-16,0-1 0 0,0-1 0 0,-1 2 0 16,-1 1 0-16,2 0 0 0,2 0 0 0,-2 0 0 0,0 1 0 15,-1 0-160-15,3 1 160 0,0 0 0 16,2-1 0-16,-1 1 0 0,-3-1 0 0,3 0 0 15,1 1 128-15,0-1-128 0,-2 1 0 0,-2-1 0 0,2 1 0 0,0-2 0 16,-4 0 0-16,-1 1 0 0,-3-2 0 16,-1 1-128-16,-1 0 128 0,0 0 0 0,0-1 128 0,-3 0-128 15,0 0 0-15,-1-1 0 0,1 0 0 0,0 1 0 16,-1 1 0-16,0-1 0 0,1-2 0 0,-2 2 0 16,0-1 0-16,-2 1 0 0,2 0 0 0,-2 0 0 15,0 0 0-15,-1 0 0 0,-1 1 0 0,-3-1 0 16,-1 1 0-16,-2 0 0 0,0 0 0 0,-1 0-128 15,0 1 128-15,-1-1 0 0,0 0 128 0,-2 1-128 16,0-1 0-16,-1 0 0 0,-1 1 0 0,0-1-192 16,-3 0 192-16,0 0 0 0,-3 0 0 0,0 0 0 0,-2 0 0 15,0 0 0-15,-2 0 0 0,-2-1 0 0,0 0-240 16,-2 0 48-16,-2 0 0 0,-1-2-20736 16</inkml:trace>
  <inkml:trace contextRef="#ctx0" brushRef="#br0" timeOffset="1">1923 10010 19343 0,'2'-3'1728'0,"-1"1"-1392"0,-1 1-336 0,0 1 0 0,0 0 2096 0,0 0 336 0,0 0 80 0,0 0 16 0,-2 1-1312 0,1 1-256 0,-1 0-48 0,2-2-16 16,0 0 432-16,-9 8 80 0,6-5 0 0,0 0 16 16,1-1-1008-16,0-1-208 0,2 0-32 0,0-1-16 0,0 1-160 0,1-1 0 15,1 1 0-15,0-1 0 0,1-1 496 0,0 1 16 16,-1 0 0-16,2 0 0 0,0 1-48 0,0-1 0 15,0 3 0-15,0-1 0 0,1-1-144 0,1 2-16 16,0 1-16-16,1 0 0 0,2 1-96 16,1-1 0-16,1 1-16 0,2-1 0 0,-1 0-32 0,2-1 0 15,2-1 0-15,1 1 0 0,1-1 16 0,1 0 0 16,2-1 0-16,3 0 0 0,2 2-32 0,2-3 0 16,1 0 0-16,0-2 0 0,2 0-128 0,2 0 0 15,2 1 0-15,1-1 0 0,0 0 0 0,1-1 0 16,2 0 0-16,0 1 0 0,-1 2 0 0,1-2 128 15,1 2-128-15,0 0 128 0,-1-1 80 0,1 1 16 0,2 0 0 16,1 0 0-16,1 0-224 0,0 0 144 0,4-2-144 16,1 2 128-16,1 0 0 0,2-1 0 0,0 0 0 15,3-1 0-15,3 0 0 0,-1-1 0 0,1 0 0 0,2 0 0 16,1-1-128-16,1-2 192 0,0 2-192 0,1-2 192 16,0 0-192-16,-1 2 0 0,0-2 144 0,-1 0-144 15,1 0 0-15,-2 0 0 0,-1 2 0 0,1-1 128 16,0 0-128-16,-1 1 0 0,-7 1 0 0,3-2 0 15,3 2 128-15,-3 0 0 0,-4-1 0 0,3 0 0 16,3 2-128-16,-2-1 0 0,-1 1 0 0,1-1 0 16,1 1 0-16,-6 0 0 0,-5 1 0 0,7-3 0 15,6 4 0-15,0-2 0 0,0 0 0 0,0 1 0 16,3-1 0-16,-2 1 0 0,1 0 0 0,-1 0 0 0,1 0 320 16,-2 1 64-16,-3 0 0 0,2 1 0 0,-2-2-384 15,0 2 0-15,-3 1 0 0,-1-2 0 0,-2 1 0 0,1-1-128 16,-1 3 0-16,-2-1 0 0,-2-2 128 0,0 2 0 15,2 0 0-15,-3 1 0 0,0 0 0 0,-3 0 0 16,-2-1 0-16,2-1 0 0,5 2 192 0,1-1 0 16,0 1 16-16,2 0 0 0,1-1-208 0,-1 0 144 15,-1 0-144-15,3-1 128 0,-1 0-128 0,1-1 128 16,-1 0-128-16,-2 1 128 0,-8-1-128 0,4 2 0 16,4 0 0-16,-2-2 128 0,-2 2-128 0,0-1-176 15,-2 2 48-15,0-1 0 0,0 1 128 0,-2-1 0 16,0 1 0-16,-2-1 0 0,-1 1 0 0,3 0 0 15,1 0 0-15,-2-1 0 0,-3 1 0 0,2-2 0 0,2 2 0 16,2-2 0-16,0 1 0 0,0 1 0 0,-1-1 0 16,1-1 0-16,-1 2 0 0,2 0 0 0,2-2 0 0,-1 1 0 15,-2-1 0-15,1 1 0 0,0-1 0 0,-1 2 0 16,-2-3 0-16,-1 2 0 0,-2-1 0 0,2 0-128 16,-1 1 128-16,1-1 0 0,-2 0 0 0,-3 0 0 15,1 0 0-15,0-1 0 0,0 3 0 0,0-3 0 16,2 2 0-16,-2-2 0 0,1 0 0 0,0 1 0 15,1-1 0-15,2 0 0 0,2 0 0 0,-3 0 0 16,0 0 0-16,0 0 0 0,0 1 0 0,2-1 0 16,-2 0 0-16,-1 1 0 0,-3 1 0 0,-1-1 0 15,-2 0 0-15,0 1 0 0,0 0 0 0,-3 0 0 0,-1-1 0 16,-2 1 0-16,0 1 0 0,-1-3 0 0,-1 2 0 16,1-1 0-16,2 0 0 0,-1-1 0 0,0 2 0 15,-2-1 0-15,0 2 0 0,0-1 0 0,-1 0 0 0,0-2 0 16,-1 2 0-16,0-1 0 0,0 1 0 0,-1-2 0 15,1 1 0-15,-1 0 0 0,0 1 0 0,-3 0 0 16,2-1 0-16,-4 0 0 0,2-1 0 0,-3 0 0 16,1 0 0-16,-1 0 0 0,-1 0 0 0,2-1 0 15,0 1 0-15,0 0 0 0,1-1 0 0,-1 1 0 16,1 0 0-16,-1 1 0 0,2-1 0 0,-1 0 128 16,0 1-128-16,0-1 0 0,-1 0 0 0,0-1 0 15,0 1 0-15,-1-1 0 0,0 1 0 0,-1-2 0 16,0 1 0-16,-1 0 128 0,-1 1-128 0,0-1 0 15,-1 1 0-15,0-1 0 0,-1 1 0 0,-1 0 144 16,2 0-144-16,-2-2 160 0,1 2-160 0,-1-2-176 0,1 1 48 16,0 1 0-16,-1-1-112 0,-1-2-16 0,1 2 0 0,-1-1 0 15,0 0-80-15,-2 0-32 0,1-1 0 0,-3 0 0 32,0 1-352-32,-2-2-80 0,-2-1-16 0,-3-5-19264 0</inkml:trace>
  <inkml:trace contextRef="#ctx0" brushRef="#br0" timeOffset="2">2332 6507 21183 0,'-2'-2'1888'0,"1"0"-1504"0,0 2-384 0,1-1 0 0,0 1 768 0,0-1 96 0,-1-1 16 0,0-1 0 0,-1 0-496 0,-1-2-112 0,0 0-16 0,0-1 0 0,-1 0 96 0,-1 2 16 16,0-2 0-16,-2 2 0 0,0-1-16 0,-1 3 0 15,-2 0 0-15,-2 0 0 0,0 1 912 0,-2 2 176 16,-1 0 32-16,0 2 16 0,0 1-800 0,-1 0-176 15,2 0-16-15,-1 1-16 0,2 2-480 0,1-1 0 16,2 0 0-16,1 1 0 0,1 1 0 0,0-1 0 16,2 3 0-16,-1 0 0 0,2 1 0 0,0 1 224 15,0 1-16-15,0 1 0 0,2 1-48 0,0-1-16 16,1 0 0-16,1-2 0 0,0-1 64 0,1 1 16 16,2-2 0-16,0-1 0 0,1 1-224 0,2-2 0 15,0-1 0-15,1 0 0 0,0-1 128 0,0-2-128 0,1-1 0 16,1-1 144-16,-1-1 48 0,2-1 16 0,1-1 0 0,2-2 0 15,2-2 48-15,-1 0 0 0,1-1 0 0,-1-2 0 16,1 1-64-16,-1-3-16 0,-1 1 0 0,0-1 0 16,-1 0 48-16,0 0 16 0,-1-1 0 0,-1 0 0 15,-1 1-48-15,-1-1-16 0,-2 2 0 0,-1 1 0 16,-1 0-176-16,-2 1 160 0,0 1-160 0,-2 0 160 16,1 1 96-16,-1 1 32 0,0 1 0 0,-2-1 0 15,2 1-32-15,-2 0-16 0,1 1 0 0,0-1 0 16,0 2-112-16,0-1 0 0,1 1-128 0,1 0 192 15,0 1-32-15,0 0-16 0,0 0 0 0,2 1 0 0,0 0-144 16,-1 2 0-16,1 2 144 0,1-1-144 0,-1 3 0 16,0 1 0-16,1 0 0 0,-1 3 0 0,1 1 256 0,-1 1-32 15,0 1 0-15,0 0 0 0,-1-1 32 16,1 0 16-16,-1 1 0 0,0-1 0 0,1 1-80 0,1-1-32 16,-2 0 0-16,2-1 0 0,0 0-160 0,2-1 0 15,-1 0 0-15,2-2 0 0,-1-1 0 0,1-3 0 16,0 1 0-16,-1-3 0 0,2 2-272 0,-1-5 16 15,0 0 0-15,1 0-20096 16</inkml:trace>
  <inkml:trace contextRef="#ctx0" brushRef="#br0" timeOffset="3">2513 6739 43311 0,'-1'-3'1920'0,"-1"2"384"0,2 1-1840 16,0-1-464-16,0 2 0 0,0-1 0 0,1 1 0 0,-1 1 0 0,1 1 0 0,-1 2 0 0,2 3 0 0,-1 3 0 0,0 1 0 0,1 1 0 0,0 1 0 16,1 2 0-16,0-1 0 0,0 1 0 0,0-2 0 0,1 0 0 15,1-2 0-15,0 1 0 0,1 0-240 0,0-2 16 16</inkml:trace>
  <inkml:trace contextRef="#ctx0" brushRef="#br0" timeOffset="4">2300 8452 29487 0,'-2'-6'2624'0,"0"3"-2112"0,0-1-512 0,2 0 0 0,0 3 944 16,0-1 80-16,0 0 0 0,2-3 16 0,-1-1-1040 0,1-4-384 0,0-1 16 0,0 0 0 0,0 0 368 0,0-1 208 0,-1 2-16 0,0-1-16 15,0 1 656-15,-2-4 128 0,0 2 16 0,0 0 16 16,-2 2-288-16,0-1-48 0,-2 3-16 0,0 0 0 16,-1 1-176-16,-1 2-32 0,0 4-16 0,0 1 0 15,-2 1-192-15,1 3-32 0,-1 0-16 0,-2 2 0 16,1 1-176-16,-1 2 0 0,-1 0 0 0,0 1 0 15,-1 1 0-15,1 1 128 0,-1 0-128 0,-2 4 0 16,1 2 128-16,-1-1-128 0,3 2 128 0,1-1-128 16,2-1 0-16,3 0 128 0,2-2-128 0,1-1 0 15,1 0 176-15,1-1-48 0,1-2-128 0,0 1 192 16,1-2-192-16,-1 2 0 0,0-3 0 0,2 1 0 16,-2-3 0-16,2 1 0 0,1-2 0 0,0 0 0 15,1-1 0-15,2 0 144 0,1-3-144 0,3 1 128 0,1-2-128 0,2-1 160 16,2-2-160-16,4-1 160 0,-1-2-160 0,1 1 0 15,1-3 144-15,-1 1-144 0,-3-1 0 0,1-1 0 16,0-1 0-16,-1 1 0 0,-3-1 0 0,-1 1 0 16,-2 0 0-16,-2-1 0 0,-1 0 0 0,-3 1 144 15,-1-1-144-15,-3-2 0 0,-1 1 0 0,-2 0 0 16,-2 0 0-16,-1-1 0 0,-1 1 128 0,0-1-128 16,1 1 0-16,0 2 0 0,0-1 384 0,0 3-48 15,3 0 0-15,-1 2 0 0,1 1-16 0,0 0 0 16,2 3 0-16,-1-1 0 0,1 2-320 0,0 1 128 15,1 1-128-15,-1-1 0 0,0 4 0 0,1 0 0 0,0 0 0 0,0 3 0 16,1 1 0-16,0 2 0 0,-1 0 0 16,1 0 0-16,1-1 0 0,0 0 0 0,0 1 0 0,1 0 0 15,0-2 0-15,2 2 0 0,1 1 0 16,2-2 0-16,-2-1 0 0,2 0 0 0,2 2 0 0,-2-2 0 16,1-1 0-16,0 0 0 0,-2 1 0 0,0-2-192 31,-2 1-480-31,1-1-96 0,-3 1-32 0,0-1-18240 0</inkml:trace>
  <inkml:trace contextRef="#ctx0" brushRef="#br0" timeOffset="5">2471 8685 42383 0,'-4'-3'1872'0,"1"0"400"15,0 0-1824-15,1 0-448 0,2 2 0 0,1-1 0 0,0 0 0 0,0-3-288 0,1-1 32 0,2-4 16 0,0-2-64 0,3-1-16 0,0 1 0 0,3 1 0 16,0 0-592-16,1 1-128 0,-1-1-32 0,0 3 0 0,-2 0 560 0,-1 3 96 0,-1 0 32 0,0 1 0 16,-2 1 1008-16,0 0 208 0,-2 3 32 0,0 0 16 15,0 0-368-15,-2 1-80 0,0 2-16 0,0 0 0 16,-1 1-176-16,0 1-48 0,-1 2 0 0,1 0 0 16,-1 0-192-16,0 1 0 0,1 1 128 0,-1-1-128 15,-1 2 0-15,-1-1 0 0,1 1 0 0,-2 2 0 16,0-2 0-16,0 1 0 0,-1 1 0 0,0-2 0 15,0 0 0-15,0 1 0 0,-1-1 0 0,2 0 0 16,0-2 208-16,1 1 112 0,1 1 0 0,0-1 16 16,2 0 112-16,2-1 0 0,1 0 16 0,1-1 0 15,1-1-80-15,0 0-32 0,1-1 0 0,2 0 0 16,2-1-352-16,0-1 128 0,2 2-128 0,0-3 0 16,2 1 0-16,0-1 0 0,-1 0 0 0,0-1-192 15,2-1-432-15,-2 2-80 0,0-1-32 0,-1 1-18288 16</inkml:trace>
  <inkml:trace contextRef="#ctx0" brushRef="#br0" timeOffset="6">2255 10343 29487 0,'-1'-1'2624'0,"0"1"-2112"0,1 0-512 0,-1 0 0 0,1 0 784 0,-2-2 48 0,0 2 16 0,1-2 0 16,-4-1 64-16,1 1 16 0,-1-2 0 0,0 0 0 16,1 2-928-16,-1-3-224 0,0 0-32 0,-1 1 0 15,-1 1 480-15,0-1 96 0,0 2 0 0,-1 1 16 16,-2 2-16-16,-1 2-16 0,-2 2 0 0,0 0 0 16,0 1-144-16,-3 3-32 0,-2 3 0 0,-1 0 0 15,1 0-128-15,1 2 0 0,0 1 0 0,1-1-176 0,3 1 176 16,2-2 0-16,2 0 128 0,2 0-128 0,2 1 608 15,1-1 48-15,3 1 16 0,1 0 0 0,1-3-448 0,2 1-96 16,0-3 0-16,2 1-128 0,1-3 0 0,1 1-224 16,0-2 16-16,1-3 0 0,-1 1 48 0,2-3 16 15,1-1 0-15,-1-1 0 0,2 0 144 0,0-2 0 16,1-2 0-16,0 0 0 0,0-2 0 0,0 1 272 16,-1 0-32-16,1-3-16 0,-1 1 32 0,-2 0 0 15,1-1 0-15,-1-2 0 0,-1 1-128 0,-1-1-128 16,0-1 176-16,-1 0-176 0,0 0 0 0,-1 0 0 15,0 0 0-15,0-2 0 0,-1 1 0 0,-1 3 160 16,0-1-160-16,-2 4 128 0,2 1 16 0,-2 3 0 16,-1 0 0-16,0 3 0 0,0 0-144 0,0 2 160 15,0 2-160-15,1 1 160 0,0 0 32 0,-1 3 16 0,2 1 0 16,0-1 0-16,-1 2-208 0,1-1 0 0,0 0 0 0,-1 0 0 16,2 3 240-16,-1-2 0 0,0 0 0 0,0 2 0 15,1 0 96-15,-1-1 32 0,0 1 0 0,-1 0 0 16,1-2-176-16,0 1-48 0,-1-1 0 0,0-1 0 15,1 1-144-15,0-3 0 0,0 1 0 0,0-1 0 16,1-2-384 0,-1 0-48-16,2-2-16 0,-1 0-12800 0,1-1-2576 0</inkml:trace>
  <inkml:trace contextRef="#ctx0" brushRef="#br0" timeOffset="7">2348 10527 50687 0,'0'-1'2240'0,"-1"-1"464"0,1 1-2160 0,0 0-544 0,0 0 0 0,1 1 0 0,1 0-1248 0,0-1-352 0,3-2-80 0,2 0-16 15,1 0 560-15,2 0 112 0,1-1 32 0,0 1 0 0,1 2 576 0,0-1 112 16,0 1 32-16,-1 1 0 0,-1 0 272 0,0 0 0 16,-1 1 0-16,-1 2 0 0,0-2 224 0,-2 2 96 15,0 0 32-15,-2 0 0 0,-1 0-32 0,0 2-16 16,-2-2 0-16,-2 2 0 0,0 0-176 0,-1 1-128 0,-2 0 192 16,-1 0-192-16,1-1 128 0,-2 0-128 15,0 0 0-15,1 0 0 0,-1-1-224 0,1 0-96 0,0-2-32 16,2 0 0-16,-1-2 112 0,1 0 32 0,2-2 0 0,0 0 0 15,1 0 208-15,2 0 0 0,-2 0 0 0,2 0 160 16,1 1 96-16,-1-1 0 0,1 2 16 0,0 0 0 16,-1 0-272-16,2 0 0 0,-1 1 0 0,0 1 0 15,0 1-240-15,1 0-48 0,0 1-16 0,-1 2 0 16,1 0-176 0,0 1-32-16,0 0-16 0,0 0 0 0,0 0 384 0,2 0 144 0,-1-1 0 0,0 1-144 15,0 0 272-15,0-1 48 0,0 2 16 0,1-1 0 16,-1-1 192-16,0 1 32 0,-1 1 16 0,0-1 0 0,-1 0-272 15,0 1-160-15,-2-2 192 0,0 2-192 0,-1-1 224 0,-1 1-64 16,0 1-16-16,-1-1 0 0,0 0-144 0,-1-1 160 16,0 0-160-16,-1 1 160 0,0-2 112 0,0-1 32 15,0 2 0-15,-1-2 0 0,1-1 0 0,-1 1 0 16,-1 1 0-16,0-2 0 0,-2 3-144 0,-1-2-32 16,-1 3 0-16,-1-1 0 0,1-2-128 0,-2 2 0 15,-2-2 0-15,-2 1 0 0,-2 0-320 0,-1 0 48 16,-1-3 16-16,-1-2-19328 0</inkml:trace>
  <inkml:trace contextRef="#ctx0" brushRef="#br0" timeOffset="8">4629 7015 33167 0,'0'-3'2944'0,"0"0"-2352"0,-1 1-464 0,0 2-128 0,1-2 1280 0,-1 2 224 0,0-3 48 0,-1 0 16 0,-1-2-1216 0,-1 0-352 15,-1 2 144-15,-1-1-144 0,0 2 0 0,-2 0 0 16,0 2 0-16,-1 1 0 0,-1 0 0 16,0 2 0-16,-2-1 0 0,-1 1 0 0,-1 2 0 0,-1 0 0 15,-1 0 0-15,-1 1 0 0,-1 0 192 0,-1 1 112 16,-2 1 16-16,-2 1 16 0,0-1-176 0,-1 3-32 15,-1 1-128-15,-1-2 192 0,2-1-64 0,0 1 0 16,-1 0-128-16,-1 0 192 0,-1 2-64 0,1 1 0 16,0 0-128-16,1-1 192 0,3 0-192 0,-2 1 0 15,0 2 128-15,-1-1-128 0,-1 1 0 0,1 1 0 16,0 1 0-16,1 0 0 0,1 1 192 0,1-1-48 0,0 1-16 16,1-1 0-16,0 1 48 0,1 1 0 0,-1 1 0 0,1 1 0 15,-1 1-32-15,-1 3 0 0,-1 1 0 0,0 1 0 16,1-2-144-16,1 0 0 0,2-2 0 0,0 0 0 15,3-1 0-15,-2 3 0 0,0 1 176 0,0 1-176 16,1-1 0-16,0-1 0 0,0 0 0 0,1-1 0 16,0 2 0-16,0-1-128 0,-1 3 128 0,1-1 0 15,-2 1 0-15,2 0 0 0,-1-2 0 0,0 1 0 16,0 0 0-16,1 4 272 0,-1-1-48 0,3 1-16 16,-1 3 16-16,2-3 0 0,1-1 0 0,2-2 0 15,0 0-16-15,1 0 0 0,1 4 0 0,-1 0 0 0,2 1-208 16,0-1 0-16,1-3 0 0,1 2 0 0,-2 0 0 15,1 2 0-15,-1 2 0 0,0-1 0 0,-1 0 0 16,-1 1 0-16,0-1 0 0,0 1 0 0,-1 3 0 16,0 0 0-16,0 0 0 0,1 1 0 0,0 0 128 0,1-1-128 15,2-4 0-15,1 1 0 0,2 1 192 0,2-3-48 16,0-2-16-16,1 0 0 0,2 1-128 0,1-1 0 16,0 2 0-16,1-2 0 0,1 0 0 0,-1-1 0 15,0 1 128-15,-1 0-128 0,2 2 0 0,-1 0 160 16,1 1-160-16,0-1 160 0,0-5-160 0,0 2 0 15,2 2 0-15,0 1 0 0,1 2 0 0,-1 0 128 16,1-2-128-16,1-1 0 0,-1 1 128 0,1 0-128 16,1 2 128-16,-1-2-128 0,2-1 0 0,0-1 0 15,0-2 0-15,0 0 0 0,1 1 160 0,1-2-160 16,1 1 192-16,1 0-192 0,0-1 192 0,1-1-192 0,1-3 192 16,0 3-192-16,2 0 0 0,0 1 0 0,0 1 0 15,0-2 0-15,1 2 0 0,-1-2 0 0,1-1 0 0,0 0 0 16,0-3 0-16,0 0 160 0,2 1-160 0,2-1 192 15,2 2 0-15,0-2 0 0,0-2 0 0,1-2 0 16,1 0 144-16,-1-3 48 0,-1-1 0 0,1-2 0 16,1 2-256-16,4 0-128 0,3-1 128 0,-1-1-128 15,0 2 0-15,0-2 0 0,3-1 0 0,0 1 0 16,0-1 0-16,-1 1 128 0,-1-1-128 0,-1-1 128 16,1 0-128-16,1 0 0 0,0-1-176 0,1 0 176 15,-2 0 0-15,1-3 0 0,2 0 0 0,0-1 0 16,2-1 0-16,0 1 0 0,1-2 0 0,-1-1 0 0,-1-2 0 15,1 1 0-15,2-2 0 0,0 0 0 0,-2 0 0 16,3-2 0-16,-1 1 0 0,1-2 0 0,0 0 0 16,-3-1 0-16,0 1 0 0,-1-2 0 0,1-1 160 0,-1 1-160 15,2 0 128-15,-3-2-128 0,-1 0 0 0,0-1 0 16,1-1 128-16,0-1-128 0,1 2 192 0,-3-1 0 16,-1-1 0-16,-2-1 0 0,-2 2 64 0,2-1 0 15,2-1 16-15,-2-3 0 0,-1 1-80 0,-6 3-32 16,-5 1 0-16,4-4 0 0,6-3-160 0,4-3 0 15,2 0 0-15,-2 0 128 0,-2 0-128 0,-2-1 0 16,-2 0 0-16,1-4 128 0,0 1-128 0,0-2 0 16,0-3 0-16,-2 2 0 0,-1-2 0 0,-1 2 0 15,-1-3 0-15,-2 1 0 0,0 1 0 0,-1-2 0 16,2-2 0-16,-2 0 0 0,0 1 0 0,-1 0 0 0,0-1 0 16,-2-1 0-16,-1 1 0 0,-1-1 0 0,0 0 128 0,-1-1-128 15,1 2 320-15,-2-1 0 0,0 1-16 0,0-1 0 16,0-1-128-16,-2-4-32 0,1 0 0 0,-1 1 0 15,-2-1-144-15,0 0 0 0,-2-1 0 0,0-2 0 16,-1 0 0-16,0-3 0 0,-1-1-176 0,0 0 176 16,-1-1-288-16,0 1 32 0,1 0 0 0,0-1 0 15,-1 3 128-15,1-1 128 0,-1 0-192 0,1 0 192 16,0 1-192-16,-1-1 192 0,0 1-192 0,-1 1 192 16,-2 1-176-16,0 1 176 0,-1 1-160 0,-2 1 160 15,-1-3 144-15,-1 0 128 0,-1 0 32 0,0 3 0 16,-1 3-96-16,-1 0-16 0,-1-2 0 0,-1-2 0 15,-1 0-192-15,-2 1 176 0,1 0-176 0,-2 0 160 0,1 3-160 16,0-3 0-16,0-1 0 0,-2 1-176 16,1 2 176-16,0 1-208 0,0 2 80 0,0 0 128 0,-2-3-128 0,-1 1 128 15,-1 0 0-15,0 3 0 0,-1 0 0 0,-1 1 0 16,-2-1-144-16,-1 0 144 0,2 3 0 0,-2 0 0 16,0 2 0-16,-1 1 0 0,0 2 0 0,0-1-128 15,-3 2 128-15,-2-3 0 0,-2-1 0 0,-1 1 0 16,1 1 0-16,0 0 0 0,0 2 0 0,-2-2 0 15,0 4 0-15,-1-2 0 0,3 1 0 0,-1 2-128 16,-1-3 128-16,2 2 0 0,-1-1 0 0,0 0 0 16,-1 1 0-16,-1 2 0 0,-1-2 0 0,2 2 0 15,0 1 0-15,3 0 0 0,1 1 0 0,-3 0-128 16,-2 0 128-16,-1 0 0 0,-2 1-192 0,0 2 32 16,1 0 0-16,-1 0 0 0,1 1 160 0,-3 1 0 0,-1 0-144 15,-1 1 144-15,1 1 0 0,0 0 0 0,1-1 0 16,1 1 0-16,0-1-128 0,0 0 128 0,-1 1 0 0,2-1 0 15,2 0 0-15,0 1 0 0,-2-1 0 0,-1 1 0 16,0-1 0-16,-1 2 0 0,2 1 0 0,1-1 0 16,0 1 0-16,0 2 0 0,1 0 0 0,-2 1 0 15,-1 3 0-15,1 0 0 0,4 0 0 0,-1-1 0 16,0 2 0-16,-1 0 0 0,2 2 0 0,0 0 0 16,2 1-544-1,2 0 16-15,1 0 0 0,1-1 0 0,2 0-672 16,2 0-128-16,3-1-16 0,1 1-19760 0</inkml:trace>
  <inkml:trace contextRef="#ctx0" brushRef="#br0" timeOffset="9">7766 6680 35935 0,'-7'-3'3200'0,"2"1"-2560"0,1 1-512 0,3-1-128 0,0 2-352 0,-1-2-96 0,-3 0 0 0,-4-3-16 0,-3 0 672 0,-1-1 144 0,0 0 32 0,0 1 0 0,2 0 112 0,1 0 16 16,-1 2 16-16,0 0 0 0,0 1-352 0,-1 0-176 0,-1 0 160 0,0 2-160 16,-2 0 0-16,-1 2 0 0,0-1 0 0,-2 2 0 15,1 0 0-15,-2 0 0 0,1 2 0 0,-3-1 0 16,-1 0 0-16,0 1 0 0,0 0 0 16,-2 0 0-16,1-2 0 0,0 0 0 0,1 0 0 0,-2 1 0 15,0 1 192-15,-1-1-16 0,0 2 0 0,0 0 0 16,0 0 128-16,1-1 16 0,2 0 16 0,0-1 0 15,2 1-336-15,-3 0 128 0,0 1-128 0,-1 0 0 16,5 0 0-16,-3-1 0 0,-2 3 0 0,-3 0 0 16,-2 2 0-16,1-1 0 0,-1 2 0 0,0 1 0 15,-2 0 0-15,1 1 0 0,0 0 0 0,0 2 0 16,0-3 0-16,-1 0 128 0,1 0-128 0,2 1 0 16,3-1 0-16,-2 1 0 0,-3 2 0 0,1 1 0 0,-1 1 0 0,2 0 0 15,0-1 0-15,2 2 0 0,0-1 304 16,0 1-16-16,1 1 0 0,1-1 0 0,0-1-288 0,0 0 0 15,2 0 128-15,-1 2-128 0,-1 0 0 0,1 2 0 16,0-2 0-16,0 3 0 0,-2 1 0 0,1 1 0 16,-1-1 0-16,0 2 0 0,1-3 0 0,-1 3 0 15,0 0 0-15,0 3 0 0,0-1 0 0,2 2 160 16,0 0-160-16,2-1 128 0,1 0 112 0,1-1 16 16,2 0 0-16,0-1 0 0,2 3-16 0,-2 0 0 15,2 0 0-15,0 0 0 0,1-2-240 0,0 0 144 16,2 1-144-16,0 2 128 0,0 1-128 0,1 2 0 15,0 0 0-15,0 0 0 0,0-1 0 0,1-1 0 16,-2 2 0-16,0 3 0 0,-1 2 0 0,1-1 0 0,0-1 0 16,0-1 0-16,0 3 176 0,0 0-48 15,0 4-128-15,0-1 192 0,1-3-192 0,0 2 0 0,2 2 0 16,-1 0 0-16,1 0 176 0,2 1-16 0,0-4 0 0,1-2 0 16,2-4-160-16,0 2 0 0,2 6 144 0,1-1-144 15,-1-4 192-15,2 1-48 0,1-1 0 0,1 1 0 16,0 1-144-16,2 1 0 0,-1-3 0 0,-1-1 0 15,1-1 0-15,0 4 0 0,2 1 0 0,-1 2 0 16,0-2 0-16,1 0 0 0,0-2 0 0,0 3 0 16,1 0 192-16,0-1-64 0,-1-4 0 0,2 0 0 15,-1 3 96-15,3 3 16 0,1-1 0 0,-1-1 0 16,1-3-64-16,0-1-16 0,2 2 0 0,0-2 0 16,1 1-32-16,0-1 0 0,0 0 0 0,0-2 0 0,1 1-128 15,0-2 160-15,-1-1-160 0,1 1 160 0,3-1-32 16,0-1-128-16,0-4 192 0,0 1-64 0,2 2 64 15,2 0 0-15,0 0 0 0,0 0 0 0,1 0-64 0,-1-2-128 16,0 0 192-16,-1 0-64 0,-1-3-128 0,0 2 0 16,1 0 144-16,3 1-144 0,1 0 144 0,-1-2-144 15,0 0 192-15,1-3-192 0,-2 2 0 0,0-3 0 16,0 0 0-16,0-2-144 0,2 0 144 0,2-1 256 16,4 1-64-16,-1-2-16 0,2 0-176 0,-1-4 128 15,0 1-128-15,1-3 128 0,-2-1 64 0,2 0 16 16,1 2 0-16,1-2 0 0,-3 2-208 0,1 0 0 15,-2-1 0-15,1 0 0 0,1 0 0 0,1 0 192 16,-1-1-16-16,0 0-16 0,0-1-160 0,-1 1 0 16,1-1 0-16,2-1 0 0,1-1 192 0,2-1-64 15,-1-2 0-15,1 1 0 0,0-1-128 0,0 0 0 0,2 0 0 16,1-2 0-16,1 1 0 0,0-3 0 0,-1 0 0 0,0-3 0 16,2 2 160-16,0-2-160 0,2 0 192 0,-1 0-192 15,-3-1 0-15,1 2 0 0,1-1 0 0,0-2 0 16,0 0 0-16,-1 0 0 0,-2 1 0 0,0-1 0 15,-1 0 0-15,3-1 0 0,0-3 0 0,-1 2 0 16,-2-2 272-16,2 0-48 0,2 0-16 0,0-3 0 16,0 2-208-16,-2-1 144 0,-2-2-144 0,3-2 128 15,2 0 0-15,3-1-128 0,1-1 192 0,-1-2-64 16,-1-1-128-16,1-2 0 0,0-1 0 0,-1-2 0 16,-1 0 0-16,1-1 0 0,-1-1 0 0,0 1 0 0,-1 0 0 15,-2 1 0-15,-4-1 0 0,-1 1 0 0,1-2 0 16,0-2 0-16,1 0 0 0,-2 0 0 0,-1 0 0 15,-2-2 0-15,0 2 0 0,1-3 0 0,0-2 0 0,1-1 192 16,-2 1-192-16,-1-1 192 0,-3-1-192 0,0 2 0 16,-2 1 144-16,2-5-144 0,2-2 128 0,-2 0-128 15,0-1 128-15,-2 0-128 0,-3 3 128 0,0-2-128 16,3-4 128-16,-3 3-128 0,1 0 0 0,-3 0 0 16,1-2 0-16,-2 0 128 0,-1 3-128 0,-2-3 0 15,-2 1 0-15,-2 2 0 0,-1 2 0 0,-2-3 0 16,1-2 0-16,-1-1 0 0,-1 1 0 0,0 0 0 15,0-1 0-15,0-1 0 0,-2 2 0 0,0-2 0 16,0-1 0-16,-2 1 0 0,0-1 128 0,-2 1-128 16,0 3 160-16,-1-2-160 0,-2-2 0 0,0 0 128 0,0 1-128 15,-2 1 0-15,1 2 0 0,-1-1-160 16,-1-5 32-16,-1 2 0 0,1 1-48 0,-3-1 0 0,1 1 0 0,-1 1 0 16,-1 0 48-16,0 3 0 0,-3-2 0 0,-1 4 0 15,-1-2 256-15,-1 1 48 0,0 2 16 0,-1-1 0 16,0 2-192-16,-3-1 0 0,0 1 144 0,-1 0-144 15,-1 2 0-15,-1 1 0 0,0-1 0 0,0 2 0 16,0-4-160-16,-1 2 160 0,1 1-192 0,-1 0 192 16,1 1-176-16,0 0 176 0,-2-1-160 0,1 2 160 15,0 1-176-15,-3 1 176 0,-2-1-192 0,1 0 192 16,-1 2-144-16,0 0 144 0,1 2 0 0,-2-1-144 16,-2 2 144-16,-3 1 0 0,-1 3 0 0,-2 0-128 15,1 2 128-15,1 1 0 0,1 1 0 0,0 0 0 16,-1 2 0-16,-2-2 0 0,0 1 0 0,0 0 0 0,1 2 0 15,1-2 0-15,0 2 0 0,-1 0-128 0,-1 0-48 0,-2 1 0 16,2 0 0-16,1 1 0 0,2 2-80 0,-1 0-32 16,1 3 0-16,-3 0 0 0,-2 1 288 0,0-1-192 15,1 4 192-15,0 0-160 0,-3 2 160 0,-2 2 0 16,1 0 0-16,0 0 0 0,1 2 0 0,0 1 0 16,0-1 0-16,1 1 0 0,-1 0 0 0,1-2 0 15,3 3 0-15,1-2 0 0,1 1 0 0,2-1 0 16,-1 1 0-16,1-2 0 0,2-1 0 0,2 0 0 15,2 0 0-15,0-1 0 0,2 1 0 0,0-2 0 16,1 1 0-16,0-1-128 16,2-1-432-16,1 1-80 0,0-3 0 0,3 1-21344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43:52.6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1975 6805 36863 0,'-4'0'3264'0,"0"1"-2608"0,2 2-528 0,1-1-128 0,2-2 576 0,-2 4 64 0,-1 2 32 0,-1 1 0 0,0 4-544 0,0 6-128 16,-1-1 0-16,1 2 0 0,2 4-176 0,0 1-16 0,0 0 0 0,1 4 0 0,0 2-960 0,0 3-192 0,1-1-32 0,-4 3-16 15,1 7 400-15,-3 1 80 0,-1 5 16 0,0 0 0 16,-3-2 704-16,0-3 192 0,-1 1 0 0,2-2 0 0,-1-6 0 15,0-2 0-15,2 0 0 0,1-7 0 16,1-3 0-16,0-5 0 0,2-2 0 0,1-6 0 16,1-4-528-16,1 0-32 0</inkml:trace>
  <inkml:trace contextRef="#ctx0" brushRef="#br0" timeOffset="474.06">1705 6719 35007 0,'-10'-12'1552'0,"4"2"320"0,1 4-1488 0,3 1-384 0,2 4 0 0,0 1 0 15,1-3 224-15,-1 1-32 0,2-3 0 0,1-1 0 16,2 0-192-16,2-4 0 0,3 1 0 0,3-1 0 15,3 0 0-15,2 2 0 0,6-5 128 0,2 3-128 0,5-2 0 16,6-2 0-16,5 2 0 0,3 0 0 0,4 2 400 16,-2 1-16-16,0-1 0 0,-3 4 0 0,-1 0-384 0,-2 2 0 15,-2 4 0-15,-4 1 0 16,-1 6 0-16,-6 1 0 0,1 2 0 0,-3 2 0 16,0 5 0-16,-2 1 0 0,-1 4 0 0,-4 1 0 0,-1 1 0 0,-3 2 0 15,-2 5 0-15,-2 1 0 0,-3-1 0 0,-2 1 0 16,-2-3 0-16,-2-1 0 0,-1-3 0 0,-1-3 0 15,-2 2 0-15,-3-3 0 0,-1-3 0 0,-4 0 0 16,-3-2 0-16,-3-1 0 0,0-3 288 0,-6 0 128 16,-3-1 32-16,-3 1 0 0,-2 0-208 0,-2-2-48 0,-3 0 0 15,-2-2 0-15,-2 2-192 0,-2-4 0 0,-2 1 0 16,-1-4 0-16,5 0-384 0,-1-3 0 0,2 0-16 0,2-3 0 31,5 0-432-31,0 0-96 0,2-1-16 0,1 0 0 16,2 0-656-16,4 1-144 0,2 2-32 0,4 1 0 0,4 3-1056 15,2 0-224-15,4 1-32 0,2 0-6272 16</inkml:trace>
  <inkml:trace contextRef="#ctx0" brushRef="#br0" timeOffset="917.53">3048 6514 30399 0,'-1'-8'1344'0,"0"1"288"0,-1 4-1312 0,1-1-320 16,1 4 0-16,-1-3 0 0,1 3 0 0,-1-3 144 0,-2 0-144 0,-1 0 0 0,-2 0 208 0,-1 3-64 0,-2 3-16 0,-1 0 0 0,-1 6 96 0,0-3 16 0,0 5 0 0,-1 0 0 0,-1 2-240 0,0 0 0 0,-2 6 0 0,-3 1 0 0,1 4 0 0,-3 1 0 0,-1 5 0 0,-2 3 0 16,-2 6 256-16,-2-1 96 0,1 3 32 0,-1 1 0 15,2-1 208-15,0 2 48 0,2-2 16 0,-2 3 0 0,0 1-48 16,1 2-16-16,0 1 0 0,3-1 0 0,1 0-80 0,4-3 0 15,4-3-16-15,4-6 0 16,4-3-368-16,2-4-128 0,5 1 0 0,3-3 144 16,3-1-144-16,3-1 0 0,3-1 0 0,1-1 0 15,2 0 0-15,2 0 0 0,2 1 0 0,2-1 0 32,1-4-512-32,1 5-48 0,2-1 0 0,2 0-16448 0</inkml:trace>
  <inkml:trace contextRef="#ctx0" brushRef="#br0" timeOffset="1607.15">3456 7178 2751 0,'-6'-3'256'16,"0"3"-256"-16,0-3 0 0,1 3 0 0,2 0 4128 0,1 0 784 0,-2 0 144 0,-1 0 48 0,-5 3-2992 0,-2-3-608 0,-6 3-112 0,0 0-32 0,-1 2-848 0,0 0-160 0,-1 1-32 0,-1-2-16 0,-1 4-304 15,-1 0-304-15,0-2 64 0,-1 4 16 0,1 0-48 0,1 1-16 0,-2 2 0 0,3 2 0 16,0-1 928-16,1 1 176 0,3 1 32 0,1 0 16 15,2 0 864-15,3 0 192 0,1 2 16 0,3 2 16 16,2 1-1312-16,4-1-256 0,2 1-48 0,3-5-16 16,2 3-320-16,2-6 0 0,1 0 0 0,3-1 0 0,2-5 0 15,2 2-288-15,3-3 48 0,0 0 16 16,-1-2-656-16,0-1-128 0,2-3-16 0,-1 0-16 16,0-3-128-16,1-3-32 0,-1 0 0 0,-2-2 0 15,2 0 560-15,-1-6 96 0,-1-1 32 0,2-3 0 0,-3 0 512 0,0 0 0 16,-1-1 128-16,0-3-128 0,0 0 1024 0,-3-3 96 15,2 0 32-15,-4-1 0 16,-1 0-80-16,-1-1-16 0,-3 1 0 0,-3 6 0 0,0-1-432 0,-2 8-96 16,-2 0-16-16,1 5 0 0,-1 4-192 0,-2 4-64 15,0 3 0-15,-2 0 0 0,1 3 320 0,0 2 48 0,0 1 16 16,1-1 0-16,2 2-480 0,-1 2-160 0,2 0 0 0,0 2 144 16,2 0-144-16,-1 1 0 0,1 1 0 0,1 2 0 15,0-1 0-15,-1-1 0 0,2 5 0 16,1-2 0-16,-1 6-336 0,0-1 0 0,0 0 0 0,1 1-11104 31,0-3-2208-31</inkml:trace>
  <inkml:trace contextRef="#ctx0" brushRef="#br0" timeOffset="2026.63">3743 7564 35935 0,'0'-4'3200'0,"0"4"-2560"0,1 0-512 0,1 0-128 0,-1 0 880 0,0 0 144 0,1 0 48 0,2 0 0 0,1 2-912 0,0 3-160 0,0 1 0 0,0 4 0 0,-3 2-160 0,0 4 160 0,-1 3 0 0,-2 3-144 0,-2 1-688 0,-1 6-144 0,1 4-32 0,-1 1 0 0,2-1 176 16,-1-1 16-16,4-1 16 0,1-3 0 0,0-2 32 0,2-1 16 0,1-3 0 0,1-2 0 31,1-1-896-31,0-7-176 0</inkml:trace>
  <inkml:trace contextRef="#ctx0" brushRef="#br0" timeOffset="2769.7">4371 6881 35007 0,'-4'3'3120'0,"1"-2"-2496"0,0 2-496 15,3-1-128-15,0 2 160 0,0-2 16 0,-2 5 0 0,-2 4 0 0,0 6-176 0,1 5 0 0,0 0 0 0,1 2 0 0,2 3 0 0,1 2 0 16,0 0 0-16,3 2-176 0,2 0 176 0,0 1 0 0,3 0 0 0,0-1 0 0,-1-1-192 0,1-3-16 0,1-1 0 0,-3-4 0 16,1-1-816-16,-2 2-144 0,-1-5-48 0,0 0 0 15,-2 0-576-15,0-2-128 0,-2-1-32 0,-2-3-9568 0</inkml:trace>
  <inkml:trace contextRef="#ctx0" brushRef="#br0" timeOffset="3056.92">4134 7251 40543 0,'4'-6'1792'0,"-1"0"384"0,3 2-1744 0,1 0-432 16,-1 2 0-16,0 0 0 0,1 0 272 0,7-3-16 15,8 2-16-15,10-5 0 16,3 0-240-16,2 1 0 0,-2 1 0 0,-3 0 0 16,1 2-1056-16,-2 1-96 0,-1 0-32 0,-2 1-10336 0,-1 0-2048 0</inkml:trace>
  <inkml:trace contextRef="#ctx0" brushRef="#br0" timeOffset="3718.97">4842 6509 13823 0,'-2'6'1216'0,"-1"-1"-960"0,1 2-256 0,1-1 0 0,1-3 4528 0,0 1 848 16,3 2 192-16,-1 1 16 31,0 5-4816-31,2 6-976 0,2 6-192 0,0 4-48 15,3 1-128-15,-1 4-16 0,1 3-16 0,0 1 0 16,-1 2-208-16,-1-1-32 0,-1 0-16 0,-2 3 0 0,-3 2 512 0,-1 3 96 0,-3 0 32 0,0 2 0 16,-4-1 224-16,1-2 0 0,1-5 0 0,-1-8 0 15,0 3 784-15,1-10 112 0,1-5 0 0,-1-2 16 16,2-4 1264-16,-1 1 256 0,-1-5 64 0,1 2 0 16,-1-3-1488-16,2-2-304 0,-1-1-48 0,0-3-16 15,0 0-512-15,1 0-128 0,-2-6 0 0,0 0 0 0,0-4 0 16,0-2 0-16,1-4 0 0,2-3 0 0,1-1 0 15,1-1 0-15,0 0 0 0,3-3 0 0,2 1 128 16,3 0 0-16,0 2 0 0,2 2 0 0,0 0-128 0,1 5 0 16,-2 3-192-16,1-1 192 0,2 2 0 0,2-2 0 15,-1 3 0-15,1-1 0 0,-3 2 0 0,4 1 0 16,3 0 0-16,3-2 0 0,0 4-128 0,0 2 128 16,0 0 0-16,-2 0 0 0,-3 2 0 0,0-1 0 15,3 4-144-15,3 2 144 16,0-1-640-16,1 1-80 0,-4-3-16 0,0 2 0 15,-3-1 224-15,-1 1 32 0,-2-1 16 0,-2 4 0 0,-1-1 464 0,-3 2 0 0,-4-2-128 0,0 3 128 16,-2-1 176-16,-2 0 80 0,-2 0 0 0,-2 2 16 16,0-2 288-16,-1 1 48 0,-1 3 16 0,-1-5 0 15,2 0-464-15,-2 1-160 0,-4 2 0 0,0 2 144 16,1-3-144-16,-1 0 0 0,0 0 0 0,3-1 0 16,-3-4 0-16,2 2 0 0,1-2 0 0,-1-1 0 15,-1 0 0-15,1 0 0 0,1-4 0 0,0 2 0 16,-2-3-128-16,-2 2-16 0,-2-2 0 0,-5-2 0 15,-1-1-1120-15,-1-2-208 0,1-1-64 16,1-3-14400-16</inkml:trace>
  <inkml:trace contextRef="#ctx0" brushRef="#br0" timeOffset="4289.91">5808 6402 30399 0,'-4'2'2704'0,"2"1"-2160"0,1-2-544 0,1 1 0 0,0 2 1184 0,0 1 128 0,0 2 32 0,-2 6 0 0,0 5-1184 0,2 7-160 0,0 7-176 0,1 3 48 0,2 3-80 0,-1 4-16 0,2 4 0 0,0 2 0 16,2 5-336-16,0-2-64 0,1 3-16 0,0 3 0 0,-1-2 448 0,0 2 192 0,1 2-192 15,-2 4 192-15,-2-2 576 0,-2-4 256 0,0-8 32 0,-2-4 16 16,-3 2-176-16,1 3-48 0,-2-2 0 0,0-1 0 16,-2-6-528-16,1-5-128 0,0-2 0 15,-1-2 0-15,-1-6 0 0,2-2 0 0,-1-8 0 16,-1-3 0-16,2-1-928 0,-1-6-112 16</inkml:trace>
  <inkml:trace contextRef="#ctx0" brushRef="#br0" timeOffset="4983.59">6482 7042 40543 0,'-6'6'3600'0,"2"1"-2880"0,4-1-576 0,1-5-144 0,2 2-704 0,-2 0-160 15,-1 6-32-15,-1 4-16 0,0 6-304 0,-2 3-64 0,1 4-16 0,-2 3 0 0,0-1-640 0,-1 1-128 0,0 1-32 0,-1-1 0 16,0-1 128-16,-1-3 32 0,-2-1 0 15,0-1 0-15,1-3 1520 0,-1-2 416 0,-1-4-128 0,0 1-7904 16</inkml:trace>
  <inkml:trace contextRef="#ctx0" brushRef="#br0" timeOffset="5171.02">6246 7181 41471 0,'-3'-3'3680'0,"3"3"-2944"0,2 0-592 16,0 0-144-16,2 0 704 0,1 0 128 0,3 0 0 0,5-2 16 31,7 1-1056-31,4-2-224 0,5-1-32 0,2-1-16 0,-2 2 80 0,1-1 16 0,-2 2 0 0,1 0 0 32,-2-3-1296-32,-1 4-256 0</inkml:trace>
  <inkml:trace contextRef="#ctx0" brushRef="#br0" timeOffset="5537.72">7268 7026 39615 0,'-4'-6'1760'0,"0"0"352"0,1 0-1680 0,2 2-432 0,1 1 0 0,0 0 0 15,0 0 0-15,0-4 0 0,-1-2 128 0,-2-3-128 16,0-1-672-16,-4 4-160 0,1 0-48 0,-2 4 0 16,-2 4-1360-16,-3 2-288 0,0 4-48 0,-2 4-16 15,-1 3 96-15,-1 0 32 0,-1 6 0 0,0 0 0 0,-1 4 2288 0,1 3 464 0,2 4 96 0,1-1 0 16,2 3 2144-16,2 1 416 0,0 3 96 0,2-1 16 15,1 1-560-15,0 0-96 0,1-1-32 0,2-2 0 16,1-1-1520-16,3-2-304 0,0-3-64 0,2-4-16 16,3-2-464-16,3-2 128 0,3 1-128 0,2-3 0 0,2-4 0 15,3-2 0-15,3-4 0 0,4-3 0 0,3-3 0 16,4-3 0-16,1-3 0 0,1-1-18224 16</inkml:trace>
  <inkml:trace contextRef="#ctx0" brushRef="#br0" timeOffset="6044.74">7324 6122 26719 0,'-12'1'2368'0,"1"2"-1888"0,4-1-480 0,5-2 0 0,1 2 2320 0,-2 0 368 0,-3 1 80 0,-5 0 16 0,-3 3-1936 0,3 1-384 0,3-1-80 0,5 4 0 0,4-2-208 0,7 4-48 16,4-1 0-16,8 5 0 0,8 1-128 0,7 7 160 0,7 2-160 0,6 2 160 0,7 4 240 0,1 5 48 16,4 4 16-16,-5 1 0 0,-8-5-464 0,3 5 0 15,1 8 0-15,-2 2-160 16,-1 4-352-16,-3 4-64 0,-3-7 0 0,-6 1-16 15,-3-5-144-15,-4 0-32 0,-5 3 0 0,-3 0 0 0,-2-1 1152 0,-4 1 208 0,-3 1 48 16,-2 0 16-16,0-2 208 0,-3-4 32 0,1-3 16 16,-2 1 0-16,-1-1-640 0,0 1-128 0,-4-4-16 15,-3-1-128-15,-3-1 0 0,-4-2 0 0,-2 1 0 0,-5-3 0 16,-2-1 0-16,-5 1 0 0,-6 0 0 0,-4-3-192 16,-3 0-1200-1,-3-1-224-15</inkml:trace>
  <inkml:trace contextRef="#ctx0" brushRef="#br0" timeOffset="8597.28">1873 8367 43311 0,'-3'-3'3840'0,"-1"3"-3072"0,3-2-608 0,2 2-160 0,0 2-448 0,-1-2-112 0,0 0-16 0,-1 3-16 0,1-3 400 0,1 6 192 0,0 0-192 0,1 4 192 0,0 2 0 0,-2 2 0 0,1 2 0 0,-1 5 0 15,0 5-640-15,-1 5-96 0,-1 1-32 0,-3 6 0 0,-1 6 448 0,-1 0 64 16,0 4 32-16,1-1 0 0,0-6 224 0,2 0 0 16,1-6 0-16,2-1 0 0,2 0 304 0,1-1 0 0,0-5 0 15,2 5 0-15,0-2 176 0,-2-3 32 0,2-5 16 0,-2 0 0 16,1 0-528-16,-1-5 0 15,1-2 0-15,-1-2-11888 0,1-1-2480 0</inkml:trace>
  <inkml:trace contextRef="#ctx0" brushRef="#br0" timeOffset="9040.84">1718 8367 41471 0,'-8'-10'1840'16,"3"4"368"-16,3-1-1760 0,0 2-448 0,4 4 0 0,0-1 0 0,4-1 240 0,1-2-48 16,2-3 0-16,5-6 0 0,2 2-192 0,1-1 0 0,1 3 0 0,-2 2 0 15,-1 2-144-15,-2-1 144 0,1 6-208 0,-1 1 80 16,2 4-64-16,0 2 0 15,1 0 0-15,0 4 0 0,3 3 192 0,2-4-208 0,0 4 80 0,0-1 128 16,0-1 0-16,0 0 0 0,-1-1 0 0,-2 0 0 16,0-1 0-16,-4 1 0 15,1 0 0-15,-4 2 0 0,1 2 0 0,-4-2 0 0,-2 3 128 0,1-3-128 0,-4 5 160 16,1 1-160-16,-2-1 192 0,1-2-192 0,-1 1 0 16,0-4 0-16,-1 2 0 0,-1 1 0 15,-1-3 0-15,-3 2 0 0,0-4-208 0,-1 1 80 0,-2-1 0 16,-4-3 0-16,0 2 0 0,-3-1 0 0,-1-1 128 0,-2 0-192 15,-3-3 192-15,-1 1-192 0,-1-2 192 0,0 4 144 32,-1-5-16-32,-1 3-128 0,-2 0 192 0,-2-1-64 0,1 2 0 0,0 0-128 15,1 0-240-15,-1 0-144 0,1-2-48 0,1 2 0 16,2-2-1984-16,2 0-400 0</inkml:trace>
  <inkml:trace contextRef="#ctx0" brushRef="#br0" timeOffset="9436.54">2924 8197 42383 0,'-16'3'1872'0,"5"-1"400"15,3-1-1824-15,3 2-448 0,2-3 0 0,2 0 0 0,-2 0-1408 0,0 2-368 0,-5-2-80 0,-3 4 0 0,-1 0 1216 0,-3 1 256 0,-1 2 64 0,-4 2 0 0,-1 4-48 0,-4 6 0 0,-1 0 0 0,-2 3 0 0,-4 6 112 16,0 2 32-16,1 1 0 0,1 3 0 0,2 1 224 0,0 1 0 15,7 1 0-15,0 4 0 0,3 0 672 0,1 4 224 16,0 2 64-16,4 3 0 0,2-2-320 0,1 2-48 16,2-2-16-16,3-4 0 0,1 0-576 0,0-2-128 15,1 1-32-15,2-1 0 16,1 1-880-16,1-4-176 0,3-4-48 0,3-1 0 16,3-8-16-16,6-4-16 0,5-3 0 0,4-3 0 15,6-6-96-15,-5-2-16 0,-4-2 0 0,7-6-9648 0</inkml:trace>
  <inkml:trace contextRef="#ctx0" brushRef="#br0" timeOffset="10117.58">3466 8730 38703 0,'-4'-8'1712'0,"1"1"352"0,0 1-1648 0,2 2-416 0,1 1 0 0,0-1 0 16,0 2-1264-16,-3-2-336 0,0-2-64 0,-3-3 0 0,-3 3 32 0,-5 3 16 0,-2 6 0 0,-4 6 0 0,-3 3-1696 0,-1 4-336 0,0 1-64 0,-1 2 0 0,-1 2 1536 0,3-4 304 0,-1 4 64 0,3-2 16 15,4 0 4160-15,3 0 848 0,3-7 176 0,2 2 16 0,2 5-64 0,2-1-16 16,1 6 0-16,3 0 0 0,0 1-2048 0,1 0-432 16,0 3-80-16,2 4 0 15,2 1-1024-15,1-1-208 0,1-1-48 0,1-7 0 16,2 1-1680-16,1-9-352 0,4 0-64 0,-1-3-16 16,2-7 960-16,0-3 176 0,1 0 32 0,0-8 16 0,0 1 2832 0,-1-6 560 15,0 1 112-15,0-4 32 0,0-3 0 0,-3-2 0 16,1-3 0-16,0-3 0 0,-1-3-1520 0,-1-3-288 0,-2 5-64 15,-2-7-16 1,0-2-944-16,-1-3-192 0,-1 2-32 0,-3-1-16 0,1 1 688 0,-2 2 144 16,0 5 144-16,0 4-208 0,-1 3 448 0,0 7 80 0,-1 5 32 0,-1 2 0 15,-1 5 720-15,-1 4 144 0,0 2 16 0,-1 5 16 16,-2 1-288-16,2 3-48 0,1 6-16 0,0-1 0 16,1 1-560-16,2-3-112 0,1 3-32 0,1 0 0 15,2 0-192-15,1 1 0 0,-1 2 0 0,2-1 0 0,1 1 0 16,-1 0 0-1,1-3 0-15,1 1 0 0,1 2 0 0,2-3 128 0,0 0-128 0,2-3 0 16,1-1-576-16,3-2-176 0,2-1-16 0,5-2-15888 16</inkml:trace>
  <inkml:trace contextRef="#ctx0" brushRef="#br0" timeOffset="10536.17">3910 9012 37775 0,'2'3'1664'0,"0"-3"368"0,-2 0-1632 0,1 1-400 0,1 1 0 0,1 2 0 0,1 1 128 0,1-1-128 0,2 6 128 0,3 2-128 0,2 4-512 16,-2 3-192-16,0-1-48 0,-3 2 0 0,-3-2 592 0,-1 5 160 0,-1-3 0 0,-3 4 0 0,0 5 0 0,-2-1-144 16,1 1 144-16,-3-3 0 0,1-2-320 0,-1 1 64 15,1 1 0-15,1-5 0 16,0-1-544-16,2-4-96 0,2-1-32 0,0-5-13328 0</inkml:trace>
  <inkml:trace contextRef="#ctx0" brushRef="#br0" timeOffset="10847.39">4497 8817 43311 0,'-5'0'3840'0,"2"0"-3072"16,1-1-608-16,4 1-160 0,-1 0 0 0,1 0-192 16,1 0 32-16,1-3 16 15,3 3-336-15,4-2-64 0,4 0-16 0,4 2 0 0,3-2 320 0,4 1 64 0,3-2 16 0,1-1 0 31,2 2-1344-31,-1 0-272 0,-1-2-48 0,-4 0-14208 16</inkml:trace>
  <inkml:trace contextRef="#ctx0" brushRef="#br0" timeOffset="11415.96">5297 8200 1839 0,'-2'12'160'0,"-1"-6"-160"16,0 2 0-16,0 0 0 0,2 1 8720 0,1-3 1712 16,-1 5 352-16,0 7 64 15,-2 10-9408-15,-2 12-1888 0,0 9-368 0,0 8-80 16,-1 1 128-1,-1 1 32-15,0-5 0 0,0-4 0 0,2-3-48 0,-2-2-16 16,0-7 0-16,3-3 0 0,-1-7 800 0,0-3 272 0,1-2 0 0,-1-2 0 0,0-1 1328 16,0-1 256-16,-1-3 48 0,0-3 16 0,1-1-1312 0,-1-2-256 0,-1-3-48 0,1-2-16 15,0-1-288-15,1-2 0 16,0-2 0-16,1-2 0 0,2-5 0 16,0 0 0-16,2-5 0 0,1-4 0 0,1-2 0 0,4-2 128 0,2-2-128 0,0 0 0 15,5 0 144-15,0 6-144 16,2 1 0-16,0 2 144 0,1 6-144 0,0-2 0 0,3 6 0 0,1 0 0 15,1 2 0-15,1-2 0 0,3 0 0 0,1 3 0 16,1-3 0-16,1 3 0 0,3 3 0 0,-2-2 0 16,-1 4 0-16,-1-1-192 0,-2-1 32 0,-2 1 16 0,0 1 144 15,-5-1-192-15,-2 2 192 0,-3 3-192 0,-3-2-64 0,-4 2 0 16,-1 0-16-16,-3 4 0 16,-3-1 272-16,-3-1-192 0,-2 4 192 0,-3-1-160 0,0 1 160 0,-5-2 0 15,-2 2 160-15,0-1-160 0,3-3 192 0,-1-1-64 16,-1 0-128-16,-3-2 192 0,1 2-16 0,-3 0-16 15,1-1 0-15,-2-3 0 0,-1 0 32 0,0-2 16 16,0-1 0-16,-2-3 0 16,1 0-208-16,-1-6 176 0,3 0-176 0,-1-4 160 0,0-3-160 0,0-2 0 15,2-5 0-15,1 1-12400 16,5-3-2352-16</inkml:trace>
  <inkml:trace contextRef="#ctx0" brushRef="#br0" timeOffset="11748.21">5953 8196 46991 0,'-4'4'2080'0,"0"-4"432"0,-1 0-2000 0,3 0-512 0,1 2 0 0,1 2 0 0,0-2-304 0,0 5-144 0,-3 4-48 0,2 6 0 0,-2 9-400 0,1 2-64 0,0 5-32 0,0 4 0 16,0 1 432-16,1 6 96 0,1 3 16 0,2 4 0 0,2-3-224 0,2 2-32 0,3 1-16 0,1-1 0 0,1 1 720 0,-1-4 0 15,-2-3 0-15,0-1 160 0,-2 0-160 0,-2 1 192 0,-2-3-192 0,-1 0 192 16,-2-3-448-16,1-2-96 0,-1-5-16 0,1-3-16208 16</inkml:trace>
  <inkml:trace contextRef="#ctx0" brushRef="#br0" timeOffset="12016.32">6650 8522 35935 0,'-2'19'3200'0,"-1"-4"-2560"0,1 1-512 0,2 0-128 0,2-4 1696 0,2-2 320 16,1 4 64-16,1 13 16 16,5 11-2848-16,2 9-560 0,-1 2-112 0,-2-6-32 15,-5-4-160-15,-4-4-48 0,-2-4 0 0,-3-6 0 0</inkml:trace>
  <inkml:trace contextRef="#ctx0" brushRef="#br0" timeOffset="12206.75">6414 8728 49759 0,'1'2'2208'0,"0"-2"448"0,2 0-2128 0,2 0-528 0,2-2 0 0,1 2 0 16,3-3-1056-16,5 0-320 0,11-1-64 0,11-2-16 15,8-1 464-15,2-1 96 0,-1 0 0 0,-2 0 16 16,-1-2-2496-16,1 0-496 0</inkml:trace>
  <inkml:trace contextRef="#ctx0" brushRef="#br0" timeOffset="12523.08">7512 8618 32255 0,'3'0'2864'0,"-3"-2"-2288"0,0-1-576 0,1 0 0 15,-1 3 2320-15,1-2 368 0,0 1 64 0,0-4 0 32,1-3-2752-32,-2 0-640 0,-2-2-96 0,-1-3-16 15,-3 0-464-15,-4 0-112 0,-3 2-16 0,-4 1 0 16,-3 0 208-16,-3 4 48 0,-2 2 0 0,-1 4 0 0,-2 7 1744 0,0 0 368 0,4 5 64 0,-2 7 0 16,-3 3 384-16,3 4 80 0,0 8 16 0,2 1 0 15,1 4-1120-15,1 0-240 0,2 3-32 0,3-1-16 0,3-4-160 16,3-2 0-16,3-2 0 0,4 1 0 15,3-6 128-15,2 1-128 0,1-3 128 0,6 2-128 16,3-3 144-16,4 1-144 0,3-5 160 0,5-4-160 0,4-2 0 16,2-3 0-16,6-4-176 15,1-6 176-15,2-2-1408 0,4-6-176 0</inkml:trace>
  <inkml:trace contextRef="#ctx0" brushRef="#br0" timeOffset="12934.12">7705 7994 45151 0,'-3'3'2000'0,"1"-3"416"0,1 0-1936 0,1 0-480 0,1 0 0 0,3 0 0 0,1 0 288 0,2 0-32 0,4 0-16 0,7 1 0 0,3 2-624 0,1 0-128 0,3 4-32 0,-2 4 0 0,-2 2 544 0,0 6 0 0,0 3 0 0,-1 6 0 0,2 7 0 0,0 6-208 16,2 7 64-16,-2 2 16 0,-1 4 128 0,0-1 0 15,-1 2-144-15,0 1 144 16,0 3-192-16,-2-1 48 16,2 4 0-16,0-1 0 0,-2 0 144 0,-2-4-128 0,-1-6 128 15,-3-4-128-15,-2 0 128 0,-2-2 0 0,-4 8-144 16,-4-2 144-16,-3 2-256 0,-4-6 0 0,-5-2 16 16,-4-4 0-1,-2-3-720-15,-8-3-128 0,-5-1-48 0,-5-2-16288 0</inkml:trace>
  <inkml:trace contextRef="#ctx0" brushRef="#br0" timeOffset="13552.39">1786 9816 8287 0,'-16'11'736'0,"3"-5"-592"0,1 2-144 0,4 0 0 0,6-1 7872 0,3-4 1552 0,3 6 304 0,0 2 64 0,0 10-8416 0,8 7-1696 0,4 7-320 0,6 6-80 15,3 1 240-15,2 2 48 0,0 3 16 0,-1 4 0 16,0-3-1136-16,-7 4-240 0,-3-3-32 0,-5-2-16 16,-6 0-2192-16,-4-3-448 0,-4 1-96 0,-3-3-16 0,-2-3 3648 0,-3-3 736 0,1-8 208 0,0-3 0 31,0-6-3456-31,0-6-640 0,1 0-128 0,2-7-16 0,1-5 3600 0,0-2 640 0,-1-5 272 0,1-9-16 16</inkml:trace>
  <inkml:trace contextRef="#ctx0" brushRef="#br0" timeOffset="13931.29">1662 9748 42383 0,'-5'-9'3776'0,"1"2"-3024"0,3 2-608 0,1 4-144 16,3-2 288-16,-2-1 32 0,0-7 0 0,1-2 0 0,3-7-512 0,3-1-80 15,0 1-32-15,4 4 0 0,0-1 304 16,0 3 0-16,2-1-128 0,-2 5 128 0,3 3-192 0,0 1 32 15,0 1 0-15,2 4 0 0,2-2 160 0,3 3 0 16,1 3 0-16,3-3 0 0,2 3 0 0,1 0 0 0,5 1 0 0,-1-1 0 16,2 6 0-16,-2-2 0 15,-1 6 0-15,-2-1 0 0,-2 4 0 0,-2 3-160 0,-3-1 160 16,-4 2 0-16,-3 1-256 0,-1-1 48 0,-1-2 16 16,-3 1 0-16,0-2 192 0,-3 1 0 0,-2-2 0 0,-4-4-144 15,1 2 144-15,-3-2 0 0,-2-2 128 0,-1 2-128 16,-2-3 272-16,-4-2-16 0,-3 2 0 0,-3 1 0 15,-4-4 0-15,-3 1 0 0,-5 2 0 0,-3-3 0 16,1 0-32-16,-5-2-16 0,1-1 0 0,-3-3 0 16,0 0-208-16,0-3 144 0,0 3-144 0,0-4 128 0,1 4-128 15,-1-2 0 1,1 4 0-16,4-2-176 0,5 7-256 0,2-4-48 0,4 6-16 0,5-2 0 16,5 2-784-16,4-3-144 0,6 0-48 15,5-4-15616-15</inkml:trace>
  <inkml:trace contextRef="#ctx0" brushRef="#br0" timeOffset="14294.78">2941 9597 43311 0,'-10'3'3840'0,"1"0"-3072"0,4 0-608 0,3-2-160 0,2 1-192 0,-3 1-80 0,-3 3-16 0,-4 1 0 0,-4 3-64 0,-2 2-16 0,1 1 0 15,-1-1 0-15,0 1 368 0,-1-1 0 0,-2-1-144 0,-2 4 144 0,-1 1-128 0,-4 3 128 0,-2 3-192 0,-4 7 192 0,-2-1 0 0,0 3 304 0,-3 3-48 0,-1 5 0 0,1 2 112 0,3-2 16 0,3 2 0 0,2 6 0 0,3 4-384 16,7-1 0-16,6 1 0 0,3 0 0 0,5-4 0 0,4-4 0 16,2 2 0-16,4 0 0 0,3 5-224 0,2 1-112 15,1 2-32-15,1-3 0 16,2-5-1488-16,-1-4-320 0,5-3-48 16,-1-7-16-16,2-5-656 0,2-1-144 0,2 1-32 0,-2-8-8704 15</inkml:trace>
  <inkml:trace contextRef="#ctx0" brushRef="#br0" timeOffset="15491.81">3671 10186 32255 0,'-7'-2'2864'0,"-1"2"-2288"0,4 0-576 0,0-2 0 0,1 2 1280 0,0-1 160 0,-6-1 32 0,-6 1 0 0,-5-1-2432 16,-2 1-496-16,-1-2-80 0,2 3-32 0,0 0 1056 0,2 4 224 0,2 1 32 0,-1 2 16 16,2 3-160-16,-1 5-48 0,2 1 0 0,-2 4 0 0,-2 4 1088 0,1 1 192 0,-3 4 64 15,1-1 0-15,0 1-320 0,0-1-48 16,2 0-16-16,1 1 0 0,4-3-512 0,2-1 0 15,4-3 0-15,3 0 0 0,4 0-240 0,2-3 48 0,3-3 16 0,4-2 0 32,2-3-896-32,1-1-176 0,2-7-32 0,0 0-16 15,2-3-112-15,-1-4-32 0,2-1 0 0,-1-2 0 0,-1-2 816 0,0-1 176 16,-2-2 16-16,2-3 16 0,-1 1 912 0,-2-2 176 0,-2 4 32 0,1-4 16 0,-1 1-32 16,-1-1-16-16,1 2 0 0,-3-2 0 0,2 4-672 0,-2-1-192 15,0 4-16-15,1 2 0 31,-2 1-720-31,0 0-144 0,2 2-16 0,-2-2-16 0,0 4 1104 0,-1-2 0 16,-1-1 128-16,1 1 0 0,0 3 1536 0,0-1 320 16,-2-2 48-16,2 1 16 0,-2 3-672 0,-1-3-128 0,1 3-32 0,-2 0 0 15,0 0-688-15,-1 0-144 0,1 0-16 0,-1 0-16 16,2 0-208-16,-4 0-144 0,2 0 192 0,-1 1-192 16,2 1 160-16,-1-2-160 15,0 0 128-15,0 0-128 0,0 0 160 0,0 0-160 0,0 0 192 16,0 0-192-16,0 0 576 0,0 0 0 0,0 0 0 0,0 0 0 15,0 0-128-15,0 0 0 0,20 3-16 0,-17-6 0 16,0 0-256-16,0-2-48 0,-1 4-128 0,1-4 192 16,-1 0-192-16,1 0 0 0,-1 1 0 0,-1 0 0 15,-1-1 0-15,2 2 0 0,-1-4 0 0,0 1 0 16,0 0 0-16,1 0 0 0,-2 1 0 0,0-1 0 16,-2 0 0-16,1-1 0 0,0-1 0 0,0 4 0 15,-2-2 0-15,-1 2 0 0,1-2 0 0,-1 1 0 0,-1-1 0 16,-1 1 144-16,1 0-16 0,0 1 0 15,0-2 112-15,1-3 16 0,2 2 0 0,-1 1 0 0,2-3-256 0,0 2 0 16,2 1 128-16,-1 2-128 0,1 1 0 0,-1 0-128 16,2 0 128-16,-1 3-208 0,0 3 208 0,0-2-192 15,2 4 192-15,-1 1-192 0,1 4 192 0,0 3 0 16,0 4 0-16,1 0 0 0,-2 0 0 0,-1 4 208 16,2 3-32-16,-1 3-16 0,2-2-160 0,-2 1 0 15,3 0 0-15,0 1 128 0,2-4-128 0,1 2 0 16,2-5 0-16,-1-2 0 0,2 1 0 0,-1-4 0 0,-2-2 0 15,1 0 0-15,-2-3 0 0,2-2 0 0,-3 0 0 16,0-2-176 0,-1 0-640-16,0 0-128 0</inkml:trace>
  <inkml:trace contextRef="#ctx0" brushRef="#br0" timeOffset="15942.18">3830 10662 43311 0,'0'-6'3840'0,"-2"-1"-3072"0,2 4-608 0,2-2-160 0,0 1 336 0,2 0 48 0,2-6 0 0,3-4 0 0,4-6-1072 0,3-2-208 0,5-1-32 0,0 2-16 0,-1 1 576 16,0 4 112-16,1 2 32 0,-1 1 0 15,0 3-656-15,-2 4-128 0,-2 4-16 0,-2 2-16 0,-3 2 832 0,-2 4 208 0,-1 3 0 0,-2 5 0 16,-1 0 208-16,-1 2 96 0,-2-2 16 16,-2 2 0-16,0 5 240 0,-2-1 48 15,-3 2 16-15,-2 3 0 0,-1-3-400 0,-2 3-80 0,-2 1-16 16,-4 0 0-1,-1 5-768-15,-4-3-176 0,-3 3-16 0,-1-5-16 16,2-1-1600-16,2-7-320 0,0 0-64 0,1-3-16 16,0 1 1936-16,0-4 384 0,2 0 80 0,1-1 0 0,2 2 1920 0,2-2 384 0,1-1 80 0,3 0 16 15,3-2-1248-15,4-3-256 0,2 2-64 0,2-1 0 16,2-1 336-16,3-2 64 0,3 4 16 0,4-4 0 16,1 3-352-16,2-3-80 0,3 1-16 0,1-2 0 15,5-2-736-15,1 0-128 0,3-5-48 0,-2 1-10448 16,0 1-2112-16</inkml:trace>
  <inkml:trace contextRef="#ctx0" brushRef="#br0" timeOffset="16593.86">5049 9900 42383 0,'-3'1'3776'15,"2"0"-3024"-15,1 1-608 0,1 0-144 0,1 2 0 0,-1-2-224 0,0 6 48 0,2 4 16 0,-1 7 160 0,0 5-208 0,2 5 80 0,-3 6 128 0,-1 3-240 0,-2 6 80 0,-4 3 16 0,-3 5 0 16,-2 1-944-16,-5-4-192 0,-3 0-48 0,-2-8 0 0,5-6 304 0,-2-1 48 0,-3 1 16 0,1-3 0 15,4-4-768-15,1-4-160 0,3-3-32 0,1-5-10672 16</inkml:trace>
  <inkml:trace contextRef="#ctx0" brushRef="#br0" timeOffset="16796.5">4815 10239 49759 0,'5'0'4416'0,"1"-1"-3520"0,-1-1-720 0,1 1-176 32,1 1-832-32,4-2-208 0,7 0-48 0,13-3 0 0,10-1 320 15,5 0 48-15,-2 1 16 0,-2 0 0 0,-2 2 0 0,-3 3 0 16,-6 0 0-16,-3 0-11712 0,-3 2-2352 0</inkml:trace>
  <inkml:trace contextRef="#ctx0" brushRef="#br0" timeOffset="17348.71">5640 9597 46079 0,'-5'4'2048'0,"0"-2"400"0,0 1-1952 0,3 0-496 0,0 0 0 15,4 1 0 1,-1 2-688-16,-1 4-224 0,-1 8-48 0,-2 8-16 16,-2 13-272-16,-1 5-48 0,-4 6-16 0,-1 0 0 15,-4 3-48-15,-1-1-16 0,-2 8 0 0,-1-3 0 16,-1-3 448-16,4-1 96 0,3-6 0 0,1-6 16 0,5-5 1632 0,2-5 320 0,1-3 64 16,4-6 16-16,0-5 448 0,0-3 112 0,2-3 16 0,-1-2 0 15,1-3-1232-15,1-6-240 0,-2 3-64 0,3-6 0 16,-1 0-256-16,2-4 0 0,0 1 0 0,3-4 0 15,-1-2-288-15,2-3-64 0,2-1-16 0,1 0 0 16,1 0 64-16,3 0 16 0,2-3 0 0,2 1 0 16,1 2 288-16,0 3 0 0,0 3 0 0,-1 4 0 0,0 3 0 15,-2 0 0-15,1 3 0 0,-2 6 0 0,-1 0 192 16,-1 7-48-16,-1-1-16 0,-3 2 0 16,-1 2-624-16,-2 2-128 0,2 2-16 0,-2-3-16 15,-1 0-64-15,0-1-16 0,1 2 0 0,-2 4 0 0,0-2 544 0,0 1 192 16,-1-1 0-16,0 0-144 0,1 1 736 0,-1-3 160 15,0-2 16-15,0 1 16 0,-1-4 16 0,-3 2 0 16,2-3 0-16,-3-2 0 0,0-1-512 0,-2 1-96 16,0-4-32-16,-3 0 0 0,0 2-160 0,-2-4 160 15,-3 1-160-15,-4 0 160 0,1 2-32 0,-3-6-128 0,-3 1 192 16,-2 1-64-16,1-6 16 0,-3 1 0 0,-3-2 0 16,1-6 0-16,5 4-144 15,-2-4 0-15,-3-6 0 0,-1-2 0 0,2-4-208 0,2 3-128 0,5 0-32 16,2 3-11936-1,5 0-2400-15</inkml:trace>
  <inkml:trace contextRef="#ctx0" brushRef="#br0" timeOffset="17680.58">6559 9530 42383 0,'-9'13'1872'0,"2"-3"400"0,-2-2-1824 0,3-3-448 0,2 1 0 0,2-1 0 0,0 3 0 0,-3 4 0 0,-1 7 0 0,-2 9 0 0,-2 7-688 0,1 3-128 0,0 0-16 0,2 1-16 0,0 0 848 15,-1 0 384-15,3-1-16 0,-1 5-16 0,1 2 32 0,0-1 16 16,-1 4 0-16,1-1 0 0,1-3 80 0,-1 0 16 0,2-2 0 0,-2-1 0 16,1 0-304-16,-1-3-48 0,1-6-16 0,1-1 0 15,-1-6-128-15,-1 5 0 0,-1 4 0 0,-2 7 0 16,1 0-176-16,-2-3-64 0,2-1-16 0,1-4 0 31,1-5-800-31,1-8-160 0</inkml:trace>
  <inkml:trace contextRef="#ctx0" brushRef="#br0" timeOffset="18012.55">7090 10064 35935 0,'-11'7'3200'0,"1"-4"-2560"0,2 1-512 0,2-1-128 15,3-1 1648-15,2-1 304 0,-2 2 64 0,1 0 16 31,-4 6-2352-31,0 1-448 0,-2 2-112 0,3 4-16 0,1 7-16 16,1-2-16-16,-1 5 0 0,0 2 0 0,-1 7-208 16,-1-1-32-16,-1 1-16 0,-3-3 0 0,0-1 704 0,-1 1 144 0,1-2 16 0,0 1 16 15,3-5-208-15,2-4-32 0,1-1-16 0,2-5-12816 16</inkml:trace>
  <inkml:trace contextRef="#ctx0" brushRef="#br0" timeOffset="18202.77">7032 10219 39615 0,'3'4'3520'0,"-2"-4"-2816"16,0 0-560-16,0-4-144 0,2 2 1760 0,1-1 320 0,3-1 64 16,4-2 16-1,9-4-2544-15,6-3-512 0,7 0-112 0,4-3-16 16,2 4-560-16,-3 3-112 0,-3 2-32 0,0-2 0 0</inkml:trace>
  <inkml:trace contextRef="#ctx0" brushRef="#br0" timeOffset="18540.43">7730 9932 35007 0,'-4'-4'3120'0,"0"2"-2496"15,1 1-496-15,0 1-128 0,2-3 1616 0,-3 3 304 16,-2-2 64-16,-4-2 16 0,-5 2-1808 0,-5 0-384 16,-2 2-64-16,-4 4 0 15,0 2-752-15,2 4-144 0,-1 0-16 0,0 2-16 16,2 5-128-16,2 1-32 0,2 1 0 0,3 3 0 0,1 6 2016 0,4 3 400 0,4-2 80 15,2 3 0-15,5-1 224 0,2 1 32 0,4 4 16 0,3-3 0 16,3 2-1008-16,2-6-208 16,2 0-32-16,1-2-16 0,2-1-304 0,2-4-64 0,1 1-16 0,2-7 0 31,-1-2-528-31,1-1-96 0,-1-6-32 0,2-3 0 16,1-2-1248-16,3-2-256 0</inkml:trace>
  <inkml:trace contextRef="#ctx0" brushRef="#br0" timeOffset="19596.84">7637 9565 31327 0,'-14'0'2784'0,"4"0"-2224"0,5 0-560 0,4-4 0 0,2 4 832 0,-2-2 64 0,-4-2 16 0,-1-5 0 0,0-1-176 15,2-4-32-15,5-2-16 0,4-3 0 0,5 2-208 0,4-4-32 0,2 2-16 0,3 2 0 0,-1 2 64 0,2 3 16 0,0 4 0 0,-1 2 0 16,0 4-64-16,0 2-16 0,0 2 0 0,1 2 0 16,-6 2-176-16,2 3-48 0,5 4 0 0,1 8 0 15,0 5-208-15,-1 0 0 0,-1 3 0 0,0 8 0 0,1 3 0 16,0 5 0-16,-1 2 0 0,0-5 0 0,1 0 0 15,1-2 0-15,5 0 0 0,0-1 0 0,0-7 0 0,2 5 144 16,3 1-144-16,-1 1 128 0,-5-2 96 16,0 2 16-16,-3 7 0 0,-3-4 0 15,-3-1-240-15,-5-3 176 0,-6 1-176 0,-4-2 160 0,-5 4-160 0,-5-3 0 16,-1-4 0-16,-4 1 0 0,-4 0 0 0,-4-1 128 16,-3 1-128-16,-2-3 128 0,-4-1-128 0,-4-3 0 15,-3 0 0-15,0-5-176 16,1-1-192-16,0-8-32 0,2-5-16 0,2-9 0 15,0-6-656-15,-1-7-128 0</inkml:trace>
  <inkml:trace contextRef="#ctx0" brushRef="#br0" timeOffset="22250.53">2927 11639 43311 0,'-3'0'3840'0,"3"1"-3072"0,2-1-608 0,-1 0-160 0,1 0 0 0,1 0 160 15,-1 0-160-15,3 0 160 0,1 0 0 0,2-1 0 0,-2-2 0 0,0 2 0 0,2-2 80 0,-3 0 16 0,0 0 0 0,0 0 0 0,-2 0-512 0,0-1-112 0,0 2-16 0,0 2-19264 16</inkml:trace>
  <inkml:trace contextRef="#ctx0" brushRef="#br0" timeOffset="22424.02">3669 11529 48831 0,'-1'3'4352'0,"1"2"-3488"0,1-3-688 0,1 0-176 32,2 0-1216-32,0 0-256 0,2 3-64 0,3 2-16 15,2 2-1360-15,1-3-272 0</inkml:trace>
  <inkml:trace contextRef="#ctx0" brushRef="#br0" timeOffset="22604.21">3979 11535 42383 0,'-3'12'1872'0,"-1"-4"400"0,0 0-1824 0,2-4-448 0,0-2 0 0,1 1 0 15,1-2 496-15,-1 4 0 0,-2 3 0 0,2-2 0 0,0 2-304 16,0-1-64-16,2-4-128 0,1-2 192 15,3 2-880-15,2-3-176 0,0 2-32 0,2-7-16 0</inkml:trace>
  <inkml:trace contextRef="#ctx0" brushRef="#br0" timeOffset="22758.76">4659 11588 46991 0,'3'0'2080'0,"-2"-2"432"0,0-2-2000 0,2 4-512 0,0-3 0 0,0 3 0 32,1 0-816-32,2-1-256 0,2-1-48 0,5 2-12128 0,2-3-2416 0</inkml:trace>
  <inkml:trace contextRef="#ctx0" brushRef="#br0" timeOffset="22881.18">4743 11582 50687 0,'-2'0'2240'16,"1"0"464"-16,1 0-2160 0,1 0-544 0,1-3 0 0,1 2-14912 16,1 1-3072-1</inkml:trace>
  <inkml:trace contextRef="#ctx0" brushRef="#br0" timeOffset="24724.83">1410 12465 6447 0,'1'-4'576'0,"-1"-2"-576"0,0 2 0 0,1 2 0 0,0 0 6400 0,1 2 1184 16,-1 0 224-16,0-2 64 0,2 2-7312 0,-2-4-1456 0,-1 4-304 0,-1 0-48 0,-2 1-1472 0,-1 4-288 0,-1-3-64 0,-1 1-16 0,1 2 16 0,-1-1 16 0,1-2 0 15,-1 2 0-15,0-1 3792 0,1 0 752 0,1 0 160 0,0-3 16 0,2 1 2512 0,-1 2 496 16,2-3 112-16,0 0 16 0,0 1-2256 0,0-1-448 16,-1 2-96-16,2 1-16 0,-1-2-1360 0,0 1-288 15,-2 1-48-15,1-2-16 0,-1 2-272 0,0 0 0 16,-3 2 0-16,-3 0 0 0,-2 1 160 0,-4 3-32 15,-1-3 0-15,-1 2 0 0,-1 0 0 0,1-1-128 16,-3-1 192-16,2 0-64 0,-1 0-128 0,2-2 0 16,1 2 0-16,2-4 128 0,3 2 112 0,2-3 16 15,3 2 0-15,0-1 0 0,2 0 80 0,0 0 32 0,2 1 0 16,0-2 0-16,-1 4-368 0,2-2 128 0,0 0-128 16,-2 1 0-16,3 2 0 0,0-3 0 0,1 0 0 15,2 3-128-15,1 0 128 0,2 2-128 16,1 0 128-16,2-1-128 0,1 0 128 0,4 2 0 0,8 1 0 0,5-4 128 15,2 1 16-15,7-2 16 0,6-1 0 0,5-4 0 16,-5-3 32-16,8 0 16 0,9-4 0 0,5 0 0 16,1-2 0-16,2 2 0 0,2 1 0 0,2 0 0 15,4-3 0-15,-2 0 0 0,0 2 0 0,0 1 0 16,2-1-48-16,-2 0-16 0,-12 1 0 0,8 0 0 16,10 0-144-16,3-1 0 0,-3 4 0 0,1 0 0 0,7-3 368 15,0 2-16-15,4-1 0 0,-4 2 0 0,-1 0-208 16,0 2-144-16,6-2 192 0,2 1-192 15,1-2 160-15,0 1-160 0,3-1 128 0,0-2-128 0,3-1 0 0,-8 1 0 16,-7 0 0-16,8 0 0 0,11-3 0 0,1 2 0 16,-3 3 0-16,-5-2 0 0,-6 1 0 0,0-1 0 15,2 1 0-15,-8 0 0 0,-7 4 384 0,5-4-16 16,5-1 0-16,7-1 0 0,7 0 16 0,-4 3 16 16,-8-2 0-16,2 0 0 0,6-7-256 0,6 4-144 0,3 0 160 15,-2-1-160-15,-1-2 0 0,3 2 0 0,6-3-128 0,-7 1 128 16,-2 2 0-16,-1-2-128 0,2-1 128 0,-3 4 0 15,-4 2 0-15,-3-1 0 0,0 0 0 0,-2 2 0 16,1 0 0-16,-5 2 0 16,-3 1 0-16,-3 0 0 0,-8 3 0 0,6 0 0 0,5 0 0 0,-5 0 0 15,-1 3 0-15,0 0 0 16,1 1 0-16,-2-2 0 0,0 2 176 0,5-1-176 0,0 0 192 0,-1-3-192 16,-2 0 0-16,-2 0 0 0,-1-2-160 0,-4 2 160 15,-5-1-128-15,-2-2 128 0,-1-3 0 0,-5 2 0 16,-3-2-480-1,-1-3-32-15,-1-1 0 0,-5-3 0 0,-4-4-464 0,-4-3-112 0</inkml:trace>
  <inkml:trace contextRef="#ctx0" brushRef="#br0" timeOffset="31345.71">17884 7214 36863 0,'-1'-1'3264'0,"0"1"-2608"0,1 0-528 0,0 0-128 0,0 0 384 16,-1-3 64-16,-1 2 0 0,0-1 0 0,-2-2-976 0,-1-2-192 0,-1-3-48 0,-1 2 0 0,-1-2-800 0,1-3-160 0,-1-1-48 0,2 0 0 0,-1 3 1440 0,1-5 336 0,-1 3 0 0,2 2 0 0,2 1 1664 0,-2 2 352 0,1 1 80 0,-1-1 16 15,1 1-800-15,1 2-160 0,-1-1-16 0,0 4-16 32,1-2-688-32,-1 0-144 0,0 1-32 0,0 0 0 15,1 0-256-15,-3 2 0 0,-2-3 0 0,-1 2 0 16,0 2-240-16,-4 2 0 0,0-1 0 0,-4 2 0 0,3 3 240 16,-4 2-144-16,1 1 144 0,-3 2-128 0,2 1 304 15,-1-1 64-15,1 0 16 0,-2 1 0 0,1-3 144 16,-2 2 48-16,1-2 0 0,1 0 0 0,1-1-128 0,1 0 0 15,-1 1-16-15,-1 3 0 0,2-3-304 0,-1 2 128 16,0 0-128-16,0-2 0 0,0 3 0 0,-1-1 0 16,0 0 0-16,-2 2 0 0,0-4 0 0,-2 1 0 15,0-1 0-15,-2 0 0 0,-1-4 0 0,-2 0 160 16,-2 0-160-16,4-2 128 0,3 0 144 0,-3 1 32 16,-4 0 0-16,-4 1 0 0,1 2-80 0,-3 1-16 15,0 1 0-15,2 2 0 0,0-1-208 0,2 1 0 0,1 0 0 16,2-1 0-16,5 0 0 0,1 0 0 15,-2 2 0-15,0 2 0 0,2 1 128 0,-1 2 0 0,4-2-128 16,1 3 192-16,0-3-48 0,-2 4-16 0,1 2 0 0,-1-1 0 16,1-1-128-16,-1 1 0 0,0-1 0 0,-1-2 0 15,1 4 128-15,1-3-128 0,2 1 192 0,-1-2-64 16,3 1-128-16,-1-3 0 0,1 0 0 0,0 0 0 16,2-1 0-16,-2-2 0 0,1 2 0 0,0-1 0 15,1 1 0-15,0-2 0 0,0 2 0 0,2-4 0 0,0 4 256 16,-1-2-48-16,0 5 0 0,0-2 0 0,1 4-32 0,0-2-16 15,0 1 0-15,1 1 0 0,1 0-16 0,2 1 0 16,-1-3 0-16,2 1 0 0,-2 1-144 0,2-4 0 16,-1 2 0-16,2 1 0 0,-1-6 192 0,0 2 16 15,0 1 0-15,0-2 0 0,2 1 160 0,-2-3 16 16,2-1 16-16,2 4 0 0,-2-3-144 0,0 2-16 16,0 1-16-16,0 1 0 0,1 2-224 0,1-2 0 15,-1-2 0-15,1 1 0 0,1 3 0 0,1-1 0 16,-1-4 0-16,0 2 0 0,1 4 0 0,-1 0 0 0,0 4 0 15,-3-1 0-15,1 3 0 0,-3-3 0 16,1 3 0-16,-3-3 0 0,-1 1 0 0,-1 2 0 0,-1 0 0 16,-2-3 0-16,0 0 0 0,0 1 0 0,0-4 0 0,0 2 0 15,2 2 0-15,0-4 0 0,1 2 0 0,2-1 0 16,0 1 0-16,3-1 0 0,0-1 0 0,2-1 0 16,3-1 0-16,0 1 0 0,2 2 0 0,0-4 0 15,3 2 192-15,-2-2-64 0,2 0-128 0,-1 3 192 16,0 1-48-16,0 1-16 0,-1-3 0 0,1 2 0 15,-3 2-128-15,0-1 0 0,-2 2 0 0,0 0 0 16,-2 2 0-16,1-3 0 0,-2 3 0 0,0-5 0 0,1-4 0 16,0 0 0-16,1 1 0 0,0-1 0 0,1 3 0 15,0-6 0-15,1 3 0 0,0 0 0 0,2 0 128 16,-1 2-128-16,1-2 128 0,-1-3-128 16,2 2 256-16,-1-1-48 0,1 1 0 0,1 2 0 0,-2 0-208 0,1-1 0 15,1 3 0-15,-2-2 0 0,-1-1 0 0,1 2 0 16,-1-1 0-16,0 2 0 0,-1 3 0 15,0 0 0-15,-2 0 0 0,2 1 0 0,-1-6 0 0,1 0 0 16,-2 4 0-16,1-1 0 0,-1-1 464 0,2-1 0 16,0 1 0-16,1-6 0 0,1 2-240 0,1 1-48 0,1-2-16 15,2 1 0-15,1-3 320 0,0-2 64 16,3 2 16-16,-1 2 0 0,4 1-416 0,-1-2-144 0,-1 3 0 16,0-1 0-16,-1 1 0 0,0 0 0 0,-2-1 0 0,0 3 0 15,-2 0 0-15,-2 3 0 0,0 1 0 0,-3 1 0 16,0-1 0-16,-1-2 0 0,-2-2 0 0,-1 2 0 15,1 1 0-15,-1-2 0 0,0 0 0 0,2-3 0 16,-1-1 0-16,3 1 0 0,2-3 0 0,-1-2 0 16,1-3 0-16,2 1 0 0,1-3 0 0,2 0 0 15,3 2 0-15,1 1 0 0,2-2 0 0,-1 2 0 0,2-3 0 16,1 4 0 0,-1-3 0-16,0 4 0 0,0-1 0 0,-2 3 0 0,-1-4 0 0,-1 4 0 0,0-1 0 0,-4 2 0 15,0 1 0-15,-1-3 0 0,-1-2 0 0,-2 3 0 16,1 4 0-16,-1 0 0 0,0 3 0 0,-1-4 0 15,0-1 0-15,1 1 0 0,2-3 0 0,1 0 0 16,0-5 0-16,1-2 0 0,2 1 0 0,3-2 0 16,1 1 0-16,3 0 0 0,4 0 0 15,-1 0 0-15,3 3 0 0,0-3 0 0,1 0 0 0,1 4 0 16,-1 0 0-16,-2 0 0 0,-2 2 0 0,0 3 0 16,-4-4 0-16,-1 4 0 0,0 1 0 0,-2 0 0 0,1 0 0 0,-3 0 0 15,0 2 0-15,0-5 0 0,-2 2 0 16,1-1 0-16,-3 1 0 0,1-5 0 15,-1-1 0-15,0 0 0 0,1-1 0 0,0-2 0 0,3 2 0 0,-2-1 0 16,2-3 0-16,2 1 0 0,1 3 0 0,2-2 0 16,1 3 0-16,1-2 0 0,1 2 0 0,0-1 0 15,2 2 0-15,-1 0 0 0,2 3 0 0,0-4 0 16,-1 4 0-16,-2-1 0 0,-1 1 0 0,0-1 0 16,-1-1 0-16,-4 0 0 15,0-1 0-15,-1 0 0 0,-1-4 0 0,-2 2 0 0,-1 0 0 0,1-4 0 0,-1 2 0 0,-1-1 0 31,1 3 0-31,1-5 0 0,1 2 0 0,-1-1 0 16,2 2 0-16,1-3 0 0,1 1 0 0,1 1 0 16,0-1 0-16,2 2 0 0,2-2 0 0,0 2 0 15,0 0 0-15,3-2 0 0,-1 5 0 0,1-3 0 16,-2-2 0-16,-2-1 0 0,1 2 0 0,-1-1 0 16,0 0 0-16,-3 1 0 0,2-2 0 0,-3 0 0 15,0 1 0-15,-1-3 0 0,-1 1 0 0,1 1 0 16,-1-3 0-16,3 0 0 0,-3 0 0 0,3 1 0 15,1-1 0-15,2 2 0 0,1-2 0 0,0 0 0 0,3 0 0 0,-2 0 0 16,0 3 0-16,-1-3 0 0,0 1 0 16,4 2 0-16,1-1 0 0,3 2 0 0,-3-2 0 0,0 2 0 15,0-3 0-15,-1 4 0 0,-3-4 0 0,0 4 0 16,1-1 0-16,-2-1 0 0,0 0 0 0,0 1 0 16,2 0 0-16,-2-2 0 0,0 2 0 0,2-2 0 15,0 1 0-15,2-3 0 0,0 0 0 0,1-3 0 16,-1 3 0-16,1-3 0 0,0 0 0 0,-1-1 0 15,-1 2 0-15,1-2 0 0,-1 2 0 0,-1 1 0 16,2-2 0-16,0 3 0 0,-2-4 0 0,2 2 0 0,-1 2 0 16,-1-3 0-16,0 3 0 0,-2 0 0 0,-3-1 0 0,2 1 0 15,-1 0 0-15,0 0 0 0,0-2 0 0,0 2 0 16,1 0 0-16,-1-4 0 0,2 2 0 0,-1 0 0 16,1 0 0-16,0-2 0 0,-1 2 0 0,0-5 0 15,1 5 0-15,1-2 0 0,0 1 0 0,0-4 0 16,1 1 0-16,0 0 0 0,0 2 0 0,1-2 0 15,1 0 0-15,-2 2 0 0,-1-2 0 0,1 4 0 16,0-2 0-16,-2-2 0 0,-1 2 0 0,0-1 0 16,-3 1 0-16,1 1 0 0,-2 0 0 0,0 1 0 0,0-2 0 15,0 0 0-15,2 1 0 0,0-4 0 0,2 2 0 0,0-1 0 16,1-1 0-16,1 1 0 16,1-3 0-16,-1 2 0 0,0-3 0 0,-1 1 0 0,2-1 0 0,-3 0 0 15,-2 2 0-15,-2-2 0 16,2 3 0-16,-1-2 0 0,2 0 0 0,0-1 0 0,1 0 0 0,-2-1 0 15,-3 4 0-15,1-2 0 16,-1 2 0-16,-2 0 0 0,1 1 0 0,-2 0 0 0,2-3 0 0,1 3 0 16,0 0 0-16,0-1 0 0,1 0 0 0,0 1 0 15,2-3 0-15,1 2 0 0,1-3 0 0,1 2 0 0,0 0 0 16,1-3 0-16,1 1 0 0,-1 0 0 16,-1 0 0-16,-1 0 0 0,-1 2 0 0,-3-2 0 0,0 4 0 0,-1-4 0 15,0 4 0-15,-2-3 0 0,0 2 0 0,-1 0 0 16,2-1 0-16,-1-2 0 0,1 1 0 0,-2 2 0 15,3-4 0-15,0-1 0 0,0 1 0 0,-1 0 0 16,1 3 0-16,-2-2 0 0,5-3 0 0,-1 1 0 16,4-7 0-16,3 2 0 0,-1 0 0 0,1-1 0 15,-1 0 0-15,1-1 0 0,-3 4 0 0,-1-1 0 0,1 3 0 16,-1-3 0-16,-2 3 0 0,-2-1 0 16,1 2 0-16,-4 0 0 0,1 1 0 0,-2 0 0 0,1 2 0 15,-2-1 0-15,1-2 0 0,1 0 0 0,0-2 0 0,1-1 0 16,2 1 0-16,3-4 0 0,1-1 0 0,2 0 0 15,-1-2 0-15,4-3 0 16,3-1 0-16,1-2 0 0,2 1 0 0,-4 0 0 16,0 4 0-16,-6 6 0 0,-2 1 0 0,0 1 0 15,0 0 0-15,4-5 0 0,-2 0 0 0,-3 3 0 16,0 0 0-16,-2 3 0 0,-2-3 0 0,-2 1 0 0,0-1 0 16,-2 1 0-16,1 1 0 0,-1-4 0 0,2 2 0 15,-1-4 0-15,1-1 0 0,3-1 0 0,0-7 0 0,2 3 0 16,1-2 0-16,2-1 0 0,1-2 0 0,1-1 0 15,2 0 0-15,-2 1 0 0,-2 3 0 0,-1-1 0 16,1 5 0-16,-4 1 0 16,1 4 0-16,-4 0 0 0,0 3 0 0,-2-3 0 0,-1 3 0 0,-3-2 0 0,1 2 0 0,-2-4 0 31,0 5 0-31,-1-5 0 0,0 2 0 0,1-1 0 0,-1-6 0 0,2-1 0 16,0 0 0-16,-1-4 0 0,3-5 0 0,-1-1 0 0,0-1 0 0,1-1 0 15,-2 1 0-15,2 2 0 0,0 3 0 0,0 1 0 0,-2 1 0 16,-2 2 0-16,1 3 0 15,-2 0 0-15,0 3 0 0,-2 0 0 0,1-1 0 0,-3-1 0 0,0 1 0 0,-2 1 0 16,-1 2 0-16,-2-2 0 0,0 1 0 0,0 1 0 16,-1-2 0-16,0 1 0 0,0-1 0 0,-1-2 0 15,1 0 0-15,-1-1 0 0,3 3 0 0,-3-1 0 16,4 4 0-16,-1-6 0 16,0-1 0-16,2 1 0 0,1 3 0 0,-2 0 0 0,2-7 0 0,0-2 0 15,1-1 0-15,0 4 0 0,0 3 0 0,2 0 0 16,0 3 0-16,-1 2 0 15,1 4 0-15,-2 0 0 0,-1-1 0 0,-1 3 0 0,1 2 0 0,-2-2 0 0,-1 2 0 32,-1-3 0-32,-1 1 0 0,1-1 0 0,-1-1 0 0,0 3 0 15,-2-2 0-15,2-1 0 0,-1 1 0 16,1-2 0-16,0 1 0 0,-2-2 0 0,3 1 0 0,0 1 0 16,3 1 0-16,-2-1 0 0,2-3 0 0,-3-3 0 15,1 0 0-15,2 0 0 0,0-3 0 0,-1 3 0 16,3-1 0-16,-1 4 0 0,0 0 0 0,-2 3 0 15,2 0 0-15,-2 4 0 0,-2-1 0 0,-1 1 0 16,-1 2 0-16,0-2 0 0,0 2 0 0,-2 0 0 0,-1 1 0 16,0-1 0-16,1-1 0 0,-3 1 0 0,0 0 0 15,0-2 0-15,2 2 0 0,-2-3 0 0,-1 0 0 16,1-2 0-16,-1 2 0 0,-1-2 0 0,0 1 0 0,1-1 0 16,-1 2 0-16,3-3 0 0,0 1 0 0,0-1 0 15,0 1 0-15,0 1 0 0,-1 2 0 0,-1-2 0 16,0 2 0-16,-1 1 0 0,2 1 0 0,-4 3 0 15,-1-3 0-15,-4 4 0 0,-3-3 0 0,2 3 0 16,2 2 0-16,-4-2 0 0,-1 2 0 0,-2 2 0 16,0-2 0-16,-1 1 0 0,4 3 0 0,0-3 0 0,5 0 0 15,1 0 0-15,2-2 0 0,0 0 0 0,3 0 0 0,-1 1 0 16,1-2 0-16,-1 2 0 0,1-2 0 0,-2 0 0 16,1 0 0-16,-1 2 0 0,2-2 0 0,-2 1 0 15,-1 0 0-15,0 2 0 0,0 1 0 0,-1 1 0 16,-2 1 0-16,3 0 0 0,3 0 0 0,-3 3 0 15,-5 0 0-15,-3 3 0 0,2 1 0 0,1 0 0 16,0-4 0-16,5 2 0 0,1-1 0 0,-1-2 0 16,0 0 0-16,2 0 0 0,1-2 0 0,1 0 0 15,1 0 0-15,1-2 0 0,0 0 0 0,0 0 0 16,-1-1 0-16,0 2 0 0,-1-1 0 0,1-2 0 16,0-1 0-16,0 1 0 0,2 1 0 0,-1-1 0 0,-1 1 0 15,0-3 0-15,0 3 0 0,0 0 0 0,-1-1 0 16,-1 2 0-16,1-2 0 0,0 4 0 0,-1-2 0 15,1 1 0 1,1-2-640-16,0 3-128 0,1 0-32 0,0-2 0 0,3 2 352 16,-1-2 80-16,1 0 16 0,1-1 0 15,1 2-96-15,1-1-32 0,2-2 0 0,0-1 0 0,0 1 32 16,1 1 16-16,1-1 0 0,0-2 0 0,3 1 240 0,-2 1 64 0,2 0 0 0,-2 1 0 16,2 0 128-16,-2 3 0 0,1-2 0 0,0 2 0 15,-1 2 0-15,0-2 0 0,0 3 0 0,0-2 0 16,0 1-128-16,-1 0 0 0,1 0 0 0,0 1 0 15,0-3-832-15,-1 1-144 0</inkml:trace>
  <inkml:trace contextRef="#ctx0" brushRef="#br0" timeOffset="32123.97">14463 6856 35935 0,'-4'0'3200'0,"-1"1"-2560"0,1 1-512 0,3 1-128 0,0-3 928 0,-3 3 160 0,-2 1 48 0,-4 5 0 0,-5 4-1456 0,-6 6-304 0,-4 2-48 16,-3 5-16-16,-3 2 688 0,-1 3 0 0,-1 3 0 0,-4 3 0 0,-10 4 160 0,-7 3 16 15,-3 4 0-15,-2-2 0 0,2-1 240 0,-8 5 48 16,-6 8 16-16,-4 5 0 0,-3 3 96 0,-4 5 32 16,-4 6 0-16,-3 0 0 0,3-1 32 0,5-4 16 0,0 0 0 0,-1 5 0 15,-3 4-288-15,-5 5-64 0,-4 5-16 0,0-5 0 16,8-4-160-16,4 0-128 0,4-3 144 0,5-5-144 15,6-4 0-15,8-8 0 0,8-6 0 0,9-7 0 16,5-7 0-16,10-11-128 0,6-7 128 0,6-5-208 16,6-3-368-16,7-10-80 0,6-6-16 15,6-6-18880-15</inkml:trace>
  <inkml:trace contextRef="#ctx0" brushRef="#br0" timeOffset="32551.46">15853 6868 43311 0,'-3'0'3840'0,"-2"1"-3072"15,0 2-608-15,3 0-160 0,-1 1 0 0,0 1 160 16,-2 1-160-16,-5 4 160 15,-3 2-672-15,0 2-128 0,-1 5-16 0,-1-5-16 0,2 2 480 0,-2 1 192 0,0-1-176 0,-1 0 176 32,0 0-800-32,-3 2-64 0,0 5-16 0,-4 3 0 0,-4 7 880 0,-4 5 192 0,-5 9 16 0,-3 1 16 15,-1 1 480-15,-6 8 80 0,-8 8 32 0,-7 11 0 16,-4 5-256-16,-7 5-48 0,-2 6-16 0,-5 2 0 16,2-5-304-16,-8 15-48 0,-9 16-16 0,-5 0 0 15,-4 4 64-15,-1-1 0 0,4 1 0 0,-4 2 0 0,-1 2 80 16,0 1 32-16,3 2 0 0,8-11 0 0,8-11 80 15,-5 14 0-15,-3 3 16 0,4-5 0 0,5-5-112 16,5-2-32-16,2 3 0 0,5-6 0 16,5-10-256-16,4-3 0 0,3-7 0 0,4-2 0 0,5-4 0 0,2-5 0 15,4-7 0-15,-1-2 0 0,3-3-224 0,-1-2 0 16,4-6 0-16,-1 0 0 16,1-7-576-16,3-7-112 0,6-9-32 0,5-9-12400 15,2-5-2480-15</inkml:trace>
  <inkml:trace contextRef="#ctx0" brushRef="#br0" timeOffset="32983.74">15550 8680 41471 0,'-25'12'1840'0,"6"-2"368"0,3 0-1760 0,5 0-448 0,5-2 0 0,2 2 0 0,-2 0 0 0,-4 11-144 0,-6 11 0 16,-6 9 0-16,0 6-96 0,-3 5-16 0,0 4 0 0,0-5 0 0,1 3 256 0,-5 5 0 0,-4 11 192 0,-5 0-192 0,3-11 304 0,-10 5-48 0,-7 12-16 16,-6 7 0-16,-5 7 352 0,-4-1 80 0,1 0 16 0,-4 3 0 0,1 5 224 0,-4 1 48 0,-1 3 16 0,1-3 0 0,6-6-16 0,-2 9-16 0,-3 7 0 15,4-1 0-15,5-3-752 0,3-5-192 0,2 1 0 16,4-5 0-16,5-8 0 0,-1 3 0 16,5-3 0-16,0-2 0 0,6-3 0 0,0-7 0 15,2-1 0-15,1-5 0 0,2-2 0 0,0-5 0 0,5-7-176 0,0-2 176 31,2-5-768-31,0-4-64 0,3-4 0 0,2-8-16 0,6-7-400 16,2-12-80-16,4-4-16 0,7-9-18320 16</inkml:trace>
  <inkml:trace contextRef="#ctx0" brushRef="#br0" timeOffset="33375.18">15571 11117 24879 0,'-13'-3'1088'0,"5"1"256"0,-1 1-1088 0,3 1-256 16,2 0 0-16,2 0 0 0,0 0 1088 0,-3 0 176 0,-2 0 16 0,-2 1 16 15,-1 1 960-15,2 2 192 0,2 1 48 0,-1 2 0 16,1 3-1360-16,1 3-272 0,2 2-48 0,-2 3-16 16,0 4-544-16,-1 2-96 0,-1 3-32 0,-3 5 0 15,-1 0 320-15,-2 5 48 0,-5 4 16 0,-4 7 0 16,-5 7-144-16,-5 4-32 0,-5 4 0 0,-5-2 0 0,-3 2-336 15,-3-4 0-15,-2-1-160 0,5-6 160 0,3-3-304 0,3-9 48 16,3 1 16-16,8-9 0 16,3-3-352-16,7-11-80 0</inkml:trace>
  <inkml:trace contextRef="#ctx0" brushRef="#br0" timeOffset="33849.68">17108 11811 29487 0,'-14'5'2624'0,"2"-4"-2112"0,3-1-512 0,5 0 0 0,2 0 1824 0,-3 0 256 0,-6 0 48 16,-7 2 16-16,-3 1-1888 0,3-3-384 0,3 1-80 0,3-1-16 0,3 2 896 0,3 1 176 0,0 1 48 0,0 2 0 0,2 1-256 0,-5 8-64 0,0 4 0 16,0 0 0-16,-3 10-112 0,-1 2-16 0,-2 1-16 0,0 2 0 0,0-5-240 0,1 2-64 0,-4 1 0 0,2-4 0 15,0 2-128-15,1-3-176 0,0-2 48 16,3-3 0-1,3 1-304-15,2-7-48 0,2 2-16 0,3-4-12016 16,3-2-2400-16</inkml:trace>
  <inkml:trace contextRef="#ctx0" brushRef="#br0" timeOffset="34166.21">18937 11610 32255 0,'-13'10'2864'0,"2"-4"-2288"16,0 0-576-16,2-3 0 0,4 1 2400 0,2-3 368 0,-1 1 80 15,-6 5 16-15,-4 1-2400 0,-5 6-464 0,-1 1 0 0,-2 4-208 16,1 4 208-16,-3 3-192 15,1 5 192-15,-2 0-192 0,-2 1 192 0,-4 2 0 0,-1 3 0 0,-2 2-144 16,2-1 368 0,-4 3 80-16,-1 1 16 0,-1-1 0 0,2-3-160 0,1-5-32 0,3 0 0 0,2-7 0 15,4-2-384-15,5-5-96 16,7-3-16-16,2-6-12224 0,6-4-2448 0</inkml:trace>
  <inkml:trace contextRef="#ctx0" brushRef="#br0" timeOffset="34466.54">20062 11351 43311 0,'-32'19'1920'0,"8"-6"384"0,2-1-1840 0,7-2-464 0,8-4 0 16,2 0 0 0,-1 4-384-16,-8 5-192 0,-7 9-16 0,-5 6-16 0,-1 5 480 0,1 0 128 0,2 3 0 0,2-2 0 15,-1 3-128-15,-1 2 128 0,-2 4-160 0,-2-1 160 16,-3-2 0-16,-4 3 288 0,-2 2-32 0,-4 0-16 16,2 0 272-16,-3-3 48 0,0-3 16 0,2 0 0 15,3-8-576-15,3 2-272 0,5-2 16 0,5-4 16 16,7-6-176-16,6-2-32 15,6-2-16-15,7-9-18128 0</inkml:trace>
  <inkml:trace contextRef="#ctx0" brushRef="#br0" timeOffset="34767.33">20901 11102 41471 0,'-13'6'3680'0,"2"-2"-2944"15,3-2-592-15,5 1-144 0,0 1 0 0,-3-1 0 0,-6 10 0 16,-8 5 0 0,-6 8-4032-16,-4 8-896 0,0 1-192 0,1 0-16 15,0 0 1792-15,1-3 352 0,-2 2 80 0,-2 1 16 16,1 0 848-16,4-4 192 0,5-8 16 0,-6 8 16 0,-6 6 6864 0,-6 5 1360 0,-3 1 288 0,-2-1 48 15,2 2-2832-15,2-6-560 0,4-3-112 0,0-3-32 16,4-6-1952-16,4-1-400 0,5-1-80 0,3-6 0 16,5-1-768-16,1-1 0 0,2-4-160 0,3-1 32 15,2-2-592-15,2-5-112 16,-2 1-32-16,3-5 0 0</inkml:trace>
  <inkml:trace contextRef="#ctx0" brushRef="#br0" timeOffset="35129.18">20644 9967 43311 0,'-5'-14'1920'0,"2"2"384"0,0-4-1840 0,3 3-464 16,3 3 0-16,-1 2 0 16,1-2-2624-16,0-11-640 0,3-9-112 0,1-7-16 15,-2 3-112-15,-2 4-16 0,-3 9 0 0,-2 11 0 16,-3 6 112-16,-5 10 16 0,-2 10 0 0,-3 7 0 0,-3 9 3840 0,-1 5 784 0,-2 5 160 0,0 5 16 16,-2 1 3040-16,-1 5 608 0,-2 1 112 0,-3 2 16 0,0 1-2128 0,-2-2-432 15,0-5-96-15,1-1-16 0,0-4-1744 16,2-2-368-1,-2-3-64-15,-1-3-16 0,3-1-320 0,-2-1 0 16,-1 2-192-16,-1 1 64 0,-1 1-1280 16,-2-1-240-16,0 3-48 0,2-4-16 0</inkml:trace>
  <inkml:trace contextRef="#ctx0" brushRef="#br0" timeOffset="35486.91">20833 8424 26719 0,'-6'-21'2368'0,"1"7"-1888"0,2-2-480 0,0 7 0 16,1 2 400-16,0 4-16 0,1 0 0 0,-4-6 0 31,-1-3-3056-31,-4 2-608 0,-5 6-128 0,-2 8-32 0,-3 8 4144 0,0 7 816 16,-1 9 160-16,2 7 48 0,0 4 256 0,1 7 64 0,0 5 16 0,1 1 0 16,0 3 112-16,-1-3 0 0,0 1 16 0,-2-2 0 0,0-1-1328 0,-1-8-272 15,-1 0-48-15,-4 1-16 0,-4 0-528 16,-2-1 0-16,-5-1 0 0,0-5 0 15,-3-3-528-15,2-1-64 0,0 3-16 0,2-4-10592 16,4-9-2112-16</inkml:trace>
  <inkml:trace contextRef="#ctx0" brushRef="#br0" timeOffset="35827.98">20780 7156 36863 0,'-31'4'1632'0,"7"-1"336"0,-1 4-1584 0,6-1-384 0,8 0 0 0,1 3 0 0,-2 1 0 0,-13 8-176 15,-11 12 16-15,-11 9 0 16,-6 12-800-16,-1 3-144 0,2 3-48 0,1 0 0 0,3 3 1408 0,1 0 256 16,2 1 64-16,2-2 16 0,4-1-592 0,1-6 0 15,4-4 0-15,0-1 0 0,4-2 624 0,-1-3 48 16,1 1 16-16,2-4 0 0,4-5 80 0,3-3 32 16,0-2 0-16,4-3 0 0,3-4-800 0,4-6 0 15,3-1 0-15,3-5-144 16,4-4-1648-16,3-6-320 0,1-3-64 0,6-4-13056 0</inkml:trace>
  <inkml:trace contextRef="#ctx0" brushRef="#br0" timeOffset="36096.18">20362 6818 29487 0,'-15'4'2624'0,"3"1"-2112"0,3-4-512 0,6 2 0 0,-1 0 1264 15,-3 4 144-15,-11 5 16 0,-9 7 16 0,-10 12-1104 0,-9 11-208 16,-1 6-128-16,-3 11 128 0,0 7 336 0,-1 0 80 16,2 4 16-16,-2 3 0 0,-2-3-320 0,1-1-64 15,4-6-16-15,1-3 0 0,1-6 16 0,4-3 0 16,6-8 0-16,5-9 0 0,7-5-176 0,4-6 0 15,5-7 0-15,4-9-11376 16,5-2-2144-16</inkml:trace>
  <inkml:trace contextRef="#ctx0" brushRef="#br0" timeOffset="36373.58">19309 6885 40543 0,'-35'27'1792'0,"5"-9"384"0,0 0-1744 0,6 1-432 0,9-7 0 0,3 4 0 0,-5 7 0 0,-13 14-224 15,-17 15 32-15,-8 16 0 16,1-2-1200-16,8-5-224 0,10-14-48 0,7-5-16 0,2-2 1040 0,3-8 224 15,4-8 32-15,2-6 16 16,2-3-2272-16,0-9-464 0,1-3-96 16,1-3-8016-16</inkml:trace>
  <inkml:trace contextRef="#ctx0" brushRef="#br0" timeOffset="36651.44">18188 6664 42383 0,'-56'34'1872'0,"12"-3"400"0,3-2-1824 0,12-7-448 0,10-3 0 0,4-1 0 0,-8 8 0 0,-18 21-320 15,-19 22 64-15,-12 14 0 16,-1-1-768-16,10-9-160 0,7-10-32 0,9-15 0 0,8-7 736 16,0-9 144-16,2-1 16 0,0-6 16 15,4-3-2128-15,1-6-448 0,-1 0-64 0,0-6-10080 16</inkml:trace>
  <inkml:trace contextRef="#ctx0" brushRef="#br0" timeOffset="36956.75">17090 6786 27647 0,'-23'6'2448'0,"3"1"-1952"0,0-4-496 0,5 4 0 0,7-1 2720 16,-1 0 448-16,-3 4 96 0,-10 5 0 16,-16 11-3824-16,-10 9-768 0,-7 11-144 0,-4 5-48 0,4 1 1520 15,-1 1 448-15,1 0 0 0,3-2 16 0,6-7-16 0,4-6-16 16,0-3 0-16,3-4 0 0,2-5 144 0,0-3 48 16,1-2 0-16,0-5 0 0,2 0-176 0,-3-6-48 15,-2-4 0-15,1-4 0 16,2 2-992-16,0-4-208 0,-2-3-32 0,0 3-16512 0</inkml:trace>
  <inkml:trace contextRef="#ctx0" brushRef="#br0" timeOffset="40965.53">851 12344 35935 0,'-6'0'3200'0,"1"-3"-2560"0,2 1-512 0,3 0-128 0,0 2 416 0,1 0 64 0,-3 0 16 0,-4-2 0 0,0 1-144 0,-2-2-32 0,3-1 0 15,0 4 0-15,3 0-192 0,-1 0-128 0,2 0 128 0,1 0-128 0,3 0 160 0,-2 0-32 0,1 2-128 0,1 0 192 0,3 1 176 0,0 0 16 16,3 1 16-16,1 2 0 0,-2 0-400 0,3 1 0 0,2 3 0 16,-1-2 0-16,0-2 0 0,1 2 0 0,3 2 0 15,1-2 128-15,2 1 0 0,1-2-128 16,1 0 192-16,2-5-64 16,1-1-128-16,0-2 128 0,2-4-128 0,3-2 128 15,2-3 32-15,2 1 0 0,-1-1 0 0,-1 2 0 0,1 0 0 0,2 0 0 0,1 0 0 0,0-1 0 16,2 6-32-16,-1-3 0 0,0 6 0 0,-1-3 0 15,-2 1 0-15,0 0 0 0,-2-1 0 0,0 0 0 16,1-1-128-16,0 2 0 0,2-2 0 0,-3 2 0 16,1-2 304-16,-1 2 80 0,-1-2 0 0,3 0 16 15,3 2-144-15,0-4-16 0,1-1-16 0,1-3 0 16,0 1-80-16,-1 0-16 0,1-1 0 0,-3 1 0 16,0 2-128-16,-2-2 0 0,1 3 0 15,-3 0 128-15,0 0 112 0,-2 0 16 0,-1 1 0 0,-2 0 0 0,-3 1-256 0,-2 0 0 16,-1 2-144-16,-3-1 144 0,2 2 0 0,-2-1-144 15,-1 2 144-15,1-3 0 0,-1 2 0 0,2 1 0 16,-1-3 0-16,2 1 0 0,2 1 0 0,0-3 0 16,2 2 0-16,3-2 0 0,1 1 0 15,-1 1 144-15,-1 2-144 0,2-1 160 0,0 2-160 0,1-1 0 16,-1 2 0-16,-2 1-176 0,-1 1 176 0,0 2 0 0,-1-4-144 16,-2 2 144-16,-1 2 0 0,0-2 0 0,-2-1 0 15,1 0 0-15,0 1 0 0,-2-2 0 0,3 1 0 16,-2-3 0-16,2 0 0 0,1-2 0 0,2 1 0 0,2-3 0 15,1-2 288-15,1 1 176 0,4-1 48 0,3-1 0 16,4-2-352-16,0 2-160 0,1 0 160 0,-3 1-160 16,-3 3 0-16,2 0 0 15,2 1 0-15,-2 2 0 0,-1 0 0 0,-2 2 0 0,4-2 0 0,-1 3 0 16,3 0 0-16,-2 0 0 0,-2-3 0 0,1 0 0 16,-2 0 0-16,2 0 0 0,-2 0 0 0,0 0 0 15,1 0 0-15,1 0 0 0,1 0 0 0,1 1 0 16,1-1 192-16,3 0 0 0,1 0 0 0,1 2 0 15,0-2-64-15,-1 2-128 0,-3 0 176 0,-1-2-176 0,-1 3 128 0,-1-3-128 16,0 0 0-16,-1 0 0 0,-1-3 0 16,1-1 0-16,-3 1 0 0,0 0 0 0,2-3 0 0,0 2 0 15,2-2 0-15,-1 0 0 0,-6 0 0 0,3 2 0 16,2-1 0-16,0 1 0 0,-4 4 0 0,2-2 0 16,7 1 0-16,0 1 0 0,2 1 0 0,0 1 0 15,1 1 0-15,-1-3 0 0,-5 4 0 0,2-2 0 16,1-1 0-16,1 2 0 0,-2 1 0 0,-3-2 0 0,1-1 0 15,-3 2 0-15,1-1 0 0,0-2 0 0,2 0 0 16,0 0 0-16,1 0 0 0,1-2 0 0,2-1 0 16,-1 2 0-1,1-1 0-15,1 0 0 0,2 0 0 0,3 2 0 0,1 0 0 0,0-4 0 0,2 2 0 0,1-2 0 16,-3 1 0 0,2-3 0-16,2 0 0 0,-3 2 0 0,-1-2 0 0,0 2 0 15,0-2 0-15,0 4 0 0,-2-4 0 0,4 2 0 16,2 1 0-16,2 0 0 0,1-1 0 0,1 2 0 0,0-2 0 0,0 1 0 15,-4 0 0-15,0-1 0 0,3 1 0 0,1 1 0 0,3 1 0 16,-2-2 0-16,-4 3 0 0,-4-2 0 16,-3 4 0-16,-1-2 0 15,2 0 0-15,-1 0 0 0,-5 0 288 0,2 0 48 0,2-2 16 0,-1 1 0 16,-2-2-192-16,1-1-32 0,0-1-128 0,-5 1 192 16,-5-1 64-16,4-2 0 0,8-2 0 0,7-4 0 0,0 0-112 0,1 0-16 15,0 1 0-15,0-2 0 0,-2 3-128 0,-3-3 0 16,-5 2 0-16,-1 2 0 0,0-2 0 0,-1 2 0 15,-3 0 0-15,-3 4 0 0,-2-3 0 0,-3 6 0 16,-2 0 0-16,-2-1 0 0,0 4-144 0,-1 0 144 16,-1 0 0-16,0 0 0 0,3 4-176 0,1-4 176 0,2 0-160 31,-2 0 160-31,-1 0-160 0,0-2 160 0,3 0-160 0,1 2 160 16,-1-3 0-16,0 0 0 0,1 1 0 0,-2 0 0 15,2 0-176-15,-3-1 16 0,-1 2 0 0,-2 1 0 31,-5 0-400-31,-1-2-80 0,-3-2 0 0,-4 2-16 0,-5-2-192 16,-2-1-48-16,-3 4 0 0,-7-5-20144 0</inkml:trace>
  <inkml:trace contextRef="#ctx0" brushRef="#br0" timeOffset="42059.04">2072 13010 43311 0,'-3'4'3840'0,"-1"-3"-3072"15,2 1-608-15,0 1-160 0,2-2 784 0,0 2 128 0,-1 3 32 0,0 1 0 0,0 4-1376 0,1 3-272 0,1 1-48 0,3 2-16 0,-2 0 288 0,1 3 48 0,0 3 16 0,0 1 0 0,-2 8 64 0,0 5 16 31,-2 2 0-31,-3 3 0 0,-1 1 336 0,-1 2 0 0,-1 2 0 0,-3 3 0 0,-1 4 0 0,-2 0 0 32,1 0 0-32,1 0 0 0,0-4 0 0,1-3 0 15,0-2 0-15,1-7 0 0,2 0 0 0,-1-4 0 0,2-5 0 16,-1 5 0-16,-2-2 0 0,0 0 0 0,1-3 0 16,-1-5 0-1,1-5-576-15,1-6-64 0,2-4 0 0,0-3 0 16,2-2-1120-16,0-4-224 0</inkml:trace>
  <inkml:trace contextRef="#ctx0" brushRef="#br0" timeOffset="42585.23">2024 12930 19343 0,'-3'-4'1728'0,"-1"3"-1392"15,3 2-336-15,1-1 0 0,0 0 1472 0,0-1 240 16,-2-2 32-16,0 0 16 0,1-4-480 0,-1 5-80 16,2-2-32-16,2 2 0 0,-1-6 1216 0,3 2 240 15,1 0 64-15,-1 0 0 0,1 1-1440 0,3 0-288 16,0 0-48-16,2 1-16 0,2 2-512 0,1 4-96 0,2 4-32 15,4-3 0-15,-1-2-256 0,8 2 0 0,7-3 0 0,6 3 0 16,-1 1 0-16,2 2 0 0,2 3 0 16,0 1 0-16,1 0 0 0,-3 1 0 0,-5-1 0 15,-4 0 0-15,-2-2 0 0,-4 2 0 0,-3 0-176 16,-5 0 176-16,-3-1 0 0,-3 0 0 0,-1 1 0 0,-3 3 0 16,-2 0 0-16,-1 2 0 0,-3-1 0 0,-2 3 0 15,-2 0 0-15,-2 4 0 0,-1 2 0 0,-2-4 0 16,-2 4 0-16,-3 1 0 0,-2 1 0 0,-2 0-160 15,0-3 160-15,-2-2-160 0,-2-2 160 0,-2-1-160 0,-2-1 160 16,2-4 0-16,3 0 0 0,-3-2 0 0,-2 3 176 16,-5-1-48-16,0-2 0 0,-2 2 0 0,-4 1-128 0,-2-2 192 15,-2 4-192-15,1-6 192 0,4 0-192 0,0 1 0 16,0-4 0-16,6 0 0 0,7-3 0 0,0 1 0 16,-1-4 0-16,0-5 0 0,-1 0 0 0,2-6-192 15,2-1 32-15,4 0 16 16,3-7-768-16,3 3-160 0,2-2-16 0,5-1-17120 0</inkml:trace>
  <inkml:trace contextRef="#ctx0" brushRef="#br0" timeOffset="43260.16">3241 12821 31327 0,'-1'0'2784'0,"1"0"-2224"0,0 1-560 0,0-2 0 0,1 1-160 0,0-3-144 0,0 1-16 0,2-2-16 0,1 0-304 0,-1 1-48 0,2-2-16 0,-1 1 0 0,1 2 704 0,-1 0 0 0,-2 2 0 0,-1-2 176 16,1 2 784-16,-4 2 176 0,0 5 16 0,-3-1 16 0,-1 1 304 0,-3 3 64 15,-1 1 16-15,-3 0 0 0,-1 2-528 0,-2 2-128 16,-1-2 0-16,-2 3-16 0,-2 3-592 0,-1 2-112 16,1 1-32-16,0 0 0 0,1 2 0 15,-1 3 0 1,1 1 0-16,0 3 0 0,4 2-144 0,1 1 0 0,3 2 0 0,0 2 0 0,2-4 0 0,0 4 0 16,0 4 0-1,1 1 0-15,3-4 0 0,-1 4 0 0,-1 2 0 0,1 5 0 0,-2-2 0 0,2-1 0 16,1 0 0-16,1-2 0 0,4-4 0 0,2-7 0 15,1-5 0-15,3-1 0 0,4 1 0 0,7 3 0 0,6 5-144 16,9-5 144 0,4-2-752-16,3-3-80 0,7-5-32 0,2-6-16800 15</inkml:trace>
  <inkml:trace contextRef="#ctx0" brushRef="#br0" timeOffset="45736.23">3852 13456 28559 0,'1'-3'2544'0,"0"-3"-2032"0,1 3-512 0,-2-1 0 0,0 2 1280 0,0-2 144 0,0-2 48 0,0-9 0 0,-2-2-1072 0,-1-2-208 15,-2 3-32-15,-4 0-16 0,0 4 624 0,-2-1 128 16,-1 1 32-16,-2 0 0 0,3-1-176 0,0 3-48 15,0-3 0-15,2 4 0 0,1 3-304 0,0 0-64 16,2 2-16-16,0 0 0 0,1 2-192 0,0 2-128 16,-1 0 160-16,0 2-160 0,-2 6 0 0,-3 0 0 15,-1 5 0-15,-3 3 0 0,-1 4 0 0,-5 1-192 16,-2 1 48-16,0 4 0 0,-2 0-32 0,-1 5 0 16,-1 0 0-16,0 3 0 0,-2 5 176 0,2-5 176 15,5 1-48-15,2-3 0 0,7-3 48 0,3-3 0 16,5-2 0-16,3-5 0 0,6-3 128 0,2-3 16 0,3 0 16 15,0-4 0-15,2-2-336 0,1-1-192 0,3-2 32 16,0-3 0 0,1-1-224-16,0 0-32 0,0 0-16 0,-1 0 0 15,-2 4-48-15,-1-4-16 0,-1 0 0 0,-3 0 0 0,0-3 240 0,-2 1 64 0,3 1 0 0,-1-6 0 16,1 4 320-16,2-6 64 0,1-3 0 0,3-2 16 16,0-2 272-16,0-1 48 0,1-1 16 0,0-3 0 15,1-1-384-15,-2 0-160 0,-1 0 128 0,-2-4-128 16,3-3 0-16,-4 1-192 0,2-1 0 0,-4 2 16 0,-1 4-80 15,-2 0-32-15,-1 2 0 0,-1 5 0 0,-2 3 464 0,-1 6 80 16,1 2 32-16,-1 4 0 0,-1 1 160 0,1 4 48 16,-1-2 0-16,3 2 0 0,-1 2-160 0,2 2-16 15,1 3-16-15,0 0 0 0,0 0-176 0,0 3-128 32,-2 2 192-32,2 5-192 0,-2-3 160 0,0 5-160 0,0 3 128 0,-2 0-128 0,0 1 128 0,1-1-128 15,-1 5 128-15,0-5-128 0,0 2 0 0,-1-6 0 16,2 1 0-16,-2-2-176 0,2-5 0 0,-1-3 0 15,3 0 0-15,0-3 0 16,-1-2-464-16,2 0-112 0,2-3-16 0,0 1 0 0</inkml:trace>
  <inkml:trace contextRef="#ctx0" brushRef="#br0" timeOffset="46210.82">4126 13821 31327 0,'0'0'1392'0,"0"0"272"0,0 0-1328 0,0 0-336 0,2 0 0 0,0 2 0 0,1-1 128 0,-1 1-128 0,3-2 128 0,0 1-128 0,0 4-6240 0,-1-3-1312 0,-2 3-272 0,-1-4-32 0,1 4 9120 0,-2-5 1808 15,1 3 384-15,-1 0 80 0,2 1 1584 0,-1-3 320 0,2 1 64 0,1 1 16 0,1-2-3072 0,0 2-608 0,-1-1-128 0,3 2-32 0,0 2-1104 0,1 0-240 0,-2 0-32 0,0 2-16 16,0 2-288-16,0 4 0 0,3 3 0 0,-5 1 0 16,-2 1 0-16,-1 0 0 0,-2 2 0 0,-1-1 0 15,-2 0 0-15,0 1 0 0,-2-2 128 0,0 0-128 16,1 0 0-16,0-3 160 0,0-2-160 0,3-3 128 16,0-4-128-16,1-2 0 0,1-1 144 0,1-3-144 0,1-2 0 15,0-2-192-15,-1 1 32 0,3-2-12608 16,-2-3-2528-16</inkml:trace>
  <inkml:trace contextRef="#ctx0" brushRef="#br0" timeOffset="49741.44">5006 13226 35935 0,'1'-1'3200'0,"1"-1"-2560"0,1-2-512 0,0 2-128 0,1 2 0 0,1-4 0 0,5-2 0 0,4-3 0 0,5-1-1088 0,2-3-176 0,-1 1-32 16,-4 3-16-16,-3 5 736 0,-5 0 128 0,-3 4 48 0,-2 1 0 0,-3 6 912 0,-2 2 176 0,-1 6 32 0,-2 1 16 0,-4 3 1088 0,-1 1 224 0,-1 1 32 0,1-2 16 16,2 1-1200-16,0 1-224 15,3 2-48-15,0-5-16 0,3-2-480 0,1 4-128 0,1 2 0 0,1-1 0 0,1-2 0 16,2-2 0-16,0 0-160 0,-1-1 160 15,1 1-496-15,0-1 16 0,0 0 0 0,-2-4 0 16,2 0-2080-16,-1 1-432 0,0-3-80 0,-1 0-11648 0</inkml:trace>
  <inkml:trace contextRef="#ctx0" brushRef="#br0" timeOffset="50342.39">4845 13418 31327 0,'-3'0'2784'0,"1"0"-2224"0,2 0-560 0,1-2 0 16,0 2 1600-16,2-3 224 0,-1 2 32 0,2-2 16 0,2 0-1296 0,3-3-272 0,2 2-48 0,0-1-16 0,0 4 16 0,2-2 16 0,-1 3 0 15,-1 3 0-15,3-2 272 0,-2 1 48 0,2 1 16 0,-2-2 0 0,3 3 0 0,0 1 0 0,1 1 0 0,0-5 0 0,1 2-288 0,3 0-64 16,3 2-16-16,3-3 0 0,3 0-16 0,1-4 0 16,-1-2 0-16,6 0 0 0,2-2-224 0,0-4 0 15,-1 1 0-15,0-3 0 0,1 0 0 0,-3 2-336 16,-1 4 48-16,-5-2 16 15,-3 0-688-15,-7 1-128 0</inkml:trace>
  <inkml:trace contextRef="#ctx0" brushRef="#br0" timeOffset="51117.52">5641 12847 36863 0,'3'0'3264'0,"-1"-3"-2608"16,1 0-528-16,-2 1-128 0,1 2 704 0,1 0 96 16,3-2 32-16,3-1 0 15,0 2-1536-15,0-1-320 0,-1 4-48 0,-3 2-16 0,-3 0 1088 0,-1 2 0 16,-1 4 0-16,-2 1 192 0,1 2 512 0,-2 2 112 16,1 1 16-16,-1 4 0 0,2-1-80 0,1-3-16 15,0-4 0-15,0 4 0 0,2 6-416 0,2 3-64 16,1 4-32-16,0 0 0 0,1 8-224 0,-1 1 0 15,0 0 0-15,-3-4 0 0,2 2 0 0,-3-2 128 0,1 2-128 0,-2-5 0 16,-2-2 0-16,1 0 0 0,0-5 0 0,-2-4 0 16,2-1 0-16,-1-1 0 0,-2 3 0 0,0-1 0 15,1-1 128-15,-2-3 0 0,1-3-128 0,-1 0 192 16,0-5 176-16,0-2 16 0,1-2 16 0,2-1 0 16,-1-3-272-16,1-3-128 0,1 1 128 0,-2-2-128 15,2-2 0-15,0-4 0 0,1 0 0 0,0-5 0 0,0 2 0 16,1-3 0-16,0 3 0 0,3-2 0 0,1-1 0 15,1-2 0-15,2 0 0 0,1 4 0 0,3-3-192 16,0 8 0-16,2-3-16 0,-2 5 0 0,-1 1 208 0,3 0-176 16,3 2 176-16,2 1-160 0,2 0 160 0,-2-2 0 15,2 4 0-15,-1-3 0 0,0 4 0 0,-2 0 0 16,1 0 0-16,-3 0 0 0,-2 4-288 0,-2-2 32 16,0 3 0-16,-2 4 0 0,-1-1 32 0,0 2 16 15,0 3 0-15,0-2 0 16,2 0 208-16,0-1 0 0,1 0-160 0,2 0 160 0,2 1 0 0,2-1 0 0,-3-1 0 15,-2 1 0 1,2-1 0-16,-3 1-144 0,0-1 144 0,-4-2 0 0,0 2 0 0,-3-2 0 0,0 2 0 16,-4-2 0-16,0 2 256 0,-3-3 64 15,-1 1 16-15,-2 2 0 0,-1 0 48 0,-4-3 16 0,-1 1 0 0,-4-1 0 16,-1 1-176-16,-3-1-32 0,-2-2-16 0,-2 2 0 16,-3-4-176-16,-3 2 0 15,4-2 144-15,-4 0-144 0,-2 0 0 0,5 1 0 0,5-3 0 0,-2 0 0 16,-8-3 0-16,-3-3-256 0,2-4 64 0,3 0 0 15,4-2-368 1,4-1-80-16,4-3 0 0,3-2-16 0,3 3-704 0,2 1-144 0</inkml:trace>
  <inkml:trace contextRef="#ctx0" brushRef="#br0" timeOffset="51640.81">6935 12549 30399 0,'5'-3'2704'0,"-1"0"-2160"0,1 0-544 0,-1 1 0 0,1 0 1152 0,0 2 112 0,5-3 16 0,5 0 16 0,3 0-1296 0,0 3-448 0,-2 1 0 0,-6 7 0 0,-3 2 1440 0,-5 5 288 15,-3 5 64-15,-4 5 16 0,0-6-304 0,-2 10-64 16,-4 8-16-16,-2 8 0 0,1 2-416 0,-2-3-96 0,2-3-16 16,0 1 0-16,2 5 0 0,0-3-16 0,4-3 0 15,0 4 0-15,3-1-176 0,2 0-16 0,1-2-16 16,1-2 0-16,2-1 32 0,-1-2 16 0,2-1 0 0,-3-5 0 15,0-3-272-15,2 2 0 0,-2 3-176 0,-2 3 176 32,-1-3-544-32,0-3 0 0,0-3 0 0,-2-5 0 0,0 1-16 15,-1-7 0-15,-1-3 0 0,0-1 0 0,-2-3-256 0,0-5-48 16</inkml:trace>
  <inkml:trace contextRef="#ctx0" brushRef="#br0" timeOffset="52048.35">7249 13257 43311 0,'0'0'3840'0,"0"0"-3072"0,0 0-608 0,2-2-160 0,1-2 432 0,2 2 48 0,2-2 16 0,4 0 0 0,5-4-1296 0,4 0-256 0,1 2-48 0,0 0-16 0,0 0-32 0,-2 3 0 0,-2 3 0 16,-1 3 0-1,-1 0 304-15,-3 0 48 0,1 3 16 0,-4 0 0 0,1 0 784 0,0 4 0 0,-1-2 0 0,0 0-10128 16,0 2-2064-16</inkml:trace>
  <inkml:trace contextRef="#ctx0" brushRef="#br0" timeOffset="52492.95">8207 13188 38703 0,'0'-4'3440'0,"0"-2"-2752"16,1-2-560-16,0 1-128 0,1 4-288 0,-1-3-96 0,3-8 0 0,-2-5-16 15,2-9 256-15,-3-1 144 0,0-3-160 0,-4 8 160 0,-4 1-256 0,-2 7 0 31,-4 5 0-31,0 4 16 0,-2 3-16 0,-1 4-16 0,-2 1 0 0,2 4 32 0,1 3 2880 0,2-2 576 16,-1 6 112-16,2-2 64 0,-1 2-1696 0,1 2-336 16,0 3-64-16,-1 3 16 15,2-1-1184-15,-1 3-128 0,1 4-256 0,0 1 64 0,1 2-160 0,1-1-32 16,2 0-16-16,2 1 16 0,0-1 64 0,2-2 16 16,2 3 0-16,1-3 32 0,3 5 128 0,1-5 144 0,4 1-208 15,5-5 208-15,2-5-240 0,5-2 64 0,4-1 16 16,3-3 32-16,4-5-144 0,2-2-32 0,3-4 0 15,1-4 32 1,-1-1-912-16,-1-1-176 0</inkml:trace>
  <inkml:trace contextRef="#ctx0" brushRef="#br0" timeOffset="53236.32">8193 12480 46079 0,'-2'-3'4096'0,"1"2"-3280"0,2-2-656 0,3 3-160 0,-1-2 0 0,2 1 0 0,3-4 0 0,3-1 0 0,6-1-528 0,4 2 16 0,0-1 0 0,-1 6 0 0,-1 0 320 15,-5 6 192-15,0-1-192 0,1 4 192 0,0 6 0 0,-1 2 0 0,3 4 0 16,1 3 0-16,3 3-160 0,6 5 160 0,3 0-128 0,5 3 128 15,2-1 192-15,1 4 112 0,2-4 16 0,0 4 16 16,0-2-16-16,-4 1-16 0,-4 1 0 0,-7-10 0 16,-7-5-304-16,2 6 160 0,1 11-160 0,-1 8 128 15,-2 5-128-15,-4-1 0 0,-5 3 0 0,-4 0 0 16,-3-8 0-16,-3 0 0 0,-2-9 0 0,-4-3 0 16,-4 3 128-16,-4-3 0 0,-2 1 0 0,-6-3 0 15,1-1-128-15,-4-3 0 0,-3-5 0 0,-4 2 0 0,0-1 0 16,-2-3 0-16,-2 1-192 0,-2-1 192 15,-2-4-480-15,1-5 32 0,2-2 0 0,-7-2 0 16,1-3-336-16,-1-6-64 0</inkml:trace>
  <inkml:trace contextRef="#ctx0" brushRef="#br0" timeOffset="55950.9">1931 14895 50687 0,'-4'3'4496'0,"1"1"-3600"0,3 1-704 0,1-5-192 0,2 1-1728 0,-2 2-368 0,0 0-80 0,0 4 0 0,3 2 272 0,-1 3 64 0,-1-2 16 0,1 2 0 16,-1 1 336-16,1 6 64 0,-2 6 16 0,-2 1 0 0,-2 5 1408 0,-1 1 128 0,-1 2 96 0,-1 2 32 15,1 4 1088-15,-2-2 208 0,-1-3 48 0,1 1 16 16,0 1-608-16,0-9-128 0,4-3-32 0,-2 1 0 16,0 4-672-16,0 3-176 0,0 3 0 0,2 1 0 15,2-5-336 1,2-3-112-16,2-5 0 0,-1-1-11408 0,3-7-2288 0</inkml:trace>
  <inkml:trace contextRef="#ctx0" brushRef="#br0" timeOffset="56456.7">1980 14686 32255 0,'-2'0'2864'0,"1"-3"-2288"0,0 3-576 0,1 0 0 16,0-2 2320-16,0 0 368 0,1 2 64 0,0-2 0 15,2-2-1824-15,2-2-368 0,1-4-80 0,3 2-16 16,2-5-320-16,2 1-144 0,2-1 128 0,4 2-128 16,-1 0 0-16,5-1 0 0,-2 2-144 0,2 0 144 15,1 0 0-15,-3 4-128 0,-5 0 128 0,2 2 0 0,2-2-336 16,2 3-16-16,1 3 0 0,-2 3 0 0,-5 1 144 0,-1-1 16 16,-2 3 16-16,-2 6 0 15,-1-1 16-15,-1 4 0 0,-2 3 0 16,-3 2 0-16,0 2-48 0,-3 3-16 0,0 1 0 0,-1 1 0 15,0 3-208-15,0-3-32 0,0-1-16 0,0-1 0 16,0-3-912-16,0-5-176 0,-1 1-32 0,-2-2-16 16,1-4 624-16,-3-1 128 0,-2 1 32 0,-3 3 0 0,-3-2 832 0,-1 0 192 15,-3 0 16-15,-1-1 16 0,-2 0 448 0,-3 1 96 16,-2-2 0-16,1 0 16 0,2-5 160 0,-3-1 16 16,1-2 16-16,-2-1 0 0,1-4-528 0,-1-1-96 0,1-2-32 15,1-1 0-15,3 0-320 0,-2 0-128 0,1-4 0 16,-2-1-11120-16,5 0-2208 0</inkml:trace>
  <inkml:trace contextRef="#ctx0" brushRef="#br0" timeOffset="57011.12">3141 14449 13823 0,'-6'3'1216'0,"1"-3"-960"16,0 0-256-16,2 0 0 0,3 0 5984 0,0 0 1152 0,0-3 224 0,2 1 64 0,-2-2-7984 0,1 1-1584 0,0-4-320 0,0 1-64 15,-1 2-656-15,-1 2-128 0,-3-2-16 16,-2 4-16-16,-4 4 2304 0,-5 0 464 0,-1 2 80 0,-2 3 32 0,-1 0 3472 0,-2 4 704 0,1-1 144 0,1 1 32 15,1 0-1104-15,0 6-224 0,-1 0-32 0,-2 6-16 16,1 1-1632-16,-1 1-336 0,3 2-64 0,1 1-16 0,-1 0-224 0,1 1-48 16,2 4-16-16,0-3 0 0,2 3-176 0,-2 1 0 15,1 3 0-15,-1 0 0 0,0 5 0 16,1 1 0-16,-1 2 144 0,0 1-144 16,-1 5 0-16,1-6 0 0,3 1 0 0,-1-1 0 0,3-2 0 0,3-5 0 15,1 5 0-15,2-4 0 0,4 0 0 0,3-1 0 16,2-1 0-16,1-1 0 0,4-6 0 0,2 2-240 0,3-2 48 15,2-7 0 1,2-2-720-16,2-4-144 0,3-1-32 0,1-6-16704 0</inkml:trace>
  <inkml:trace contextRef="#ctx0" brushRef="#br0" timeOffset="57627.67">3810 15081 11967 0,'-4'-6'528'0,"0"0"112"0,1 2-512 16,-1-1-128-16,2 4 0 0,-1 1 0 0,-1-2 0 0,-2-1 0 0,-4 2 0 0,-3-3 0 0,-3-1 3072 0,-1 4 720 0,3-1 160 0,0 2 16 0,2 2-576 15,1-2-128-15,-1 4-32 0,1-2 0 0,0-1-2000 0,-1 3-400 0,1 1-64 0,-2-1-32 0,1 2-576 0,-3 3-160 0,0 1 0 0,-2 2 0 0,0 4 0 0,-3 4 0 16,-1 5 0-16,-1 3 0 0,1 3-240 0,0-1-64 15,4 0-16-15,4-4 0 0,3 2 192 0,4-5 128 0,3-1-192 0,2-1 192 16,1-1 240-16,3-1 144 0,1-3 48 0,1-1 0 16,2-2-432-16,0 0 0 0,0-5 0 0,3 0 0 15,0-2-304 1,0-4-144-16,3-2-16 0,-1 0-16 0,1-5-800 16,2-2-144-16,-1-2-48 0,2-1 0 15,-1-3 448-15,2-4 64 0,2-3 32 0,0-5 0 0,2-1 928 0,1-2 0 0,0-1 240 0,-1-2-48 0,-1-1 32 16,-1 0 16-16,-1 1 0 0,-2-1 0 0,-3 0 160 15,0 7 48-15,-2-2 0 0,-1 3 0 0,0 2 736 0,-2 3 160 16,0 3 16-16,-5 5 16 0,-1 6-592 0,-4 0-112 16,1 5-32-16,-4 3 0 0,0 1-352 0,-1 2-80 15,-3 4-16-15,1 4 0 0,-1 3-192 0,0-1 0 16,3 2 0-16,1 1 0 0,3-1 0 0,1 5-192 16,3-4 192-16,1 6-160 0,2-3 160 0,-1 4 0 15,5-1 0-15,0 1 128 0,-1-1 0 0,1 1 0 16,2 2 0-16,-2 1 0 0,0-2-128 0,-2 1 0 0,-1-2 0 15,-1 0 0-15,0 1 0 0,-1-3 0 0,-1 1-128 0,0-3 128 32,-1-4-1072-32,1-2-128 0,-1-6-16 0,1 0-15872 0</inkml:trace>
  <inkml:trace contextRef="#ctx0" brushRef="#br0" timeOffset="58356.17">4355 15353 6447 0,'4'-6'576'0,"-3"0"-576"0,-1 2 0 0,0 1 0 0,0 0 320 0,0 1-32 0,0 2-16 0,0-2 0 16,-1-3-272-16</inkml:trace>
  <inkml:trace contextRef="#ctx0" brushRef="#br0" timeOffset="58623.88">4313 15341 21183 0,'-2'0'944'0,"-1"0"192"0,1 0-912 0,0 0-224 0,2 0 0 0,0 0 0 16,0 0-400-16,0-4-128 0,0 4-32 0,0-3 0 15,0-2 560-15,0 5 144 0,0 0 16 0,0 0 0 0,0 0 896 16,0 0 176-16,0 0 48 0,0 0 0 0,0 0 464 0,0 0 112 15,0 0 0-15,0 0 16 0,0 0-64 0,0 0-16 0,0 0 0 16,0 0 0-16,0 0-624 0,18 12-128 0,-17-6-16 16,0-3-16-16,0 3-592 0,1-2-112 0,0-1-32 15,1 6 0-15,0-3-80 0,0 5 0 16,1 2-16-16,-2 1 0 0,2 6-176 0,-1 3 0 0,1 1 0 16,-3 5 0-16,2-1 0 0,-3 1 0 0,0-1 0 0,-1 0 0 15,1-3 0-15,-2 4 0 0,1-1 0 0,0-2 0 16,-2-1 0-16,2-7 0 0,-1 0 0 0,0-4 0 15,0-1 192-15,1-3 0 0,1-4 0 0,0 0 0 16,0 0-432-16,0-2-80 0,2-2 0 0,1-4-18688 16</inkml:trace>
  <inkml:trace contextRef="#ctx0" brushRef="#br0" timeOffset="59465.1">5002 14955 46079 0,'-3'3'4096'0,"2"-3"-3280"0,1 0-656 0,0 0-160 16,1 0 336-16,1 0 48 0,0 0 0 0,2 0 0 0,1-3-896 0,2 3-160 0,4-3-32 0,3 0-16 0,4-1 352 0,3-2 80 0,0 2 16 0,1-2 0 0,0 0 272 0,-1 0-160 0,0 2 160 0,-3-2-128 15,-2 1 128-15,-1 1 0 0,-2 2 0 0,-3 1 0 16,-2-2-448-16,-3 3-64 0,0-2-16 0,-2 0-12096 0,0 2-2416 0</inkml:trace>
  <inkml:trace contextRef="#ctx0" brushRef="#br0" timeOffset="60146.7">5770 14333 37775 0,'1'5'3360'0,"-1"-1"-2688"0,0-2-544 0,1 2-128 15,-1 0 976-15,1 2 176 0,1 3 16 0,0 7 16 16,2 6-960-16,-2 6-224 0,1 3 0 0,-2 1 0 16,-1 3-160-16,-1 0-32 0,0 4-16 0,-3 1 0 15,1-2 80-15,0-3 128 0,-1 3-208 0,0-1 80 16,1-2 128-16,-1-3 224 0,1-7-48 0,0 3-16 16,-2 2 160-16,0 2 48 0,-1 1 0 0,1-4 0 15,0-3-368-15,0-1 0 0,0-3 0 0,1-6 0 0,2-1 0 16,-1-4 128-16,1-2-128 0,2-6 176 0,-2 0 0 15,2-3 0-15,2 0 0 0,-1-4 0 0,0 2-32 16,2-5 0-16,0-3 0 0,2-2 0 0,0-8 224 16,1-1 32-16,1 1 16 0,-1-4 0 0,1-5-256 15,2-2-160-15,0-1 192 0,-2 4-192 0,0 2 0 0,3 4-192 16,1-1 0-16,2 5 0 0,-1 5 0 0,2 1 16 16,2 2 0-16,1 1 0 0,0 6 176 0,2-3-192 15,4 2 192-15,1 1-192 0,3 0 192 0,-3 3 0 16,-2 0 0-16,-4 0-128 0,-1 3 128 0,-5 4-128 15,-1-1 128-15,-2 4-128 0,-2 0 128 0,-2 2-160 16,0 4 160-16,-1 3-160 0,-1 3-48 0,0-1-16 16,-1 1 0-16,0 2 0 0,-1 3 80 0,0-4 16 0,-1 4 0 15,1-2 0-15,-2-1 128 0,0-2 0 0,0 0 0 16,-3-3-128-16,1-3 128 0,-2 0 0 0,-1 2 0 16,-1-1 0-16,-2-3 160 0,-1 2 64 0,-1-3 16 0,-2 0 0 15,-2-1-48-15,-4-3 0 0,1 1 0 0,-5-1 0 16,-1-3-192-16,-2-1 144 0,-2 0-144 0,0-4 128 15,0 2-128-15,-1-7 0 0,3 2 0 0,0-6 128 16,4 2-128-16,0-6 0 0,1-1 0 0,1-5 0 16,1-2-208-16,3-5-32 0,1-3 0 0,4-7 0 15,4 4-656-15,3 2-144 16</inkml:trace>
  <inkml:trace contextRef="#ctx0" brushRef="#br0" timeOffset="60535.36">6850 14088 35423 0,'3'-6'768'0,"-2"0"176"0,0 2 16 0,1 2 48 16,-2-1-816-16,0 3-192 0,0 0 0 0,0-1 0 0,1 1 848 0,-1 1 128 0,0 4 32 0,-1 5 0 0,-3 6-592 0,0 9-112 0,-1 3-32 0,-1 5 0 0,-3 2 144 0,2 6 32 0,0 3 0 0,-1 0 0 0,2 7 0 15,1-1 0-15,1 4 0 0,2 3 0 0,3 1-256 0,0-1-64 0,2-12 0 0,-1 4 0 0,3-1 80 0,0 2 16 0,1 6 0 0,-1-2 0 0,-1-7-224 16,-1 4 0-16,-2 4 128 16,-2-2-128-16,-1-3-368 0,-3-3-112 0,0-6-32 0,-2-6 0 15,2-7-240 1,-2 1-48-16,0-3-16 0,1-4-11376 0,1-3-2272 0</inkml:trace>
  <inkml:trace contextRef="#ctx0" brushRef="#br0" timeOffset="60897.07">7302 15012 23951 0,'-1'3'2128'0,"1"-2"-1696"0,0-1-432 0,0-1 0 15,0 1 4112-15,1 0 752 0,0-3 128 0,3 1 48 16,2-2-4064-16,4 0-800 0,5-2-176 0,1 0 0 0,1 2 0 16,2-1 0-16,3 4 0 0,1-2 0 0,2 1 0 0,-10 2 192 15,-4-1 0-15,3 1 0 16,4 0 160-16,8 1 32 0,6-1 16 0,3-1 0 0,-3-2-240 0,-7 2-160 15,-9-1 192-15,1 2-192 0,3-4 0 0,0 1 0 16,-2 0 0-16,-3-3 0 16,-1 3-768-16,-6-1-128 0,-1 1 0 0,-1 0-16 0</inkml:trace>
  <inkml:trace contextRef="#ctx0" brushRef="#br0" timeOffset="61265.54">8496 14681 40543 0,'2'-2'1792'0,"-2"0"384"0,0-2-1744 0,-2 2-432 0,2-2 0 0,-1-1 0 15,0 4 0-15,0-5-144 16,-3-4 0-16,-2 0 0 0,-2-1-2128 0,-5 1-416 16,-1 0-96-16,-2 6-16 0,0 6 976 0,-1 3 192 0,-4 4 32 0,-3 5 16 0,-2 7 1856 15,-1 1 368-15,1 2 80 0,-1 3 16 0,-2 5 1088 0,3-1 224 16,3 4 32-16,2-6 16 0,2 0-368 0,3-1-80 16,1 3-16-16,3-2 0 0,2-3-1056 0,1 2-192 15,3 3-64-15,1 0 0 0,3-4-64 0,1 1-32 16,4 3 0-16,4-2 0 0,4 2-224 0,1-5 0 15,4-2 0 1,3-4 0-16,2-4 0 0,2-1-160 0,3-5 32 0,4-1 0 16,2-3-320-16,1-5-64 0,2-1-16 0,0-4-17536 0</inkml:trace>
  <inkml:trace contextRef="#ctx0" brushRef="#br0" timeOffset="61735.67">8405 13902 50687 0,'4'0'4496'0,"-1"0"-3600"0,-2 0-704 0,2 0-192 0,1 0-384 16,2 0-128-16,7 0 0 0,10 1-16 0,11 8-1504 0,5-2-288 0,-11 2-64 0,2 3-16 0,7 4-528 0,4 9-96 0,4 7-32 0,2 6 0 0,-1 7 1696 16,-1 4 336-16,-1 2 64 0,0 6 0 0,-2-3 2240 0,-3 3 448 0,-3-2 96 0,-4-2 16 15,-1 1 336-15,0 5 80 0,-1 8 16 0,-3-1 0 0,-4-6-1264 16,-3 0-256-16,-4-3-48 0,-5-3-16 16,-1-9-320-16,-4 5-64 0,-2 7-16 0,-1-1 0 0,-3-2-288 15,-2-7 0-15,-1-2 0 0,-2-4-144 0,-2-6-128 16,-4 2-32-16,-1-2 0 0,-5-3 0 15,-1-1-128 1,-5-5-16-16,-6-5-16 0,-5-1 0 0,-3-4-304 0,-8 0-48 0</inkml:trace>
  <inkml:trace contextRef="#ctx0" brushRef="#br0" timeOffset="62338.28">1833 16302 43311 0,'0'0'3840'0,"0"2"-3072"0,0-2-608 0,1 2-160 0,0 3-800 0,2-2-192 0,0 3-32 15,3 8-16-15,2 8 80 0,2 7 0 0,0 5 16 0,0 7 0 0,-1 4 944 0,0 4 0 0,-3-1 240 0,-1 3-48 0,0 6 448 0,-2-3 112 0,-1-2 16 0,-2-1 0 0,0-5-208 0,-2 0-48 16,-1-2 0-16,-1 1 0 0,-1-5-512 0,-1 1 0 16,0 1 0-16,-1-5 0 15,-1-1-1376 1,-2-7-384-16,2-1-80 0,-1-6-14704 0</inkml:trace>
  <inkml:trace contextRef="#ctx0" brushRef="#br0" timeOffset="62734.03">1651 16198 44223 0,'-3'-1'3936'0,"0"-2"-3152"0,0 0-624 0,2 0-160 16,1 3 896-16,1-4 128 0,2 2 48 0,0-4 0 15,5-4-1984-15,4-6-400 0,5 0-80 0,6-3-16 16,1 1 752-16,4-2 144 0,3 4 16 0,1 1 16 16,5-1 96-16,1 3 32 0,3 1 0 0,0 5 0 0,-2 2 128 0,1 3 32 15,2 6 0-15,-1 2 0 0,-3 7-96 0,-6-1-16 16,-2 4 0-16,-8 0 0 0,-3 0 640 0,-3 4 128 15,-4 7 32-15,-2 2 0 0,-4-1-144 0,-2 2-32 16,-4-2 0-16,0 0 0 0,-3-6-96 0,1 0-32 16,-1 0 0-16,2-3 0 0,-1-1-192 0,-2-2 0 15,-1 2 0-15,-1 0 0 0,-1-3 128 0,-2 1 0 16,-2 0-128-16,-2 0 192 0,0-1-192 0,-5-1-240 16,-3 1 48-16,-3-2 16 0,-5 0 176 0,0-1 0 0,-5 0 0 15,-2-2 0-15,-1-1 0 0,-1-2 192 16,1 0-32-16,0-1-16 0,2-4-144 0,4-4 0 15,1-2 144-15,6-1-144 0,4 1-224 0,3-4-112 0,4-2-32 16,3 0-18080-16</inkml:trace>
  <inkml:trace contextRef="#ctx0" brushRef="#br0" timeOffset="63066.15">2879 16030 43311 0,'0'0'3840'0,"0"0"-3072"0,0 0-608 0,0-3-160 0,0 3-576 0,1-1-128 0,0 1-48 0,-1-5 0 0,1 1-1408 0,-2 1-272 0,-1 0-64 0,-6 1-16 0,-2 2 2352 16,-3 5 480-16,-5 2 80 0,-4 6 32 0,-1 1 944 0,-6 9 192 0,-2 3 32 15,-2 2 16-15,1 3-656 0,0 5-144 0,1 3-32 0,2 3 0 16,2 0-240-16,2 2-48 16,4 0-16-16,2 0 0 0,3 1-176 0,1 1-48 0,1-1 0 15,0 5 0-15,6 2-256 0,0-2 0 16,5-6 0-16,3-5 0 0,3-1 0 0,4-1 0 0,1 0-128 0,1-5 128 16,1-2-192-16,1 1 192 0,1 0-208 15,3-3 80 1,1 1-448-16,0-7-64 0,4 0-32 0,4-3-11872 0,1-3-2384 0</inkml:trace>
  <inkml:trace contextRef="#ctx0" brushRef="#br0" timeOffset="63635.96">3597 16605 14735 0,'-9'-5'1312'0,"2"1"-1056"0,-2 2-256 16,3-3 0-16,1 0 5616 0,3 1 1056 16,-2 0 224-16,-5-4 32 15,-3-5-5984-15,-3 0-1200 0,-2-2-256 0,0 1-32 0,1 6 544 0,-2 4 192 0,2 0 0 0,-1 8 0 16,-2 2-192-16,1 4 0 15,-2 6 128-15,0 3-128 0,0 3 0 0,2 3-208 0,1 3 32 0,0 1 16 16,4-1 352-16,2 0 80 0,2 1 16 0,3-1 0 16,1-2 192-16,4 3 32 0,-1-1 16 15,2-2 0-15,3-1-528 0,-1 0 0 0,5-1 0 0,-2-6 0 16,-1-4 128-16,4-1-128 0,2 3 0 0,3-6 0 16,-1-4-256-16,1 0-128 15,4-3 0-15,3-6-16 0,-1-1-240 0,-1-4-32 0,0-2-16 16,0-2 0-16,-2-2-144 0,-1-1-16 0,0-3-16 0,-3-2 0 15,-1 1 1152-15,1-3 224 0,-3 2 64 0,1-1 0 0,-2 3 96 0,-2-2 32 16,-1-5 0-16,1 0 0 0,-2-1-64 0,1 0-16 16,-2 2 0-16,2 1 0 0,0 7-416 0,0 4-80 15,-1 2 0-15,-2 4-128 0,0 6 0 16,-2 0 0-16,0 1 0 0,-2 2 0 0,0 3 320 0,0 0-32 16,0 3-16-16,0 1 0 15,1-1-32-15,1 0-16 0,0 1 0 0,1 2 0 0,1 8 32 16,3-1 16-16,1-3 0 0,2 2 0 0,0 1-16 0,0-2 0 0,1 5 0 15,-1-1 0-15,0-2-112 0,-1 3-16 0,0-2-128 16,1 2 192 0,-1 3-496-16,-1 0-96 0,-1 1-32 0,2-4 0 15,-4 0-720-15,1 3-160 16</inkml:trace>
  <inkml:trace contextRef="#ctx0" brushRef="#br0" timeOffset="64141.83">4016 16935 50687 0,'5'5'2240'0,"-2"-5"464"0,-2 0-2160 0,0-3-544 0,-1 3 0 0,3-3 0 0,2-1-2688 0,1-5-656 0,5 0-128 0,3-8-32 0,2 0-4688 0,0 1-960 0,-3 2-176 0,-2 2-32 0,-1 2 9680 16,-1 0 1952-16,0 5 384 0,-1 2 80 0,1-1 2176 0,1 4 432 0,1-3 96 0,1 6 0 0,2-2-2816 0,1 2-560 0,0-1-112 0,-2 2-32 15,2 2-1296-15,-3 0-272 0,2 2-48 0,-4 0-16 16,-1 2-16-16,-3-1 0 0,-3 3 0 0,-1 2 0 15,-2 1-272-15,-4 1-144 0,0 1 16 0,-3 2 0 16,-2 2 0-16,-2-2 0 0,-1 6 0 0,-4-1 0 16,-4 3 128-16,-2-2-208 0,1 1 80 0,-3-4 128 15,-2-2-176-15,-2 4 176 0,-1 5-128 0,0-5 128 0,0 2 0 16,1-1-128-16,3-5 128 0,0 1 0 0,3-2-192 0,2-2 64 16,3-1 0-16,2-1 0 0,3-3 256 0,2 0 64 15,4-2 16-15,-1 0 0 0,4-1 240 0,1-3 64 16,1 2 0-16,2 0 0 0,2 2-208 0,2-1-48 15,0 1 0-15,2-3 0 0,3 4-256 0,4-1 0 16,2 0 0-16,4-4 0 0,1 2-288 0,5-3-64 16,3 1-16-16,2-5 0 15,3 4-128-15,0-5-16 0,3 0-16 0,-1 0-17968 0</inkml:trace>
  <inkml:trace contextRef="#ctx0" brushRef="#br0" timeOffset="64949.88">5295 16372 46079 0,'-8'21'4096'16,"2"-5"-3280"-16,3-6-656 0,3-3-160 0,1-1-288 0,-1 6-96 0,-3 13 0 0,1 9-16 0,-1 6-2032 0,2 1-384 0,1-4-96 0,3-5-16 0,-1-5 256 0,1-1 48 0,0-3 16 0,0-1-5920 15,-2-4-1200-15</inkml:trace>
  <inkml:trace contextRef="#ctx0" brushRef="#br0" timeOffset="65221.93">5065 16651 56207 0,'-1'2'4992'0,"1"1"-3984"0,0-3-816 0,1-4-192 15,1 1-784-15,3 1-208 0,5-2-32 16,6-2-16-16,9-6-608 0,6-1-112 0,6 0-32 0,0-3 0 16,-1 3 1024-16,0 3 208 0,0-1 48 0,-2 5 0 0,-3 1 192 15,-1 3 64-15,-5-2 0 0,-2 1 0 0,-3 3 96 0,-3 0 32 16,1 0 0-16,-4-2 0 15,0 1-416-15,0-2-80 0</inkml:trace>
  <inkml:trace contextRef="#ctx0" brushRef="#br0" timeOffset="65756.32">5933 15881 37775 0,'0'19'3360'0,"0"-3"-2688"16,-1-4-544-16,2-2-128 0,0-1 512 0,2 5 80 15,0 14 16-15,4 17 0 16,0 18-3120-16,2 2-624 0,-3-2-128 0,-2-5-32 0,-3-4 2272 0,-2-8 448 15,-3-3 80-15,-2-3 32 0,-3-3 1616 0,-1-4 320 0,3-2 64 0,-2-6 0 0,0-2 784 0,2-5 160 16,1-4 16-16,0-4 16 16,1-2-1424-16,1-5-272 0,1-2-64 0,2-2-16 15,0 1-480-15,1-3-112 0,0 0-16 0,0-3 0 0,2-1-128 0,0-3-176 16,1 2 48-16,1-2 0 0,0-2 128 0,0-5 0 16,2-1 0-16,0-4 0 0,3-4 0 0,0 1 0 15,3-1 0-15,0 1 0 0,0-1 0 0,3 2-128 16,2-1 128-16,0 5-128 0,0 4-208 0,-1 1-48 15,1 5 0-15,1 4 0 0,1 2 80 0,0 2 16 16,-2 2 0-16,-1 0 0 0,2 2 288 0,-5 5-128 16,1-3 128-16,-3 5 0 0,-1 0-128 0,-2 2 128 15,-1 4 0-15,-2 1 0 0,0-4-272 0,-2 4 48 0,1 5 16 0,-2 5 0 16,0-3 16-16,-1-1 0 0,-1 3 0 0,-1-3 0 16,-3-2 192-16,-1 1 0 0,-1-4 0 0,-3 0 0 15,1 1 160-15,-5-1 128 0,1 0 32 0,-3 2 0 16,0-1-128-16,-2 1 0 0,-3 1-16 0,-1-1 0 15,0 2-16-15,-3-2 0 0,0 1 0 0,-2-2 0 16,1-2-160-16,3-3 160 16,2-3-160-16,1-4 160 0,2-4-352 0,2 2-64 15,4-8 0-15,1-4-18112 0</inkml:trace>
  <inkml:trace contextRef="#ctx0" brushRef="#br0" timeOffset="66071.98">6876 15737 43311 0,'-2'15'3840'0,"-3"-6"-3072"0,-1 6-608 0,1-7-160 0,2-2 512 0,2 3 64 15,-1 2 0-15,-2 10 16 0,-1 10-1680 16,0 13-320-16,1 7-80 0,1 1-16 0,1 1-256 0,0-2-48 0,-2-2-16 0,-1 2 0 0,-2-4 2544 0,0 1 512 0,-5 3 112 0,1-1 0 0,-1 5-272 0,1 1-64 0,0-2-16 0,-1-1 0 16,1-1-448-16,1-2-96 0,1-6 0 0,-1-3-16 15,0-3-240-15,2-7-32 0,1-2-16 0,3-6 0 32,3-2-560-32,1-7-112 0,2-6-32 0,2-2-12144 0,1-3-2432 0</inkml:trace>
  <inkml:trace contextRef="#ctx0" brushRef="#br0" timeOffset="66436">7062 16578 48831 0,'-7'5'4352'0,"0"-4"-3488"0,5-2-688 0,2-4-176 15,1 1-208-15,2-3-80 0,0-2-16 0,5-6 0 16,7-5-3184-16,8-6-640 0,8 2-128 0,4 1-32 16,3 2-1536-16,-1 4-320 0,3 1-64 0,-6 3-16 0,-3 7 7664 0,-4 4 1536 15,-3-1 304-15,-4 6 64 0,-4 1 240 0,-3 2 64 16,-2 2 0-16,-3 0 0 0,-1 0-1904 0,-3-1-368 16,1 1-80-16,-1-3-16 15,-2 1-1280-15,2-1-480 0,0-1 16 0,3 0-16752 0</inkml:trace>
  <inkml:trace contextRef="#ctx0" brushRef="#br0" timeOffset="66893.84">8526 16134 40543 0,'-7'1'1792'0,"-1"-2"384"0,0 1-1744 0,0-3-432 0,3 1 0 0,1 1 0 0,-2-2 176 0,-4-1-48 15,-8 1-128-15,-7-4 192 16,-3 7-1696-16,-3 2-352 0,-3 6-64 0,-2 6 0 16,-1 7 224-16,-3 7 48 0,0 5 16 0,-1 1 0 0,4-2 2128 0,4 0 416 15,2-1 96-15,2 0 16 0,6 1 1104 0,1-1 240 16,1 4 32-16,5 1 16 0,1 1-1472 0,7-2-304 0,6 3-48 16,6-3-16-16,5-3-192 0,7-1-64 15,7 3 0-15,3-5 0 0,6-1-320 0,2-6 0 0,5-2 0 16,2-5 0-16,-2-5 0 15,7 0 0-15,5-2-160 0,1-4 160 0,-2-1-240 0,0-3 64 0,-3-3 16 0,0-1 0 16,-6-4-144-16,-3-2-16 0,-2-2-16 0,-5-3 0 31,-2-1-864-31,-3 0-160 0</inkml:trace>
  <inkml:trace contextRef="#ctx0" brushRef="#br0" timeOffset="67431.48">8808 15527 46991 0,'-1'3'2080'0,"-1"0"432"0,0-2-2000 0,2-1-512 0,0 0 0 0,0 0 0 0,0-1-256 0,2 1-160 0,1 0-32 0,2 1 0 16,1 3-704-16,3 4-128 0,1 1-48 0,1 5 0 0,4 4 944 0,1 7 176 0,2 1 32 0,3 5 16 0,2 1 368 0,2 3 80 0,6 3 16 0,0 3 0 16,1-3 144-16,-2-3 48 0,-5-4 0 0,0 1 0 0,3 2 32 0,-1 1 16 15,0 3 0-15,1 1 0 16,-4 1-272-16,-3-1-48 0,-2-1-16 0,-3-1 0 0,-2-1-208 0,-4 1 0 16,-2-6 0-16,-4 7 0 0,-2 3 0 0,-4 1 0 15,-4 3 0-15,-4-2 0 16,-3 2 0-16,-3-5 0 15,0-5 0-15,-2 0 0 0,-2-6 512 0,0-1 96 0,2-5 32 0,-2-2 0 0,3-1-128 0,0-2 0 16,4 1-16-16,0-5 0 0,1 0-352 0,0-1-144 16,1-3 128-1,-3-3-128-15,0 2-416 0,-3-3-160 16,-1-2-48-16,-6-2-13776 0,-3 1-2768 0</inkml:trace>
  <inkml:trace contextRef="#ctx0" brushRef="#br0" timeOffset="67889.58">2957 18022 58047 0,'-8'-1'5168'0,"4"-4"-4144"0,3 1-816 0,5 2-208 0,1-2-3248 16,1 0-688-16,1-2-144 0,3-4-16 0,3 1-512 0,2 2-80 0,-2 5-32 0,1 2 0 0,1 7-416 0,-3 10-96 0,-1 7-16 15,-6 7 0-15</inkml:trace>
  <inkml:trace contextRef="#ctx0" brushRef="#br0" timeOffset="68205.16">3643 18021 43311 0,'-9'13'1920'0,"3"-4"384"0,0-2-1840 0,2 0-464 0,2-7 0 0,2 2 0 16,0-2-528-16,-2 4-208 16,1-2-32-16,0 4-16 0,1 1 1008 0,1-4 208 0,4 4 32 0,-1-1 16 15,1 1 352-15,0 2 80 0,0-2 16 0,-2 2 0 16,1 0 48-16,-1 0 16 0,-1-1 0 0,-1 0 0 16,1-1-800-16,-2 0-192 0,1 2 0 0,-1-1 0 15,1 0-864-15,1-4-224 0,1 0-32 0,2 3-19584 16</inkml:trace>
  <inkml:trace contextRef="#ctx0" brushRef="#br0" timeOffset="68521.83">4696 17965 51599 0,'-7'15'4592'0,"0"-5"-3680"0,2-6-720 0,2-4-192 15,2-2 528-15,-3 6 80 0,-2 2 16 16,-3 2 0-16,2 3-3088 0,1-4-608 0,2 2-128 0,3-3-32 16,3-2-384-16,4-2-80 0,3 2-16 0,4-4 0 0</inkml:trace>
  <inkml:trace contextRef="#ctx0" brushRef="#br0" timeOffset="75088.12">17962 13192 35935 0,'-4'5'3200'0,"1"-5"-2560"0,0 0-512 0,1 0-128 0,2 0 1024 16,0 0 192-16,-1 0 48 0,-1-3 0 0,0 1-1008 0,-3-2-256 0,0 0 0 0,-1-2 0 0,-2 3-960 0,2-4-224 0,1 2-48 0,0 2-16 0,0-1 416 0,0-2 64 15,-1 2 32-15,-1 2 0 0,-1-2 1568 0,0 1 304 0,-1 0 64 0,-1 0 16 0,-1 0-144 0,1 0-32 0,0 1 0 0,0-2 0 0,2 3-272 0,-1-4-64 16,2 1-16-16,-2 2 0 0,2 0-112 0,-1 0-32 16,-1-1 0-16,0 3 0 0,-1-1-224 0,-3 5-64 15,0 0 0-15,-3 2 0 0,-2 2-256 16,0-1 0-16,-3 5 0 0,-3-1 0 0,0 4 0 0,-1-5 0 15,3 0 0-15,-4 1-144 0,0 0 144 0,-3 4 0 16,-1-2 0-16,2 2-128 0,0-2 128 0,-1 0 0 16,1 2 0-16,-2-1 0 0,2 0 0 0,-1-1 0 15,2 0 0-15,0 0 0 0,1-1 272 0,1-2 48 16,2 2 0-16,-1-2 0 0,1 5-176 0,-1-1-16 0,2 1-128 16,-3-2 192-16,2 3-192 0,-5 0 144 0,0 2-144 15,0-2 128-15,-1 1-128 0,2 0 0 0,0-1-160 16,1-2 160-16,0 1 0 0,-3 1 0 0,0 4 0 0,-4-2 0 15,4 1 0-15,-2-1 0 0,0 2 176 0,-1-1-48 16,2-1 64-16,2-2 32 0,0 3 0 0,3-2 0 16,2 2 16-16,2 2 0 0,1-1 0 0,1 2 0 15,1 0-32-15,0 3 0 0,0 0 0 0,4-2 0 16,-1-2 48-16,0 1 0 0,0 4 0 0,-1-3 0 16,1-1-112-16,-1-1-16 0,0 1 0 0,-1-2 0 0,1 1-128 15,-2-4 192-15,1 1-192 0,2-2 192 0,4-5-192 0,-1 4 0 16,1-3 0-16,-1 0 0 0,4 1 0 0,0-2 0 15,1 4 0-15,1-2 0 0,1 2 0 0,-1-1 0 16,2-3 0-16,0 2 0 0,-1 2 0 0,0 5 0 16,-1 0 0-16,0 3 0 0,0 3 0 0,-2-1 0 15,1 1 0-15,0 2 0 0,-2 1 192 0,0-1-32 16,1 1-16-16,-2-1 0 0,0-2-16 0,1 1 0 16,3-7 0-16,-1 2 0 0,-2 7 144 0,-1-1 32 15,-1 1 0-15,1-1 0 0,0 1-304 0,1-3 0 16,1 1 0-16,0-2 0 0,2-6 0 0,0 4 0 15,1 1 0-15,0 0 0 0,0 3 176 0,0-2 16 0,1-2 16 16,1 4 0-16,-1-1-208 0,2 3 176 16,-2-1-176-16,0 1 160 0,-2-1-160 0,1 3 0 0,1 1 0 0,-1 0 0 15,2-3 0-15,-1 2 0 0,0 1 0 0,1-1 0 16,0 1 0-16,1-1 0 0,-1-1 0 0,2-2 128 16,0-1 32-16,-1 2 0 0,0-1 0 0,1 1 0 15,-1-2-160-15,0 0 0 0,1 1 0 0,-2 1 0 16,2 2 0-16,-1-5 0 0,2-2 0 0,0 5 0 0,0 1 0 0,0 0 0 15,1 3 0-15,0-2 128 0,2-6 32 0,-1 0 0 16,0 4 0-16,3-5 0 0,0 2 288 0,0-3 64 16,3 1 16-16,-2-4 0 0,1 0-384 0,0 1-144 15,0 1 0-15,-1 0 0 16,2 1 0-16,-1-1 0 0,-1 3 0 0,0-1 0 0,-1 0 0 0,1 1 0 16,-1-3 0-16,0 3 0 0,2-2 0 0,-3 2 0 15,3 0 0-15,-2-3 0 16,1 0 0-16,0-1 0 0,1 1 0 0,0-5 0 0,1-1 0 0,1-3 0 0,0 2 0 15,2 1 0-15,0-4 0 0,2 5 0 16,3-1 0-16,-1-4 0 0,0 0 0 0,2 2 0 16,2 1 0-16,1 1 0 0,1 0 0 0,0 0 0 0,0 3 0 0,0-1 0 15,-1 1 0-15,-3-3 0 16,2 2 0-16,-2 0 0 0,0 0 0 0,-2 1 0 0,0 3 0 0,-4-2 0 16,0 1 0-16,-1-1 0 0,-1 1 0 0,-2-4 0 15,0 4 0-15,1-3 0 0,-1 0 0 0,1-1 0 16,2 0 0-16,1-2 0 0,1 1 0 0,2-2 0 15,2-2 0-15,1 1 0 0,5 1 0 0,1-2 0 0,0 0 0 16,-3-1 0 0,-2-3 0-16,3 1 0 0,5 3 0 0,3 1 0 0,1 0 0 0,-3 0 0 0,-4 2 0 0,-3-5 0 15,-3 2 0-15,1 1 0 0,-1-1 0 0,-1 4 0 16,-1 0 0-16,-2-2 0 0,1 1 0 0,-3-2 0 31,0 0 0-31,0-1 0 0,2 0 0 0,0-2 0 0,0-1 0 0,3-2 0 0,2 2 0 0,3-5 0 16,4 1 0-16,0-1 0 0,1 1 0 0,1-3 0 15,0 3 0 1,2-2 0-16,-1 3 0 0,-1-2 0 0,1 5 0 0,-2-3 0 0,-2 0 0 0,-1 0 0 0,-1 2 0 16,0-2 0-16,-2 0 0 0,-3-2 0 15,-4-2 0-15,0 2 0 0,3 0 0 0,2 1 0 0,1-2 0 16,2 4 0-16,0-5 0 0,-1 3 0 0,1 0 0 0,-1-1 0 16,2-2 0-16,0 2 0 15,1 2 0-15,-1-2 0 16,-2-1 0-16,2 2 0 0,3 2 0 0,3-1 0 15,-1-2 0-15,1-1 0 0,0 1 0 0,0-2 0 16,1 1 0-16,-2-3 0 0,0 0 0 0,3-3 0 16,1 1 0-16,1-2 0 0,0 1 0 0,-2 0 0 15,-2-1 0-15,-2 1 0 0,-1 0 0 0,0 1 0 16,-1 0 0-16,0-1 0 0,-1 1 0 0,-2 1 0 0,-3-1 0 16,2 1 0-16,1-2 0 0,-2 1 0 0,-4 0 0 15,1 0 0-15,3-1 0 0,2 0 0 0,2-3 0 0,3 2 0 16,2-6 0-16,-1 1 0 0,-1-1 0 0,-2 0 0 15,0-1 0-15,1 0 0 0,-1-1 0 0,0-1 0 16,-1 1 0-16,1-4 0 0,-2 4 0 0,-1-4 0 16,0 3 0-16,-1-3 0 0,-3 4 0 0,2-2 0 15,-1 2 0-15,-2 1 0 0,-1 1 0 0,0 0 0 16,1-4 0-16,0 2 0 0,-1 0 0 0,-3 2 0 16,1-1 0-16,-2 1 0 0,0-3 0 0,1 2 0 15,0 0 0-15,-1 1 0 0,2-2 0 0,3-4 0 0,3 0 0 16,2-7 0-16,2 2 0 0,1-1 0 0,1 0 0 0,-2 0 0 15,2-2 0-15,-2 1 0 0,1-1 0 0,-2 2 0 16,-1-3 0-16,-2 3 0 0,-3 1 0 0,-1 1 0 16,-3 4 0-16,-1 0 0 0,-1-3 0 0,-1 3 0 15,-2 0 0-15,-1-2 0 0,3 2 0 0,-3-5 0 16,3 1 0-16,-1-3 0 0,4 1 0 0,0-3 0 16,0 1 0-16,4-2 0 0,3 0 0 0,1-3 0 15,2 2 0-15,1 1 0 0,3-2 0 0,0-1 0 16,0 3 0-16,-1-1 0 0,1 1 0 0,-2 1 0 15,-5 6 0-15,-1 0 0 0,-2 3 0 0,-5 0 0 16,-1 4 0-16,-2-1 0 0,-1 0 0 0,-2 0 0 0,-2 1 0 0,0 0 0 16,0-3 0-16,1-1 0 0,-1-2 0 0,0 0 0 15,4-1 0-15,-3-1 0 0,4-3 0 0,-1-4 0 16,4-3 0-16,1-3 0 0,1-2 0 0,1-2 0 16,2-1 0-16,1 0 0 0,-1 3 0 0,3-4 0 15,1-2 0-15,-2 2 0 0,1 3 0 0,-5 4 0 16,0-1 0-16,-4 3 0 0,-3 5 0 0,-2 3 0 15,-1 2 0-15,-3-1 0 0,-1 1 0 0,-2-2 0 0,-1 1 0 16,0-1 0-16,-1-1 0 0,-2-1 0 0,1-2 0 16,-1-3 0-16,-1 1 0 0,2-3 0 0,1 1 0 15,1-4 0-15,1-5 0 0,2-4 0 16,1 2 0-16,0 0 0 16,2 2 0-16,0-4 0 0,1-4 0 0,-2 5 0 0,1-2 0 0,-2 3 0 0,-1 2 0 0,0 2 0 15,-2-2 0-15,-2 5 0 16,-1 2 0-16,-1 1 0 0,0 5 0 0,-2-1 0 0,-2 3 0 0,0-1 0 15,1 3 0-15,-4 0 0 0,1-3 0 0,-2 0 0 16,2 6 0-16,-2-4 0 0,2-1 0 0,0-1 0 16,-1 1 0-16,2-3 0 0,0 1 0 0,2 0 0 0,1-2 0 0,-1-1 0 15,2-2 0-15,0-1 0 16,1 1 0-16,-1-3 0 0,1 2 0 0,-1 1 0 0,2 5 0 0,-1 0 0 16,0-1 0-16,-1 1 0 15,-1 1-336-15,-2 3-64 0,-2-4-16 0,-2 3 0 0,0 1 224 0,-4 4 32 16,0-1 16-16,3 4 0 0,4 4 144 0,-4-1 0 15,-5-1 0-15,-7-3 0 0,0 0-160 0,-1 1 160 16,4 2-192-16,-2 0 192 0,1-2-144 0,0 2 144 16,3-2 0-16,1 1-144 0,2 2 144 0,2-3 0 0,0-1 0 15,0 3 0-15,0-4 0 0,3 1 0 0,-1 2 0 16,-1-3 0-16,0 1 0 0,0 0 0 0,-3-2 0 0,0-1 0 16,0 3 0-1,-2-2 0-15,-2-1 0 0,0 2 0 0,-3-2 0 0,-1 3 0 0,-2-1 0 0,0 3 0 16,3-2-192-16,0 1 64 0,1 2 0 0,0-2 0 15,3 4 128-15,1 2-192 16,0-1 192-16,0 0-192 0,0-2 16 0,1 0 0 0,0 2 0 0,-1-3 0 16,-1 3 176-16,0-1-128 0,-1 5 128 0,1-1-128 15,-2 0 128-15,0 1-192 0,-1 0 192 0,1 2-192 0,-2 2 192 16,0-2 0-16,-2 4 0 0,0 0 0 16,-3-2 0-16,-1 1 0 0,0-2 0 0,0 3-128 0,1 3 128 0,0-3 0 15,-1 3 0-15,-1 1 0 16,3-4 0-16,-4 0 0 0,2 0 0 0,0 0 0 0,5 0 0 15,-3 2 0-15,0-2 0 0,1 4 0 0,-2-1-128 0,1-3 128 32,2 3-128-32,-1 0 128 0,2-2 0 0,0 1 0 0,-2 2 0 0,2 0 0 0,0 1 0 0,0-1 0 15,1-2 0-15,-3 2 0 0,1-2 0 0,-2-2 0 16,2 1 0-16,-1-1 0 0,1 3-272 0,1-3 16 16,-1 0 16-16,2-3 0 15,1 0-528-15,-1-3-96 0,0-1-32 0,-2-3-14272 0,0 1-2880 16</inkml:trace>
  <inkml:trace contextRef="#ctx0" brushRef="#br0" timeOffset="76569.06">18422 13254 33167 0,'-4'-7'2944'0,"2"3"-2352"0,1 0-464 0,-1 1-128 0,2 2 560 16,0-1 80-16,-1-5 32 0,-1-2 0 0,1-5-480 0,-1 2-192 0,1-3 128 0,2 2-128 0,1 4 0 0,-2-1-176 0,0 1 16 0,0 3 0 0,-3 2 160 0,-1 2 0 0,-2 4 0 0,-5 4 0 16,-3 4 448-16,-5 6 0 0,-4 5 16 0,-5 4 0 15,-3 8 320-15,-7 4 64 16,-6 7 16-16,-3 0 0 0,2 1-224 0,-4 2-64 0,-2 1 0 0,-9 6 0 16,-4 8-192-16,-4 1-64 0,-5 8 0 0,-3-6 0 15,5-2-32-15,-7 5-16 0,-6 8 0 0,-3 2 0 16,1-5 304-16,-5 1 64 0,0 0 16 0,1 3 0 15,4-7 0-15,-2 8 0 0,3 1 0 0,0 0 0 16,0 1-336-16,2 1-64 0,2 2 0 0,7-1-16 0,6-3-240 16,8 0 144-16,4-6-144 0,6-10 128 0,10-12-128 15,0-1 0-15,3 1-160 0,5-1 160 0,5-6-240 0,7-6 48 16,7-9 16-16,6-9 0 31,2-2-464-31,6-9-112 0,5-5-16 0,9-11 0 16,6-3-448-16,7-11-112 0</inkml:trace>
  <inkml:trace contextRef="#ctx0" brushRef="#br0" timeOffset="76980.67">18890 13532 28559 0,'-17'11'2544'0,"4"-2"-2032"0,-1-3-512 0,6-4 0 0,4 2 832 0,1-1 64 15,1 0 0-15,-4 1 16 0,-4 5-912 0,-2 0-320 0,-1 4 0 0,5-3 0 0,0 2 1936 0,2-2 400 0,0-1 80 0,-2 1 16 0,0 2-976 0,-3 4-192 0,-3 3-48 0,-6 7 0 0,-3 8-128 0,-6 4-48 16,-5 6 0-16,3-6 0 0,5-6 160 0,-8 12 16 31,-13 14 16-31,-11 11 0 0,-1 4-144 0,-2 2-16 16,1 1-16-16,-6 4 0 0,-4 10-464 0,-10 6-80 15,-4 5-32-15,-6 3 0 0,-3 5-160 0,-7 7 0 0,-4 4-192 0,-6 2 192 0,3-7-144 0,-8 11 144 16,-3 4 0-16,0-4 0 0,-1-3 0 0,10-6-128 31,11-8 128-31,4-6 0 0,5-7-128 0,9-6 128 0,7-7-192 16,14-11 192-1,12-10-640-15,8-10-32 0,10-10 0 0,10-10 0 16,9-10-480-16,11-7-80 0,9-9-32 0,11-12-12000 0,10-10-2416 0</inkml:trace>
  <inkml:trace contextRef="#ctx0" brushRef="#br0" timeOffset="77360.3">19087 13987 32255 0,'-21'20'2864'0,"5"-8"-2288"0,3 0-576 0,3-4 0 0,6-3 2080 0,3 0 304 15,-2 1 64-15,-2 5 16 0,-1 5-2208 0,-2 8-448 16,0 4-96-16,4-1-16 15,3-4-288-15,2-4-64 0,3 2-16 0,1-3 0 0,0 5 432 0,-2 1 96 16,-3 4 16-16,-5 6 0 0,-4 1 320 0,-8 9 80 0,-8 10 16 16,-10 12 0-16,-9 7 480 0,-12 13 112 0,-11 12 16 0,-9 8 0 15,-2-7-112-15,-19 17-16 0,-15 14 0 0,-7 4 0 16,2 2 0-16,2-8 0 0,1-6 0 0,10-9 0 16,14-6 112-16,3-6 16 0,7-2 0 0,8-5 0 15,8-1-480-15,8-5-96 0,8-1 0 0,7-8-16 16,5-6-768-1,4-6-160-15,4-4-16 0,0-3-16 16,4-8-560-16,-1-5-96 0,3-4-32 0,1-5 0 16,1-3-160-16,4-12-32 0</inkml:trace>
  <inkml:trace contextRef="#ctx0" brushRef="#br0" timeOffset="77708.64">19467 14999 43311 0,'-21'22'1920'0,"5"-9"384"0,2-3-1840 0,4-1-464 0,5-5 0 0,3 2 0 16,-2 0 272-16,-3 9-32 0,-3 7-16 0,-9 18 0 0,-2 13-224 0,-1 4-240 0,0 2 48 0,-4 8 16 0,0 2 32 0,-5 10 0 0,-4 8 0 0,-2 3 0 0,1-5 144 0,-7 7 0 0,-5 9 0 0,-4-3 128 15,-2-3 336-15,-1-3 80 0,-2-1 16 0,0 1 0 16,-1-2-304-16,-3 4-48 0,-5 0-16 0,-1 1 0 0,0 0-336 16,3 1-80-16,1-2-16 0,0-3 0 0,-1-4 32 15,6-9 0-15,4-12 0 0,5-9 0 16,4-6-432-16,1-9-96 0,1-9-16 15,9-17-18160-15</inkml:trace>
  <inkml:trace contextRef="#ctx0" brushRef="#br0" timeOffset="-148140.22">19691 5266 40543 0,'-17'-13'3600'0,"7"1"-2880"0,8 8-576 0,7 1-144 0,2 3-288 0,-1-3-96 0,-1-6 0 0,3-5-16 0,5 0-224 0,4 0-32 0,5 5-16 0,2 6 0 0,0 3 672 0,0 9 0 0,3 4 0 0,2 3 0 15,2 2 0-15,3 2-128 0,7 1 128 0,8 2-128 16,7-4 128-16,7 2 0 0,8-5 0 0,4-3 0 15,-1-3 0-15,10-3 0 0,10-1 0 0,5-3 0 0,0-3 0 16,0 0 0-16,0-4 0 0,-1-1 0 0,-1 1 0 16,0 1 0-16,-4-4 0 0,-8 1 0 15,-8 3 240-15,5 0 128 0,5 3 16 0,-4 3 16 0,-8-3 176 16,-4 3 48-16,-6 1 0 0,-3 2 0 0,-3 7-272 0,-7-4-48 16,-5 8-16-16,-5-3 0 0,-6 2-32 0,-5 1-16 15,-6 1 0-15,-5 1 0 0,-4 0-240 0,-3 2 144 16,-1 2-144-16,-5 3 128 0,-1 8 0 0,-1 2 0 15,-2 7 0-15,-2 2 0 0,-1 2 0 0,-3 4 0 16,2-4 0-16,-4 7 0 0,0 5-128 0,-1 6 0 0,0-2 0 16,-2 10 0-16,-2 8 0 0,1 7 0 0,-1-5 0 15,0 11 0-15,2 11 0 0,3 9 0 0,3 2 0 0,2 8 0 16,7 3 0-16,3 5 0 16,4-4 0-16,4 10 0 0,5 13 0 0,3-2 0 0,0-4 0 0,0 1 0 15,1 5 0-15,0-2 0 0,-1-8 0 16,-1 1 0-16,-1 0 0 0,2 5 0 0,-2 3 0 0,-3-3 0 15,-1-7 0-15,-3-1 0 0,0 2 0 0,2-5 0 16,-1-8 0-16,3-2 0 0,3 0 0 0,-1-12 0 0,3-9 0 16,4 6 0-16,5 8 0 0,2-8 0 0,1-11 128 15,0-1-128-15,0-1 0 0,-3-5 128 0,0-5-128 0,-2-9 0 16,-3-4 0-16,-3-8 0 0,1-4 0 0,-5-6 0 16,-3-4 0-16,-4-2 0 0,-1-7 0 0,-4-3 0 15,-3-3 192-15,-1-7-64 0,-5-5 16 0,-1 3 0 16,-3-5 0-16,-3 2 0 0,-1-1-144 0,-3-5 0 15,0-4 0-15,0-1 128 0,-1 1-128 0,-1-4 160 16,-1 1-160-16,1-2 160 0,-1 0-160 0,1-1 0 16,2 0 0-16,0-2 0 0,2 2 0 0,0-2 0 15,-1 0 0-15,1-1 0 16,1-1 0-16,-1 0 0 0,2-2 0 0,-2 2 0 0,1-3 0 0,-2 0 0 16,2 1 0-16,-4-2 0 15,-1 2 0-15,-4 2 0 0,-1 0 0 0,-2 0 0 0,-4 2 224 0,-3 3 16 0,-5 1 0 16,-3 2 0-16,-2 1 112 0,-3 1 32 0,-2 1 0 0,-1 4 0 15,-2 4-224-15,0-3-32 0,5-2-128 0,-1-2 192 16,-2 2 0-16,-7 3 0 0,-11 1 0 0,-5 2 0 16,-1 1 128-16,0-4 0 0,-3-1 16 0,-2-2 0 15,1-2 0-15,-1 1 0 16,-6-7 0-16,2-6 0 0,0-2 32 0,5-1 0 0,9 0 0 0,3 0 0 16,4 0-240-16,0-5-128 0,1-8 160 0,4-3-160 0,5-2 0 15,3-4 0-15,3-1-128 0,2-7 128 31,2-3-1216-31,0-8-144 0</inkml:trace>
  <inkml:trace contextRef="#ctx0" brushRef="#br0" timeOffset="-105939.47">29205 3028 28559 0,'-20'-7'2544'0,"5"1"-2032"0,7 3-512 0,5 2 0 0,4 1 528 0,-3-3 16 0,-3-3 0 16,-4-4 0-16,1-4 144 0,3 0 16 0,10-2 16 0,6 4 0 0,9 2-432 0,6 3-96 0,4 2 0 0,5 4-16 0,3-1-176 0,3-1 0 16,1 3 0-16,0 0 0 0,-5 0 0 0,2 3 0 15,2-1 0-15,1-2 0 0,1 4 192 0,1-4 176 16,1 2 16-16,-2-4 16 0,-2 2 128 15,-1-3 32-15,-2 2 0 0,0-1 0 0,-1 2-112 0,-2 0 0 16,-4 0-16-16,-3 2 0 0,-3-1-240 0,-2 4-64 0,1 2 0 16,-4 0 0-16,-2 3-128 0,-2 1 0 0,0 5 0 0,-3 0 0 15,-2 4 0-15,-2 5 0 0,-2-1 0 16,-3 6 0-16,-2 4 0 0,-1 1 0 16,-2 6 0-16,-1 6 0 0,-1 4 0 0,0 1 0 0,0 5 0 0,2 2 0 15,1 4 0-15,1 6 0 0,0 11 128 0,2 2-128 16,0 4 128-16,2 1-128 0,3 1 128 0,-2 5-128 15,3 5 0-15,-3 3 0 0,-1 1 0 0,0-2 0 16,-3-1 0-16,-1 2 0 0,1 5 0 0,-1-10 0 0,-1-14 0 16,0 10 0-16,1 8 0 0,2-1 0 0,0-1 0 15,4-6 0-15,0-1 0 0,3-5 0 0,3 2 0 0,1-5 0 16,3-5 128-16,1-5-128 0,0-3 128 0,2 2-128 16,2 1 192-16,1-4-64 0,-2 4 32 0,-2-2 0 15,1 0 0-15,-4-4 0 0,0 2 16 0,-1-3 0 16,-1 1 0-16,-2-9 0 15,0 1 32-15,0-8 16 0,-1-4 0 0,-3-3 0 0,1 0-80 0,-2-6-16 16,1-3 0-16,-3-7 0 16,-1-6 16-16,-2-2 0 0,0-4 0 0,1-3 0 0,-2-5 176 0,0-2 48 15,-1-2 0-15,0-1 0 0,0 0 32 0,-1-3 16 16,0 2 0-16,-2-2 0 0,1 2-176 0,-2-2-48 16,-1 0 0-16,-2 3 0 0,-2 0 160 0,-1 0 32 0,-2 3 0 0,-2 0 0 15,0 1-160-15,-3 3-32 0,-1 2 0 0,-3 1 0 16,0 1-192-16,-3 1 176 15,0-1-176-15,-2 4 160 0,0-2 32 0,-4 1 0 0,-2 3 0 0,-3-4 0 16,-1 0-32-16,-2-1 0 0,-3-3 0 0,-3-1 0 16,-3 0-160-16,-6-1 0 0,-7 0 0 0,-2-4 0 15,-1 1-176-15,-1-7-64 16,0 0-16-16,1-7 0 0,1-1-688 0,6-3-144 16,8-7-16-16,16-14-16 0</inkml:trace>
  <inkml:trace contextRef="#ctx0" brushRef="#br0" timeOffset="-73682.11">26352 10881 16575 0,'-7'-2'1472'0,"1"0"-1168"15,-1 2-304-15,4-4 0 0,0 4 2880 16,3-2 528-16,0 2 112 0,-1-4 0 0,0-2-1920 0,-1-4-384 0,4-1-64 0,-1-3-32 0,3-1 96 0,1-1 32 0,2-3 0 0,2 0 0 0,1-1-736 0,1-1-160 0,1 1-32 0,3-2 0 0,0-3 176 0,2 3 16 0,2-3 16 0,0 3 0 0,1 0-240 0,1 2-48 0,3-2-16 0,-1 1 0 0,3 1-80 0,0 4-16 16,3 1 0-16,0-1 0 15,2 4-128-15,0 2 0 16,4-3 0-16,-1 5 0 0,1 0 0 0,0 5 0 0,2 0 0 0,-1 3 0 0,1 4 0 0,-3 5 0 15,0-2 0-15,-3 8 0 0,-2 3 0 0,-2 2 0 16,-2 5 128-16,-1 3-128 0,-3 2 0 0,-3 5 0 31,-2 4 0-31,-2 6 0 0,-3 5-128 0,-4 5 128 0,-3 4 0 16,-3 2 0-16,-3 4 0 0,-6 2 0 0,-1 0 0 16,-6 6 0-16,-3 0-128 0,0-2 128 0,-2-3 0 0,0-2 0 15,2-5 0-15,-2-2 0 0,1-6 192 16,1-5-64-16,2-4-128 0,-1-8 0 0,-1 1 0 0,1-8-176 15,-3 2 400-15,-1-6 80 0,0-2 16 0,-2-2 0 16,-2-2-320-16,-1-7 0 0,-3 2-208 0,-3-5 80 16,-1-2 128-16,-3-4 0 0,0-6 0 0,0-4 0 0,-1-2 0 15,-1-7 0-15,0-3 0 0,2 0 0 0,1-4 0 16,4 1 128-16,4-3 0 0,3 3 0 0,6 0-128 0,6 4 0 16,3 5-128-16,5 4 128 0,4 4 0 0,4 3 0 15,5 4 0-15,4 2 128 0,6 2 64 16,4 2 32-16,4 0 0 0,7 2 0 0,5-1 32 0,8 3 16 15,6 2 0-15,4-2 0 0,4 1-32 0,2 0-16 16,3 2 0-16,0 2 0 0,4 2-224 0,-2 2 128 16,0 2-128-16,-5 2 0 0,-3 0 288 0,-2 1-32 15,1-2-16-15,-1-1 0 0,-4-1-240 0,0-3 0 16,-2-3 0-16,-3 0 0 0,-5-1 0 0,-3-4-240 16,-4 0 32-16,-6-1 0 15,-1-3-560-15,-4 2-96 0</inkml:trace>
  <inkml:trace contextRef="#ctx0" brushRef="#br0" timeOffset="-70162.18">6013 5832 35935 0,'14'-13'3200'0,"-2"1"-2560"0,-2 4-512 0,-5 6-128 16,-1-2 0-16,3-2 192 0,7-4-64 0,4-5 0 0,2-1-1152 0,-4 0-208 0,-8 6-48 0,-13 4-16 0,-11 7-784 0,-13 4-160 0,-10 5-16 0,-11 3-16 16,-5 3-992-16,-8 0-192 0,-7 0-32 0,-3 2-16 15,-1-2 1200-15,-1-3 256 0,0-3 32 0,9-2 16 0,8-1 3536 0,-1-4 720 0,4 3 144 0,3-2 32 16,1-1 1152-16,5 0 256 0,6-3 32 0,4 0 16 16,2 0-880-16,6 0-192 0,3 0-16 15,5 0-16-15,2 3-1712 0,3 1-352 0,1-1-64 0,5 3-16 16,2 1-1040-16,5 1-224 15,2 2-32-15,5 0-15904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5:46:47.7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21002 1703 22111 0,'-5'-5'1968'0,"0"1"-1584"0,1 1-384 0,2 2 0 0,0-1 992 0,-1 1 112 0,-5-6 32 0,-3-1 0 0,-5-2 240 0,-4-3 48 0,-6 0 16 16,0-2 0-16,1 1-1008 0,0 3-208 0,0 1-32 0,-2 0-16 0,-2 2-176 0,-1 0 0 0,0 2 0 0,-1 0 0 15,-3 2 0-15,1 2 0 0,-2-1 0 0,-1 3 0 16,-1 0 0-16,-2 3 0 0,-2 1-144 0,3 1 144 15,2 2 0-15,-4-3 0 0,-3 4-128 0,-2-2 128 0,3 1 0 16,2-4 0-16,-1 4 0 0,1-1 0 0,-1 0 176 16,1 0 32-16,2-2 16 0,-1 2 0 0,-2-2 32 15,0 1 0-15,4-2 0 0,0 0 0 0,1 1-256 0,0-3 0 16,0 1 0-16,3 1 0 0,0 0 0 0,2 0 0 16,-1-2 0-16,-1 2 0 0,3-1 0 15,-3 2 0-15,1 2 0 0,0-2 0 0,1 2 0 0,2 0 0 16,0 0 0-16,2 0 0 0,2 1 704 0,2 0 80 15,0-1 32-15,1 0 0 0,5 1-368 0,0-1-80 16,-1 2-16-16,1 0 0 0,1 1-352 0,0-2 0 16,2 2 0-16,1-3 0 0,0 0 0 0,2-2 0 0,0-1 0 15,2 0-128-15,3-1 128 0,0-2 0 0,2 0 0 16,-2 0 0-16,0 0 0 0,-2 2 0 16,0 0 0-16,-1-2 0 0,-1 2 128 0,0 2 0 0,-1 0 0 0,1 2 0 15,2-3 224-15,-2 3 48 0,0 0 16 0,-1 4 0 16,0-3-416-16,-2 3 0 0,1 1 0 0,-1-1 0 15,2 0 0-15,-2 2 0 0,2 1 144 0,1-1-144 16,1 1 0-16,0-2 0 0,1 1 0 0,0 3 0 16,1-3 0-16,0-1 0 0,0 0-160 0,0 2 160 0,-2 0 0 15,2 0 0-15,-1-1 0 0,-1 1 0 0,-1-2 0 16,0 4 0-16,-1-2 0 0,-1 2 0 0,1 1 0 16,0 0 0-16,1-1 128 0,0-3-128 0,2 4 400 15,-2 0-16-15,0 3 0 0,-1-3 0 0,2 3-384 16,-1-2 0-16,0 2 0 0,1-5 0 0,-1 2 0 0,1-2 0 15,0 1 0-15,1-3 0 16,0-2 0-16,1 2 0 0,-2-2 0 0,1 3 0 0,-1 0 0 0,-1 2 0 16,-1 1 0-16,-2 0 0 0,1 3 304 0,-1-1-32 15,-1 0 0-15,0 0 0 0,2-2-272 0,0 3 0 16,-2-1 0-16,-1 5 0 0,3-3 0 0,-2 1 0 16,2 1 0-16,1 0 0 0,1 0 0 0,0-2 0 15,2 1 0-15,4-1 0 0,-1 1 0 0,1-1 0 16,0-4 0-16,0-1 0 0,2 1 0 0,-2-3 0 15,2 2 0-15,-1 1 0 0,1-2 0 0,-2 1 0 0,2-2 0 16,-1 2 0-16,-1-3 0 0,1 1 128 0,0-1-128 16,0-2 0-16,-2 4 368 0,0 1-48 0,-3 1 0 0,1 0 0 15,-1-1-320-15,1-2 0 0,0 2 0 0,-1 1 0 16,2-6 0-16,1 0 0 0,0-4 0 0,1 0 0 16,3 0 224-16,-1-3-32 15,0 1 0-15,2-1 0 0,0-3 16 0,0 3 0 0,0-3 0 0,0 0 0 16,0 0-208-16,0 0 0 0,0 0 0 0,0 0 0 0,0 0 0 15,0 0 0-15,0 0 0 0,0 0 0 0,0 0 0 16,-14-15 0-16,10 11 0 0,0 0 0 0,0 0 0 0,1-3 0 16,-1 0 0-16,-1-3 0 0,-1-2 0 0,0-1 0 15,0-3 0-15,-1 4 0 0,2 0 0 16,-1-2 0-16,0-3 0 0,-1-1 0 16,-2 2 176-16,2-1-176 0,-1 1 192 0,-1 0-192 0,2 2 416 0,0 2-32 15,-1-1 0-15,2-1 0 0,0 2-384 0,-2 0 0 16,2 1 0-16,-1 1 0 0,1 3 0 0,-1-3 0 15,3 1 0-15,0 0 0 0,1 2 0 0,2-3 0 16,0 1-160-16,2 0 160 0,0 0 0 0,2 1 0 16,-1 4 0-16,1 0 0 0,-2 0 0 0,0 4 0 15,0 0 0-15,1 1 0 0,-2 2 0 0,1 3 0 0,0 0 0 0,0 3 0 16,2 1 0-16,-1 3-144 0,0 2 144 0,0 1 0 16,-1 0 0-16,1 4 0 0,-1 4 0 0,-1-1 0 15,0 2 0-15,0-5 0 0,-1-2 0 0,1 3-128 16,2-1 128-16,-1 2 0 0,3-3 0 0,1-1 0 15,0 0 0-15,0-4 0 16,1 3 0-16,0-5 0 0,2-2 0 0,-1-2 0 16,2-1 0-16,-2-1 0 0,-1-5 0 0,2 2 0 0,0-2 0 0,2-2 0 0,3-3 0 0,0-5 0 31,1 1 0-31,1-4 0 0,1 0 128 0,0 0 0 16,0-1 0-16,0-3 0 0,1 0-128 0,1-2-160 15,1-1 160-15,0 1-208 0,1-2 208 0,1 0 0 0,0 1 0 0,0-2 0 0,0 3 0 16,0-2 0-16,0 1 0 0,0 1-144 0,0 2-16 0,0 0 0 15,0 2 0-15,2-1 0 16,2 3-960 0,1 1-192-16</inkml:trace>
  <inkml:trace contextRef="#ctx0" brushRef="#br0" timeOffset="1956">22022 1548 911 0,'-5'-2'0'0,"0"0"0"16,0 0 0-16,2-1 0 0,2 2 2752 0,1 1 480 0,0-2 96 0,-1-1 0 0,0 0-2240 0,-2-1-448 0,2-2-80 0,0-1-32 0,0-1 672 15,1 0 128-15,0 2 16 0,0 0 16 0,1-3-240 0,-1 3-48 0,1-1-16 0,0 1 0 0,-1-1 336 0,0 1 64 0,0 0 16 0,0 2 0 16,-1-2-32-16,-1 0 0 0,-1 2 0 0,1-2 0 15,-2 2-304-15,-2-2-64 0,0 1-16 0,-2 1 0 0,-1-2-352 0,0 3-80 16,-1-4-16-16,-3 4 0 0,0 0-368 0,-3 0-80 0,-2 0-16 16,-1 3 0-1,-4 0-144-15,0 3 0 0,1 0 144 0,-2 3-144 16,2 1 0-16,-2-1 0 0,2 4 0 0,0 2 0 16,-1-2 144-16,0 2-144 0,-1 4 192 0,1 3-192 15,-2-1 128-15,4 2-128 0,0 3 0 0,3-2 0 0,-1 1 0 0,3 4 0 0,2-2 0 0,2 2 0 16,2-1 0-16,0 1 0 0,4 0 0 0,2-2 0 15,3-2 128-15,1-2-128 0,3-1 144 0,2-1-144 16,1-1 0 0,2-1 0-16,2 1 0 0,1-3 0 0,1-2 0 0,0-3 0 15,4 2-128-15,0-2 128 0,4-3 0 0,0-2-128 16,1-2 128-16,0-1 0 0,2-2 0 0,2-1 0 16,-3-2 0-16,2-6 0 0,0-1 144 0,0 0 48 0,-1-6 0 0,-2-1 0 0,2-3-16 0,-5-1 0 15,0-3 0 1,-2 2 0-16,-4 1 80 15,-1-3 0-15,-2-4 16 0,-3 1 0 0,-1-1-32 0,-4-5-16 16,-2-2 0-16,-2-7 0 0,-2-2-16 0,-1-6 0 16,-2-3 0-16,0-3 0 0,0 5-208 0,0-2 144 15,1-6-144-15,-1 0 128 0,1-1-128 0,1 2 0 16,0 2 0-16,2 3 0 0,0 0-336 0,3 7 48 0,1 9 16 16,2 6 0-16,2 1-80 0,1 8-16 0,1 0 0 15,3 2 0 1,-1 5-144-16,4 3-16 0,-1 0-16 0,1 5-11776 0,0 1-2352 15</inkml:trace>
  <inkml:trace contextRef="#ctx0" brushRef="#br0" timeOffset="2874.4">22358 1558 28559 0,'-14'0'2544'0,"5"0"-2032"0,0 0-512 0,4 2 0 0,4-2 2352 0,1 0 368 0,1 0 80 0,-1 2 16 0,-1 0-2064 0,1 1-416 0,0-2-80 16,2 1 0-16,2-2-256 0,-4 0-208 0,0 0 32 0,20-6 16 0,-10 2-656 0,1-2-128 0,1-2-16 0,0 0-16 0,1 0 720 15,0 0 256-15,2-1-192 0,0 0 192 16,0-1 416-16,0-3 176 0,0 5 48 0,-1-5 0 16,3 3 192-16,-3-3 32 0,1 0 16 0,-1 1 0 0,1 0-464 0,-3-1-96 15,0 0 0-15,0 0-16 0,-3 1-96 0,-1 0-16 16,-2-2 0-16,-1 2 0 16,-1-1-192-16,-3 1 0 0,0-2 128 0,-2 2-128 0,0 1 0 0,-3 0 0 15,-1-4 0-15,0 1 0 0,-1 2 0 0,-2 2 0 16,0-2 0-16,0 3 0 0,2 2 0 0,-2 0 0 15,-5 2 0-15,-2 2 0 0,-3 3 0 0,-2 3 0 16,-3 6 0-16,-2 3 0 0,-2 7 0 0,-3 1 0 0,-1 2 0 16,-2 6 0-1,-1 5 0-15,2 0 0 0,1 2 0 0,1 0 0 16,3 0 0-16,4 0 0 0,2-1 0 0,2 1 0 0,4-3 0 0,3 0 0 16,2 5 0-16,4-2 0 0,3 1 0 0,6-3 0 15,2-1 0-15,4-1 0 0,3-1 0 0,2-5 0 0,3-1 0 0,1-4 0 16,5-1 0-16,0-3 0 15,3 0 0-15,1-1 0 0,4-5-176 0,1-4 32 16,-1-2 0-16,1-2 0 0,-1-4-1504 0,3-1-288 16</inkml:trace>
  <inkml:trace contextRef="#ctx0" brushRef="#br0" timeOffset="3395.53">23438 863 33167 0,'-3'-16'1472'0,"2"4"304"0,1 0-1424 0,-1 4-352 0,1-1 0 0,0 3 0 0,0-2 848 0,0-4 112 0,-2-8 0 15,0-7 16-15,-1-3-160 0,-1-4-48 0,-3 3 0 0,0-1 0 0,-2 1-544 0,-1 5-224 0,-1-3 176 0,-2 5-176 0,-2-1 240 0,0 5-48 0,1 0-16 0,0 6 0 16,-1 0-176-16,0 5 0 0,0 3 0 0,0 0 128 0,-1 3-128 15,1 3 128-15,0 3-128 0,1-1 128 0,-1 5-128 16,1-1 0-16,1 0 0 0,0 4 0 0,2-3 192 0,0 4-32 16,0 1-16-16,2-1 0 0,2 2 48 0,-1 0 0 15,2 5 0-15,-1 1 0 0,2 1-192 0,1 4 0 16,-1 6 0-16,0 8 0 0,0 8 0 0,1 6 0 16,1 5 0-16,-1 2 0 0,-1 2 0 0,0-2 0 15,0-1 0-15,-1 8 0 0,0 1 0 0,0-1 0 16,-2 2 0-16,0-3 0 0,0-6 0 0,0-2 0 15,0-6 0-15,2-1 0 0,-2-3-384 0,4-2 64 16,-1-4 0-16,1-7 0 0,3-2-32 0,-1-6 0 16,2-3 0-16,2-6 0 15,0-1-64-15,1-6-16 0,-1 0 0 0,3-8-10976 0,-3-2-2208 16</inkml:trace>
  <inkml:trace contextRef="#ctx0" brushRef="#br0" timeOffset="3616.37">22693 1403 26719 0,'-10'-1'2368'0,"4"-1"-1888"0,5-1-480 0,2 3 0 15,2 0 960-15,-1-1 80 0,1-2 32 0,0 0 0 16,5-3 544-16,5-1 112 0,8-1 32 0,5 0 0 16,6-2-720-16,4 2-144 0,5-1-16 0,6 2-16 0,3-2-432 0,-1 3-96 15,2 0-16-15,-3 2 0 0,-2 0-320 0,-3 1 0 16,-5 0 0-16,-3 3 128 0,-2-2-320 15,-2 2-48-15,-1 2-16 0,-3 1 0 16,-1 0-1952-16,-2 0-400 0</inkml:trace>
  <inkml:trace contextRef="#ctx0" brushRef="#br0" timeOffset="3869.52">23549 1396 34095 0,'-6'4'1504'0,"1"-1"320"0,1 4-1456 0,3-3-368 16,1 1 0-16,1 0 0 0,0-1 1216 0,2 5 192 0,0 4 16 0,2 7 16 15,2 4-736-15,0 2-128 0,2 2-48 0,-1 0 0 16,0-3-528-16,-2 1 0 0,0 0 0 0,-2 1 0 15,0-4-592-15,-2 0-176 0,-2-2-48 0,-1-1 0 16,-2 1-1072-16,0-5-224 0</inkml:trace>
  <inkml:trace contextRef="#ctx0" brushRef="#br0" timeOffset="4055.99">23622 885 40543 0,'-16'-13'1792'0,"6"3"384"0,2 4-1744 0,5 2-432 0,2 4 0 0,1 0 0 0,0 4 448 0,0-3 0 15,1 4 0-15,-1 1 0 16,1 1-784-16,1 6-160 0,0-1-16 0,0 2-16 0,-1 1 400 0,-1 1 128 0</inkml:trace>
  <inkml:trace contextRef="#ctx0" brushRef="#br0" timeOffset="4435.22">23910 1643 23951 0,'-7'9'2128'0,"0"-3"-1696"0,5-2-432 0,1-2 0 0,-1-2 736 0,0 4 64 15,-2 2 16-15,-4 0 0 0,-4 4 880 0,0 0 176 16,1-1 48-16,0-3 0 0,2-5-1168 0,1-1-240 15,1-3-32-15,2-4-16 0,0-3 416 0,3-2 80 16,1-4 0-16,1-3 16 0,1 0-336 0,3-6-80 16,2-4-16-16,4-3 0 15,1-5-336-15,4-1-64 0,2-3-16 0,4-1 0 16,3 1-128-16,-2 4 0 0,3 1 0 0,-3 8 0 0,0 3 0 0,0 4 0 16,3 4 0-16,-1 2 0 15,-1 5 128-15,-1 4-128 0,-3 3 128 0,-2 3-128 0,2 3 256 16,-3-1-48-16,0 6 0 0,-1 0 0 0,-2 2-48 0,1 6-16 0,-1 0 0 0,1 5 0 15,-3 2-144-15,0 3 0 16,-2 5 0-16,0-3 0 0,-2 1 0 0,-2-1 0 16,0 0-144-16,-3 2 144 0,1 1 0 0,-1-5 0 0,2 2 0 15,-1-3 0-15,-1 0 0 0,2-2-192 0,-1 1 192 0,2-2-160 16,2 2-480-16,0-3-80 16,2-3-32-16,1 2-17360 0</inkml:trace>
  <inkml:trace contextRef="#ctx0" brushRef="#br0" timeOffset="4645.3">24834 1447 28559 0,'-9'3'2544'0,"3"4"-2032"16,0-1-512-16,2 1 0 0,3-1 3040 0,1-1 512 15,0 3 96-15,-2 4 32 0,0 4-2688 0,0 9-544 0,-1 6-96 0,-1 1-32 16,2 0-480-16,-1-1-96 0,0-5-32 0,0-1 0 31,2-6-1744-31,0-2-336 0</inkml:trace>
  <inkml:trace contextRef="#ctx0" brushRef="#br0" timeOffset="4818.39">24894 907 41471 0,'-16'-7'1840'0,"6"1"368"0,2 3-1760 0,3 2-448 0,2 1 0 0,3 0 0 0,0 0 416 0,0 1 0 16,0 2 0-16,1-1 0 0,1 2-656 0,0 2-128 16,2-3-16-16,-4-3-12112 15,0 0-2416-15</inkml:trace>
  <inkml:trace contextRef="#ctx0" brushRef="#br0" timeOffset="5058.1">25452 852 27647 0,'5'-3'2448'0,"0"3"-1952"0,-1 0-496 0,-2 3 0 16,0-2 544-16,1 3 16 0,2 1 0 15,4 2 0-15,0 6 1024 0,1 5 208 0,0 4 32 0,-2 3 16 16,-3 4-1056-16,-2 3-208 0,0 5-32 0,-4 7-16 16,-1 2 96-16,0 3 16 0,-2 2 0 0,0-4 0 15,-1-2-480-15,2-3-160 0,-1-1 0 0,0-4 144 16,1-1-144-16,0-3-256 0,1-1 64 0,-1-4 16 16,2-2-1760-16,-1-1-368 0,-1-3-64 0,2-3-13040 15</inkml:trace>
  <inkml:trace contextRef="#ctx0" brushRef="#br0" timeOffset="5277.34">25236 1408 41471 0,'0'-5'3680'0,"1"2"-2944"0,1 0-592 0,2 2-144 16,1-2 384-16,1 1 32 0,3-3 16 0,6-4 0 15,6 0-112-15,3-4-32 0,4 3 0 0,-1 4 0 16,2 0-752 0,-1 3-160-16,0 2-16 0,-1 0-16 15,2 2-880-15,-2 3-160 0</inkml:trace>
  <inkml:trace contextRef="#ctx0" brushRef="#br0" timeOffset="6241.75">25952 1530 12895 0,'-3'2'1152'0,"2"-2"-928"0,1 1-224 0,0-1 0 0,1 0 5456 0,2-1 1056 0,0 1 208 0,2 0 32 0,4-2-4576 0,2-2-896 0,3 0-192 0,3-2-48 0,1-3-640 0,0-1-128 16,0-2-16-16,1 2-16 0,1-5-592 0,-2-1-112 0,1 0-32 0,-3 0 0 15,-1 0-512-15,-3-3-96 0,-1 1-32 0,-3-1 0 16,-4 2 112-16,-2-2 32 0,-4 1 0 0,-1 2 0 0,-5 0 992 0,-3 1 160 0,-4 5 48 0,-2 4 16 16,-1 3 304-16,-4 6 64 0,-3 5 16 0,-4 2 0 15,-2 9-384-15,-2 4-80 0,-2 6-16 0,3 2 0 16,1 1-128-16,4 1 0 0,2-1 0 0,4-2-176 16,3 4 176-16,2-2 0 0,3-4 0 0,3 1 0 15,3-1 736-15,1-3 128 0,2 3 32 0,3-6 0 16,1 2-320-16,2-3-48 0,2-2-16 0,2-3 0 0,3-3-304 15,3 0-64-15,4-4-16 0,3 0 0 16,3-5-512-16,4-2-96 0,6-4-32 0,3-2-17296 16</inkml:trace>
  <inkml:trace contextRef="#ctx0" brushRef="#br0" timeOffset="6530.84">26585 569 35935 0,'-21'0'1600'0,"5"2"320"0,2-1-1536 0,5 2-384 0,4-1 0 15,3 2 0-15,1 0 1136 0,-4 4 144 0,-4 5 48 0,-3 5 0 16,-1 8-864-16,1 9-160 0,2 6-48 0,1 4 0 0,6 5-112 0,0-3-16 31,3 4-128-31,0-3 192 0,1 3-192 0,2 2 0 0,-1 0 0 0,1 1 0 0,-2 3-144 16,-2-2-32-16,0-5 0 0,-3-3 0 15,-2-2-1968-15,-3-2-400 0,0-2-80 0,-1-3-13120 0</inkml:trace>
  <inkml:trace contextRef="#ctx0" brushRef="#br0" timeOffset="6784.22">26638 1251 21183 0,'0'9'1888'0,"1"-2"-1504"0,0 3-384 0,2-1 0 16,-1 0 3920-16,2-5 720 0,2 5 144 0,3 6 16 15,3 5-3040-15,5 8-608 0,3 3-128 0,2 1-32 0,1-1-640 0,-2-5-128 16,0-1-32-16,-1-5 0 0,-1-2-192 0,1 1-208 16,0-6 32-16,0 2 16 15,-1-4-1248-15,1 0-240 0,1-1-48 0,-1-3-15360 16</inkml:trace>
  <inkml:trace contextRef="#ctx0" brushRef="#br0" timeOffset="7004.88">27419 1045 33167 0,'-12'6'720'16,"1"4"160"-16,1-3 16 0,1 2 64 0,3 1-768 0,1-2-192 0,0 4 0 0,-7 9 0 0,-9 11 1792 0,-9 17 320 0,-6 12 64 0,-3 6 0 15,-1-2-1280-15,-2 2-272 0,-1 2-48 0,-3 8-16 16,-5 4-256-16,-3 5-48 0,-3-1-16 0,-1 0 0 31,0-2-624-31,-3-4-128 0</inkml:trace>
  <inkml:trace contextRef="#ctx0" brushRef="#br0" timeOffset="-63739.7">2751 6112 58047 0,'-6'-15'5168'0,"-1"-3"-4144"0,1 4-816 0,1 4-208 0,2 4-3584 0,2 1-752 0,1 2-144 0,-3-7-48 0,0-5 3648 0,-1-5 736 0,-1 0 144 0,1-4 0 0,-1 3 0 0,-1 1 0 0,-1 0 0 16,-3-1 0-16,-2 1 0 0,-6-2 0 0,-2 1 0 0,-6 1-128 0,-6 4-240 0,-5 4-32 0,-6 2-16 0,-8 10 0 0,-3 3-1136 0,-10 10-240 0,-9 9-32 0,-7 8-16 0,-1 3-1072 0,-6 6-224 0,-4 1-32 0,-1 7-16 0,3 4 2384 0,8 1 480 0,10-3 80 0,8 8 32 15,7 1 2640-15,13 2 544 0,12-7 96 0,10 1 32 16,10 3-1136-16,7 3-240 0,9 3-32 0,9 7-16 16,9 9-1200-16,7 7-240 0,8 1-48 0,6 2-16 15,5-3-176-15,11-1-192 0,9-3 32 0,4-13 16 16,-11-17-48-16,19-3-16 0,22 0 0 0,13-9 0 15,8-7-304-15,-2-6-48 0,1-7-16 0,-8-8 0 16,-7-6-656 0,-9-8-144-16,-8-6-32 0,-7-10 0 0,-6-10 1840 0,-9-4 352 0,-10-4 80 0,-9-11 16 0,-7-3 240 0,-11-10 48 15,-6-6 16-15,-9-4 0 0,-4 1-32 0,-8-17-16 16,-8-15 0-16,-7-6 0 0,-3 3-560 0,-8-5-96 16,-8-11-32-16,-7 4 0 0,-4 6-448 0,-11 5-256 15,-6 5 16-15,-10 7 16 0,-6 8 48 0,-8 5 16 16,-6 11 0-16,-6 9 0 0,-2 9 160 0,2 10 0 15,3 13 0-15,-8 5 0 16,-3 13-496-16,1 14-64 0</inkml:trace>
  <inkml:trace contextRef="#ctx0" brushRef="#br0" timeOffset="-62395.18">2593 8728 28559 0,'1'-8'2544'0,"3"2"-2032"0,1 0-512 0,1 0 0 0,0 1 720 0,4-3 48 0,5-4 16 0,9-8 0 0,8-7-352 0,4-3-80 0,1 2-16 0,-4 3 0 0,-3 5 128 0,-7 2 32 0,-5 5 0 0,-6 4 0 15,-3 0 656-15,-6 3 144 0,-3 2 32 0,-2 2 0 16,-4 0-688-16,-4 2-144 0,-1 0-32 0,-6 0 0 16,-5 4-464-16,-6-1-256 0,-3 0 16 0,-10 3 16 15,-7 4-672 1,-10-1-144-16,2 1-32 0,-6 2 0 0,-6 2 384 0,-7 6 80 0,-11 3 16 16,-3 1 0-16,-1 3 464 0,-1-1 128 0,-1 5 0 0,-1 5 0 0,3 4 368 15,-1 1 144-15,-2 1 16 0,5 1 16 0,15-2 560 0,1 10 112 16,3 12 32-16,6 4 0 0,7 2-736 0,10 16-160 15,5 11-32-15,10 1 0 0,9-1-320 0,8 1 128 16,7 5-128-16,8-11 0 16,6-12-608-16,7-9-192 0,8-4-32 0,6-6-16 15,7-3-768-15,6-6-160 0,5 0-16 0,4-4-16 16,2-6 1040-16,8-6 192 0,6 0 64 0,10-6 0 0,5-2 512 0,-1-11 0 16,-10-3 0-16,-2-7 0 0,1-5 160 0,12-2 96 15,10-12 0-15,3-5 16 0,-2-7 592 0,-8-5 112 0,-3-4 32 16,-3-5 0-16,-2-1 416 0,-5-10 96 15,-5 2 16-15,-5-6 0 0,-5-3-832 0,0-6-176 16,0-7-16-16,-3-5-16 0,-1-2-64 0,-6-4-16 0,-6 1 0 0,-5 8 0 16,-5-1-288-16,-2-9-128 0,-2-7 128 0,-6-3-128 15,-5 5 0-15,-5 4 0 0,-4-1 0 0,-6 7 0 16,-5 0-224-16,-5 6-32 0,-4 4 0 0,-8 4 0 16,-6 2 32-16,-11 10 0 0,-3 7 0 0,-11 3 0 15,-10 2 32-15,-10 5 16 0,-2 9 0 0,-6 4 0 16,-5 8-320-16,-18 7-64 0,-15 2-16 15,-14 14-17296-15</inkml:trace>
  <inkml:trace contextRef="#ctx0" brushRef="#br0" timeOffset="-39037.25">6548 7058 32255 0,'-2'3'2864'0,"1"-3"-2288"0,0 0-576 0,0 0 0 0,-1 1 864 0,1-1 64 0,0 0 16 0,-3 3 0 0,0-3-1424 0,-3 0-288 0,-4 2-48 16,-6-4-16-16,-2 2 16 0,1-3 0 0,3 2 0 0,-1-2 0 0,-7-3 496 0,0-1 80 0,-1 1 32 0,3-3 0 0,2 3 1680 0,-1 0 320 0,1 2 80 0,-1 0 16 16,-1 2-352-16,-1 2-80 0,-3 0-16 0,-1 2 0 15,0-2-1088-15,-2 1-224 0,-3 2-128 0,-2-3 160 16,-1 0-160-16,0 0 0 0,-2 1 0 0,1-1 0 15,1 1 0-15,0-1 0 0,3-1 0 0,3 1 0 0,2-1 0 16,5-2 0-16,6 2 0 0,4-1 0 0,4-2 0 16,3 1 0-16,4 1 0 0,4-2 0 0,0 2 0 0,5 1 128 15,5-2-128-15,3 1 192 0,7 2-192 0,4 0 0 16,4 1 144-16,8 3-144 0,5-1 0 0,5 3 0 16,4 3 0-16,2 1 0 0,-5-3 0 0,-1 2 0 15,0 1 0-15,2 0 0 0,0 5 0 0,-4-5-160 16,-1 2 160-16,-5-2-208 0,-6 2-96 0,-8-3-16 15,-6 1 0-15,-7-3 0 16,-5-2-192-16,-6 1-32 0,-4-2-16 0,-6-3 0 0,-3 4 560 0,-5-5-128 0,-4 1 128 0,-4-2 0 16,-3 1 576-16,-5-2 192 0,-3-2 16 15,-5-2 16-15,-2-3-368 0,-3-1-80 0,-2-2-16 16,-1 2 0-16,3-2-64 0,0-1-16 16,1 2 0-16,2 3 0 0,1-2-256 0,-1-3 0 0,2 5 0 0,-2 0 0 15,2 2-176-15,-2 4-144 0,-2-1-16 0,-5 3-18464 16</inkml:trace>
  <inkml:trace contextRef="#ctx0" brushRef="#br0" timeOffset="-38005.74">7667 9951 911 0,'17'-4'0'0,"-6"2"0"0,0-2 0 0,-3 1 0 0,-3 0 4736 0,-2 3 848 0,2-3 176 0,4-1 48 0,4 1-3648 0,2-3-736 0,3-3-144 0,-4 3-16 0,-2 2-144 0,-5 0-32 0,-3 2 0 0,-3-2 0 0,0 4-272 0,-3-2-64 0,-1-2-16 0,-2 1 0 0,0 0-592 0,-2-1-144 32,0 2 0-32,-2-2 0 0,-1-1 0 0,0 1 128 15,-1 1-128-15,0-2 128 0,0 3-128 0,0 0 192 16,-1 1-192-16,1-1 192 0,0 1 256 0,1 1 64 16,0 0 16-16,0 0 0 0,2 0-16 0,-3 1 0 15,1 1 0-15,-3 1 0 0,2-3-256 0,-1 0-48 16,1 2-16-16,-2 0 0 0,4-2 48 0,0 0 0 0,0 0 0 15,2 3 0-15,-1-3-240 0,1 0 0 0,1 0 0 0,0 0 0 16,-1-3 352-16,1 3-32 0,3 0 0 0,-2 0 0 16,0 0-64-16,-2 0 0 0,1 0-16 0,-1 0 0 15,-2 0-240-15,-2 3 176 0,0 0-176 0,-4 0 160 16,-1 3-160-16,-2-2 160 0,-4 2-160 0,-2 1 160 16,-1 2-160-16,-5-3 0 0,-3 4 0 0,-3-1 0 15,-1 0 0-15,0-1 0 0,1-3 0 0,0-1 0 16,2-4 0-16,-2 0 208 0,4 0 0 0,3-4 0 15,6 1 64-15,4 0 16 0,8-2 0 0,5 0 0 0,5 2-80 16,5-3-16-16,9 0 0 0,9-3 0 0,10 2-48 16,9 1-16-16,11 2 0 0,6-2 0 0,5 2-272 0,3 2-64 15,-1-2-16-15,6 1 0 0,4 6-32 0,3 1 0 16,0 2 0-16,-4-3 0 0,-6 0-32 0,-5 3-16 16,-2-2 0-16,-7 2 0 0,-6-2 160 0,2 2 144 15,-1 0-208-15,-7-2 80 0,-6 1 128 0,-7-4 0 16,-8 1 0-16,-8-2 0 0,-3 0 0 0,-5 0 0 15,-5 0 0-15,-6-2 0 0,-3 1 368 0,-4-4 0 16,-7 1 0-16,-11-6 0 0,-13-2-368 0</inkml:trace>
  <inkml:trace contextRef="#ctx0" brushRef="#br0" timeOffset="-34155.4">22178 6226 30399 0,'1'-2'2704'0,"-1"-2"-2160"0,-1 1-544 0,1 6 0 0,0-3 784 0,-2 1 48 0,0 2 16 0,-1 3 0 0,-3 4 96 0,-1 8 16 0,-3 7 0 0,-1 3 0 31,-2 2-624-31,1 2-112 0,0 2-32 0,-1 4 0 15,1 6-32-15,-2 5-16 0,2 4 0 0,1 6 0 0,3 8 400 0,5-1 80 0,1 0 16 0,1-3 0 16,2 0-256 0,1 5-64-16,0 10 0 0,1 4 0 0,-1 3-192 0,-2-4-128 15,1 0 160-15,-1-4-160 0,-1 1 224 0,0-1-48 16,-2 0-16-16,2-4 0 0,0-6-160 16,0-4 128-16,3-2-128 0,1-2 128 0,-1 2-128 0,3-8-144 15,0-2 144-15,0-7-208 16,2-3-352-16,-2-3-64 0,-1-1-16 0,0-4-17504 0</inkml:trace>
  <inkml:trace contextRef="#ctx0" brushRef="#br0" timeOffset="-31127.49">23450 7223 28559 0,'1'-4'2544'0,"0"-1"-2032"0,1 4-512 0,-2 1 0 0,1-3-512 0,0 2-192 16,2-1-32-16,-1-2-16 0,2-2 1264 0,0 0 256 0,-1-1 64 0,0 4 0 0,-3 0-576 0,0 3-96 0,-3 3-32 0,-2 0 0 0,0 1 896 0,-2 5 160 0,-2-2 32 0,1 3 16 0,-2 5-112 0,-1-1-32 16,-2 3 0-16,-3 5 0 0,-1 0-240 15,-2 4-48-15,-1 0-16 0,-1 3 0 0,-1-2-400 0,-1 1-64 16,-1-4-32-16,4-3 0 0,4-5-288 0,-2 3 128 16,-6 3-128-16,-4 6 0 0,-1-2 176 0,0 3-176 15,0-2 160-15,3-4-160 0,0 0 0 0,0-2 0 16,3 1 0-16,2-6 0 15,1-4-560-15,4-2-96 0,0 0-32 0,4-5 0 16,2-4-1936-16,1-2-384 0</inkml:trace>
  <inkml:trace contextRef="#ctx0" brushRef="#br0" timeOffset="-30827.74">22915 7273 20271 0,'-5'-18'896'0,"2"8"192"0,3 0-880 0,1 2-208 0,3 4 0 0,-1 0 0 0,1 2 480 0,4-6 48 15,3-4 16-15,4-1 0 16,2 1 352-16,0 2 64 0,1 5 0 0,-5 4 16 16,0 2 544-16,-5 4 96 0,0 5 32 0,-3 4 0 0,-2 3 272 0,-1 5 48 15,-2 1 16-15,0 0 0 0,0 4-848 0,0 2-176 16,2-1-16-16,2-3-16 0,1 1-432 0,2 2-96 15,4 2-16-15,4 5 0 0,3-2-128 0,1 2-48 16,1-1 0-16,4-2 0 0,0 3-208 0,2-3 0 16,2 3 0-16,0-4 0 0,0 1 0 0,0-4 0 0,3 1 0 15,-3-5 0 1,-2-4-512 0,-1 0-32-16,-1-1-16 0,0-1-18512 0</inkml:trace>
  <inkml:trace contextRef="#ctx0" brushRef="#br0" timeOffset="-30083.67">24609 7266 34095 0,'-5'-2'3024'0,"1"-1"-2416"0,1 3-480 0,2 0-128 0,2 0 1248 0,1 0 224 0,-1 3 64 16,1-1 0-16,3-1-848 0,3 5-176 0,3 1-16 0,0-1-16 0,1 3-288 0,1 2-48 0,-1 0-16 0,-1 2 0 0,0 2-128 0,1 1 0 0,-3 3 0 0,11 25 0 15,-11-18 0-15,0 0 0 0,-1 1 0 16,0-1 0-16,-1 0 0 0,0 3 0 0,1 2 0 16,-1 0 0-16,2-3 0 0,1-2 0 0,0-4 0 0,1-2-384 15,1-1 0-15,4-1 0 0,-2-5 0 16,2-1-1408-16,0-2-272 0</inkml:trace>
  <inkml:trace contextRef="#ctx0" brushRef="#br0" timeOffset="-29736.52">25584 7093 3679 0,'-8'-4'320'0,"1"4"-320"0,0-2 0 0,2 2 0 16,3 2 6400-16,-1-2 1216 0,2 4 256 0,-4-2 32 16,-4 6-5680-16,-3 2-1136 0,-3 5-240 0,-3 4-32 15,-5 9-656-15,-1 4-160 0,-5 6 0 0,-6 9 0 16,0 1 0-16,-9 8 0 0,-4 7 0 0,-8 5 0 0,0 10 336 16,-8 5 96-16,-4 8 16 0,-2 3 0 0,-2 1-208 15,1 4-48-15,-2 5 0 0,2-6 0 0,8-7 0 16,7-8-16-16,12-7 0 0,7-12 0 0,7-6-432 0,7-7-96 15,5-9-16-15,7-7 0 16,4-3-176 0,6-8-32-16,4-1-16 0,5-11 0 0</inkml:trace>
  <inkml:trace contextRef="#ctx0" brushRef="#br0" timeOffset="-28865.7">26630 7203 14735 0,'-11'1'1312'0,"3"-1"-1056"0,0 0-256 0,3 3 0 0,4-3 5520 0,3 0 1056 0,1 2 208 0,1-2 32 0,2 4-5824 16,5-3-1168-16,5 2-224 0,6-1-48 0,7 2 592 0,2-4 128 0,3-3 32 0,3 0 0 0,2-1-128 0,4 0-32 0,1-1 0 0,5 2 0 0,1-4 256 0,1-1 48 15,2 0 16-15,-1 2 0 0,-1 0-336 0,-7 0-128 16,-2 0 0-16,-2 2 0 0,0 0 0 0,-5 2 0 0,-2-2 0 0,-6 4 0 16,-4-3 0-16,-5 6 0 15,-5 1 0-15,-4-1 0 0,-5 4 0 0,-4 1 0 16,-5 5 0-16,-5 3 0 0,-5 2-208 0,-6 8-48 0,-6 3 0 0,-7 2 0 15,-5 2-144 1,-7 6-48-16,-3 0 0 0,-5-1 0 0,6-7-256 16,-3 1-48-16,3 0-16 0,0 2 0 0,1-2 768 0,2-2 256 0,2 3 0 0,1-3 0 15,3 1 224-15,1-1 32 0,4-1 16 0,3-3 0 16,4-4-400-16,2-2-128 0,3-3 0 0,2-1 0 0,5 0 512 16,3-3 0-16,3-1 0 0,4-1 0 0,3-2-144 0,4 0-48 15,3-2 0-15,4-1 0 0,4 0 16 0,5 1 0 16,4-1 0-16,4-4 0 0,5 2-192 0,5-4-144 15,2-3 192-15,5 2-192 0,6-4-160 0,1 2-144 16,3-4-16-16,4 4-16 16,0-4-1040-16,-1 4-208 0</inkml:trace>
  <inkml:trace contextRef="#ctx0" brushRef="#br0" timeOffset="-27979.74">27160 5639 23039 0,'-4'2'2048'0,"3"2"-1648"0,1-3-400 0,2 2 0 0,1-1 1072 0,0 2 128 0,5 2 16 0,3 4 16 0,6 6 144 15,8 2 32-15,8 7 0 0,7 1 0 0,7 5-16 0,5 1 0 0,7 0 0 0,5 9 0 0,8 4-688 0,5 5-128 0,4 6-16 0,6 7-16 16,3 5-384-16,3 6-160 0,1 3 128 0,1 0-128 16,-7-3 0-16,0 5 0 0,-3 8 0 0,-6 0 0 15,-5 1 0-15,-9-1 0 0,-7 1 0 0,-10 1 0 16,-11-2 0-16,-10 0 128 0,-8-3-128 0,-10-1 0 0,-8-4 352 31,-9 0-16-31,-6-1 0 0,-10-1 0 0,-7 2-144 0,-6-2-48 0,-4-6 0 0,-4-4 0 0,-7 2-144 0,-3-2 0 31,-3-1 0-31,-3-3 128 0,-3-5-128 0,0-3 0 16,-2-4 0-16,1-5 0 0,3-7 0 0,-1 1 0 16,-1-3 0-16,1-5-176 15,1-1-576-15,2-6-112 0,0-5-32 0,-2-2-16640 16</inkml:trace>
  <inkml:trace contextRef="#ctx0" brushRef="#br0" timeOffset="-25506.66">18015 6527 28559 0,'-10'-3'2544'0,"3"-1"-2032"0,2 2-512 0,3-1 0 15,0 3 384-15,-1-1-32 0,-5-2 0 0,-5-4 0 0,-3 1-544 0,-2-3-96 0,1 0-32 0,3-1 0 0,3 4 640 0,3-3 112 16,1 3 16-16,4 2 16 0,0 0 272 0,3 2 48 0,1-1 16 0,3 2 0 0,0 1-208 0,2 4-32 0,0-2-16 0,2 4 0 0,0 4-544 15,0 0 0-15,-3-4 0 0,0 4 0 0,-2 5 0 0,0 1 0 16,-2 0 160-16,-1 3-160 0,-1-2 624 0,-2 7 32 16,-2-1 16-16,0 8 0 0,-3 0-96 15,-2 5 0-15,0 2-16 0,-2 2 0 0,0 2-288 0,0-4-48 16,2 3-16-16,3 0 0 0,1-4-208 0,3 2 0 16,3 1 0-16,4 4 0 0,3 5 192 0,3 4 112 15,1 0 16-15,0-2 0 0,1-3-320 0,0 5 128 16,1 4-128-16,1-3 0 0,1 3 0 0,0-6 0 15,1-8 0-15,0-4 0 0,0-5 0 0,0 1 0 0,0-3 0 16,1-1 0-16,0-3 0 0,1-2 0 0,-2 0 0 16,1 2 0-16,1-2 160 0,-3-8-160 0,-3-2 128 15,2 0-128-15,2 0 0 0,3 0 0 0,5 0 0 0,-1-4 0 16,0-3 176-16,1-5-48 0,4-1-128 0,4-3 192 16,2-7 64-16,4 1 0 0,-1-6 0 0,-2 0 0 15,-5 2-128-15,4-4 0 0,3-3-128 0,1-3 192 16,2-2-192-16,-2-4 0 15,-1-3 128-15,-5-2-128 0,-2 0 0 0,-4-3 176 16,-3-2-176-16,-3-5 160 0,-5 4 80 0,-3-5 16 0,-1-7 0 16,-2-6 0-16,-3-5 96 0,-1-3 32 0,-1 2 0 0,-2-2 0 0,1 0-80 15,-2 0-16-15,0 0 0 0,-1 0 0 0,0-4-128 16,-1 4-32-16,1 2 0 0,-2 4 0 0,-1 2 0 0,-1 4 0 16,1 4 0-16,-1 7 0 0,0 3-128 0,-1-1-176 15,0 0 48-15,0 0 0 16,-1 6-432-16,1 4-80 0,0 3 0 0,0 5-16 15,0 4-240-15,-1 1-64 0,0 7 0 0,-1 3-18304 0</inkml:trace>
  <inkml:trace contextRef="#ctx0" brushRef="#br0" timeOffset="-23693.4">19890 6441 33167 0,'-5'0'2944'0,"1"1"-2352"0,2 2-464 0,1-3-128 0,1 0 928 0,-2 2 160 0,-1 2 48 0,-1-1 0 0,-1 4-512 0,-1-3-112 0,3 2 0 0,3 0-16 0,4-1-80 0,2-1-16 0,5-3 0 0,3 1 0 15,2-2-192-15,4 0-32 0,5-2-16 0,3 1 0 0,3-3-160 0,3 2 192 16,5-2-192-16,2-1 192 0,1 1-192 15,0 1 128-15,-3 0-128 0,1 3 128 0,1-2-128 0,-3 2 128 0,2 2-128 0,-3 1 128 16,-4 3-128-16,-2 0 0 0,0 1-192 0,-3 3 192 16,0 1 0-16,-5-1 0 15,-2 0 0-15,-2-1 0 0,-1 1 0 16,-2-3 0-16,-2-1 0 0,-1 0 0 0,0 1 0 0,-1-1 0 0,-2 0 0 16,-1-4 0-16,-2 2 0 0,-1-1 128 0,-1 0-128 0,0-1 192 15,-1 0-192-15,-2 1 0 0,1-2 144 0,-3 1-144 0,1-2 0 0,-2 3 0 16,0 0 0-16,-2 0 0 15,-1 1 0-15,1 2 0 0,-3 0 0 0,-2 1 128 16,1 5-128-16,-3-3 0 0,-1 4 0 0,-2-2 0 16,0 4 0-16,-2-2 0 0,-2 2 0 0,-2-1 0 0,0 1 0 0,1 1 0 31,-2-4 0-31,0 0 0 0,2 1 0 0,-2-1 0 16,0-2 0-16,0 0 128 0,1 2 0 0,-1-2 0 0,0 3 0 0,-2-1 0 15,0 4-128-15,-2 3 0 0,-1 0-128 16,1 1 128-16,0 4 0 0,-2 2 0 0,0 0 0 15,-1 2-128-15,0 3 128 0,1-3 0 0,5-2 0 0,-3 5 0 16,1 0 0-16,-1 1 0 0,1 0 0 0,2-1 0 16,3-2 0-16,1-3 0 0,0 0 0 0,1 1 0 15,0-2 0-15,1 1 0 0,-1 2 144 0,0-2-144 16,1-1 0-16,0 0 0 0,0-2 0 0,0 2-192 16,-1-3 192-16,1-1 0 0,1 1 192 0,-1-2-192 15,0 2 0-15,0-2 0 0,-1 4 0 0,0 2 0 0,0-4 0 16,0 0 0-16,0-2-128 0,1 1 128 0,1-1 0 15,1 2 0-15,0-3 144 0,1 2-144 0,1-2 0 16,1-4 0-16,2 1 0 0,0 0 0 0,-1 3 192 0,1-2-48 16,0 1-16-16,1-2 0 0,2-4 0 0,2-2 0 15,2 0 0-15,1-4 0 0,3 0 32 0,1-2 0 16,4 0 0-16,3 0 0 0,4-4 96 0,3 0 32 16,7-2 0-16,1 2 0 0,-2-2 112 0,4 2 32 15,7 2 0-15,3-2 0 0,-5 0-240 0,6 0-32 16,3 2-16-16,-3 0 0 0,-5 0-144 0,3 2 0 0,9 1 0 15,2 2 0-15,0-3 0 0,-2 1 0 0,-2 1 0 16,-2-2 0-16,0 2 0 0,-5 0 0 16,-2-2 0-16,1-2 0 0,2 0 0 0,-1-4 0 0,-7 0 0 0,1-2 0 31,2-2-320-31,1 0-112 0,-5-4-16 0,0-1 0 0,2-3-544 16,-3-2-112-16,-1-5-32 0,-3 1-18080 0</inkml:trace>
  <inkml:trace contextRef="#ctx0" brushRef="#br0" timeOffset="-22875.42">14706 6454 37775 0,'-2'-3'3360'0,"2"3"-2688"0,0 0-544 0,0 0-128 0,2 0 432 0,0 3 48 0,0 0 16 0,2 4 0 0,1 5-880 0,1 4-160 0,0 7-32 0,0 8-16 0,0 6 352 0,1 12 80 16,-2 5 16-16,-1 12 0 15,0 0-448-15,-3 4-96 0,1 1-16 0,-2 2 0 16,0-2 224-16,0 4 32 0,0 1 16 0,1-7 0 0,0-5 432 0,2-4 0 0,-1-8 0 0,3-7 0 15,1-6 0-15,0-5 192 0,3-2-64 0,-2-3 0 16,3-4-128-16,0-6 176 0,0-4-176 0,1-5-14832 16</inkml:trace>
  <inkml:trace contextRef="#ctx0" brushRef="#br0" timeOffset="-22410.41">14436 5996 43311 0,'0'-10'1920'0,"1"4"384"0,2 2-1840 0,2-1-464 16,3 4 0-16,-1 1 0 15,3 0-320-15,6 0-176 0,9 0-16 0,11-2-16 0,7 2 256 0,4 0 48 16,1 2 16-16,2-1 0 0,-1 2 208 0,2 1 0 0,0 2 0 0,1 0 0 16,2 4 0-16,0 2 0 15,-7-2 0-15,2 2 0 0,-2 3 0 0,-3 1 0 0,-2 3 0 0,-4 1 0 16,-2 4 0-16,-5 0 0 0,-2 7 0 0,-6 0 0 16,-3 3 0-16,-5 1-144 0,-3 1 144 0,-3 1 0 15,-2-2 0-15,1-1 0 0,-2-2 0 0,-1 3 0 16,0 0 0-16,-4-1-128 0,0 1 128 0,-6-2 0 15,-1-2 0-15,-4-2 0 0,-3-3 0 0,-6-4 0 16,-2 1 176-16,-6-3-48 0,-4-4 0 0,-5-1 0 16,-2-1-128-16,-6-5 0 0,-1 3 0 0,-2-5 128 0,1-4-128 0,-2 0 0 15,-3-3 0-15,0 0 0 0,1 0 0 0,0 0 128 16,3 0-128-16,1 0 192 0,3 0-320 0,4 0-64 16,3 0-16-16,4 0 0 0,3 0-160 0,4 3-16 15,4-2-16-15,2 4 0 31,2 1-1392-31,4 1-256 0</inkml:trace>
  <inkml:trace contextRef="#ctx0" brushRef="#br0" timeOffset="-21919.82">17529 5250 37775 0,'-6'-1'3360'0,"0"-1"-2688"0,0 4-544 0,2-1-128 0,2 2 336 0,-3 1 48 0,-5-1 0 0,-6 6 0 0,-8 0-528 0,-4 4-112 0,-3 1 0 0,1 1-16 0,1 1 272 15,1-1 0-15,1 1 0 0,2 2 0 0,2 2 0 0,1 2 272 0,2 1-48 0,1 1-16 0,2 1 128 0,-2 7 32 16,-3 6 0-16,-3 11 0 16,-4 10 128-16,-3 10 16 0,-3 2 16 0,-2 8 0 15,-3 5 32-15,-2 11 0 0,-3 9 0 0,-1 4 0 0,2-1-320 0,4 1-64 0,1 2-16 16,7-3 0-16,5-1-160 0,8-11 0 0,6-7 0 15,4 1 128-15,7 2 96 0,5-3 16 16,5-3 0-16,3-6 0 0,4 1-48 0,2-5-16 0,5 5 0 0,2-2 0 16,3-1-176-16,0-5 0 0,2-6 144 0,0-2-144 15,4-1 128-15,5-3-128 0,5 0 128 0,5-4-128 16,4-1 0-16,5-2 0 0,3-1 0 0,4-3 128 31,3-3-880-31,4-3-160 0,1-2-48 0,6-5-18880 0</inkml:trace>
  <inkml:trace contextRef="#ctx0" brushRef="#br0" timeOffset="-20071.43">22431 9167 28559 0,'-5'-6'2544'0,"4"2"-2032"0,2 4-512 0,3-3 0 0,2 1 1216 0,0-2 128 0,5-2 48 0,5-4 0 0,9-6 80 0,11 0 0 0,8-3 16 0,7 3 0 0,5 0-800 0,2 4-176 0,4 2-16 0,5-1-16 0,3 3-352 0,4 3-128 16,7 2 0-16,1 3 0 0,5 0 0 0,3 2 0 31,4-2 0-31,1 1 0 0,-2 4 144 0,12-3-144 16,13 0 128-16,7-4-128 0,7 2 128 0,5-4-128 0,7-2 128 15,5 2-128-15,3 0 320 0,9-2 0 0,9-2-16 16,-2 1 0-16,0 4-304 0,-6-1 160 0,-4 4-160 16,-14 0 128-16,-17-3-128 0,-6 1 128 0,-3 7-128 0,-7-5 128 15,-6-3 112-15,-6 3 16 0,-4 3 0 0,-7 1 0 16,-5-2-256-16,-5-2 0 0,0-2 0 0,-7 2 0 15,-1 2 0-15,-6 2 0 0,-4 0 0 0,-5-2 0 16,-6 2 0-16,-3-4 0 0,-1-3 0 0,-1 2 0 16,1-4 0-16,-2 0 0 0,0 3 0 0,0-5 0 15,0 4-256-15,0-3-80 0,0-3-32 0,0 1 0 16,2-3-880-16,-3 0-176 0,-1 0-48 0,2 0 0 16</inkml:trace>
  <inkml:trace contextRef="#ctx0" brushRef="#br0" timeOffset="18791.43">24907 11835 15663 0,'-4'-3'1392'0,"3"-4"-1120"0,-1 4-272 0,2-2 0 0,2 1 0 16,-1-3 160-16,0-2-160 0,2-10 128 0,-1-3-656 0,2-4-144 0,2-2-32 0,1 3 0 0,1 3 704 0,0 2 144 0,0 3 32 0,7-9 2672 0,-9 13 320 16,-1 3 96-16,0 1 32 0,0-1 480 0,0-3 80 15,1 1 32-15,0 0 0 0,1-5-2480 16,0-1-480-16,0-1-96 0,-1 0-32 0,-1-6-416 0,-2 0-96 16,-2-1-16-16,-1-6 0 0,0-6-64 15,-4-6-16-15,-1-6 0 0,-1-7 0 0,-1-9 32 0,-2-4 0 16,2-1 0-16,-1-7 0 0,3-3 0 0,2-2 0 15,1 4 0-15,5 0 0 0,2 2-224 0,2-1 176 16,3 1-176-16,1 4 160 0,2 10-160 0,0 6 0 16,1 4 0-16,-1 5 0 0,0 1 0 0,-3 9 0 0,-4 3 0 15,-1 4 0-15,-4 5 128 0,-2 4-128 0,-2 3 192 16,-3 1-64-16,1 3-128 0,-2 1 0 0,-1 5 0 16,-2-1 0-16,0 1 0 0,1 3 0 0,-1 2 176 0,-1 0-176 15,-1-2 128-15,0 6-128 0,0 0 0 0,-1 0 144 16,1 6-144-16,-2 2 0 15,1 4 0-15,-1 7 0 0,-1 4 0 0,0 11 0 0,1 4 0 0,-4 4 0 16,0 7 0-16,-1 5 0 0,1 0 0 0,-2 5-176 16,-1-2-16-16,-4 4-16 0,-1-1 0 0,-1-3 0 15,1-6-16-15,-2-1 0 0,-1-2 0 0,-1-6 0 16,3-3 224-16,0-4-144 0,0-3 144 0,3-7-128 0,3-5 128 16,3-8 0-16,3-2 0 0,4-8 0 0,1-4 0 0,4-8 144 15,2-5-144-15,3-8 160 0,2-6-32 0,4-12 0 16,5-8 0-16,3-9 0 0,5-11-128 0,4-8-176 15,3-1 48-15,2 3 0 0,0 4 128 0,5-2-208 16,5 1 80-16,1 6 128 0,-1 5-128 0,-2 8 128 16,-1 5 0-16,-4 7 0 0,-3 10 0 0,-3 5 0 15,0 4 0-15,-2 7 0 0,-1 3 0 0,0 4 0 16,-1 6 176-16,1 2-176 0,-1 3 192 0,-2 6-64 16,1 1-128-16,-2 2 192 0,-1 7-192 0,-1-1 0 0,-1 6 0 15,-1 3 0-15,1 3 0 0,-2 4 128 0,2 7-128 0,1 2 0 31,0 2 160-31,-1 6-160 0,4-1 160 0,-1 1-160 0,2 2 0 0,0-5 0 0,2 3 0 0,-1-6 0 16,0-2 0-16,-1-2 0 0,0-5-192 0,-1-2 192 31,-2-3-880-31,-4 1-64 0,-1-3-16 0,-5 2-12032 16,-1-3-2400-16</inkml:trace>
  <inkml:trace contextRef="#ctx0" brushRef="#br0" timeOffset="19618.21">23681 12585 21183 0,'-25'2'1888'15,"6"-1"-1504"-15,6-1-384 0,7-1 0 0,2-3-416 0,-4 2-160 0,-11-2-16 0,-12-1-16 0,-7-2-496 0,-3-3-112 0,7 1 0 0,4 3-16 0,6 2 576 0,5 1 112 0,1 3 32 0,3 3 0 16,2 4 944-16,-1 3 192 0,2 2 32 0,-1 0 16 0,4-1 1840 0,0 2 368 16,3 2 80-16,2-6 16 0,3 1 240 0,2 0 48 0,4 5 16 0,2-3 0 15,3-2-1856-15,5-1-368 0,4 1-80 0,4-4-16 16,4 4-608-16,4-1-128 0,4-4-32 15,0-3 0-15,-5 1-64 0,6-3-128 0,5 0 176 0,0 0-176 16,0-5 224-16,-2-3-64 0,1 0-16 0,-7 0 0 16,-3 2-16-16,-3-4 0 0,0-2 0 0,-2-4 0 15,-3-2 32-15,-3 5 0 0,-5 0 0 0,-2 1 0 16,-1-2-32-16,-4-4-128 0,-2-4 192 0,-5-1-64 16,-2 1-128-16,-6-5 0 0,-3 1 0 0,-5-3 0 0,0 5 0 15,-6-2 0-15,-3 1 0 0,-3-1 0 0,-3 4 0 16,-3 1 0-16,1 3 0 0,0 4 0 0,2 4 0 15,2 7 0-15,2 8 0 0,4 5 0 0,-1 6 0 16,2 6-176-16,1 11 16 0,-1 6 0 0,-1 9-112 0,0 5-32 16,1 2 0-16,-1-2 0 0,5 1 304 0,0 0-192 15,4 3 192-15,1-3-160 0,3 3 160 0,2-4 0 16,2 4 0-16,2-4 0 0,4-1 224 0,4-3-32 0,0 0 0 16,5-6 0-16,2-1-192 0,4-5 0 0,1-5 128 15,4-3-128-15,2-5 0 0,4-1-128 0,3-6 128 0,3-2-208 16,6-5-16-16,7-4 0 0,4-6 0 15,6-6 0 1,1-4-544-16,4-9-96 0,2-7-32 0,-1-2-16832 0</inkml:trace>
  <inkml:trace contextRef="#ctx0" brushRef="#br0" timeOffset="20142.59">24924 12384 24879 0,'-4'0'2208'0,"2"0"-1760"0,1 0-448 0,1-2 0 0,0 2 336 0,0-3-16 15,-2 2 0-15,0-1 0 0,-2-2-112 0,0 2-16 0,1-2-16 0,-2 1 0 0,0 3 80 0,-1 3 32 0,1 1 0 0,-3 4 0 0,1 5 1280 0,-3 3 256 0,0 6 48 0,-2 6 16 0,-2 7-480 16,-2 3-80-16,-1 7-32 0,-3 3 0 0,-1 5-688 0,-3 2-144 16,0 4-16-16,-1-5-16 15,1-4-304-15,0-2-128 0,1-1 128 0,0-2-128 0,-1-1 0 0,3 1 0 16,0-2 0-16,3-2 0 0,1-7 0 0,0-2 0 15,3-1 0-15,0-7 0 16,3-3-320-16,1-9-112 0,3-6-16 0,-2-6-11392 16,2-5-2304-16</inkml:trace>
  <inkml:trace contextRef="#ctx0" brushRef="#br0" timeOffset="20380.53">24542 12504 36863 0,'-10'4'1632'0,"1"-3"336"0,2 4-1584 0,2-1-384 0,2-2 0 0,2-2 0 16,1 2 304-16,-2 3-32 15,-1-2 0-15,1 3 0 0,2 1-272 0,1-1 0 16,2 4 0-16,1 0 0 0,1-2 0 0,3 5 0 0,0 3 0 0,2 3 0 0,1 6 160 16,4 1 128-16,1 5 32 0,2 1 0 0,1 0 128 0,1 5 16 31,0 4 16-31,1-2 0 0,1 1-256 0,-2 1-48 0,1-2-16 0,-2-1 0 0,0-3-160 0,-1 2 0 15,-1-4 0-15,-1 2 0 16,-1-2-880-16,1-1-208 0,0 0-32 0,0-3-16032 16</inkml:trace>
  <inkml:trace contextRef="#ctx0" brushRef="#br0" timeOffset="20980.29">25641 12595 19343 0,'-2'-8'1728'0,"-2"-1"-1392"0,0 2-336 0,2-2 0 0,1 6 3056 16,-1-3 528-16,2 2 128 0,-2-5 0 0,-2-4-1696 0,-1-6-352 15,0-2-64-15,-2 4 0 0,1 2-816 0,-2 5-144 16,0 4-48-16,-2 3 0 0,-1 6-352 0,-1 5-80 16,-1 6-16-16,-5 2 0 0,1 6-144 0,-1 6 0 15,-1 0 144-15,3 0-144 0,1-5 0 0,-1 9 128 16,-4 6-128-16,-1 9 0 0,0 1 144 0,3-1-144 15,-1-3 192-15,3-6-192 0,2 0 144 0,3-3-144 16,5-3 0-16,0-5 144 0,2-3-144 0,4-3 0 0,2-3 0 0,1-2 0 16,3-6 0-16,3-2-224 0,1-3 80 0,2-4 16 15,3-2 0-15,1-5 0 0,5-7 0 0,4-2 0 16,2-2 128-16,3-8-192 0,2-3 192 0,0-4-192 16,-2-3 192-16,0 0 0 0,-2-3 0 0,-3-1 0 15,-2 4 0-15,-3 2 0 0,-4-2 128 0,-5 4-128 16,-2 9 256-16,-3-4-32 0,-1-3 0 0,-3 6 0 15,0 6 160-15,-1 2 16 0,-2 7 16 0,-3 3 0 16,0 5 64-16,-1 3 16 0,0 0 0 0,-1 6 0 0,0 1-112 16,1 2-32-16,-1 7 0 0,0 0 0 0,2 3-352 15,0 4 0-15,2 0 0 0,-1 1 0 0,3-4 0 0,2 2 0 16,0 4 0-16,3-1 0 0,1 0 0 0,2-2 0 16,-2-3-144-16,4 0 144 15,3-1-416-15,2 1-16 0,1-1 0 0,-1-3 0 16,0-2-240-16,-2-1-48 0,1-1-16 15,-2-3 0-15,1 4-496 0,-2-3-112 0,0-4 0 0,1 0-15840 16</inkml:trace>
  <inkml:trace contextRef="#ctx0" brushRef="#br0" timeOffset="21534">26595 12543 6447 0,'2'-10'576'0,"-1"1"-576"15,2 3 0-15,-2 0 0 0,0 2 1808 0,-1 0 256 0,1 2 48 0,-1-7 16 0,2-1 896 0,-2-3 176 0,-2-5 48 0,0 1 0 0,-2 2 272 0,-2 2 64 0,-3 0 16 0,-1 3 0 0,-1-2-1984 0,0 3-400 0,-2 2-64 0,-2 1-32 16,0 1-416-16,-1 1-96 0,0 4-16 0,0 0 0 16,0 6-352-16,-3 3-80 0,1 5-16 0,-3 7 0 15,-2 1-288-15,1 6-64 0,-1 4-16 0,-1 1 0 16,-1 4 0-16,3-2 0 0,1 4 0 0,2-2 0 16,5-5 224-16,1 1 0 0,5 0 0 0,-1-1-144 0,5 0 288 15,2 1 64-15,3-4 16 0,3-1 0 0,2 1-224 16,3-3 176-1,2-2-176-15,2 1 160 0,3-1-304 0,4-3-64 0,4-2-16 0,2-3 0 0,2-1-128 0,7 1-32 16,3 3 0-16,4-3 0 31,5-4-160-31,0-2-32 0,1-4-16 0,2-4 0 16,2-4-832-16,-2 0-176 0,1-5-16 0,-3-6-14752 0</inkml:trace>
  <inkml:trace contextRef="#ctx0" brushRef="#br0" timeOffset="21819.62">27286 11720 27647 0,'-3'-8'2448'0,"1"1"-1952"0,1 4-496 0,1 3 0 16,0 0 2176-16,1-3 320 0,-1 1 80 0,0-3 16 15,0-1-1856-15,0 3-368 0,1 6-80 0,-1 7-16 16,3 8 304-16,-2 8 48 0,-2 10 16 0,-1 7 0 15,1 8-192-15,-3 8-48 0,1 2 0 0,-1 4 0 16,1 3-16-16,1 2 0 0,-1 1 0 0,0-1 0 16,0 0-224-16,-2-1-160 0,0 2 192 0,-2-3-192 0,0-5 0 0,-1-2 0 15,1-3 0-15,-2-5 0 0,3-9 0 0,-2-3-144 16,2-3-16-16,0-3 0 16,1-4-304-16,1-9-64 0,1-2-16 0,0-5 0 15,2-5-1664-15,1-8-336 0</inkml:trace>
  <inkml:trace contextRef="#ctx0" brushRef="#br0" timeOffset="22014.57">26810 12280 41471 0,'-11'14'3680'0,"3"-3"-2944"0,6-5-592 0,3-2-144 15,3-3 544-15,1 4 80 0,1 5 16 0,5 4 0 16,6 3-336-16,9-6-64 0,9-2-16 0,4-9 0 15,7-3-224-15,2-4 0 0,3-3 128 0,3-7-128 16,2 1 0-16,0-3 144 0,-3-1-144 0,0-2 128 16,0 0-128-16,-3 0 0 0,-2-1-160 0,-5 1-13120 15,-3-3-2624-15</inkml:trace>
  <inkml:trace contextRef="#ctx0" brushRef="#br0" timeOffset="22293.69">28073 10988 30399 0,'-6'0'2704'0,"0"0"-2160"16,2 3-544-16,3-3 0 0,0 2 880 0,0 2 64 16,-3 3 16-16,-2 4 0 0,-3 7-816 0,-2 9-144 0,1 8 0 15,-1 9 0-15,1 7 608 0,-1 2 208 0,1 9 32 16,-1 7 16-16,1 6 336 0,1 7 64 0,1 1 16 15,0 2 0-15,2 1-512 0,0-15-112 0,2-9-16 16,-1 7 0-16,2 11-336 0,-1 4-80 0,1-4-16 0,-2-2 0 16,0-3-208-16,1-8 0 0,0 0-144 0,-1-7 144 15,-1 0-640 1,1-3-16-16,0 0-16 0,0-9 0 0,1-5-624 16,0-7-128-16</inkml:trace>
  <inkml:trace contextRef="#ctx0" brushRef="#br0" timeOffset="22563.1">28315 12205 41471 0,'-5'19'1840'0,"0"-3"368"0,0-4-1760 0,2 0-448 16,2-4 0-16,1-2 0 0,0 4 384 0,-1 7 0 15,2 12 0-15,0 9 0 0,2 3 32 0,0 1 0 16,2-1 0-16,2-4 0 16,0-4 0-16,2-2 0 0,-1 0 0 0,2-5 0 0,3-1-224 0,-1-3-32 0,2 0-16 0,-1-3 0 15,3-3-384-15,0-3-80 0,2 0 0 16,0-5-16 0,2-1-400-16,-2-1-80 0,3-5-16 0,-2 1-18400 0</inkml:trace>
  <inkml:trace contextRef="#ctx0" brushRef="#br0" timeOffset="22829.68">28969 12209 36863 0,'-13'15'3264'0,"5"-9"-2608"0,0 1-528 0,3-2-128 0,4-4 1344 0,2 2 224 16,1-1 48-16,-2 5 16 0,-2 2-1632 0,0 7-288 15,-1 7-80-15,-2 5-16 0,-3 7 384 0,-3 6 256 16,-4 3-32-16,-3 9-16 0,-1 4 432 0,-6 10 64 16,-2 7 32-16,-2 2 0 15,2-5-224-15,-5 5-64 0,-3 9 0 0,-3 4 0 0,1 0-448 0,-1-1 0 16,2-3-128-16,2-4 128 16,3-8-672-16,5-8-32 0,4-6 0 0,5-4 0 15,3-8 192-15,6-6 48 0,3-7 0 0,5-2-18416 0</inkml:trace>
  <inkml:trace contextRef="#ctx0" brushRef="#br0" timeOffset="23384.26">30997 11266 23039 0,'-5'0'2048'16,"2"-1"-1648"-16,2 1-400 0,2 0 0 0,0-2 240 0,1-1-48 0,0 2 0 0,-2-4 0 0,1 1-512 0,-1-3-128 0,2 2 0 0,-2 1-16 0,1 2 1184 0,-2 2 240 0,1 2 64 0,-2 1 0 15,2 3 1648-15,-1-1 336 0,0 6 64 0,1-1 0 16,1 4-1456-16,-1 3-288 0,0 0-64 0,0 5-16 0,1 3-368 0,1 4-80 16,-1 2-16-16,0 7 0 0,0 4-208 15,-1 4-64-15,2 6 0 0,-2 1 0 0,0 1-304 0,0 2-64 16,0 2-16-16,-3 1 0 0,2-4-128 0,-3 4 192 16,2 0-192-16,-2 3 192 0,-1-2-192 0,-1-1 0 15,1-5 0-15,-3 0 0 0,1-3 0 0,0-4 0 16,-2 0 0-16,2-6 128 0,-1-2-128 0,1-5 0 15,2-5 0-15,0-5-176 0,0-5-112 0,1-3-32 16,2-4 0-16,-2-4 0 16,3-2-544-16,-2-8-112 0</inkml:trace>
  <inkml:trace contextRef="#ctx0" brushRef="#br0" timeOffset="23779.15">30983 11169 24879 0,'-2'-4'2208'0,"0"2"-1760"0,2 0-448 0,0 2 0 0,2 0 688 0,-2 0 48 0,1 0 16 0,-2-2 0 0,1 1-1056 0,-2 1-208 0,0 1-32 0,2-1-16 0,0 0 1584 0,-14 16 304 15,8-7 64-15,-3 3 16 0,2 0 576 0,-3 4 112 0,1 3 16 0,0-2 16 16,-1 6-1184-16,-1-2-240 0,-2 1-64 0,1 0 0 15,-2 0-384-15,1 1-96 0,-2-2-16 0,0 1 0 16,-1-2-144-16,0-2 192 0,-2 2-192 0,2-4 192 16,0 0-192-16,1-1 0 0,1-3 0 15,-1 1 0 1,2-3-384-16,1 0-128 0,3-4 0 0,2-3-17408 0</inkml:trace>
  <inkml:trace contextRef="#ctx0" brushRef="#br0" timeOffset="24253.81">30240 12857 37775 0,'-5'2'3360'0,"4"1"-2688"0,2-2-544 0,1-1-128 0,2-1-192 0,1 1-80 0,1 1-16 15,5 1 0-15,7-2 720 0,5 0 144 0,8 3 16 0,6-3 16 0,5 1 576 0,8 2 112 0,7-3 32 0,7 0 0 0,8-4-176 0,3-1-16 0,4-1-16 0,3-4 0 16,8-4-528-16,4-1-96 0,9-1-32 0,-2-2 0 0,-5-2-336 0,-4 1-128 15,-2 0 0-15,-1-4 0 16,-2 2-672-16,-4-1-224 0,-7 2-64 0,-3-3-20096 0</inkml:trace>
  <inkml:trace contextRef="#ctx0" brushRef="#br0" timeOffset="25975.86">21065 9055 40543 0,'0'-6'3600'0,"1"4"-2880"0,0-1-576 0,0 3-144 0,1 0-832 0,-1-1-208 0,0-1-48 0,2-5 0 0,0 0-384 0,0 1-64 0,-1-3-32 15,-2 5 0-15,-2-2-96 0,-2 3 0 0,-2 0-16 0,-3 3 0 0,-2-2 2000 0,-3 2 416 16,-2 2 80-16,-3-2 16 0,-4 6 1200 0,-3-2 240 0,-2 5 48 0,-4-3 16 15,1 1-976-15,-4-1-192 0,-2 3-32 0,-6-3-16 16,-5 4-640-16,-6-4-128 0,1 2-32 0,-9 0 0 16,-4 2-80-16,-9-1-32 0,-4-3 0 0,-5 4 0 15,-6 0-64-15,2 2-16 0,4-2 0 0,-17-1 0 16,-19 1 0-16,-10-3-128 0,-1 2 192 0,-4-1-64 16,-2-1-128-16,3-4 0 0,6 5 0 0,9-3 0 15,9-2 0-15,10 0 0 0,7 3 0 0,10-2 0 0,8-3 176 0,4 1 48 16,4-2 16-16,6 3 0 0,4-3-240 0,6 0 0 15,5-3-144-15,6 1-19328 16</inkml:trace>
  <inkml:trace contextRef="#ctx0" brushRef="#br0" timeOffset="38405.4">9332 10845 29487 0,'-20'16'2624'0,"1"0"-2112"0,3-2-512 0,3-6 0 0,2 1 1760 0,-10 7 240 0,-16 12 48 0,-22 17 16 0,-16 12-2064 0,-5 3-272 0,2-5-128 0,6-6-32 0,8-8-1744 0,4-6-368 0,1-7-64 0,4-6-10480 16</inkml:trace>
  <inkml:trace contextRef="#ctx0" brushRef="#br0" timeOffset="38708">8542 10694 42383 0,'-5'0'3776'0,"0"0"-3024"0,1 2-608 0,3 0-144 0,1 3 400 0,-1-2 48 0,-1 6 16 0,-1 7 0 16,4 6-464-16,4 10-336 0,6 3 48 0,8 3 16 16,3 3 272-16,7 4-128 0,6 2 128 0,8 3 0 15,7 7-208-15,6 3 64 0,7 1 16 0,4 1 0 16,4-1-112-16,6-4-16 0,8 0 0 0,3-4 0 31,-1-9-144-31,10 1-48 0,9-4 0 0,-1-5-11584 0,-3 1-2304 0</inkml:trace>
  <inkml:trace contextRef="#ctx0" brushRef="#br0" timeOffset="87062.51">18888 11576 17503 0,'11'-21'1552'0,"-3"5"-1232"0,-1 2-320 0,-1 2 0 0,-1 2 3968 0,-1 3 720 0,2-2 160 0,4-10 16 0,6-9-3856 0,5-11-784 0,3-5-224 0,-3 3 0 0,-3 0 0 0,-4 6 0 0,-4 3 0 0,-3 1 0 0,-1 3 512 0,-1 0 128 0,0-1 0 0,-1-2 16 0,0 5 112 0,-1-2 32 16,1-1 0-16,1-3 0 0,3-1-224 0,0-1-32 15,3 0-16-15,2-6 0 0,3-2-176 0,1-2-32 16,0 0-16-16,3 0 0 0,2-4-304 0,1 1 128 16,0-4-128-16,1 4 0 0,-1 2 0 0,-2 5 0 15,-1 1 0-15,-4 7 0 0,-2 4 0 0,-4 0 0 0,-3 9-144 16,-3-2 144-16,-2 3 0 0,-3 2 0 0,-2 1 0 16,-1 2 0-16,-3 0 128 0,1 1 0 0,0 2 0 15,0 2 0-15,-2-2 0 0,1 0 0 0,0 1 0 0,0 0 0 16,2 2-128-16,2 1 0 0,0-3-128 0,2 2 128 15,0 1-128-15,1-1 128 0,0 1-128 0,0 0 128 16,0 2 0-16,0 1 0 0,0 3 0 16,-2 0 0-16,0 5 0 0,-3 3 0 0,0 1 0 0,-4 7 0 15,-3 10 0-15,-4 2 0 0,-1 7 0 0,-6 3 0 16,0 6-192-16,-3-2 64 0,0 5 0 0,0-7 0 0,4-5 128 0,0-3 0 16,3 0 0-16,0-1 0 0,1-2 0 0,1-5-192 15,1 2 192-15,1-6-192 0,1-1 192 0,0-4 128 16,2-2-128-16,2-4 176 0,0-3-176 0,3-2 0 15,1-4 0-15,2-6 0 0,0-1 128 0,4-2 0 16,0-6 0-16,4-3 0 0,1-3 144 0,4-5 32 16,3-6 0-16,5-5 0 0,4-1-304 0,3-3 160 15,2 3-160-15,1-1 128 0,0 5-128 0,-2-1-192 16,-2 4 32-16,-3 3 16 0,-1 2 144 0,-4 1 0 16,-2 3 0-16,0 3-128 0,-1 3 128 0,-1 3 0 0,1 0 0 15,0 1 0-15,-3 6 0 0,1-3 0 0,0 5 128 0,-2 1-128 16,-1 0 0-1,0 3 0-15,0 3 0 0,0 0 128 0,-1 3-128 0,2 4 0 16,2 5 0-16,1 7 0 0,2 2 0 0,6 7 144 16,3 0-16-16,5 1-128 0,5 3 384 0,7-1-48 15,4 1 0-15,2-3 0 0,-1-6 96 0,1-1 16 16,-3-4 0-16,-4-5 0 0,-1 0-448 0,-5-4 0 0,-3 2 0 0,-5-2 0 16,-3 0 0-16,-3 1-144 0,-6-1 0 0,-3 2-20992 15</inkml:trace>
  <inkml:trace contextRef="#ctx0" brushRef="#br0" timeOffset="89481.25">15986 12268 23951 0,'-1'-9'2128'16,"0"3"-1696"-16,-2 1-432 0,1 3 0 0,0-2 1808 0,0-2 288 0,-4-4 48 0,-3-7 16 0,-3-6-1024 0,-3 0-208 0,-1-2-32 0,-3 1-16 0,1 1-192 16,-2-1-48-16,0 4 0 0,-1 0 0 0,1 3-400 0,1 3-96 0,0 4-16 0,2 2 0 0,-1 5-128 0,1 6 160 0,-1-1-160 0,0 4 160 15,1 2 192-15,-4 4 32 0,-3 3 16 0,-3 2 0 16,0 5-208-16,-1 3-64 0,-1 4 0 0,2 3 0 0,0 2-128 0,1 3 0 16,2 4 144-16,3 0-144 0,5-1 0 15,3 5 0-15,0 1-160 0,3 1 160 0,4 0-144 0,2 0 144 16,4-2 0-16,5-5-144 0,3-1 144 0,3-7 0 15,5-4 0-15,3-3 0 16,2-6 224-16,2-3 32 0,3-3 0 0,2-2 0 0,1-6-112 0,-1-2-16 16,2-3 0-16,0-4 0 0,-2-2-128 0,-1-6 0 15,1-2 0-15,-5-5 0 0,1-2 0 0,-5-5 0 16,0-2 0-16,-3-3 128 0,-2 1-128 0,-5-7 0 16,-1-4 144-16,-4-1-144 0,-2-2 192 0,-2-1-16 0,-1-4-16 15,-2-4 0-15,1 2-160 0,-1 3 160 0,2 3-160 16,0 2 160-16,1 7-160 0,0 5 0 0,1 7 0 0,-1 7 128 15,0 8 48-15,0 5 0 0,-1 5 0 0,0 8 0 16,-1-1 96-16,0 8 32 0,-2 4 0 0,2 5 0 16,-2 3-160-16,2 1-16 0,-1 1-128 0,3 0 192 15,0 1-192-15,1-1 0 0,3-1 0 0,0-2 0 16,0-1 0-16,3 5 144 0,5 7-144 0,2 6 128 16,1-3-128-16,2 6 0 0,4 4 0 0,3 0 0 15,-1-4 0-15,2-2-144 0,0 6 144 0,-1-5-208 31,-5-13-560-31,1-2-128 0,-2-2 0 0,-1-8-17840 0</inkml:trace>
  <inkml:trace contextRef="#ctx0" brushRef="#br0" timeOffset="90179.11">16601 11123 26719 0,'-3'0'2368'16,"1"0"-1888"-16,1 1-480 0,-1-1 0 0,1 3 320 0,0-3-48 0,-2 2 0 0,0-1 0 0,-1 2-3024 0,0 1-592 0,2-4-128 0,2 2-32 0,2-2 1088 0,3-2 224 0,1-1 32 0,4-1 16 16,0 1 1456-16,2-1 304 0,1-2 48 0,-2 3 16 0,0 0 1232 0,-3 0 256 0,-2 3 48 0,-3-1 16 15,0 2 880-15,-4 2 192 16,-3 0 16-16,-1 0 16 0,-1 1 288 0,-2-1 48 0,1 2 16 0,0-1 0 31,-1 0-576-31,2-2-96 0,1-1-32 0,1 2 0 16,3-3-576-16,0 0-112 0,1 2-16 0,0-2-16 15,0 0-784-15,0 0-160 0,1 2-16 0,-1 2-16 0,1 0-288 16,1 4 0-16,-1 0 0 0,-1 2 0 0,0 5 0 0,1 1 0 16,-1 6 0-16,0 3 0 0,0 3 0 15,0 5 0-15,1 2 0 0,-1 9 0 0,3 3 0 0,-1 0 0 16,2 1 0-16,0 18 0 0,3 26 0 0,-1 15 0 15,0 0 0-15,-2 1 0 0,-1-1 0 0,-2-5 0 16,-1-5 0-16,0-5 0 0,0-7 0 0,-3-12 0 16,2-6 0-16,-1-6 0 0,-2-2 0 0,-2-5 0 15,1-4 128-15,-3-11-128 0,1-4 288 0,-2-7 0 16,2-6 0-16,-2-6 0 0,1-7-288 0,0 0 0 0,-1-8-176 16,2-4-18688-16</inkml:trace>
  <inkml:trace contextRef="#ctx0" brushRef="#br0" timeOffset="90654.09">17217 11013 43311 0,'-9'2'1920'0,"3"2"384"0,1-3-1840 0,3 2-464 0,1-1 0 0,2 0 0 0,1 0-1472 0,0 4-400 0,2 3-80 0,2 1-16 0,0 6 1520 0,2 6 320 0,0 3 128 0,0 7-128 0,-2 5 688 0,1 9 144 0,0 7 16 0,-4 6 16 16,2 8-336-16,-2 4-64 0,-2 8-16 0,0 6 0 16,-1 5-128-16,-1-1-16 0,-2-1-16 0,2-2 0 15,2-4-160-15,1 1 0 0,0 1 144 0,-1-7-144 16,1-4 160-16,-1-4-32 0,-2-3-128 0,-2 1 192 0,1-4 16 15,-3 0 0-15,1-6 0 0,-1-9 0 0,0-7-208 0,0-7 0 16,-1-4 0-16,1-5 0 0,0-3 0 0,0-4 0 16,0-2 0-16,3-3-12384 15,-1-7-2400-15</inkml:trace>
  <inkml:trace contextRef="#ctx0" brushRef="#br0" timeOffset="93227.73">18362 12476 9215 0,'3'0'816'0,"2"1"-656"0,-1 2-160 0,-2-3 0 16,1 1 0-16,1 1 0 0,3 1 0 0,3 0 0 15,3 4-368-15,0-1 0 0,0 4 0 0,-3-4 0 0,-2 3 1648 0,-2-2 320 0,-2 2 64 0,-2-3 0 0,-1 4 1392 0,-1-3 272 16,-1 2 48-16,-1 1 16 0,-2 2-384 0,-1 0-64 0,1 4 0 0,-2 4-16 16,1 4-1936-16,-1 4-384 0,0 6-80 0,0 9-16 15,-1-1-512-15,0 10 0 0,-3 12-192 0,-1 14 48 16,-4 15-624-16,-1 1-112 0,0 2-16 15,-1-5-16-15,3-9-960 16,2-6-192-16,1-6-48 0,3-7 0 0,3-7 1776 16,3-11 336-16,1-5 0 0,1-8 160 0,0-7 1936 0,0-3 384 0,1-5 80 0,1-10 0 0,-1-2-1296 0,1-8-272 15,0-3-48-15,-1-7-16 16,2-11-608-16,-1-4-112 0,2-11-16 0,-1-6-16 16,-1-9-624-16,0-5-112 0,0-4-16 0,-2-7-16 15,-2-3-304-15,0-7-48 0,-2-1-16 0,-1-2 0 16,0 8 960-16,0-5 0 0,1 1 128 0,0 4 0 15,0 6 656-15,3 2 144 0,2-2 32 0,0 5 0 0,1 5-400 0,1 5-80 0,3 7-16 0,2 5 0 16,1 7-224-16,0 3-48 0,3 3-16 0,-1 7 0 31,2 4-16-31,2 2 0 0,1 3 0 0,0 3 0 0,2 4-32 0,0 0-128 0,6 3 192 0,0 3-64 16,4 4-128-16,2 1-144 16,1 5 144-16,3 0-208 0,-1 2 16 15,2 2 0-15,1 4 0 0,-3 1 0 0,-1 3 192 0,-5 1-192 0,-2-1 192 0,-5 5-192 31,-4 3 192-31,-2 2 0 0,-5 1 0 0,0 3-144 16,-3 5 144-16,-2 0 144 0,-1-1-16 0,-2-1-128 0,0-1 176 16,-1-1-176-16,1-2 160 0,-1-5-160 0,0-2 192 15,-1-1-48-15,0-5-16 0,-2-2 0 0,1-1-128 16,-3-6 0-16,0-1 0 0,-1-5-176 0,0-1 176 0,-3-2 256 16,-1-3-64-16,-2-2-16 0,-3-3 16 15,-3 0 0-15,-3-5 0 0,-3-3 0 0,-2 1-192 0,-4-7 0 16,-1-3 144-16,-1-2-144 0,1 0-192 0,-4-6-128 15,1 1 0-15,2-3-18528 0</inkml:trace>
  <inkml:trace contextRef="#ctx0" brushRef="#br0" timeOffset="93715.49">19427 12467 43311 0,'-6'-2'3840'0,"0"0"-3072"0,1 2-608 0,3-2-160 0,2 2 352 0,-3 0 32 0,-2 0 16 0,-3-4 0 15,-4 2-1104-15,-1-1-240 0,-2 2-32 0,0 1-16 0,0 1-256 0,-1 4-48 0,-1 1-16 0,0 2 0 16,-1 4-928-16,0 3-192 0,-2 5-48 0,0 2 0 0,2 7 2608 15,-2 2 512-15,-1 3 96 0,-1 2 32 0,1 1 1248 0,0-2 256 16,2-7 48-16,3 2 16 0,2 3-1312 0,4-4-256 16,3-7-48-16,3-2-16 0,4-4-208 0,2-1-48 15,4-2-16-15,1 0 0 0,3-5-432 0,1 0 0 16,3-3 0-16,1-2 0 0,2-5 0 0,1-1-256 16,5 0 48-16,0-5 0 0,4-3-64 0,2-2-16 15,-1-4 0-15,2-1 0 0,-3-2 32 0,0-2 16 0,-1-2 0 0,-2 2 0 16,-2 2 368-16,-3-2 80 0,-3 0 16 15,-3 0 0-15,0-1-80 0,-5 1-16 0,-1 0 0 0,-2 1 0 16,-3 5 256-16,-1-4 64 0,-2-4 0 0,-4 1 0 16,0-2-160-16,-4 3-32 0,0-3 0 0,-4 5 0 15,2 4-64-15,-3 0 0 0,1 1-16 0,-3 2 0 16,0 4-176-16,0 0 0 0,2 5 0 0,-3 1 0 16,-3 3-464-1,-1 0-80-15,1-2-16 0,2 2 0 0,3-2-1312 0,2 2-272 0,5-2-48 0,3-2-14496 16</inkml:trace>
  <inkml:trace contextRef="#ctx0" brushRef="#br0" timeOffset="94207.27">20042 12195 46991 0,'-6'3'2080'15,"-2"-2"432"-15,0 1-2000 0,0 0-512 0,3 0 0 0,0-2 0 0,1 3 0 0,-8 3 0 0,-5 0 0 0,-6 4 0 0,-6 0-928 0,2 2-224 0,0-2-64 0,2-1 0 16,1 0 512-16,2 1 80 0,2-1 32 0,2-3 0 16,1 0-784-16,1 2-160 0,1-2-16 0,0 3-16 0,1-2 912 15,2 2 176-15,1-3 32 0,1-2 16 0,1 3 880 16,2-1 192-16,2 5 16 0,1-4 16 0,2 2 160 0,0-1 48 0,4 3 0 0,1-1 0 15,1 2-544-15,2 2-96 16,2 1-32-16,2 1 0 0,-1-4-208 0,4 2-240 16,2 1 48-16,1-2 16 15,1 0-688-15,2-4-144 0,-2 0-16 0,1 1-16 0,2-3 448 0,0 0 80 0,-3-2 32 0,-1-2 0 16,-1 0 480-16,-4 0 160 0,-2 0 0 0,-2 1 0 16,0-2 192-16,-2 5 32 0,-2 0 16 0,1-1 0 15,-2 0 304-15,0-2 64 0,-1 4 16 0,1-1 0 16,0 2-416-16,-2 8-96 0,0-1-16 0,-2 2 0 0,0 1-64 0,-3 1-32 15,-1 1 0-15,-3-2 0 0,1 0 32 0,-4 3 0 16,-1 3 0-16,-2-2 0 0,-1 2-192 0,0-3 192 16,-2-2-192-16,2-3 192 0,0 0-192 0,0-4 128 0,-2 2-128 15,-2-1 128-15,1-2-128 0,1-6 0 0,2 3 144 16,-2-8-144-16,2 1 0 0,0-5 0 0,1 0 0 0,-1-7 0 31,-1-2-1040-31,1-4-128 0,1-3-32 0,3-3-15856 0</inkml:trace>
  <inkml:trace contextRef="#ctx0" brushRef="#br0" timeOffset="94682.77">20618 12024 43311 0,'-1'0'3840'16,"-1"-2"-3072"-16,-2 2-608 0,0 0-160 0,3 2 432 0,0-2 48 0,1 3 16 0,-4 1 0 0,-1 2-1504 0,-5 4-288 0,-2 2-64 0,-4 0-16 0,-4 5 224 0,-4-1 32 0,0 2 16 0,-4 1 0 16,2 1-240-16,-1-2-32 0,1-2-16 0,0 0 0 0,2-1 1712 0,-1-1 320 0,1-1 80 0,5 2 16 15,1-5 752-15,5 0 160 0,0 1 16 0,3-4 16 16,3 2-1072-16,1-3-224 0,2 0-32 0,2-2-16 15,2-1-336-15,1 0 0 0,4 1 0 16,1 2 0-16,3 3 0 0,1-3-208 0,2-2 48 0,2 2 16 16,0 0 144-16,2 0 0 0,1-2 0 0,0 2 0 15,3 0 0-15,-2-2 0 0,-1 2 0 0,4 0 0 16,3 4 0-16,-2-1 0 0,2 3 0 0,-3 2 0 16,-5-2 0-16,-3 4 0 0,-3 3 0 0,-3 0 0 0,-4 4 128 15,-2 2 64-15,-1 1 16 0,-3 2 0 0,-2 3-208 0,-3 0 0 16,-2 1 128-16,-2-1-128 0,-3 1 0 15,-2-3 0-15,-2-7 0 0,1 3 0 0,1-3 0 0,-2 1 0 16,-2 2 0-16,-2-3 0 0,-1 3 176 0,1 0-176 16,0-5 192-16,1-2-192 0,-3 2 128 0,-1-1-128 15,0-5 0-15,-2 2 0 0,1-2-144 0,1-2-96 16,0-2-16-16,2-1 0 16,4-8-1872-16,2-1-384 0</inkml:trace>
  <inkml:trace contextRef="#ctx0" brushRef="#br0" timeOffset="95099.04">20824 11791 43311 0,'-4'-6'3840'0,"1"-3"-3072"0,1 4-608 0,1 3-160 0,1-2 1040 0,0-1 176 0,-2-3 48 0,0-6 0 31,1-4-1808-31,-1 0-352 0,1-5-80 0,1 5-16 16,0-1-1264-16,0 6-256 0,1-2-48 0</inkml:trace>
  <inkml:trace contextRef="#ctx0" brushRef="#br0" timeOffset="96074.19">21515 11506 11967 0,'-1'0'528'0,"-1"-2"112"0,0 2-512 0,2-1-128 0,0 1 0 0,0 0 0 0,0 1 0 0,-1 1 0 0,-2 1 0 0,-1 1-144 0</inkml:trace>
  <inkml:trace contextRef="#ctx0" brushRef="#br0" timeOffset="96595.21">21450 11583 9375 0,'-23'31'192'0,"19"-25"64"0,3-6 0 0,2 0 16 0,-2 3-272 0,-1 0 0 0,-1 3 0 0,-3 7 0 0,0 0 3008 0,0 2 528 16,-1 4 112-16,2-6 32 0,2-3-928 0,1 0-176 16,1-1-32-16,2-3-16 0,1 1-1184 0,1 0-224 15,1 1-48-15,0-1-16 0,0-1-208 0,-1 0-32 16,0 4-16-16,-1-2 0 0,1 2-176 0,-2 3-48 0,-1 3 0 0,0 2 0 16,0 6-352-16,0 7-80 0,0 3-16 0,0 11 0 15,-1 2-128-15,1 7 0 0,-2 3 0 0,1 4 0 16,-1 4 0-16,-1-2 0 0,0 4 0 0,0-4 0 15,1 4 0-15,-1-4 0 16,1 0 0-16,-1-6 0 0,2-6 0 0,-3-4 0 0,2-3 0 0,-1-3 0 16,1-3 272-16,-2-3 32 0,-1 0 0 15,0-6 0-15,1-2 16 0,0-4 16 0,0-5 0 0,0-4 0 16,0-2-336-16,2-3 128 0,1-3-128 0,-2-2 0 16,2-3 0-16,1-1 0 0,-1-1 0 0,1-3 0 15,1-2-208-15,-1-3-16 0,1-1 0 0,0-2 0 0,2-3 224 0,-1-1 0 16,2-1 0-16,1-4-144 0,-1 5 144 0,1-4 256 15,1 3-64-15,-1-1-16 0,1 2 0 0,-2 1 0 16,1 5 0-16,0 1 0 0,0-3 16 0,-2 3 16 16,2 1 0-16,0-1 0 0,0 1-208 0,-1 0 176 15,1 2-176-15,-2 2 160 0,0 2-160 0,-1-2 0 16,2 2-160-16,0-2 160 0,0 0-192 0,1-1 192 16,-2 4-208-16,2-4 80 0,0 4 128 0,0-4 0 15,2 4 128-15,2-4-128 0,1 1 256 0,0 0 0 16,1-2-16-16,1 3 0 15,0 0-240-15,-1 3 0 0,0 0-192 0,-1 0 192 16,-2 3 0-16,1-3-128 0,0 1 128 0,-1 1 0 0,0 2 0 0,-2 1 0 16,-1-1 0-16,0-1 0 0,0 0 0 0,-2 1 0 0,1 2 0 0,1-4 0 15,0 2-176-15,0-2 32 16,0 6 0-16,0-4 0 0,1-2 144 0,-1 2-192 16,0 1 192-16,0-4-192 0,0 1 192 0,0-2-128 0,0 0 128 0,0-6-128 15,-2 0-64-15,1-3-16 0,-1 4 0 0,-3-1-12576 16,-2-2-2512-16</inkml:trace>
  <inkml:trace contextRef="#ctx0" brushRef="#br0" timeOffset="97387.49">21502 12770 27647 0,'7'-2'2448'0,"-4"-1"-1952"0,1 2-496 0,0-1 0 0,-1 2 2512 0,0-3 416 0,2 2 80 0,2 1 0 0,6 0-2224 0,3-4-448 0,2 2-80 0,2-2-32 0,-1 1-384 0,-2 1-80 0,0 1-16 0,-1-2 0 0,-2 1-16 16,-1 2-16-16,5 0 0 0,-1-1 0 0,0-6 288 0,2 1-192 0,-2 0 192 0,1 0-160 15,-1 0 400-15,-2 2 80 0,0 0 0 0,-2-1 16 16,1-2 176-16,-3-3 16 0,-1 1 16 0,-2 3 0 16,-1 0-192-16,-4 0-32 0,0-2-16 0,-1 2 0 15,-2-5-64-15,0 1-16 0,-1-3 0 0,-3 0 0 0,1-3-16 16,-5 1 0-16,0 2 0 15,-5-3 0-15,-2 3-208 0,-3 1 176 0,-3 2-176 0,-4 4 160 16,-2 1-160-16,-2 5 0 0,0 5-160 0,-1 5 160 0,2-2-304 0,0 3 48 16,5 2 0-16,-4 2 0 0,-2 1 256 15,2 0 0-15,4 2 0 0,2 5 0 0,4 5 0 0,4-3 0 16,3-5 128-16,1 2-128 0,3-2 192 0,2 4-64 16,2 4-128-16,1 1 192 0,2 3-192 0,1-1 0 15,3 0 0-15,0-2 0 0,3 0 256 0,-1-1-32 0,3-3-16 16,1 4 0-16,4-1-208 0,1 3 144 15,0-5-144-15,0-1 128 0,-1-3-320 0,0-3-64 0,-1-3 0 16,-1-6-16 0,-1 0-448-16,2-4-96 0,1-6-16 0,1-3-17328 0</inkml:trace>
  <inkml:trace contextRef="#ctx0" brushRef="#br0" timeOffset="99911.56">20757 12577 35935 0,'-8'0'3200'0,"3"0"-2560"0,4-2-512 16,1 2-128-16,3-3 960 0,-1 2 192 0,-1 1 16 0,2 0 16 0,3-2-2800 0,3 2-560 0,3 2-128 0,4 2 0 15,1-1 1200-15,1 6 240 0,0-1 48 0,0 4 16 0,-5 3 800 0,-2 1 272 16,-3 4 0-16,-6 4 0 0,-3 5 1312 0,-5 2 256 0,-4 3 48 0,-4 5 16 16,-2-1-752-16,-2 3-128 0,-3 1-48 0,0-5 0 15,1-2-976-15,1-6-128 0,2-4-64 0,0 2-16 32,1-3-1136-32,4-2-240 0,3-6-32 0,4-7-14336 0</inkml:trace>
  <inkml:trace contextRef="#ctx0" brushRef="#br0" timeOffset="100593.11">21130 11850 13823 0,'4'0'1216'15,"-2"0"-960"-15,0 0-256 0,-1 0 0 0,0 0 3600 0,-1 1 688 0,1 2 128 0,1 3 16 32,-2 0-4656-32,-2 7-928 0,0 3-192 0,-6 6-48 0,-1 3 1392 0,-1 3 128 0,-3-2 112 0,2 2 16 15,0 1 912-15,2 2 192 0,2 1 48 0,3 3 0 16,3-1 368-16,1-2 80 0,2 4 0 0,2 1 16 15,2-2-832-15,1 3-160 0,0-1-48 0,0 2 0 16,1-1-576-16,-2 3-112 0,-1 0-16 0,-4-3-128 16,0 3 0-16,-2 1 0 0,-3 1 0 0,-3-2 0 15,0-3 0-15,-5-1 0 0,1-3 0 0,-3 0-144 16,1 0 144-16,-2-5 0 0,2-1 160 0,-2 0-160 0,0-4 192 0,1 0-48 16,2-8-16-16,3-1 0 0,3-5 192 0,1-4 16 15,4-4 16-15,0-2 0 0,2-2-48 0,2-4-16 16,0 0 0-16,1-4 0 0,1 0-288 0,0-5 0 15,2-7 0-15,2-3 0 0,1-1 0 0,0-2 0 16,1 2 0-16,-1-2 0 0,0 3 0 16,-3 3-304-16,0 3 64 0,0 3 16 0,-1 1-48 0,0 5-16 0,0 3 0 15,0 1 0-15,3-3 288 0,0 3 0 0,1 2-128 0,1-2 128 16,4 0 144-16,-1 0 96 0,4 2 16 0,1 0 0 16,1-5-256-16,0 3 128 0,-1-4-128 15,-3 7 0-15,-2 0 0 0,-2 3 0 0,-4 3 0 16,-3-2 0-16,-2 3 0 0,-3 4 0 0,-2 5-176 0,-2-1 176 15,-1 0 0-15,-4 4 0 16,-1 0 0-16,-2 4 0 0,-1 5 0 0,0-3 0 0,-1-3 128 0,3 3-128 16,1-2 0-16,1 1 128 15,3-3-128-15,1-1 0 0,0-1 192 0,2 0-32 0,-1-1-16 16,0-2 0-16,1 1-144 0,-4-2 0 0,2-1 0 0,-2-1 0 0,-2 0 0 16,-2-1 0-16,0-2 0 0,-1 2 0 15,-2-6 0-15,-1 0 0 0,-3 1 144 0,-2-7-144 0,-2-1-128 0,-3-5-112 16,0-6-16-16,-4-5-18864 15</inkml:trace>
  <inkml:trace contextRef="#ctx0" brushRef="#br1" timeOffset="-205775.86">9674 16532 35935 0,'-2'4'3200'16,"0"-2"-2560"-16,1-2-512 0,1 0-128 0,1 0 1152 0,0 1 224 0,2 2 32 0,-1 0 16 0,4 4-1200 0,2-1-224 0,2 0 0 15,-1 0-144-15,1-2-128 0,0 2-32 0,-1-2 0 0,-1 4 0 0,-1 0-368 0,-1 3-80 0,-1 5-16 0,-4 3 0 0,0 7 80 0,-4 5 16 0,-2 4 0 0,-3 6 0 0,1 1 672 0,-3 4 320 0,-1-1-16 0,1-1-16 0,0 1 592 0,3-5 112 0,-1-1 32 0,1-2 0 0,1-3-384 0,1 0-80 0,0-1-16 0,0-4 0 0,2-6-544 0,1-2 0 0,1-2 0 0,1-6 0 0,0 2-656 0,1-5-240 0,0-4-64 0,0-2-16384 0</inkml:trace>
  <inkml:trace contextRef="#ctx0" brushRef="#br1" timeOffset="-204939.3">9567 16113 34095 0,'0'-10'3024'0,"0"0"-2416"16,1 4-480-16,1 0-128 0,0 2 480 0,1-5 80 16,2-7 16-16,2-10 0 0,5-9-576 15,2-2 0-15,2 3 0 0,-1 4 0 0,0 2 208 0,0 3 48 16,-1 3 0-16,1-1 0 0,1 5-32 0,2-1 0 16,-1 3 0-16,3 3 0 0,3-2-224 0,1 2 0 15,0 4 0-15,2-1 0 0,3 0 208 0,-1 4 0 16,1-3 0-16,2 3 0 0,2 2-208 0,2 4 144 15,0 1-144-15,4 8 128 0,0 6 16 0,0 5 0 0,-5 2 0 16,0 4 0-16,-2 5 48 0,-2 1 16 0,-2 2 0 16,-1 4 0-16,-1 4-208 0,-2-2-208 15,-2 4 32-15,-1-5 16 0,0 1-96 0,-1-2-32 0,-2-2 0 0,0-3 0 16,-4 3 128-16,-2-2 32 16,-1-2 0-16,-4-4 0 0,-1 1 128 0,-3-5 0 0,-3 0 0 0,-3-2 0 15,-2-1 0-15,-2-2 144 16,-3-2 0-16,-4 2 0 0,-3-1 288 0,-4-2 48 0,-2 0 16 0,-5-1 0 15,-1-2-144-15,-5-4-32 0,-3 1 0 0,-1-4 0 16,-2-2-320-16,-2-1 0 0,0-6 0 0,-1 1-192 16,2 0-48-16,3-1-16 0,3 0 0 0,4-3 0 15,5 2 256-15,-1-1 0 0,0 1 144 0,1-5-144 0,1 3 0 0,3-1 128 16,3 0-128-16,2-2 0 16,4 3-688-16,0-2-176 0,6 0-32 0,1 0-16192 15</inkml:trace>
  <inkml:trace contextRef="#ctx0" brushRef="#br1" timeOffset="-204316.22">11849 14924 37775 0,'-3'0'3360'0,"1"0"-2688"0,-1 0-544 0,1 0-128 0,-1 0 832 0,1 0 144 0,-3-1 32 0,-4 1 0 0,-3 0-1008 0,-4 1 0 0,-3 2 0 0,-2-1-160 0,0 2-144 0,-1-2-16 0,-4 5-16 0,-1 0 0 15,-2-1 16-15,0 4 0 0,0 0 0 0,1 2 0 0,-3 7 128 0,-3-1 16 0,1 5 16 0,-3 5 0 0,-2 1 160 0,-4 5 0 0,-3 5 0 0,1 4 0 0,-2 1 448 0,4 1 0 16,2-3 16-16,6 1 0 15,0 2 16 1,3-1 0-16,3 0 0 31,-2 6 0-15,2 1-192-16,2 3-32 31,1 0-16-15,3-4 0-16,5 1-240 0,3 0 0 15,4 3-144-15,4-1 144 16,4-6-256-16,4 4 32 0,4 6 16 0,5 0 0 0,2 0 80 0,2-4 128 0,2 1-208 0,3-3 80 16,-1-4 128-16,2-1 0 0,3-1 0 0,-1 0 0 0,2-4 0 0,-1-2-160 0,0 1 160 0,2-6 0 15,-1 0-576-15,2-1 0 0,0-3 0 16,1 1 0-16,-1-6-1280 0,-1-2-272 0,0-2-48 0,-3-2-7984 0,0-6-1584 16</inkml:trace>
  <inkml:trace contextRef="#ctx0" brushRef="#br1" timeOffset="-203433.32">12181 16005 29487 0,'0'-6'2624'0,"0"2"-2112"0,0 0-512 0,0 2 0 0,0 2 0 0,-1-4-176 0,0-1 0 16,-2-2 0-16,1-3 176 0,-3-2 192 0,1 3-32 0,-2 2-16 0,-1 2 880 0,-3 0 160 0,-1 2 32 0,-3 0 16 0,-1 3-400 0,-1 0-96 0,-4 3-16 0,0 0 0 15,-1 4-176-15,2 2-32 0,-4 2-16 0,0 4 0 16,-3 3-112-16,-1 1-32 0,0 3 0 0,-1-2 0 15,4 5-160-15,-1-3-16 0,3 3-16 16,-1 1 0-16,4 0-160 0,-1 2 160 0,1 0-160 16,3 1 160-16,3-2-160 0,3-5 0 0,3-2 0 15,5-1 0-15,2-1 256 0,4-4-48 0,2 1 0 0,3-4 0 0,-1 0-208 0,1-5 0 16,2 0 128-16,-2-2-128 0,1-3 0 16,1 2 0-16,0-3-144 0,1-4 144 0,2 2 0 0,1-5 0 15,3 1 0-15,1-4 0 0,2 0 256 0,0-4-64 16,0 0-16-16,1-5 0 0,2 0-176 0,-1-4-144 15,-1-1 144-15,2 1-208 0,-1-3-32 0,1 2 0 16,-2 1 0-16,-1-1 0 0,0 1 240 0,-1 4-144 16,0 1 144-16,-3 5-128 0,-2 4 128 0,-4 3 144 0,-2 5-16 0,-4-2-128 15,-2 3 272-15,-3 3-48 0,0 0-16 0,-1 0 0 16,-1 3-16-16,-1 0 0 0,2 2 0 0,1-2 0 16,1-3 80-16,0 4 16 0,2 1 0 0,0 0 0 15,4 3 224-15,-1 0 32 16,2 4 16-16,1 3 0 0,2 2-144 0,2 5-32 0,0 0 0 0,1 4 0 15,-1 0-128-15,1 4-16 0,0 3-16 0,-2 1 0 16,-2-2-224-16,-1 1 0 0,-3-2 0 16,-1-3 0-16,-2-2-160 0,0-7-80 0,-1 0-16 15,1-8 0 1,1-2-512-16,-2-3-96 0,2-3-32 0,-1-6 0 16,1-3-448-16,1-3-80 0,-1-4-32 0,1-8-16320 0</inkml:trace>
  <inkml:trace contextRef="#ctx0" brushRef="#br1" timeOffset="-203137.94">12865 14888 38703 0,'0'14'3440'0,"-2"-3"-2752"0,-1 0-560 0,-1 0-128 0,2-1 1824 0,-1-2 336 0,1 4 64 0,-2 10 16 16,-1 15-1840-16,0 17-400 0,2 12 0 0,3 7 0 0,1-3-576 0,1-1-64 0,2 1-32 0,1 0 0 0,2 3 480 0,3-2 192 0,1 2-128 0,1-2 128 0,1 0 0 0,0 0 0 0,-1 1 0 0,-1-2 0 15,-1-1 0-15,-1-6 0 0,-1-4 0 0,-2-4 128 0,-1-4-128 0,0 0 128 0,0-7-128 0,0-7 128 0,-1-7-128 0,-2-3-192 0,1-7 64 0,-1-2 0 0,0-1-528 0,0-11-112 0,1 0 0 16,-1-6-17984-16</inkml:trace>
  <inkml:trace contextRef="#ctx0" brushRef="#br1" timeOffset="-202835.25">13555 15290 48831 0,'1'29'2176'0,"-2"-4"432"0,-1-3-2096 0,2-4-512 0,0-4 0 0,2-2 0 16,2 7-256-16,1 15-144 0,5 21-48 0,3 18 0 15,5 10-640-15,-2-5-128 0,-3-9-16 0,0-9-16 0,-4-3 928 0,0-4 320 16,-4-1-192-16,-2 2 192 0,-2-5 0 16,-5 2 0-16,-2 3 0 0,-3-7 0 0,-2-2 0 0,-2-7 0 0,-2-3 0 0,0-4 0 15,0-8 0-15,0-4 0 16,2-7 0-16,-1-8-12608 16,3-2-2512-16</inkml:trace>
  <inkml:trace contextRef="#ctx0" brushRef="#br1" timeOffset="-202244.59">13419 15130 43311 0,'5'5'3840'0,"-3"-2"-3072"0,1-3-608 0,-2 0-160 15,0-3 1872-15,3 0 352 0,1-1 64 0,5-1 16 31,7-1-2176-31,10-4-448 0,8 3-64 0,8-2-32 16,3 2-400-16,0 4-80 0,1 1 0 0,-1 2-16 0,-1 4 656 0,1 1 128 0,-1 4 128 0,-3 1-192 16,-1 5-256-16,-2 1-48 0,-2 3-16 15,-5 4 0-15,-3 2 304 0,-6 3 48 0,-3 1 16 0,-4 2 0 16,-5-3 144-16,-3 4 176 0,-3-1-48 0,-5 1 0 16,-2 1 16-16,-3 1 0 0,-3 1 0 0,-3-3 0 0,-4 1-144 15,-3 1 192-15,0-1-192 0,-4-1 192 0,-2-3-192 16,-1-3 0-16,-1-4 0 0,1-3 0 0,0-5-192 0,1-4-32 15,3-4 0-15,3 1 0 0,2-6 96 0,1-1 128 16,2-1-208-16,4-4 80 0,1 1 128 0,2 0 0 16,1-2 0-16,1 2 0 0,3-2 0 0,0 3 0 15,2 0 0-15,0 1 0 0,3 0-128 0,1 0 0 16,1 2 0-16,3 0 0 0,2 0 0 0,3 2 0 16,3 2 0-16,1-1 0 0,3 4 0 0,4-1 0 15,2 3 0-15,2 1 0 0,2 3-64 0,-2 3-16 16,2 3 0-16,-2 2 0 0,-2-1 208 0,-4-2-192 15,-2 5 192-15,-3-4-192 0,-2 2 192 0,-4-2 0 0,-1 3 0 16,-2-2 0-16,-4 0-160 0,-4 1 160 16,-2 1-160-16,-4-2 160 0,-1 1 0 0,-5 1 0 0,-3 3 0 15,-4-2 160-15,-3 4 96 0,-2-4 0 0,-1 3 16 0,-2-7 0 16,1 3 0-16,-2-4 0 0,-2-2 0 0,-1 3 0 16,1 0-80-16,-5-2-32 0,-1 1 0 0,-5-2 0 15,0 0-160-15,0-1 0 0,-4-1 0 0,2-2 0 16,6-3 0-16,-1-2 0 0,-1-2-160 0,2-1 160 15,2-4-176-15,-1-4 176 0,3-5-192 0,0 0 192 16,2-8-480-16,4 0 16 0,4-5 0 0,1-7-18432 16</inkml:trace>
  <inkml:trace contextRef="#ctx0" brushRef="#br1" timeOffset="-201776.72">13587 14462 41471 0,'-1'-3'3680'0,"0"0"-2944"0,2 0-592 0,1 2-144 0,2-2 128 0,1 0 0 0,3-2 0 0,4-3 0 15,8 0-2432-15,3 0-512 0,2 6-80 0,1-1-32 0,4 6 2032 0,0 3 384 16,5 4 96-16,1 5 16 0,4 3 1184 0,0 6 240 0,5 4 64 0,1 3 0 16,-1 1 144-16,1 3 48 0,0 2 0 0,0 1 0 15,1 4-272-15,-3 3-48 0,3 2-16 0,-4 2 0 0,-2 2-496 16,1 6-112-16,3 10-16 0,-2 6 0 0,-1 3-160 0,-2 5-32 15,-5 2-128-15,-2-2 192 16,-4 2 0-16,-4 2 0 0,-3 7 0 0,-7-1 0 16,-2-2 0-16,-7-6 0 0,-3-1 0 0,-4-3 0 0,-5-2 16 0,-5-6 0 15,-2-1 0-15,-3-7 0 0,0-3 64 0,0-3 16 16,-1-2 0-16,2-2 0 16,0-6 48-16,0-6 16 0,3-3 0 0,0-7 0 15,2-5-352-15,-1-8 144 0,2-4-144 0,0-8 0 16,3-3-592-16,0-8-240 0,0-3-32 15,1-10-12832-15,0-11-2576 0</inkml:trace>
  <inkml:trace contextRef="#ctx0" brushRef="#br1" timeOffset="-201267.81">15410 15739 37775 0,'-10'4'3360'0,"1"1"-2688"0,3-5-544 0,5 0-128 0,1 0 736 0,-1 0 112 0,-3 0 32 0,-3 0 0 0,0 1-880 15,4-2-320-15,6-2 16 0,9 0 0 0,5-6 496 0,9 2 80 0,8-2 32 0,8-3 0 0,10-1-96 0,4 1-16 16,6 1 0-16,1-2 0 0,1 2 64 0,-1 0 0 16,0 2 0-16,-3 0 0 0,-3 2-256 0,-4 1 0 15,-5 0-192-15,-5 2 192 0,-3 4-320 0,-6 0 32 16,-5 0 16-16,-7 4 0 15,-5-2-512-15,-4 2-112 0,-6-1 0 0,-3 0-16528 16</inkml:trace>
  <inkml:trace contextRef="#ctx0" brushRef="#br1" timeOffset="-201016.6">15373 16103 35935 0,'-5'15'3200'0,"1"-8"-2560"0,0-1-512 0,3-2-128 15,2-2 1568-15,3-2 288 0,2 0 64 0,5 3 16 16,9 3-1936-16,11-2-432 0,12 2-64 16,11-2-16-16,5-2 512 0,3-2 0 0,0 0 0 0,-3-2 0 0,2 2 128 0,-3-4 64 15,-4 1 0-15,-2 0 16 0,-4-1-208 16,-2-2 0-16,-3 0 0 0,-3 1 0 15,-3 1-848-15,-2 0-176 0,-1 2-16 16,-3 1-16496-16</inkml:trace>
  <inkml:trace contextRef="#ctx0" brushRef="#br1" timeOffset="-199226.58">17470 15800 39615 0,'0'0'3520'0,"1"2"-2816"0,0-2-560 0,1 0-144 0,0 4-464 0,1-2-128 0,-1 5-32 0,4 3 0 0,0 3-608 0,3 11-128 0,-1 4-32 0,-1 8 0 16,-1 7 544-16,-2 5 96 0,-2 6 32 0,-2 4 0 0,-1 7 1024 0,-1-2 208 15,-1 0 32-15,-1-4 16 0,1 0 1040 16,-1-2 192-16,0 0 64 0,1-7 0 16,1-3-960-16,1-6-176 0,2-2-32 0,2-5-16 0,1-5-288 0,-1-7-48 15,1-2-16-15,1-4 0 0,0-5-320 0,-1-7 0 16,-1-4 0-16,0-4-128 16,-1-2-640-16,-1-4-128 0,1-5-32 0,-4-7 0 15,1-3-1136 1,-2-5-240-16,-1-7-32 0,-2-1-16 0,-2-3 1008 0,-2-6 192 0,-1-1 32 0,-2-3 16 15,-1 4 1424-15,0-6 272 0,0 1 64 0,0-4 16 0,2 4 1264 0,0-1 256 16,4 0 48-16,2 6 16 16,1 5-864-16,1-5-176 0,4-10-48 0,0-2 0 0,2 4-688 0,2 1-144 15,1 1-16-15,1 0-16 0,2 1-160 0,3 1-16 16,2 4-128-16,4 4 192 0,0 2-336 0,3 5-80 16,1 1-16-16,3 4 0 0,4 6 96 0,1 2 16 0,3 2 0 0,3 5 0 15,1 3 128-15,1 3 0 0,-1 7 0 0,1 6 0 16,0 4 0-16,0 8 0 0,-2 7 0 0,-2 4 0 15,-4 3-176-15,-3 3 176 0,-1 7-208 0,-2 0 80 0,-2-3 128 16,-1 3 0 0,-1 6 0-16,0-5-128 0,-2 2 128 0,-2-1 0 15,0-2 0-15,-2-2 0 0,-1-1 128 0,-4-3-128 16,-2-1 128-16,-2-3-128 0,-3-3 192 0,-2-2-16 0,-1-4-16 16,-4-1 0-16,-2-5 16 0,-2 0 0 15,-2-4 0-15,-3-1 0 0,0-3 48 0,-3 0 16 0,-1-2 0 16,-4-2 0-16,-2-1-32 0,-4-1 0 15,0 0 0-15,-3 0 0 0,1-1-208 0,-3-1 0 0,1-2-144 16,-1-1 144 0,1 1-480-16,3-2 0 0,3 2 0 0,2-2 0 15,6 0-608-15,1 2-128 0,5-1-32 0,3 0-15968 0</inkml:trace>
  <inkml:trace contextRef="#ctx0" brushRef="#br1" timeOffset="-198422.03">19118 15481 26719 0,'3'-4'1184'0,"-2"0"240"0,0-2-1136 0,1 0-288 0,-1 2 0 0,-1 2 0 0,2-2-2608 0,1-6-576 0,0-2-112 0,2-4-32 0,0-3 2608 0,0 1 512 0,-2 4 208 0,-3 2-128 0,0 3 128 0,-4 2-128 16,-2 0 128-16,-3 2-128 0,-2 2 128 0,-1 0 128 16,-3 2-128-16,-2-1 176 0,-2 2 2896 0,0 2 592 0,-2-1 112 0,0 4 48 15,0-1-816-15,0-2-176 0,2 5-16 0,-1-4-16 16,1 4-1584-16,1-4-304 0,-2 1-64 15,1 5-16-15,3-3-704 0,-1 1-128 0,1 4 0 0,0 0 0 16,1 4 0-16,1 4 0 0,2 1 0 16,0 1-128-16,0 2 128 0,1 2 0 0,1 1 0 0,1-1 0 15,1-1 160-15,1 0-32 0,2-1-128 0,-1 0 192 16,2-4-192-16,1 1 128 0,1 1-128 0,-1-1 0 16,2 1 0-16,1-2 0 0,0 0 0 0,0 0 0 15,3-3 0-15,-1 2 0 0,4 0 0 0,2-1 0 16,2 3 0-16,2-4 128 0,0 0-128 0,3-1 0 15,0-5 224-15,1-2-48 0,3-3-16 0,1 0 0 16,-1-1 32-16,2-6 16 0,-1 0 0 0,0-3 0 0,0 0-208 0,-2-1 128 16,1-2-128-16,-1 0 0 0,0 0 0 0,-2-2 0 15,0 0-208-15,-3-1 64 0,0 1 144 0,-1 0 0 16,0 0 0-16,0-2-128 0,0-1 304 0,-1 1 64 16,1-2 16-16,0 2 0 0,-1-3 0 0,0 1 16 15,-1 0 0-15,-2-3 0 0,1 4-272 0,-2-2 0 16,2 1-208-16,-1 0 80 0,-2 0-128 0,0-1 0 15,-1 3-16-15,-1-1 0 0,-2 2 272 0,-2-4 0 16,0 2-128-16,-2-2 128 0,-3-1 0 0,0 0 0 0,0 4 0 16,-3-5 0-16,-2 1 0 0,-1-6 0 0,-1 4 0 15,1-1 0-15,0 3 192 0,1 0-48 0,4 3-16 16,-1 1 0-16,4 2 64 0,1 2 16 0,2 1 0 0,3 4 0 16,1-1 16-16,1 1 0 0,0 1 0 0,2 4 0 15,0 1-224-15,1 1 0 0,0 4 0 0,2 2 0 16,-1 3 0-16,-2 0 0 15,3 6 0-15,-1 3 0 0,2 4 0 0,0 5 0 0,0 4 0 0,2 3 0 16,-2 3 0-16,2-1 176 0,1 5-32 16,1-1 0-16,1 0 384 0,1-5 80 0,3 5 16 0,-1-7 0 15,2 1-224-15,1 3-32 0,4-2-16 0,0 1 0 0,0-5-528 16,-3-6-96-16,1-1-32 0,-2-6 0 16,-1-6-528-16,-2 0-128 0,-3-6 0 0,-3-4-16 15,0-4-80-15,-5-4-16 0,-2-4 0 0,-3-4-17776 16</inkml:trace>
  <inkml:trace contextRef="#ctx0" brushRef="#br1" timeOffset="-197963.9">18854 14342 21183 0,'-3'-9'1888'0,"2"3"-1504"0,1 1-384 0,0 3 0 0,1-1 1312 0,0-1 192 0,1-4 32 15,1-3 16-15,2-4-1776 0,0 1-352 0,3 2-80 0,-2 3-16 0,0 5 1488 0,-2 4 288 16,-2 2 64-16,1 3 16 0,-2 5 384 0,-2 2 80 0,0 4 16 0,-3 3 0 0,-2 3-336 0,-3 4-64 15,-1 2-16-15,-2 3 0 16,-1 1-608-16,-2 0-112 0,-1 8-16 0,-1-2-16 0,-1 7-320 0,-2 2-176 16,0 4 192-16,-1 0-192 0,0 5 208 0,0 1-64 15,-1 0-16-15,1 0 0 0,1 3-128 0,-1 0 128 16,1-2-128-16,3-3 128 16,3-4-128-16,1 4 160 0,0 4-160 0,3 2 160 15,3 4-32-15,1 2 0 0,3 0 0 0,2 2 0 0,3-2-128 0,1 2 0 16,2 1 0-16,0 3 0 15,0-1 0-15,0-1 0 0,0-2-128 0,1-2 128 0,1-6 0 0,2 2 0 0,2-2 0 16,0 0 0-16,4-2-304 0,4-2 16 0,0 0 0 16,4-4 0-1,1 1-784-15,4-5-144 0</inkml:trace>
  <inkml:trace contextRef="#ctx0" brushRef="#br1" timeOffset="-194935.83">20271 14668 15663 0,'-3'-3'1392'0,"2"0"-1120"0,0 2-272 0,1 1 0 0,0 0 2256 0,0 0 400 0,-1 0 80 16,-1-4 16-16,1 2-1728 0,1-2-320 0,-1 4-80 0,1 0-16 0,1 0-160 0,2 4-16 0,-1-2-16 0,1 3 0 0,-1 0 304 0,2 1 64 0,-1 4 16 0,2 0 0 15,0 6 448-15,0 3 96 16,1 0 0-16,-1 9 16 0,2 0-528 0,-2 7-96 0,2 1-32 0,-2 7 0 16,1 4-352-16,-1 7-80 0,0 6-16 0,-1 6 0 15,-1 7-256-15,0 3 0 0,-3 3 0 16,-3 4-144-16,1 2 144 0,-2 3 0 0,-1 3 0 15,3-8 0-15,-1-6 0 0,3-5 176 0,2-6-48 0,1-6 0 0,1 0 32 16,1-6 0-16,0-4 0 0,-1-8 0 16,-1-1-160-16,0-6 160 0,-1-3-160 0,-1-5 160 15,-1-1-160-15,0-7-144 0,2-3 144 0,-2-4-208 16,0-6-1088-16,0-2-224 0,0-4-32 16,0-2-15184-16</inkml:trace>
  <inkml:trace contextRef="#ctx0" brushRef="#br1" timeOffset="-192541.57">21126 14872 20271 0,'-1'0'1792'0,"0"0"-1424"0,1 0-368 0,0-2 0 0,0 2 1280 0,1 0 176 0,0 0 32 16,2-3 16-16,1 2-2528 0,2-1-496 0,1 2-96 0,1 0-32 16,0 0 816-16,0 2 144 0,-3 2 48 0,-2 2 0 0,1 3 2176 0,-3 2 448 0,2 4 96 0,-3-2 16 15,1 5 80-15,-1 1 0 0,0 4 16 0,0-1 0 0,1 4-528 0,-1 5-96 16,3 0-32-16,-2 3 0 15,3-1-864-15,1 2-176 0,0 0-48 0,1-2 0 16,-1 0-192-16,2-5-64 0,-1 3 0 0,1-3 0 16,0 1-192-16,-1 0 0 0,0 2 0 0,-1 2 0 0,0 1 0 0,0-3 0 15,-1-1 0-15,-2-2 0 0,1 1 0 0,-1-2 0 16,0-4 0-16,-1 2 0 0,0-3 192 0,-1-3-64 16,-1-1-128-16,0-5 192 0,1-3 176 0,-2-4 16 0,1 0 16 15,1-2 0-15,0-1-144 0,0 0-48 16,1-2 0-16,-1 0 0 0,2 1-64 0,-1 0-16 0,0-2 0 0,-1 1 0 15,1 2-128-15,-1 1 0 16,0 0 0-16,0 0 0 0,0 2 0 0,-1-2 0 16,1-1 0-16,0 0 0 0,0 3 0 0,-1 1 0 15,2 0 0-15,-1 2 0 0,1-3 0 0,2 0 0 0,-1 0 0 0,2-5 0 16,-2 2 0-16,2-1 160 16,1-2-160-16,0 2 160 0,-1 0-160 0,1-2 0 0,-2 3 144 0,1-2-144 15,0 1 0-15,-1 2 0 16,1 1 0-16,-3 1 0 0,2 2 0 0,-1 0 0 15,0-2 0-15,-2 2-128 0,0 2 128 0,0-2 0 0,-2 2 0 0,1-1 0 16,-1 1 0-16,0-4 0 0,0 0 0 0,1 2 0 0,-1-2 192 0,0 0-48 16,1 0 0-16,0-3 0 0,1 0-144 0,0 0 160 15,0-2-160-15,0 2 160 0,0-1-160 0,-2-1 0 16,2 4 0-16,0-4 0 16,0 3-128-16,0 2-16 0,0 3 0 0,0 0 0 15,0 1 144-15,0-1 0 0,0 4 0 0,0-1 0 0,0 1 0 0,2 0 0 16,-2-1 0-16,1 2 0 15,0-2 0-15,-1 1 0 0,1-5 0 0,0 0 0 0,-1 1 0 16,2-3 0-16,-2-3 0 0,0 1 0 16,1-1-288-16,-1-3-32 0,0 0 0 0,0 0 0 15,0-4-256-15,-1 1-48 0,-2-5-16 0,-2-3-17936 16</inkml:trace>
  <inkml:trace contextRef="#ctx0" brushRef="#br1" timeOffset="-192208.02">20709 15540 23951 0,'-3'-9'2128'16,"1"2"-1696"-16,0 3-432 0,2-1 0 0,2 4 192 0,-1-1-32 0,0-7-16 0,0-2 32 0,2-5-176 0,-1 1 0 0,1 3-192 0,-2 4 192 0,0 3-176 0,-2 4 176 0,0 5-192 0,-2 2 192 15,1 4 304-15,-2 2 144 0,2 2 16 0,-2 1 16 16,1 1 2400-16,2 2 496 0,1 1 80 0,0-2 64 16,0 2-2208-16,0-1-432 0,3 1-96 0,0-1-16 15,1 2-624-15,1 0-144 0,1 2 0 0,-1 3 0 16,1 0-128-16,-1-1-32 0,1 0 0 0,-2 1 0 15,0-1 160-15,-2-1 0 0,1 1 0 0,-2-1 0 16,-1-1 0-16,0-5-192 0,0 0 192 0,0-1-192 0,0-3 192 16,0 0 0-16,-2-3 0 0,0-1-128 0,1 1-32 15,0-6 0-15,0 1 0 0,-1-5 0 16,2 0-752-16,0-3-160 0,2-1-16 0,-4-1-15280 16</inkml:trace>
  <inkml:trace contextRef="#ctx0" brushRef="#br1" timeOffset="-191939.64">20542 15805 40543 0,'-4'1'3600'0,"1"-1"-2880"0,2 0-576 0,0 0-144 15,1 0 208-15,0-1 16 16,0 1 0-16,1 0 0 15,0-3-1968-15,6 3-400 0,1-3-80 0,5 0-16 0,1-1 2480 0,4-1 480 0,3 2 112 0,2-1 0 16,3 0 320-16,0-1 64 0,4 4 16 0,-2-4 0 16,1 1-656-16,-1-2-144 0,1 3-32 0,-3-1 0 15,0 1-400-15,-3 1-304 0,-1 1 48 0,-1 1 16 16,-2 0-1248 0,-3 0-256-16,0 0-48 0,-2 3-14784 0</inkml:trace>
  <inkml:trace contextRef="#ctx0" brushRef="#br1" timeOffset="-191324.4">21295 15827 38703 0,'1'0'3440'0,"0"-2"-2752"0,0 2-560 0,1-3-128 16,0 2 688-16,2-2 96 0,1 0 32 0,5-6 0 16,2-1-672-16,5-3-144 0,2-2 0 0,-1-1 0 15,1 1 128-15,-1-1 48 0,1 2 0 0,1-2 0 16,0 1-16-16,1 2 0 0,0 0 0 0,0 1 0 15,0 3-160-15,-2 2 0 16,0 2 144-16,-2 0-144 0,-1 2 0 0,0 0 0 16,-1 0 0-16,-1 3 0 0,-2 3 0 0,-1 0-128 0,1 4 128 0,-4-4 0 0,2 6 0 15,-2 1 0-15,-2 0 0 0,0-2 0 0,-1 5 0 0,-1 0-128 16,0 3 128-16,0 3-128 0,1-3-32 0,-1 5 0 16,-2-1 0-16,0 0 0 0,-1 1 160 0,-2 1-208 15,-1 0 80-15,-1 0 128 0,-2 3-304 0,-2-1 64 16,0 0 16-16,-2 1 0 15,-2 0-160-15,-2-2-16 0,-2 2-16 0,-2 0 0 0,-1-3 416 16,-2 2 0-16,-1-1 0 0,-1-3 128 0,1-2-128 0,0-2 128 16,0 1-128-16,0-8 128 0,3 0 64 0,0-3 32 15,5-2 0-15,-1-2 0 0,2-2 0 0,1-2 0 16,1-2 0-16,1-2 0 0,0 1-96 0,-1 0-128 0,2-1 176 16,-1-3-176-16,0 2 0 0,2 2 0 0,1 1 0 15,0 1-144-15,1 0 16 0,0 3 0 0,2 3 0 16,2-3 0-16,0 3 128 0,1 0 0 0,2 0 0 0,2-1 128 15,1 3 0-15,2-2 16 0,2 0 0 0,2 1 0 16,0-1-144-16,2 2-192 0,0-1 32 0,1-3 16 16,-1 0-16-16,0 3 0 0,0-4 0 0,-1 1 0 31,-1 2-1008-31,-1-3-208 0,-2 2-32 0,-2 0-15168 0</inkml:trace>
  <inkml:trace contextRef="#ctx0" brushRef="#br1" timeOffset="-190715.49">21352 14095 34095 0,'-12'-3'3024'0,"3"3"-2416"0,4-2-480 0,3 2-128 0,1 0 784 0,-1-2 144 0,-5 0 32 16,-2-1 0-16,-3 2-960 0,4-4-144 0,3 4-48 0,5-1-16 0,6 2 704 0,4 3 144 0,6 2 16 0,4 5 16 0,4-1-160 0,6 4-16 0,6 3-16 0,5 3 0 0,2 3-96 0,2 0-32 15,-5-2 0-15,5 7 0 0,6 8-160 0,-2 0-16 16,-2 3-16-16,-1 0 0 0,-3 6-160 0,-1 4 0 15,-1 6 0-15,0 6 0 0,1 3 0 0,-1 0 0 16,1 4 0-16,-2 2 0 0,3-2 128 0,-4 2-128 0,-1 4 192 16,-2 2-64-16,-1 1 0 0,-5-3-128 0,-3-7 192 15,-4 7-64-15,-2 3 128 0,-2 3 32 0,-4-2 0 16,-2 1 0-16,-3-8-288 0,-2 3 0 0,-3 1 0 16,-3 3 0-16,-3 2 0 0,-2-4 0 0,0-4-128 0,-2-8 128 15,-2-2 0-15,1-6-144 0,-2 0 144 0,-2-8-128 16,-1-3 304-16,-1-3 64 0,-1-5 16 0,-1-3 0 15,1-7 0-15,-2-1 0 0,0-7 0 0,-1-1 0 16,-1-5-256-16,-1-2-160 0,0-4 32 0,-1-6 0 16,3-3-416-16,-1-3-80 0,2-4-16 15,1-6 0-15,3 0-464 0,3-6-112 0,0-5 0 0,4 1-16784 16</inkml:trace>
  <inkml:trace contextRef="#ctx0" brushRef="#br1" timeOffset="-190136.3">23560 15065 35935 0,'-2'4'3200'0,"-1"-2"-2560"0,2 2-512 0,0-4-128 0,1 0 1232 0,0 3 240 0,-2 2 32 0,0 3 16 0,1 5-1520 0,-2 3-320 0,2 2-48 0,0 5-16 0,1 1-80 15,0 5-32-15,0 3 0 0,0 6 0 0,1 3-80 0,0 6 0 16,2 4-16-16,-2-1 0 0,0 4 592 0,-2 0 192 0,-2-1 0 16,-2-2 0-16,1-3 496 0,-3-1 96 0,0-6 32 0,-1-3 0 15,2-3-592-15,0-3-224 16,0-1 176-16,0-5-176 0,-2-1-128 0,1-7-128 0,2-2-32 0,0-6-17216 15</inkml:trace>
  <inkml:trace contextRef="#ctx0" brushRef="#br1" timeOffset="-189922.12">23147 15581 56207 0,'10'16'2496'0,"-4"-10"512"0,0-3-2416 0,0-2-464 0,2-1-128 0,1-1 0 47,3-2-320-47,9-1-96 0,15-2-16 0,16-6 0 0,14 0-848 0,7-7-192 0,0 3-16 0,-1 0-16 32,-3-3 480-32,-6 3 80 0,-3 3 32 0,-6 0 0 0,-3 1-32 15,-7 0 0-15,-4 2 0 0,-8 0 0 0,-3 1-272 16,-7 3-48-16</inkml:trace>
  <inkml:trace contextRef="#ctx0" brushRef="#br1" timeOffset="-189022.43">24586 15357 40543 0,'-1'3'3600'0,"-1"-3"-2880"0,0 2-576 0,2-2-144 0,2 1 224 0,-2 3 16 0,0 2 0 0,-2 7 0 16,2 5-1360-16,2 7-272 0,0 7-48 0,2 9-16 16,0 3 160-16,-1 7 16 0,1 6 16 0,0 2 0 0,1 4 752 0,-3 4 160 0,1 2 32 0,-3 4 0 15,-2-2 640-15,0 1 128 0,-3 0 16 0,0-7 16 16,-1-2 1104-16,0-10 208 0,1-2 64 0,-3-4 0 15,1-3-848-15,-1-3-176 0,1-6-16 16,0-6-16-16,-1-1-416 0,2-12-64 0,1-6-32 0,0-2 0 16,1 0-288-16,3-3 0 0,0-5 0 0,1-3-144 15,0-6-48-15,0-3 0 0,-1-4 0 16,-1-8 0-16,0-6 192 0,-2-9 0 0,1-5 0 0,-4-9 0 16,1-4 0-16,-1-4 144 0,-2-4-16 0,2-2-128 15,-1-3 192-15,2 0-64 0,1-2 0 0,3 2-128 0,0 2 0 0,4 5 0 16,0 5 0-16,6 3 0 15,1 2 240-15,5 2-64 0,5 4-16 0,0 0 0 16,5 5-160-16,2 4 0 0,2 7 0 0,3-1 0 16,3 5 0-16,0 3-176 0,6 1 48 0,-1 5 0 15,1 2-80-15,-1 1-16 0,1 6 0 0,-2 0 0 16,-2 1 16-16,-4 6 0 0,-1 2 0 0,-2 2 0 16,-3 5 0-16,-2 4 0 0,-1 4 0 0,-4 4 0 15,0 6-560-15,-2 4-128 0,-1 2 0 16,-1 1-16-16,0 0 608 0,-3 2 128 0,1 4 32 0,-2-4 0 15,-1 1 480-15,-2-1 112 0,0 2 0 0,-2-1 16 0,-1-4-192 0,-3-5-32 16,-2 0-16-16,-1-2 0 16,-2-1 16-16,-4-1 0 0,-1-1 0 0,-2-5 0 0,-5 0-240 15,-4-3 0-15,-2-1 0 0,-3-5 0 0,-2 2-208 0,-4-5 16 16,-3-2 0-16,-2-1 0 0,-1-2 192 0,-1-1 240 16,-1-6-48-16,-1 2-16 0,4-5-176 0,-4-1 0 15,1-2 144-15,0-5-144 16,-1 0-544-16,5-4-176 0,3 1-48 0,5-6 0 0,5 0-1312 0,5-1-272 0,4-2-48 0,9-1-11744 15</inkml:trace>
  <inkml:trace contextRef="#ctx0" brushRef="#br1" timeOffset="-188585.52">26294 14396 26719 0,'-6'3'2368'0,"0"-3"-1888"0,-1-4-480 0,3 2 0 0,0 2 3616 15,0-3 624-15,2 2 128 0,-5-2 32 0,-1-3-3840 0,-3-1-768 0,-2 1-160 0,1 1-16 0,1 1-368 0,1 4-64 0,0 0-16 0,-1 2 0 0,0 6 832 0,0 3 256 0,-2 3 0 0,-2 4 0 16,-1 4 208-16,-3 4 48 0,-2 8 16 0,-4 4 0 0,-2 4-16 16,-2 5 0-16,0 1 0 0,-2 4 0 15,0 3-128-15,-1-1-48 0,2 3 0 0,0 2 0 16,3-1-16-16,0 4 0 0,3 1 0 0,2 0 0 0,2 2-192 16,4 0-128-16,5-2 128 0,2-1-128 0,7 0 192 15,2-5-48-15,5-3 0 0,2-1 0 0,4-4-144 0,4 0 0 16,4 2 0-16,1-7 0 15,1-2-432-15,1-2-16 0,0-4 0 0,-1-2 0 16,-2-3 64-16,-1-2 0 0,1-1 0 0,-1-2 0 16,-2-1-64-16,-1-3-16 0,0 2 0 0,-1-1 0 15,-3-1-1168-15,-3 1-224 0,1-3-64 0,0 1-14432 0</inkml:trace>
  <inkml:trace contextRef="#ctx0" brushRef="#br1" timeOffset="-187934.67">26714 15389 35935 0,'-2'2'1600'0,"0"-4"320"0,-1 2-1536 0,2-1-384 0,1 1 0 0,0-2 0 0,0 0 384 0,-1 0 0 0,-1-2 0 0,1-2 0 0,-1 0-1024 0,-1 0-192 0,1-1-32 0,-2 1-16 0,-1 0 1392 0,0 2 288 0,-1-2 48 0,-2 4 16 15,0 0 0-15,-3 4 0 0,-2 0 0 0,-2 4 0 16,-2 4-464-16,-3 0-80 0,2 5-32 0,-3 1 0 16,-5 6-128-16,0 3-32 0,0 5 0 0,1-2 0 15,3 3-128-15,3 0 0 0,3-1-160 0,1 1 160 16,4-3 0-16,3-2 0 0,0 1 208 0,3-1-64 16,3-1-144-16,2-3-144 0,2-2 144 0,3-2-208 15,1-1-64-15,3-5-16 0,1 0 0 0,0-2 0 0,1-4 128 16,0-6 32-16,1 0 0 0,1-2 0 0,2-2 128 15,-2 0-160-15,2 0 160 0,-1-3-160 0,-3 2 160 0,2-3 256 16,6-5-64-16,0-5-16 0,-1-2-176 0,1-2-176 16,-2-5 48-16,-1 1 0 0,-1-3-128 0,-3-2-32 15,1 2 0-15,-2 0 0 16,-1 2 128-16,-2 5 32 0,1 4 0 0,-4 4 0 0,1 4-96 0,-2 3-16 16,-3 4 0-16,0 0 0 0,-1 3 624 15,-1 3 112-15,0-2 16 0,-2 4 16 0,1 2 80 0,-1 6 16 16,1-1 0-16,1 4 0 0,-1-1-192 0,1 2-48 0,2 4 0 15,2-2 0-15,1 1 112 0,1-1 16 0,1 0 0 16,0 2 0-16,3 1-512 0,2 2 0 0,1 0 0 0,2-2 0 16,-2-3-240-16,3 0 64 0,3 1 16 0,3-2 0 31,3-2-240-31,-2-1-48 0,0-1-16 0,-1-4 0 16,-2-1-768-16,-3-2-160 0,-2-2-16 0,-3-4-16096 0</inkml:trace>
  <inkml:trace contextRef="#ctx0" brushRef="#br1" timeOffset="-187570.26">27374 14377 43311 0,'-4'2'3840'0,"1"-2"-3072"0,3 0-608 0,0 0-160 0,2 1 320 0,-1 2 48 15,0 3 0-15,3 0 0 0,1 6-1008 0,3 6-208 0,4 6-48 0,1 7 0 0,1 5 624 0,1 8 112 0,-1 7 32 16,0 9 0-16,1 3 352 0,-4 6 80 0,0 0 16 0,-3 2 0 16,-4 4 96-1,-2-5 32-15,-5 3 0 0,0-4 0 0,-2-2-64 0,-2-8 0 16,1-5 0-16,0 3 0 0,-3 6-96 0,2-2-32 0,1-2 0 0,-2-4 0 15,3-6-256-15,-1-1-176 0,1-3 32 0,-1-4 0 32,1-4-288-32,0 1-48 0,0-6-16 0,3-1 0 15,-1-5-64-15,3-4-16 0,0-3 0 0,3-6 0 0,-1-1-304 0,3-9-64 0,0 1-16 32,1-8-16576-32</inkml:trace>
  <inkml:trace contextRef="#ctx0" brushRef="#br1" timeOffset="-187268.96">27794 15520 35935 0,'4'11'3200'0,"-3"-4"-2560"0,0-2-512 0,0-4-128 15,2-1 2256-15,1-1 432 0,-1-2 96 0,3 1 16 16,4-2-2800-16,5-2-672 16,5-2-80-16,1 0-16 0,2-1-64 0,0 2-32 15,-1-3 0-15,0 1 0 0,-1 2-736 0,-1 0-160 0,1 3-32 0,-2-3 0 16,-1 2-960-16,-1 0-192 0,1 2-32 0,-2-1-16 0</inkml:trace>
  <inkml:trace contextRef="#ctx0" brushRef="#br1" timeOffset="-185940.15">28598 15436 45151 0,'2'13'2000'0,"-1"-7"416"0,1-2-1936 0,-1-2-480 0,1-2 0 0,1 0 0 16,1 0-816-16,1 0-256 0,2 0-48 16,3 2-16-1,2-2-3920-15,-1 0-800 0,2 4-160 0,-5-1-16 0,0 0 2512 0,-3 4 512 16,-3-1 112-16,-2 0 16 0,-2 4 5120 0,-2-3 1024 0,-1 4 192 0,-1-1 64 16,1 0 48-16,0 0 16 0,0-1 0 0,0-2 0 0,1 2-1600 15,2-3-304-15,-2 0-64 0,2 2-16 0,-1-2-1056 0,2 2-224 16,-1 2-32-16,-1-1-16 0,1 1-272 0,-1 0 0 15,2 2 0-15,-2 0 0 16,2 1 0-16,0-1 0 0,-2-1 0 0,2 4 0 0,0-2 288 0,1-4-48 16,-1 4-16-16,1-3 0 15,0 0 64-15,0-1 16 0,1 0 0 0,0-5 0 0,0 2-48 0,2-2-16 0,-2-2 0 16,2 1 0-16,-1 0-64 0,1 0-16 0,-1-3 0 16,2 0 0-16,-2 1-160 0,2-1-176 0,0 0 48 0,-1 0 0 15,0-1-32-15,-1 1 0 0,1 1 0 0,-1-1 0 16,1 0 160-16,-2-1-128 0,1-2 128 0,-2 0-128 15,2-2 128-15,-1 0-160 16,0-1 160-16,0-1-160 0,1-2 16 0,-1-4 0 0,0-3 0 0,-1-2 0 16,0-1-80-16,0-1-16 15,0-1 0-15,0-1 0 0,1-3-16 0,-1 2-16 0,0-2 0 16,2-3 0-16,-1 2 272 0,0-3 0 0,2 1 0 0,-2-3 0 0,1 2 240 16,1-3 0-16,0 1 0 0,-1-1 0 0,-1 1 16 0,0-1 16 15,-1 0 0-15,0 1 0 16,0 3-80-16,0-1-32 15,0 1 0-15,0 2 0 0,3 1-32 0,-2 0-128 0,1 3 192 0,1 0-64 0,0-1-128 16,1 1 128-16,0 1-128 0,1 4 128 0,-1 1-128 0,1 1 160 16,-1-1-160-16,1 0 160 0,2 0-160 0,-1 1 0 15,0 2 0-15,-1 1-176 0,1 1 176 0,-1 2-208 16,1-3 80-16,-1 2 128 0,-1 0-160 0,1 2 160 16,-4 0 0-16,0 2-144 15,1 1 144-15,-2 4 0 0,-2-2-144 0,1 3 144 0,0 0-192 0,-3 3 48 0,0 0 0 16,1 1 0-1,-1 2-80-15,0 3-16 0,2 1 0 0,-1 2 0 16,2-2 64-16,0 3 16 0,0 0 0 0,1 4 0 0,0-3 160 0,0 5 0 0,1 0 0 0,0 6 0 16,0 0 0-16,1 3 0 0,0 2 0 0,-1 3 0 15,2 6 0-15,-3 1 0 16,0 5 0-16,0 0 0 0,0 5 0 0,-2-3 0 16,1 0 0-16,0-2 0 0,1-1 0 0,-1-5 0 0,0-1 0 0,-1-3 0 15,0-1 0-15,1-3 0 0,-1-1 0 0,1-2 0 0,0-1 0 16,0-4 192-16,-1-4-64 0,0 0 0 0,1-7 192 15,-2 1 32-15,2-3 16 0,-1-3 0 16,0-2-176-16,2-1-48 0,0-2 0 0,0-2 0 16,0 0-144-16,0 0 0 15,0-2 0-15,0 2 0 0,0-4 128 0,0-2-128 16,0 6 192-16,0 0-64 0,0 0 112 0,-3-22 16 16,0 13 0-16,2 1 0 0,-2 2-96 0,2-2-16 15,1-2 0-15,-1 0 0 0,2 1 80 0,0-3 16 16,2 2 0-16,1-4 0 0,1-1 80 0,1-1 32 15,2 0 0-15,1-2 0 0,1 2-80 0,0-3-16 0,1-1 0 16,3-2 0-16,0 1-256 0,1 1 0 0,4-1 0 16,-1 1 0-16,2 2-192 0,0-1 192 15,1 2-208-15,1 2 80 0,2-1-208 0,-1 0-48 0,2 4 0 0,-2-1 0 16,-2 3 64-16,0 2 16 0,-1 2 0 0,-2 4 0 16,0 0 80-16,-1 2 16 0,1 0 0 0,-2 2 0 15,0 0 208-15,-1 3 0 0,-2 2-160 0,2 2 160 16,-1 3-240-16,-1-1 32 0,1 4 0 0,-2-1 0 15,2 3 208-15,-2-1 0 0,-1 3 0 0,1 3-144 0,-3 0-48 16,0 2 0-16,-3 0 0 0,-1 2 0 16,-1 3-32-16,-3 2-16 0,-2-1 0 0,-2 3 0 0,-2-2 48 15,-2 1 16-15,0-4 0 0,-4 3 0 0,-2-2 176 0,0-2 0 16,-2-4-144-16,-1-1 144 0,0 1 0 0,-2-6 0 16,3-2 0-16,-1-2 0 0,-2-1 0 0,-2-2 240 15,-1-2-64-15,0-3-16 0,0-2 32 0,-1-1 16 16,-1-4 0-16,0-2 0 0,1-5 32 0,-2 2 0 15,2-4 0-15,1 0 0 0,0-2-48 0,1-3 0 16,0 1 0-16,3-1 0 0,-2-2-192 0,2-1 0 16,1 2 0-16,-1-4-160 0,1 1 160 0,-2 1-208 15,0 0 80-15,-1 1 128 16,1 5-512-16,-1 0 0 0,-1 5 16 0,-1 0 0 16,0 5-1040-16,-2-2-224 0,1 3-32 0,-2 2-14976 0</inkml:trace>
  <inkml:trace contextRef="#ctx0" brushRef="#br1" timeOffset="-185339.72">29201 14098 36863 0,'-15'-3'1632'0,"4"-4"336"0,0 2-1584 0,4 2-384 0,3-1 0 0,1 0 0 0,3 4-1088 0,-4-5-288 0,-5-2-64 0,-1-5-16 0,0-1-2096 0,3 3-416 0,0 0-96 0,6 4-16 0,1 1 4080 15,3 4 640-15,2 1 224 0,1 0 32 0,2 4 1280 0,4-2 256 0,0 4 64 0,3 4 0 16,1-2 112-16,1 3 16 16,4 2 16-16,3 4 0 0,2 1-1392 0,2 2-288 0,4 2-48 0,2 5-16 15,2-1-464-15,2 3-112 0,1 2 0 0,3 1-16 16,2 2-144-16,0 4-32 0,3 0 0 0,3 6 0 15,3 7-128-15,1 2 0 0,1 4 0 0,-2 0-176 16,-1 1 176-16,-3 2 0 0,-2 3 0 0,-3 1 0 16,-5 5 0-16,-5 4 0 0,-5 5 0 0,-5 1 0 0,-2 0 240 15,-6-3-32-15,-4 0 0 0,-4-4 0 0,-4-1-80 0,-6-6-128 16,-4 2 176-16,0-9-176 16,-2-6 192-16,-3 2-192 0,-1 3 192 0,-3 0-192 0,-1 0 288 0,-2-4-48 15,0-1-16-15,1-2 0 0,0-6-32 0,-3 1 0 16,-2-5 0-16,-1 1 0 15,1-2-320-15,-1-5-80 0,-2 1-16 0,0-3 0 0,0-6-32 0,-1-4-16 16,2-4 0-16,-4-5 0 0,2-3 80 0,-3-5 0 0,-1-4 16 16,-1-5 0-1,-1-5-512-15,-3-7-96 0,-3-6-32 0,-6-10 0 0</inkml:trace>
  <inkml:trace contextRef="#ctx0" brushRef="#br1" timeOffset="-175335.46">32207 14504 45151 0,'-2'5'4016'0,"-2"-4"-3216"0,0 4-640 0,3-1-160 0,2-2 240 0,-1 3 16 0,-1 4 0 0,-3 7 0 0,-3 11-256 0,-7 13-128 0,-5 13 128 0,-12 14-208 0,-8 14 32 0,-13 17 16 0,-12 19 0 0,-13 19 0 15,-8 9 160-15,-11 13-128 16,-11 9 128-16,-4 1-128 16,-2-3 128-16,7-10 0 0,12-19 0 0,8-13 0 15,5-15 0-15,14-14 128 0,11-15-128 0,11-16 0 16,10-12-176-16,13-17-96 0</inkml:trace>
  <inkml:trace contextRef="#ctx0" brushRef="#br1" timeOffset="-175048.82">30973 14509 41471 0,'-47'4'3680'0,"17"-2"-2944"15,6-2-592-15,10 1-144 0,9 2 1152 0,5-3 208 0,1 2 48 16,1 2 0-16,0 2-960 0,8 6-176 15,10 8-32-15,14 11-16 0,12 10-64 0,10 7-16 0,9 12 0 0,8 10 0 16,10 12 432-16,9 13 64 0,10 12 32 0,3 13 0 16,1 7 176-16,2 10 48 0,2 16 0 0,2 9 0 15,1 11-336-15,-2 5-64 0,-5 8-16 0,-1 2 0 16,-4 0-352-16,-4 5-128 0,-7 3 0 0,-7-5 0 16,-8-12-816-1,-7-18-256-15,-5-22-48 0,-6-15-16 0,-2-13-656 0,-10-14-144 0</inkml:trace>
  <inkml:trace contextRef="#ctx0" brushRef="#br1" timeOffset="-135167.1">544 14907 17503 0,'4'-5'1552'0,"0"-1"-1232"0,-1 0-320 0,0 1 0 0,0 2 480 0,2-3 32 0,4-4 16 0,5-6 0 0,3-2-528 0,1 1 0 0,-3 5 0 0,-2 6 0 0,-2 2 448 0,-1 4 144 0,0 4 32 0,-1 2 0 16,3 4 1360-16,-3-1 288 0,1 2 48 0,0 4 16 16,1-3-240-16,2 4-48 0,2 0-16 0,-1 3 0 0,3-1-1200 0,-3 2-256 15,0-1-32-15,0 3-16 0,-1 3-208 0,1 1-64 16,-1 4 0-16,2 3 0 0,-1 1 112 0,1 7 16 15,-2 4 0-15,0 2 0 0,-1 1-64 0,-3 5-16 16,-2 1 0-16,-3 1 0 0,-2 0-112 0,-1 0 0 16,1-2-16-16,-1 0 0 0,1-2-176 0,0-3 0 31,0-7 0-31,1 0 0 0,0 0 0 0,1-6-320 0,0-2 48 0,-2-3 16 16,2 1-176-16,-3-2-16 0,2-1-16 0,-3-2 0 15,0-1-1136 1,-3-5-240-16,1-4-32 0</inkml:trace>
  <inkml:trace contextRef="#ctx0" brushRef="#br1" timeOffset="-134723.33">669 14589 46079 0,'-5'-4'4096'0,"1"1"-3280"0,3-1-656 0,4 2-160 0,0 2 0 16,1-4-192-16,2-2 32 0,4-3 16 16,2-1-624-16,8-2-128 0,7-1-32 0,3 6 0 0,0 1 512 0,-1 3 96 15,2 3 32-15,-1 0 0 16,2 0-416-16,-3 4-64 0,-1 1-32 0,-3 1 0 0,-3 2 800 0,-1-2 0 15,-1 4 0-15,0 0 0 0,-2 2 432 0,2 0 80 16,-1 3 32-16,0 2 0 0,2 4-240 0,0 2-48 16,0 1-16-16,2 5 0 0,-2-1-48 0,-2 5 0 0,0-5 0 15,0 7 0-15,-2-1-64 0,-2 2-128 0,-3 1 176 0,-2-2-176 16,-3-3 128-16,-3-1-128 0,-3 1 0 0,-3-4 0 16,-3 1 192-16,-3-1-192 0,-3-3 192 0,-2-1-192 15,-5-3 208-15,-1-2-64 0,-4 2-16 0,0-5 0 16,-3 1 112-16,-1-4 16 0,-3 2 0 0,-1-5 0 15,0 0-256-15,-1-2 176 0,0-1-176 0,1-4 160 16,0 1-160-16,3-2 0 0,2-2 0 0,0 0 0 16,2-2 0-16,2 1 0 0,2-3 0 0,2-1 0 15,2 1-656 1,2-2-16-16,4 0 0 0</inkml:trace>
  <inkml:trace contextRef="#ctx0" brushRef="#br1" timeOffset="-134184.18">2332 14449 43311 0,'-7'0'3840'15,"-1"0"-3072"-15,0 0-608 0,1 0-160 0,3 3-240 0,0-3-80 0,-1 4 0 0,-6-1-16 0,-7 6 64 0,-6 3 16 0,-10 4 0 0,-3 3 0 0,-1-2-368 0,0 4-64 0,0-1-16 0,0 5 0 16,-1 3-192-16,-1 1-64 0,3 3 0 0,1 3 0 0,4 2 960 0,1 1 0 16,3 3 240-16,2 0-48 0,1 7 992 0,4-1 208 15,3 6 32-15,5 1 16 0,3 3-784 0,3 4-144 0,4-1-48 16,4 2 0-16,3-7-240 0,2-1-48 0,4 2-16 15,1-2 0-15,4-3-160 0,2-2 0 0,3-3 0 0,0-3 0 16,1-2 0-16,4-3 0 0,2-2 0 0,0 4 0 16,2-5 0-16,1-1 0 0,4 2 0 0,-1-5 0 15,3 1 0-15,0-7 0 16,0-2 0-16,2-2 0 0,2-2-224 0,3-3-80 0,2-4-16 0,0-2 0 16,1-6-1472-1,-3-2-320-15</inkml:trace>
  <inkml:trace contextRef="#ctx0" brushRef="#br1" timeOffset="-133581.53">2673 14911 41471 0,'-2'2'3680'0,"1"2"-2944"0,1-4-592 0,-2 4-144 16,2-2 0-16,-1 2 0 0,0 2 0 0,-3 6 0 0,-2 8 0 0,-3 5-224 0,-2 6 48 0,-1 5 16 0,-4 2-96 0,-1 5 0 0,-4 4-16 0,-2-1 0 0,0 0 80 0,-1-2 0 0,0 1 16 0,-2-1 0 15,-2 1 496-15,0-1 80 0,0 0 32 16,-5-2 0-16,0-2-112 0,-2-1-32 0,1-2 0 0,-1-2 0 16,2-3-288-16,1-1 0 0,2-3 0 0,4-2 0 15,2-4-832-15,6-3-160 16,3-3-32-16,4-6-10752 0,5-4-2128 0</inkml:trace>
  <inkml:trace contextRef="#ctx0" brushRef="#br1" timeOffset="-133281.65">2614 14756 50687 0,'-1'3'4496'0,"0"-3"-3600"0,-1 1-704 16,4 1-192-1,0-2-704-15,3 3-160 0,2 3-32 0,7 1-16 16,6 6-96-16,6 3-16 0,5 5 0 0,1 5 0 0,2 5 624 0,2 7 112 0,-1 7 32 0,-3 5 0 31,-1 7-640-31,-5 4-112 0,-5 8-16 0,-6-2-16 0,-5 2 432 16,-7-3 96-16,-1 0 0 0,-6-3 16 0,-1 0 816 0,-1 1 144 0,0-4 48 0,1-7 0 16,0-4-16-16,2-9 0 0,1 1 0 0,1-9 0 15,1-1-160-15,0-5-16 0,1 0-16 0,0-7 0 16,0-3-304-16,2-6-224 0,-2-2 32 0,1-5-18304 15</inkml:trace>
  <inkml:trace contextRef="#ctx0" brushRef="#br1" timeOffset="-133044.53">2369 15593 48831 0,'3'0'2176'0,"0"0"432"0,1-2-2096 0,4-1-512 16,1 2 0-16,3-3 0 16,2-2-496-16,11 0-208 0,15-6-32 0,12-4-16 0,6-3 320 0,2 1 64 0,1 4 16 0,-2 2 0 15,-3 2 80-15,-3 3 16 0,-3 5 0 0,-6 2 0 16,-3 0 0-16,-8 2 16 0,-2-2 0 0,-4 2 0 31,-3 0-288-31,-4 1-64 0,-2-3-16 0,-4 1-17936 0</inkml:trace>
  <inkml:trace contextRef="#ctx0" brushRef="#br1" timeOffset="-132712.75">3579 14456 28559 0,'-4'16'2544'0,"-1"-1"-2032"15,-1 2-512-15,2-2 0 0,3-2 4352 0,2 2 784 16,3 4 160-16,1 19 16 16,3 21-5152-16,3 21-1040 0,6 5-208 0,-3 4-32 15,2-3 496-15,-2 2 112 0,1 1 0 0,-4-7 16 0,-2-10 112 0,-2-6 0 0,-2-5 16 16,-2-4 0-16,-3 0 368 0,-4 0 0 0,-1 0 128 0,-5-3-128 15,-1-3 224-15,-3-4-32 16,1-4-16-16,-2-7 0 0,0-2-176 0,3-8 0 0,2-5-160 0,4-7-12096 16,2-3-2416-16</inkml:trace>
  <inkml:trace contextRef="#ctx0" brushRef="#br1" timeOffset="-132157.72">4649 14867 41471 0,'-11'15'3680'0,"1"-2"-2944"16,2-3-592-16,3-2-144 0,1 0 352 0,-2 4 32 0,-8 13 16 0,-9 14 0 0,-8 17-720 0,-4 7-160 0,-1 4-32 0,3-4 0 0,1-6 512 0,2-4 0 0,2 1 0 0,1-7 0 0,2 0 192 0,0-2-32 16,3-3 0-16,-3-1 0 0,4-4-160 0,-1-1 0 0,0 1-192 0,1-5 192 15,2-4-256-15,3-5 80 0,1-5 16 0,5-6-12032 16,3-2-2400-16</inkml:trace>
  <inkml:trace contextRef="#ctx0" brushRef="#br1" timeOffset="-131888.95">4659 14620 50687 0,'-3'12'2240'0,"-1"-2"464"0,0-1-2160 0,3 1-544 0,2-3 0 0,0 2 0 16,3 3-304-16,0 11-160 0,3 11-48 0,2 13 0 15,2 4-320-15,1 1-64 0,1 4 0 0,0-2-16 0,2 5 528 0,0 2 96 0,1 4 32 16,-3 0 0 15,-4 0-416-31,0-2-80 0,-4-2-16 0,-1-2 0 0,-3-2 416 0,-1-6 80 0,1 0 16 0,-2-12 0 0,0-2-112 0,-1-8-16 16,1-5 0-16,0-5 0 15,0-3-192-15,-2-4-64 0,2-2 0 0,-1-4-16304 0</inkml:trace>
  <inkml:trace contextRef="#ctx0" brushRef="#br1" timeOffset="-131692.99">4286 15435 48831 0,'2'16'2176'0,"1"-6"432"0,1-1-2096 0,3-4-512 16,2 0 0-16,1-2 0 16,4 0-416-16,10 4-192 0,14 3-32 0,15 2-16 15,9 0 16-15,2-5 0 16,2-1 0-16,0-3 0 0,-2-3-208 0,1-3-48 0,3-4 0 0,-1-2-17840 0</inkml:trace>
  <inkml:trace contextRef="#ctx0" brushRef="#br1" timeOffset="-131159.18">4928 14165 45151 0,'-2'0'4016'0,"2"0"-3216"0,0 0-640 0,0 3-160 15,2-3-192-15,-2 3-64 0,1 1 0 0,0 5-16 32,2 7-288-32,0 2-48 0,1 6-16 0,1 3 0 0,2 4 496 0,3 5 128 0,4 1 0 0,2 5 0 15,3-1 0-15,4-1 0 0,4 7 0 0,7 2 0 16,4 1 128-16,5 1 112 0,8 0 16 0,3-2 0 15,4-4 96-15,5 2 32 0,3 3 0 0,-4 1 0 16,-3 0-208-16,-4 1-48 0,-5 3 0 0,-5 4 0 0,-8-4-128 16,-4 2 0-16,-4 6 0 0,-7-2 0 0,-3-7 0 15,-6 3 208-15,-3-4-48 0,-5-2-16 0,-1-4-144 16,-6 0 192-16,-2-3-192 0,-8-2 192 0,0 2-352 0,-5-8-64 16,-4 1-16-16,-4-5 0 0,-3-4 0 0,-7 1 0 15,-5-5 0-15,-4-4 0 16,-4 1-544-16,-8 2-112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07T19:11:29.003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  <inkml:brush xml:id="br4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8073 9125 4607 0,'0'0'400'0,"-10"2"-400"0,1 0 0 0,9-2 0 15,-9 3 3936-15,9-3 704 0,0 0 144 0,0 0 16 16,0 0-3504-16,0 0-704 0,0 0-144 0,3-9-16 16,-3 9-96-16,5-11-16 0,0 2 0 0,0 1 0 15,1-1-192-15,-4 5-128 0,2 0 160 0,0 0-160 16,-1 1 176-16,-3 3-176 0,0 0 192 0,0 0-192 16,0 0 688-16,0 0 16 0,0 0 16 0,0 0 0 15,0 0 16-15,0 0 0 0,0 0 0 0,0 0 0 16,0 0-32-16,0 0-16 0,0 0 0 0,0 0 0 15,0 0-80-15,0 0-16 0,0 0 0 0,11 9 0 0,0 0-208 0,-11-9-64 16,9 15 0-16,0 2 0 0,-1 3-320 0,-2 1 144 16,1 2-144-16,-2 3 0 0,0-3 160 0,1 0-160 15,-2 0 128-15,-2 1-128 0,-2-1 176 0,-1 3-48 16,-3 2-128-16,1 4 192 0,1 1-48 0,-1 1-16 16,2 0 0-16,0 0 0 0,-1-2-128 0,2-2 192 15,2-1-192-15,0-6 192 0,1 0-64 0,-1-3-128 16,1-3 192-16,0 0-64 0,0-1 0 0,1-3 0 15,-1 3 0-15,2-2 0 0,-2-2-128 0,-1-1 0 16,-2-1 0-16,0 0 0 16,-1-1-640-16,1 0-176 0,0-9-16 0,-2 8-16 15,-1 0-2688-15,3-8-544 0,0 0-96 0,0 0-32 0</inkml:trace>
  <inkml:trace contextRef="#ctx0" brushRef="#br0" timeOffset="527.8">8063 9041 24767 0,'-16'-11'1088'16,"5"6"240"-16,-1 2-1072 0,3-3-256 0,3 1 0 0,-1-2 0 0,1 1 464 0,6 6 48 16,0-11 0-16,2 1 0 0,1 1-304 0,1-1-48 15,0 3-16-15,2 0 0 0,1 1-144 0,-1 0 0 16,-6 6 0-16,8-5 0 0,0 0 192 0,-8 5-64 16,10-4 0-16,1 0 0 0,-1 0 144 0,1 2 32 15,-2-4 0-15,1 4 0 0,2-1 112 0,1-1 32 16,0 0 0-16,1 2 0 0,2-6-80 0,2 3-16 15,2-1 0-15,2 1 0 0,3 0-160 0,3 1-16 16,4 2-16-16,0 2 0 0,2 0-160 0,0 2 0 0,-3 2 0 16,-2 1 128-16,-3 2-128 0,-2-1 0 15,-5 2 0-15,-2 3 0 0,-3 0 0 0,-2 0 0 0,-3 2 0 0,-1 1 0 16,0 2 0-16,-2-1 0 0,0 1 0 0,-4 0 0 16,-2-1 144-16,0-3-144 0,0 1 160 0,-1 0-160 15,-2-1 160-15,-1 1-160 0,1-3 160 0,-3 1-160 16,1-1 160-16,-4 3-160 0,0-1 160 0,-2 1-160 15,-2 3 128-15,-1-1-128 0,-2 5 0 0,-2-6 144 16,-3-1-144-16,-1-1 0 0,-1 1 0 0,-2-3 128 16,0 1-128-16,0-1 0 0,2 1 144 0,3-1-144 15,2-3 0-15,1-2 144 0,4-3-144 0,0 2 0 16,1-2 176-16,2 3-176 0,10-5 160 0,-9 0-160 16,9 0-320-16,0 0-144 0,0 0-48 15,0 0-14144-15</inkml:trace>
  <inkml:trace contextRef="#ctx0" brushRef="#br0" timeOffset="1069.26">8945 8827 5519 0,'0'0'240'0,"0"0"64"0,0 0-304 0,0 0 0 0,0 0 0 0,0 0 0 15,0 0 3968-15,0 0 752 0,0 0 144 0,0 0 16 16,0 0-3632-16,0 0-736 0,0 0-128 0,0 0-48 16,0 0-32-16,0 0-16 0,0 0 0 0,0 0 0 15,-9 6 32-15,0 1 16 0,-2-2 0 0,1 0 0 16,-2-1 32-16,0 3 0 0,-1-1 0 0,0 1 0 16,-2 1 336-16,0-1 80 0,0 1 16 0,-1 4 0 0,-1 1-80 15,0 5-16-15,0 3 0 0,1 5 0 16,2 3-240-16,0 3-48 0,1 5-16 0,1 3 0 0,0-1-144 0,-1-1-48 15,-1-4 0-15,1-1 0 0,1-2-16 0,0 3-16 16,1-2 0-16,0 9 0 0,2 2-48 0,1 6 0 16,2 5 0-16,3-1 0 0,2 1-128 0,1-7 192 15,1-9-192-15,2-5 192 0,1-5-64 0,1-6-128 16,1-4 192-16,3 1-64 0,-1-5-128 0,1 0 192 16,2 1-192-16,1-5 192 0,2 2-192 0,2-1 160 15,1 1-160-15,1 0 160 0,1 0-384 0,2-2-80 16,1 0-16-16,3 1 0 15,0-1-1600-15,1 2-336 0,3-3-64 0,1 2-7200 16,0-1-1424-16</inkml:trace>
  <inkml:trace contextRef="#ctx0" brushRef="#br0" timeOffset="1793.43">9086 9393 12895 0,'0'0'576'0,"-7"-2"112"0,7 2-560 0,-8-1-128 0,0 0 0 0,8 1 0 16,0 0 3488-16,0 0 672 0,0 0 128 0,0 0 16 16,0 0-2768-16,0 0-544 0,0 0-112 0,0 0-32 15,0 0-288-15,12 0-64 0,-12 0-16 0,13 4 0 16,-13-4-176-16,13 7-48 0,-2 0 0 0,0 2 0 15,-11-9-128-15,13 12-128 0,-1 0 144 0,-1-1-144 0,-1 0 128 0,-1 3-128 16,-1 3 0-16,0-3 0 0,0 5 0 0,1 3 128 16,-1 2-128-16,-2 4 0 0,-1 1 0 0,2 2 128 15,1 1-128-15,-3-2 0 0,0-4 0 0,0-2-336 16,1-4 48-16,-1-6 16 16,1-4-672-16,1-1-128 0,1 1-16 0,-2-7-16 15,1 3-1728-15,-7-6-352 0</inkml:trace>
  <inkml:trace contextRef="#ctx0" brushRef="#br0" timeOffset="2135.55">9507 9353 21183 0,'0'0'1888'0,"0"0"-1504"0,-11-3-384 0,2 1 0 16,9 2 1904-16,-10 3 304 0,10-3 64 0,-9 6 16 16,1 2-1776-16,1 1-368 0,1 2-144 0,1 0 128 15,-2 3-128-15,0 2 0 0,1 3 0 0,-1 9-176 16,0 4 176-16,-3 8 0 0,3 8 0 0,-2 4 0 15,-2 1-128-15,1-6 128 0,-2-8-128 0,-2 0 128 0,-2-7 0 0,0 6 0 16,-1 3 0-16,0 6 0 16,0 9 176-16,2 1 16 0,0 4 0 0,5-5 0 0,1-9-64 0,2-10-128 15,2-9 192-15,1-5-64 0,2-6 0 0,2-2 0 16,2-8 0-16,2-1-9200 16,-4-6-1840-16</inkml:trace>
  <inkml:trace contextRef="#ctx0" brushRef="#br0" timeOffset="2587">9740 8981 24767 0,'0'0'1088'0,"-9"-2"240"0,0-3-1072 0,9 5-256 0,-11 0 0 0,2 0 0 15,0 1 640-15,9-1 80 0,0 0 16 0,0 0 0 16,-5 7-432-16,5-7-96 0,0 0-16 0,-5 8 0 15,5-8 112-15,-4 13 16 0,4 0 0 0,0 4 0 16,0 2-80-16,1 5-16 0,2 4 0 0,-1 4 0 0,2 2 256 0,-1-3 48 16,-1-2 16-16,2-2 0 0,-1-2 96 0,1 1 32 15,-2 0 0-15,-2 1 0 0,2 6-176 0,-1 3-48 16,2 5 0-16,-1 2 0 0,1 2-224 0,1 1-48 16,2 0-16-16,0-6 0 0,-1-6-160 0,0-7 192 15,-1-1-192-15,2-3 192 0,1-5-64 0,1-1-128 16,1 0 192-16,0-2-64 0,-1-3-128 0,1-1-224 15,-3-2 48-15,1-1 16 16,0-1-992-16,-1 1-208 0,-6-8-48 0,0 0-8640 16,8 5-1744-16</inkml:trace>
  <inkml:trace contextRef="#ctx0" brushRef="#br0" timeOffset="2976.03">10361 9370 14735 0,'0'0'1312'0,"0"0"-1056"0,-11 0-256 0,2 0 0 0,9 0 4096 0,-9 0 768 15,9 0 160-15,0 0 32 0,0 0-4032 0,0 0-784 16,0 0-240-16,-7 11 0 0,1-1 0 0,1 1 0 16,-1 0 0-16,1 2 0 0,0-1 0 0,-1 4 0 15,-2 3 0-15,-1 1 0 0,-1 5 0 0,0 2-128 16,-2 3 128-16,-1 1 0 0,-1 2 0 0,0 1 0 15,-2 0 0-15,0-6 0 0,1-1 0 0,0-8 0 16,0-5 0-16,3-2 0 16,4-5-1504-16,2-2-240 0,6-5-48 0,0 0-10976 0</inkml:trace>
  <inkml:trace contextRef="#ctx0" brushRef="#br0" timeOffset="3264.78">9960 9395 6447 0,'0'0'576'0,"0"0"-576"0,0 0 0 0,0 0 0 16,-5-5 5328-16,5 5 960 0,0 0 192 0,0 0 48 16,0 0-4960-16,13 0-992 0,2 3-192 0,3 2-32 15,3-1-352-15,1 5 0 0,1 1-160 0,3 2 160 16,3 2 0-16,0 5-128 0,-2 1 128 0,-1 3 0 15,-2 4 0-15,-2-1 0 0,-3 4 0 0,1 0 0 16,-2 0 0-16,-1 0 0 0,0-3 0 0,-3-2 0 16,-1-4 128-16,2-5-128 0,-3-2 0 0,-2-1 0 15,-1-4-512-15,-1-1-192 0,1 0-32 16,-2-3-12320-16</inkml:trace>
  <inkml:trace contextRef="#ctx0" brushRef="#br0" timeOffset="3720.39">10422 8863 28335 0,'0'0'1248'0,"-9"-4"272"0,9 4-1216 0,0 0-304 0,0 0 0 0,0 0 0 16,0 0 592-16,0 0 64 0,0 0 16 0,0 0 0 15,0 0-544-15,0 0-128 0,12 4 0 0,-1 0 0 16,1 1 0-16,1 6-144 0,1 2 144 0,3 4-208 15,0 4 208-15,3 3 0 0,-1 6 0 0,2 4-144 16,1 4 272-16,2 1 48 0,-1 0 16 0,1-1 0 16,-1 0 96-16,-2-8 32 0,-1-7 0 0,-2 1 0 15,-1-2-96-15,-1 0-16 0,-2 0 0 0,0-2 0 0,-1-2 128 0,-1 6 32 16,-2 2 0-16,1 2 0 0,-2 4 32 0,-1 3 16 16,-3 1 0-16,-1 2 0 0,-1 1-224 0,-3-2-32 15,-2-5-16-15,0-2 0 0,-2-5-16 0,-2-1 0 16,1-4 0-16,-1 0 0 0,-3-4-128 0,-1-1 192 15,1 1-192-15,0 0 192 0,0 1-64 0,-1-3-128 16,-3-2 192-16,0-1-64 16,1 0-1552-16,-1-3-320 0,-3-2-64 0</inkml:trace>
  <inkml:trace contextRef="#ctx0" brushRef="#br0" timeOffset="4168.67">11305 9313 21183 0,'0'0'1888'0,"-11"0"-1504"0,1-1-384 0,2 1 0 0,8 0 2192 0,0 0 368 0,0 0 80 0,0 0 16 0,0 0-1776 0,0 0-368 15,0 0-64-15,0 0 0 0,9-2-16 0,3 0 0 16,-1-1 0-16,2 2 0 0,3-2 48 0,1 1 16 15,1-5 0-15,2 2 0 0,1-2-288 0,2 2-48 16,2 0-16-16,1 0 0 0,1 1-144 0,1 1 128 16,0 2-128-16,2 1 128 0,0 0-128 0,-1 1 0 15,0 2 0-15,0-1 0 16,-2 2-400-16,-1 0-112 0,-3 0-32 0,0 0 0 16,-4 1-592-16,-1-1-112 0,-1 1-32 0,-1 1 0 15,-2 0-1296-15,-1-2-272 0,2-3-48 0,-15-1-16 0</inkml:trace>
  <inkml:trace contextRef="#ctx0" brushRef="#br0" timeOffset="4436.68">11394 9519 25791 0,'0'0'2304'0,"2"-8"-1856"0,-1 2-448 0,3-1 0 15,1 2 2752-15,4 0 448 0,3 1 80 0,2 0 32 16,3 0-2624-16,3 1-528 0,2-1-160 0,3 2 0 0,1-2 0 0,1 3 0 16,2-1 0-16,1 2 0 15,0 2-384-15,1 0-64 0,1 1-16 0,-1-1 0 16,0 2-1056-16,-2-2-208 0,-3-1-32 0,-1 3-7856 15,-3-4-1584-15</inkml:trace>
  <inkml:trace contextRef="#ctx0" brushRef="#br0" timeOffset="4938.6">12464 9115 21183 0,'-3'10'1888'0,"0"1"-1504"0,-1 2-384 0,3 2 0 0,2 6 2640 0,2 1 464 16,0-1 96-16,1 5 0 0,-1-2-2368 0,1 1-496 15,2-1-80-15,-1 4-32 0,0-1-224 0,0 6 176 16,0 2-176-16,-1 5 160 0,0 5 32 0,-1-2 16 16,-1 0 0-16,2 0 0 0,0-2-80 0,0-4 0 15,-1-6-128-15,-2-6 192 0,0-7-192 0,-1-2 0 16,0-4-144-16,0-3 144 15,-1 0-1776-15,0-4-256 0,1-5-48 0</inkml:trace>
  <inkml:trace contextRef="#ctx0" brushRef="#br0" timeOffset="5343.42">12349 8893 40479 0,'-4'-18'1792'0,"4"9"384"0,0 0-1744 0,0 9-432 0,0 0 0 0,9-5 0 16,1-1 208-16,2 5-32 0,3 0-16 0,-1 1 0 0,0 2-160 0,2 2 0 16,0 3-192-16,2-1 192 15,1-2-176-15,1 5 176 0,1 2-128 0,1-1 128 16,1 3 0-16,2 3-160 0,0 1 160 0,1 1 0 0,-1 0-128 0,-2-1 128 15,-1 3 0-15,-2-2 0 0,-1 2-128 0,-2 0 128 16,-2 1 0-16,-2-1 0 0,0 1-144 0,-4 0 144 16,-3-1 0-16,0 1-144 0,-4-4 144 0,-2-1 0 15,0 1-144-15,-2-4 144 0,-2 0 0 0,-1-3 0 16,-1-1 0-16,-1 1 0 0,-4-3 0 0,-1 1 0 16,-1-1 144-16,-1-1-144 0,-3 0 128 0,-1 0-128 15,-3 1 128-15,-1-2-128 0,-2-1 128 0,1 1-128 16,-1 1 128-16,2-2-128 0,0 0 0 0,1-1 128 15,0-2-128-15,2 0 0 0,1-1-224 0,2 0-112 0,2-1-32 0,2 0 0 32,3-2-2512-32,9 3-512 0,0 0-112 0</inkml:trace>
  <inkml:trace contextRef="#ctx0" brushRef="#br0" timeOffset="5739.82">13324 8889 7359 0,'0'0'320'0,"0"0"80"0,1-7-400 0,-1 7 0 16,0 0 0-16,0 0 0 0,0 0 5216 0,0 0 960 15,-6-7 192-15,6 7 32 0,-9-5-4992 0,1 3-992 16,-1 2-208-16,0 3-32 0,-2 0-176 0,-1 3 0 16,-2 2 0-16,-2 4-176 0,-1 1 176 0,-1 4 0 15,0 6 0-15,-2 5 0 0,1 3 0 0,1 3-128 16,-1 5 128-16,1 4 0 0,1-1 304 0,2-5 144 16,-1-3 16-16,3-6 16 0,2 0 288 0,2-2 48 15,0 1 16-15,0 1 0 0,3 1-336 0,0 7-64 16,1 4-16-16,1 1 0 0,2 5-192 0,2 0-32 15,1-1-16-15,3-6 0 0,1-2-48 0,4-5-128 0,3-3 192 16,0-7-64-16,1-5-128 0,1-3 0 0,0-3-192 16,3-2 192-1,2-2-2288-15,0-1-336 0,1-3-64 0,2 2-6800 0,1-3-1376 0</inkml:trace>
  <inkml:trace contextRef="#ctx0" brushRef="#br0" timeOffset="6057.48">13685 9339 19343 0,'0'0'1728'0,"-6"-5"-1392"0,-4-4-336 0,1 2 0 0,0 5 4576 0,9 2 848 15,-10 0 160-15,10 0 48 0,-9 7-4416 0,9-7-864 16,-9 11-176-16,1-2-48 0,0 1-128 0,-1 3 0 16,-3 1 0-16,0 1 0 0,1 1 0 0,-1 2 0 15,-1 3 0-15,-2 2 0 0,0 3-128 0,-1 6 128 16,1-4 0-16,-2 2 0 0,-2 2 0 0,2 0 0 16,-1-3-144-16,1-3 144 0,2-2-240 0,-1-4 16 15,0-1 0-15,2-5 0 16,1-5-1632-16,1-4-336 0,2 1-64 0,1-6-7920 15,9 0-1568-15</inkml:trace>
  <inkml:trace contextRef="#ctx0" brushRef="#br0" timeOffset="6275.69">13214 9391 21183 0,'0'0'1888'0,"0"0"-1504"0,0 0-384 0,0 0 0 16,2-8 3440-16,0 2 608 0,2-1 128 0,-4 7 32 15,11 0-3104-15,-1 2-608 0,2 3-128 0,0 0-32 16,1 4-336-16,2 2 0 0,2 3 0 0,0 2 0 16,3 2 0-16,1 3 0 0,-1 1 0 0,3 3 0 15,-2-1 0-15,1 1 0 0,1 0 0 0,-1-3 0 32,-1 0-256-32,1-2-128 0,2-3-32 0,-2-1 0 15,1-3-1824-15,0 0-352 0,-3-3-80 0</inkml:trace>
  <inkml:trace contextRef="#ctx0" brushRef="#br0" timeOffset="6577.71">13852 9758 7359 0,'0'0'656'0,"0"0"-528"16,0 0-128-16,0 0 0 0,0 11 6512 0,3 0 1264 16,2 1 256-16,3-3 48 0,1 1-6416 0,3 0-1296 15,-1-2-368-15,4 4 144 0,0-3-144 0,2 2 0 0,0-1 0 16,-1-1 0-16,-2 3 0 0,-1 0 0 0,-2-2 0 16,-4-1 0-16,0 2 0 0,-2 0 0 0,-1 2 0 0,-3 2 0 15,-1-1-192-15,-1 2 192 0,-3-1-192 0,-1 4 192 16,-3-2-304-16,-1-2 64 0,0 0 16 0,0-5 0 31,-2-1-1248-31,2-2-240 0,0-1-48 0</inkml:trace>
  <inkml:trace contextRef="#ctx0" brushRef="#br0" timeOffset="6867.03">14196 9443 15663 0,'0'0'1392'0,"0"0"-1120"16,0 0-272-16,0 0 0 0,0 0 4928 0,0 0 912 15,0 0 192-15,9 13 48 0,-1 6-4736 0,1 2-928 16,0 6-192-16,2 3-32 0,-1 1-192 0,3 4 0 15,0-1 0-15,3-2 0 0,-2-4-160 0,1 0 160 16,0-4-208-16,2-1 80 16,0-6-656-16,1-3-128 0,1-1-32 0,-1-1 0 15,0-5-2352-15,-1 1-480 0,5-2-80 0,-5-4-32 0</inkml:trace>
  <inkml:trace contextRef="#ctx0" brushRef="#br0" timeOffset="7142.13">14754 9400 28559 0,'0'0'2544'0,"0"0"-2032"0,-9-10-512 0,0 5 0 16,1 3 2688-16,8 2 432 0,-8 11 80 0,3 3 32 15,1 2-2608-15,-1 7-624 0,-2 3 0 0,1 10 0 16,-2 4 0-16,-1 7 0 0,-1 5 0 0,-2-1 0 15,-1-2-208-15,-2-5 64 0,1-8 16 0,-2-5 0 16,-2-1-16-16,0 2 0 0,0-2 0 0,-1 3 0 0,1 4 144 0,3 1 0 16,0 1 0-16,3 0-128 15,1-1 128-15,2-3 0 0,1-4 0 0,3-3 0 16,-1-7-1504-16,4-6-272 0,0-3-48 0,1-6-13600 0</inkml:trace>
  <inkml:trace contextRef="#ctx0" brushRef="#br0" timeOffset="7571.92">14607 8878 17503 0,'0'0'1552'0,"-8"-4"-1232"0,8 4-320 0,-9-2 0 16,9 2 3920-16,0 0 736 0,0 0 144 0,0 0 16 16,-4 15-3888-16,4-15-784 0,7 19-144 0,0-3 0 15,2 5 0-15,3 2 0 0,1 3-160 0,4 7 160 16,3 3 0-16,3 5 0 0,2-2-144 0,1 0 144 15,3-1 0-15,1-6 0 0,1-3 0 0,2-3 0 16,0-1 0-16,0-3 0 0,-2-2 0 0,-1 2 0 0,-1 1 0 0,-3 3 0 16,-4 6 0-16,-3 3 0 0,-4 4 192 0,-3 3 80 15,-3 1 32-15,-2 0 0 0,-4-2-128 0,-1-4-32 16,-4-7 0-16,0-1 0 0,-2-6-144 0,0-2 160 16,-1-1-160-16,0-2 160 0,-5 0-160 0,3-2 192 15,-1-1-192-15,-1 4 192 0,-2-4-192 0,1 1 192 16,-2 0-192-16,-1-1 192 15,0 0-656-15,-3-1-128 0,-1 1-32 0,-1-1-9968 16,-1-4-2000-16</inkml:trace>
  <inkml:trace contextRef="#ctx0" brushRef="#br0" timeOffset="8426.6">15676 8992 4607 0,'5'-15'192'16,"-1"4"64"-16,-1 1-256 0,-1 1 0 0,1-2 0 0,-1 2 0 0,-2 9 2992 16,3-10 544-16,-3 10 112 0,0 0 32 0,4-11-2640 0,-4 11-528 15,0 0-96-15,4-10-32 0,-4 10 32 0,0 0 0 16,5-9 0-16,-5 9 0 0,0 0 96 0,0 0 0 16,9-7 16-16,-9 7 0 0,0 0 48 0,0 0 0 15,0 0 0-15,0 0 0 0,0 0 400 0,0 17 96 16,-4-1 16-16,-1 3 0 0,-3 2 208 0,0 7 48 15,-1 3 16-15,0 4 0 0,-1 8-352 0,-2 1-80 16,-2 3-16-16,-3-4 0 0,-2-5-368 0,0-3-80 16,-2-1-16-16,0 1 0 0,0 2 64 0,1 6 0 15,0 5 0-15,2 4 0 0,-1 4-160 0,2-5-32 16,1 0 0-16,0-7 0 0,2-4-320 0,1-5 128 16,-1-3-128-16,4 1 0 0,1 0 0 0,1-3-128 0,3 0 0 0,1 1 0 31,1 0-2160-31,1-1-416 0,0-8-96 0,1-1-12624 0</inkml:trace>
  <inkml:trace contextRef="#ctx0" brushRef="#br0" timeOffset="9275.67">15967 9054 11967 0,'0'0'1072'0,"0"0"-864"0,0 0-208 0,0 0 0 0,0 0 3360 0,0 0 624 15,0 0 128-15,-4 13 32 0,2 2-3088 0,4 1-608 16,2 5-128-16,1 0-32 0,0 1 160 0,0 1 16 16,0 1 16-16,2 1 0 0,1-2 368 0,-2 0 80 0,0 1 16 0,-1 1 0 15,-1 1-352-15,1 2-64 16,0 2-16-16,0 7 0 0,1 2-160 0,-3 4-32 0,1 1-16 0,-1 2 0 15,0 1-128-15,-2-7-32 0,-1-4 0 0,0-6 0 16,-1-4-16-16,-1-4 0 0,0-1 0 0,0 0 0 16,1-5 0-16,0 0-128 0,-2-3 192 0,2-1-64 15,1-12-320-15,-3 10-80 0,3-10-16 0,0 0 0 32,-1 9-2272-32,1-9-448 0</inkml:trace>
  <inkml:trace contextRef="#ctx0" brushRef="#br0" timeOffset="9674.54">15938 8986 35007 0,'4'-17'1552'0,"-2"6"320"0,0 4-1488 0,-2 7-384 15,5-8 0-15,-5 8 0 0,13-4 1024 0,1 3 144 16,2-1 32-16,2 5 0 0,1 1-1072 0,0 2-128 16,1 2-208-16,-1 3 48 0,1 0 160 0,-2 0 0 15,-1 2 0-15,-1 0 0 0,1 1 0 0,-2 2-160 16,0-1 160-16,-2 2 0 0,0 2-192 0,-2 0 64 16,2-1 128-16,-2 1-208 0,-1-1 208 0,-2-1 0 15,-1 0-160-15,-4-3 160 0,0 1 0 0,-2-1 0 16,-1 0-144-16,-2-1 144 0,-3-1 0 0,-1 1 0 0,0-1 0 0,-3 1 0 15,0-1 0-15,-2-1 0 0,1 1 0 0,1 0 0 16,-1-3 0-16,0 0 0 0,-2-1 128 0,2-2-128 16,-2 1 144-16,0-2-144 0,1 0 128 0,-1-1-128 15,-1 0 128-15,-1 0-128 0,-2 0 0 0,2 0 128 16,-1-2-128-16,1 1 0 0,0-2 144 0,-1-1-144 16,2 0 0-16,0-1 0 0,0-2-192 0,3 1 64 31,10 2-2128-31,-9-4-432 0,9 4-64 0</inkml:trace>
  <inkml:trace contextRef="#ctx0" brushRef="#br0" timeOffset="10090.34">16878 8922 18431 0,'0'0'816'0,"0"0"160"0,-5-7-784 0,5 7-192 16,-8-4 0-16,8 4 0 0,0 0 3312 0,-9 0 608 16,9 0 128-16,-9 3 32 0,0 0-3328 0,-1 5-752 15,1 1 0-15,-1 4 0 0,-3 4 0 0,-2 4 0 16,0 3-160-16,-1 4 160 0,-2 6 0 0,-2 2-144 0,1 3 144 0,-3-2 0 15,-1-5-128-15,1-3 128 0,-1-8 0 0,1 0 0 16,-2-2 0-16,2 3 272 0,1 1-16 0,2 4-16 16,-1-1 224-16,2 9 48 0,0 7 16 0,3 4 0 15,2 0 304-15,1 4 48 0,2 0 16 0,2-7 0 16,4-7-512-16,0-3-80 0,3-5-32 0,4-3 0 16,1-3-128-16,2-2-16 0,1-1-128 0,3 0 192 15,3-2-192-15,3 0 128 0,1-4-128 0,4 0 0 31,1-2-576-31,2 1-224 0,1-3-32 0,0-2-16 16,4-2-1488-16,-1-2-288 0,2 0-64 0,0-3-16 16,0-1-832-16,-2 0-176 0</inkml:trace>
  <inkml:trace contextRef="#ctx0" brushRef="#br0" timeOffset="10390.11">17324 9383 24879 0,'0'0'2208'0,"-12"-1"-1760"16,0 0-448-16,1 2 0 0,-2 0 2816 0,1 5 496 15,0 0 80-15,0 6 32 0,-1 0-2784 0,0 3-640 16,0 5 0-16,-2 2 0 0,-2 5 0 0,0 5 0 15,0-1 0-15,-1 0 0 0,-3 2 384 0,-2-1 96 16,0 0 32-16,0-4 0 16,-2-2-768-16,1-1-160 0,2-5-32 0,3-1 0 0,-4-3 448 0,4-3 0 0,1 0 0 0,2-1 0 31,2-4-256-31,2-2-128 0,3 1-32 0,2-3 0 16,7-4-2112-16,0 0-416 0,0 0-96 0</inkml:trace>
  <inkml:trace contextRef="#ctx0" brushRef="#br0" timeOffset="10640.99">16918 9514 15663 0,'0'0'688'0,"4"-8"144"16,-4 8-656-16,0 0-176 0,5-7 0 0,-5 7 0 16,0 0 4336-16,11 11 832 0,-1 2 160 0,1 3 48 0,-1 2-4368 15,1 3-880-15,-1 3-128 0,0 1 0 0,1 3 0 0,-1 2 0 16,2-2 0-16,1 1 160 0,0-3-160 0,1-2 0 15,2-5 0-15,1-2 0 0,-1-3 128 0,-1-1-128 16,2 0 0-16,0-1 128 0,0 0-128 0,-1-3 0 16,-2-2-192-16,1-1 192 15,-1 1-688-15,-1-2-16 0,-1 0 0 0,-2-1 0 16,-10-4-1536-16,12 3-304 0,-12-3-64 0,10-2-16 0</inkml:trace>
  <inkml:trace contextRef="#ctx0" brushRef="#br0" timeOffset="11081.99">17390 8939 16575 0,'0'0'1472'0,"-4"-9"-1168"0,0 0-304 0,4 9 0 16,-5-10 2960-16,5 10 544 0,0 0 96 0,0 0 32 15,-6-5-2896-15,6 5-576 0,0 0-160 0,0 0 0 16,0 0 176-16,0 0-32 0,0 0 0 0,0 0 0 16,0 0 320-16,0 0 64 0,0 0 16 0,0 0 0 0,0 0 32 0,9 11 16 15,1-1 0-15,2 2 0 0,2 2 128 0,5 6 32 16,0-1 0-16,3 6 0 0,3 1-240 0,1 4-32 15,2 4-16-15,-1 0 0 0,-1 1 112 0,0-2 0 16,-2-3 16-16,-4-3 0 0,0-2-192 0,-3-4-32 16,-1 1-16-16,-2-1 0 0,-2 1-224 0,-2 1-128 15,-2 2 160-15,-2 3-160 0,0 0 144 0,-2 1-144 16,-2 1 128-16,-1 0-128 0,-1 2 128 0,-1-2-128 16,-1 0 0-16,-4 0 128 0,-2-2-128 0,-1 0 160 15,-1-5-160-15,-3-1 160 0,-4-4-160 0,-1 0 192 16,-2 1-192-16,-2-2 192 0,-1-1-192 0,-4 4-224 15,-3 0 48-15,0-1 16 16,-2 1-1888-16,-1-1-368 0,1 2-80 0</inkml:trace>
  <inkml:trace contextRef="#ctx0" brushRef="#br1" timeOffset="45430.71">8249 10520 22047 0,'0'0'976'0,"0"0"208"0,0 0-944 0,0 0-240 15,0 0 0-15,0 0 0 0,-10 2 960 0,10-2 128 0,0 0 48 0,0 0 0 16,-9 6-400-16,9-6-80 0,0 0-16 0,-7 9 0 16,7-9-160-16,-3 7-32 0,2-1-16 0,-1 2 0 15,1-1-80-15,1 2-16 0,0 0 0 0,0 3 0 16,-1-1 224-16,1 17 32 0,-2 2 16 0,2 2 0 15,0 2 128-15,0 1 32 0,0-3 0 0,2-4 0 16,-2 0-176-16,1-2-16 0,0 0-16 0,1-3 0 16,-1 2-80-16,0 1-16 0,1 3 0 0,0 0 0 15,-1 1-224-15,1-2-48 0,-1 1-16 0,2 0 0 16,-1-2-48-16,1-4-128 0,-1 1 192 0,1-3-64 16,0-2 16-16,-2 0 0 0,2-1 0 0,-2-3 0 15,0-2-400-15,1-5-96 0,-2-1-16 0,0-7 0 16,0 0-2368-16,0 0-464 0,0 0-112 0</inkml:trace>
  <inkml:trace contextRef="#ctx0" brushRef="#br1" timeOffset="45998.67">8093 10471 14735 0,'0'0'1312'0,"0"0"-1056"0,0 0-256 0,-7-4 0 15,0 1 2816-15,7 3 496 0,0 0 96 0,0 0 32 16,0 0-2128-16,0 0-416 0,5-12-96 0,2 5-16 16,-7 7-160-16,12-7-48 0,-1 3 0 0,1-2 0 15,0 1-288-15,1 1-64 0,1-3-16 0,2 2 0 16,1 0 48-16,1-1 0 0,3 1 0 0,1 1 0 16,2 2 16-16,0-4 16 0,4 3 0 0,-1 0 0 15,0-2-48-15,1 2-16 0,-3 2 0 0,-2 0 0 16,-2 1 0-16,-4 0 0 0,-2 0 0 0,1 0 0 0,-2 2-32 15,1 1-16-15,-2 1 0 0,-1 0 0 0,-12-4-32 16,14 5 0-16,-1 1 0 0,-3 1 0 0,-10-7-144 0,11 12 0 16,-11-12 0-16,9 15 0 0,-4-2 0 0,-1 2 0 15,-1 0 0-15,-3 0 0 0,-2 2 0 0,-2 1 0 16,-2 0 144-16,-1 2-144 0,0 2 128 0,-1-1-128 16,-3-2 128-16,0 2-128 0,-4 1 176 0,0-1-48 15,-4-1 0-15,1-1 0 0,-3-1-128 0,-2 2 192 16,-2-3-192-16,0-3 192 0,-1 1-64 0,3-4-128 15,-2 2 192-15,1-4-64 0,2 1-128 0,1-1 0 16,2 0 144-16,2-1-144 0,0-2 0 0,1 1-128 16,2-1 0-16,1-1 0 15,1 2-1632-15,3-3-320 0,0 0-64 0,9-4-8064 16,-8 5-1616-16</inkml:trace>
  <inkml:trace contextRef="#ctx0" brushRef="#br1" timeOffset="46596.06">9239 10385 9215 0,'0'0'816'15,"0"0"-656"-15,0 0-160 0,0 0 0 0,0 0 2176 0,0 0 384 16,0 0 96-16,0 0 16 0,-9 2-1456 0,9-2-272 15,0 0-64-15,-9 2-16 0,1-2-224 0,8 0-64 16,-7 2 0-16,7-2 0 0,-11 0 128 0,11 0 32 16,-10 2 0-16,1-1 0 0,-2 1-192 0,2 1-32 15,0-2-16-15,0 1 0 0,0 2-32 0,-2-1 0 16,-1 3 0-16,-1-4 0 0,0 0 160 0,0 0 16 0,-1 1 16 0,0 2 0 16,-1 3-16-16,0 0 0 0,0 1 0 0,1 3 0 15,0 1-96-15,-2 4-32 0,0 5 0 0,-1 4 0 16,2 6-96-16,-1 5-32 0,-1 3 0 0,2 1 0 15,0 0-96-15,5-4-32 0,-1-8 0 0,2-2 0 16,3-2 48-16,2 0 0 0,1-3 0 0,2-1 0 16,1-1-48-16,2 4-16 0,1-3 0 0,4 7 0 15,-1 4-80-15,3 3-16 0,0 1 0 0,1 3 0 16,0 3-144-16,0-3 128 0,2 0-128 0,0-7 128 16,0-5-128-16,-1 0 160 0,1-7-160 0,1 1 160 15,1-4-160-15,1-2-256 0,0 1 64 0,1-3 16 31,1-1-416-31,1-3-96 0,2-2-16 0,1-6 0 16,0-1-352-16,-1 1-80 0,1-1-16 0,-1 0 0 0,-1-2-1280 0,0-4-256 0,-1 5-48 0,-4-4-9888 16</inkml:trace>
  <inkml:trace contextRef="#ctx0" brushRef="#br1" timeOffset="46996.86">9711 10724 21183 0,'0'0'1888'0,"-5"-4"-1504"0,5 4-384 0,0 0 0 16,-9-5 2384-16,9 5 416 0,-4 6 80 0,0 3 0 15,0 2-2240-15,-1 3-448 0,-3 7-192 0,2-4 176 16,-1 0-176-16,-2 1 0 0,-3-1-160 0,1 0 160 16,-4-1 0-16,0-2 0 0,-4-1 0 0,0 0 0 15,-3-1 0-15,-2 2 160 0,-1 0 0 0,1 3 0 16,-1 0 240-16,1 3 48 0,2 1 16 0,3 0 0 15,-1 2-80-15,5 0 0 0,0-2-16 0,3 0 0 16,1-3-224-16,2 2-144 0,-1-6 192 0,4 2-192 16,1-3 0-16,1-3-304 0,4-10 48 0,-4 8 0 15,4-8-2592-15,0 0-512 0,0 0-96 0,0 0-32 0</inkml:trace>
  <inkml:trace contextRef="#ctx0" brushRef="#br1" timeOffset="47264.71">9229 10978 14735 0,'0'0'1312'0,"0"0"-1056"16,0 0-256-16,-4-7 0 0,-1 1 5632 0,5 6 1088 0,0 0 192 0,0 0 64 15,13-4-5488-15,3 3-1088 0,2 1-208 0,1 5-64 16,2 3-128-16,1 2-144 0,1 1 144 0,1 4-208 15,1 3 208-15,2 3-144 0,1 4 144 0,-2 0-128 16,-1 4-192-16,-3 0-48 0,-3 3 0 0,2-2 0 31,-1-2-80-31,-1-3-32 0,0 1 0 0,-5-4 0 16,-1-5-208-16,-1-1-32 0,1-4-16 0,-1-3 0 16,1 0-1936-16,-2-4-384 0,2-1-80 0,-13-4 0 0</inkml:trace>
  <inkml:trace contextRef="#ctx0" brushRef="#br1" timeOffset="47582.97">9913 11334 22111 0,'0'0'1968'0,"0"0"-1584"0,0 0-384 0,8 6 0 0,3 1 2752 0,0-1 480 16,1 1 96-16,1 2 0 0,2-1-2704 0,-1 2-624 15,2 2 0-15,-2-3 0 0,0 0 0 0,-1 0 0 16,0 0 0-16,-1-1 0 0,-3 1 0 0,-1 2 0 16,-3-1 0-16,-1 2 0 0,0-3 0 0,-3 2-128 0,-1-11 128 0,-4 14-128 15,-1-1 128-15,-1 3 0 16,-3 1 128-16,-2-2-128 0,-1 6 0 0,1-1 0 0,-2-1 0 0,0 1-128 31,0-2-288-31,1-1-48 0,0-1-16 0,2-6-9216 0,-1-3-1840 0</inkml:trace>
  <inkml:trace contextRef="#ctx0" brushRef="#br1" timeOffset="48030.01">10354 10969 28735 0,'0'0'1280'0,"0"0"256"0,-10 0-1232 0,10 0-304 15,0 0 0-15,0 0 0 0,-8 2 1152 0,8-2 192 0,0 0 16 16,0 0 16-16,0 0-1056 0,0 0-320 0,0 0 128 0,0 0-128 15,10 12 368-15,2 0 0 0,-2 1 0 0,2 1 0 16,0 2-48-16,2 3 0 0,2 2 0 0,1 1 0 16,0 3-192-16,0-1-128 0,0 0 160 0,1-3-160 15,-1 1 0-15,1-5-240 0,-1 3 32 0,0-7 0 32,0-1-976-32,-1-3-192 0,-1-4-32 0,-2-1-13120 0</inkml:trace>
  <inkml:trace contextRef="#ctx0" brushRef="#br1" timeOffset="48286.33">10874 10956 25791 0,'0'0'2304'0,"-9"0"-1856"0,-1-2-448 0,1 4 0 0,9-2 2960 0,-7 11 496 15,2 1 112-15,2 5 16 0,2 3-2848 0,-2 4-560 16,1 4-176-16,-3 6 0 0,-1 6 0 0,1 6 0 16,-1 3 0-16,-4-2 0 0,-1-1 0 0,-1-7 0 15,-2-2 0-15,-1-8 0 0,0-1 0 0,-1-3 0 16,0-3-224-16,2-1 80 16,0 0-320-16,1-2-64 0,1 2-16 0,2-3 0 15,-1-3-496-15,2-2-112 0,2-7 0 0,7-6-8944 0,-7 7-1776 0</inkml:trace>
  <inkml:trace contextRef="#ctx0" brushRef="#br1" timeOffset="48747.21">10822 10472 4607 0,'-12'-4'400'0,"6"2"-400"0,-3-2 0 0,1 0 0 16,8 4 7392-16,0 0 1392 0,0 0 288 0,0 0 48 0,0 0-7168 0,0 0-1440 15,0 0-272-15,0 0-64 0,0 0-176 0,13 10 0 16,0 2-192-16,1 5 192 0,3 4 0 0,0 5 0 15,4 4 0-15,3 0 0 0,0 5 0 0,4 0 208 16,0 0-48-16,2-1-16 0,2 0-144 0,-2-4 192 16,-3-3-192-16,0-2 192 0,-2-4-192 0,-1 0 0 15,-5 0 0-15,-1 1 0 0,-3 1 128 0,-3 2-128 16,-3 4 128-16,-1 1-128 0,-2 2 272 0,-2 4-16 16,-3-1-16-16,-1 0 0 0,-1 3 32 0,-2-3 16 15,1-1 0-15,-2-7 0 0,0 1-160 0,0-6-128 16,-1-1 192-16,0-3-192 0,-2-5 176 0,1 1-176 0,-2-1 160 0,1 0-160 15,-1 2 0-15,-1-3 0 0,-1-2 0 0,-2-2 0 32,-1 0-512-32,-1-1-208 0,-3 0-48 0,-2-2 0 15,1-1-1392-15,0 1-272 0,-2 1-64 0,2-4-7488 0,1 2-1472 0</inkml:trace>
  <inkml:trace contextRef="#ctx0" brushRef="#br1" timeOffset="49130.42">11539 10956 21183 0,'0'0'944'16,"0"0"192"-16,0 0-912 0,-6-4-224 0,6 4 0 0,0 0 0 0,0 0 3568 0,0 0 656 16,2-5 144-16,-2 5 32 0,11-3-3312 0,0 2-640 15,2-1-144-15,2 2-32 0,2 2-272 0,2 0 128 16,4 1-128-16,1 2 0 0,1-1 0 0,1 1 0 15,1 0 0-15,2-1 0 0,0-2 176 0,0 3-176 16,-1-5 160-16,0 0-160 0,-1-3-192 0,-1 1-128 0,-1 0-16 0,-2-2-16 31,-2 2-336-31,-1-1-64 0,-3 1-16 0,0 0 0 16,0 2-1728-16,-2 0-368 0,0-1-64 0,-2 1-9424 0</inkml:trace>
  <inkml:trace contextRef="#ctx0" brushRef="#br1" timeOffset="49441.54">11614 11151 11967 0,'0'0'1072'0,"0"0"-864"16,0 0-208-16,0 0 0 0,0 0 5600 0,10-2 1072 15,2-1 224-15,1 3 32 0,2 1-5312 0,2 2-1056 16,2 1-224-16,-1 0-32 0,1 0-128 0,4 1-32 16,3 1 0-16,-2-2 0 0,0 2-144 0,-1-1 0 15,2 0 144-15,0-1-144 16,-2-1-384-16,-1-2-160 0,1-1-32 0,-1 0 0 15,0-3-2896-15,-1 1-592 0</inkml:trace>
  <inkml:trace contextRef="#ctx0" brushRef="#br1" timeOffset="50082.28">12620 10520 27807 0,'0'0'1232'0,"0"0"256"0,0 0-1184 0,0 0-304 0,0 0 0 0,0 0 0 16,0 0 1152-16,0 0 192 0,0 0 16 0,9 11 16 15,0 2-688-15,0 0-144 0,-1 4-32 0,3 0 0 16,-1 5-80-16,0 5-32 0,1 5 0 0,-1 5 0 16,-1 0-48-16,1-5-16 0,-3 2 0 0,3-6 0 15,-4-1-96-15,-1-2-32 0,-1-2 0 0,-1 3 0 16,-2-2 0-16,0 2 0 0,-1 1 0 0,2 1 0 16,-2 3-80-16,0 0 0 0,0 1-128 0,2 1 192 15,1 0-64-15,1 1-128 0,-3-3 176 0,2-2-176 16,-2-2 0-16,2-3 0 0,-2-6-240 0,-1-2 80 15,0-5-544-15,0-1-96 16,0-4-32-16,0-6 0 0,-3 7-2128 0,-1-4-432 0</inkml:trace>
  <inkml:trace contextRef="#ctx0" brushRef="#br1" timeOffset="50602.12">12559 10467 7359 0,'0'0'320'0,"-9"-7"80"0,2 2-400 0,7 5 0 0,-9-6 0 0,9 6 0 16,0 0 6272-16,0 0 1152 0,0 0 256 0,0 0 32 15,0 0-6208-15,0 0-1248 0,6-8-256 0,-6 8 0 16,12-5 0-16,0 1 0 0,-2 1 0 0,2 2 0 16,-1 1 0-16,2 1 0 0,1 2 0 0,4-1 0 15,0 1 0-15,3 1 0 0,1-2 0 0,3 2 192 16,0-1 48-16,1-1 16 0,-1 1 0 0,1 0 0 16,-1-2-16-16,-1-1 0 0,0 0 0 0,-3 1 0 15,-2 1 16-15,0 0 0 0,-1-2 0 0,0 0 0 16,-1 4-256-16,0 0 176 0,-1 1-176 0,-2 0 160 0,-1 2-160 15,-1 1 0-15,-1 0 0 0,-1 2 128 0,-3 0-128 0,-1 4 0 16,-2 0 0-16,-3 2 0 0,-1 2 0 0,-3-3 128 16,-1 2-128-16,-1 0 0 0,-3 2 128 0,-1-1-128 15,0 1 0-15,-1-2 128 0,-2-4-128 0,-1 2 128 16,1-2-128-16,-1 0 128 0,-1 0-128 0,1-5 128 16,-2 1-128-16,1-1 128 0,-2 1-128 0,2 0 0 15,0-1 144-15,-2-2-144 0,-2 2 0 0,0 0 144 16,-1-4-144-16,2 0 0 0,0 1 0 0,3-1-192 15,-2-3 0-15,-1 0 0 16,-1 1-1472-16,1-1-304 0,0 2-48 0,3-3-13216 0</inkml:trace>
  <inkml:trace contextRef="#ctx0" brushRef="#br1" timeOffset="51801.66">13616 10386 9215 0,'0'0'816'0,"0"0"-656"0,0 0-160 0,0 0 0 16,0 0 3072-16,0 0 592 0,0 0 112 0,5-8 32 16,-5 8-2752-16,5-8-544 0,-5 8-128 0,0 0 0 15,6-7-32-15,-6 7 0 0,0 0 0 0,6-7 0 16,-6 7 112-16,7-7 32 0,-7 7 0 0,6-6 0 15,-6 6-16-15,0 0 0 0,0 0 0 0,0 0 0 16,0 0 224-16,0 0 32 0,0 0 16 0,0 0 0 16,0 0-32-16,0 0 0 0,0 0 0 0,0 0 0 0,-6 8-160 0,-2 0-48 15,-1-1 0-15,0 3 0 0,-2-1-208 0,-1 0-48 16,-1 1-16-16,-2 1 0 0,-1 2-240 0,2 0 176 16,-1 4-176-16,2-2 160 0,-2 1-160 0,2 2 0 15,1 3 0-15,0 5 0 0,2 2 144 0,1 7 0 16,1 1 0-16,-1 5 0 0,0 2 144 0,1-4 32 15,0-3 0-15,1-3 0 0,2-3-128 0,3 0 0 16,-2-3-16-16,2 2 0 0,1-2-176 0,2 3 0 16,2 3 0-16,1-1 128 0,1 2-128 0,2 3 160 15,1 1-160-15,1 0 160 0,0-2-160 0,3-5 0 16,-2-1 144-16,2-5-144 0,1-4 0 0,2-4 0 0,5-1 0 0,-2-6 0 31,2-1-448-31,1-4-144 0,2 0-48 0,1-3 0 16,0 3-1056-16,1-5-224 0,-1 1-32 0,-1-1-8096 0,-2 2-1600 0</inkml:trace>
  <inkml:trace contextRef="#ctx0" brushRef="#br1" timeOffset="53679.03">13852 10949 3679 0,'0'0'320'0,"0"0"-320"0,0 0 0 0,0 0 0 16,0 0 2160-16,0 0 352 0,0 0 80 0,0 0 16 0,0 0-944 0,0 0-192 15,0 0-48-15,0 0 0 0,0 0-64 0,0 0-16 16,0 0 0-16,0 0 0 0,0 0 48 0,0 0 0 16,0 0 0-16,0 0 0 0,0 0 16 0,7-1 0 15,-7 1 0-15,0 0 0 0,0 0-592 0,6-3-112 16,-6 3-32-16,7 3 0 0,-1-3-384 0,5 3-80 15,-11-3-16-15,13 5 0 0,-2 0-16 0,1 0-16 16,-12-5 0-16,16 12 0 0,-3-4 32 0,0 3 16 16,-3 1 0-16,3 1 0 0,0-1-80 0,0 5-128 15,-1-4 176-15,1 4-176 0,0 0 144 0,1-2-144 16,2 2 0-16,0-2 144 0,-2-2-144 0,0-1 0 16,-1-2 144-16,0 0-144 0,-1-2 0 0,0-1-240 15,-2-2 48-15,1-1 0 16,-11-4-608-16,10 0-112 0,-10 0-32 0,12-3-9616 0,-12 3-1920 15</inkml:trace>
  <inkml:trace contextRef="#ctx0" brushRef="#br1" timeOffset="54026.42">14360 10901 20271 0,'0'0'1792'0,"0"0"-1424"0,-6-3-368 0,6 3 0 0,-8-4 2688 0,8 4 480 16,0 0 96-16,0 0 0 0,-9 4-2320 0,9-4-480 16,0 0-80-16,-7 9-32 0,7-9-176 15,-5 12-48-15,0 4 0 0,1-3 0 0,0 4-128 0,0-2 0 16,-1 6 0-16,1 0 0 0,-1 8 352 0,-2 3-16 15,1 5 0-15,-1 3 0 0,0 6 112 0,-1 1 32 16,0-4 0-16,0-5 0 0,-1-3-288 0,1-8-64 16,0-2-128-16,2 0 192 0,1-2-192 0,-1 0 176 15,2-4-176-15,2-1 160 0,-1-2-160 0,1 0 0 16,2-2 0-16,0-14 0 16,2 16-720-16,1-6-32 0,-3-10 0 0,0 0-9856 15,8 7-1968-15</inkml:trace>
  <inkml:trace contextRef="#ctx0" brushRef="#br1" timeOffset="54409.27">14757 10486 10127 0,'0'0'448'0,"0"0"96"0,0 0-544 0,0 0 0 0,-4-6 0 0,4 6 0 16,-4-4 6016-16,4 4 1088 0,0 0 208 0,0 0 48 16,0 0-5584-16,0 0-1136 0,-1 22-208 0,1 4-48 15,2 4-64-15,2 3 0 0,0 5 0 0,1 3 0 0,2 4-64 0,-1-4 0 16,1-3-16-16,1-3 0 0,-2-3-240 0,3-4 144 15,-2 0-144-15,-1 0 128 0,0 0-128 0,-1 2 0 16,0 2 0-16,0 2 0 0,-1 3 128 0,-1 1-128 16,-1-2 0-16,0-2 128 0,-1 0-128 0,3-2 0 15,-2-2 144-15,1-4-144 0,0-2-128 0,1-8-112 16,-2-2-16-16,1-1 0 16,-1-5-544-16,2 0-112 0,2-2-32 0,-1-2-10256 15,-5-4-2064-15</inkml:trace>
  <inkml:trace contextRef="#ctx0" brushRef="#br1" timeOffset="54711.95">15467 10862 14735 0,'0'0'640'0,"0"0"160"0,0 0-640 0,0 0-160 0,0 0 0 0,0 0 0 16,0 0 4624-16,0 0 896 0,-6 10 176 0,-1-1 48 16,1-1-4608-16,-1 1-928 0,-2-1-208 0,0 3 0 15,-1-2 128-15,-2 2 16 0,-3 0 0 0,-3 2 0 16,0 5 112-16,0 4 0 0,-1 1 16 0,0 4 0 16,-3 3 80-16,2 1 16 0,1 0 0 0,0 3 0 15,1 2-176-15,1-3-48 0,2 0 0 0,1-4 0 16,3-5-144-16,-1-3 0 0,2-1 0 0,-1-7 0 15,3-3-720-15,1-4-80 0,7-6-16 0,-10 1-10128 16,0-1-2016-16</inkml:trace>
  <inkml:trace contextRef="#ctx0" brushRef="#br1" timeOffset="54925.98">15128 10941 15663 0,'0'0'1392'0,"0"0"-1120"0,0 0-272 0,0 0 0 16,0 0 4592-16,0 0 848 15,0 0 192-15,11 7 16 0,0-1-3904 0,1 2-784 0,1 3-144 0,0 0-48 16,2 4-272-16,-1 2-64 0,2 4-16 0,1 2 0 16,1 4-272-16,1-2-144 0,2 1 160 0,1 3-160 15,1-4 128-15,0 1-128 0,-1-1 0 0,2-2 0 16,-2-3-144-16,-1-2-128 0,-2-3-32 0,1-2 0 31,-3-3-624-31,0-4-128 0,-2-1-32 0,0-2 0 16,-5-3-1504-16,-1-4-304 0,-1-6-64 0,0-5-16 0</inkml:trace>
  <inkml:trace contextRef="#ctx0" brushRef="#br1" timeOffset="55360.34">15235 10415 26719 0,'-6'-9'2368'15,"6"9"-1888"-15,0 0-480 0,-5-8 0 0,-1 1 3328 0,6 7 576 16,0 0 128-16,0 0 0 0,7-4-3136 0,-7 4-640 16,15 2-128-16,1 3-128 0,1 1 0 0,3 3-128 15,0 5-16-15,3 1 0 0,1 5 144 0,2 1 0 16,2 2 0-16,-1 7 0 0,1 4 0 0,0 4 0 15,2 1 0-15,-1 3 0 0,-3-1 0 0,-1-2 0 0,0-3 0 0,1-6 0 16,-3-6 0-16,1 1 0 16,-1-4 160-16,-1 1-160 0,-1 0 320 0,0 0-48 0,-3 3 0 0,-1 1 0 15,0 3 48-15,-3 2 16 0,-2 2 0 0,-1 1 0 16,-2 1-96-16,-1-1-32 0,-3-2 0 0,-3-2 0 16,-2-2-208-16,-1-2 176 0,-3-4-176 0,-2-2 160 15,-2-1-160-15,-3-2 0 0,-2 0 0 0,-2 0 128 16,-2 0-128-16,-2 3 0 0,0-5 0 0,-1 1 0 31,-2 2-416-31,0-2-112 0,-1 1-32 0,-1-3 0 16,1-1-656-16,2-3-144 0,3-3-32 0,-3-4 0 15,-1-6-2240-15,3-4-448 0</inkml:trace>
  <inkml:trace contextRef="#ctx0" brushRef="#br1" timeOffset="56579.43">16405 10563 13823 0,'0'0'1216'0,"0"0"-960"0,0 0-256 0,0 0 0 15,0 0 2464-15,0 0 448 0,0 0 96 0,10 4 0 16,-10-4-2176-16,11 7-432 0,-11-7-80 0,9 6-32 16,-2 2 480-16,0 1 112 0,-2 2 16 0,2-1 0 15,-1 2 256-15,1 1 48 0,-1 1 16 0,1 4 0 16,-1 3 64-16,2 0 0 0,0 8 16 0,1-2 0 15,-1 2-304-15,2-3-64 0,-2 1-16 0,1-4 0 16,-1 0-400-16,0 2-64 0,-2 0-32 0,0 2 0 16,-1 3-176-16,0 1-48 0,-1 3 0 0,0 1 0 15,-1-1-64-15,-1 1-128 0,1 1 176 0,1-5-176 16,1-2 160-16,1-3-160 0,-2-6 128 0,2 1-128 16,-3-5 0-16,1-2 0 0,2-1 0 0,-1-4 0 15,0-2-384-15,0-3-176 0,-5-4-16 0,0 0-16 16,0 0-1728-16,5-12-352 0,1-1-64 0</inkml:trace>
  <inkml:trace contextRef="#ctx0" brushRef="#br1" timeOffset="57010.77">16295 10545 35823 0,'-6'-12'1584'0,"2"4"336"0,0 1-1536 16,4 7-384-16,-1-11 0 0,1 11 0 0,0 0 672 0,9-10 64 15,1 1 16-15,2 1 0 0,1 1-752 0,1 5 0 16,2-5 0-16,1 5 0 0,1-1 0 0,2 2 0 16,2 1 128-16,1 0-128 0,2 0 0 0,0 2 0 0,1 2 0 0,-1-1 0 15,-2 1 0-15,1-3 128 0,-1 0-128 0,0 3 0 16,0 1 192-16,-4 1-64 0,-2-2-128 0,-1 2 192 15,-1 1 144-15,1 2 32 0,-2-3 0 0,2 5 0 16,0 2 0-16,-1-3 0 0,0 5 0 0,-1 0 0 16,0 2-208-16,-1 1-32 0,0 1-128 0,-2 0 192 15,-3 1-192-15,-2-1 128 0,1 0-128 0,-1-1 0 16,-3 1 128-16,-3-2-128 0,-1 0 0 0,-2-2 144 16,0-1-144-16,-2-2 0 0,-3-3 0 0,-1 0 128 15,-3 1 0-15,-1-3-128 0,-1-1 192 0,-3 1-64 16,-1-1 0-16,0 1 0 0,-2-2 0 0,1 0 0 15,-2-1-128-15,0 0 128 0,0 0-128 0,-1 0 128 0,0 1 0 16,-1-2 0-16,3-2 0 0,-1 0 0 16,1-3-544-16,2-1-112 0,1 2-32 0,3-2 0 15,-1 1-1456-15,2-1-288 0,3-1-64 0,10 4-16 16,-11-1-1328-16,11 1-272 0</inkml:trace>
  <inkml:trace contextRef="#ctx0" brushRef="#br1" timeOffset="57461.08">17367 10458 29135 0,'0'0'1280'0,"0"0"288"0,-9-4-1248 0,9 4-320 0,-11-2 0 0,11 2 0 16,0 0 880-16,0 0 112 0,-9 2 32 0,9-2 0 15,0 0-704-15,-8 4-144 0,0 0-32 0,8-4 0 16,-9 5-144-16,9-5 0 0,-9 8 144 0,1 1-144 16,1 1 208-16,0-1-16 0,1 2-16 0,-2-1 0 15,0 3 336-15,-1 3 80 0,0 5 16 0,0-2 0 16,-2 2 48-16,1 5 16 0,-2 4 0 0,2 3 0 15,-2 1-96-15,1-2-32 0,0 1 0 0,0-4 0 16,2-3 32-16,1 0 0 0,0-2 0 0,2 1 0 0,2 1-256 16,1 2-64-16,1 3 0 0,2 6 0 0,2 3-96 0,4-1-32 15,-1 1 0-15,1 0 0 0,2-3-128 0,1-3 128 16,2-1-128-16,-1-6 128 0,-1-2-128 16,2-7-176-16,-1 2 48 0,2-5 0 15,-2-2-496-15,3-2-80 0,-1-2-32 0,0 0 0 16,-2 2-352-16,2-4-80 0,1-1-16 0,0-1 0 15,0 0-224-15,1-2-32 0,2 1-16 0,0-2 0 16,-1 2-1552-16,2-3-320 0,0-1-64 0,-1 0-7344 0</inkml:trace>
  <inkml:trace contextRef="#ctx0" brushRef="#br1" timeOffset="57836.59">17924 10863 18431 0,'0'0'1632'0,"0"0"-1312"0,0 0-320 0,-10 7 0 15,1-2 3984-15,1 1 736 0,2 1 144 0,-1 1 16 16,1 1-3872-16,-1-1-784 0,0 0-224 0,-3 3 0 0,-1 2 0 0,-1 0 0 16,-1 0 0-16,-3 0 0 0,-1-1 0 0,-2 4 192 15,-2-1-48-15,-1 5-16 0,0 1 208 0,-1 5 48 16,0 0 0-16,-1 3 0 0,1-3-160 0,0 2-32 16,-2 1 0-16,1-2 0 0,2 0-64 0,3-4 0 15,2 0-128-15,1-3 192 0,2-3-192 0,3-4 176 16,-1-3-176-16,3 1 160 0,3-5-336 0,1 0-64 15,5-6-16-15,0 0 0 16,0 0-2704-16,0 0-560 0</inkml:trace>
  <inkml:trace contextRef="#ctx0" brushRef="#br1" timeOffset="58078.02">17526 11005 19343 0,'0'0'1728'0,"0"0"-1392"0,0 0-336 0,0 0 0 15,0 0 3456-15,0 0 640 0,0 0 112 0,0 0 16 16,0 0-2848-16,0 0-576 0,0 0-112 0,5 16-32 16,-5-16-80-16,8 19 0 0,0-2-16 0,0 2 0 15,-1-1-208-15,3 1-32 0,1 2-16 0,1 0 0 16,1-1-304-16,1 2 128 0,2 1-128 0,1-2 0 16,-1-3 0-16,2 1 0 0,3-1 0 0,-2-1 0 31,0-3-624-31,0-2-16 0,-1-4-16 0,2-2 0 15,-1 1-240-15,0-3-32 0,-1-2-16 0,0 1 0 16,0-3-2064-16,-1-4-400 0</inkml:trace>
  <inkml:trace contextRef="#ctx0" brushRef="#br1" timeOffset="58485.51">17852 10486 23039 0,'0'0'1024'0,"-4"-6"192"0,4 6-960 0,0 0-256 0,-5-7 0 0,5 7 0 15,0 0 3792-15,0 0 720 0,0 0 144 0,0 0 16 16,0 0-3824-16,13 2-848 0,-2 3 0 0,2 1 0 15,2 5-144-15,-1 2 144 0,2 4-128 0,2 4 128 16,2 6 0-16,0 4-128 0,3 3 128 0,0 1 0 16,1 1 0-16,0-1 0 0,1 1 144 0,-1-4-144 15,-4-5 320-15,1-1-64 0,-1-4 0 0,-2-1 0 16,0-1 128-16,-1-1 0 0,-2 1 16 0,-1-2 0 16,-1 3 48-16,-1-2 0 0,-2 5 0 0,-1 1 0 15,-2 2-112-15,-3 2-16 0,-2-1 0 0,0 1 0 16,-2 2-192-16,-2-1-128 0,-2-1 128 0,-2 0-128 15,-3-3 0-15,-2-3 0 0,-2-2 0 0,-1-3 0 16,0-2 0-16,-1-4 0 0,0 1-160 0,-4-1 160 16,1-3-1536-1,-3-3-208-15,-2 2-48 0,-3-8-16192 0</inkml:trace>
  <inkml:trace contextRef="#ctx0" brushRef="#br1" timeOffset="64422.97">8159 12138 5919 0,'0'0'256'0,"0"0"64"0,0 0-320 0,0 0 0 0,0 0 0 0,0 0 0 16,0 0 272-16,0 0-16 0,7-6 0 0,-7 6 0 15,8-7 352-15,-8 7 64 0,7-6 16 0,-7 6 0 16,6-7 976-16,-2 5 192 0,-4 2 32 0,0 0 16 15,0 0-64-15,0 0-16 0,0 0 0 0,0 0 0 16,0 0-480-16,0 0-112 0,0 0-16 0,0 0 0 16,0 0-320-16,0 0-64 0,0 0 0 0,0 0-16 15,0 0-208-15,0 0-32 0,0 0-16 0,0 0 0 16,0 0 16-16,7 14 0 0,-3-2 0 0,-2 3 0 0,0 0 128 0,-2 2 16 16,1 3 16-16,2 5 0 0,-1 3-160 0,1 2-48 15,-1 3 0-15,2-3 0 0,0-1-80 16,1-3-32-16,-1-1 0 0,0 2 0 0,0-2-96 0,0 2 0 15,0 1-16-15,0 3 0 0,-2 3-160 0,0 4-16 16,-1 1-128-16,-1 4 192 0,0 1-192 0,0-1 128 16,0-1-128-16,1-7 0 0,-1-6 128 0,2-3-128 15,-1-3 0-15,2-3 144 0,0-7-144 0,1-1 0 16,0 0 0-16,2-5 0 0,0 1-272 0,2-3 16 0,-8-5 0 16,9 4 0-1,-1-1-320-15,-8-3-64 0,10-1-16 0,-1-2 0 16,-9 3-2160-16,9-7-416 0</inkml:trace>
  <inkml:trace contextRef="#ctx0" brushRef="#br1" timeOffset="64992.24">8088 12194 34319 0,'-15'-9'1520'15,"4"5"320"-15,1-1-1472 0,1 1-368 0,9 4 0 0,0 0 0 0,-4-6 560 0,4 6 32 16,1-11 16-16,3 1 0 0,2-1-384 0,2-2-80 15,1 2-16-15,3 0 0 0,1 1-128 0,0-1 0 16,0 1 0-16,2-1 0 0,0 0 0 0,2 0 128 16,0-1-128-16,3 2 0 0,1 1 208 0,-1 1-32 15,3 0-16-15,-1 2 0 0,1 1 16 0,1 1 0 16,-1 1 0-16,1 0 0 0,-1 2 16 0,1 1 16 16,-2 0 0-16,0 3 0 0,-1-1-80 0,-2 2-128 15,1 1 176-15,-2 2-176 0,-2-1 144 0,-2 2-144 0,-1 1 0 0,-1 3 144 16,1 1-144-16,-1-1 0 0,-3 2 0 15,0 3 0-15,-1-2 0 0,-2 3 0 0,-1 0 0 0,-1 0 0 16,0 1 128-16,-1 3-128 16,-1-4 0-16,-2 3 128 0,-1 0-128 0,0 0 128 0,-3-2-128 0,-1 3 128 15,-2-5 0-15,-2 3-128 0,1-5 192 0,-2 1-64 16,-2 0 16-16,-1-2 0 0,0-1 0 0,-1-1 0 16,-3-7-144-16,0 2 160 0,-1-1-160 0,-3 1 160 15,-1-2-160-15,-2 1 128 0,-1 0-128 0,0-1 128 16,1 0-128-16,0 0 0 0,-2 0 0 0,4 2-176 15,2-1-144-15,1 1-16 0,-1-3-16 0,3 0 0 16,3-2-48 0,2 1-16-16,2 0 0 0,10-3 0 0,-9 1-32 15,9-1-16-15,0 0 0 0,0 0 0 0,0 0-1616 0,0 0-320 0,0 0-64 16</inkml:trace>
  <inkml:trace contextRef="#ctx0" brushRef="#br1" timeOffset="65543.7">9337 11986 4607 0,'0'0'400'0,"0"0"-400"0,0 0 0 0,0 0 0 16,0 0 4672-16,-6-7 832 0,6 7 192 0,0 0 16 15,-6-9-4016-15,6 9-800 0,0 0-176 0,0 0-16 16,2-10-128-16,-2 10-32 0,0 0 0 0,0 0 0 15,0 0-128-15,0 0-32 0,0 0 0 0,0 0 0 16,0 0 80-16,0 0 16 0,0 0 0 0,0 0 0 16,-11 0 64-16,0 2 16 0,-2 1 0 0,1 2 0 15,-1 2 0-15,1 3 0 0,-1 2 0 0,-1 1 0 16,1 0-16-16,-2 4 0 0,0 6 0 0,-1 1 0 16,2 6-96-16,1 4 0 0,0 2-16 0,1 6 0 0,0 1-144 15,2 0-32-15,-1-4 0 0,2-5 0 0,1-3-96 16,2-2-32-16,1-3 0 0,-1 4 0 0,1 0-128 0,1 0 0 15,-1 0 144-15,2 2-144 0,2 2 0 0,1 0 0 16,0-3 0-16,3 1 128 0,-1-4-128 0,4 0 0 16,1-1 0-16,1-3 0 0,-1-3-160 0,3-1 0 15,2 0 0-15,1-3 0 0,0-3-96 0,3-1-32 16,-1 2 0-16,1-5 0 16,0 0-304-16,1-2-64 0,1-1-16 0,1-2 0 15,0-1-528-15,-1 0-96 0,0-2-32 0,2 2-9088 16,-1-1-1808-16</inkml:trace>
  <inkml:trace contextRef="#ctx0" brushRef="#br1" timeOffset="65958.78">9979 12465 21183 0,'-11'-2'944'0,"5"2"192"0,-3-3-912 0,-1 3-224 0,1 0 0 0,2 3 0 0,0-1 2848 0,7-2 528 15,-8 4 96-15,8-4 32 0,-10 6-2704 0,1 1-544 16,1 1-96-16,0 1-32 0,0-1-128 0,0 3 0 16,0-2 0-16,2 2 0 0,-2 1 0 0,-1 0 0 15,0 2 0-15,-3 2 0 0,2 1 144 0,-2 5 0 16,-2 1 0-16,1 4 0 0,-3 3 336 0,0 3 64 16,-1 4 16-16,2-1 0 0,0 1-208 0,-2-6-32 15,2-2-16-15,-1-2 0 0,2-5-176 0,2-2-128 16,2-4 144-16,2-2-144 0,1-6 0 0,7-8-208 15,-2 8 16-15,2-8 0 16,0 0-1536-16,0 0-320 0,0 0-48 0,0 0-12448 0</inkml:trace>
  <inkml:trace contextRef="#ctx0" brushRef="#br1" timeOffset="66228.58">9601 12527 36223 0,'0'0'1600'0,"0"0"336"0,0 0-1552 0,0 0-384 0,0 0 0 0,0 0 0 15,0 0 448-15,0 0 0 0,13 5 0 0,-2 1 0 16,1 1-448-16,1 3 0 0,0 2 0 0,0 0 0 16,-1-2 0-16,1 5 0 0,0-1 0 0,0 6 0 15,0 0 0-15,0 1 0 0,-1 1 0 0,1 2 0 16,-1 1 0-16,-1-1 0 0,0 2-176 0,-1-2 176 0,2-1-384 15,0 0 16-15,-1-3 0 0,0-3 0 16,-2-4-160-16,3 0-48 0,-2-3 0 0,2-3 0 16,0 0-608-16,-1 1-128 0,-2-3-32 0,1 1-12464 15</inkml:trace>
  <inkml:trace contextRef="#ctx0" brushRef="#br1" timeOffset="66560.2">10168 12948 31327 0,'-12'-4'2784'0,"4"0"-2224"0,-1-3-560 0,2 4 0 15,7 3 2560-15,0 0 384 0,0 0 96 0,0 0 16 16,0 0-2592-16,11 13-464 0,-1 1-192 0,2-1 16 15,0 0 48-15,2-3 0 0,-1 1 0 0,0-1 0 16,-1-1-80-16,0 2-16 0,-2-1 0 0,-1 2 0 16,-9-12 96-16,11 10 128 0,-11-10-208 0,10 16 80 15,-5-2 128-15,-1 1 0 0,-2-1-144 0,-2 2 144 16,-3-2 0-16,0 3 0 0,-1 3 0 0,-1-2 0 16,0 1-160-16,0 1 160 0,-2 0-208 0,1-1 80 15,-3-2-496 1,1-1-80-16,0-2-32 0,0-1 0 0,2-4-1984 0,-2-2-400 0,-1-3-80 0,9-4 0 0</inkml:trace>
  <inkml:trace contextRef="#ctx0" brushRef="#br1" timeOffset="66867.17">10525 12588 8287 0,'0'0'736'0,"0"0"-592"0,0 0-144 0,0 0 0 15,0 0 5632-15,0 0 1088 0,0 0 208 0,0 0 48 16,3 12-5232-16,0 1-1040 0,1 2-224 0,2 2-32 16,0 4-128-16,2 1-32 0,0 3 0 0,2 3 0 15,2 1-96-15,0 1 0 0,-1-1-16 0,1-1 0 16,0-1-176-16,0-2 0 0,-2-3 0 0,0-3 128 15,1-2-128-15,-2-4 0 0,-1-1 0 0,-2-3 0 32,1 0-368-32,-1-2-96 0,1-1-32 0,-2-2 0 15,-5-4-656-15,8 4-144 0,1-1-32 0,-1-2 0 0,-8-1-2240 0,10-1-448 0</inkml:trace>
  <inkml:trace contextRef="#ctx0" brushRef="#br1" timeOffset="67143.13">11061 12580 16575 0,'0'0'736'0,"0"0"160"0,-12 5-720 0,0 1-176 16,-1 4 0-16,0 4 0 0,0 6 4944 0,0 6 960 15,-1 8 192-15,-1 6 48 0,0 7-5056 0,-1 4-1088 16,-1-3 0-16,-1-1-208 0,0-5 208 0,-2-4-144 15,1 1 144-15,-2 7-128 0,1 0 128 0,-1 7 0 16,2 0 0-16,-1 1-128 0,2-1 128 0,1-7-128 16,0-9 128-16,3-7-128 0,2-5 0 0,2-5 0 0,0-3 0 0,4-3 0 15,1-4-176-15,1 0-16 0,4-10-16 0,0 0 0 32,0 5-1904-32,0-5-384 0,0 0-80 0</inkml:trace>
  <inkml:trace contextRef="#ctx0" brushRef="#br1" timeOffset="67619.42">11063 12069 26719 0,'0'0'2368'0,"0"0"-1888"15,0 0-480-15,0 0 0 0,0 0 1728 0,0 0 256 16,0 0 64-16,0 0 0 0,8-4-1712 0,-8 4-336 15,13 0 0-15,0 7 0 0,-1-1 0 0,1 5 0 16,0 3 0-16,1 4 128 0,2 6 0 0,1 4 0 16,0 5 0-16,1 3 0 0,0 1 0 0,1 1 0 0,-1 1 0 0,1-5 0 15,-2-4 48-15,-1-4 0 16,-2-3 0-16,1 1 0 0,-2-2 128 0,0 5 16 0,-1-3 16 16,-1 4 0-16,1 6-80 0,0 0-32 0,-2 5 0 0,-1 1 0 15,-2 0-224-15,-2 3 144 0,-1-7-144 0,-3-2 128 16,-1-4-128-16,-1-2 0 0,0-4 144 0,-3 0-144 15,-1-3 176-15,-2-2-48 0,1 1 0 0,-1-1 0 16,0 1-128-16,1-4 160 0,1-1-160 0,0-2 160 16,-1-1-304-16,2-1-64 0,0-5-16 0,4-6 0 31,0 0-1744-31,0 0-336 0,0 0-80 0</inkml:trace>
  <inkml:trace contextRef="#ctx0" brushRef="#br1" timeOffset="68025.85">11874 12542 32655 0,'0'0'1440'0,"0"0"304"0,-9-5-1392 0,1 4-352 15,8 1 0-15,0 0 0 0,0 0 736 0,0 0 80 0,0 0 16 0,0 0 0 16,0 0-672-16,0 0-160 0,0 0 0 0,0 0 0 16,0 0 160-16,0 0 0 0,0 0 0 0,12-4 0 15,-3 1 240-15,2 1 48 0,-2-1 16 0,1 0 0 16,2 0 112-16,1 0 32 0,3 0 0 0,1 1 0 15,1-2 16-15,1-3 0 0,2 2 0 0,3 1 0 16,2 2-240-16,0-1-64 0,0 0 0 0,1 2 0 16,1 1-192-16,-1 1-128 0,-1 2 128 0,0 0-128 15,-2 2-224-15,-2-4-112 0,-3 4-32 0,0-3 0 16,-4 0-2000 0,0 2-416-16,-2 1-80 0,-2-3-13088 0</inkml:trace>
  <inkml:trace contextRef="#ctx0" brushRef="#br1" timeOffset="68329.67">11979 12750 28559 0,'0'0'2544'0,"0"0"-2032"0,0 0-512 0,7-6 0 16,1 4 2368-16,4-1 368 0,4 3 80 0,2 0 0 16,1-1-2256-16,4 1-560 0,1-3 0 0,4 3 0 15,0-1 0-15,1 0 0 0,-3 1 0 0,2 0-192 31,-1-2-336-31,-1 2-80 0,-1 0-16 0,-2-4 0 16,-2 2-1744-16,-1 1-336 0,-1-1-80 0,-3 0-10496 0</inkml:trace>
  <inkml:trace contextRef="#ctx0" brushRef="#br1" timeOffset="68811.98">12988 12115 17503 0,'0'0'1552'0,"0"0"-1232"0,0 0-320 0,0 0 0 16,0 0 2768-16,0 0 496 0,0 0 112 0,0 0 16 15,0 0-2112-15,0 0-400 0,-4 10-96 0,1 3-16 16,2 3-336-16,0 3-80 0,-1 4-16 0,2 3 0 15,2 4-128-15,-2 1-16 0,0 3-16 0,0-3 0 16,-2 0 96-16,2-3 32 0,0-2 0 0,0-3 0 16,0 2 192-16,0 1 32 0,0 0 16 0,-1 3 0 15,1 3 32-15,1 2 0 0,2 4 0 0,-1 1 0 16,1 0-256-16,0-1-64 0,-1-3 0 0,2 2 0 16,0-4-256-16,1-3-176 0,-1-7 32 0,0-5 0 15,0-2-560-15,0-4-96 0,-1-3-32 16,0-3 0-16,-3-6-1776 15,0 0-352-15,7 2-80 0</inkml:trace>
  <inkml:trace contextRef="#ctx0" brushRef="#br1" timeOffset="69247.45">12922 12059 40191 0,'-6'-9'1792'0,"6"9"352"0,0 0-1712 0,0 0-432 0,-3-8 0 0,3 8 0 0,0 0 400 0,7-11 0 15,2 3 0-15,0 2 0 0,0 1-400 0,0 1-176 16,3 0 16-16,-1 1 0 0,0-2 160 0,2 1-192 16,0 2 192-16,0 0-192 0,3 2 192 0,0 4-128 0,1-1 128 0,0 3-128 15,-2 2 0-15,1 3 0 0,-2-2 0 0,1 4 0 16,-1-4 128-16,-1 5-160 0,0-1 160 0,-1 3-160 15,-2-2 160-15,1 3 0 0,-4 0 0 0,1 1 0 16,-1 1 0-16,-2-1 0 0,0-1 0 0,0 1 0 16,-1 2 0-16,0-1 144 0,-1-1-144 0,1 3 0 15,-2-2 0-15,1 0 0 0,-2-2 0 0,-1 1 0 16,-1-6 0-16,-3 1 0 0,-1-1 0 0,-2-3 0 16,-2-1 0-16,-1-2 0 0,-1-1 0 0,-3 1 0 15,-3-2 160-15,0 1-160 0,-1-4 128 0,-3 4-128 16,-3-2 192-16,1 2-64 0,-2 2 0 0,0-2 0 15,-1 1-128-15,2 1 160 0,0-1-160 0,-1 0 160 16,1-2-160-16,0-1 0 0,3-3 0 0,3-1 0 16,1-1-528-16,5-1 16 0,3 0 0 0,9 3 0 15,0 0-1728-15,0 0-352 0,0 0-64 0</inkml:trace>
  <inkml:trace contextRef="#ctx0" brushRef="#br1" timeOffset="69794.42">13947 11943 26895 0,'0'0'1184'0,"0"0"256"0,0 0-1152 0,0 0-288 0,0 0 0 0,0 0 0 16,0-7 992-16,0 7 144 0,0 0 16 0,0-6 16 16,0 6-656-16,0 0-128 0,0 0-16 0,0 0-16 0,0 0-224 0,-10 0-128 15,1 0 160-15,-1 4-160 16,0 1 0-16,0 0 0 0,-1 0 0 0,-1 2 0 0,-2-3 224 0,0 3-48 16,-1 3-16-16,0-1 0 0,-2-3 320 0,0 6 64 15,-1 6 16-15,1 2 0 0,-2 3 160 0,2 8 48 16,2 7 0-16,-2 4 0 0,1 6-256 15,2-2-64-15,1 3 0 0,1-2 0 0,2-10-320 0,1-2-128 16,1-2 0-16,3-3 0 0,1-2 0 0,1 1 0 16,0-2 0-16,2 3 0 0,1-1-256 0,3 1 48 15,1 0 16-15,1 0 0 0,1 0-32 0,2-1 0 16,1 2 0-16,2-5 0 16,0 1-288-16,4-1-64 0,2-2-16 0,1-3 0 15,3 1-1440-15,2-6-272 0,2 1-64 0,1-3-16 0</inkml:trace>
  <inkml:trace contextRef="#ctx0" brushRef="#br1" timeOffset="70395.62">14426 12482 3679 0,'0'0'320'0,"0"0"-320"0,0 0 0 0,0 0 0 16,0 0 6064-16,0 0 1136 0,1-10 224 0,-1 10 64 15,3-8-5504-15,-3 8-1104 0,2-8-224 0,-2 8-32 16,0 0-64-16,0 0-16 0,0 0 0 0,0 0 0 16,0 0-128-16,0 0-32 0,-12 7 0 0,1-1 0 15,-5 0-144-15,-1 3-48 0,-1 0 0 0,-3 4 0 16,-2-3 48-16,-2 7 0 0,-3 0 0 0,-2 7 0 15,0 0 32-15,2 6 16 0,-1 0 0 0,3 0 0 16,1 2-64-16,3-1-16 0,1 3 0 0,4-2 0 16,2-4-208-16,2-2 0 0,1-3 0 0,1-4 0 15,4-5-688-15,0-8-176 0,1 1-32 0,6-7-16 16,0 0-2544-16,0 0-512 0,0 0-112 16,-2-26-16-16</inkml:trace>
  <inkml:trace contextRef="#ctx0" brushRef="#br1" timeOffset="70627.64">14038 12559 20271 0,'0'0'1792'0,"0"0"-1424"15,0 0-368-15,0 0 0 0,0 0 2720 0,0 0 480 16,0 0 80-16,0 0 32 0,8-5-2112 0,-8 5-432 16,11-3-64-16,-1 2-32 0,-10 1 112 0,17 8 32 15,-1 1 0-15,-1 3 0 0,2 2-336 0,3 2-64 16,-1 3-16-16,1 0 0 0,1 4-400 0,0 2 128 15,1 0-128-15,0 1 0 0,-1 2 0 0,0-2 0 0,-2 1 0 0,0 0 0 16,-3-4-144-16,0 0-112 0,0-8-32 0,-3 0 0 31,-1-2-288-31,1-4-64 0,0-4-16 0,1 1 0 16,-1-4-352-16,1-2-64 0,3-2-16 0,-1-1-13696 0</inkml:trace>
  <inkml:trace contextRef="#ctx0" brushRef="#br1" timeOffset="70980.89">14710 12026 41007 0,'-7'-9'1808'0,"7"9"384"0,0 0-1744 0,0 0-448 0,0 0 0 0,0 0 0 0,0 0 192 0,0 0-64 16,12 5 0-16,0 4 0 0,0 2-320 0,-2 6-64 16,0 2 0-16,1 7-16 0,1 8 272 0,-1 4-192 15,1 5 192-15,0 5-160 0,-2-3 160 0,1-2 0 16,-2-7 0-16,0-1 0 0,-1-5 0 0,0 0 144 16,-2 0-16-16,1 3-128 0,-2 1 208 0,0 2-64 15,0 5-16-15,0 2 0 0,1 0-128 0,0 0 0 0,1-4 144 16,-2-3-144-16,0-2 0 0,0-5 0 0,1-2 0 15,-1-3 128 1,0-6-576-16,1-1-128 0,0-4 0 0,-2 0-16 16,-1-5-2000-16,-3-8-400 0,3 9-80 0,-3-9 0 0</inkml:trace>
  <inkml:trace contextRef="#ctx0" brushRef="#br1" timeOffset="71289.17">15263 12540 16575 0,'0'0'1472'0,"-3"-4"-1168"0,-1-1-304 0,-1 1 0 0,0 1 6320 0,5 3 1200 16,0 0 240-16,0 0 48 0,0 18-6160 0,2-2-1248 15,0 5-240-15,3-3-160 0,0 4 0 0,3 3-176 16,1 2 0-16,0-1 0 16,0 1-192-16,2-1-32 0,0 1-16 0,1-2 0 15,-1-3-256-15,-1-4-48 0,-1 0-16 0,-1-2 0 16,0-2-144-16,-2-1-16 0,-1-5-16 0,-5-8 0 16,6 6-48-16,-6-6 0 0,0 0 0 0,0 0 0 15,11-2-1472-15,1 0-288 0,0-6-64 0</inkml:trace>
  <inkml:trace contextRef="#ctx0" brushRef="#br1" timeOffset="71544.95">15753 12546 23951 0,'0'0'2128'0,"-9"0"-1696"0,-3 0-432 0,-1 3 0 15,-1-2 3808-15,1 3 672 0,1 3 144 0,1 6 32 16,1 0-3648-16,0 6-736 0,-4 3-144 0,3 8-128 15,0 4 0-15,0 5 0 0,-1 6 0 0,-1 0 0 16,-2 1 0-16,0-4 0 0,-1-5 0 0,1-4 0 16,-2-4-144-16,0-3 16 0,0-1 0 0,0 2 0 15,-2-6-32-15,1 4 0 0,-1 2 0 0,-1-2 0 16,2 1 160-16,2-3 0 0,3-1-144 0,1-2 144 16,2-4-640-16,1-3-48 0,2-3-16 0,2-2 0 15,1-2-1680-15,4-6-352 0,0 0-64 0,0 0-10896 16</inkml:trace>
  <inkml:trace contextRef="#ctx0" brushRef="#br1" timeOffset="72005.92">15792 11990 21183 0,'0'0'1888'0,"0"0"-1504"0,-4-8-384 0,4 8 0 16,0 0 2640-16,0 0 464 0,0 0 96 0,0 0 0 15,0 0-2576-15,0 0-624 0,0 0 0 0,0 0 0 16,0 0 0-16,0 0 0 0,0 0 0 0,0 0 0 15,0 0 192-15,4 10 112 0,-4-10 16 0,5 13 0 16,-5-13 288-16,9 18 64 0,-1 1 16 0,3 0 0 16,-1 5 144-16,2 6 16 0,1 2 16 0,2 5 0 15,2 3-112-15,2 1-32 0,-2 0 0 0,-1-3 0 16,1-1-320-16,-1-5-64 0,0-6-16 0,-2-1 0 16,-1-1-320-16,0 0 0 0,-1 0 0 0,-2-1 0 15,-1 3 0-15,-2 0 0 0,-2 6 0 0,0-2 0 0,-1 0 0 0,-1 1 144 16,-1 0-144-16,0-2 0 0,-2-2 0 0,0 1 0 15,-3-2 0-15,1-4 0 0,-2-1 0 0,-2-2 0 16,0 0 0-16,1-4 0 16,-2 0-368-16,-1-4-128 0,-1 0-16 0,-2-2-16 15,-4 0-496-15,0-1-80 0,-2 2-32 0,-2-1 0 16,-2 1-2448-16,-1-4-480 0</inkml:trace>
  <inkml:trace contextRef="#ctx0" brushRef="#br1" timeOffset="72422.11">16604 12089 23951 0,'0'0'2128'0,"0"0"-1696"0,0 0-432 0,0 0 0 16,0 0 3104-16,0 0 544 0,-4 13 96 0,3 1 32 15,1 6-2944-15,1 4-592 0,1 6-112 0,0 7-128 16,1 5 128-16,1 1-128 0,-2 4 0 0,2-8 0 15,-4-4 144-15,0-3-144 0,0 0 128 0,0-2-128 0,-1-2 0 0,0 2 128 16,-1 3-128-16,0 1 0 0,-1 0 128 0,0 1-128 16,1-1 0-16,1 1 128 0,-1-1-128 0,1-4 0 15,0-4 144-15,-1-1-144 0,1-3-192 0,1-8-128 16,3 1 0-16,-1-5-16 16,1-3-576-16,-3-7-112 0,0 0-32 0,0 0-9424 15,0 0-1872-15</inkml:trace>
  <inkml:trace contextRef="#ctx0" brushRef="#br1" timeOffset="72797.82">16656 12029 34095 0,'0'0'1504'0,"-2"-12"320"0,-4 0-1456 0,4 2-368 0,2 10 0 0,0 0 0 15,6-12 2512-15,4 3 432 0,1 2 96 0,2 3 16 32,-1 1-2816-32,1 0-560 0,-1 2-128 0,1-2 0 0,0 0 192 0,1 2 64 0,1 2 0 0,-1-1 0 15,0 0 0-15,2 2 16 0,0-1 0 0,0 3 0 16,0 1 176-16,0-2-208 0,-2 2 80 0,0 2 128 16,1-1-256-16,-2 3 64 0,0-2 0 0,0 2 16 15,0 1 176-15,-3 1 0 0,1-1 0 0,-2 2 0 16,-1 2 0-16,-2 2 0 0,-1 1 0 0,-1 2 128 0,-2 2-128 0,-4 0 0 15,0 3 0-15,-3 0 0 0,-3 1 0 0,-1 0 0 16,-3-2 0-16,-1 1 0 0,-2-5 0 0,0 2 0 16,-2-1 0-16,1-3 0 0,-3-4 0 0,-1 0 0 15,1 0 0-15,-2-3 176 0,0-1-176 0,0 0 128 16,0-1-128-16,0-4 128 0,-1 1-128 0,3-1 0 16,3-4 0-16,-1 0 0 15,1 0-640-15,3-2-16 0,3-2 0 0,1-5 0 16,2 0-2416-16,2-3-496 0</inkml:trace>
  <inkml:trace contextRef="#ctx0" brushRef="#br1" timeOffset="73250.1">17626 11944 29487 0,'0'0'2624'0,"0"0"-2112"0,-5-9-512 0,0 4 0 16,5 5 2624-16,-7-4 432 0,7 4 80 0,0 0 0 16,-9 1-2592-16,9-1-544 0,-9 5 0 0,0 2-160 15,0-1-160-15,-2 1-48 0,0 3 0 0,-2 1 0 16,-2 2 48-16,-2 1 16 0,0 3 0 0,-1 1 0 0,-3 3 304 0,-1 5 0 15,0 4 0-15,0 3 0 0,0 3 528 0,-1 3 112 16,5 3 32-16,0 1 0 0,-2-1-128 0,2-3-32 16,1-5 0-16,2-3 0 0,-1-4-96 0,3 1-32 15,1-2 0-15,3 0 0 0,0 3-384 16,1 1 0-16,0 5 128 0,3-4-128 0,2 3 0 0,1 1 0 16,0 0 144-16,2-1-144 0,3 0 0 0,1-2 0 15,1-4 0-15,3-2 0 0,1-4 0 0,2-5 0 16,0 0-144-16,2-1 144 0,3-6-192 0,-2 2 16 15,2-1 16-15,0-1 0 0,-1-3-128 0,2 0-32 16,-1-1 0-16,0-1 0 16,-1-4-256-16,0 3-48 0,-2 3-16 0,0-5 0 15,-2 2-1456-15,0-3-288 0,-1 1-64 0,-10-2-12704 0</inkml:trace>
  <inkml:trace contextRef="#ctx0" brushRef="#br1" timeOffset="73719.78">17656 12512 25791 0,'0'0'2304'0,"0"0"-1856"16,0 0-448-16,0 0 0 0,0 0 3056 0,0 0 512 15,0 0 96-15,12 8 32 0,0 0-2832 0,-2 1-560 0,-10-9-112 0,14 16-32 16,1 1 32-16,-1 4 16 0,1-1 0 0,-1 4 0 16,-1 3-208-16,-1-1 0 0,-1 2 0 15,1 0 0-15,0 0-160 0,-2-1-80 0,-1-2-16 0,0-2 0 31,-2-2-192-31,0-2-32 0,-2-3-16 0,0-1 0 16,0-5-192-16,2-1-32 0,-1 0-16 0,2-3 0 16,-8-6-1504-16,12 4-320 0,-2-3-48 0</inkml:trace>
  <inkml:trace contextRef="#ctx0" brushRef="#br1" timeOffset="74000.64">18197 12512 32255 0,'0'0'1424'0,"-10"-4"304"0,-2-1-1392 0,0 3-336 0,1 4 0 0,-1 5 0 0,-1 1 2976 0,1 6 528 16,0 3 96-16,1 6 32 0,-4 2-3168 0,0 9-624 16,-2 6-128-16,-2 5-32 0,-1 3 160 0,-3 2 32 15,0-1 0-15,-2-5 0 0,-1-5-208 0,1-2-48 16,1-4 0-16,-1-3 0 0,0-3 224 0,2-1 160 15,-1 0-208-15,5-1 80 0,0 0 128 0,2-2 0 16,2-1 0-16,2-1 128 0,1-4-128 0,3-4-160 16,2 0 160-16,3-5-208 15,4-8-1712-15,0 0-352 0,0 0-64 0,0 0-13856 0</inkml:trace>
  <inkml:trace contextRef="#ctx0" brushRef="#br1" timeOffset="74497.28">18227 11919 6447 0,'0'0'576'0,"0"0"-576"15,0 0 0-15,0 0 0 0,0 0 6528 0,0 0 1216 16,0 0 224-16,0 0 48 0,8 12-6368 0,0 0-1280 15,0-3-368-15,1 1 144 0,1-1-144 0,2 3 0 16,0 4 0-16,1-5 0 0,1 5 0 0,0 1 192 16,2 0-192-16,1 4 192 0,0 6 0 0,0 3 16 15,1 3 0-15,0 2 0 0,1 3 384 0,-1 0 80 16,0-1 16-16,-1 0 0 0,-2-6 32 0,-1-2 16 0,-1-3 0 16,-1-1 0-16,-1 1-160 0,-2-3-16 0,1 3-16 0,-4 2 0 15,-1 2-224-15,1 5-64 0,-4 3 0 0,1-2 0 16,-3 1 0-16,-2-1 0 0,0-1 0 0,-2-1 0 15,-1-5-96-15,-2-3-32 0,-1-2 0 0,-1-4 0 16,-1 0-128-16,-3-3 128 0,-2-1-128 0,0-2 128 16,-3-1-128-16,-2 0 0 0,-1 1-192 0,-2-1 192 31,-2 0-2496-31,-2-1-384 0</inkml:trace>
  <inkml:trace contextRef="#ctx0" brushRef="#br2" timeOffset="92466.22">7625 13688 14735 0,'0'0'1312'0,"-5"-1"-1056"0,5 1-256 0,0 0 0 15,-8-1 1984-15,2 2 352 0,6-1 64 0,0 0 16 31,-8 3-2416-31,8-3-576 0,0 0-64 0,0 0 0 0,0 0-576 16,0 0-128-16,0 0 0 0,0 0-16 0,0 0 800 0,0 0 176 0,-4 1 16 0,4-1 16 0,0 0 592 16,0 0 112-16,-4-3 32 0,4 3 0 15,-2-1 960-15,2 1 208 0,0 0 48 0,0 0 0 16,0 0-240-16,0 0-32 0,-6-1-16 0,6 1 0 0,0 0-288 0,0 0-48 16,0 0-16-16,0 0 0 0,0 0-288 0,0 0-64 15,0 11-16-15,0 2 0 0,0 2-240 0,2-2-48 16,-1 1-16-16,0 2 0 0,1 2-32 0,-1 2-16 15,-1 1 0-15,-1-1 0 0,1 3 336 0,2 1 64 16,2 5 0-16,-3-3 16 0,1-2-48 0,0-2-16 16,2-1 0-16,0-2 0 0,-1-1-144 0,1 1-16 15,0 1-16-15,-2 4 0 0,1-1-80 0,-1 7-16 16,1 4 0-16,0 4 0 0,-1 3-48 0,1 0-16 16,-2 1 0-16,0-3 0 0,2-2-256 0,0-7 0 15,-2-6 0-15,0-3 0 0,1-5 160 0,-1-1-32 0,-1-5 0 16,1 1 0-16,2 0-128 0,-2-2 0 0,0-1-160 0,-1-8 160 31,0 0-720-31,0 0-48 0,0 0-16 0,0 0 0 16,0 0-1920-16,0 0-384 0,0 0-80 0</inkml:trace>
  <inkml:trace contextRef="#ctx0" brushRef="#br2" timeOffset="93107.7">7511 13630 11055 0,'0'0'976'0,"-8"-6"-784"16,-1 0-192-16,0 1 0 0,9 5 3712 0,0 0 688 15,-7-7 144-15,7 7 16 0,0 0-3408 0,0 0-704 16,0 0-128-16,4-10-16 0,-4 10-64 0,0 0-16 16,10-7 0-16,-10 7 0 0,0 0 144 0,11-4 16 15,-11 4 16-15,10-2 0 0,-10 2 160 0,11-2 16 0,-2 2 16 0,1 0 0 16,-10 0-112-16,0 0-32 15,13 0 0-15,-2 0 0 0,-11 0-64 0,12 0 0 0,-1-1-16 0,2 0 0 16,0 2 32-16,3-1 16 0,1 0 0 0,2 0 0 16,2 0-96-16,1 1-32 0,2-2 0 0,1 2 0 15,1-1-144-15,1 2-16 0,-1 2-128 0,0 2 192 16,-2-2-192-16,-2 1 128 0,-2 3-128 0,-4 0 0 16,0 1 192-16,-2 0-64 0,-1 2-128 0,-2-1 192 15,-3 0-192-15,1 2 0 0,-1 0 0 0,0 0 0 16,-3 1 160-16,0 0-160 0,0 0 160 0,0 0-160 15,-1-1 160-15,0 1-160 0,-1 2 160 0,-2 0-160 16,0 3 192-16,-1 0-48 0,0-1-16 0,0 1 0 16,0-1 0-16,-1 3 0 0,0-7 0 0,-2 1 0 15,-1 2-128-15,0-4 0 0,-1-1 0 0,1 2 0 16,-2-5 128-16,-3 0-128 0,-2 0 128 0,1-2-128 0,-1 1 128 0,1-3-128 16,-2 4 128-16,-2-3-128 0,-3-3 144 0,-1 2-144 15,-2 0 160-15,-1 0-160 0,-2 1 128 0,-2-2-128 16,0 2 0-16,-1 0 144 0,0 1-144 0,0 0 0 15,0 1 0-15,1 0 0 0,0 1 0 0,3 0 0 16,1 0 0-16,2 0 0 16,1-2-336-16,2-1-112 0,2-1 0 0,-1-1-11712 15,0-2-2320-15</inkml:trace>
  <inkml:trace contextRef="#ctx0" brushRef="#br2" timeOffset="96211.43">8603 13622 24991 0,'0'0'1104'0,"0"0"240"0,0 0-1088 0,0 0-256 0,0 0 0 0,0 0 0 15,0 0 512-15,0 0 32 0,0 0 16 0,0 0 0 16,0 0-16-16,0 0 0 0,0 0 0 0,0 0 0 16,0 0-176-16,7-8-48 0,-7 8 0 0,0 0 0 15,0 0-48-15,0 0-16 0,0 0 0 0,0 0 0 16,0 0 256-16,0 0 64 0,0 0 0 0,-9 1 0 16,-2-1 32-16,1 4 16 0,-1 1 0 0,1 1 0 15,-2 3 80-15,0 3 32 0,1-1 0 0,-1 6 0 16,0 1-336-16,1 5-64 0,-1 3-16 0,1 1 0 15,1 3-128-15,-1 1-48 0,1 3 0 0,0-2 0 16,-1-4-144-16,2 0 128 0,0-2-128 0,1-2 128 0,-2 1-128 0,-1 1 0 16,2 2 144-16,0 3-144 0,1 4 0 15,0 7 144-15,2 5-144 0,1 2 0 0,1 2 144 0,1-7-144 16,3-2 0-16,0-7 144 0,1-10 80 0,2 0 16 16,1-4 0-16,1 0 0 0,0-2-32 0,2-1 0 15,1-1 0-15,1-2 0 0,1-2-208 0,2-1 144 16,1 1-144-16,3 0 128 0,1 1-416 0,0-1-96 15,2-1 0-15,-1 3-16 16,2-2-704-16,-1 2-144 0,0-1-32 0,-1 0-10048 16,-1-1-2000-16</inkml:trace>
  <inkml:trace contextRef="#ctx0" brushRef="#br2" timeOffset="96861.3">8665 14272 16575 0,'0'0'1472'0,"-3"-10"-1168"0,-1 1-304 0,4 9 0 16,0-7 4480-16,0 7 848 0,0 0 176 0,0 0 16 15,0 0-4416-15,14 7-880 0,-1 3-224 0,2 5 0 16,-1 3 0-16,0 4-256 0,-1 5 48 0,2 3 16 16,0 0 16-16,0 2 16 0,0-1 0 0,-2-6 0 15,-1-1 160-15,0-3 0 0,-2-4 0 0,2 0 0 16,-2-2 0-16,1-2-128 0,-1-3 128 0,1 0 0 15,-1-3-224-15,2 1 32 0,0-4 16 0,1 1 0 16,0 1-480-16,0-4-112 0,-1-1 0 16,-1-1-16-16,0 0-1712 0,0-1-352 0,0-1-64 0,-2-4-16 0</inkml:trace>
  <inkml:trace contextRef="#ctx0" brushRef="#br2" timeOffset="97127.15">9272 14145 28559 0,'0'0'2544'0,"-8"-2"-2032"15,-1 2-512-15,0 3 0 0,-1 5 2016 0,0 3 304 16,1 4 64-16,0 4 16 0,-1 5-2112 0,-1 7-416 16,0 7-96-16,-2 5-16 0,-2 5 240 0,1 0-176 0,-2-5 176 15,-1-1-160-15,-1-8 160 0,0 0 0 16,-2-1 0-16,2 2 0 0,1 3 0 0,0 5 0 0,0 4 0 0,0-1 0 15,0 3 0-15,0-4 0 16,2 0 160-16,0-9-160 0,2-6 0 0,1-4 0 0,1-5 0 0,2-4 0 31,3-3-368-31,0 1-160 0,1-5-48 0,1-1 0 16,2 0-1872-16,2-9-384 0,0 0-80 0</inkml:trace>
  <inkml:trace contextRef="#ctx0" brushRef="#br2" timeOffset="97477.64">9380 13883 37151 0,'-8'-21'1648'0,"6"12"336"0,-1 2-1600 16,3 7-384-16,0 0 0 0,0 0 0 0,0 0 176 0,0 0-48 16,8 17-128-16,1 5 192 0,-1 4-400 0,0 0-96 15,0-2-16-15,-1 1 0 0,3-2 192 0,-1 2 128 16,-1 0-192-16,-1 2 192 0,0 0 0 0,-1 3 0 16,0 4 0-16,-1 5 144 0,0 4 0 0,0 2 0 15,0 3 0-15,1-2 0 0,-2-2-144 0,1-6 160 0,-1-7-160 0,1-4 160 16,-1-6-160-16,1-3 192 0,-1-1-192 0,1-1 192 15,0 1-192-15,-1-4 0 0,0 0 0 0,1-1 0 32,2-3-1360-32,2-1-304 0,1-2-64 0,1 1-13200 0</inkml:trace>
  <inkml:trace contextRef="#ctx0" brushRef="#br2" timeOffset="97757.47">10159 14180 14735 0,'0'0'1312'0,"0"0"-1056"0,-12-7-256 0,0 5 0 0,2-1 3328 0,1 3 592 16,-2 1 128-16,1 3 32 0,-2 3-3040 0,2-1-592 15,-1 5-128-15,-1 4-32 0,-1 6 32 0,-1 5 0 16,-2 0 0-16,-1 7 0 0,0 6-64 0,0 0 0 15,-1 0 0-15,-1-5 0 0,-2-2 144 0,0-5 32 16,0-5 0-16,2 0 0 0,0-2-128 0,2-2-32 16,2-1 0-16,0-3 0 0,4-2-272 0,0-2 0 15,3-2 0-15,8-8 0 16,-5 7-1792-16,5-7-256 0,0 0-48 0,0 0-16 0</inkml:trace>
  <inkml:trace contextRef="#ctx0" brushRef="#br2" timeOffset="97965.22">9839 14227 21183 0,'0'0'1888'0,"0"0"-1504"0,0 0-384 0,0 0 0 16,0 0 3856-16,5 17 704 0,4 2 144 0,2 3 32 16,2 3-3792-16,1 4-752 0,3-2-192 0,4 5 0 15,1 1 0-15,2-3 0 0,1-4 144 0,1-2-144 16,-2-3 0-16,1 0 0 0,0-2 0 0,0 1 0 15,-3-3-128-15,-1-2-112 0,-2-2-16 0,1 0 0 16,-3-2-2032-16,-2-3-400 0,-2 0-96 16</inkml:trace>
  <inkml:trace contextRef="#ctx0" brushRef="#br2" timeOffset="98380">10101 13793 38063 0,'-6'-10'1680'0,"6"10"368"0,0 0-1648 15,0 0-400-15,0 0 0 0,0 0 0 0,0 0 192 0,9 12-32 16,1 3-16-16,3 4 0 0,2 3-320 0,2 4-64 0,1 2-16 0,1 2 0 16,0-3 64-16,0-3 16 0,1-5 0 0,2-2 0 15,3-1 176-15,1-2-128 0,0 0 128 0,0 2-128 16,0 2 128-16,1-2 0 0,-1 2 0 0,-1 4 0 16,-3-1 256-16,-1 5 16 0,0 4 16 0,-1 3 0 15,-2-1 112-15,-1 5 32 0,-2 3 0 0,0-2 0 16,-2 4-176-16,0-8-48 0,-3-4 0 0,-1-2 0 15,-3-1-208-15,-2-3 144 0,-1 1-144 0,-3 2 128 16,-2-3-128-16,-2 3 0 0,-1 2 0 0,-2 0 0 16,-1-2 0-16,-1-1-144 0,-1-4 144 0,-2 0-208 15,-2-3-64-15,-2-5-16 0,0-1 0 0,0-8 0 16,-1-2-1872-16,1-4-368 0,0-9-80 0</inkml:trace>
  <inkml:trace contextRef="#ctx0" brushRef="#br2" timeOffset="98722.03">10891 13930 16575 0,'0'0'736'0,"0"0"160"0,0 0-720 0,0 0-176 16,0 0 0-16,0 0 0 0,0 0 4912 0,0 0 944 0,2 14 192 0,1 3 32 16,4-3-4864-16,2 2-960 0,2 1-256 0,0 2 0 15,2 1 0-15,0 3 0 0,-1-2 0 0,0 5 0 16,-2 2 0-16,-1 7 0 0,1 1 0 0,-4 3 0 16,-1 4 0-16,-1 2 0 0,-3 0 0 0,-2-5 0 15,-1-3 0-15,-2-3 0 0,-2-8 0 0,0-1 0 16,-1-3 0-16,2-1 0 0,0 0 0 0,0-4 0 15,0-1 0-15,1-2 0 0,0-4-176 0,4-10 176 32,-4 9-848-32,4-9-48 0,0 0-16 0,0 0-9856 0,0 0-1968 0</inkml:trace>
  <inkml:trace contextRef="#ctx0" brushRef="#br2" timeOffset="99120.2">10812 13967 20271 0,'-3'-24'896'0,"1"7"192"0,-4-4-880 0,4-1-208 15,2 3 0-15,1 2 0 0,0 4 4848 0,3 0 912 16,1 2 192-16,3 3 48 0,1-4-4912 0,2 4-960 16,2-1-128-16,1 3-192 0,2-2 192 0,1 3-208 15,2-2 80-15,3 3 128 0,1 0-208 0,1 3 80 16,3 1 128-16,-1 2-208 0,0 4 80 0,0 0 128 15,-2 5-208-15,0 0 80 0,-3 4-64 0,-2 0 0 16,-2 4 0-16,-2 3 0 0,-4 3 192 0,-1 1-192 0,-3 0 192 0,0 0-192 16,-2-4 192-16,-2-1 0 0,-3-2 160 15,0 1-160-15,0-4 192 0,-3-1-48 0,-2 1-16 0,0-3 0 16,1 0-128-16,-1 0 160 0,-1-1-160 0,1-1 160 16,0 0-160-16,-2-2 128 0,0 0-128 0,-3-1 128 15,1-4-128-15,-1 2 160 0,-1-3-160 0,-2-2 160 16,-1 2-160-16,-2-3 192 0,-1-3-192 0,-1 2 192 15,-1-2-192-15,-1 1 0 0,1-2 0 0,-2 0-176 16,0 0-336 0,1 0-64-16,1 1 0 0,0 0-16 15,4-1-1584-15,2 2-320 0,1-3-64 0,12 5-7360 0,0 0-1472 0</inkml:trace>
  <inkml:trace contextRef="#ctx0" brushRef="#br2" timeOffset="99512.14">11702 13760 13823 0,'0'0'608'0,"5"-8"128"0,-1-4-592 0,0 3-144 15,-1 0 0-15,1 3 0 0,1-1 4368 0,-5 7 848 16,6-8 160-16,1 3 48 0,-7 5-4304 0,0 0-864 15,0 0-256-15,0 0 128 0,0 0-128 0,0 0 0 16,0 0 0-16,0 0 0 0,-4 11 0 0,-2 4 0 0,-4 1 0 0,-1 5 0 16,-2 2 192-16,-3 5 16 0,-2 0 0 0,-2 6 0 15,-2 0 272-15,0-1 48 0,-2-6 16 0,4 2 0 16,-3-3-96-16,4 0-32 0,-1 0 0 0,3 1 0 16,2 2-96-16,2 4 0 0,1 6-16 0,1 4 0 15,2 1-48-15,3 3 0 0,1 0 0 0,1-4 0 16,1-7-128-16,2-3-128 0,-1-7 144 0,2-2-144 15,2-4 192-15,0 0-48 0,1-3-16 0,1 0 0 16,0 0-128-16,1 0-176 0,2-2 48 0,2 0 0 31,1-2-384-31,3 0-64 0,1-1 0 0,2-1-16 16,2 1-368-16,1-3-80 0,-1-1-16 0,0 0 0 0,0-2-1664 0,1 2-336 16,-1-4-64-16</inkml:trace>
  <inkml:trace contextRef="#ctx0" brushRef="#br2" timeOffset="100463.58">12211 13665 30399 0,'0'0'2704'0,"-7"-7"-2160"0,1 2-544 0,6 5 0 16,0 0 1856-16,0 0 256 0,0 0 48 0,0 0 16 16,0 0-1936-16,0 0-384 0,0 0-80 0,0 0-16 15,6 11 112-15,1 0 128 0,2 2-208 0,2 3 80 16,1 5 128-16,1 4-160 0,0 2 160 0,2 4-160 0,2 6 160 0,2 2 0 15,-2 3 160-15,1-6-160 0,2-5 256 0,-1-1-64 16,1-2 0-16,0 0 0 0,-2 2 16 0,1 4 0 16,1 4 0-16,-3 4 0 0,-1 3-64 0,-3 4-16 15,-2 0 0-15,-2-3 0 0,-2-2-128 0,-3-6 0 16,-2-4 0-16,-2-5 128 0,-2-5 16 0,-2 0 0 16,0-2 0-16,-1 1 0 0,-3-2 16 0,-1 3 0 15,-2-1 0-15,0-1 0 0,-2 1-160 0,0-3 192 16,0 0-192-16,0-3 192 0,0-4-416 0,-2 0-80 15,0-6-16-15,-2-1 0 16,-3-3-1408-16,-1-3-304 0,-4-3-48 0,1-3-13280 0</inkml:trace>
  <inkml:trace contextRef="#ctx0" brushRef="#br2" timeOffset="101100.14">12857 14194 21183 0,'0'0'944'0,"0"0"192"0,0 0-912 0,7-5-224 16,-7 5 0-16,8-5 0 0,-1 1 4144 0,4 1 784 16,-1 1 144-16,2 0 48 0,1 2-4304 0,0-1-816 15,1 0-256-15,2-1 0 0,0 1 256 0,2 0 0 16,0-1 0-16,2 1 0 0,-1 0 0 0,1 0 0 0,-1-1 0 0,1 1 0 16,-2 0-144-16,-1 1 16 15,-1 0 0-15,-1 0 0 16,0 0-352-16,-2 0-64 0,0 0-16 0,1 1 0 15,-1 0-416-15,0 2-96 0,0-3-16 0,2 1 0 16,-1 0-256-16,0 1-64 0,-1-2-16 0,0 1 0 16,2 0-1520-16,-1 1-288 0,-1-2-64 0,-2 1-16 0</inkml:trace>
  <inkml:trace contextRef="#ctx0" brushRef="#br2" timeOffset="101379.33">13033 14426 38015 0,'0'0'1680'0,"0"0"352"0,0 0-1632 0,0 0-400 0,7-6 0 0,2 2 0 0,3 0 544 0,1 1 32 15,1 2 0-15,2 0 0 0,1-1-576 0,1 4 0 16,1-1 0-16,1 3 0 0,1-2 0 0,0 2 0 16,0 3 0-16,-1-3 0 0,1 1-128 0,-1 0-96 15,-3 3-16-15,0 0 0 16,-2 0-464-16,0 1-112 0,-1-1-16 0,2 1-10272 0,-1-3-2064 0</inkml:trace>
  <inkml:trace contextRef="#ctx0" brushRef="#br2" timeOffset="105599.82">14019 14010 19119 0,'0'0'832'0,"0"0"192"0,0 0-816 0,0 0-208 16,-9-1 0-16,9 1 0 0,0 0 1184 0,0 0 192 15,0 0 32-15,0 0 16 0,0 0-544 0,0 0-112 16,-5 12-32-16,5-12 0 0,0 0-160 0,0 0-16 16,0 0-16-16,1 6 0 0,1 2-160 0,2 0-48 15,0 1 0-15,0 0 0 0,0 0-48 0,0 0-16 0,0 3 0 0,1 10 0 16,-1-2 112-16,0 3 32 0,1 2 0 0,-1 4 0 16,0 3 48-16,-3 6 16 15,2 3 0-15,0 3 0 0,-2 0-288 0,0-1-48 0,-1-4-16 0,1-5 0 16,2-5-128-16,-3-3 192 0,0-4-192 0,1-1 192 15,2-3-192-15,-2-2 160 0,-1-3-160 0,0-1 160 32,0-12-528-32,3 11-96 0,-2-1-32 0,-1-10-9680 0,0 0-1952 0</inkml:trace>
  <inkml:trace contextRef="#ctx0" brushRef="#br2" timeOffset="106033">13903 13997 35007 0,'-8'-32'3120'0,"4"10"-2496"0,0-6-496 0,3 3-128 0,4 5 1680 0,3 0 320 15,3 4 64-15,7 2 16 0,5-2-1760 0,1 3-320 16,3-1 0-16,-1 2-192 0,1 1 48 0,0 0 16 15,2 2 0-15,1 1 0 0,-1 4-16 0,0 0 0 16,-1 3 0-16,1 2 0 0,-1 1 144 0,-2 3 0 16,1 3 0-16,-1 2-128 0,-2 1 128 0,0 0-160 0,0 2 160 0,-1 2-160 15,-1-1 160-15,-2 4 0 16,-1-1 128-16,0 3-128 0,-3-1 0 0,-1 0 0 0,0 1-160 0,-1 3 160 16,-2-3-144-16,-3 3 144 0,-3-5 0 0,-2-1-144 15,0-3 144-15,-4 0 0 0,0-3 0 0,-2 2 0 16,-1 1 0-16,-2-1 0 0,-3-2 0 0,-2-1 0 15,-4 1 0-15,1-2 0 0,-4 1 0 0,-2 1 128 16,-2-4-128-16,-2 1 0 0,-1-1 0 0,-3-2 128 16,0-1-128-16,0 0 0 0,0 0 0 0,2-2 0 15,1-2 0-15,1 0-128 0,1-1 128 0,4 0-128 16,1-2-240-16,2 0-32 16,3 1-16-16,1-3 0 0,1 1-1472 0,3 0-288 15,9 4-64-15,0 0-7936 0,0 0-1600 0</inkml:trace>
  <inkml:trace contextRef="#ctx0" brushRef="#br2" timeOffset="106586.06">15074 13690 20271 0,'0'0'1792'0,"-3"-11"-1424"0,0 2-368 0,1 1 0 16,2 8 3392-16,0 0 624 0,0-9 112 0,0 9 32 15,0 0-3264-15,0 0-656 0,2-8-240 0,-2 8 176 16,0 0-176-16,0 0 0 0,0 0 0 0,0 0 0 16,0 0 0-16,0 0-144 0,0 0 144 0,-7 2 0 15,-4 2-160-15,1 2 160 0,-1 1-128 0,-2 6 128 16,-1 4 0-16,-3 5 144 0,-3 4 0 0,0 6 0 15,-3 5 480-15,-1 2 80 0,-4 3 32 0,1-2 0 0,1-3-240 16,1-3-48-16,0-3-16 0,3-1 0 0,4 0-224 0,2 0-32 16,2 2-16-16,3 5 0 0,4 2 32 0,1 5 0 15,4 6 0-15,0-1 0 0,2-3-192 0,3-3 160 16,1-8-160-16,1 0 160 0,0-7-160 0,1-2 192 16,0-3-192-16,2-2 192 0,0-1-192 0,1-1 160 15,3 1-160-15,1-2 160 16,0 0-480-16,2-1-112 0,4-1-16 0,1 0 0 15,3-1-592-15,1 0-128 0,2-2-32 0,1-3 0 16,-3 0-2160-16,1-3-432 0,8 0-96 0,-5-6-16 0</inkml:trace>
  <inkml:trace contextRef="#ctx0" brushRef="#br2" timeOffset="106885.88">15353 14219 30399 0,'-10'-1'2704'0,"0"2"-2160"0,0 3-544 0,-2 4 0 16,-2 3 1760-16,-1 6 240 0,0 4 48 0,-1 5 16 15,-1 4-1712-15,-1 3-352 0,-1 2 0 0,2 0 0 0,-2 2-128 0,1-5 128 16,-1-6 0-16,2-2 0 16,1-5 0-16,1-2 0 0,2-4 0 0,1 0 0 15,1-1 0-15,-1-1 0 0,2-2 0 0,0-3 0 16,4-1-512-16,6-5-16 0,-9 3-16 0,9-3-10240 16,0 0-2048-16</inkml:trace>
  <inkml:trace contextRef="#ctx0" brushRef="#br2" timeOffset="107103.4">15088 14284 41055 0,'0'0'1824'0,"0"0"368"0,0 0-1744 0,0 0-448 0,0 0 0 0,4 20 0 15,2 2 224-15,5 4-32 0,1 4-16 0,2 0 0 16,3 1-176-16,1-1 0 0,3-2 0 0,0-5-176 15,0 0 0-15,-1-4 0 0,1-5 0 0,0 0 0 32,0-1-704-32,0 0-144 0,0-1-16 0,0-1-16 15,0 0-1760-15,-2-2-368 0,-1-1-64 0</inkml:trace>
  <inkml:trace contextRef="#ctx0" brushRef="#br2" timeOffset="107423.5">15724 13849 35007 0,'-6'-20'3120'0,"2"8"-2496"15,-4 1-496-15,3 2-128 0,2 3 2080 0,3 6 400 16,0 0 80-16,0 0 0 0,1 12-1984 0,3 6-384 15,1 6-192-15,3 3 160 0,3 10-320 0,0-3-64 16,1-3-16-16,0 0 0 0,0-2 240 0,-1 1 0 16,2-3 0-16,-1 6-144 0,-1 1 144 0,-2 3 0 15,-3 4 0-15,-1 1-128 0,1 3 128 0,-2 0 0 16,0-5 0-16,-2-1 0 0,1-5 0 0,-1-4-128 0,1-4 0 0,0-4 0 31,-1-6-592-31,2-1-112 0,-1-1-32 0,-1-7 0 16,2 2-2224-16,-4-9-448 0,4 4-96 0</inkml:trace>
  <inkml:trace contextRef="#ctx0" brushRef="#br2" timeOffset="107681.36">16115 14232 22111 0,'0'0'976'0,"0"0"208"16,-6-9-944-16,1 2-240 0,5 7 0 0,0 0 0 0,0 0 5728 0,0 0 1104 16,6 13 208-16,4 2 64 0,2 3-5888 0,1 3-1216 15,2 2-128-15,0 5-96 16,1 0-160-16,1 6-16 0,0 1-16 0,1-2 0 16,2-4-272-16,-3-2-48 0,-1-5-16 0,0-3 0 15,-2-3-480-15,-1-4-112 0,1 1 0 0,-3-1-16 16,0-3-1200-16,-2-1-256 0,-1-4-32 0,-1 0-6608 15,1-2-1312-15</inkml:trace>
  <inkml:trace contextRef="#ctx0" brushRef="#br2" timeOffset="107919.82">16621 14270 32255 0,'0'0'2864'0,"-12"2"-2288"0,-2 2-576 0,0 5 0 15,-1 3 2816-15,2 6 464 0,0 7 96 0,2 5 16 16,-1 3-2624-16,0 2-528 0,0 1-112 0,1 1 0 16,-2-10-128-16,0 2 0 0,-1 1 0 0,1 1 128 15,0 1-128-15,0 3-160 0,-2 1 160 0,0 3-208 16,1 3-96-16,1 1-16 0,0 1 0 0,1-3 0 31,2-5-560-31,1-6-112 0,2-7-32 0,2-4 0 0,1-5-432 16,3-4-80-16,1-10-32 0,0 0-9264 0,0 0-1856 0</inkml:trace>
  <inkml:trace contextRef="#ctx0" brushRef="#br2" timeOffset="108351.23">16450 13637 6447 0,'-9'-7'576'0,"0"-1"-576"15,-1 3 0-15,10 5 0 0,-10-6 6656 0,10 6 1216 16,0 0 240-16,0 0 48 0,0 0-6496 0,0 0-1280 16,0 0-384-16,16 7 144 0,1 1-144 0,3 3 0 15,2 3-192-15,3 8 192 0,-1 4 0 0,1 5 0 0,2 7 0 0,2 4 0 16,0 2 0-16,0 0 160 0,-3-3-32 0,1-6-128 15,-2-6 208-15,0-3-64 0,-2-2-16 0,-2 0 0 16,-2-5 320-16,-2 5 64 0,-2-3 16 0,-1 3 0 16,-2 4 112-16,0 4 32 0,-3 2 0 0,0 4 0 15,-1 1-256-15,-1 0-48 0,0 2-16 0,-2-6 0 16,-1-4-208-16,-1-2-144 0,-2-4 192 0,-1-2-192 16,-3-1 160-16,-1 1-160 0,-2-5 128 0,1 0-128 15,-4 0 160-15,-1-1-160 0,-3 1 192 0,-1-1-192 16,-2-1 160-16,1-3-160 0,-2 1 128 0,0-1-128 15,0 1 0-15,-1-3-304 0,-1-2 48 0,0-2 16 16,-2-2-1504-16,0-5-304 16,0-2-64-16,0-4-14688 0</inkml:trace>
  <inkml:trace contextRef="#ctx0" brushRef="#br2" timeOffset="108919.29">17397 13795 28095 0,'0'0'1248'0,"0"0"256"0,-4-6-1200 0,4 6-304 16,0 0 0-16,0 0 0 0,0 0 1088 0,0 0 176 15,0 0 16-15,-5 9 16 0,1 6-992 0,2 4-304 16,2 2 128-16,2 2-128 0,0 2 160 0,4 4-32 15,-1-1-128-15,0 1 192 0,0-2 384 0,2 1 64 16,-2 0 0-16,0 5 16 0,0 1-272 0,1 5-48 16,-2 5-16-16,-1 2 0 0,0 3-176 0,-2-3-144 15,-1-2 192-15,0-5-192 0,0-3 208 0,0-5-64 16,0-6-16-16,0-4 0 0,2-3 0 0,-1-4-128 16,0-3 192-16,1-2-64 15,-1-3-688-15,0-1-144 0,-1-5-16 0,0 0-10112 16,0 0-2032-16</inkml:trace>
  <inkml:trace contextRef="#ctx0" brushRef="#br2" timeOffset="109305.13">17350 13730 29487 0,'-4'-14'2624'0,"3"5"-2112"0,-2-2-512 0,2 2 0 15,1 1 3216-15,2 2 544 0,-2 6 96 0,11-8 32 16,1 1-3104-16,2 3-608 0,2 1-176 0,2 1 0 16,3-3 0-16,-1 4-256 0,3 2 64 0,0 2 0 15,2 1 192-15,0 2-176 0,-1 1 176 0,2 3-160 16,-1 2 160-16,-1 2-208 0,-2 2 80 0,-1 1 128 0,-2 2-128 0,-2-2 128 16,-4 3 0-16,-2-1 0 0,-5 5 0 0,-1 0-176 15,-2 4 176-15,-3-3-128 16,-3-1 128-16,1-1 0 0,-2-3 0 0,-1-1 0 0,-3-1 0 0,1-4 0 15,0-1 0-15,-1 0 0 0,-1-2 0 0,2-1 0 16,1-1 0-16,-1 0 0 0,-1-1 0 0,-1-1 0 16,0-3 128-16,-1 0-128 0,-2 1 128 0,0-1-128 15,-1-2 128-15,-1 1-128 0,-2 0 128 0,-1-3-128 16,1 0 160-16,0-2-160 0,-3 2-160 0,4-1-128 16,0 0-32-16,1-1 0 15,1 0-1472-15,1-1-288 0,3 2-64 0,9 1-14128 0</inkml:trace>
  <inkml:trace contextRef="#ctx0" brushRef="#br2" timeOffset="109701.9">18264 13631 28559 0,'-3'-4'2544'0,"1"0"-2032"0,2 4-512 0,0 0 0 16,0 0 1840-16,0 0 272 0,0 0 48 0,0 0 16 0,0 0-1792 0,-10 3-384 15,1 1 0-15,9-4 0 0,-10 7 0 16,1 3-128-16,1 1 128 0,-1 4-128 0,-2-1 128 0,0 4-160 15,-2 6 160-15,0 6-160 0,-3 0 160 0,-1 8 0 16,-3 3 0-16,1 0 0 0,-2 2 208 0,1-4 128 16,2-8 32-16,1 0 0 0,0-1 192 0,3 2 32 15,2-1 16-15,2 3 0 0,1 4-208 0,1-1-32 16,1 4-16-16,3 2 0 0,1-3-192 0,1-1-32 16,4-2-128-16,1-6 192 0,3-2-192 0,1-3 176 15,3-5-176-15,1-2 160 0,1-3-416 0,1 1-64 0,0-4-32 0,3-3 0 31,1 1-528-31,1-2-96 0,2 1-32 0,-1 0 0 16,2 0-1152-16,0 0-224 0,-2 0-48 0</inkml:trace>
  <inkml:trace contextRef="#ctx0" brushRef="#br2" timeOffset="110048.9">18286 14180 28559 0,'0'0'2544'0,"0"0"-2032"0,0 0-512 0,0 0 0 0,0 0 2080 0,0 0 320 15,0 0 64-15,8 14 16 0,1-1-2048 0,1 0-432 16,1 3 0-16,0 1 0 0,1 4 0 0,3 2 0 16,2 2 192-16,-1 0-48 0,4 1-144 0,-2 1 128 15,1-2-128-15,0-2 128 0,-1 0-128 0,1-3 0 16,-4 0 0-16,0-4 0 16,-1-2-576-16,-1-2 0 0,-3-2 0 0,1-2 0 15,-3 0-448-15,-2 0-64 0,-6-8-32 0,7 5 0 16,-7-5-2464-16,0 0-512 0</inkml:trace>
  <inkml:trace contextRef="#ctx0" brushRef="#br2" timeOffset="110303.93">18847 14197 22111 0,'0'0'1968'0,"-12"-2"-1584"0,-3 0-384 0,1 2 0 0,-3 2 4912 0,0 8 896 0,0 5 176 0,0 7 32 16,2 6-4704-16,-1 6-944 0,-1 7-192 0,-1 2-48 16,-2 6-128-16,2-5 0 0,-2-2-160 0,4-4 160 15,0-5-320-15,2 1 48 0,1 1 0 0,1-2 0 16,1 2 96-16,2 0 32 0,0 5 0 0,1 0 0 0,3-6 144 16,1 1 0-16,0-1 0 0,2-1 0 15,0-10-304-15,2-2-16 0,3-2-16 0,0-4 0 16,0-5-2224-16,3-5-432 0</inkml:trace>
  <inkml:trace contextRef="#ctx0" brushRef="#br2" timeOffset="110752.9">18854 13623 29487 0,'-7'0'2624'0,"-3"0"-2112"0,1 1-512 0,9-1 0 16,-9 6 2496-16,9-6 384 0,0 0 64 0,-4 13 32 15,4-13-2464-15,2 19-512 0,0 2 0 0,3 5 0 16,3-2-192-16,3 3 192 0,2 4-192 0,2 3 192 16,2 1 192-16,3 2 176 0,2-2 16 0,3-2 16 15,1-6 192-15,1-2 48 0,-1-4 0 0,0 0 0 16,-1-1-320-16,0 1-48 0,-2 0-16 0,0 4 0 0,-4 0-64 16,-1 3 0-16,-2 4-16 0,-3 5 0 15,-3 5 16-15,0 1 16 0,-3 0 0 0,0-1 0 0,-2-3-208 0,0-2 144 16,-2-6-144-16,1-4 128 0,-2-2-128 0,2-2 0 15,0-2 0-15,1-1 0 0,-2-2 0 0,0-1 192 16,-2-1-192-16,-2 2 192 0,-2-5-192 0,-1 4 160 16,-1 3-160-16,-2-5 160 0,-3 1-416 0,-2-1-64 15,-2-3-32-15,-4-3 0 16,-4-2-2368-16,-8-7-480 0</inkml:trace>
  <inkml:trace contextRef="#ctx0" brushRef="#br3" timeOffset="150079.34">7878 15494 23903 0,'0'0'1056'0,"0"0"224"0,0 0-1024 0,0 0-256 15,0 0 0-15,0 0 0 0,0 0 624 0,0 0 80 16,0 0 0-16,0 0 16 0,0 0-592 0,0 0-128 16,0 0 0-16,0 0 0 0,0 12 0 0,0-6 0 15,0 1-128-15,0-1 128 0,0 2 0 0,2 1 0 16,-2 0 0-16,1 3 0 0,-1 0 720 0,1 9 112 15,2-4 0-15,-1-2 16 0,1-2 240 0,1-2 32 16,-4-11 16-16,5 19 0 0,0 0-352 0,1 1-64 16,-1 4-16-16,1 2 0 0,0 8-352 0,0 0-80 0,-1 6-16 15,1 4 0-15,-3 6-256 0,0-3 128 0,-3-4-128 16,0-5 0-16,-1-7 128 0,-2-4-128 16,-1 0 0-16,0-4 0 0,0-2 0 0,1 0 0 0,-3-3 128 0,2 1-128 15,0 0 0-15,1-1 128 0,-1-2-128 0,0-2 0 16,-1-2-192-16,-1-2-128 0,-2-2-48 0,8-8 0 31,-10 3-2432-31,1-6-480 0</inkml:trace>
  <inkml:trace contextRef="#ctx0" brushRef="#br3" timeOffset="150629.68">7790 15504 13823 0,'0'0'1216'0,"0"0"-960"15,0 0-256-15,0 0 0 0,-6-6 2144 0,6 6 384 16,-5-7 80-16,5 7 16 0,-4-9-1648 0,3 3-320 15,1-6-64-15,0 4-16 0,0-1 368 0,3 1 64 16,-1-2 16-16,2-1 0 0,1 2-256 0,2-1-32 16,-2 2-16-16,3 1 0 0,1 0-256 0,2 0-48 0,0 1-16 15,2 2 0-15,3-3-272 0,0 1-128 16,-2 0 0-16,0 3 128 0,1 0-128 0,-4 0 160 0,2 1-160 0,0-1 160 16,0 2 0-16,0-1 0 0,-1 2 0 0,-1 2 0 15,-11-2-16-15,13 5 0 0,-2 0 0 0,0 0 0 16,-11-5 16-16,12 10 0 0,-2-1 0 0,-1 0 0 15,-1 3-160-15,0 1 192 0,0 2-192 0,-1 0 192 16,1 0-192-16,-1 2 0 0,-2 0 144 0,1 0-144 16,0 1 0-16,-1-1 0 0,1-2 0 0,-2-2 0 15,0 2 0-15,-1-4 144 0,1-2-144 0,-3 1 0 16,-1-10 224-16,-1 9-64 0,1-9-16 0,-4 11 0 16,-1-3 144-16,-2 1 32 0,1-3 0 0,-2 2 0 15,-1 0-80-15,-2 1-16 0,0 0 0 0,-3 0 0 16,0 0-96-16,-2 1-128 0,0-3 176 0,-3 4-176 15,0-2 128-15,-1 0-128 0,-1-1 0 0,2 2 0 0,-2-2 0 0,0-1 0 16,0-1 0-16,0 1 0 0,0-1-144 0,2-1-96 16,1-1-16-16,1 0 0 15,-2-1-512-15,5-1-96 0,1 0-32 0,3-2 0 16,1-2-2112-16,9 2-448 0,0 0-64 0</inkml:trace>
  <inkml:trace contextRef="#ctx0" brushRef="#br3" timeOffset="151114">8565 15324 11967 0,'0'0'528'0,"10"-7"112"0,-4-2-512 0,-6 9-128 0,5-10 0 0,2 5 0 16,1-1 2688-16,-8 6 496 0,7-7 96 0,-7 7 32 16,0 0-2192-16,8-5-432 0,-8 5-96 0,0 0-16 15,0 0-256-15,0 0-48 0,8-5-16 0,-8 5 0 16,0 0 256-16,0 0 64 0,0 0 0 0,0 0 0 16,0 0 96-16,-8-2 32 0,-1 2 0 0,1 2 0 15,-2 2-192-15,-1-2-16 0,0 5-16 0,-1 3 0 16,-1-1-48-16,0 6-16 0,-1-2 0 0,1 5 0 0,0 2-112 15,-1 4-32-15,1 4 0 0,0 4 0 0,0 1-112 0,0-2-32 16,0-2 0-16,2-2 0 0,-1-1-128 0,0-4 128 16,2 1-128-16,-1 1 128 0,2 1-128 0,0 4 160 15,0 1-160-15,1 1 160 0,0 6-160 0,3 2 0 16,1 0 144-16,3 1-144 0,-2 2 208 0,1-4-16 16,0-4-16-16,2-6 0 0,0-2-16 0,2-3 0 15,0-3 0-15,2 0 0 0,1 0-32 0,2-1 0 16,1 2 0-16,1 1 0 0,1 3-128 0,2 1 0 15,0 1 0-15,1 1 0 16,1-1-416-16,2 0-16 0,1-3 0 0,0-1 0 16,0 1-544-16,-1-6-112 0,1-2-32 0,3-2 0 15,-3-3-1888-15,-1-4-384 0,4-4-80 0,0-7-7632 0</inkml:trace>
  <inkml:trace contextRef="#ctx0" brushRef="#br3" timeOffset="151415.69">8736 16004 31327 0,'-5'-5'2784'0,"5"5"-2224"0,0 0-560 0,0 0 0 16,0 0 2128-16,0 0 320 0,0 10 64 0,4 2 16 15,1-1-2352-15,3 4-480 0,2 0-80 0,3 1-32 16,2-2 224-16,2 1 32 0,0-1 16 0,2-1 0 0,1-1 144 0,-1 0 0 16,1 2-144-16,-2-1 144 0,-1-5 0 0,-1 3 0 15,-1 3 0-15,0-1 0 0,-4 0 0 0,0 1 0 16,-3 0 0-16,0 1 0 0,-2-1-160 0,-1-1 160 16,0-1-208-16,-1-1 80 15,0 3-2288-15,-4-14-448 0,4 13-80 0,-4-13-32 0</inkml:trace>
  <inkml:trace contextRef="#ctx0" brushRef="#br3" timeOffset="151715.23">9275 15942 35359 0,'0'0'1568'0,"-9"0"320"0,-1 4-1504 0,3 3-384 0,0 5 0 0,1 7 0 16,-1 9 256-16,2 0-32 0,0 1 0 0,-1 1 0 16,0-3-480-16,-1 2-112 0,1-6-16 15,-1 2 0-15,-2-4 192 0,1 4 48 0,1 0 0 0,-3 5 0 16,0 5 144-16,0 3 0 0,-2 2 160 0,-1 0-160 16,-2 3 512-16,2-1 0 0,0-5 0 0,0-6 0 15,0-5-128-15,0 0-32 0,0-8 0 0,0 1 0 16,1-1-224-16,1 0-128 0,0-5 128 0,2 1-128 15,0 0-1152-15,3-3-320 0,0-2-48 16,6-9-13776-16</inkml:trace>
  <inkml:trace contextRef="#ctx0" brushRef="#br3" timeOffset="152113.97">9517 15437 34495 0,'0'0'1536'0,"0"0"304"0,-8 2-1472 0,8-2-368 0,-6 7 0 0,3 3 0 16,3 3 496-16,3 3 16 0,2 2 16 0,2 4 0 15,0 2-528-15,2 0-144 0,1-3-16 0,0 0 0 16,0 0 160-16,1 1-208 0,-3-2 80 0,1 3 128 16,0 2 0-16,-1 8 0 0,-3 3 0 0,-1 8 0 15,-3 7 0-15,-2 3 0 0,-2-1 144 0,-1-5-16 16,-2-7-128-16,-1-7 192 0,1-6-64 0,1 0 0 15,1-7 0-15,0 0 0 0,0-1 0 0,1 1 0 16,2 0-128-16,0-3 0 0,-1 2 0 0,2-1 0 16,2-3-1600-16,0-2-352 15,1-1-64-15,-3-13-12256 0</inkml:trace>
  <inkml:trace contextRef="#ctx0" brushRef="#br3" timeOffset="152434.54">10277 15817 35247 0,'0'0'1552'0,"0"0"336"0,-9-1-1504 0,0 4-384 0,9-3 0 0,-10 7 0 15,0 4 288-15,4 2-16 0,-1 1 0 0,1 3 0 16,-3 5-272-16,0 4 0 0,-4 4 0 0,-2 3-144 16,0 1 144-16,-1-4 0 0,0-1 0 0,-1-5-128 15,-2-2 128-15,-2-3 0 0,-3-2 0 0,1-2 0 16,-2 1 0-16,0 1 0 0,2-1 0 0,0 1 0 16,-1 1 0-16,3 0 0 0,2 0 0 0,2-2 0 15,1 0-144-15,3-3-112 0,1-3 0 0,4-2-16 31,8-8-1584-31,0 0-320 0,0 0-64 0</inkml:trace>
  <inkml:trace contextRef="#ctx0" brushRef="#br3" timeOffset="152658.34">9962 15919 23951 0,'0'0'2128'0,"0"0"-1696"16,0 0-432-16,0 0 0 0,0 0 3520 0,9 16 640 15,-1 3 112-15,2 5 16 0,3 3-3456 0,0 2-704 16,1-1-128-16,2-3 0 0,0 0-128 0,1-3 128 16,0-1-192-16,0 0 192 0,0 0-256 0,0-2 48 15,-1-1 16-15,1 1 0 16,-2-5-576-16,-1 0-96 0,-2 1-32 0,0-2 0 16,-1-3-560-16,1 2-112 0,-3 1-32 0,-1-4 0 15,-8-9-1040-15,8 11-224 0,-8-11-32 0</inkml:trace>
  <inkml:trace contextRef="#ctx0" brushRef="#br3" timeOffset="153137.18">10222 15265 11967 0,'0'0'1072'0,"0"0"-864"16,0 0-208-16,0 0 0 0,0 0 4672 0,0 0 880 15,0 0 176-15,0 0 32 0,0 0-4128 0,0 0-832 16,7 9-160-16,1 0-48 0,0 2-368 0,3 4-80 15,2 2-16-15,4 2 0 0,3 2-128 0,1 5-176 16,4 4 48-16,1 4 0 0,1 0 128 0,2 1-160 16,-1-5 160-16,2-1-160 0,-1-4 160 0,0-2 0 15,-2 1 0-15,-1 4 0 0,-4-4 128 0,-1 6 64 16,-4 2 16-16,0 7 0 0,-4 7 192 0,-1 5 48 0,-3 4 0 16,-3-3 0-16,-2-3-48 0,-1-8 0 0,-2-5 0 15,-1-3 0-15,0-3-144 0,0 2-48 0,-1-2 0 0,0 3 0 16,-1 2-48-16,1 4-16 0,-2 2 0 0,0 1 0 15,-4-3-144-15,-1-2 128 0,0 0-128 0,-1-4 128 16,-2-6 16-16,-3-2 0 0,0-6 0 0,-1-1 0 16,-4 1-16-16,1-2 0 0,-3 0 0 0,-2-2 0 31,-3 0-2112-31,-3-2-448 0</inkml:trace>
  <inkml:trace contextRef="#ctx0" brushRef="#br3" timeOffset="158960.63">11157 15819 2751 0,'0'0'256'0,"0"0"-256"16,0 0 0-16,0 0 0 0,0 0 3712 0,0 0 688 15,0 0 144-15,0 0 16 0,0 0-2512 0,0 0-496 16,0 0-96-16,0 0-32 0,0 0-112 0,0 0-32 0,0 0 0 15,0 0 0-15,0 0-272 0,0 0-64 0,0 0-16 0,0 0 0 16,7 2-464-16,1 1-80 0,1-3-32 0,2 1 0 16,2-1-112-16,2 0-32 0,0 0 0 0,2 0 0 15,13-1-80-15,-4 1 0 0,-2-3-128 0,-2 1 192 16,0-1-192-16,0-1 0 0,-1 0 0 0,1 0 0 16,1 0 128-16,-3 0-128 0,1-1 0 0,0 1 0 15,0 0 0-15,-1 2 0 0,-2-1 0 0,0 2 0 31,-1 1-512-31,-1 1-64 0,-1 0 0 0,0 3 0 0,-4-2-560 0,0 0-112 16,-11-2-32-16,9 7 0 0,-1-1-1840 16,-8-6-368-16</inkml:trace>
  <inkml:trace contextRef="#ctx0" brushRef="#br3" timeOffset="159304.6">11083 16151 9215 0,'0'0'816'0,"0"0"-656"15,0 0-160-15,0 0 0 0,0 0 4992 0,0 0 960 16,0 0 192-16,0 0 32 0,13-3-4560 0,3 3-912 0,1 0-176 0,1 0-32 15,0 0-112-15,3 0 0 0,1 0-16 0,2 2 0 16,-1-2-240-16,2 0-128 0,-2-2 128 0,2 0-128 16,-2-2 0-16,1 0 0 0,-2 0 0 0,0 1 0 15,0 1 0-15,2-1 128 0,-3 1-128 0,-2-1 0 16,0 0 0-16,-1 3 0 0,0-2 0 0,0-1 0 16,-1 2-256-16,0 1 0 0,0-3-16 0,-1 2 0 31,-1 0-880-31,1-1-192 0,0 2-16 0,-2-2-12288 0</inkml:trace>
  <inkml:trace contextRef="#ctx0" brushRef="#br3" timeOffset="159776.47">12160 15613 28735 0,'0'0'1280'0,"0"0"256"0,0 0-1232 0,0 0-304 0,0 0 0 0,0 0 0 16,0 0 720-16,0 0 96 0,0 0 16 0,0 0 0 16,0 0-400-16,0 0-80 0,12 10-16 0,-2 2 0 15,-1 1-80-15,-1 1 0 0,0 2-16 0,1 2 0 16,0 2-96-16,0 3-16 0,0 6 0 0,-1 3 0 15,-1 6 64-15,-4 5 16 0,1 4 0 0,0 0 0 16,-1 0 32-16,1-7 0 0,-3-6 0 0,0-6 0 16,-1-4-240-16,0-4 128 0,-1-3-128 0,1 0 0 15,1-1 176-15,2-3-176 0,1-2 192 0,1-2-192 16,-5-9-192-16,0 0-128 0,0 0-48 0,0 0 0 16,0 0-2352-16,0 0-480 0,0 0-80 0,0 0-32 0</inkml:trace>
  <inkml:trace contextRef="#ctx0" brushRef="#br3" timeOffset="160205.34">12091 15605 29663 0,'-19'-12'1312'0,"9"6"272"0,0-1-1264 0,0-1-320 16,0-1 0-16,1-1 0 0,1-1 848 0,3-2 112 0,1 3 32 0,3-3 0 15,1 0-448-15,4 2-96 16,1-2 0-16,1 0-16 0,5 0-224 0,3 3-32 0,2-5-16 0,2 4 0 16,4 1-160-16,3 1 0 0,2 3 144 0,-1-1-144 15,2 5 144-15,0-1-144 0,0 3 192 0,-2 0-192 16,-1 3 128-16,-2 2-128 0,-3 0 0 0,-1 4 0 16,-1 2 160-16,-1 2-160 0,0 0 128 0,-1 1-128 15,1 2 224-15,-1 1-32 0,-2 1-16 0,0 0 0 16,-1 0-48-16,0 1 0 0,0-6 0 0,2 0 0 15,-5-1-128-15,-1-1 0 0,-2-2 144 0,-1 2-144 16,0 1 0-16,-3-1 144 0,-3-11-144 0,0 13 0 16,0-13 128-16,-3 17-128 0,-3-4 0 0,0-1 0 15,-3 0 0-15,-2-4 128 0,-1 1-128 0,-1 0 0 16,-1-1 176-16,-3 1-176 0,-1 0 160 0,0 0-160 16,-2 0 144-16,1 0-144 0,-2-2 128 0,-1-1-128 15,-2 0 128-15,-1 0-128 0,1-2 0 0,-1 0 128 0,3 0-128 0,1-4 0 16,0 0 0-16,1 0-176 15,1 0-544-15,2-3-112 0,1 2-32 0,3 0 0 16,3-1-2272-16,10 2-448 0,0 0-80 0</inkml:trace>
  <inkml:trace contextRef="#ctx0" brushRef="#br3" timeOffset="160704.76">13170 15233 15663 0,'0'0'1392'0,"0"0"-1120"0,0 0-272 0,0 0 0 15,0 0 2944-15,0 0 512 0,0 0 128 0,0 0 0 16,0 0-2752-16,0 0-544 0,0 0-112 0,0 0-32 16,0 0 16-16,0 0 0 0,0 0 0 0,0 0 0 15,-2 12 160-15,-2 0 48 0,-2-1 0 0,0 2 0 16,-5 2 160-16,0 0 48 0,-2 5 0 0,-2 2 0 16,-2 0 192-16,0 6 64 0,-2 2 0 0,-1 2 0 0,1 3-368 0,-1-2-64 15,-1 0-16-15,1-6 0 0,-1-1-96 0,1-1-32 16,2 0 0-16,1 1 0 0,0 2 0 0,3 6-16 15,2 0 0-15,3 3 0 0,1 4-32 0,3 0 0 16,2-1 0-16,3-1 0 0,1 0-32 0,3-5-16 16,0-6 0-16,3 0 0 0,-1-4-32 0,2-3-128 15,0-2 192-15,2 0-64 0,1-2-128 0,1-1 0 16,-1-2 0-16,2 2 0 0,-1 0 0 0,2 1 0 16,1 0-192-16,0 0 192 15,2 0-704-15,2-3 0 0,-1-1-16 0,1-1 0 16,2-3-544-16,1-1-96 0,1-2-32 0,-3-4 0 15,1-1-2240-15,-2-1-448 0,4-3-80 0,-6-3-32 0</inkml:trace>
  <inkml:trace contextRef="#ctx0" brushRef="#br3" timeOffset="161005.47">13568 15785 23039 0,'-8'-9'1024'0,"1"5"192"0,-2-2-960 0,-1 4-256 0,-1 2 0 0,2 2 0 16,9-2 3968-16,-7 8 768 0,0 1 128 0,2 4 48 15,0 4-4288-15,-1 4-864 0,-1 1-160 0,-3 6-48 0,-1 4 96 0,-2 0 16 16,-2 3 0-16,0 1 0 0,-2-4 192 0,0-4 144 15,0-4-192-15,0-3 192 0,-1-3 0 0,-3-4 0 16,-1-1 0-16,-1 3 0 0,0-4 0 0,-1 2 0 16,1 0 0-16,2-1 0 0,2-1 0 0,0-1 0 15,4-1 0-15,2-5-160 16,2 0-3152-16,2-2-624 0</inkml:trace>
  <inkml:trace contextRef="#ctx0" brushRef="#br3" timeOffset="161250.65">13127 15843 38815 0,'0'0'1728'0,"0"0"336"0,0 0-1648 0,0 0-416 0,0 0 0 0,0 0 0 16,7 16 528-16,3 2 32 0,2 2 0 0,2 2 0 15,3 3-560-15,1 0 0 0,3-1 0 0,3 2 0 16,0-1 0-16,3 0 0 0,0-4 0 0,0-2 0 15,-1-2 0-15,-1-1 0 0,-3-3 0 0,-1-1 0 16,-1-1-336-16,-2-1 16 0,-2 1 16 0,-1-3 0 31,0-3-304-31,-2 2-64 0,0-3-16 0,-3 1 0 16,-1-2-1312-16,0 0-272 0,-9-3-48 0,12 4-7248 0,-1-4-1440 0</inkml:trace>
  <inkml:trace contextRef="#ctx0" brushRef="#br3" timeOffset="161556.2">13855 15396 31327 0,'-3'-6'2784'0,"3"6"-2224"16,-5-4-560-16,5 4 0 0,0 0 1888 0,-3 13 272 15,2 6 48-15,2 6 16 0,3 8-1824 0,1-3-400 16,3 0 0-16,0-2 0 0,1 0 0 0,0-2 0 16,0-1 0-16,2-1 0 0,0-1 0 0,3 3 0 15,0 0 0-15,-1 4 0 0,-1 4 0 0,-1 3 0 0,0 0 0 0,-3 2 0 16,-3 1 0-16,0 0 0 0,-1 0 0 0,-1-6 0 16,-1-2-192-16,-1-4 32 0,-1-6 16 0,-1-4 0 31,0 0-1440-31,1-5-272 0,0-2-64 0,0-11-13312 0</inkml:trace>
  <inkml:trace contextRef="#ctx0" brushRef="#br3" timeOffset="161834.57">14315 15898 35007 0,'-5'-12'1552'0,"1"7"320"0,-3 1-1488 0,7 4-384 0,0 0 0 0,-6 11 0 0,2 4 2720 0,4 2 480 15,4 7 80-15,2-2 32 0,3 1-2864 0,2 2-448 16,-1-3-320-16,2 0 64 0,0-2-32 0,1-2 0 16,0 1 0-16,0-4 0 15,1 0-352-15,0-1-80 0,-2-2-16 0,0-1 0 16,0-2 16-16,-1-2 0 0,1 1 0 0,-1-2 0 15,-2 0 80-15,0-1 0 0,-9-5 16 0,13 2 0 16,-3 1-416-16,1-3-96 0,-11 0-16 0,11 0-9264 16,-11 0-1856-16</inkml:trace>
  <inkml:trace contextRef="#ctx0" brushRef="#br3" timeOffset="162106.13">14843 15862 26719 0,'-11'0'2368'0,"0"2"-1888"0,-4 3-480 0,1 6 0 16,0 3 2384-16,-1 6 384 0,1 5 80 0,0 5 16 15,-2 5-2336-15,2 0-528 0,-2 1 0 0,3 1 0 16,-3-6 0-16,1 2 0 0,-2-2 0 0,1 3 0 16,0 4 0-16,1 5 0 0,-1 4 0 0,0 2 144 15,0 3-144-15,1-1 0 0,-2-6 0 0,2-6 128 16,-1-9-128-16,2-3 0 0,1-7 144 0,1-1-144 0,1-4 0 0,2-2 144 15,3-3-144-15,1-2 0 0,2 0 0 0,3-8-176 16,0 0 0-16,0 0 0 16,0 0-2704-16,0 0-560 0,13-12-96 15,4-1-9280-15</inkml:trace>
  <inkml:trace contextRef="#ctx0" brushRef="#br3" timeOffset="162524.07">14752 15310 28559 0,'-10'-14'1264'0,"5"6"272"0,-1 0-1232 0,0 2-304 0,6 6 0 0,0 0 0 16,0 0 2112-16,0 0 384 0,0 0 64 0,0 0 0 15,0 0-2176-15,0 0-384 0,11 1-208 0,-2 4 16 16,0 2-64-16,2 2-32 0,0 4 0 0,2 5 0 16,0 2 288-16,3 6-128 0,1 4 128 0,1 4 0 15,2 5 0-15,1-3 0 0,1-3 0 0,-1-3 0 16,-2-3 144-16,2-1 96 0,0 0 16 0,-1 0 0 16,-2 2-64-16,-1-3 0 0,-2 6 0 0,0 5 0 15,-4 3-16-15,-1 6-16 0,-4 0 0 0,1 2 0 16,-3 0 64-16,-1-6 16 0,1-6 0 0,-4-5 0 15,-2-4-240-15,-1-5 0 0,1 0 0 0,-2-2 0 16,-2-1 0-16,1-1 0 0,0-1 128 0,-2-2-128 0,-2 1 0 0,0-1 128 16,-1-1-128-16,-2-1 0 0,-2 4 0 0,-3-6-208 15,0 0 32-15,-1-1 16 16,-2-5-272-16,-1 0-48 0,-1-4-16 0,0-1 0 16,0-6-1664-16,1-4-336 0,1-1-64 0</inkml:trace>
  <inkml:trace contextRef="#ctx0" brushRef="#br2" timeOffset="174041.41">12165 14163 7359 0,'0'0'656'0,"0"0"-528"0,0 0-128 0,0 0 0 16,0 0 4416-16,0 0 864 0,0 0 160 0,0 0 48 16,0 0-3952-16,0 0-768 0,0 0-176 0,0 0-16 15,0 0-336-15,0 0-64 0,0 0-16 0,0 0 0 16,0 0 16-16,0 0 0 0,0 0 0 0,0 0 0 16,0 0 496-16,0 0 96 0,0 0 32 0,-4 9 0 15,-2 1 32-15,-4 2 0 0,0 0 0 0,-3 2 0 16,-1 3-32-16,-2 1 0 0,0 5 0 0,-1 1 0 15,-2 0-80-15,-1 3-16 0,1 3 0 0,-1 1 0 16,-1-1-192-16,2-1-64 0,-1-1 0 0,1-4 0 0,-1-4-144 0,2-2-48 16,1 0 0-16,1-3 0 0,-1-2-256 15,3-2 0-15,0 1 128 0,1-1-128 0,1-4 0 16,1 0 0-16,2 1 0 0,3-2 0 0,6-6-256 16,-8 7-128-16,8-7 0 0,0 0-16 15,0 0-1376-15,0 0-272 0,-10-1-48 0,10 1-9328 16,0 0-1872-16</inkml:trace>
  <inkml:trace contextRef="#ctx0" brushRef="#br2" timeOffset="174476.77">11608 14233 16575 0,'0'0'736'0,"0"0"160"0,0 0-720 0,0 0-176 0,-1-10 0 0,1 10 0 15,0 0 2752-15,0 0 528 0,0 0 112 0,0 0 0 16,0 0-2336-16,0 0-480 0,0 0-80 0,0 0-32 16,8-5 80-16,-8 5 16 0,0 0 0 0,10 0 0 15,2 0 256-15,-2 0 48 0,-10 0 16 0,12 1 0 16,-12-1 80-16,13 1 32 0,-1 2 0 0,0-2 0 15,-2 0-208-15,2-1-32 0,0 2-16 0,-2 0 0 16,-1 1-64-16,2 1-16 0,-11-4 0 0,10 5 0 16,-10-5-144-16,10 9-48 0,-2 0 0 0,0 2 0 15,0 1-112-15,0 2-32 0,0-1 0 0,-1 3 0 0,1 2-128 0,1 3-48 16,2 3 0-16,0 0 0 0,2-1 64 0,1 1 16 16,-1-3 0-16,1-2 0 0,2-1-224 0,0-1 0 15,3-1 0-15,0-2 0 0,2-1 192 0,1 0-48 16,2 1-16-16,1-1 0 0,-1-2-128 0,1 1 192 15,-1 0-192-15,-2-1 192 0,-1 0-192 0,-2-1-256 16,-2 1 64-16,-1 1 16 0,-3-3 176 0,1 0 128 16,0 0-128-16,-2 0-14400 15,-1 0-2992-15</inkml:trace>
  <inkml:trace contextRef="#ctx0" brushRef="#br3" timeOffset="189772.18">15300 15557 33231 0,'0'0'1472'0,"-5"-8"304"0,0 1-1424 0,5 7-352 0,0 0 0 0,0 0 0 16,0 0 560-16,-8 9 32 0,3 3 16 0,1 1 0 16,1 3-608-16,2-3 0 0,0-1 0 0,2 1 0 15,0-2 0-15,2-3 0 0,0 1 0 0,1 2 0 16,1 0 320-16,0 5 0 0,2 2 0 0,0 1 0 15,1 5-64-15,7 25 0 0,-5-4-16 0,0 1 0 0,-1 1-16 0,-1-2 0 16,-1-2 0-16,-1-6 0 0,0-6-96 0,-3-2-128 16,1-2 176-16,0 2-176 0,0-7 144 0,0-1-144 15,-1 0 0-15,1-2 144 0,1-2-384 0,-1-1-80 16,1-3 0-16,-5-13-16 16,8 10-2704-16,-8-10-544 0</inkml:trace>
  <inkml:trace contextRef="#ctx0" brushRef="#br3" timeOffset="190236.1">15307 15382 31327 0,'-4'-13'1392'0,"3"5"272"0,-1 0-1328 0,1-2-336 0,1 2 0 0,0 8 0 15,4-5 2000-15,3-4 336 0,3 5 64 0,3-3 16 16,0 2-2032-16,3-2-384 0,1 2 0 0,2 1-192 16,1 2 192-16,-1-2 0 0,1 1 0 0,1 1-128 15,1 0 128-15,0 1 0 0,-1 0 0 0,0-2 0 16,0 0 0-16,-1 1 0 0,3-1 0 0,-2 2 0 15,-2-2 0-15,2 3 0 0,1 2 0 0,0 0 0 0,0 2 0 16,1 3 0-16,-3 2 0 0,1 4 0 16,0 2 0-16,0 4 0 0,0 2 0 0,-2 3 0 0,0 4 0 0,-4-2 0 15,-2 2 0-15,-2 4 0 0,-2-5 0 0,-4-1 0 16,-1-5 0-16,-3-1 0 0,-2-5 0 0,-3 1 0 16,-2-2 128-16,-2-3-128 0,-4 2 0 0,-4-3 0 15,-2 1 0-15,-1 0 0 0,-2-3 0 0,-3 1 0 16,0 2 0-16,-1-2 0 0,-1 0 0 0,0-1 0 15,0 1 0-15,1-3 0 0,1 1 0 0,2-3 0 16,1-2 0-16,2 0 0 16,0-4-464-16,3 1-64 0,1 0-16 0,2-2 0 15,1-1-2016-15,2-1-416 0,1 0-80 0</inkml:trace>
  <inkml:trace contextRef="#ctx0" brushRef="#br3" timeOffset="190669.21">16502 15293 37199 0,'-14'-6'1648'0,"4"3"336"0,-2 2-1584 0,0 1-400 0,0 4 0 0,2-2 0 0,1 2 272 0,1 0-16 16,2 4-16-16,6-8 0 0,-8 9-240 0,0 3 0 15,0 0-192-15,0 3 192 0,-1 1-304 0,-1 5 48 16,-2 5 16-16,-1 4 0 0,-3 1 240 0,2 2-144 16,-3-3 144-16,0-2-128 0,-1-4 128 0,1-2 0 15,0 0 0-15,0 0 128 0,0 0 320 0,1 3 80 16,1 0 16-16,2 2 0 0,1 6-48 0,2 5-16 15,2 1 0-15,1 4 0 0,2 1-112 0,2-2-32 16,3-3 0-16,4-2 0 0,2-8-64 0,0-1-16 16,2-5 0-16,1 0 0 0,1-3-256 0,2 0 128 15,0-4-128-15,1-1 0 0,-1 0 0 0,1-2 0 16,-2 0-192-16,2-2 48 16,0 0-336-16,1-3-64 0,-1-2-16 0,0 1 0 15,-2-2-1632-15,2-1-336 0,-1 1-64 0,0-5-7776 0,1-4-1568 0</inkml:trace>
  <inkml:trace contextRef="#ctx0" brushRef="#br3" timeOffset="190949.2">16505 15941 36863 0,'-9'-5'3264'0,"2"2"-2608"0,-2-2-528 0,0 5-128 0,3 1 2496 0,6-1 480 15,0 0 96-15,2 19 0 0,3 0-2736 0,5-1-544 16,0-1-112-16,3 0-32 0,1 0-16 0,3 0 0 16,2 0 0-16,0 0 0 15,1-1-160-15,1-1-48 0,-1 0 0 0,0-2 0 16,-2 0-320-16,-1-3-80 0,0-1-16 0,-3-2 0 15,0 2-1200-15,-3-2-240 0,0-1-64 0,-2-1-7776 16,-1 1-1568-16</inkml:trace>
  <inkml:trace contextRef="#ctx0" brushRef="#br3" timeOffset="191202.86">16891 15996 24879 0,'-9'1'2208'0,"-3"6"-1760"0,-1 3-448 0,1 6 0 15,1 5 4352-15,0 5 768 0,3-2 176 0,3 3 16 16,-1-3-4304-16,-1 2-880 0,-1-2-128 0,2 2 0 16,-3 4-176-16,1 1 176 0,-1 6-192 0,0 2 192 15,-2 3-176-15,-1 2 176 0,1 2-160 0,-2-3 160 31,0-3-720-31,1-6-48 0,-1-5-16 0,1-6 0 0,2-3-1072 16,2-7-224-16,3-3-32 0,1-2-13696 0</inkml:trace>
  <inkml:trace contextRef="#ctx0" brushRef="#br3" timeOffset="191657.53">17010 15291 11055 0,'0'0'976'0,"0"0"-784"0,-12 5-192 0,1 1 0 16,1 3 5440-16,1 3 1056 0,1 3 208 0,3 1 32 16,2 3-5200-16,3 0-1024 0,5 2-224 0,2 0-32 15,3 2-256-15,3 2 0 0,4-1 0 0,3 0 0 16,1 1 0-16,4-1 0 0,1-3 0 0,2-1 0 16,1 3 176-16,0-3 32 0,1 1 16 0,-3 3 0 15,-1-3 176-15,2 3 48 0,-1 2 0 0,-1 7 0 16,-1 2 80-16,-2 3 32 0,-1 1 0 0,-3 3 0 15,-4 1-304-15,-2-4-64 0,-2-6-16 0,-2-2 0 16,-4-6-176-16,0-2 128 0,-3-2-128 0,-2 1 128 16,-3-1 0-16,0 0-128 0,-2-2 192 0,0 2-64 15,0-1-128-15,-3-1 160 0,0 1-160 0,-1 0 160 0,-3-2-352 0,0 0-80 16,1 0-16-16,-4-1 0 16,-2-1-1296-16,-1 0-256 0,-1-1-48 15,-5 0-14496-15</inkml:trace>
  <inkml:trace contextRef="#ctx0" brushRef="#br3" timeOffset="193524.25">18474 15294 18431 0,'0'0'1632'0,"0"0"-1312"16,0 0-320-16,0 0 0 0,-11 8 3200 0,1 4 576 0,1 4 128 0,0 3 0 16,-1 5-2656-16,1 3-544 0,-1 6-96 0,1-2-32 15,-2 3-128-15,1 0-48 0,-1-4 0 0,1-4 0 16,0-4-144-16,3-9-48 0,-1-1 0 0,-1 2 0 16,-3 2 160-16,-1 3 16 0,-1 5 16 0,-3 4 0 15,-1 9 368-15,-21 39 64 0,2-1 0 0,1-10 16 16,-1-7-144-16,1-4-16 0,0-4-16 0,3 1 0 15,0 1-416-15,3 1-96 0,3 0-16 0,2-1 0 16,3-1-144-16,2-4 0 0,2-3 0 0,4-6 128 16,1-4-128-16,3-10 0 0,3-1 144 0,1-4-144 15,2-6 0-15,3 1-128 0,2-2 0 0,3 0 0 16,0-4-1392-16,-4-8-272 16,7 4-48-16,1 0-10096 0,2-4-2016 0</inkml:trace>
  <inkml:trace contextRef="#ctx0" brushRef="#br3" timeOffset="194143.65">18523 15764 14735 0,'0'0'1312'15,"0"0"-1056"-15,-9 0-256 0,9 0 0 0,-9 0 4736 0,9 0 896 16,0 0 192-16,0 0 16 0,0 0-3936 0,4 15-800 16,2 4-144-16,4 0-48 0,1 5-400 0,4 3-64 15,2 4-32-15,1 3 0 0,0 3-288 0,0 1-128 16,-1-2 128-16,0-2-128 0,-1-3 0 0,-3-1 0 15,-3-2 0-15,-2 0 0 0,-3 1 0 0,-2 2 128 16,0 2-128-16,-5 1 0 0,-2 1 0 0,-1-2 128 16,0 1-128-16,0-3 0 0,-3-3 0 0,1-5-304 0,1-4 48 0,1-4 16 31,-1-4-2080-31,4-4-432 0,2-7-64 0,0 0-32 0</inkml:trace>
  <inkml:trace contextRef="#ctx0" brushRef="#br3" timeOffset="194593.67">18600 15658 33167 0,'-9'-10'2944'0,"0"-2"-2352"0,-2-1-464 0,5 1-128 0,2 3 2624 0,4 0 512 16,4-1 112-16,4-2 16 0,3-1-2704 0,5 1-560 15,4-1 0-15,2 1-160 16,1-1 32-16,3 2 0 0,-1-2 0 0,3 1 0 0,-2 3 128 0,0 1 0 16,-2 3 0-16,1 1-128 0,0 4 128 0,-2 2-128 15,0 2 128-15,-3 4-128 0,1 2 128 0,0 2 0 16,0 0 0-16,0 2 0 0,0 1 0 0,-2 0-160 16,0 0 160-16,-2 0-160 0,-1-2 160 0,0 2 0 15,-2-2 0-15,1 0 0 0,-2 1 0 0,-1 2 128 16,-2-2-128-16,-1 0 128 0,-2 2-128 0,-2 2 0 15,-3-3 0-15,0 2 0 0,-5 1 0 0,1-1 0 16,-4 2 0-16,-3 1 0 0,-2-1 0 0,-3 1 0 16,-2 1 0-16,-3-2-128 0,-3 1 128 0,-1 0 0 0,-3-2 128 15,-1-1-128-15,-1 1 0 0,0-2 144 0,0-2-144 0,0-1 0 16,2-1 160-16,-1-1-160 0,0-3 128 0,2-1-128 16,0-2 0-16,3 2 0 0,1-5 0 0,1 1 0 15,2-3-240-15,4 0-16 0,1-3-16 0,2-1 0 31,11 4-368-31,0 0-80 0,0 0-16 0,0 0 0 16,-2-10-1984-16,2 10-400 0,0 0-80 0,14-8 0 0</inkml:trace>
  <inkml:trace contextRef="#ctx0" brushRef="#br3" timeOffset="195009.51">19639 15624 32943 0,'0'0'1456'0,"-1"-9"304"0,-2 0-1408 0,3 9-352 15,-4-6 0-15,4 6 0 0,0 0 304 0,-2-7-16 16,2 7 0-16,0 0 0 0,-7-4-288 0,7 4 0 15,-9 3 0-15,0-1 0 0,-1 2 0 0,-1 3 128 16,-1-2-128-16,-1 3 0 0,-2 0 496 0,-1 2-16 16,-1 2 0-16,0 1 0 0,0 4 464 0,-1 1 80 0,0 4 32 0,-3 2 0 15,0 2-288-15,-1 6-64 0,0 2-16 0,1 5 0 16,3 0-112-16,-1 3 0 0,2 0-16 0,2-6 0 16,0 1-304-16,4-7-48 0,2-3-16 0,1-2 0 15,2-1-16-15,4-1-16 0,1 0 0 0,3 1 0 16,2-1-160-16,3 3 0 0,2-3 0 0,2 4 0 15,4-2 0-15,0 0 0 0,2-1 0 0,3 1 0 16,1 1 0-16,4-2 0 0,-2-2-192 0,2 0 192 31,1-3-1152-31,1-2-96 0,2 0-32 0,0-2 0 16,-1-1-1600-16,1-5-336 0,-3 2-64 0,-1-1-16 16,-3-2 160-16,-1-3 48 0</inkml:trace>
  <inkml:trace contextRef="#ctx0" brushRef="#br3" timeOffset="195325.96">20208 16009 38351 0,'0'0'1696'0,"-11"-3"352"0,-1-1-1632 0,1 4-416 16,-2 3 0-16,0 4 0 0,0 2 784 0,1 4 80 16,0 2 16-16,-1 2 0 0,-1 3-752 0,-1-1-128 0,0 1 0 0,-1-2-128 15,-1 0 128-15,0 1-128 16,0 0 128-16,-1 0-128 0,0-3 128 0,-2 1 0 0,-1 3 0 0,2 1 0 16,-1-2 0-16,1 2 0 0,-1-1 192 0,2-1-64 15,0 2-128-15,-1 0 176 0,2-1-176 0,2-2 192 31,2-2-736-31,2-5-144 0,4 1-16 0,7-12-16 16,0 0-2064-16,0 0-416 0,0 0-64 0</inkml:trace>
  <inkml:trace contextRef="#ctx0" brushRef="#br3" timeOffset="195592.65">19719 16099 18431 0,'0'0'1632'16,"-3"-11"-1312"-16,1 4-320 0,2 7 0 0,0 0 4480 0,0 0 816 0,0 0 160 0,0 0 48 0,0 0-4096 0,0 0-832 16,13 5-144-16,0 3-48 0,0 3-384 0,2 2 0 15,2-2 128-15,1 3-128 0,2 2 0 0,1 0 0 16,1-3 0-16,3 2 0 0,0 1 0 0,-2-1 0 16,-1-1 0-16,2-1 0 0,-1 1 0 0,1 0 128 15,-1-2-128-15,1 1 0 0,-1 0 0 0,-1 0 0 16,-2-2-192-16,-1 0 192 15,1 1-704-15,-1-2-32 0,0-3 0 0,-1-1 0 16,-2-2-1760-16,-1-1-368 0,0-3-64 0,-2-1-16 0</inkml:trace>
  <inkml:trace contextRef="#ctx0" brushRef="#br3" timeOffset="195962.51">20205 15495 23039 0,'-5'-10'2048'0,"2"3"-1648"0,-1-2-400 0,0 3 0 15,2 0 3152-15,2 6 560 0,0 0 96 0,0 0 32 16,10-2-3120-16,2-1-720 0,0 3 0 0,1 2 0 15,1 3 0-15,2 4-176 0,1 3 48 0,1 2 0 0,0 2 128 0,2 2 0 16,-1 4 0-16,2 3 0 16,-1-4 416-16,1 0 16 0,-1-1 0 0,1 1 0 0,-3 0 128 0,1 0 16 15,-1 2 16-15,2 2 0 0,-2 3-112 0,1 2-32 16,1 3 0-16,1 4 0 0,-2-1-48 0,1 1-16 16,-1-1 0-16,0 1 0 0,-4-3 0 0,1-3 0 15,-2-3 0-15,-1-1 0 0,-2-2-224 0,-2 1-160 16,-3-3 192-16,0 3-192 0,-4 0 128 0,0 3-128 15,-4 1 0-15,-2 3 0 16,-2 4-1136-16,-5 1-272 0,-3 1-64 0</inkml:trace>
  <inkml:trace contextRef="#ctx0" brushRef="#br3" timeOffset="199527.84">7940 17249 5519 0,'0'0'240'0,"0"0"64"0,-6-7-304 0,6 7 0 0,0 0 0 0,0 0 0 0,0 0 4672 0,0 0 864 16,0 0 176-16,0 0 48 0,0 0-4096 0,0 0-832 16,0 0-144-16,0 0-48 0,0 0-320 0,0 0-80 15,0 0-16-15,0 0 0 0,0 0 80 0,0 0 16 16,0 0 0-16,0 0 0 0,0 0 144 0,0 0 48 16,2 11 0-16,0 0 0 0,0 4 16 0,0-2 16 15,2 2 0-15,0 6 0 0,3 0-96 0,-1 5 0 16,2 30-16-16,0-4 0 0,-2-1-96 0,-1-1-16 15,1-3 0-15,-1-7 0 0,0-7-144 0,0-5-48 16,-1 2 0-16,-1-3 0 0,-1 0-128 0,1-1 0 0,-2 1 144 16,2 2-144-16,1 2 0 0,-1-2 0 0,-1-4 0 15,1 0 0 1,-1-2-384-16,0-5-32 0,-2 1-16 0,0-9 0 16,-2-2-1760-16,2-8-368 0,0 0-64 0</inkml:trace>
  <inkml:trace contextRef="#ctx0" brushRef="#br3" timeOffset="200043.84">7792 17141 23039 0,'-4'-20'2048'0,"3"8"-1648"16,0-1-400-16,1 3 0 0,1-1 1728 0,3 4 272 15,1-1 48-15,2 3 16 0,1-1-1264 0,3 1-256 16,2 2-48-16,4 0-16 0,2 1-224 0,1 1-32 15,3 2-16-15,1 3 0 0,1-4-208 0,1 7 176 16,2-1-176-16,-2 2 160 0,-3 1-160 0,-2 2 0 16,1-1 144-16,0 2-144 0,-5-2 0 0,1-1 0 0,1 2 0 15,0-1 0-15,-3 1 128 0,0-1-128 0,-2-1 160 0,-1 0-160 16,-3-1 432-16,1 4-16 0,-3 1 0 16,-2-1 0-16,-1 3-80 0,-2-2-16 0,-3-13 0 0,3 17 0 15,-3-1-128-15,-2-2-48 0,-2 2 0 0,-1-2 0 16,1 1-144-16,-1 3 192 0,0-4-192 0,0 2 192 15,-2-1-192-15,1 1 160 0,-2-3-160 0,-1 1 160 16,-3-1-160-16,0 2 0 0,0-5 144 0,1 2-144 16,-4 0 128-16,1 1-128 0,0-2 128 0,-1 1-128 15,0 1 128-15,-1-1-128 0,0-2 160 0,1 1-160 16,2-2 0-16,-2-2-128 0,0-5-16 0,0 1 0 16,2-2-480-16,3-1-80 15,-1-1-32-15,11 1 0 0,-6-8-1808 0,6 8-352 0,-1-20-80 16,2 5-16-16</inkml:trace>
  <inkml:trace contextRef="#ctx0" brushRef="#br3" timeOffset="200543.59">8835 17060 15663 0,'0'0'1392'0,"-9"-4"-1120"0,-1 4-272 0,1 4 0 15,-1-2 2496-15,1 2 432 0,0 0 80 0,9-4 32 16,-8 5-2096-16,1 1-432 0,-1 0-64 0,0 1-32 16,-1 0-128-16,1 1-32 0,0 3 0 0,0-2 0 15,2 1-80-15,-1 2-32 0,1 0 0 0,-3 1 0 16,-2-3 256-16,1 1 48 0,-1-1 16 0,1 2 0 16,0-2 160-16,-1 5 16 0,1-1 16 0,1 0 0 15,-2 3-80-15,5 4-32 0,-1 0 0 0,2 6 0 16,0 1-160-16,-1 6-16 0,3 6-16 0,0 4 0 0,0 3-224 0,3-1-128 15,2-3 128-15,0-4-128 0,2-8 0 0,0-2 128 16,0-4-128-16,1 0 0 0,2-2 0 0,0 0 144 16,0 0-144-16,2 1 0 0,2 2 128 0,-1 2-128 15,-1 1 0-15,0 0 0 16,-1 1-448-16,0 0-160 0,1 4-32 0,-1-1 0 16,-2 1-800-16,2-5-160 0,0-9-48 0,2-4 0 15,0-6-1472-15,0-2-288 0,2-6-64 0</inkml:trace>
  <inkml:trace contextRef="#ctx0" brushRef="#br3" timeOffset="204130.83">9298 17502 2751 0,'0'0'128'0,"0"0"16"0,0 0-144 0,0 0 0 15,5-7 0-15,-5 7 0 0,0 0 3664 0,0 0 704 16,0 0 144-16,0 0 32 0,0 0-2576 0,0 0-512 16,0 0-112-16,0 0 0 0,0 0-96 0,0 0-16 15,0 0 0-15,0 0 0 0,0 0-400 0,0 0-96 16,-2 8-16-16,-2 0 0 0,0 1-96 0,-1 1-32 16,-1 3 0-16,0 0 0 0,-2 0 112 0,-1 3 0 15,-9 14 16-15,2-5 0 0,3-3-80 0,0-1 0 16,-3 0-16-16,1-3 0 0,0-1-144 0,0 0-32 15,-1-5 0-15,2 1 0 0,1 0-256 0,0-2-64 0,-2-3-128 16,4 1 192-16,-1 1-192 0,1-3 176 0,1 1-176 0,1-1 160 16,0-1-160-16,0-1 0 0,0-1 0 0,-1-1 128 31,0-2-1472-31,1 1-288 0,-2-2-64 0,2 0-9216 0,0-3-1840 0</inkml:trace>
  <inkml:trace contextRef="#ctx0" brushRef="#br3" timeOffset="204397.94">8890 17618 10127 0,'0'0'896'0,"0"-9"-704"0,0-1-192 0,0 10 0 16,0 0 4480-16,0 0 848 0,0 0 176 0,0 0 48 15,12 0-3888-15,-12 0-768 0,12 6-144 0,-2 0-48 0,-10-6 240 0,13 9 32 16,-3 4 16-16,2 0 0 0,1 0 160 0,0 4 16 15,0 2 16-15,2-1 0 0,0-5-432 0,1 3-96 16,0 1-16-16,-1-1 0 0,0-1-400 0,0 0-96 16,1 2-16-16,-2-1 0 0,-2 0-128 0,1-2 0 15,0 2 0-15,1-1 0 0,1 1 0 0,-1-2-272 16,0-1 64-16,1-2 16 16,0-1-2128-16,1-2-432 0,1-3-64 0</inkml:trace>
  <inkml:trace contextRef="#ctx0" brushRef="#br3" timeOffset="204833.31">9732 17078 30815 0,'-2'-12'1360'0,"2"12"288"15,0-9-1328-15,0 1-320 0,0 0 0 0,0 8 0 16,0 0 848-16,0 0 112 0,0 0 0 0,0 0 16 0,0 0-720 0,0 12-256 15,-2 1 144-15,1 0-144 0,0 2 192 0,-1-1-32 16,2 2-16-16,0 2 0 0,0 0 400 0,2 2 80 16,2 1 16-16,0-1 0 0,-1 3 128 0,1 1 16 15,0 2 16-15,0 10 0 0,3 5-416 0,-1 8-96 16,2 9-16-16,1 2 0 0,-1 0-144 0,1-5-128 16,0-7 144-16,-1-2-144 0,-1-1 176 0,-1 2-176 15,-1 4 192-15,1 4-192 0,-1 5-176 0,0-1-144 16,0-5-16-16,2-4-16 15,1-10-368-15,-2-7-80 0,-1-10-16 0,2-2 0 16,-2-3-1264-16,3-3-256 0,-3-3-48 0</inkml:trace>
  <inkml:trace contextRef="#ctx0" brushRef="#br3" timeOffset="205169.49">10069 17715 30351 0,'0'0'1344'0,"0"0"272"0,0 0-1296 0,5 12-320 0,-5-12 0 0,6 11 0 0,-6-11 880 0,9 9 96 15,-9-9 32-15,11 9 0 0,-11-9-48 0,12 12-16 16,-2-2 0-16,-10-10 0 0,0 0 128 0,14 21 16 16,-1-5 16-16,0 2 0 0,1-4-656 0,-4 1-128 15,2-1-16-15,-2-1-16 0,1 1-288 0,-1-2 160 16,-2 1-160-16,1 0 128 0,-1-3-400 0,-8-10-96 16,9 12-16-16,-1-1 0 15,-8-11-2112-15,0 0-416 0,9 7-96 0,-9-7-12288 0</inkml:trace>
  <inkml:trace contextRef="#ctx0" brushRef="#br3" timeOffset="205442.74">10632 17772 30399 0,'0'0'2704'0,"-11"1"-2160"0,0 3-544 0,0 1 0 15,2 0 1648-15,0 0 208 0,0 3 64 0,-2 1 0 16,-3 0-1600-16,-2 2-320 0,-3 2 0 0,1 3-128 16,-1-1 128-16,1 4 0 0,-1 4 0 0,2 3 0 15,0 7 224-15,0 4 128 0,2 6 32 0,1 2 0 16,1-1 288-16,1-3 64 0,1-5 16 0,1-5 0 16,0-3-304-16,2-4-64 0,2 0-16 0,0-2 0 15,1 2-224-15,1-4-144 0,0 3 192 0,2-4-192 16,-1 1-256-16,2-3-176 0,1-3-16 0,0-2-16 15,0-12-2432-15,0 0-496 0,0 0-80 0</inkml:trace>
  <inkml:trace contextRef="#ctx0" brushRef="#br3" timeOffset="205914.1">10374 16940 17503 0,'0'0'1552'0,"0"0"-1232"0,0 0-320 0,0 0 0 16,0 0 3648-16,5 10 688 0,4 1 128 0,1-1 16 15,2 1-3536-15,1 2-720 0,0 2-224 0,3 2 128 16,2 5 304-16,4 3 64 0,3 1 16 0,1 0 0 16,2-1 96-16,-1 0 32 0,0-2 0 0,1 2 0 15,-1 0-352-15,-1-2-64 0,-2 3-16 0,-5 6 0 16,1 0-208-16,-2 9 128 0,-1 3-128 0,-1 4 0 15,-3 4 128-15,0-5-128 0,-2-1 0 0,2-6 144 0,0-3-144 0,-1-3 0 16,0-2 144-16,0 3-144 0,-2-2 192 16,0 5-48-16,-2 4 0 0,-1 2 0 0,-2 3-144 0,-1 0 0 15,-1 1-192-15,-1-9 192 0,-3-4 0 0,-2-5 0 16,-1-2 0-16,0-5 0 0,-1-1 0 0,-3-3 0 16,-1-2 0-16,-1-1 0 15,1-2-2048-15,-3-1-320 0,-2-6-80 0</inkml:trace>
  <inkml:trace contextRef="#ctx0" brushRef="#br3" timeOffset="206432.9">11271 17472 26607 0,'0'0'576'16,"0"0"128"-16,0 0 32 0,0 0 16 0,2-8-608 0,-2 8-144 0,0 0 0 0,9-5 0 0,3 1 192 0,0 1 0 15,1 2 0-15,0-3 0 0,1 3 576 0,1 1 128 16,-1 0 32-16,3 0 0 0,1-2 288 0,3 2 48 16,1-4 16-16,3 3 0 0,1 0-368 0,3 1-64 15,3-3-16-15,2 3 0 0,3-1-464 0,-2 2-112 0,-1 2 0 0,-2-2-16 16,0 0-240-16,-4 3 0 0,0-2 0 0,-2-1 0 16,-4-1-192-16,0 0-128 0,-2 0-16 0,-1 0-16 31,-1-1-784-31,-1 1-144 0,-2 0-48 0,-2 1 0 15,-3 0-2640-15,-10-1-512 0</inkml:trace>
  <inkml:trace contextRef="#ctx0" brushRef="#br3" timeOffset="206763.21">11363 17795 27647 0,'0'0'2448'16,"0"0"-1952"-16,0 0-496 0,11-3 0 0,-1 0 1952 0,3 0 288 15,0-1 64-15,1 1 16 0,3-1-1696 0,2 2-352 16,-1-1-64-16,1 2-16 0,2 0 224 0,2 1 32 15,0-2 16-15,2 2 0 0,1 0-160 0,0 3-48 16,0 0 0-16,0-2 0 0,-1 1-256 0,0 1 128 16,-1 1-128-16,-1 0 0 0,-4-4 0 0,-2 0 0 15,3 0-240-15,-2 0 80 16,-3 0-480-16,1 0-80 0,0-4-32 0,-1 1 0 16,2 2-2544-16,0 0-512 0</inkml:trace>
  <inkml:trace contextRef="#ctx0" brushRef="#br3" timeOffset="207298.06">12491 17163 14735 0,'0'0'1312'0,"0"0"-1056"0,0 0-256 0,5 9 0 16,2 0 3264-16,2 1 576 0,1 1 128 0,1-1 32 15,-1 2-2864-15,2 2-576 0,1-2-112 0,-1 4-32 16,-1 3 528-16,2 7 96 0,0 6 32 0,-1 7 0 16,0 10-368-16,0 3-80 0,-2 7-16 0,-2-3 0 15,-2-4-368-15,-2-6-80 0,-1-7-16 0,-2-1 0 16,-1-6-144-16,-1 2 192 0,1-1-192 0,0 1 192 16,0 0-64-16,0-4 0 0,0 0 0 0,0-2 0 15,0 1-128-15,0-8 0 0,0-8-160 0,0-5-11072 16,0-8-2208-16</inkml:trace>
  <inkml:trace contextRef="#ctx0" brushRef="#br3" timeOffset="207748.87">12362 17043 33567 0,'1'-16'1488'0,"2"7"304"0,1-1-1424 0,1 0-368 0,3 0 0 0,3 2 0 16,4-2 624-16,0 1 48 0,2-4 16 0,3 2 0 15,-1 2-688-15,2 1 0 0,2 0 0 0,-1 2 0 16,0 2 0-16,3 4 0 0,1 1 0 0,1 2 128 15,2 3 32-15,-3 4 0 0,0-1 0 0,-1 2 0 16,-3 2 112-16,-1 2 32 0,-2 3 0 0,-1 2 0 16,-1-1-64-16,-2 1-16 0,-5 3 0 0,1-1 0 15,-4-1-224-15,1 0 144 0,-1 1-144 0,-1-2 128 16,0-3-128-16,-4 2 0 0,-2-4 144 0,-1 0-144 16,0 0 128-16,-1-1-128 0,-4 0 128 0,-1-2-128 15,-2 0 128-15,0 1-128 0,-1 0 160 0,-1-3-160 16,-1 3 160-16,-2-2-160 0,-2-1 160 0,-1 1-160 15,-1 0 160-15,-1-3-160 0,-2-1 160 0,0-1-160 16,0-2 0-16,0 1-160 0,0-3 0 0,2-2 0 16,1-2-544-16,-1 2-128 0,2-5 0 0,3 1-16 15,1-1-1952-15,2 0-384 0,2-2-80 0</inkml:trace>
  <inkml:trace contextRef="#ctx0" brushRef="#br3" timeOffset="208268.84">13533 16992 13823 0,'0'0'1216'0,"0"0"-960"0,-6-5-256 0,6 5 0 16,0 0 3584-16,0 0 656 0,0 0 144 0,0 0 32 15,-5-4-3360-15,5 4-672 0,-8-1-128 0,8 1-16 16,-10 2 16-16,1 2 16 0,0 3 0 0,0 2 0 16,-2 0 144-16,-1 4 32 0,-1 2 0 0,0 4 0 15,-1-4 176-15,0 6 32 0,-1 4 16 0,0 1 0 0,-2-1 64 0,1 0 16 16,-1-2 0-16,1 2 0 0,-1 1-208 0,3 7-32 16,1 2-16-16,3 8 0 0,-1 6 80 0,3 5 0 15,2 0 16-15,2-1 0 0,3-5-176 0,-1-5-32 16,2-5-16-16,2-3 0 0,0-1-192 0,4 1-48 15,-1 0 0-15,0 4 0 0,3 3-128 0,1 1 128 16,3 4-128-16,-2-3 128 16,0-1-512-16,2-2-96 0,1-7-32 0,2-6 0 15,-2-4-288-15,5-3-64 0,0-6-16 0,3-3 0 16,4-2-272-16,1 0-64 0,1-8-16 0,1 2 0 16,-1-4-1904-16,-4-1-384 0,-2-3-80 0</inkml:trace>
  <inkml:trace contextRef="#ctx0" brushRef="#br3" timeOffset="208902.16">13576 17723 14735 0,'0'0'640'0,"0"0"160"0,0 0-640 0,0 0-160 0,7 11 0 0,3-1 0 15,0 2 3936-15,2-3 752 0,-1-1 160 0,2 2 16 16,1-1-3200-16,-1 2-656 0,0-2-128 0,1 3-32 16,3-1-224-16,1 2-48 0,0-1-16 0,2 1 0 15,-2-1-304-15,0 0-64 0,2-3-16 0,-2 0 0 16,-2-1-176-16,0-3-256 0,-2 0 64 0,0-2 16 16,2-3-2000-16,-3 0-416 0,-13 0-80 0,13-3-11248 15</inkml:trace>
  <inkml:trace contextRef="#ctx0" brushRef="#br3" timeOffset="209167.59">14167 17652 23039 0,'0'0'1024'0,"-9"10"192"0,0 2-960 0,0 1-256 16,1 0 0-16,0 1 0 0,1 2 2640 0,0-1 496 0,1 2 80 0,-2-1 32 15,-3 2-2624-15,1-1-624 0,-3 2 0 0,0 0 0 16,-1 2 320-16,0 5 0 0,3 7 16 0,-1 3 0 16,0 8 432-16,1 2 96 0,-1 4 16 0,1-3 0 15,4-6-320-15,-1-3-64 0,-1-8-16 0,1-5 0 16,3 0-288-16,1-6-64 0,0 2-128 0,2-4 192 16,1-1-416-16,0-2-96 0,0-1 0 0,1 0-16 31,1-4-2416-31,-1-9-496 0,6 5-80 0</inkml:trace>
  <inkml:trace contextRef="#ctx0" brushRef="#br3" timeOffset="209553.61">14358 17187 16575 0,'0'0'1472'0,"0"0"-1168"16,-8-5-304-16,3 1 0 0,5 4 3648 0,0 0 688 15,0 0 128-15,0 0 16 0,0 0-3504 0,0 0-704 16,0 0-144-16,4 12-128 0,-2 0 304 0,-2-12-48 0,7 14-16 15,-2 1 0-15,0 0 640 0,0 5 128 16,-1 1 16-16,2 5 16 0,-1 4 0 0,0 7 0 0,2 9 0 0,-2 4 0 16,-1 2-528-16,0 1-128 0,0-1 0 0,-1-6-16 15,-1-6-192-15,-1-3-48 0,-1-1 0 0,0-2 0 16,-1 0-128-16,2 4 0 0,2 1 0 0,-1-1 0 31,1-2-384-31,1 0-96 0,0-4-32 0,2-4 0 16,3-5-1360-16,2-6-288 0,-1-3-48 0,2-5-8736 0,-2-2-1728 0</inkml:trace>
  <inkml:trace contextRef="#ctx0" brushRef="#br3" timeOffset="209933.29">15124 17530 28095 0,'0'0'1248'0,"0"0"256"0,0 0-1200 0,0 0-304 16,0 0 0-16,0 0 0 0,0 0 816 0,0 0 96 15,0 0 32-15,-5 11 0 0,0-2-176 0,0 1-16 0,0 2-16 0,-2-3 0 16,-2 0 384-16,0 0 80 0,-2 5 16 0,0 1 0 16,-4 3-400-16,2 2-80 0,-2-2-16 0,-2-1 0 15,-2 1-288-15,0-3-64 0,-1 0-16 0,-1-2 0 16,-1 0-224-16,0 2-128 0,1 0 128 0,0 2-128 16,2-2 0-16,2-2 0 0,0-1 0 0,3-1 0 31,-2 1-704-31,3-4-144 0,1-2-48 0,0 0 0 15,2-3-2272-15,1-1-464 0</inkml:trace>
  <inkml:trace contextRef="#ctx0" brushRef="#br3" timeOffset="210136.98">14718 17667 11967 0,'0'0'1072'0,"1"12"-864"0,2-2-208 0,0 0 0 0,-3-10 4992 0,11 11 960 16,-1 2 192-16,5 0 48 0,2-2-4416 0,2 1-880 15,1 4-192-15,1 3-16 0,-1-4 256 0,0 5 48 16,0-1 16-16,-2 2 0 0,0 2-592 0,-1 0-112 16,0 2-32-16,-1 1 0 0,-1-1-272 0,0-3 0 15,-1-4-176-15,0-2 176 16,-1-2-1920-16,0-5-288 0,2-5-48 0,-2-7-8512 16,0 0-1712-16</inkml:trace>
  <inkml:trace contextRef="#ctx0" brushRef="#br3" timeOffset="210572.23">14981 16920 27183 0,'0'0'1200'0,"0"0"256"0,0 0-1168 0,0 0-288 0,-9 4 0 0,9-4 0 16,-4 9 512-16,3 4 64 0,2 3 0 0,4 2 0 16,0 2-336-16,5 3-64 0,4 3-16 0,0 0 0 15,1-1 1040-15,0 1 208 0,2-1 32 0,3 0 16 16,1-2-64-16,-1-2-16 0,3 1 0 0,1-2 0 15,1 3-592-15,1 2-112 0,2 2-32 0,-1 7 0 0,2 3-336 0,-2-1-80 16,-1 7-16-16,-2-1 0 0,-2 4-64 0,-3-3-16 16,-2-3 0-16,-2-5 0 0,-5-2-128 0,-1-6 0 15,0 2 0-15,-4-2 0 0,-2 1 0 0,-3 0 0 16,-1 4 128-16,-2 0-128 0,-1 4 192 0,-1 3-64 16,-1 0 0-16,-1 0 0 0,-1-4-128 0,2-4 0 15,-3 2 0-15,-2-7 0 16,-1-3-640-16,1-4-16 0,-2-5 0 0,-2-5 0 15,2-1-1536-15,0-4-304 0,0-3-64 0,3-6-8240 16,-1-5-1632-16</inkml:trace>
  <inkml:trace contextRef="#ctx0" brushRef="#br3" timeOffset="211053.74">15776 17197 9215 0,'0'0'400'0,"0"0"96"0,4 9-496 0,-4-9 0 15,0 0 0-15,4 11 0 0,-4-11 3792 0,5 15 672 16,1-2 128-16,-1 0 16 0,1 0-2832 0,1 3-576 15,-2 2-112-15,2 5-32 0,-1 1-80 0,3 7-16 16,0 8 0-16,0 4 0 0,3 4 64 0,0 3 0 16,-2-2 0-16,1-2 0 0,-2-6-224 0,0-4-32 15,-1-3-16-15,-2-2 0 0,1-2-432 0,-2 2-96 0,-1 1-16 0,1 1 0 16,-1 0-208-16,0 1 144 16,-1 2-144-16,-2-9 128 0,-2-4-128 0,1-5 0 0,1 1-160 0,0-6 160 31,1-3-768-31,-2-10-64 0,0 0-16 0,0 0-10560 0,0 0-2112 0</inkml:trace>
  <inkml:trace contextRef="#ctx0" brushRef="#br3" timeOffset="211471.25">15742 17201 23039 0,'0'0'2048'0,"3"-8"-1648"0,0-3-400 0,1 5 0 0,1-1 3824 0,1 1 672 15,3-5 144-15,3 3 32 0,0 2-3824 0,1 1-848 16,1 0 0-16,1-1 0 0,-2 1 0 0,2 2 0 16,1 1 0-16,2-1 0 0,2-2 0 0,2 2 0 15,3 2 0-15,-1 0 0 0,1 1 0 0,0 2 128 16,-3 1-128-16,3 4 192 0,-2 3-192 0,-2 3 128 15,-4 1-128-15,0 2 0 0,-1 2 0 0,-2-1 0 16,-1-1 0-16,-2-2 0 0,-2 1 144 0,-3-1-16 16,-1 0 0-16,-1 1 0 0,-2-1 16 0,-1 0 0 0,-1 2 0 15,-1 0 0-15,-3-2-16 0,-2 2-128 0,-1-2 192 0,0 3-64 16,1-4-128-16,-3 1 192 0,-3-1-192 0,-1 0 192 16,0 0-192-16,-2-4 0 0,-2-2 144 0,-2 2-144 15,-2 0 0-15,-1-2 0 0,-2-3 0 0,1-2-192 16,-2 1-160-16,2-2-32 0,-2-2-16 0,1-2 0 31,4 1-464-31,0-4-96 0,3 0 0 0,3-2-16 16,2-1-2448-16,2 0-480 0</inkml:trace>
  <inkml:trace contextRef="#ctx0" brushRef="#br3" timeOffset="211901.55">16735 16998 13823 0,'0'0'1216'0,"0"0"-960"15,0 0-256-15,0 0 0 0,0 0 3264 0,0 0 624 16,0 0 112-16,0 0 32 0,0 0-2944 0,0 0-576 16,0 0-112-16,-4 12-16 0,0-3 256 0,-2 6 48 15,0 0 16-15,-1 6 0 0,1 5-48 0,-2-2 0 0,-1-2 0 16,0 0 0-16,0 1 128 0,-2 2 32 0,0-4 0 0,-1 1 0 16,1 2 128-16,1 2 16 0,0 3 16 0,-1 2 0 15,-1 7-448-15,2 3-80 0,0 4-32 16,0 2 0-16,3 1-160 0,0-1-48 0,2-6 0 0,2 0 0 15,1-9-80-15,2 2 0 0,0-1-128 0,2 1 192 16,2 0-192-16,3 1 0 0,0 1 0 0,4 1 0 16,-1 2 0-16,3-4-240 0,2-2 80 0,2-1 16 31,2-2-432-31,1-1-96 0,1-5-16 0,1-5 0 16,1-6-528-16,2-2-128 0,1-1 0 0,1-2-16 15,1-6-1536-15,1 2-304 0,-2-1-64 0</inkml:trace>
  <inkml:trace contextRef="#ctx0" brushRef="#br3" timeOffset="212278.14">17369 17526 21183 0,'0'0'1888'0,"0"0"-1504"0,0 0-384 0,-9 4 0 0,9-4 3968 0,-8 4 736 15,8-4 144-15,-6 7 16 0,-1-1-3840 0,1 2-784 16,1 0-240-16,-3 2 128 0,-3 2-128 0,-2 2 0 0,2 2 0 0,-4 2 0 16,-2 1 256-16,0 1 48 0,-2 1 0 0,1 1 0 15,-2-1 208-15,1-1 32 0,-4-3 16 0,4 0 0 16,-1 0 64-16,2-2 16 0,0 0 0 0,1-2 0 15,0 2-224-15,1-2-32 0,2 1-16 0,0-1 0 16,-2 0-224-16,3-2-144 0,1 0 192 0,3-3-192 31,-1-2-576-31,0 1-208 0,3-2-48 0,7-5-16 16,-8-1-464-16,8 1-96 0,0 0 0 0,-5-7-16 16,2-5-2368-16,2 1-480 0</inkml:trace>
  <inkml:trace contextRef="#ctx0" brushRef="#br3" timeOffset="212484.94">17011 17649 13823 0,'0'0'1216'0,"0"0"-960"0,0 0-256 0,0 0 0 0,0 0 4592 0,8 7 864 15,0-1 176-15,-1 3 48 0,1 4-4400 0,0 0-896 16,0-1-160-16,1 0-32 0,1-1 496 0,0 1 96 16,-1 0 32-16,0 1 0 0,0 4-192 0,0 1-48 15,-1 0 0-15,2 2 0 0,1 0-320 0,-1-1-80 16,2 2-16-16,0-2 0 0,-1 1-160 0,4 0-256 15,0 0 64-15,2-5 16 16,-1-1-736-16,2-3-160 0,2-4-16 0,1-3-16 16,-1-1-656-16,3-4-128 0,-1-5-32 0,1 0 0 15,1-3-1984-15,-1-3-416 0</inkml:trace>
  <inkml:trace contextRef="#ctx0" brushRef="#br3" timeOffset="212901.91">17333 17169 4607 0,'0'0'192'0,"-8"2"64"0,-1-4-256 0,9 2 0 0,0 0 0 0,0 0 0 16,-7-6 6560-16,7 6 1264 0,0 0 256 0,0 0 48 15,2-13-6336-15,-1 6-1280 0,-1 7-256 0,0 0-64 0,0 0 384 0,0 0 80 16,12 3 16-16,-2 1 0 16,-10-4 16-16,15 10 0 0,-1 2 0 0,3 1 0 15,0 5-160-15,1 2-16 0,2-1-16 0,0 3 0 0,4 3-112 0,1 3 0 16,-1 2-16-16,0 5 0 0,-2 3-112 0,-2 1 0 16,-5 2-16-16,1 2 0 0,-2 2-48 0,-1-4 0 15,-1-3 0-15,0-4 0 0,-3-3-192 0,0-1 128 16,0 0-128-16,-1-4 0 0,0 2 0 0,-2 2 0 15,1 2 0-15,-2 5 0 0,-1 1 192 0,-1 5-48 16,-3-1-16-16,-2-2 0 0,1-1-128 0,0-2 0 16,-3-6 0-16,-1-4 0 0,-2-3 0 0,3-5-176 15,0-1 16-15,2-3 0 16,-1-2-240-16,2-4-48 0,-2 0-16 0,0-5 0 16,3-4-1824-16,0 0-352 0,0 0-80 0,0 0-13488 0</inkml:trace>
  <inkml:trace contextRef="#ctx0" brushRef="#br3" timeOffset="213352.65">18654 17103 12671 0,'0'0'560'0,"0"0"112"0,0 0-544 0,0 0-128 15,-8-4 0-15,8 4 0 0,0 0 2336 0,-9 0 432 16,9 0 96-16,0 0 16 0,-9 1-768 0,9-1-160 15,-8 5-32-15,8-5 0 0,-9 8-768 0,2 3-176 16,1-1-16-16,-1 3-16 0,-1-2 16 0,0 0 0 16,-1-4 0-16,0 4 0 0,0 3 0 0,1 1 16 15,-2 5 0-15,-1 1 0 0,1 5-48 0,-1 6-16 16,0 6 0-16,-1 10 0 0,-1 10-288 0,0 3-64 16,-1 3-16-16,-1-4 0 0,0-8-384 0,-1-1-160 0,0-2 128 0,1 2-128 15,-2 1 0-15,1 3 0 0,2 9 0 16,-3-7 0-16,-1-1 128 0,2-3-128 0,2-14 128 0,2-4-128 31,1-4-256-31,5-5-144 0,-2-2-32 0,3-5 0 16,0-2-1392-16,1-4-288 0,1-1-48 0,2-3-9696 0,-3-1-1952 0</inkml:trace>
  <inkml:trace contextRef="#ctx0" brushRef="#br3" timeOffset="213677.67">18745 17425 23039 0,'0'0'1024'0,"0"0"192"0,0 0-960 0,0 0-256 15,0 0 0-15,0 0 0 0,0 0 4032 0,2 19 768 16,4 0 160-16,-1 1 32 0,-3 0-4128 0,2 6-864 15,0 3 0-15,0 3-208 0,0 0 208 0,0 2 0 16,-1 1 0-16,-1 0-144 0,3-2 144 0,-2 0 192 16,-4-1-32-16,1 2-16 0,-2 3 32 0,1 6 0 15,-1 3 0-15,-1 4 0 0,-1-2-176 0,3-4 160 16,-3-2-160-16,1-6 160 0,1-7-160 0,0-4 160 16,2-3-160-16,0-5 160 0,0-1-160 0,2-9 0 15,0 0-192-15,-2-7 192 16,0 0-1648-16,0 0-208 0,0 0-32 0,0 0-9312 0,0 0-1872 0</inkml:trace>
  <inkml:trace contextRef="#ctx0" brushRef="#br3" timeOffset="214052.94">18707 17328 21183 0,'0'0'944'0,"0"0"192"0,0 0-912 0,7-6-224 0,0 1 0 0,1-1 0 16,1 2 4272-16,3 1 800 0,2 0 176 0,2 0 16 16,-2 1-4256-16,1 0-864 0,-2 1-144 0,2 1 0 15,1 0 0-15,0 3 0 0,-1 1-144 0,1 0 144 16,0-1 0-16,-1 3-128 0,1 3 128 0,1-3 0 16,-1 3-144-16,-1 2 144 0,0-1 0 0,-1-1-144 0,0 2 144 0,-1 1 0 15,-1 1 0-15,-3 1 0 0,0 0 0 0,-1 2 0 16,-1 1 0-16,-1 0 0 0,-3 1 224 0,-1 0-32 15,0 1 0-15,-2-4 0 0,-3 2 64 0,-1-1 16 16,-1-1 0-16,-2 1 0 0,-2 0-48 0,-1 1-16 16,-1 1 0-16,-2-1 0 0,-1-3-208 0,-2-1 144 15,-1-1-144-15,0 0 128 0,-1-3-128 0,-1 0-144 16,-1-2 144-16,1 0-208 0,-2 0-112 0,0-2 0 16,3-2-16-16,-2-1 0 15,0 2-368-15,2-4-64 0,4-1 0 0,1-3-16 16,2 0-2592-16,11 4-512 0,-4-10-96 0,4-1-32 0</inkml:trace>
  <inkml:trace contextRef="#ctx0" brushRef="#br3" timeOffset="214437.02">19622 17279 10127 0,'0'0'896'0,"0"0"-704"0,0 0-192 0,0 0 0 15,0 0 4992-15,0 0 976 0,0 0 192 0,0 0 48 0,0 0-4736 0,0 0-960 16,0 0-176-16,0 0-32 0,0 0-112 0,0 0 0 16,-9 1-16-16,-1 4 0 15,-2 3 384-15,-1 3 80 0,-1 0 0 0,-2 2 16 0,-1 4-208 0,0 4-32 16,0 4-16-16,1 6 0 15,3 4 432-15,2 4 64 0,-1 6 32 0,3 0 0 0,1 2-304 0,0-4-64 16,2-6-16-16,0-1 0 0,0 1-256 0,2 1-48 16,1-2-16-16,1 7 0 0,-1 5-224 0,2 5 0 15,1 0 128-15,2 1-128 0,1-6 128 0,1-4-128 16,1-10 176-16,2-4-176 0,1-3 0 0,-1-3 0 16,1-2-192-16,3-1 48 0,0-3-176 0,4-1-16 15,2-1-16-15,1-3 0 16,1 0-1536-16,2 1-304 0,3-5-64 0,-1 2-16 15,-1-2-1600-15,1-4-320 0</inkml:trace>
  <inkml:trace contextRef="#ctx0" brushRef="#br3" timeOffset="214728.65">19852 17942 44751 0,'0'0'1984'0,"0"0"400"0,0 0-1904 0,0 0-480 16,-2 12 0-16,6 1 0 16,3 1-128-16,1-1-128 0,-2 1-32 0,2-4 0 15,-1 3 80-15,-1-3 16 0,1 0 0 0,0 0 0 0,1 3 192 0,1-4 0 16,0-1 0-16,1 2 160 0,-1 1-160 0,1-2-272 15,1-3 64-15,-1-2 16 16,-1-1-736-16,2 1-144 0,2 1-16 0,0-5-16 16,-2-2-1888-16,1-2-368 0,0 0-80 0</inkml:trace>
  <inkml:trace contextRef="#ctx0" brushRef="#br3" timeOffset="-214490.09">20249 17863 23039 0,'0'0'1024'0,"0"0"192"0,-6 9-960 0,-1 3-256 0,-2 1 0 0,0 1 0 16,0 3 3744-16,0 3 704 0,-2 4 144 0,0 6 16 16,-2 3-3632-16,-2 2-720 0,-2 0-256 0,0 3 144 15,-2 3 368-15,-1-5 64 0,1-3 0 0,-1-3 16 16,1 0-128-16,2 0-16 0,0 0-16 0,2-3 0 15,1 2-224-15,2 1-32 0,2 2-16 0,1 1 0 16,1-2-352-16,5-4-64 0,3-4 0 0,3-3-16 16,1-4-528-16,1-3-96 0,2-6-32 0,-7-7 0 15,0 0-1312-15,11-3-256 16,1 0-48-16,0-3-7728 0,-1-8-1552 0</inkml:trace>
  <inkml:trace contextRef="#ctx0" brushRef="#br3" timeOffset="-214051.27">20329 17197 20271 0,'0'0'1792'0,"0"0"-1424"0,0 0-368 0,-5-7 0 16,5 7 2384-16,0 0 416 0,0 0 80 0,0 0 0 15,-9-1-2304-15,9 1-576 0,0 0 0 0,-10 5 0 16,10-5 576-16,-6 9 64 0,1 0 0 0,2 0 0 16,3-9 352-16,1 15 80 0,-1-15 16 0,6 14 0 15,0 2 32-15,2 1 16 0,1-3 0 0,1 4 0 16,2-1-272-16,1 4-48 0,0 1-16 0,6 4 0 15,0 4-208-15,3 0-32 0,2 3-16 0,0-1 0 16,4 4-224-16,2-1-64 0,2 1 0 0,4-6 0 16,-1-4-256-16,0 2 0 0,0-1 0 0,-2 1 0 15,-2-4 144-15,-3 4-144 0,-4 0 0 0,-4 4 144 16,-5 2-144-16,-3 2 0 0,-4 8 144 0,-4 1-144 16,-5-1 0-16,-3-1 0 0,-4-4 0 0,-1-5 0 15,-2-4 160-15,0-4-32 0,-4-5-128 0,0 0 192 0,-5-3-192 16,-1-1 0-16,-2 1 0 0,-2-2 0 15,0 0-1536-15,-2-3-208 0,-2 0-48 0</inkml:trace>
  <inkml:trace contextRef="#ctx0" brushRef="#br4" timeOffset="-193611.33">12589 492 13823 0,'0'0'1216'0,"0"0"-960"0,0 0-256 0,0-6 0 15,0 6 3008-15,0 0 576 0,1-8 96 0,-1 8 32 0,0 0-1920 0,0 0-384 16,0 0-80-16,0 0-16 0,0 0-720 0,0 0-144 16,0 0-16-16,0 0-16 0,0 0-416 0,0 0 0 15,0 0 128-15,3 8-128 0,-2 2 0 0,-1 2 0 16,-1 5 0-16,-3 4 0 0,-2 3 0 0,-1 5 0 15,-2 5 0-15,-11 30 0 0,0-12 0 16,2-8 0-16,-3-7 0 0,2-3 0 0,-1-3 288 0,3-1-32 16,0-1 0-16,3 2 0 0,0 0-64 0,2 6-32 15,1 2 0-15,2 0 0 0,0-3-160 0,1 1 0 16,4-2-160-16,2-8-10192 16,1-10-2032-16</inkml:trace>
  <inkml:trace contextRef="#ctx0" brushRef="#br4" timeOffset="-193314.39">12603 422 33167 0,'-5'-12'2944'0,"1"2"-2352"0,4 10-464 0,-3-8-128 16,3 8 1968-16,4-9 368 0,1 1 80 0,5 4 16 15,1 1-2048-15,4 3-384 0,-1 3 0 0,4 2-192 16,3 4 192-16,1 4 0 0,2 3 128 0,-1 5-128 16,2 3 0-16,-2 9 0 0,0 5 0 0,-4 5 0 15,-1 4 0-15,1 1 0 0,-2 0 128 0,-2-6-128 16,-3-7 0-16,-2-1 144 0,0-5-144 0,-4 1 0 0,-1 0 0 0,0 0 0 16,-1 2 0-16,-1 5 0 15,-2 2-640-15,1 5-48 0,-1 2 0 0,2-2 0 16,-2 1-1600-16,0-6-320 0,-2-8-64 0</inkml:trace>
  <inkml:trace contextRef="#ctx0" brushRef="#br4" timeOffset="-193053.33">12460 905 19343 0,'-11'-5'1728'0,"-1"-1"-1392"0,1-3-336 0,2-1 0 16,3 5 4928-16,6 5 928 0,0 0 176 0,0 0 48 15,0 0-4816-15,0 0-960 0,15 5-304 0,-2 3 160 16,1-1-160-16,3 3-224 0,3-1 48 0,2 0 16 16,1 2 160-16,5-2 0 0,0 4 0 0,4-3 0 31,0 1-560-31,-1-2-16 0,1 3-16 0,-4-3 0 15,0-3-816-15,-3 1-176 0,-2-5-16 0,-2 2-8896 0,-3-4-1792 0</inkml:trace>
  <inkml:trace contextRef="#ctx0" brushRef="#br4" timeOffset="-192730.07">13175 373 28559 0,'-5'-6'2544'0,"-1"-1"-2032"16,-2 2-512-16,1 1 0 0,7 4 3008 0,0 0 496 16,0 0 96-16,-4 13 32 0,4-13-2944 0,3 21-688 15,2-1 0-15,0 6 0 0,2 1 0 0,2 6-128 16,-1 9 128-16,1 3-192 0,1 7 192 0,1-1 0 15,-1 1 0-15,-2-9 0 0,-1-4-128 0,-2-1 0 16,-1 1 0-16,0-2 0 16,0-1-528-16,0 5-112 0,-2 4 0 0,1-2-16 15,-2 0-208-15,2-2-32 0,-1-2-16 0,2-8 0 16,-3-9-304-16,2-1-48 0,-2 0-16 0,3-7-12336 0</inkml:trace>
  <inkml:trace contextRef="#ctx0" brushRef="#br4" timeOffset="-192292.51">13668 715 12895 0,'0'0'1152'0,"0"0"-928"0,0 0-224 0,0 0 0 0,0 0 4224 0,-10 5 816 16,2 0 144-16,1 3 48 0,1 0-4064 0,-1 5-800 15,1 0-176-15,-1 0-16 0,0-2-176 0,-1 2 0 16,-1-2 0-16,-1 1 0 0,0 0 0 0,2 1 128 16,-1-3-128-16,0 1 0 0,0-2 0 0,1 1 0 15,0-3 128-15,0 2-128 0,2-3 0 0,6-6 128 16,0 0-128-16,-8 6 128 0,8-6-128 0,0 0 0 16,0 0 144-16,0 0-144 0,0 0 0 0,0 0 128 15,0 0-128-15,0 0 0 0,0 0 0 0,0 0 0 16,0 0 0-16,12 2 128 0,-12-2-128 0,13 2 128 15,-2 0-128-15,0 1 128 0,-1-3-128 0,1 2 176 0,-11-2-176 0,14 4 192 16,-1-1-192-16,-1 1 0 0,-2 2 144 0,-10-6-144 16,11 4 0-16,-11-4 0 0,10 9 0 15,-10-9 128-15,0 0-128 0,0 0 0 0,7 17 0 0,-7-17 128 16,1 19-128-16,-1-5 0 0,-1 0 0 0,-2-2 0 16,0 2 0-16,0-3 0 0,-4 1 0 0,7-12 128 15,-6 14-128-15,0-1 0 0,0-1 128 0,2-1-128 16,-1 0 0-16,-1 1 0 0,1-1 0 0,1 0 0 31,0-2-1584-31,4-9-384 0,0 0-80 0</inkml:trace>
  <inkml:trace contextRef="#ctx0" brushRef="#br4" timeOffset="-191858.11">14020 913 6447 0,'0'0'576'0,"0"0"-576"0,-8-4 0 0,-1 2 0 0,0 0 6016 0,9 2 1104 15,-12 0 224-15,2 0 32 0,0-2-5232 0,0 4-1056 16,1 0-192-16,0 3-64 0,1 0-624 0,2 4-208 16,-1 2 128-16,2 3-128 0,-1 2 0 0,2 2 0 15,1 5 0-15,0 2 0 0,1 4 0 0,1 1 0 16,-2 0 0-16,3 2 0 0,3 2 0 0,-1-1 0 15,2-1 0-15,1-4 0 0,0-5-128 0,2-6-48 16,1-5 0-16,0-3 0 0,2-1-80 0,2-3 0 16,0 0-16-16,-1-5 0 0,1-4 128 0,2-2 144 15,-2-1-208-15,1-2 80 0,0-4 128 0,0-4 0 0,-2-2 0 0,0-2 128 16,0-4-128-16,0 0 144 0,0 1-144 0,-2-4 160 16,0 1-160-16,-1-2 0 0,0 2 144 0,-2-1-144 15,0 2 128-15,-3 2-128 0,0 3 128 0,-3 2-128 16,-3 2 0-16,-2 3 0 0,-1-2 0 0,-2 3-128 15,-1 4 128-15,-2-1 0 0,1-1-144 0,-3 5 144 16,-1 3 0-16,-2 3 0 0,-2 0 0 0,-1 0 0 16,0 0 0-16,-2 3 0 0,-2 1 0 0,0 0 0 15,2 0-576-15,5-2 0 16,0 1 0-16,3 0 0 0,1-2-2160 0,12-1-416 0,-13 1-96 16,13-1-16-16</inkml:trace>
  <inkml:trace contextRef="#ctx0" brushRef="#br4" timeOffset="-191458.2">14971 272 24879 0,'0'0'2208'0,"0"0"-1760"0,-8-5-448 0,0 3 0 16,0 6 2368-16,0 3 400 0,-1 4 80 0,1 2 16 16,-1 0-2288-16,-1 1-448 0,-2-3-128 0,-1 2 0 15,-1 0 0-15,-3 3 0 0,-2 2 0 0,1-1-144 16,-1 4-16-16,-1 8 0 0,-1 3 0 0,0 11 0 15,1 4 160-15,-1 8-160 0,0 2 160 0,0-3-160 16,0-11 160-16,3-3-192 0,1-2 192 0,1 0-192 16,-1 2 192-16,6 5 0 0,0 4 0 0,5 6 128 15,2 4 240-15,2-5 48 0,4-3 16 0,2-8 0 16,1-5-176-16,4-5-16 0,1-6-16 0,2-2 0 16,1-4-224-16,3-4-240 0,1-4 48 0,2-2 16 15,2-2-2016 1,3-2-416-16</inkml:trace>
  <inkml:trace contextRef="#ctx0" brushRef="#br4" timeOffset="-191121.02">15192 443 32255 0,'-5'-4'2864'0,"0"1"-2288"0,5 3-576 0,0 0 0 16,0 0 2624-16,1 25 400 0,4 1 96 0,3 1 16 15,1 5-2592-15,2 0-544 0,0 2 0 0,2 3 0 16,0 2-208-16,1-2 80 0,-1 0 128 0,-2-3-208 15,0-2-80-15,-3 2-16 0,-2-2 0 0,-2 5 0 32,-1 6-400-32,-2 6-64 0,-2 5-32 0,-1 1 0 15,1 0-336-15,0-7-64 0,-2-6-16 0,2-7 0 16,1-7-224-16,0-5-48 0,0-6-16 0,0-3-7792 0,1-2-1568 0</inkml:trace>
  <inkml:trace contextRef="#ctx0" brushRef="#br4" timeOffset="-190705.68">15632 1055 29487 0,'0'0'2624'0,"0"0"-2112"0,0-11-512 0,2 3 0 0,-2 8 3072 0,8-5 496 16,1-1 96-16,2 2 32 0,0-2-3184 0,2-1-640 15,0 0-128-15,2 0-32 16,-1-2-96-16,0 2-32 0,-1 1 0 0,0-3 0 16,-1 0-352-16,-1 1-80 0,0 1-16 0,0-1 0 15,-2 1-304-15,-9 7-64 0,8-11-16 0,-2 1 0 0,-6 10 768 0,5-13 160 0,-1 1 16 0,-4 12 16 16,0 0 288-16,0 0 256 0,-4-16-64 0,-5 5 0 16,-1 5 576-16,-2 1 96 0,-1 1 32 0,-1 3 0 15,-3 2-288-15,-1 2-48 0,-1 3-16 0,1 1 0 16,1 3-304-16,0 1-64 0,0 3-16 0,2 4 0 15,2-2-160-15,1 2 0 0,1 4 0 0,4 3 0 16,1 4 0-16,4 1 0 0,-1 5-128 0,3 2 128 16,0 2 0-16,3 0 0 0,1-1 0 0,1-2 0 15,1-3 0-15,2-6 0 0,1-6 0 0,0-2 0 16,1-7-176-16,-1 1-112 0,-1-4-32 0,2 1 0 16,0-7-320-1,1 3-64-15,1-1 0 0,1-3-16 0,1-2-1392 16,2-1-288-16</inkml:trace>
  <inkml:trace contextRef="#ctx0" brushRef="#br4" timeOffset="-190239.33">16217 827 27647 0,'0'0'2448'0,"-12"4"-1952"0,0 0-496 0,1 1 0 16,0 2 1984-16,1 2 320 0,-2 1 48 16,2-1 16-16,-1-1-1968 0,1 1-400 0,-1 2 0 0,0 0 0 15,-1-1-192-15,0 1 192 0,-1-2-192 0,0 1 192 16,0-1-288-16,0 0 48 0,0-3 16 0,0 1 0 15,3 1 48-15,0-2 16 0,10-6 0 0,0 0 0 16,0 0 160-16,0 0 0 0,0 0 0 0,0 0 0 16,0 0-304-16,11-2 32 0,1-2 0 0,1 1 0 15,1-1 16-15,2 0 0 0,-1 0 0 0,4 2 0 16,-1 0 256-16,0 1 0 0,-1 1 0 0,0 0 0 16,0 1 192-16,-1 3-64 0,-3-1-128 0,0 2 192 15,-2 0-192-15,1 3 0 0,-3 1 0 0,-1 4 0 16,-1-3 0-16,-2 3 0 0,-5-13-128 0,2 20 128 0,-2-1 0 15,-1-1 0-15,-2-1 0 0,0 0 144 16,-3 1 96-16,1-1 16 0,0-1 0 0,0-1 0 0,-2 1-16 0,2-2 0 16,0 2 0-16,0-3 0 0,-1-3-240 0,1 0 128 15,-1 0-128-15,-1-4 0 16,1-2-1408-16,6-4-384 0,0 0-80 16</inkml:trace>
  <inkml:trace contextRef="#ctx0" brushRef="#br4" timeOffset="-189810.64">16796 740 11967 0,'0'0'1072'0,"0"0"-864"0,0 0-208 0,-8-3 0 15,0 7 3856-15,0 3 736 0,-2 3 144 0,-1 0 16 16,-2 0-3184-16,0 1-640 0,-2 2-128 0,-2 0-32 15,-1-2-336-15,-2-1-80 0,0 1-16 0,1-1 0 16,-2-1 32-16,0 0 0 0,0 1 0 0,2-1 0 16,-1 0-368-16,2 0 144 0,2-1-144 0,2-2 0 15,1 1 176-15,2-1-176 0,4-3 160 0,7-3-160 16,0 0 176-16,0 0-176 0,0 0 192 0,0 0-192 16,0 0 208-16,0 0-64 0,0 0-16 0,10 0 0 15,1-7-128-15,0 5 0 0,1-1-192 0,1 2 192 16,1-4-144-16,2 3 144 0,0 2 0 0,-1 2 0 15,2-2 0-15,0 2-128 0,1 1 128 0,-1 1 0 0,-1 0 0 16,-2 1-192-16,1 1 192 0,-4 0-160 16,-11-6 160-16,10 10 0 0,-10-10-144 0,7 14 144 0,-7-14 0 0,3 16 0 15,-3 0-144-15,-3 2 144 0,-2-1 144 0,-3 5 96 16,-1-1 16-16,0 0 0 0,-1 2 32 0,-1 2 16 16,0 1 0-16,-3 1 0 0,0 1-304 0,0 0 160 15,-1 2-160-15,2-5 128 0,0-5-128 0,0-3-256 16,2-2 64-16,-1-2-16016 0</inkml:trace>
  <inkml:trace contextRef="#ctx0" brushRef="#br4" timeOffset="-189040.49">17415 964 16575 0,'0'0'1472'0,"0"0"-1168"0,0 0-304 0,-6-5 0 16,6 5 3152-16,0 0 576 0,-8-3 112 0,8 3 32 0,0 0-2592 0,0 0-528 16,0 0-112-16,0 0 0 0,0 0-480 0,0 0-160 15,-4 8 0-15,0 2 144 0,4-10-144 0,-4 19 0 16,-1-2 0-16,0 2 0 0,-2 3 224 0,1 1 64 16,0-3 16-16,1-1 0 0,0-1 416 0,1-1 96 15,0-3 16-15,1-1 0 0,1-1-144 0,2-12-32 16,0 0 0-16,0 0 0 0,0 0-224 0,0 0-48 15,0 0-16-15,0 0 0 0,0 0-112 0,9-9 0 16,-1-2-16-16,-2-2 0 0,1-1-112 0,-1-2 0 16,1 1-128-16,-1-2 192 0,0-3-192 0,0-1 0 15,1 3 0-15,-1 0 0 0,2 0 0 0,0 1 0 16,0 0 0-16,-1 4 0 0,1 2 0 0,1 1 0 16,-1 1 0-16,0 2 0 0,-8 7 0 0,9-5 0 0,-9 5 0 15,9-5 0-15,-9 5 288 0,12-3 64 0,-12 3 16 0,12 1 0 16,-2 3-240-16,1-1-128 0,-2 2 128 0,1-1-128 15,1 0 0-15,0 1 0 16,0 0 0-16,-1-1 128 0,-10-4-128 0,13 4 0 0,-2-1 0 0,-2 1 0 16,-9-4 0-16,12 0 144 0,-12 0-144 0,11-3 0 15,-11 3 0-15,12-4 0 0,-3 0 0 0,-9 4 0 16,11-9 128-16,-1 1-128 0,-2 1 0 0,1 1 0 16,0 0 192-16,1-1-192 0,1 1 192 0,1-1-192 15,-1-1 208-15,2 2-64 0,-2 1-16 0,-1 1 0 16,-10 4-128-16,12-3 0 0,-2 2 0 0,-10 1 0 15,0 0 0-15,12 4 0 0,-3 2 0 0,-9-6 0 16,0 0 0-16,8 9 160 0,-1 3-160 0,-2-1 160 0,-5-11-160 16,0 0 0-16,6 15 144 0,1 0-144 0,-7-15 0 0,6 18 128 15,-3-6-128-15,1 1 0 0,-4-13 144 0,4 15-144 16,-4-15 192-16,4 15-192 0,0-2 0 0,-4-13 0 16,0 0 0-16,6 13 0 0,-6-13 0 0,5 11 0 15,-5-11 160-15,6 11-160 0,-6-11 128 0,0 0-128 16,4 10 128-16,-4-10-128 15,0 0-320-15,0 0-160 0,1 16-32 0,0-4 0 16,-1-12-2608-16,0 0-528 0,0 0-96 0</inkml:trace>
  <inkml:trace contextRef="#ctx0" brushRef="#br4" timeOffset="-188676.01">18173 997 12895 0,'0'0'1152'0,"0"0"-928"0,5-8-224 0,1 1 0 16,-6 7 6080-16,9-6 1184 0,1 2 224 0,0-1 64 16,2 1-5696-16,2 0-1152 0,2 0-208 0,1-3-48 15,-2 3-448-15,3-1 0 0,2 1 0 0,-2-1 0 16,-2-4-256-16,0 2-16 0,-2 1-16 0,-1-1 0 31,1 1-192-31,-3 1-32 0,-11 5-16 0,10-5 0 0,-3-5 256 0,-2 1 48 0,-5 9 16 0,0 0 0 16,1-13 208-16,-1 3 0 0,0 10 0 0,-5-9 0 15,-4 3 144-15,0 4-144 0,-3-5 0 0,-1 7 144 16,-1 0 112-16,-2 2 0 0,0-1 16 0,1 3 0 16,-1 0-16-16,2 4 0 0,-2 1 0 0,2 2 0 0,1 1-64 15,2 3 0-15,3 0-16 0,3 2 0 0,1-1-176 0,2 2 0 16,-2 4 0-16,2 2 128 0,4 0-128 0,0 2 0 16,0 4 0-16,3-1 0 0,0 0 0 0,2 1 0 15,-1-2 144-15,3 2-144 0,3-2-224 0,0-5-112 16,1-4-32-16,2-4 0 15,4-3-1552-15,2-6-304 0,1-3-64 0,2-6-13040 0</inkml:trace>
  <inkml:trace contextRef="#ctx0" brushRef="#br4" timeOffset="-188208.57">18832 901 6447 0,'-13'-2'272'0,"3"-1"80"0,-5 1-352 0,1 0 0 0,-2 2 0 0,-1 0 0 16,1 0 7120-16,-3 3 1360 0,1 1 272 0,0 2 48 16,0-4-7072-16,-2 4-1408 0,0 2-320 0,1 2 0 15,1 1 0-15,-1 1 0 0,1 2 0 0,1 3-128 16,1 1 128-16,2 2 0 0,-2 1-144 0,5 1 144 16,0 2 0-16,2-1 0 0,4-1 0 0,2-3 0 15,2 1 0-15,2-2 0 0,2-2 0 0,1-3 0 16,2-3 320-16,2-1-32 0,3-1 0 0,0-3 0 15,4-7-96-15,0-1-32 0,1 2 0 0,2-4 0 16,2-6-160-16,-1 1 0 0,1-1 0 0,0-3 0 16,-1-2 0-16,-1 1 0 0,-1-2 0 0,-1 1 0 15,-2-1 0-15,1 0 0 0,-1-2 0 0,-2 1 0 0,-3 2 0 16,1 2 0-16,1-1 0 0,-2 3 0 0,-1 2 0 0,-2 1 0 16,1 0 0-16,-7 9-176 0,0 0 176 0,0 0 0 15,0 0 0-15,0 0-128 0,-2-9 128 0,2 9 0 16,0 0 0-16,0 0 128 0,-5-6 144 0,5 6 48 15,0 0 0-15,-6 11 0 0,6-11 208 0,-7 16 48 16,1 0 16-16,2 5 0 0,1 0-368 0,2 4-80 16,-2-2-16-16,3 1 0 0,0 2-128 0,3 0 0 15,1-1 144-15,0 1-144 16,1-3-448-16,3-3-176 0,2-6-16 0,2 2-16 16,0-3-736-16,-2-5-144 0,0-2-16 0,1-4-16 15,-1-5-1760-15,1 3-336 0,-11 0-80 0</inkml:trace>
  <inkml:trace contextRef="#ctx0" brushRef="#br4" timeOffset="-187824.8">18993 1008 5519 0,'0'0'240'0,"0"0"64"0,0 0-304 0,0 0 0 0,0 0 0 0,0 0 0 16,0 0 6384-16,0 0 1216 0,0 0 240 0,0 0 48 15,0 13-5712-15,0 2-1136 0,1-2-224 0,0-1-48 16,0 2-288-16,2-1-48 0,1 0-16 0,0-3 0 15,0 1-288-15,-4-11-128 0,0 0 0 0,8 9 128 16,-8-9-128-16,9 6 0 0,-9-6 144 0,10-3-144 16,-1-3 160-16,0 0-32 0,1-3-128 0,-3-3 192 15,1-1-16-15,0 0-16 0,0-1 0 0,0-1 0 16,-1-3 128-16,1 2 32 0,-1 3 0 0,1-1 0 0,-2-2-32 0,2 1 0 16,0 0 0-16,2 1 0 0,-2 0-160 0,1 2-128 15,-1 0 192-15,0 2-192 0,0-1 0 0,-8 11 0 16,7-9 0-16,0 1 0 0,-7 8 304 0,0 0 48 15,0 0 16-15,9-4 0 0,-9 4-16 0,13 4 0 16,-1 0 0-16,0 3 0 0,-2-1-352 0,0 5 0 16,-2 0 0-16,3 1 0 0,0-1 0 0,-1 3 0 15,0 0 0-15,0 2 0 0,2-3 0 0,-1 5 128 16,-2 2-128-16,0-1 0 16,0 2-304-16,-1 3-128 0,-2-4-16 0,1 0-16 15,-1-2-656-15,1-2-128 0,-2-4-32 0,-1-1-10688 0,-4-11-2128 16</inkml:trace>
  <inkml:trace contextRef="#ctx0" brushRef="#br4" timeOffset="-187636.72">19515 980 28559 0,'0'0'2544'0,"0"0"-2032"0,0 0-512 0,0 0 0 16,0 0 3312-16,-1 11 560 0,1-11 112 0,3 20 32 15,1-3-3120-15,1 2-608 0,0 4-128 0,2-4-32 16,0 1-128-16,1-1 0 0,0 1 144 0,0-1-144 16,0 0-1664-16,-1-4-416 15,0-2-80-15,-1-4-9472 0,-6-9-1888 0</inkml:trace>
  <inkml:trace contextRef="#ctx0" brushRef="#br4" timeOffset="-187464.44">19578 646 11967 0,'0'0'1072'0,"-1"-11"-864"16,-2 1-208-16,2 2 0 0,-1-2 5248 0,1 5 1024 15,1-1 192-15,0 6 32 0,0 0-4384 0,0 0-864 16,0 0-176-16,7 12-48 0,0 0-1024 0,1 2 0 16,-1 3-256-16,1 3 64 15,-1 1-2720-15,0 2-544 0</inkml:trace>
  <inkml:trace contextRef="#ctx0" brushRef="#br4" timeOffset="-187139.7">19691 1104 5519 0,'0'0'240'0,"0"0"64"0,0 0-304 0,4 11 0 0,-4-11 0 0,0 0 0 16,0 0 3488-16,0 0 640 0,0 0 128 0,0 0 32 16,0 0-2608-16,11 0-512 0,-11 0-96 0,9-5-32 15,-3-4-80-15,1 0 0 0,-1 0-16 0,1-2 0 16,-2-2-352-16,0-1-64 0,1 0-16 0,-1-1 0 15,0 1 32-15,0 1 0 0,2-4 0 0,1 1 0 16,-2-1 96-16,2 3 0 0,0 1 16 0,0 2 0 16,1 2-48-16,0 0-16 0,1 3 0 0,-1 0 0 15,0 1-16-15,-9 5-16 0,13-2 0 0,1 0 0 16,-1-2 0-16,-2 3 0 0,1 2 0 0,0 3 0 0,1-2-304 0,1 3-64 16,2-1-16-16,-1 4 0 0,0-1-176 0,-1 4 0 15,0 2 0-15,2 0 0 0,-2 0 0 0,-1 3 0 16,1-1 0-16,-3 2 0 15,1-1-592-15,0 1 0 0,-1 1 0 0,0 0 0 16,-3 2-560-16,1-1-128 0,0-6 0 0,0 2-16 16,0-3-336-16,0-2-64 0,0-2-16 0,-9-8-7360 15,11 5-1472-15</inkml:trace>
  <inkml:trace contextRef="#ctx0" brushRef="#br4" timeOffset="-186557.75">20450 918 18431 0,'0'0'816'0,"-10"-2"160"0,-1-2-784 0,1 1-192 0,-2 3 0 0,0-1 0 15,1 0 3776-15,-1 1 720 0,0 1 144 0,-1-1 32 16,-1 0-3536-16,1 0-704 0,-2 1-144 0,2 3-32 16,-1 1-96-16,0 2-32 0,-1-1 0 0,0 2 0 15,-1 1-128-15,2 2 0 0,1-1 0 0,1 3-176 16,0 0 176-16,2 0 0 0,-1 2 0 0,4-2 0 15,1-2 0-15,4 1 0 0,0 1 0 0,2-13 0 16,0 0 0-16,8 11 0 0,3-6 0 0,-1-1 0 16,2-4 0-16,2-2-160 0,3 0 16 0,1-2 0 15,2-1 144-15,-1-2 0 0,1 1 0 0,0-2-128 16,-2-1 128-16,-1 1 0 0,-2 0 0 0,0 0 0 16,-4 0 0-16,3 1 0 0,-4-2 0 0,-1-1 128 0,-2 1-128 15,-3-1 0-15,-4 10 128 0,2-14-128 0,-3 0 0 0,-2 1 0 16,1 0-160-16,-2 4 160 0,4 9-320 15,-9-10 32-15,1-2 16 0,1 4 0 0,-1-1 272 0,1 3 272 16,-3 2-48-16,10 4-16 0,-11-3 208 0,2 3 32 16,-1-1 16-16,10 1 0 0,-10 0-272 0,1 0-64 15,9 0-128-15,-8 6 192 0,2 1-192 0,0-1 0 16,6-6 0-16,-5 12 0 0,1 0 0 0,2 1-128 16,-1 4 128-16,0-2 0 0,2 2-128 0,0 7 128 15,1-1-192-15,0 6 192 0,1 6-128 0,2 4 128 16,-1 3 0-16,1 2 0 0,1 3 0 0,0-4 0 15,0-4 0-15,1-2 0 0,-3-10 0 0,1-1 0 16,0-2 0-16,-1-2 0 0,0 2 0 0,0-5 0 0,2 5 0 0,1 0 0 16,1 2 0-16,-1 0 0 0,-1 2 0 0,0 2 0 15,-2 1 0-15,-2-1 0 0,-2 0 0 0,-1-5 0 16,-1 1 0-16,-1-4 0 0,-2-2 128 0,0-2-128 16,-3-5 0-16,-1-1 0 0,-2-3 0 0,-2-3 0 15,0-2 128-15,-2 0-128 0,-2-6 0 0,1 0 0 31,0-2-624-31,1-4-208 0,-3-2-64 0,1-9-14864 0</inkml:trace>
  <inkml:trace contextRef="#ctx0" brushRef="#br4" timeOffset="-185724.46">20966 553 30351 0,'-4'-15'1344'0,"3"6"272"0,0-2-1296 0,0 3-320 15,1 8 0-15,0 0 0 0,-2-11 1120 0,1 1 160 16,1 10 16-16,0-11 16 0,0 0-1056 0,0 11-256 0,0 0 0 0,0-13 0 16,-3 2 0-16,1 0 0 0,2 1 0 0,-4-1 0 15,-3 2-256-15,-1-1-48 0,1 1-16 0,-2 1 0 16,-2-1 32-16,-1 2 0 0,-1 1 0 0,-1 2 0 16,0 0 544-16,-1 1 128 0,-2-1 0 0,0 3 16 15,0 2 144-15,1 3 32 0,-1-4 0 0,1 7 0 16,0 3-128-16,1 4 0 0,-1 5-16 0,2 2 0 15,2 5 80-15,1 9 32 0,2 5 0 0,2 8 0 16,0 3-256-16,4 0-48 0,2 0-16 0,1-4 0 16,1-5-224-16,2-5 0 0,0-1 0 0,1-2 0 15,-1-2-224-15,3 1-144 0,-1-1-16 0,1 1-16 16,1 1-624-16,1-3-112 0,-2-2-16 16,1-3-16-16,-1-5-1472 0,0-2-304 0,-4 0-48 0</inkml:trace>
  <inkml:trace contextRef="#ctx0" brushRef="#br4" timeOffset="-185506.5">20518 909 28559 0,'0'0'2544'0,"0"0"-2032"15,8-6-512-15,2 2 0 0,3 1 3088 0,3 2 528 16,2-2 96-16,2 1 32 0,1 0-3136 0,1 2-608 16,0 4-160-16,3-2-16 15,1 0-1712-15,0 2-352 0,-1 1-64 0,-2-1 0 0</inkml:trace>
  <inkml:trace contextRef="#ctx0" brushRef="#br4" timeOffset="-185054.41">20947 901 11967 0,'0'0'528'0,"0"0"112"0,-9 4-512 0,9-4-128 0,-9 0 0 0,9 0 0 16,-11 3 6496-16,11-3 1264 0,-8 10 256 0,2 2 48 16,1 2-6336-16,2 2-1280 0,0 0-256 0,2 1-64 15,1 2-128-15,3 2 0 0,-1 1 144 0,3 0-144 16,1-1-288-16,2-2-128 0,1-4-32 0,1-2 0 15,2-4-400-15,2-1-96 0,2-3-16 0,-1-2 0 16,0-6 256-16,0 1 32 0,1-2 16 0,0-1 0 0,-2-6 416 0,0 3 96 16,-1-3 16-16,0-1 0 0,-1-1 320 0,-1 0 64 15,-2-1 0-15,-1-1 16 0,-2 3 144 0,-1-1 32 16,1 0 0-16,-3 2 0 0,0-1-256 0,0 0-64 16,1 0 0-16,-2 2 0 0,-2 10-128 0,0 0-272 15,3-13 64-15,-3 13 16 0,0 0-64 0,0 0 0 16,0 0 0-16,0 0 0 0,0 0 256 0,0 0-144 15,0 0 144-15,0 0-128 0,0 0 384 0,0 0 96 16,0 0 16-16,8 7 0 0,-8-7 400 0,0 0 96 0,9 14 16 0,-3 0 0 16,1-1-368-16,-2 3-80 0,-1-3-16 0,1 1 0 15,0 2-416-15,1 1 0 0,-3-2 0 0,1 1 0 32,0 2-704-32,2-3-112 0,-1-4-16 0,0 3-16 15,0-1-800-15,0 0-144 0,2 1-48 0,-2-6 0 16,-5-8-144-16,0 0-48 0,5 11 0 0,-5-11-6000 0,0 0-1200 0</inkml:trace>
  <inkml:trace contextRef="#ctx0" brushRef="#br4" timeOffset="-184758.44">21438 473 42095 0,'0'0'1856'0,"-4"-4"400"0,1 0-1808 0,3 4-448 0,0 0 0 0,0 0 0 0,1 18 320 0,3 7-48 16,1 1 0-16,1 8 0 0,0 4-272 0,-1 6 0 15,1 4-176-15,1 0 176 0,-1-5-192 0,1 0 192 16,-1-4-192-16,2-2 192 15,1-3-704-15,1 2-16 0,-3-6-16 0,1 3 0 16,0 3-304-16,0-3-64 0,0-4-16 0,-1-3 0 16,1-1-352-16,-1-2-80 0,-1-3-16 0,1-6 0 15,2-10-1664-15,-9-4-336 0</inkml:trace>
  <inkml:trace contextRef="#ctx0" brushRef="#br4" timeOffset="-184324.82">21384 336 2751 0,'0'0'256'0,"0"-11"-256"0,0 1 0 0,1 1 0 0,0-3 5456 16,0 3 1056-16,1 0 208 0,-2 9 32 16,0 0-4576-16,0 0-928 0,0 0-176 0,0 0-48 0,12 0-256 0,-2 0-48 15,-10 0-16-15,13 4 0 0,-3 2-384 0,2 5-96 16,1 0-16-16,3 1 0 0,-1 0 48 0,4-1 16 16,2 1 0-16,-1-1 0 0,3 6 528 0,1 1 96 15,4 0 32-15,0 7 0 0,1 6-416 0,1 6-64 16,0 2-32-16,-1 4 0 0,-1 0-272 0,0 2-144 15,-2 1 160-15,-3-4-160 0,-2-4 0 0,-3-3 128 16,-1-1-128-16,-1-2 0 0,-4-2 0 0,-2 3 0 16,-1-1 0-16,-2 6 0 0,-3 3 128 0,-2-2-128 15,-2 1 0-15,-2 5 0 0,-3 4 0 0,-3-5 0 16,-1-2 0-16,-2-5 0 16,-2-3-240-16,1-7-144 0,-2-5-16 0,-2 2-16 15,-2-8-528-15,0 1-96 0,-2 0-32 0,0-2 0 16,-3-4-1840-16,0 0-368 0</inkml:trace>
  <inkml:trace contextRef="#ctx0" brushRef="#br4" timeOffset="-183792.47">22295 772 15663 0,'0'0'1392'0,"-5"-6"-1120"0,-2-5-272 0,3 5 0 15,4 6 6960-15,0 0 1328 0,-1-5 272 0,1 5 48 16,0 0-6880-16,0 0-1392 0,9 5-336 0,-9-5 0 15,0 0-1744-15,12 10-432 0,-3-2-64 0,-9-8-10240 16,6 11-2032-16</inkml:trace>
  <inkml:trace contextRef="#ctx0" brushRef="#br4" timeOffset="-183581">22363 1162 43487 0,'0'0'1920'0,"0"0"400"0,-8-4-1856 0,8 4-464 16,0 0 0-16,0 0 0 0,0 0 272 0,0 0-32 0,0 0-16 0,0 0-13248 31,0 0-2656-31</inkml:trace>
  <inkml:trace contextRef="#ctx0" brushRef="#br4" timeOffset="-178431.42">23222 493 5519 0,'0'0'496'0,"0"0"-496"16,0 0 0-16,0 0 0 0,-1-9 3040 0,1 9 512 0,0 0 96 0,0 0 32 16,-3-9-1584-16,3 9-320 0,0 0-64 0,0 0-16 15,0 0-208-15,-8-2-32 0,0-2-16 0,8 4 0 16,-10-2-480-16,5 4-112 0,-1 0-16 0,2 1 0 15,1 2-64-15,-1 5-32 0,0 4 0 0,0 2 0 16,1 4-288-16,2 22-64 0,-2-2-16 0,3 1 0 16,0-4 0-16,2-3 0 0,-1-4 0 0,0-4 0 15,-1-2-80-15,-2-5-16 0,-6 0 0 0,1-1 0 16,2 1-144-16,2 4-128 0,2 1 144 0,0 1-144 16,0 3 0-16,3 0 0 0,7 5 0 0,-2 2 0 31,-2-4-528-31,-1-2-208 0,-1-8-32 0,-1-2-16 0,1 1-704 0,2-7-144 0,-5-13-32 0,0 0-8240 15,0 0-1648-15</inkml:trace>
  <inkml:trace contextRef="#ctx0" brushRef="#br4" timeOffset="-177946.65">23069 467 21599 0,'0'0'960'0,"4"-9"192"0,1-3-928 0,2 5-224 0,-7 7 0 0,12-9 0 15,-1 1 832-15,0 2 112 0,-11 6 16 0,10-6 16 16,-10 6-448-16,11-7-80 0,-11 7-32 0,11-5 0 15,-11 5 112-15,12-2 32 0,-4-2 0 0,1 4 0 16,-9 0-112-16,12-4-32 0,0 1 0 0,-3 3 0 16,-9 0-288-16,11-4-128 0,1 0 128 0,0 0-128 15,0 2 0-15,-1-1 128 0,1 2-128 0,-1 0 0 16,-1-2 128-16,2 2-128 0,-12 1 0 0,15 5 128 16,-2 0 96-16,-1 2 16 0,-12-7 0 0,12 13 0 15,-12-13 0-15,9 15 0 0,-3 1 0 0,-2 0 0 16,-2 1-48-16,-2-2 0 0,-2 2 0 0,1 3 0 15,-3-6-32-15,0 3-16 0,0 1 0 0,0-1 0 16,-2 0 16-16,-2 1 0 0,-1 1 0 0,0-2 0 16,-2 1-160-16,1-1 192 0,0 0-192 0,-1 1 192 0,1 0-192 15,-1-3 160-15,1 2-160 0,2-3 160 0,0-1-160 0,0-3 0 16,1 1 0-16,0-5 0 0,2 1 0 0,0-2-272 16,5-5 64-16,0 0 16 15,0 0-592-15,0 0-112 0,0 0-32 0,0 0 0 16,0 0-1808-16,0 0-352 0</inkml:trace>
  <inkml:trace contextRef="#ctx0" brushRef="#br4" timeOffset="-177524.54">23863 357 12895 0,'0'0'576'0,"0"0"112"0,0 0-560 0,0 0-128 0,-9-2 0 0,9 2 0 15,-10 2 3056-15,1 0 576 0,9-2 112 0,-10 4 32 16,1 0-2368-16,0 1-480 0,0 0-96 0,0 1 0 15,1-3-448-15,0 4-64 0,-1 0-32 0,1-1 0 16,1 3-64-16,-3 0-16 0,1 3 0 0,0 1 0 16,-1 5 16-16,-2 3 0 0,2 5 0 0,-1 4 0 15,1 0 160-15,-1 4 16 0,0 4 16 0,-3 0 0 0,1-2-32 0,0-3 0 16,0-6 0-16,2 1 0 0,-2-4-224 0,1 4-160 16,3-1 192-16,4 3-192 0,1 4 144 0,1 0-144 15,3 4 0-15,4 0 144 0,1 2-144 0,4-4 0 16,3 1 0-16,4-3 128 0,3 1-128 0,1-2-192 15,-1-7 32-15,0-2 16 16,-1-8-368-16,-1 0-80 0,-3-2-16 0,2-3 0 16,-2-5-1904-16,-1-2-384 0</inkml:trace>
  <inkml:trace contextRef="#ctx0" brushRef="#br4" timeOffset="-177183.92">23889 899 28559 0,'0'0'1264'0,"0"0"272"0,0 0-1232 0,0 0-304 0,0 0 0 0,0 0 0 16,-6 0 1008-16,6 0 144 0,0 0 16 0,0 0 16 16,0 0-928-16,0 0-256 0,0 0 0 0,0 0 128 15,9 17-128-15,0-2 0 0,-2 0 0 0,3 2 0 16,2-2 0-16,-2 2 0 0,2 0 0 0,0 2 0 0,-1-3 0 0,2 5 0 16,0-1 0-16,0-4 0 0,2-2-176 0,-2 0-64 15,0-1-16-15,0-2 0 16,-1-5-752-16,1 1-144 0,-2 1-48 0,1-5-7568 15,1-6-1504-15</inkml:trace>
  <inkml:trace contextRef="#ctx0" brushRef="#br4" timeOffset="-176877.75">24318 862 16575 0,'0'0'736'0,"0"0"160"0,0 0-720 0,0 0-176 0,0 0 0 0,0 0 0 16,-8 3 2528-16,8-3 480 0,-11 1 80 0,11-1 32 15,-7 5-1840-15,1 2-384 0,-1 1-64 0,1 0 0 16,-2 1-544-16,0 0-96 0,-1 1-32 0,0 6 0 16,-2 1 32-16,2 6 0 0,0 2 0 0,-1 8 0 15,-2 6 64-15,1 1 0 0,1 3 16 0,-2-1 0 16,1 2-128-16,-1-5-16 0,1-9-128 0,1-3 192 15,1-4-192-15,-2-3 0 0,4-4 128 0,-1 0-128 16,-1 2-176-16,3-2-80 0,4 0 0 0,0-2-16 16,2-14-1504-16,4 14-288 15,0 1-64-15,-4-15-16 0</inkml:trace>
  <inkml:trace contextRef="#ctx0" brushRef="#br4" timeOffset="-176427.25">24374 453 16575 0,'0'0'1472'0,"-5"-7"-1168"0,5 7-304 0,0 0 0 15,-6-7 2464-15,6 7 432 0,0 0 96 0,0 0 16 16,-4-9-1456-16,4 9-272 0,0 0-64 0,0 0-16 16,0 0-720-16,0 0-144 0,0 0-16 0,0 0-16 15,0 0-304-15,0 0 0 0,0 0 0 0,0 0 0 16,0 0 0-16,13 2 0 0,-13-2-144 0,15 13 144 15,-2 7 0-15,0-1 0 0,0 6 0 0,2 4-128 16,-2-3 128-16,1 4 224 0,1 0-48 0,0 0-16 16,-1-2-160-16,0 0 160 0,-1-3-160 0,-2-2 160 15,0-1-160-15,-2-1 192 0,-1 0-192 0,-2 0 192 16,-1-2-64-16,-1 2 0 0,-1 1 0 0,-2-1 0 0,-1 1 0 0,0 3-128 16,-1 3 192-16,-2-1-64 0,-2 3-128 0,0-4-272 15,0 0 64-15,-1-1 16 16,-1 0-544-16,-1-3-96 0,0 0-32 0,1-3 0 15,-2-4-1376-15,2 0-256 0,-3 0-64 0</inkml:trace>
  <inkml:trace contextRef="#ctx0" brushRef="#br4" timeOffset="-175964.72">24928 858 15663 0,'0'0'1392'0,"0"0"-1120"0,0 0-272 0,0 0 0 0,0 0 3120 0,0 0 560 15,0 0 112-15,6-6 32 0,-6 6-2448 0,6-7-480 16,-6 7-112-16,11-4-16 0,-1 2-576 0,0 1-192 16,-10 1 128-16,15 0-128 0,-2 0 0 0,1 1 0 15,0 1 0-15,1 1 0 16,0 0-400-16,1-1-96 0,1 2-16 0,0-1 0 16,0-2-512-16,-1 2-96 0,-3 1-32 0,-2 1 0 15,-11-5-2160-15,13 4-432 0</inkml:trace>
  <inkml:trace contextRef="#ctx0" brushRef="#br4" timeOffset="-175625.32">24932 976 9215 0,'0'0'816'0,"0"0"-656"0,0 0-160 0,0 0 0 0,0 0 2160 0,0 0 400 15,0 0 64-15,0 0 32 0,0 0-992 0,0 0-192 16,8 5-32-16,-8-5-16 0,0 0-32 0,13 4-16 15,0-3 0-15,0 3 0 0,0-1-672 0,2 1-144 16,0 1-32-16,2-1 0 0,0-2-400 0,1 1-128 16,1 1 0-16,-1-2 0 15,0 2-1408-15,-2 0-320 0,-2-1-80 0,0-2-10064 0</inkml:trace>
  <inkml:trace contextRef="#ctx0" brushRef="#br4" timeOffset="-172345.38">25593 576 8287 0,'0'0'368'0,"-2"-8"80"0,-2-3-448 0,4 11 0 16,-2-9 0-16,1 1 0 0,0 1 2640 0,1 7 448 15,-1-8 96-15,-2 0 16 0,3 8-1408 0,0 0-288 16,-5-3-48-16,5 3-16 0,0 0-432 0,-4 3-96 16,0 3-16-16,1 4 0 0,2 1-544 0,1 4-112 0,0 2-32 0,1 2 0 15,2 5-80-15,3 20 0 0,2-9-128 0,0-2 192 16,1-5-48-16,-1-2-16 15,0-2 0-15,-2-2 0 0,1 0-128 0,-2 2 160 16,-2 0-160-16,-2 1 160 0,0 3-32 0,-1 3-128 0,-1 0 192 0,-2 2-64 16,1 1-128-16,-2 0 0 0,-1 1 0 0,-1-4 0 15,3-2-256-15,-3-3-64 0,1-4-32 0,1-2 0 32,-2-2-2000-32,0-5-400 0</inkml:trace>
  <inkml:trace contextRef="#ctx0" brushRef="#br4" timeOffset="-171859.6">25485 525 6447 0,'0'0'576'0,"-1"-11"-576"16,-1 2 0-16,2 1 0 0,0 8 4976 0,4-9 880 16,2 0 176-16,0 1 48 0,2 2-4480 0,1-3-880 0,-1 2-176 0,2-1-32 15,2 2-304-15,1 1-48 0,0-1-16 0,1 4 0 16,1-4-144-16,3 4 0 0,2-1 144 0,-1 3-144 15,-1 0 0-15,1 2 0 0,-1 0 0 0,0 2 0 16,0 0 0-16,1 1 0 0,-1 2 0 0,-2-3 0 16,-3 2 0-16,0 1 0 0,0-1 0 0,0-2 0 15,-2 1 0-15,1 1 0 0,-1 0 0 0,0 1 0 16,-11-7 0-16,9 10 0 0,-2-1 0 0,-2 2 0 16,-1-1 0-16,-3 2 0 0,1 1 0 0,-4 1 0 15,0 2 0-15,-1 2 0 0,1 3 0 0,-2-2 0 16,-2 2 0-16,1 1 0 0,-1 6 0 0,-3-5 0 15,-1-3 0-15,3-6 144 0,-2 2-144 0,-2-2 160 16,-1-2-160-16,-2-2 0 0,-2-3 0 0,-2-1-176 0,0 1-16 16,-2-2 0-16,1-2 0 0,-1 1 0 15,-1-2-144-15,2 1-48 0,-1-1 0 0,2 0 0 16,0 0-464-16,2-2-112 0,2 3 0 16,1-3-6976-16,1-3-1376 0</inkml:trace>
  <inkml:trace contextRef="#ctx0" brushRef="#br4" timeOffset="-171426.25">26368 393 19743 0,'0'0'880'0,"0"0"176"0,0 0-848 0,0 0-208 0,0 0 0 0,0 0 0 16,0 0 960-16,0 0 160 0,0 0 32 0,-11 1 0 16,1-1-208-16,-1 2-48 0,2 0 0 0,0 0 0 15,-1 0-384-15,-2 2-64 0,3 1-32 0,-2-1 0 16,0 3-224-16,-1 1-32 0,0-1-16 0,-1 6 0 15,-2 3-144-15,0 4 0 0,0 6 0 0,0 2 0 16,0 4 0-16,-1 4 0 0,0 3 0 0,1 2 128 16,-1-2 0-16,0-3-128 0,1-3 192 0,0-1-64 15,2-4-128-15,2 1 0 0,1-2 0 0,3 3 0 0,1 0 160 16,3-1-160-16,0 2 192 0,2 3-192 0,1-2 144 16,2 1-144-16,2-6 0 0,3 3 144 0,2 0-144 0,3-5-192 15,-2-4 32-15,3-5 16 16,0-2-1776-16,0-9-336 0,1-11-80 0,2 9-16 0</inkml:trace>
  <inkml:trace contextRef="#ctx0" brushRef="#br4" timeOffset="-171112.49">26370 909 15663 0,'0'0'1392'0,"0"0"-1120"0,0 0-272 0,0 0 0 15,0 0 2928-15,0 0 528 0,0 0 96 0,0 0 32 16,0 0-2624-16,0 0-512 0,9 9-96 0,-9-9-32 15,10 13-160-15,-10-13-32 0,9 17-128 0,-2-1 192 16,1-2-192-16,-1 2 144 0,-1-2-144 0,1-1 128 16,-1 2-128-16,1-2 0 0,-7-13-160 0,8 10 160 31,-8-10-592-31,9 8-32 0,-9-8 0 0,13 9 0 0,-1 0-1792 0,-2-2-352 0</inkml:trace>
  <inkml:trace contextRef="#ctx0" brushRef="#br4" timeOffset="-170828.16">26661 835 19343 0,'0'0'848'0,"-8"5"192"0,-2 0-832 0,1 2-208 16,1-1 0-16,-1 5 0 0,0-1 1856 0,-1 1 336 15,0 0 64-15,0 4 16 0,-2 2-1520 0,0 4-304 0,-1 3-64 0,1 2-16 16,1 3-368-16,-2 5 144 0,-2 3-144 0,2 3 0 16,0-1 160-16,0 1-160 0,-1-3 128 0,-1-4-128 15,1-6 0-15,1-1-272 0,-1 0 32 0,1-5 16 32,0-1-704-32,2-5-144 0,2-1-16 0,4 0-16 15,1-5-1600-15,4-9-320 0,-7 14-64 0,7-14-16 0</inkml:trace>
  <inkml:trace contextRef="#ctx0" brushRef="#br4" timeOffset="-170475.67">26858 604 27119 0,'0'0'1200'0,"0"0"256"0,0 0-1168 0,-1 11-288 16,1-1 0-16,2 3 0 0,2 3 512 0,0 1 32 15,0 4 16-15,1 1 0 0,3 1-384 0,-2 1-176 0,-2-1 160 0,0-1-160 16,0-1 144-16,-2 1-144 0,-4-2 128 0,1-1-128 16,1 4 0-16,-1 1 0 0,-2-1 0 0,-2 4 0 15,-3 4-208-15,0 2-128 0,0-1-32 0,0 1 0 32,1 1-2080-32,0-2-432 0,2-5-64 0,1-4-6672 0</inkml:trace>
  <inkml:trace contextRef="#ctx0" brushRef="#br4" timeOffset="-169615.92">27370 873 15663 0,'0'0'1392'0,"0"0"-1120"0,-10 2-272 0,-1 2 0 15,0-1 2576-15,0 2 464 0,-1 2 96 0,1 0 0 16,-2 1-1872-16,-2 1-384 15,1 2-80-15,0 2-16 0,1 3-592 0,-2 0-192 0,1 4 0 0,1 1 0 16,0 1 128-16,1 0-128 0,0 2 0 0,1-1 0 16,-1 2 0-16,3-4 0 0,0-2 0 0,1 3 0 31,1-1-384-31,2-4-192 0,3-5-48 0,-1 0-12112 0</inkml:trace>
  <inkml:trace contextRef="#ctx0" brushRef="#br4" timeOffset="-169378.68">27160 907 27519 0,'0'0'1216'0,"0"0"256"0,0 0-1168 0,0 0-304 15,12 4 0-15,-1-1 0 0,-11-3 624 0,13 4 64 16,-2 2 16-16,1 0 0 0,-2 2-480 0,2 2-96 15,-1-2 0-15,0 4-128 0,1 0 128 0,0 2-128 16,0 0 0-16,1-1 0 0,-2 3 0 0,1 0 0 0,0 1-240 0,0-4 80 31,-1 0-2080-31,0-3-400 0,-2-2-96 0,-1-2-16 0</inkml:trace>
  <inkml:trace contextRef="#ctx0" brushRef="#br4" timeOffset="-168925.18">27379 480 11055 0,'0'0'976'0,"0"0"-784"16,0 0-192-16,0 0 0 0,0 0 2784 0,0 0 512 16,0 0 96-16,0 0 32 0,0 0-1728 0,4 15-352 15,0-2-64-15,1-3 0 0,3 1-640 0,0 0-112 16,0 2-16-16,2 0-16 0,2 2-304 0,1 0-64 15,0 6-128-15,0-3 192 0,3 5-192 0,-2-1 0 16,0 1 0-16,1-1 0 0,-1 1 0 0,2-4 0 16,-2-1 0-16,2 1 0 0,-2 0 0 0,0-2 0 15,0-1 0-15,-3-1 0 0,0 1 0 0,-4 0 0 16,0-2 128-16,-3 4-128 0,-3-2 0 0,-1 2 0 0,-1 1 128 0,-3 1-128 16,0 0 0-16,0-2 176 0,0 3-176 0,-1-3 160 15,-1-1-304-15,0 3-64 0,0 2-16 0,-2-4 0 31,0 0-1648-31,0 1-336 0</inkml:trace>
  <inkml:trace contextRef="#ctx0" brushRef="#br4" timeOffset="-168474.82">27889 669 20271 0,'0'-14'1792'0,"0"14"-1424"0,-1-8-368 0,1 8 0 16,0-9 1888-16,1 3 304 0,-1 6 64 0,0 0 16 15,0 0-1360-15,0 0-272 0,11 0-48 0,-1 7-16 16,-1 8-448-16,-1 2-128 0,0 1 0 0,1 4 0 15,0 7 0-15,0-1 0 0,-2-3 0 0,2-1 0 16,-1-2 0-16,-2 1 0 0,-2-2 0 0,0 1 0 16,-3-1 0-16,1 4 0 0,-2 2 0 0,0-3 0 15,0 2 0-15,0 0 0 0,2 1-176 0,-1-4 176 16,-1-3-832 0,3-3-80-16,1 0-16 0,0-4 0 15,-2-2-1696-15,-2-11-320 0</inkml:trace>
  <inkml:trace contextRef="#ctx0" brushRef="#br4" timeOffset="-168043.18">27862 539 9215 0,'0'0'400'0,"0"0"96"0,1-10-496 0,2 3 0 16,-3 7 0-16,5-6 0 0,-5 6 4288 0,9-6 752 15,0 4 144-15,-9 2 48 0,12-5-3856 0,0 3-768 16,-2 2-160-16,0 0-16 0,1 0-432 0,-1 0 128 0,-10 0-128 0,15 2 0 16,-1 0 0-16,-2 2 0 0,-2 1 0 0,2-1 0 15,2 1 0-15,-2 2 0 0,-2 1 0 0,2 0 0 16,1-1 0-16,-1 1 0 0,-4 0 0 0,1 0 0 15,0 2 0-15,-1-1 0 0,0 3 0 0,-2 1 0 16,-2-1 0-16,-1 0 0 0,-1 1 0 0,0 0 0 16,-2 0 0-16,0 1 0 0,-2-2 0 0,1 2 0 15,-2-1 0-15,1-2 0 0,-1-2 0 0,-1 0 0 16,-1 3 0-16,-2-1 0 0,1-3 0 0,-2 1 0 16,0-2 0-16,-1 1 0 0,0 1 0 0,0-3 0 15,0-1-208-15,-3 3 80 0,-1-1 128 0,0-1-208 16,-1-3-48-16,-2 1-16 0,-1 0 0 0,1-2 0 15,-1 1-560-15,3-2-96 0,1 1-32 0</inkml:trace>
  <inkml:trace contextRef="#ctx0" brushRef="#br4" timeOffset="-166525.43">28538 535 11967 0,'2'-5'1072'0,"0"0"-864"0,0-1-208 0,0 1 0 15,-2 5 1920-15,3-6 320 0,-1 1 80 0,-2 5 16 16,0 0-960-16,0 0-192 15,0 0-32-15,0 0-16 0,0 0-352 0,0 0-64 16,-6 13-16-16,-1 0 0 0,1 2-240 0,-3 1-48 0,-2 2-16 0,1 3 0 16,-3 0-192-16,-2 5-32 0,1 1-16 0,-1 1 0 15,-1 0 80-15,-1-2 16 0,-3-2 0 0,2-6 0 16,-1-2 96-16,0-1 32 0,2 4 0 0,4-1 0 16,2 2-64-16,1 0 0 0,3 4 0 0,1-1 0 15,3 6-320-15,1 5 144 0,1-2-144 0,1 9 0 16,0-5 0-16,3 0 0 0,2 0 0 0,1-3 0 31,2-5-448-31,1 0-64 0,2-6 0 0,2-3 0 16,2-3-448-16,4-3-80 0,-1-1-32 0,1-3-11472 0</inkml:trace>
  <inkml:trace contextRef="#ctx0" brushRef="#br4" timeOffset="-166196.46">28806 899 14735 0,'0'0'1312'0,"0"0"-1056"0,0 0-256 0,0 0 0 15,-8-5 3520-15,8 5 656 0,0 0 128 0,0 0 32 16,0 0-3040-16,-8 1-592 0,8-1-128 0,-9 5-32 16,9-5-416-16,-9 11-128 0,1-1 0 0,0-1 0 15,-1 3 0-15,0 2 0 0,0-1 0 0,-3 3 0 16,2 1 0-16,-1 2 0 0,-1 1 0 0,2 3 0 16,-2-2 0-16,2 1-256 0,1 2 80 0,0-5 16 31,-1-2-480-31,3-2-80 0,0-1-32 0,2 0-8208 0,-2-1-1632 0</inkml:trace>
  <inkml:trace contextRef="#ctx0" brushRef="#br4" timeOffset="-165969.83">28593 1015 13823 0,'0'0'608'0,"0"0"128"0,0 0-592 0,0 0-144 15,0 0 0-15,8-4 0 0,-8 4 2224 0,8-3 400 16,-8 3 96-16,9 0 16 0,-9 0-1456 0,9 3-272 16,-9-3-64-16,13 8-16 0,-3 1-496 0,2 1-112 15,0 3 0-15,1 3-16 0,0-2-304 0,1 1 0 16,2 0 128-16,1 2-128 0,-1 0-176 0,1 0-80 16,1 1-32-16,-1-1-7904 15,-3-1-1568-15</inkml:trace>
  <inkml:trace contextRef="#ctx0" brushRef="#br4" timeOffset="-165524.15">28789 531 9215 0,'-13'-10'816'0,"13"10"-656"0,-8-11-160 0,3 5 0 0,5 6 4016 0,0 0 768 16,0 0 144-16,0 0 48 0,0 0-3408 0,0 0-672 15,0 0-144-15,0 0-32 0,0 0-304 0,10 10-64 16,0-1-16-16,2 3 0 0,1 1 48 0,2 3 16 15,2 2 0-15,1 3 0 0,3 0-160 0,-2 2-48 16,1 1 0-16,1-1 0 0,-2-2-32 0,1 0-16 16,-2 0 0-16,2-2 0 0,-2 1 48 0,-1-3 0 15,-3-7 0-15,2 3 0 0,-2 2-64 0,2-1 0 16,-3-2 0-16,-2-1 0 0,-1 0 16 0,-1-1 0 16,-1 2 0-16,-1 0 0 0,-1-1-144 0,-1 3 160 15,-3 0-160-15,1 0 160 0,-3 3-160 0,-1 1 192 0,-1 2-192 16,-2 0 192-16,-1 0-192 0,-1 1 160 0,-2 1-160 15,0 2 160-15,0-1-160 0,0-1 0 0,-2 2 0 0,-2-2 0 32,1 2-656-32,-5-2-64 0,0-5-16 0,-3-2-14560 0</inkml:trace>
  <inkml:trace contextRef="#ctx0" brushRef="#br4" timeOffset="-161762.8">30130 486 14271 0,'0'0'640'0,"0"0"128"0,0 0-624 0,-10-2-144 0,10 2 0 0,-9 0 0 16,9 0 384-16,0 0 32 0,0 0 16 0,0 0 0 0,0 0-208 0,0 0-32 15,0 0-16-15,0 0 0 16,0 0 80-16,0 0 32 0,-3 4 0 0,-1 0 0 0,4-4 224 0,0 0 64 16,-2 7 0-16,-1 2 0 15,-1-3 432-15,-1 3 80 0,-7 10 32 0,-2 1 0 0,-2 5 160 0,0 1 16 16,-1 8 16-16,-2 0 0 0,-5 1-384 0,-3-2-80 16,-3-2-16-16,0-1 0 0,-1-1-16 0,2 3-16 15,0 4 0-15,3 3 0 0,3 4-320 0,2 4-64 16,3 2-16-16,1-2 0 0,1-1-272 0,2-3-128 15,3-4 0-15,1-6 128 0,0-6-128 0,3-2 0 16,-1-6 0-16,3 0 0 16,0-5-320-16,0-1-128 0,2-1-48 0,-1-2 0 15,0-2-1456-15,4-8-288 0,-4 6-64 0</inkml:trace>
  <inkml:trace contextRef="#ctx0" brushRef="#br4" timeOffset="-161208.25">30294 841 3679 0,'0'0'320'0,"0"0"-320"0,0 0 0 0,0 0 0 16,0 0 2400-16,0 0 416 0,0 0 64 0,0 0 32 15,0 0-992-15,0 0-208 0,0 0-48 0,-5 12 0 16,-1-1-224-16,1-2-48 0,-1 0-16 0,1 1 0 15,5-10-48-15,-5 15-16 0,-2 0 0 0,5 5 0 16,-1-1-464-16,1 5-80 0,2 2-32 0,0 4 0 16,0 0-464-16,0 1-80 0,1 1-32 0,0-2 0 15,0 2-160-15,1 1 160 0,-2-5-160 16,0 0 160-16,0-2-160 0,1-4 0 0,-1-9 0 0,3 1 0 31,-1-3-544-31,0-2-144 0,-2-9-16 0,0 0-8752 0,3 5-1744 0</inkml:trace>
  <inkml:trace contextRef="#ctx0" brushRef="#br4" timeOffset="-160726.46">30262 779 20271 0,'0'0'896'0,"-4"-8"192"0,-3 0-880 0,7 8-208 16,-5-8 0-16,5 8 0 0,0 0 1808 0,0 0 320 15,-1-7 64-15,1 7 16 0,0 0-1696 0,0 0-320 16,0 0-192-16,0 0 192 0,9-8-192 0,-1 1 0 16,0 2 0-16,1 0 0 0,0-4 0 0,0 5 128 15,0-1-128-15,2-1 0 0,-2 0 0 0,1-1 0 0,-1 3 0 16,3 2 0-16,-2-2 128 0,1 1-128 15,-11 3 128-15,14 0-128 0,-1 0 0 0,0 2 0 0,0 0 128 0,-1 3-128 16,1 2 0-16,0 2 0 0,2 3 0 0,-1-2 128 16,2 3-128-16,-2-2 0 0,-1 0 0 0,0 1 0 15,0 1 0-15,-1 0 0 0,-4-4 0 0,-1 2 0 16,1-5 0-16,-1 2 0 0,-7-8 0 0,0 0 0 16,2 11 0-16,-3 0 128 0,1-11-128 0,-5 9 128 15,-2-1-128-15,7-8 160 0,-9 8-160 0,0 0 160 16,-1-2-160-16,-2-2 0 0,0 3 144 0,-1-3-144 15,0 2 128-15,-1 1-128 0,-2-1 128 0,2 1-128 16,-2-1 0-16,-1 1 144 0,0 1-144 0,0-2 0 16,3-1 160-16,-2 2-160 0,2-1 128 0,0 2-128 15,1-2 0-15,-1 0-144 0,1 1 0 0,2-2 0 16,-1-3-624-16,3 1-112 0,1 1-16 0,8-4-11520 16</inkml:trace>
  <inkml:trace contextRef="#ctx0" brushRef="#br4" timeOffset="-160313.62">30941 527 8287 0,'0'0'736'0,"0"0"-592"0,0 0-144 0,0 0 0 16,0 0 2944-16,0 0 544 0,0 0 112 0,0 0 32 16,0 0-2320-16,0 0-464 0,0 0-80 0,0 0-32 15,0 0 80-15,0 0 16 0,0 0 0 0,-8 8 0 16,-1 4-48-16,0 0 0 0,-1 2 0 0,-1 3 0 16,-1 1 96-16,-1 4 16 0,-1 3 0 0,2 1 0 15,1 3-448-15,-1-4-64 0,-1 2-32 0,1-5 0 16,0-2-160-16,2 2-16 0,-2-4-16 0,3 2 0 15,1-3-160-15,0 3 192 0,-1 3-192 0,0 1 192 16,-1 6-16-16,2 4 0 0,3 3 0 0,0 2 0 16,-1 4-176-16,4-4 160 0,2 1-160 0,-2-3 160 15,1-4-160-15,1-7 0 0,3-4 144 0,-1-3-144 0,1 0 0 0,2-4 144 16,0-2-144-16,3 0 0 0,0 0 0 0,2 0 0 16,1-1 0-16,-1-1 0 15,-2-4-400-15,1 1-48 0,-1 0 0 0,1-1 0 16,2-4-704-16,-1 1-128 0,2-1-48 0,-1-3-12784 15</inkml:trace>
  <inkml:trace contextRef="#ctx0" brushRef="#br4" timeOffset="-159959.35">31234 985 17503 0,'-10'-7'768'0,"10"7"176"0,-8-6-752 0,0 1-192 0,1 1 0 0,0 0 0 16,2 0 3328-16,5 4 624 0,0 0 128 0,-9-3 16 15,1 3-2896-15,8 0-592 0,-9 4-112 0,-2 3-32 16,0-2-336-16,-1 5-128 0,0 0 0 0,-1 1 0 15,-3 5 0-15,1-2 128 0,-5 3-128 0,2 3 0 16,-2-1 0-16,1 2 176 0,-1-1-176 0,1 2 160 16,2 0-160-16,0 3 160 0,0-2-160 0,3 3 160 15,-1-1-160-15,2 0 0 0,3-3 0 0,-1-5 0 16,4-5-768-16,1-1-64 0,2-3-32 0,4-1 0 16,0-7-976-16,0 0-192 0,0 0-32 0</inkml:trace>
  <inkml:trace contextRef="#ctx0" brushRef="#br4" timeOffset="-159695.87">30979 946 10127 0,'0'0'896'0,"0"0"-704"15,0 0-192-15,0 0 0 0,-1-7 4592 0,1 7 880 16,0 0 176-16,0 0 48 0,0 0-4224 0,0 0-832 15,0 0-160-15,13 11-32 0,-2-1-256 0,-3 3-64 16,0-1 0-16,0 4 0 0,1 0-128 0,0 4 0 0,-2 2 0 0,2 2 0 16,1-2 0-16,1 1 0 0,-2 3 0 0,1 0 0 15,2-2 0-15,0 1 128 0,-2-1-128 0,2-1 128 16,2-3-128-16,-1-1 0 0,0-6-192 0,0 0 192 31,0-3-448-31,-1 2 16 0,-2-4 16 0,1-2 0 16,1 1-1760-16,-1-3-368 0,-2-3-64 0</inkml:trace>
  <inkml:trace contextRef="#ctx0" brushRef="#br4" timeOffset="-158874.36">31545 658 11967 0,'0'0'1072'0,"0"0"-864"0,0 0-208 0,0 0 0 16,0 0 3392-16,0 0 624 0,0 0 128 0,0 0 16 16,-2-7-2512-16,2 7-512 0,0 0-112 15,0 0 0-15,3 13-176 0,0 3-16 0,-1 2-16 0,0 0 0 16,-1 2-160-16,1-1-16 0,1 2-16 0,1-2 0 16,0-1-384-16,0 1-80 0,0 1-16 0,1 1 0 15,-1-2 0-15,1 3 0 0,-2-1 0 0,2 3 0 16,-1 2-144-16,-2 4 160 0,1 0-160 0,-2 4 160 15,-1-3-160-15,0-1 0 0,-1-1 144 0,1-1-144 16,0 1 0-16,1 0 144 0,-1-3-144 0,2-3 0 16,0-3-176-16,1-2-144 0,-2-1-16 0,2-4-16 15,-2-1-864-15,2-4-192 0,-1-1-16 0,0 1-8448 16,-2-8-1696-16</inkml:trace>
  <inkml:trace contextRef="#ctx0" brushRef="#br4" timeOffset="-158520.52">31839 995 4607 0,'0'0'192'0,"-4"-6"64"0,-1-2-256 0,1 3 0 16,0 1 0-16,4 4 0 0,-2-3 6832 0,2 3 1312 0,0 0 272 0,0 0 48 15,0 0-6672-15,0 0-1344 16,9 13-272-16,-1 2-48 0,-3-2-128 0,3 5 0 0,0 1 128 0,-1 1-128 16,0 1 0-16,1-2 0 0,0 1 0 0,-1 0 0 15,3 0 0-15,0 0 128 0,0 0-128 0,1-4 0 16,-1-1 0-16,1 0-128 0,0 0 0 0,1-3 0 31,0-2-320-31,0-4-48 0,-2-2-16 0,3-1 0 16,-1 1-736-16,1-3-160 0,0-2-16 0,0 0-7648 0,0 1-1520 0</inkml:trace>
  <inkml:trace contextRef="#ctx0" brushRef="#br4" timeOffset="-158261.9">32172 972 11055 0,'0'0'976'0,"0"0"-784"16,0 0-192-16,0 0 0 0,-7-3 3456 0,7 3 640 16,-8 3 128-16,2-1 16 0,-1 4-2704 0,-2 2-560 15,-1 1-96-15,-1 5-32 0,1 3 48 0,-2 2 0 16,-1 8 0-16,0 0 0 0,-1-1-144 0,1 4-32 16,-1 4 0-16,0-2 0 0,1-2-352 0,2-2-80 15,-1-2-16-15,0 0 0 0,1-5-272 0,-1 1 128 16,0-1-128-16,3 1 0 0,0-2 128 0,2 0-128 15,1 1 0-15,2 0 0 0,0 0-144 0,1-4-144 16,2 3-32-16,1-4 0 16,3 1-784-16,-1-4-176 0,2-2-16 0,0-3-8400 0,-4-8-1680 0</inkml:trace>
  <inkml:trace contextRef="#ctx0" brushRef="#br4" timeOffset="-157775.12">32092 714 24351 0,'-5'-17'1088'0,"2"6"208"0,0 1-1040 0,0 1-256 0,3 2 0 0,0-3 0 0,1-2 512 0,2 4 32 16,-1 2 16-16,2-1 0 0,-1-3 16 0,0 3 0 15,-3 7 0-15,0 0 0 0,5-5-192 0,0 0-16 16,-5 5-16-16,0 0 0 0,0 0-160 0,0 0-48 16,0 0 0-16,12 4 0 0,-12-4-144 0,13 4 0 15,-13-4 0-15,13 9 0 0,-1 1 0 0,-2 3 0 16,0 2 0-16,3 3 0 0,2 0 432 0,2 4 48 15,0-1 16-15,1 1 0 0,-1-3 96 0,1 0 32 16,0-1 0-16,1 1 0 0,-1-2-304 0,-1 1-48 0,-3-1-16 0,1 2 0 16,-1-3-256-16,0 5 160 0,-1-2-160 0,-1 5 128 15,-2 2-128-15,1 1 128 0,-2 1-128 0,-1-1 128 16,-2 2-128-16,0-1 128 0,-4-3-128 0,-1 0 128 16,-1-2-128-16,-1 2 160 0,-3-3-160 0,0-2 160 15,-2-3-32-15,-3-3 0 0,-2 4 0 0,1-4 0 16,-2-3-128-16,2 2 192 0,-3 2-192 0,0-4 192 15,-2 2-384-15,0-2-64 0,-1-2 0 0,-5-1-16 32,-5 0-1696-32,-3-2-336 0</inkml:trace>
  <inkml:trace contextRef="#ctx0" brushRef="#br4" timeOffset="-142459.96">23193 1972 14735 0,'0'0'1312'0,"0"0"-1056"16,0 0-256-16,0 0 0 0,0 0 2000 0,0 0 352 16,0 0 64-16,0 0 16 0,0 0-992 0,0 0-192 15,0 0-32-15,0 0-16 0,0 0-544 0,0 0-96 16,0 0-32-16,-8 0 0 0,0 0-128 0,5 0-16 16,-3 4-16-16,4 0 0 0,-1 2 272 0,-1 1 48 15,3 6 16-15,-2-2 0 0,2 8-32 0,0 17 0 16,-1 5 0-16,2 0 0 0,2 1-160 0,0 0-48 15,0 1 0-15,2-5 0 0,-2-3-208 0,1-5-64 0,-1-4 0 16,2-3 0-16,-1-4 16 0,-1 0 0 0,2-2 0 0,-1 1 0 16,0 1-208-16,-1-1 144 0,3-1-144 0,-1-2 128 15,-1 0-384-15,0-2-64 0,-2 0-32 0,1 0 0 32,-2-3-2032-32,0-10-416 0,0 0-80 0</inkml:trace>
  <inkml:trace contextRef="#ctx0" brushRef="#br4" timeOffset="-141120.33">23187 1969 11055 0,'0'0'976'0,"0"0"-784"15,-11-6-192-15,3 0 0 0,2 1 2416 0,6 5 432 16,-8-5 96-16,8 5 0 0,0 0-1392 0,0 0-272 15,0 0-64-15,-5-8-16 0,1 0-304 0,4 8-48 16,0 0-16-16,0 0 0 0,0 0-304 0,5-9-64 16,-5 9-16-16,8-9 0 0,-2-3-224 0,2 2-48 15,0-2-16-15,3 3 0 0,-1-3 80 0,0 1 16 16,-2-1 0-16,3 0 0 0,-1-1-128 0,2 0 0 0,0 1-128 0,-1 1 192 16,2 0-16-16,0 3-16 0,-1 3 0 0,1 3 0 15,0 0-160-15,-13 2 160 0,14 5-160 0,-3 5 160 16,-11-10-160-16,12 13 160 0,-3 4-160 0,-1-3 160 15,-2-1-160-15,-1 0 0 0,1-1 144 0,-1-1-144 16,-5-11 160-16,6 14-32 0,-1-3-128 0,-1 0 192 16,-4-11-192-16,3 13 128 0,-3-13-128 0,4 14 0 15,-3-2 128-15,-1-12-128 0,0 12 0 0,0-12 144 16,-4 13-144-16,-1-2 0 0,-1-2 0 0,-2-1 128 16,-1 0-128-16,-3 1 160 0,1-2-160 0,0 2 160 15,-1-1-32-15,-1-1-128 0,-1 5 192 0,1-3-64 16,-2 2-128-16,2-1 160 0,0-1-160 0,1 3 160 15,-1 1-160-15,2 0 192 0,0 1-192 0,1-2 192 0,-3-1-192 0,1-1 160 16,2-1-160-16,-1-4 160 0,2-2-448 0,9-3-96 16,-10 1 0-16,10-1-16 15,0 0-752-15,0 0-128 0,0 0-48 0,0 0 0 16,0 0-2240-16,0 0-448 0</inkml:trace>
  <inkml:trace contextRef="#ctx0" brushRef="#br4" timeOffset="-140674.15">23883 1772 6447 0,'0'0'576'0,"0"0"-576"0,0 0 0 0,0 0 0 16,0 0 2176-16,0 0 320 0,0 0 64 0,0 0 0 15,0 0-976-15,0 0-208 0,0 0-32 0,-4 9-16 16,4-9-432-16,-5 14-64 0,-2-1-32 0,1 0 0 16,0 1 192-16,0-1 32 0,-3-1 16 0,0-2 0 15,-2-2 16-15,1 1 0 0,-1 1 0 0,2 1 0 0,-1 1-224 16,1-1-64-16,0 4 0 0,-2 2 0 15,-2-3-128-15,3 6-16 0,-2 0-16 0,0 8 0 0,-1 3-160 16,1 8-48-16,1 0 0 0,0 6 0 0,2 0-160 0,1-2-48 16,0-2 0-16,3-5 0 0,1-6-192 0,3-2 128 15,2-2-128-15,2-2 0 0,0 4 128 0,2-3-128 16,4 2 0-16,1 0 144 0,1 1-16 0,1-4-128 16,-1 1 192-16,4 0-64 0,3-2-128 0,-1-2 0 15,-3-1 0-15,-1-3 0 16,2-1-640-16,-2-2-176 0,0-5-16 0,0-1-16 15,-2-3-1680-15,1-1-336 0,-1-1-64 0</inkml:trace>
  <inkml:trace contextRef="#ctx0" brushRef="#br4" timeOffset="-140343.18">23900 2283 22111 0,'0'0'1968'0,"0"0"-1584"0,0 0-384 0,0 0 0 16,-7-2 1984-16,7 2 304 0,0 0 64 0,0 0 16 15,0 0-1584-15,0 0-304 0,0 0-64 0,3 14-16 16,2 2-400-16,0-1 0 0,0 0 0 0,3-1 0 15,-2-1 128-15,1 0-128 0,2 0 128 0,2 0-128 16,-3-2 128-16,2 0-128 0,2 2 128 0,1-1-128 16,3-1 144-16,1 0-144 0,1 1 160 0,0 0-160 0,-1-6 192 0,1 2-64 15,2-3-128-15,-1 1 192 0,0-1-336 0,-2 1-80 16,-1-4-16-16,-2 3 0 16,-3-4-1680-16,1 0-352 0,0-1-64 15,-1-1-9696-15</inkml:trace>
  <inkml:trace contextRef="#ctx0" brushRef="#br4" timeOffset="-140059.72">24361 2347 15663 0,'0'0'688'0,"-8"7"144"0,1-3-656 0,0 1-176 0,2 0 0 0,0 2 0 16,1-1 3248-16,-1 1 608 0,-1-1 128 0,1 3 32 15,0-1-2800-15,-2 1-544 0,-2-2-112 0,-1 1-32 16,-2-2-144-16,0 5-48 0,1 0 0 0,0 2 0 16,-1 3-160-16,-1 2-48 0,-2 0 0 0,-3 5 0 15,3-1-128-15,1 7 0 0,0 4 0 0,2 4 128 16,1 2-128-16,2 1 0 0,0 1 144 0,3-1-144 16,2-5 0-16,1-5 128 0,2-5-128 0,2-3 0 15,2-6-144-15,2-3-112 0,1-3 0 0,4 0-16 16,-1-3-1680-16,2 0-336 0,2-1-64 15</inkml:trace>
  <inkml:trace contextRef="#ctx0" brushRef="#br4" timeOffset="-139640.86">24518 1973 7359 0,'0'0'320'0,"0"0"80"0,0 0-400 0,0 0 0 0,0 0 0 0,0 0 0 16,0 0 4608-16,0 0 832 0,0 0 160 0,0 0 32 16,-9-5-4048-16,9 5-816 0,0 0-176 0,0 0-16 15,0 0-416-15,-8 6-160 0,1 1 128 0,7-7-128 16,-4 18 208-16,2 0-32 0,0 7-16 0,2 3 0 16,0 4 416-16,3 6 64 0,0 2 32 0,1 5 0 15,-1-2-176-15,3-5-48 0,0-3 0 0,2-3 0 16,-1-3-272-16,-1-3-176 0,1-1 192 0,0 0-192 15,1-1 224-15,-1 2-64 0,-3-1-16 0,1-1 0 16,1-2-368-16,1-1-80 0,-2-3-16 0,3-1 0 16,0 0-896-16,0-5-192 0,-2-1-48 15</inkml:trace>
  <inkml:trace contextRef="#ctx0" brushRef="#br4" timeOffset="-139260.34">25164 2377 23551 0,'0'0'1040'0,"0"0"224"0,0 0-1008 0,0 0-256 0,-9 0 0 0,9 0 0 15,-12 2 1136-15,2-1 176 0,1-1 32 0,0 4 16 16,-2-2-464-16,1 4-112 0,0 0-16 0,-1 1 0 16,-1-2-320-16,1 1-80 0,-2 2-16 0,1 1 0 15,0-2-112-15,0 2-32 0,-1 1 0 0,2 1 0 16,-1-1-64-16,1 2-16 0,1 0 0 0,0-2 0 15,-1-1-128-15,2 2 0 0,0-1 144 0,1 2-144 16,0-2 0-16,2-1-288 0,-1 2 48 0,2-2 16 16,5-9-784-16,-5 9-144 0,5-9-48 0,0 0-12304 15</inkml:trace>
  <inkml:trace contextRef="#ctx0" brushRef="#br4" timeOffset="-139041.58">24928 2446 19343 0,'0'0'1728'0,"0"0"-1392"16,0 0-336-16,0 0 0 0,-4-5 3296 0,3 1 592 15,1 4 112-15,0 0 32 0,0 0-3040 0,0 0-608 16,0 0-112-16,13 8-16 0,-13-8-128 0,16 16-128 16,-2-1 176-16,-1 0-176 0,-1 0 176 0,0 0-176 15,2 3 160-15,2-1-160 0,-2 1 0 0,3 0 0 0,1-2 0 16,2 0 0-1,-1-1-784-15,3 0-256 0,-1-4-48 0,2-1-16 16,0-3-2112-16,-2-1-432 0</inkml:trace>
  <inkml:trace contextRef="#ctx0" brushRef="#br4" timeOffset="-138625.28">25124 1960 24879 0,'-14'-6'2208'0,"14"6"-1760"15,-10-2-448-15,10 2 0 0,0 0 1408 0,0 0 192 16,0 0 32-16,0 0 16 0,0 0-1328 0,11 8-320 15,-11-8 0-15,16 11 0 0,-1-2 0 0,1 4 0 16,2-4 0-16,2 4 0 0,1-1 0 0,1 3 0 16,0 1 0-16,0 5 0 0,-2-3 0 0,0 3 0 15,0 1 0-15,0 1 0 0,-2 0 176 0,1 1 112 16,1 1 32-16,-1 1 0 0,0-4 192 0,-1 1 32 16,-1-1 16-16,0 0 0 0,-4-3-64 0,0 0-16 15,0-2 0-15,-1 0 0 0,-2-2-192 0,1 0-32 0,-4 0-16 0,1 1 0 16,-3 1-112-16,-1 0 0 0,-1 2-128 0,-3 1 192 15,-3-3-64-15,-1 6 0 0,-1 3-128 0,-3 4 192 16,1 3-192-16,-3 0 176 0,0 0-176 0,1 0 160 31,-3 1-480-31,0-7-112 0,1 3-16 0,-2-5 0 16,0-3-2144-16,-2-4-432 0</inkml:trace>
  <inkml:trace contextRef="#ctx0" brushRef="#br4" timeOffset="-137767.91">26368 1965 12895 0,'0'0'576'0,"0"0"112"0,0 0-560 0,0 0-128 16,0 0 0-16,0 0 0 0,0 0 2624 0,0 0 512 0,0 0 80 0,0 0 32 15,0 0-2112-15,-8 4-432 0,-1 0-64 0,0 0-32 16,-1-3 192-16,3 5 32 0,-1 0 16 0,1 4 0 16,-1 0 272-16,-1 4 48 0,3 6 16 0,-3 3 0 15,1 3-512-15,-1 5-96 0,0 7-32 0,-2 4 0 16,-2 2 48-16,-1-1 16 0,-2-4 0 0,-1-2 0 16,0-3-224-16,-1 0-32 0,-3 2-16 0,3 3 0 15,1 2-160-15,1 3-48 0,1 3 0 0,0 1 0 16,2 0 16-16,3-2 0 0,2-2 0 0,0-3 0 15,0-5-352-15,5-6-80 0,-3-4-16 0,2-4 0 32,2-3-2704-32,-1-4-560 0</inkml:trace>
  <inkml:trace contextRef="#ctx0" brushRef="#br4" timeOffset="-137132.02">26605 2132 2751 0,'0'0'256'0,"0"0"-256"15,0 0 0-15,0 0 0 0,0 0 3344 0,0 0 624 16,0 0 128-16,0 0 32 0,9 5-1808 0,-9-5-352 16,7 11-80-16,-7-11-16 0,2 13-192 0,2 2-32 15,-1 4-16-15,-1-1 0 0,0 3-496 0,-2 1-112 16,1 0 0-16,-1 0-16 0,0 1-224 0,0-1-32 16,0 1-16-16,0-1 0 0,0-3-432 0,0 1-96 15,0 1-16-15,0 1 0 0,-1 1-192 0,-2 0 128 16,0 2-128-16,2 1 0 0,0 0 192 0,0 1-48 15,-1 3-16-15,1-4 0 0,0 0-128 0,1 2 0 16,1-3 0-16,-1-4 0 16,0-2-480-16,1-3-128 0,2-2-32 0,-1-6 0 15,-2-8-1600-15,0 0-336 0,0 0-64 0</inkml:trace>
  <inkml:trace contextRef="#ctx0" brushRef="#br4" timeOffset="-136729.79">26593 2098 21183 0,'-8'-11'944'0,"3"3"192"0,0-1-912 0,1 1-224 0,0 1 0 0,2 1 0 0,2 6 2272 0,0 0 416 16,1-11 64-16,-1 11 32 0,4-9-2016 0,-4 9-384 15,5-9-96-15,-5 9-16 0,8-6-272 0,-8 6 0 16,10-7 128-16,2 3-128 0,2-2 0 0,2 2 0 15,2 0 0-15,3 1 0 0,4 3 0 0,1-2 0 16,0 0 0-16,0 2 0 0,1 0 0 0,0 4 0 16,-3-3 0-16,-2 2-144 0,-3 0 144 0,-1 1 0 15,-1-1-144-15,0 4 144 0,-2 0 0 0,1 2 256 16,-2 1-32-16,0 2-16 0,-3 1-80 0,-2 2 0 16,-1 2-128-16,0 3 192 0,-1 2-48 0,-2 0-16 15,0 2 0-15,-4-1 0 0,-2-2 0 0,0 3 0 16,-2-2 0-16,-1 0 0 0,-2-1-128 0,-2 0 0 15,1-3 144-15,-2-2-144 0,-1-3 0 0,-1-2 144 16,0-2-144-16,-2 1 0 0,-3-4 128 0,0 2-128 0,-2-3 0 0,-4 0 0 16,-4-1 144-16,-2 0-144 0,1-1 0 0,-3 1 144 15,0-3-320-15,1 0-64 0,2 1-16 0,2 0 0 32,3 2-2496-32,4-3-512 0</inkml:trace>
  <inkml:trace contextRef="#ctx0" brushRef="#br4" timeOffset="-136293.25">27301 1993 15663 0,'0'0'688'0,"0"0"144"0,-10 0-656 0,2-3-176 15,8 3 0-15,0 0 0 0,-8 0 2640 0,8 0 496 16,0 0 112-16,0 0 16 0,-8 3-2112 0,8-3-400 16,-9 2-96-16,0 2-16 0,-1-3 96 0,-1 5 16 15,-2 0 0-15,1 6 0 0,-1 6-240 0,0 0-64 16,0 9 0-16,2 1 0 0,0 5-304 0,1 2-144 15,1 3 128-15,-1 2-128 0,3-1 0 0,-1-2 0 16,0-5 0-16,1-3 0 0,1 0 0 0,1-3 0 0,-1 1 0 16,3-1 0-16,-1 4 144 0,1 0-144 0,0 3 160 0,1 2-160 15,1 3 144-15,1-2-144 0,5 1 128 16,0-4-128-16,1-5 144 0,4-2-144 0,1-1 160 0,1-5-160 16,2-3-128-16,-1-4-128 0,0 0-32 15,4-4 0 1,3-1-832-16,0-3-160 0,2 0-48 0,0-1 0 15,0-1-1472-15,-1 0-288 0,4 0-64 0,-7-3-16 0</inkml:trace>
  <inkml:trace contextRef="#ctx0" brushRef="#br4" timeOffset="-135903.28">27658 2367 18431 0,'0'0'1632'0,"0"0"-1312"15,0 0-320-15,0 0 0 0,0 0 2272 0,0 0 384 16,-7 4 80-16,7-4 16 0,0 0-1792 0,-7 10-336 0,1 1-80 0,-1-1-16 16,0 0-224-16,1 0-48 15,-4-4-16-15,2 5 0 0,0 0 272 0,0 5 64 0,-1 1 16 0,0 1 0 16,-3 3 112-16,2 2 32 0,-2 4 0 0,0 0 0 16,-1 4-368-16,3 2-80 0,1-1-16 0,1 1 0 15,0 2-96-15,1-4-32 0,0-3 0 0,3-5 0 16,-2-3-144-16,4-6-272 0,-1-2 64 0,2-6 16 31,1-6-1552-31,0 0-304 0,0 0-64 0,0 0-16 0</inkml:trace>
  <inkml:trace contextRef="#ctx0" brushRef="#br4" timeOffset="-135677.49">27378 2467 30111 0,'0'0'1344'0,"0"0"256"0,0 0-1280 0,0 0-320 16,9-1 0-16,-9 1 0 0,12-5 800 0,-3 3 96 16,-9 2 0-16,14 6 16 0,-1 0-336 0,0 2-64 15,1 0 0-15,0 2-16 0,0 2-304 0,2 1-48 16,-2-1-16-16,2 3 0 0,-1-3 0 0,2 4-128 16,2 1 192-16,-1 0-64 0,0-3-128 0,-1 2 0 15,-1-2 0-15,-1-1 128 16,1 1-784-16,-2-1-176 0,1-2-16 0,-1-2-16 15,-2-1-560-15,-2-2-112 0,-10-6-32 0,0 0-7280 16,11 4-1456-16</inkml:trace>
  <inkml:trace contextRef="#ctx0" brushRef="#br4" timeOffset="-135305.36">27958 2068 15663 0,'0'0'688'0,"0"0"144"15,0-9-656-15,0 9-176 0,0 0 0 0,0 0 0 16,-1-12 4064-16,1 12 784 0,0 0 144 0,0 0 48 15,0 0-3616-15,-4 16-720 0,3 6-128 0,-1 8-48 0,1 3-272 0,0 5-64 16,-1 5-16-16,4-2 0 0,-2 0-32 0,1-5 0 16,0-6 0-16,1 0 0 0,-1-4-144 0,3-2 192 15,-3 2-192-15,2-3 192 0,-2-1-192 0,0 1 0 16,1-1 144-16,0 0-144 16,1 1-448-16,-2 2-144 0,1-3-48 0,-1-3 0 15,-1-1-432-15,2-2-80 0,0-2-32 0,-1-1 0 16,-1-1-1104-16,0-2-208 0,0-10-64 0,0 12 0 0</inkml:trace>
  <inkml:trace contextRef="#ctx0" brushRef="#br4" timeOffset="-135067.25">28134 2531 14735 0,'0'0'1312'0,"0"0"-1056"0,0 0-256 0,0 0 0 16,0 0 4480-16,0 0 832 0,0 0 160 0,13 13 32 15,-1-1-4368-15,0 1-880 0,-1 1-256 0,1-1 0 16,1 2 160-16,-1-1-160 0,0 0 160 0,-1 1-160 16,1-1 0-16,1-1 0 0,0-1 0 0,0-2 0 15,-1 2-880-15,0-4-64 0,-2-3-16 0,-1-1 0 16,-9-4-2016-16,0 0-416 0</inkml:trace>
  <inkml:trace contextRef="#ctx0" brushRef="#br4" timeOffset="-134805.72">28544 2536 12895 0,'-10'0'1152'0,"-3"0"-928"0,-4 2-224 0,1-1 0 0,-1 3 5312 0,-2 2 1024 16,4 2 208-16,-1 7 48 0,-2 1-4480 0,1 7-896 15,0 4-192-15,0 4-16 0,0 6-560 0,-1 2-128 0,2 4 0 16,0-5-16-16,2 1-176 0,-2-3-128 0,1-2 192 0,2-1-192 16,2-2 0-16,2-2 0 0,1-1-240 0,3-4 80 31,3-3-928-31,0-3-192 0,2-1-48 0,3-5 0 15,-3-12-512-15,5 10-96 0,-5-10-32 0,0 0-7616 0,12 3-1520 0</inkml:trace>
  <inkml:trace contextRef="#ctx0" brushRef="#br4" timeOffset="-134286.33">28452 1950 11967 0,'0'0'528'0,"0"0"112"0,-9-8-512 0,1 1-128 16,8 7 0-16,0 0 0 0,0 0 3520 0,0 0 656 0,-6-6 144 0,6 6 32 16,0 0-2576-16,0 0-512 0,0 0-112 0,0 0 0 15,10-3-832-15,2 1-144 0,2 7-48 0,1 1 0 16,0 6 160-16,1 1 32 0,0 0 0 0,-2 7 0 15,2-2 64-15,1 7 0 0,-2-2 16 0,2 6 0 16,-1 2-192-16,1 2-32 0,-2 3-16 0,2 1 0 16,-1 1-160-16,1-2 0 0,0-3 144 0,-1-5-144 15,-1-2 0-15,2-1 144 0,-1 0-144 0,-1 0 0 16,-2-3 176-16,0 1-176 0,-2 2 160 0,-2 0-160 16,-4 0 176-16,2 1-176 0,-2 1 192 0,-1 0-192 15,-1 0 208-15,-2 0-64 0,0 3-16 0,-2-4 0 16,0 1-128-16,-1-1 192 0,-2-3-192 0,-1 0 192 15,0-2-384-15,-3-2-64 0,-1-2 0 0,0 0-10592 16,-3-4-2112-16</inkml:trace>
  <inkml:trace contextRef="#ctx0" brushRef="#br4" timeOffset="-133720.55">29198 2502 19919 0,'0'0'880'0,"0"0"192"0,0 0-864 0,0 0-208 15,0 0 0-15,0 0 0 0,0 0 1568 0,0 0 272 16,0 0 48-16,0 0 16 0,0 0-320 0,0 0-64 15,0 0-16-15,0 0 0 0,0 0-768 0,9-2-160 16,2-2-16-16,0 0-16 0,4-1-400 0,0 2-144 16,1 1 0-16,5-2 144 0,1 2-144 0,4 0 192 15,3 0-192-15,1 2 192 0,1-1-192 0,0 1 0 16,-2-1-192-16,-2 1 192 16,-2 1-656-16,-3-1-16 0,-3 0 0 0,-4 0-9104 15,0 0-1808-15</inkml:trace>
  <inkml:trace contextRef="#ctx0" brushRef="#br4" timeOffset="-133388.46">29189 2682 3679 0,'0'0'320'0,"0"0"-320"16,0 0 0-16,0 0 0 0,0 0 6384 0,0 0 1200 16,0 0 240-16,0 0 48 0,0 0-5952 0,0 0-1216 15,0 0-224-15,13 7-48 0,-1-1 80 0,1-6 32 16,1 2 0-16,3-1 0 0,3-2-240 0,2 1-48 15,4 0-16-15,1-2 0 0,6 2-48 0,2-2 0 16,1 0 0-16,2-1 0 0,-1 1-192 0,-3-2-256 16,-4 0 48-16,-3 1 16 15,-1-3-1824-15,-1 2-352 0,-2-2-80 0</inkml:trace>
  <inkml:trace contextRef="#ctx0" brushRef="#br4" timeOffset="-132136.22">30242 2231 13823 0,'0'0'1216'0,"0"0"-960"15,-5-6-256-15,5 6 0 0,0 0 3600 0,0 0 688 16,0 0 128-16,0 0 16 0,0 0-3200 0,0 0-640 16,0 0-128-16,0 0-16 0,0 0-448 0,-1 13 0 15,1-2 0-15,1 4 0 0,2 2 0 0,1 0 0 16,0 4 0-16,1 1 0 0,0 3 256 0,0-3 112 16,0-3 16-16,2 1 16 0,-2 1-112 0,0-2-32 15,1 1 0-15,-1 1 0 0,-1 1-80 0,-2 0-32 16,1-1 0-16,0 4 0 0,-1-1-144 0,1 1 0 15,-1-3 144-15,1 0-144 16,-3-2-800-16,1 1-224 0,1-4-64 0,-4-2-13056 0</inkml:trace>
  <inkml:trace contextRef="#ctx0" brushRef="#br4" timeOffset="-131633.43">30099 2152 9215 0,'4'-13'400'0,"-4"2"96"0,-1-2-496 0,3 0 0 15,5 1 0-15,2 2 0 0,1 0 5312 0,3 0 960 16,0 1 192-16,0 0 32 0,-1 0-4864 0,0 1-976 16,0 3-192-16,-2-1-32 0,0-1-112 0,0 2-32 15,-1 0 0-15,1 1 0 0,-1-3-160 0,3 1-128 16,0 0 192-16,2 3-192 0,0-1 128 0,5 1-128 16,0 2 0-16,2 1 0 0,1 1 0 0,4-1 0 15,2 1 0-15,0 3 0 0,1 1 128 0,0 2-128 16,-2-2 0-16,-1 2 0 0,-1-3 0 0,-2 1 0 15,-2 0 0-15,-3 0-192 0,-3 0 192 0,-2 1 208 16,-3 0-32-16,-10-6-16 0,11 11 48 0,-5-1 16 0,-6-10 0 16,4 16 0-16,-1-3-224 0,-3 1 144 0,-3 2-144 0,1 1 128 15,-2 2 0-15,-2-2 0 0,-1 3 0 0,-3 2 0 16,0-1 0-16,-2 1-128 0,1 1 192 0,-6 0-64 16,-2 1-128-16,1-4 0 0,-3-3 144 0,-2-2-144 15,-2 0 0-15,-1-2 0 0,0-3 0 0,2-1 0 16,1-1-160-16,3-1 160 0,2 1-192 0,4-3 192 15,1 0-320-15,1-2 64 0,2-1 0 0,10-2 0 16,-11 0-448-16,11 0-96 0,0 0-16 16,0 0 0-16,0 0-2032 0,0 0-416 0</inkml:trace>
  <inkml:trace contextRef="#ctx0" brushRef="#br4" timeOffset="-131220.68">30888 2006 27519 0,'0'0'1216'0,"0"0"256"0,0 0-1168 0,0 0-304 15,0 0 0-15,0 0 0 0,0 0 848 0,0 0 112 16,-8-7 32-16,8 7 0 0,0 0-176 0,0 0-48 16,-8-5 0-16,8 5 0 0,-9-4-272 0,9 4-64 0,0 0-16 0,-9 3 0 15,1-1-416-15,8-2 0 16,-8 11 128-16,2 2-128 0,-1-2 0 0,1 5 0 0,0 1 0 0,-1 3 0 16,-3 6 0-16,3 2 208 0,-1 4 0 0,-1 2 0 15,0 3 304-15,-1 0 48 0,1 1 16 0,0-6 0 16,1-2-320-16,0-4-64 0,1-1-16 0,-1 0 0 15,0-4-176-15,4 1 0 0,2 1 0 0,-1 1 128 16,2-1-128-16,2 3 192 0,3 4-192 0,2-2 192 16,2 0-192-16,3 2 0 0,-1 2 0 0,2-4 0 31,-1 0-448-31,4-3-112 0,-2-6-16 0,0-2-16 16,0-3-1040-16,3-3-208 0,-2-2-32 0,0-3-12704 0</inkml:trace>
  <inkml:trace contextRef="#ctx0" brushRef="#br4" timeOffset="-130947.63">31027 2497 3679 0,'0'0'160'0,"0"0"32"0,0 0-192 0,0 0 0 15,0 0 0-15,0 0 0 0,-1-4 6848 0,1 4 1344 16,0 0 256-16,0 0 48 0,0 0-6064 0,0 0-1200 0,0 0-240 0,12 16-48 16,-2-2-672-16,3-1-128 0,1 2-16 0,1 0-128 15,2 0 176-15,0-1-176 0,0-1 160 16,1 1-160 0,-1-2-336-16,1 1-176 0,-2-1-16 0,-1-2-16 15,1 1-752-15,-2-3-160 0,-2-3-16 0,0-1-16 16,-2-2-816-16,2 1-144 0,-12-3-48 0,10 0-8800 0</inkml:trace>
  <inkml:trace contextRef="#ctx0" brushRef="#br4" timeOffset="-130659.68">31397 2442 29375 0,'0'0'1296'0,"0"0"272"0,-9 6-1248 0,1-1-320 16,8-5 0-16,-6 8 0 0,6-8 448 0,-7 10 16 16,2 2 16-16,0 0 0 0,-2-1-272 0,2 2-48 15,-1 0-16-15,-1 4 0 0,-1 2-144 0,3 3 0 16,-1 5 0-16,-2 4 128 0,-1 6-128 0,0 5 192 16,1 3-192-16,-1 1 192 0,0-3-192 0,-5-4 192 15,-1-8-192-15,-2-2 192 0,-1-6-192 0,-1-2 0 16,0-1 0-16,2-3-176 15,4-2-240-15,2 0-48 0,2-2-16 0,1-3 0 16,3-2-1632-16,5-8-336 0</inkml:trace>
  <inkml:trace contextRef="#ctx0" brushRef="#br4" timeOffset="-130194.11">31391 2011 24879 0,'0'0'1088'0,"-7"-1"256"0,7 1-1088 0,0 0-256 0,0 0 0 0,0 0 0 0,0 0 2016 0,0 0 352 15,0 0 64-15,0 0 0 0,0 0-1776 0,0 0-352 16,11 14-80-16,1 0-16 0,-1 3-208 0,1 3 0 16,2 5 0-16,2 2 0 0,1 6 0 0,1 2 0 15,2 1 0-15,-1 1 0 0,1 1 0 0,1-6 0 16,0-3 0-16,-3-6 0 0,-3-6 0 0,0 0 0 15,-3-2 0-15,-1-2 0 0,0 0 0 0,-2 0 0 16,-3 0 0-16,1 2 0 0,-1-3 0 0,0 4 0 16,-6-1 0-16,1 2 0 0,0 0 0 0,-2 3 0 0,-2 2 0 0,1-1 144 15,-2 5-16-15,0-3-128 0,-3 2 192 0,1 1-64 16,-2-1-128-16,2 0 0 0,-1-3 0 0,-1 0 0 16,-2-4 0-16,-1 1 0 0,1-5 0 0,1 0 128 15,-3 1-400-15,-1-5-96 0,0 0-16 0,1-3-9776 16,-1-2-1952-16</inkml:trace>
  <inkml:trace contextRef="#ctx0" brushRef="#br4" timeOffset="-129502.83">32339 1990 13823 0,'0'0'1216'0,"0"0"-960"0,0 0-256 0,0 0 0 15,0 0 2528-15,0 0 464 0,0 0 80 0,0 0 32 0,0 0-1584 0,0 0-320 16,0 0-64-16,0 0-16 0,0 0-128 0,0 0-32 16,0 0 0-16,0 0 0 0,-3-9-368 0,3 9-80 15,-5-3 0-15,5 3-16 0,-7 6 128 0,0 4 16 16,-4 7 16-16,-1 5 0 0,-1 8 32 0,-2 8 0 16,-4 6 0-16,1 7 0 0,-3 2-16 0,-1-3 0 15,-3-6 0-15,1-2 0 0,-4-3-208 0,1 0-32 16,-1 0-16-16,4 6 0 0,-1 4-224 0,3 3-32 15,0 3-16-15,2-1 0 0,4-2-144 0,2-7 0 16,1-2 0-16,4-9 0 16,2-6-576-16,2-4-128 0,1-3-48 0,3-5 0 15,2-3-400-15,1-5-64 0,-2-8-32 0,5 9-10096 0,1-6-2032 16</inkml:trace>
  <inkml:trace contextRef="#ctx0" brushRef="#br4" timeOffset="-129167.43">32392 2234 21183 0,'0'0'1888'0,"0"0"-1504"0,0 0-384 0,0 0 0 15,0 0 2560-15,0 0 432 0,0 0 80 0,0 0 32 0,0 10-2000 0,1 1-400 16,1 2-64-16,0 2-32 0,0 10-336 0,0 1-64 16,1 0-16-16,0-1 0 0,-2-1 96 0,0-2 16 15,0-3 0-15,1 2 0 0,-1 1-176 0,0 2-128 16,-1 2 192-16,0-1-192 0,0 2 192 0,0 2-192 16,2 3 192-16,0 0-192 0,1-1 176 0,-1 1-176 15,1 0 160-15,0-4-160 0,1-4-192 0,-1-3-128 16,0-4-16-16,1 1-16 15,1-5-1728-15,-1-3-352 0,0-2-64 0,-4-8-11008 0</inkml:trace>
  <inkml:trace contextRef="#ctx0" brushRef="#br4" timeOffset="-128768.75">32430 2180 24879 0,'0'0'2208'0,"-3"-11"-1760"0,2 0-448 0,1 0 0 16,3 0 2816-16,1 1 496 0,1-1 80 0,3 2 32 15,2 1-2464-15,0 2-512 0,2-1-80 0,0 1-32 16,1 0-336-16,1 3 0 0,1-1 0 0,-1 1 0 16,0 0 0-16,2 2 0 0,0 0 0 0,-1 2 0 15,1 2 0-15,0 1-128 0,-2-2 128 0,0 2-192 16,1 3 192-16,-1-1-160 0,-2-1 160 0,-1 6-160 15,1 1 160-15,-1 1 0 0,-4 2 0 0,0 4 0 0,-2-1 0 0,-1 5-160 16,0 1 160-16,-3-1 0 0,-1 3-128 16,-2-1 128-16,-2 1 0 0,-1-1 0 0,-1-4 0 0,0-2 0 15,-3-3 0-15,0 0 0 0,-1-5 0 0,0 1 0 16,-2 0 0-16,-1-3 0 0,-1-1 0 0,-3-2 128 16,0-1-128-16,-1 2 0 0,-2-2 128 0,1 4-128 15,-1-5 0-15,-1 1 144 0,0 1-144 0,0-1 0 16,1 0 0-16,0 0 128 0,2-2-128 0,1 1 0 15,3-3 0-15,0 0 0 16,1 1-288-16,3-2-144 0,2 0-16 0,8 0-16 16,-9-3-2224-16,9 3-448 0,0 0-96 0,0 0-16 0</inkml:trace>
  <inkml:trace contextRef="#ctx0" brushRef="#br4" timeOffset="-128385.42">33045 2152 13823 0,'0'0'1216'0,"0"0"-960"0,0 0-256 0,0 0 0 16,0 0 2608-16,0 0 464 0,0 0 112 0,0 0 16 15,-9 8-1968-15,-1 3-384 0,-2 2-80 0,0 4 0 16,1 0 48-16,-2 4 16 0,-3 3 0 0,0 3 0 16,-1 4 192-16,0 3 32 0,0-1 16 0,-2-3 0 0,-1-6-96 0,2-1-16 15,1-4 0-15,1-1 0 0,5 1-384 0,0 0-96 16,2 1-16-16,0 1 0 0,4 0-272 16,1-1-48-16,0 4-16 0,3 2 0 0,1-3-128 0,0 1 0 15,2-2 144-15,2 1-144 0,0 1 0 0,4-3 0 16,1 1 0-16,3 1 128 0,0-3-128 0,1 3 144 15,4-2-144-15,1-2 160 0,0-8-432 0,0 1-96 16,1-2-16-16,0-3 0 16,1-1-1072-16,-1-3-208 0,1 0-64 0,-1-2 0 15,1-1-1296-15,1-1-272 0,-2-1-48 0</inkml:trace>
  <inkml:trace contextRef="#ctx0" brushRef="#br4" timeOffset="-128073.71">33546 2531 22111 0,'0'0'1968'0,"-12"0"-1584"0,2 1-384 0,-2 1 0 15,-1 0 3088-15,0-2 544 0,0 2 96 0,0 3 32 16,0-3-2032-16,-3 5-416 0,-2 1-80 0,-2 2-16 0,1 2-688 0,-1 2-144 16,-1 3-16-16,1 3-16 0,-3 1-224 0,1 3-128 15,-1 4 128-15,1 2-128 0,1 0 0 0,1 0-208 16,1-2 16-16,10-13 16 16,-1 0-496-16,1 1-96 0,1-2-32 0,1 1 0 15,0-2-544-15,1-3-128 0,0-1 0 0,0 2-16 16,6-11-1872-16,0 0-368 0</inkml:trace>
  <inkml:trace contextRef="#ctx0" brushRef="#br4" timeOffset="-127882.27">33211 2654 30927 0,'0'0'1360'0,"0"0"304"0,0 0-1344 0,0 0-320 0,12 5 0 0,-1 1 0 15,1 1 1024-15,0-2 144 0,0 3 32 0,1 4 0 16,1 1-704-16,2 2-144 0,-2 2-32 0,2 0 0 15,1 2-320-15,-3 0 128 0,-1 2-128 0,-1-2 0 32,-1 1-288-32,0-2-128 0,-3-1-32 0,-2 0 0 15,-1 1-2080-15,1-5-416 0,-1-1-96 0</inkml:trace>
  <inkml:trace contextRef="#ctx0" brushRef="#br4" timeOffset="-127513.08">33444 2143 8287 0,'0'0'736'0,"0"-10"-592"0,0 10-144 0,5-9 0 0,-5 9 5696 0,8-6 1120 15,-8 6 224-15,9-5 32 0,-9 5-5024 0,11-4-1024 16,-11 4-192-16,12 2-32 0,-2 5-432 0,2 6-96 16,-1 5-16-16,3 7 0 0,-3 5-96 0,2 4-32 15,3 2 0-15,0 2 0 0,-1-1-128 0,-6-18 192 16,2 1-192-16,-1 1 192 0,1-2-192 0,-1 2 0 16,-1 0 144-16,0-2-144 0,0 2 0 0,7 18 144 15,-4-5-144-15,-4-1 0 0,-3-2 320 0,-1 2-64 0,-3-1 0 16,-1 1 0-16,-1-6 224 0,-2 2 32 0,1-3 16 0,-2-1 0 15,-2-2-144-15,1-1-16 0,-3-1-16 0,1-1 0 16,-3-2-224-16,5-7-128 0,-3 0 160 0,-2 1-160 31,-2 1-1216-31,-2 0-352 0,-3 1-64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8:59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23 7455 0 0,'0'0'675'0'0,"0"-1"-555"0"0,2-1-16 0 0,-2 1 365 0 0,11-17 4675 0 0,-39 55 1140 0 0,5-9-6502 0 0,-26 42 0 0 0,31-36-458 0 0,-18 45-1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8:59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2303 0 0,'0'0'8666'0'0,"6"22"-4326"0"0,-1-15-3921 0 0,0 1 1 0 0,0-1 0 0 0,1 0-1 0 0,0 0 1 0 0,10 8 0 0 0,11 13-424 0 0,-22-24-369 0 0,-1 1 0 0 0,0 0-1 0 0,-1 1 1 0 0,1-1 0 0 0,-1 1-1 0 0,0-1 1 0 0,0 1 0 0 0,0 0-1 0 0,2 10 1 0 0,-3-7-1022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0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7 123 10735 0 0,'5'-20'1168'0'0,"5"4"-348"0"0,1 1-1 0 0,0 0 0 0 0,1 0 0 0 0,19-16 0 0 0,-30 29-774 0 0,1 2-30 0 0,-1-1 0 0 0,0 0 0 0 0,0 0 0 0 0,0 0 0 0 0,0 1 0 0 0,0-1 0 0 0,1 0 0 0 0,-1 1 0 0 0,0-1 0 0 0,0 1 1 0 0,1 0-1 0 0,-1-1 0 0 0,1 1 0 0 0,-1 0 0 0 0,2 0 0 0 0,-2 0-17 0 0,0-1 0 0 0,0 1 0 0 0,0 0 0 0 0,-1 0 0 0 0,1 0 0 0 0,0 0 0 0 0,0 0 0 0 0,0 0 0 0 0,0 0 0 0 0,-1 1 0 0 0,1-1 0 0 0,0 0 0 0 0,0 0 0 0 0,-1 1 0 0 0,1-1 0 0 0,0 0 0 0 0,0 1 0 0 0,-1-1 0 0 0,1 1 0 0 0,0-1 0 0 0,-1 1 0 0 0,1-1 0 0 0,0 1 0 0 0,-1 0 0 0 0,1-1 0 0 0,-1 1 0 0 0,1 0 0 0 0,0 0 0 0 0,5 19-81 0 0,-6-19 82 0 0,2 13-5 0 0,-1 1-1 0 0,-1-1 1 0 0,0 1-1 0 0,-2-1 1 0 0,1 1-1 0 0,-2-1 0 0 0,1 0 1 0 0,-2 0-1 0 0,0 0 1 0 0,-7 15-1 0 0,4-14-274 0 0,-1-1 1 0 0,0-1-1 0 0,-1 0 0 0 0,-20 23 0 0 0,15-20-151 0 0,-19 30 0 0 0,33-46 468 0 0,-1 1 0 0 0,0 0 0 0 0,1 0 0 0 0,-1 0 0 0 0,1 0 0 0 0,-1 0 0 0 0,1 0 0 0 0,0 0 0 0 0,-1 0 0 0 0,1 0 0 0 0,0 0 0 0 0,0 0 0 0 0,0 0 0 0 0,0 0 0 0 0,0 0 0 0 0,0 0 0 0 0,0 0 0 0 0,0 0 0 0 0,0 0 0 0 0,0 0 0 0 0,0 0 0 0 0,1 0 0 0 0,-1 0 0 0 0,1 1 0 0 0,0-1 52 0 0,0 0 1 0 0,0 0 0 0 0,0 0-1 0 0,0 0 1 0 0,0 0-1 0 0,0 0 1 0 0,0 0 0 0 0,0-1-1 0 0,1 1 1 0 0,-1 0-1 0 0,0-1 1 0 0,1 1 0 0 0,-1-1-1 0 0,0 1 1 0 0,3-1-1 0 0,3 1 110 0 0,0 0 0 0 0,0 0 0 0 0,1-1 1 0 0,-1 0-1 0 0,12-2 0 0 0,25-7-673 0 0,-15 1-4808 0 0,-16 3 299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0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4143 0 0,'-1'-1'1690'0'0,"18"2"3534"0"0,-8 2-4478 0 0,0 1 0 0 0,-1-1-1 0 0,0 2 1 0 0,15 9 0 0 0,-13-6-418 0 0,-1 0-1 0 0,0 0 1 0 0,0 1-1 0 0,-1 0 1 0 0,14 19-1 0 0,7 11-193 0 0,-19-26-173 0 0,0 0 0 0 0,-1 1 1 0 0,0 0-1 0 0,-1 0 0 0 0,7 16 1 0 0,22 90-695 0 0,-19-58 143 0 0,-15-54 344 0 0,-1 1 1 0 0,1-1 0 0 0,-2 1-1 0 0,1 0 1 0 0,-1 0-1 0 0,-1 0 1 0 0,0-1-1 0 0,0 1 1 0 0,0 0-1 0 0,-4 17 1 0 0,-2-8-306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1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1 4143 0 0,'0'0'191'0'0,"-16"1"301"0"0,-28 7 7223 0 0,35-5-6931 0 0,1-1 0 0 0,-16 9 0 0 0,19-9-763 0 0,0 1-1 0 0,0 0 1 0 0,0 1 0 0 0,1-1 0 0 0,0 1-1 0 0,-1-1 1 0 0,1 1 0 0 0,1 1 0 0 0,-1-1-1 0 0,1 0 1 0 0,-1 1 0 0 0,1 0 0 0 0,-4 8-1 0 0,1 2 20 0 0,1-1 0 0 0,0 2 0 0 0,1-1 0 0 0,0 0 0 0 0,2 1 0 0 0,0 0 0 0 0,0-1 0 0 0,1 1 0 0 0,1 0 0 0 0,1 0 0 0 0,0 0 0 0 0,1-1 0 0 0,1 1 0 0 0,5 16 0 0 0,6 11 588 0 0,23 54 0 0 0,-29-80-536 0 0,1 0-1 0 0,1-1 1 0 0,1 0 0 0 0,0 0 0 0 0,24 25 0 0 0,-13-19-528 0 0,0 0-191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3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62 4143 0 0,'0'0'191'0'0,"7"-18"193"0"0,-3 10 1292 0 0,-2 5-755 0 0,0 0-1 0 0,0 0 1 0 0,0 0 0 0 0,-1-1-1 0 0,0 1 1 0 0,1 0 0 0 0,0-8 570 0 0,-2 11-1417 0 0,0-1 0 0 0,-1 1 0 0 0,1 0 1 0 0,0 0-1 0 0,-1 0 0 0 0,1 0 0 0 0,0-1 0 0 0,-1 1 0 0 0,1 0 1 0 0,0 0-1 0 0,-1 0 0 0 0,1 0 0 0 0,-1 0 0 0 0,1 0 0 0 0,0 0 0 0 0,-1 0 1 0 0,1 0-1 0 0,0 0 0 0 0,-1 0 0 0 0,1 0 0 0 0,0 0 0 0 0,-1 0 1 0 0,1 0-1 0 0,0 1 0 0 0,-1-1 0 0 0,1 0 0 0 0,0 0 0 0 0,-1 0 1 0 0,1 0-1 0 0,0 1 0 0 0,-1-1 0 0 0,1 0 0 0 0,0 0 0 0 0,0 1 0 0 0,-1-1 1 0 0,1 0-1 0 0,0 1 0 0 0,0-1 0 0 0,-1 1 0 0 0,-11 12-187 0 0,-1 5 113 0 0,1 1-1 0 0,-13 31 0 0 0,-6 8-61 0 0,17-36 60 0 0,2 1 1 0 0,1 0-1 0 0,1 0 0 0 0,0 1 0 0 0,-6 30 1 0 0,1-1-45 0 0,7-27 28 0 0,1 1 0 0 0,1-1 0 0 0,-2 31 0 0 0,8-39-36 0 0,2 1 0 0 0,0 0 0 0 0,0 0-1 0 0,2-1 1 0 0,1 1 0 0 0,0-1 0 0 0,1 0-1 0 0,17 34 1 0 0,-1-15-874 0 0,-4-15-3234 0 0,-2-9-756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5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243 0 5983 0 0,'0'0'6540'0'0,"-15"11"-3750"0"0,9-4-2597 0 0,0 1 0 0 0,0 0 0 0 0,1 0 0 0 0,-7 14 1 0 0,-10 15 174 0 0,11-21-450 0 0,-57 76-2254 0 0,56-78 1742 0 0,-1 0 1 0 0,0-1-1 0 0,-30 23 0 0 0,32-29-445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5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8807 0 0,'0'0'800'0'0,"13"0"-378"0"0,-8 2-181 0 0,-1 0 0 0 0,1 1 1 0 0,0 0-1 0 0,-1 0 0 0 0,0 0 1 0 0,0 1-1 0 0,0-1 0 0 0,0 1 1 0 0,5 6-1 0 0,2 3 499 0 0,15 25 0 0 0,-14-17-1112 0 0,-1 1 1 0 0,9 25-1 0 0,-14-34-4260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6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 79 10079 0 0,'0'0'463'0'0,"8"-15"162"0"0,-2 8 13 0 0,0 0 0 0 0,1 1 0 0 0,-1 0 0 0 0,1 0 0 0 0,10-6 0 0 0,4-4 478 0 0,-21 16-1069 0 0,1 0-21 0 0,-1-1 1 0 0,0 1 0 0 0,0 0-1 0 0,1-1 1 0 0,-1 1 0 0 0,0 0-1 0 0,1 0 1 0 0,-1-1-1 0 0,1 1 1 0 0,-1 0 0 0 0,0 0-1 0 0,1 0 1 0 0,-1 0 0 0 0,0 0-1 0 0,1-1 1 0 0,-1 1 0 0 0,1 0-1 0 0,-1 0 1 0 0,1 0 0 0 0,-1 0-1 0 0,0 0 1 0 0,1 0 0 0 0,-1 0-1 0 0,1 0 1 0 0,-1 1-1 0 0,0-1 1 0 0,1 0 0 0 0,-1 0-1 0 0,1 0 1 0 0,-1 0 0 0 0,0 0-1 0 0,1 1 1 0 0,-1-1 0 0 0,0 0-1 0 0,1 0 1 0 0,-1 1 0 0 0,0-1-1 0 0,1 0 1 0 0,-1 0-1 0 0,0 1 1 0 0,0-1 0 0 0,1 0-1 0 0,-1 1 1 0 0,0-1 0 0 0,0 0-1 0 0,0 1 1 0 0,1-1 0 0 0,-1 1-1 0 0,0-1 1 0 0,0 1 0 0 0,1 2-30 0 0,0 0 0 0 0,0-1 0 0 0,-1 1 0 0 0,1 0 0 0 0,-1 0 0 0 0,0 0 0 0 0,0 0 0 0 0,0 0 0 0 0,-1 4 0 0 0,-5 30-70 0 0,5-27 54 0 0,-11 65 4 0 0,8-44-2 0 0,-1 1 0 0 0,-1-2 0 0 0,-2 1 0 0 0,-12 30 0 0 0,19-57 14 0 0,-1-1 0 0 0,0 1-1 0 0,0 0 1 0 0,-1-1-1 0 0,1 1 1 0 0,-1-1 0 0 0,0 0-1 0 0,0 0 1 0 0,0 0 0 0 0,0 0-1 0 0,-7 4 1 0 0,9-6-6 0 0,-1 0 0 0 0,1 0 0 0 0,0-1 0 0 0,-1 1 0 0 0,1-1 0 0 0,-1 1 0 0 0,1-1 1 0 0,0 0-1 0 0,-1 1 0 0 0,1-1 0 0 0,-1 0 0 0 0,1 0 0 0 0,-1 0 0 0 0,0 0 0 0 0,1 0 0 0 0,-1 0 0 0 0,1-1 0 0 0,0 1 0 0 0,-1 0 1 0 0,1-1-1 0 0,-1 1 0 0 0,1-1 0 0 0,-1 0 0 0 0,1 1 0 0 0,0-1 0 0 0,0 0 0 0 0,-1 0 0 0 0,1 0 0 0 0,0 0 0 0 0,0 0 0 0 0,0 0 1 0 0,0 0-1 0 0,0 0 0 0 0,0 0 0 0 0,-1-3 0 0 0,1 3-23 0 0,0 0-4 0 0,0-1 0 0 0,0 1-1 0 0,0 0 1 0 0,0-1 0 0 0,0 1-1 0 0,0 0 1 0 0,0-1-1 0 0,1 1 1 0 0,-1-1 0 0 0,1 1-1 0 0,-1-1 1 0 0,1 0-1 0 0,0 1 1 0 0,-1-1 0 0 0,1 1-1 0 0,0-1 1 0 0,0 0-1 0 0,0 1 1 0 0,0-1 0 0 0,0 1-1 0 0,1-1 1 0 0,-1 0 0 0 0,0 1-1 0 0,1-1 1 0 0,-1 1-1 0 0,1-1 1 0 0,0 1 0 0 0,1-3-1 0 0,-1 3 60 0 0,0-1 1 0 0,0 1-1 0 0,0 0 0 0 0,0 0 0 0 0,0 0 1 0 0,0 0-1 0 0,0 0 0 0 0,1 0 0 0 0,-1 0 1 0 0,0 1-1 0 0,1-1 0 0 0,-1 0 0 0 0,1 1 0 0 0,-1-1 1 0 0,1 1-1 0 0,-1-1 0 0 0,1 1 0 0 0,-1 0 1 0 0,1 0-1 0 0,-1-1 0 0 0,1 1 0 0 0,-1 0 0 0 0,1 1 1 0 0,-1-1-1 0 0,1 0 0 0 0,-1 0 0 0 0,1 1 1 0 0,-1-1-1 0 0,1 0 0 0 0,1 2 0 0 0,7 1 102 0 0,-1 1-1 0 0,1 1 1 0 0,13 8-1 0 0,-6-4-230 0 0,6 2 86 0 0,-16-9-472 0 0,0 1 1 0 0,0 0 0 0 0,-1 1 0 0 0,12 8 0 0 0,-11-6-4777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12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0 919 0 0,'-6'7'9152'0'0,"10"-1"-4807"0"0,-2-5-5702 0 0,17 16 2324 0 0,10 8-168 0 0,39 43-1 0 0,-58-56-688 0 0,0 0 0 0 0,-1 1 0 0 0,13 25 0 0 0,-18-30-101 0 0,0 1 0 0 0,-1 0 0 0 0,0 0 0 0 0,-1 0 0 0 0,0 0 0 0 0,0 1 0 0 0,0 14 0 0 0,-7 314 1063 0 0,2-266-565 0 0,2-69-629 0 0,1 16 78 0 0,-1 0 0 0 0,-7 29 0 0 0,6-42-1331 0 0,0 1 0 0 0,0-1 0 0 0,-4 9-1 0 0,1-7-3776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6:00:43.09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1380 11163 43311 0,'-11'-8'3840'0,"3"4"-3072"0,6 2-608 0,3 0-160 0,2 2-240 0,-2-2-80 0,0-4 0 0,0 0-16 0,3-6-112 0,6-1 0 0,6 1-16 0,8-1 0 0,6 4 144 0,6 1 48 0,6 2 0 0,3 3 0 0,2 1 112 16,4 4 32-16,3 1 0 0,5 3 0 0,7 2 128 0,4 0 0 15,7 2 0-15,7-1 0 0,5-2 0 0,10-1 0 16,12-3 0-16,6-6 176 0,-2 3 304 0,17-3 64 16,14-4 16-16,6 1 0 0,-9-2-176 0,23 0-16 15,22-2-16-15,9 4 0 0,0 0-224 0,6 0-128 16,9 1 160-16,8 0-160 0,12-4 0 0,-2 3-192 16,-22-1 16-16,12 0 0 15,15-1-320-15,6-5-64 0,7 0-16 0,0-3 0 16,3 1-1456-16,0-1-288 0</inkml:trace>
  <inkml:trace contextRef="#ctx0" brushRef="#br0" timeOffset="19021.1">9434 14743 38703 0,'0'1'3440'0,"0"1"-2752"0,-2-1-560 0,2 1-128 0,0-2 816 0,0 1 128 0,0 3 16 15,0 2 16-15,0 3-976 0,0 0-192 0,0 1-32 0,0 3-16 0,-1-1-64 0,0 3-16 0,0 1 0 0,-1 4 0 0,2 4 320 0,2 5-160 0,-1 6 160 0,3 5-128 0,1 6-32 0,0 7 0 0,1 7 0 0,0 3 0 0,0-5 464 16,-1 1 80-16,1-4 32 0,-3 0 0 0,-1-3-160 16,-3 1-48-16,0 0 0 0,-2-4 0 15,0-2-208-15,-2-5 0 0,0-3 0 0,-2-3 0 16,1-1-416-16,0-9-32 0,0-1 0 0,0-7-11584 15,0-2-2304-15</inkml:trace>
  <inkml:trace contextRef="#ctx0" brushRef="#br0" timeOffset="19446.96">9282 15049 30399 0,'1'-12'2704'0,"0"-1"-2160"0,1 4-544 15,1 2 0-15,1 1 768 0,1-2 32 0,3-9 16 0,6-11 0 16,2-4-1392-16,3-3-288 0,-2 3-48 0,-2 5-16 16,-3 7 784-16,-1 2 144 0,-1 2 0 0,-1 3 0 0,-1 0 464 0,2 0 16 15,0 2 0-15,4 1 0 16,1 3 64-16,2-2 16 0,3 3 0 0,3-2 0 0,3 6-560 0,1-4 0 15,3 2 0-15,0 2 0 0,2 0 0 0,-1 2 0 16,1 4 0-16,-1 0 0 0,-1-2 0 0,-1 4 208 16,0 1-64-16,-2 3-16 0,-1 3 320 0,-1 3 48 15,-2 5 16-15,-3-1 0 0,0 5 32 0,-6-1 16 16,0 2 0-16,-4-1 0 0,-1-1-304 0,-3 3-64 16,0-2-16-16,-2 3 0 0,-3-2-176 0,0-1 0 0,-1-3 0 15,-1 0-176-15,-2-6 176 0,1 0 0 0,-2-1 160 16,-2-1-160-1,1-1 336-15,-1-1-16 0,0-2-16 0,-4-3 0 16,-1 2-128-16,-4-6-32 0,-4 0 0 0,-3-1 0 0,0-1-336 0,-5-1-64 16,-3-1 0-16,-2 1-16 15,-3-2-896-15,-2-2-176 0,-1 4-48 0,-4 0 0 16,-3 0-512-16,-2 4-96 0</inkml:trace>
  <inkml:trace contextRef="#ctx0" brushRef="#br0" timeOffset="19985.59">10768 14411 36863 0,'4'-6'1632'0,"-3"0"336"0,0 2-1584 0,-1 2-384 0,1 2 0 0,-1-3 0 0,0 3 192 0,0-1-64 0,0-2 0 16,-2 3 0-16,-2 0-560 0,-2 3-112 0,-3 1-32 0,-3 4 0 0,-2 2 576 0,-3 2-128 0,-3 2 128 0,-2 2 0 0,-2 3 0 0,0-1 0 0,-1 5 0 0,-2 2 0 0,-2 4 192 0,2 2-64 0,1 3-128 0,0 1 192 0,1 6 576 0,1-2 128 15,0 5 0-15,1-2 16 0,-1-1-304 0,0 6-64 16,-2 2-16-16,-2 3 0 0,1 4-336 0,-1 1-64 15,2-1 0-15,2-5-128 0,4 0 0 0,6-7 0 16,4-5 0-16,4-2 0 0,3-4 256 0,3 1-48 16,3-6-16-16,3 2 0 0,2 1-192 0,2-1 0 15,4 5 0-15,3-5 0 16,3 1-528-16,1 0-48 0,4 1-16 0,3 0 0 0,4-1 208 0,2 1 64 0,-2 0 0 16,3 2 0-1,3 4-512-15,0-4-112 0,2 5-16 0,-3-5-15248 0</inkml:trace>
  <inkml:trace contextRef="#ctx0" brushRef="#br0" timeOffset="20474.97">11277 14662 8287 0,'-1'13'736'0,"-1"-2"-592"0,-1-1-144 0,1-4 0 0,-1 0 4992 0,1-2 960 0,-2 2 192 0,-2 7 32 0,-4 8-3648 0,-4 8-736 15,0-1-128-15,-4 1-48 0,-2 5-1264 0,-2-1-352 0,-1 1 128 0,-3-2-128 0,1 0 448 16,-5 3 64-16,-1 5 0 0,-1-2 0 0,3-2-352 0,-5 7-160 0,-4 4 160 0,-2 1-160 0,1 3 0 0,-2-4 128 0,1 4-128 0,2-4 0 0,5-5 176 16,3-5-16-16,4-5 0 0,5-4 0 0,6-5-368 0,4-8-80 15,5-6-16-15,2-5 0 16,4-4-2192 0,3-2-448-16,4-2-96 0,3-6-10880 0</inkml:trace>
  <inkml:trace contextRef="#ctx0" brushRef="#br0" timeOffset="20743.93">11144 14661 41471 0,'-10'10'1840'0,"1"-2"368"0,2 0-1760 16,2 1-448-16,2-6 0 0,2 3 0 0,-1 4 176 15,-2 6-48-15,0 12-128 0,2 7 192 0,2 9-192 0,4 3-288 0,5 7 64 0,4 1 16 16,2 0 208-16,-1-3 0 16,3 1 192-16,-3 0-192 0,2-1 144 0,-2-2-144 0,-2-6 0 0,-3-8 144 15,-2-5-144-15,1 0 0 0,-1 4-192 16,1-3 192 0,-3-1-640-16,-2-2 0 0,0 0 0 0,-3-2 0 0,-1-1-1040 0,-2-1-224 0,-1-5-32 0,-2 1-8448 15,-4 2-1696-15</inkml:trace>
  <inkml:trace contextRef="#ctx0" brushRef="#br0" timeOffset="20965.77">10836 15528 21183 0,'28'25'1888'0,"-9"-13"-1504"0,-4-2-384 0,-3-8 0 16,-3-1 5696-16,-1-2 1056 0,7-4 224 0,9 2 32 15,12-6-6576-15,11-1-1328 0,9-2-256 0,1-2-48 16,-5 2-1728-16,-3-1-336 0,-1 3-80 0,-4 1-16 0</inkml:trace>
  <inkml:trace contextRef="#ctx0" brushRef="#br0" timeOffset="21390.1">11812 15666 39615 0,'4'19'3520'0,"0"-7"-2816"0,-1-1-560 0,-1-5-144 15,-1-1 896-15,1-1 128 0,1 0 48 0,2 5 0 16,3 4-1072-16,0 6-352 0,2-1 0 0,-1 2 0 16,-3-1-96-16,-2 3-32 15,-3-4 0-15,-2 2 0 0,-2 5-800 0,-3 0-176 0,-1-2-16 0,-2 4-16 16,0 2-304-16,2-1-64 0,0 1-16 0,0 3 0 16,1 0 1168-16,2-1 224 0,1 1 48 0,-2-1 16 0,0-3 1792 0,-3-2 352 15,1-1 80-15,-2-3 16 0,-1 1-1424 16,-1-7-272-16,-1-2-128 0,-3-4-14880 15</inkml:trace>
  <inkml:trace contextRef="#ctx0" brushRef="#br0" timeOffset="21787.64">12299 14776 43311 0,'-3'21'1920'0,"0"-5"384"0,0-1-1840 0,2-2-464 0,1 0 0 0,1-3 0 0,0 8 0 0,2 11-128 0,1 19-16 0,0 17 0 0,4 8-608 0,-3 4-112 16,-1-5-32-16,-2-8 0 0,-1-5-176 0,-2-8-32 0,0-1-16 0,0-8 0 15,1-1-1072-15,0-7-224 0,0-2-32 0,-2-1-16 16,2-2-176-16,0-3-48 0,0-5 0 0,0-2-6464 0</inkml:trace>
  <inkml:trace contextRef="#ctx0" brushRef="#br0" timeOffset="22396.64">12284 14708 45151 0,'5'0'2000'0,"-1"-3"416"16,-2 1-1936-16,1-2-480 0,-2 1 0 0,1-2 0 0,2-3 0 0,1-2 0 15,5-2 0-15,3-7 0 16,3 1-784-16,2 2-208 0,0 3-32 0,0 3-16 0,0 3 528 15,2 2 128-15,-2 4 0 0,4-2 16 16,2 6-64-16,2-2-16 0,1 3 0 0,-1 2 0 16,2 3-352-16,-2 1-80 0,-3 4-16 0,-2 2 0 15,0 3 240 1,-6 3 32-16,-1 2 16 0,-6 1 0 0,-2 3 608 0,-3 0 160 0,-2 1 16 0,-3-3 0 0,-3 2 944 0,-2-1 192 0,-2 2 32 0,-1-4 16 16,-1 1-848-16,-6-2-160 15,1 2-32-15,-2-1-16 0,-1-3-480 16,0-2-80-16,-1-1-32 0,0-3 0 15,4-4-576-15,0-2-112 16,1-1-32-16,3-6 0 0,2 0 240 0,1-2 32 0,3-1 16 0,0 0 0 0,2-1 528 0,2 1 192 0,0-3-144 0,1 3 144 16,2-2 0-16,2 1 0 15,0-2 0-15,2 1 0 0,3 0 0 0,2 2 0 0,1 0 0 0,1 0 0 16,2 4-240-16,2-1 48 0,1 3 0 0,2 0 0 31,1 5-736-31,1 0-144 0,2 3-16 0,-1-2-16 0,1 1 192 0,-4 0 32 0,0 0 16 0,-2-1 0 0,-2 0 1568 16,-1-2 304-16,-1 0 64 0,-2 1 16 15,-1-3-192-15,-1 0-16 0,-2 2-16 0,0 0 0 0,-4-1-608 0,0 1-112 16,-2-1-16-16,-1 0-128 0,-1 4 0 0,-3-2-272 31,0 3 16-31,-2-1 16 0,-3-1 368 0,0 2 80 0,-3-2 16 0,-1 1 0 0,-1-1 864 0,-2-2 192 16,-2 3 16-16,-3 0 16 0,1-1-384 0,-5 1-80 0,0-4-16 16,-1 4 0-16,-2-5-528 0,-2 4-112 0,1-1-32 15,1-5 0 16,4 1-544-31,-6 2-96 0,-3-5-32 0,-5-1 0 16,1 0-1632-16,3-3-336 0,0 0-64 0,6-4-11856 0</inkml:trace>
  <inkml:trace contextRef="#ctx0" brushRef="#br0" timeOffset="22800.17">13141 15634 33167 0,'6'6'2944'0,"-2"-2"-2352"0,-2 0-464 0,1-2-128 0,-2 2 1568 16,1-2 288-16,1 2 64 0,2 5 16 0,3 4-3088 0,2 7-640 0,1 7-112 0,1 2-16 0,-4-1 320 0,-2 1 64 0,-1-1 0 0,-1-2 16 0,-1 3 1136 0,-3-2 208 0,0 1 176 0,-2 2-208 15,2-8 208-15,-1 5 0 0,0-1 144 0,-3-1-144 16,2 1 1728-16,-5-4 256 0,1 0 64 0,-4-3 0 15,1 0-608-15,-5-6-112 0,-1 2-32 0,-1-4 0 16,-3-2-1552-16,1-5-304 16,1-2-64-16,-3-6-16336 0</inkml:trace>
  <inkml:trace contextRef="#ctx0" brushRef="#br0" timeOffset="23258.82">14083 14844 28559 0,'-1'0'2544'0,"-3"0"-2032"0,0-3-512 0,1 1 0 16,-1 1 2016-16,0-2 304 0,-2 0 64 0,-4-4 16 31,-5-1-2880-31,-6-2-576 0,-2 2-112 0,-4 0-32 0,-2-1-320 0,0 3-64 0,0 2-16 16,-1 3 0-16,1 1 1232 0,0 1 368 0,2 3-176 0,0 2 176 15,3 3 0-15,2-1 0 0,1 2 0 0,1 0 0 0,2 3 1200 0,0 3 320 16,4 0 64-16,0-1 16 15,2 1-128-15,3 3 0 0,0 4-16 0,2 1 0 16,1 5-640-16,1-1-128 0,1 3-32 0,2 4 0 16,0 4-368-16,1 2-80 0,1 4-16 0,1-2 0 0,1-1-192 0,0-2 0 15,4-2 0-15,0-2 0 0,3-3 0 0,2 1 0 16,4-3 0-16,1-3 0 0,4-1-240 0,2-5 64 0,4 1 16 16,1-4 0-16,6-2 160 0,0-3 0 15,3-1-144-15,2-6 144 0,0-1 0 0,1-6 0 16,-1-2-144-16,0-2 144 15,0-6-736-15,-4-2-96 0</inkml:trace>
  <inkml:trace contextRef="#ctx0" brushRef="#br0" timeOffset="23813.66">13768 13902 40543 0,'-3'10'1792'0,"2"-3"384"0,1 2-1744 0,1-6-432 0,2 1 0 15,0-1 0-15,4 3-464 0,1 0-176 0,6 3-48 0,6 7 0 0,6 0-784 0,2 2-176 0,3 2-16 0,1-1-16 0,2-1 1488 0,4 2 192 0,5 2 240 0,7 3-48 0,7 5 192 16,3 3 64-16,4 2 0 0,2-1 0 0,-1 1-304 0,-1 1-144 0,-5 1 160 0,-1 2-160 0,-2 5 224 0,-6-4-48 16,-4 1-16-16,-4 4 0 0,-5 3 64 0,-5 5 16 15,-6 4 0-15,-7-3 0 0,-4 3 496 0,-8 3 96 16,-3 0 32-16,-9 6 0 0,-5 1-384 0,-6-1-80 16,-4 1-16-16,-5-4 0 0,-2-1-176 0,-4-1-32 15,0-1-16-15,-2 0 0 0,1-6-160 0,-2 3 0 16,1 2 144-16,1-2-144 0,1-2 0 0,3-1 0 15,0-1 0-15,4-6 0 0,0-2 0 0,1-1 0 16,-2 1 0-16,1-5 0 0,2-2 0 0,1-10 0 16,1-2 0-16,2-7 0 0,2-7 0 0,1-5 0 0,0-2 0 15,-1-7-12288-15,-1-7-2320 16</inkml:trace>
  <inkml:trace contextRef="#ctx0" brushRef="#br0" timeOffset="24600.16">15228 15041 10127 0,'-5'3'896'0,"1"0"-704"0,2-1-192 0,2-2 0 0,0 0 3760 0,1 0 720 0,2-2 128 0,0 2 48 16,5-4-1904-16,3 2-384 0,4-5-80 0,5 4-16 0,6-4-1184 0,7-2-224 0,4 0-48 0,4 0-16 0,2 2-384 0,2-3-80 0,-1 4-16 0,2 0 0 31,2 2-576-31,-2 1-128 0,-4 0-32 0,-1 0 0 0,-2 1-720 0,-2 1-144 0,-2 1-16 0,-4 0-16 16,-6 0-1152-16,-2 3-224 0</inkml:trace>
  <inkml:trace contextRef="#ctx0" brushRef="#br0" timeOffset="24908.45">15252 15410 41471 0,'8'6'1840'0,"-3"-2"368"0,-1 0-1760 0,0-2-448 0,-2 1 0 0,2-3 0 0,2 1 384 0,4 2-16 16,7-1 0-16,9 2 0 0,8-4-496 0,5 0-112 15,4-3-16-15,6 0 0 0,1-4 0 0,8-3-16 16,4 1 0-16,6-4-11968 16,3-2-2400-16</inkml:trace>
  <inkml:trace contextRef="#ctx0" brushRef="#br0" timeOffset="27056.62">16397 14588 15663 0,'0'0'1392'0,"0"0"-1120"0,1 0-272 0</inkml:trace>
  <inkml:trace contextRef="#ctx0" brushRef="#br0" timeOffset="27276.07">16480 14598 21183 0,'1'-3'944'0,"-1"3"192"0,0 0-912 0,-1-1-224 0,1 1 0 0,0 0 0 15,0 0 2256-15,0 0 416 16,0 0 80-16,1 0 0 0,0 0-736 0,-1 0-160 0,0 0-16 0,0 0-16 15,19 10-1056-15,-13-6-224 0,1 2-32 0,1 0-16 16,-1 0-176-16,0 7-16 16,0-1-16-16,-1 5 0 0,-1 4-288 0,-2 4 0 15,0 4 0-15,-1 3 0 16,0 0-528-16,-1 6-112 0,1 12-32 0,0 2 0 16,-1 3 160-16,-1 2 16 0,-1 4 16 0,-2 2 0 0,1-3 480 0,-2-3 0 0,0-7 0 0,0 4 0 0,1-1 0 0,0-1 0 15,1-2 0-15,1-10 0 0,-1 1 128 16,2-11-128-16,2-3 0 0,0-10 0 0,2-4 0 0,-2-4-304 15,1-8 64-15,0-2-15824 16</inkml:trace>
  <inkml:trace contextRef="#ctx0" brushRef="#br0" timeOffset="27709.91">16447 14441 43311 0,'-1'-8'1920'16,"0"0"384"-16,0 0-1840 0,1 2-464 0,1 2 0 0,0 2 0 15,0-1-528-15,2 0-208 0,2-6-32 0,1 2-16 0,4-3-688 16,0 4-128-16,1 3-16 0,2 3-16 0,2 0 1056 0,3 0 224 15,0 3 32-15,2-2 16 0,3 4 304 0,1-1-160 0,2 2 160 0,0 0-128 0,1 4 128 32,-2-4-208-32,0 4 80 0,-3 0 128 0,-1 2 0 0,-3 3 0 0,-2 2 0 0,-1 4 0 0,-4 2 0 15,-1-1 256-15,-2 3-32 0,-5 0-16 0,1 4-208 16,-3-1 0-16,-1 1 128 0,0-3-128 0,-2 2 0 0,-1-1 0 16,0 2 0-16,0-7 0 0,0 0 0 0,0 1 0 15,-1-1 0-15,2-4 0 0,-2-1 0 0,-1-1 0 16,0-4 160-16,-3 0-32 0,-1-2 656 0,-2-1 144 15,-4-3 32-15,-1-1 0 0,-3 0-480 0,-2-4-96 0,-1 2 0 16,-4-7-16 0,0 1-688-16,-2-3-144 0,-1 0-32 0,0-1 0 15,-1-2-1056-15,2-1-224 0,0 1-32 0,4 2-16 16,1 1-976-16,1 0-192 0,2 0-32 0,3-1-7472 0</inkml:trace>
  <inkml:trace contextRef="#ctx0" brushRef="#br0" timeOffset="28097.24">17443 14222 43311 0,'2'2'1920'0,"-2"-2"384"0,0 0-1840 0,-1 0-464 0,0-2 0 0,0 2 0 0,1 0 0 0,-2 0-288 0,0-3 32 0,-2 3 16 16,0 0-720-16,4 0-128 0,0 0-48 0,-14 15 0 0,7-6-576 0,0 2-112 0,-3 8-32 0,-2 2 0 0,-2 1 320 0,-2 6 64 0,-2 2 16 0,-5 3 0 0,1 3 1056 0,-4 3 208 0,0 1 32 16,-2 5 16-16,-1 2 1392 0,-1 1 288 0,1 4 48 15,-1 3 16-15,3-5-336 0,1 3-64 0,1 2-16 0,5-1 0 16,3 2-384-16,2 2-80 0,5 4-16 0,3-2 0 15,3 0-112-15,3-6-16 0,2-3-16 0,3-3 0 16,1 2-560-16,2-6 0 0,3 3 0 0,3-2 0 16,3-3 0-16,1-3 0 0,3 0-240 0,2-5 80 15,2 1 160-15,0-3-192 0,2-1 192 0,-1-3-192 16,0-1-704 0,-2-2-128-16,-2-4-48 0,-2-5 0 0,-1 0-1280 0,-3-3-256 0,0-1-48 0,-3-4-10576 15</inkml:trace>
  <inkml:trace contextRef="#ctx0" brushRef="#br0" timeOffset="28524.05">17636 14895 27647 0,'-3'3'1216'0,"2"-3"256"0,0 3-1168 0,0-3-304 0,1 0 0 0,0 0 0 0,0 0 0 16,0 0-176-16,0 1 32 0,0 2 0 0,0 3-64 0,-2 0-16 0,1 0 0 0,0 6 0 0,-2 2 1104 0,-2 1 208 15,0 5 64-15,-2-1 0 0,-2 9-336 0,-1 0-64 0,-2 4-16 0,-1 5 0 0,-4-1-160 0,0 5-16 0,-1 0-16 0,-2-3 0 0,0-1-128 0,0 2-32 0,-1-1 0 0,4-3 0 16,2-5-784-16,0 3-176 0,2-1-16 0,0-4-16 15,2-1-240-15,1-4-48 0,2-6-16 0,0-2 0 16,4-8-1008-16,2-2-208 0</inkml:trace>
  <inkml:trace contextRef="#ctx0" brushRef="#br0" timeOffset="28808.04">17550 14728 41471 0,'5'-6'1840'0,"-2"2"368"15,-2 1-1760-15,0 3-448 0,1 0 0 0,-2 3 0 0,1-2 0 0,0 4 0 0,1 5-144 0,3 2 144 32,0 7-656-32,3 1-32 0,0 4 0 0,2 5 0 0,0 3-96 0,0 3-32 0,1-1 0 15,-2 1 0 1,0 3-656-16,-1 3-144 0,0 0-32 0,-1 3 0 0,-1 3 1104 0,-2-2 224 0,0-1 32 0,-2-3 16 15,1 0 272-15,-3-6 0 0,0-2 0 0,-2-2 0 16,0-3-1728-16,-2-3-320 0,2-3-80 0,-2-3-5136 16,-1-3-1024-16</inkml:trace>
  <inkml:trace contextRef="#ctx0" brushRef="#br0" timeOffset="28982.38">17482 15442 32255 0,'11'19'2864'0,"-4"-9"-2288"0,-2-1-576 0,-2-6 0 16,0-3 3136-16,-1-2 528 0,3 1 112 0,4-4 0 16,4 0-3648-1,10-4-720-15,5-3-160 0,4-2-16 0,0-2-560 0,2 1-96 16</inkml:trace>
  <inkml:trace contextRef="#ctx0" brushRef="#br0" timeOffset="29414.04">17662 14180 34095 0,'0'-3'3024'0,"0"1"-2416"0,1 1-480 0,0 1-128 16,0 0 1248-16,2 1 224 0,1 1 64 0,4 2 0 31,5 6-2224-31,4 7-432 0,1 6-96 0,5 0 0 0,-1 8 752 0,4-3 144 0,0 1 48 0,1 2 0 15,0 1 272-15,2 3 0 0,-1 3 0 0,-1-1 0 16,-4-2 0-16,1 3-240 0,4 13 80 0,0 2 16 16,-1 5-192-16,-2 1-48 0,1-1 0 0,-4-4 0 0,-2-10 384 15,-1 7 0-15,2 8 128 0,-5 2-128 0,-3 4 1328 16,-4-4 176-16,-2-4 32 0,-4 0 16 0,-3-9-752 16,-3 1-160-16,-3-2-16 0,-3-1-16 0,1-3-336 0,-3-4-64 15,-2-5-16-15,0-2 0 0,-1-1-192 0,-1-5 0 16,0-1-144-16,2-9 144 15,2-3-448-15,-2-5 16 16,1-2 0-16,-2-2 0 0,0-8-976 0,0-1-192 0,0-2-32 0,1-2-14176 0</inkml:trace>
  <inkml:trace contextRef="#ctx0" brushRef="#br0" timeOffset="29933.31">18647 14452 32255 0,'4'10'2864'0,"0"0"-2288"0,-1-4-576 0,1 3 0 16,1-2 1456-16,1 8 176 0,7 11 32 0,4 16 16 0,6 17-1104 0,2 10-208 0,-1 1-48 0,-7-1-16 0,0 4-304 0,-6-3 0 0,-2-2 0 15,-4-1-144-15,-3-4-960 0,-2-6-192 0,-1-2-48 0,-3-8 0 0,1 0-1056 0,-3-5-224 0,-2-4-32 0,-1-1-16 16,0-5 656-16,-1-3 128 0,0-5 32 16,1-5 0-16,0-2 416 0,2-4 96 0</inkml:trace>
  <inkml:trace contextRef="#ctx0" brushRef="#br0" timeOffset="30377.25">18661 14673 45151 0,'-3'-2'2000'0,"1"-2"416"0,-1-2-1936 0,2 0-480 0,2 2 0 0,1-2 0 16,-2-4-224-16,3-2-144 0,5-11-16 0,2-5-16 15,6-1-1008-15,3-1-208 16,4 1-48-16,1 3 0 0,2 1 144 0,0 3 32 0,3 0 0 0,-2 3 0 16,0 1-1408-16,0 5-288 0,-1 6-48 0,-2 1-16 15,-2 3 368-15,-1 6 80 0,-2 1 16 0,-2 4 0 0,-1 5 2368 16,-2 0 416-16,-3 3 192 0,0 3 0 0,-1-1 2240 0,-1 1 448 16,-2 1 80-16,-1-1 32 0,0 2-144 0,-1-1-32 15,0 1 0-15,-1-1 0 0,1 1-1760 0,-3-1-352 16,0-2-80-16,-2-2-16 0,1 1-608 0,-2-3 0 15,-1 0 0-15,0-2 0 16,-1-2-944-16,-2-4-96 0,1 3-32 0,-4-4 0 16,-1 1-272-16,-2-1-64 0,0-1-16 0,-5 2 0 15,-1 0 592-15,-3-2 112 0,-2 2 16 0,0 3 16 0,-2-2 1264 16,1 2 256-16,0-2 64 0,0 2 0 0,2-3 1008 0,0 0 208 0,1-2 32 16,0 0 16-16,3-2-1184 0,0-2-224 0,2-2-48 0,1-2-16 31,3-2-1440-31,0-2-272 0,2-3-64 0,3-1-13888 0</inkml:trace>
  <inkml:trace contextRef="#ctx0" brushRef="#br0" timeOffset="30773.37">19685 14260 4607 0,'1'0'400'0,"-1"-1"-400"0,1 1 0 0,-1-2 0 0,1-1 5888 0,-1 2 1104 0,0 1 224 0,2-3 32 0,-2 1-5200 0,0 1-1056 0,0-2-208 0,0 3-32 0,0 0-928 15,0 0-176-15,0 0-32 0,-25 15-16 0,15-9 400 0,-1 4 0 0,-4 0 0 0,-1 4 0 16,-4 3 336-16,-1-1 112 0,-1 3 0 0,-3 3 16 15,2 0 496-15,-1 0 112 0,2 4 16 0,1 3 0 16,2-1-240-16,2 4-32 0,0 9-16 0,1 4 0 16,-2 0-512-16,2 6-96 0,0 1-32 0,0 4 0 15,-1-2-160-15,1-1 0 0,0 2 0 0,1-2 0 16,2 1 0-16,2 3 0 0,3 0 0 0,0 0 0 16,3 0 0-16,2-4 0 0,1-6 0 0,4-3 0 15,-1-3 0-15,3 1 0 0,0-3 0 0,4-2 0 0,-1-3-160 16,3-4-64-16,3-3-16 0,1-1 0 15,2-6-592-15,1-3-112 0,0-3-16 0,0-4-10368 16,3-2-2080-16</inkml:trace>
  <inkml:trace contextRef="#ctx0" brushRef="#br0" timeOffset="31135.23">19685 14702 26719 0,'3'16'2368'0,"-1"-6"-1888"0,-2-4-480 0,0 0 0 16,-2-3 3952-16,2 0 688 0,2 0 144 0,-1 7 16 31,0 6-4400-31,0 6-880 0,1 6-176 0,-1 3-48 0,-1 8-864 0,-3-4-176 0,0 5-48 0,-1 2 0 16,-1 3 416-16,-1 2 80 0,0 1 16 15,-1 3 0-15,1-1-736 0,-1 0-144 0,1-3-16 16,-3-5-16-16,2-5 1424 0,-3-5 304 0,1-4 48 0,-2-5 16 0,3-4 1920 0,1-4 384 16,0-2 80-16,2-7 0 0,1-6-1472 15,1 0-288-15,2-5-64 0,0-5-12896 16</inkml:trace>
  <inkml:trace contextRef="#ctx0" brushRef="#br0" timeOffset="31717.36">19629 14785 41471 0,'5'0'3680'0,"-1"0"-2944"0,-1 0-592 0,0-4-144 16,1 1 752-16,1 1 112 15,7-2 32-15,6-3 0 16,8-2-1152-16,5-1-208 0,3 0-48 0,-1-2-16 0,-1 6 16 16,-1-3 16-16,-2 5 0 0,-3 2 0 15,-2 4-752-15,-3 1-160 0,-1 3-16 0,-4 2-16 16,-5 1-272-16,-1 4-48 0,-4-1-16 0,-2 3 0 0,-1 1 1280 0,-3 1 256 0,-2 1 48 0,-1 1 16 0,-2 0 1200 0,-2 0 224 31,1-2 48-31,-1 0 16 0,1-3 272 0,-3-2 48 0,-1 1 16 0,-1 0 0 0,-1-1-992 0,-2-3-192 16,0 1-32-16,0-4-16 31,-2 0-736-31,-1-2-160 0,-2-1-32 0,-1 0 0 16,1-3-1600-16,1-2-336 0,2 1-64 0,0-2-16 15,2-1 336-15,3-1 64 0,1 1 16 0,3 1 0 0,2-1 1696 0,0-2 416 16,1 1 0-16,3-1 0 0,2 1 416 0,1 0 128 16,2 1 32-16,1 1 0 0,1-2 32 0,2 4 16 15,-1-2 0-15,3 1 0 0,2 0 336 0,2 4 80 0,2 0 16 16,1 4 0-16,1 0-672 0,0 1-128 0,3 2-16 15,-1 4-16 1,0-1-576-16,1 1-112 0,0 3-32 0,-1 0 0 0,-1 2 256 0,0 0 48 0,-2 3 16 0,-2-3 0 16,-1 2 176-16,-4 1 0 0,-3-1 0 15,-1-2 128-15,-2 5 288 0,0-4 64 0,-3 4 16 0,0-2 0 16,0-2-496-16,-2 0 0 0,0-3-208 0,-2 0 64 16,1 0 784-16,-3-1 176 0,-1 1 16 0,0-4 16 15,-3 5-192-15,0-5-32 0,1 0-16 0,-3 4 0 16,-3-3-352-16,-1 3-64 0,-1-4 0 0,-1 2-16 15,-2-4-560 1,1 1-128-16,-2-4 0 0,-2 2-16 0,-2-3-96 0,-1 0-16 0,-1 0 0 0,-2-2 0 16,0 0 640-16,-3-2 0 0,0 2 0 0,0-4 0 0,2 2 288 0,0 0 32 15,-4 0 0-15,4-2 0 0,-1 0-320 0,3-2-256 16,2 0 64-16,3 0 0 16,-2 2-1856-16,5-4-384 0</inkml:trace>
  <inkml:trace contextRef="#ctx0" brushRef="#br0" timeOffset="32131.6">20351 14551 15663 0,'0'2'1392'0,"0"-2"-1120"0,0 0-272 0,0 0 0 15,0-2 5552-15,0 1 1040 0,1 1 224 0,2-3 32 0,-1 3-5152 0,2 0-1040 0,1 3-208 0,0 2-32 0,-1 6-416 0,-1 1 0 16,1 8 0-16,-1 5 0 0,-1 3 0 0,-2 4 160 0,0 5-32 0,-2 5-128 0,-1 3 0 0,-2-1 0 0,-1 6 0 0,-1 1 0 0,-2 3 0 0,1 0 0 16,1 6 0-16,2 3 0 0,0-6 0 0,1 0 0 15,2-3 0-15,1-1 0 0,1-5 0 0,1-1 0 16,3-2 0-16,1-2 0 0,0-2 0 0,0-5 0 16,2 1 0-16,-1-5 0 15,0-4-544-15,0-3-64 0,-1-3-16 0,0-5 0 16,-1-4-464-16,-1-2-80 0,0-5-32 15,-2-4-15248-15</inkml:trace>
  <inkml:trace contextRef="#ctx0" brushRef="#br0" timeOffset="32561.31">20910 14813 40543 0,'-6'2'1792'0,"1"-2"384"0,1 0-1744 0,2 0-432 0,1 2 0 0,-1 0 0 0,1 2 0 0,-3 5 0 0,-2 7 0 0,-2 8 0 0,-4 11-1552 0,-1 7-400 0,-2 6-80 0,-1 2-16 0,-1 3 1120 0,-2 4 224 0,-1 0 32 0,0 0 16 0,1-6 656 0,1-1 0 0,4-6 0 0,0-3 0 16,-1-2 176-1,3-5 112-15,-1-4 32 0,1-2 0 0,2 0 256 0,0-6 64 16,4-4 16-16,0-5 0 16,3-3-1632-16,2-7-336 0,1 1-64 15,1-5-12512-15</inkml:trace>
  <inkml:trace contextRef="#ctx0" brushRef="#br0" timeOffset="32773.48">21077 14651 43311 0,'2'16'3840'0,"0"-4"-3072"0,-2 0-608 0,1-4-160 16,0 2 272-16,2 9 32 0,3 12 0 0,4 19 0 15,2 20-1872 1,2 6-368-16,-1 3-80 0,-2-6-16 0,-3-7 1824 0,-3-9 352 0,-1-7 80 0,-4-5 16 15,-2-8-240-15,-3-5-288 0,2-3 64 0,-2-6-16448 16</inkml:trace>
  <inkml:trace contextRef="#ctx0" brushRef="#br0" timeOffset="33003.81">20772 15337 48831 0,'13'14'2176'0,"-4"-5"432"0,0-7-2096 16,-2-1-512-16,-2-2 0 0,1-1 0 0,1-1 0 0,6-1-352 0,8-5 48 16,7-1 16-1,4-3-880-15,1-2-176 0,-4 2-48 0,-3-6 0 16,-1 1-912-16,-3-7-176 0,-1-1-32 0,-1-2-16 0</inkml:trace>
  <inkml:trace contextRef="#ctx0" brushRef="#br0" timeOffset="33462.44">20842 14038 42383 0,'-4'6'1872'0,"2"-5"400"0,1 2-1824 0,1-3-448 15,1 0 0-15,1 0 0 0,3 0 0 0,1 0 0 0,6 1 0 0,5 1 0 32,8 2-544-32,4 2-160 0,5 5-16 0,3 0-16 0,4 7 352 0,2 2 80 0,6 5 16 0,5 10 0 31,1 6-672-31,1 0-128 0,-2 3-16 0,-4 0-16 0,-8-5-288 16,-4 4-48-16,-2-1-16 0,-1 12 0 0,-2 5 1472 0,-6 4 176 0,-5 4 80 0,-6-4 32 15,-3-9 1696-15,-3 3 352 0,-2 3 64 0,0 0 16 16,-2-1-1248-16,-1 2-240 0,0-4-48 0,-3 0-16 15,1-3-384-15,-4-1-80 0,-1-6-16 0,-3 0 0 0,0 4-256 0,-1 0-128 16,0-1 0-16,0-4 128 0,1 1-272 0,-1 0-64 16,-2-3-16-1,0-2 0-15,-2-5 224 0,-1-5 0 0,0-4-160 0,-6-3 160 16,-2 1-464-16,-4-4-32 0,-1 0 0 0,-2-7-11856 16,-1-1-2384-16</inkml:trace>
  <inkml:trace contextRef="#ctx0" brushRef="#br0" timeOffset="34207.58">22248 14478 28559 0,'-4'-6'2544'0,"1"-2"-2032"16,1 6-512-16,2-2 0 0,-1 2-1664 0,0-2-416 0,0-2-96 0,-3-7 0 0,-1-5 1936 0,0-2 400 0,1 2 80 0,2 5 16 0,-1 3 960 0,2 2 208 16,0 4 48-16,1 0 0 0,-1 4 0 0,1 4 16 0,-2 6 0 0,1 5 0 0,0 1-928 0,0 8-192 15,0 5-48-15,1-7 0 0,-2-2-320 0,1 6-256 16,0 17 32-16,-2 20 16 0,0 13 208 0,-1 4 0 0,0-2 0 15,-1-9-144-15,0-8 512 0,-2-3 96 0,-2-1 32 16,-2-2 0-16,0-3 336 0,-1-2 80 0,-1-3 16 0,0-3 0 16,-2-3-720-16,1-5-208 0,2-3 0 0,1-4 128 31,3-7-560-31,3-2-96 0,3-8-32 0,2-6-10304 0,1 1-2064 0</inkml:trace>
  <inkml:trace contextRef="#ctx0" brushRef="#br0" timeOffset="34647.86">22153 14253 42383 0,'-4'-3'1872'0,"0"0"400"0,1-2-1824 16,0 1-448-16,2 0 0 0,2 1 0 0,0 0 240 0,3-3-48 16,1-4-16-16,5-2 0 15,4 2-880-15,3 0-192 0,4 1-16 0,2 6-16 16,2-2 320-16,2 3 64 0,4 4 16 0,4 3 0 16,3 1-304-16,2 0-48 0,3 4-16 0,0 2 0 15,-2 1 0-15,1 3-16 0,-1 0 0 0,-3 3 0 16,-2 6-112-16,-4 0 0 0,-4-2-16 0,-7 5 0 0,-4-2 1040 0,-5 2 0 0,-3 3 128 0,-4-3 16 15,-4 2 1392-15,-3 1 288 0,-2-3 48 0,-3 3 16 16,-1-2-1088-16,-2-1-224 0,-1-4-32 0,-1 0-16 16,-3 1-528-16,-2-3 0 0,-1-3-160 0,0-2 160 15,-3-1-256-15,-2-1 80 0,0-6 16 0,-2 1 0 16,-1-3 160-16,-1-1-192 0,-1-1 192 0,-3-1-192 0,-1 0 544 16,-2-2 96-16,1-4 32 0,-1-2 0 0,2-2 16 15,0-4 0-15,0-1 0 0,2 0 0 0,1-4-224 0,0-4-32 16,2 0-16-16,1-3 0 15,2 3-992-15,2-4-208 0,2 4-48 0,4 0-15616 16</inkml:trace>
  <inkml:trace contextRef="#ctx0" brushRef="#br0" timeOffset="35153.99">23826 14143 35935 0,'-11'3'1600'0,"1"0"320"0,0-1-1536 16,1-2-384-16,3 2 0 0,1 0 0 0,-2 2-384 0,-6 2-160 0,-6 3-32 0,-9 3 0 0,-3 5-656 0,-1 2-144 0,1 1-32 0,1 1 0 0,2-3 2176 0,0 1 448 0,1 3 64 0,1 0 32 0,0 4-448 0,1 3-96 0,0 2 0 15,1 3-16-15,1 2 80 16,2 2 32-16,3 2 0 0,2-2 0 0,2-5-176 0,-1 7-48 16,-3 11 0-16,-1 6 0 0,1-3-464 0,0 0-176 0,1-4 0 15,1 3 144 1,-3 2-464-16,2 2-112 0,2 0-16 0,2-4 0 0,1-3-448 31,5-5-80-31,2-1-32 0,4-3 0 0,3 0 800 0,3-3 208 0,5 1 0 0,4-2 0 0,-1-3-224 0,7 1 32 0,5-5 16 0,3 1 0 31,2-5-880-15,5-5-176-16,-1-2-48 0,3-6-13376 0</inkml:trace>
  <inkml:trace contextRef="#ctx0" brushRef="#br0" timeOffset="35660.47">24126 14658 39615 0,'-1'3'1760'0,"-1"-3"352"0,-2-3-1680 0,1 2-432 0,1 1 0 0,0-2 0 0,-2-1-192 0,-2 2-128 16,-6-1-32-16,-2-5 0 0,-6 4-1920 0,-4-1-384 0,-2 3-80 0,-1 3-16 0,0 4 2144 0,-1 3 416 0,-2 1 192 0,0 4-160 0,2 2 496 0,-2 5 112 0,0 7 0 0,1 1 16 0,0 1 880 0,2 0 192 16,4 1 16-16,2-3 16 0,1 2-304 0,4 1-64 15,2-3-16-15,1 3 0 0,3 5-688 0,1 1-144 16,2 4-32-16,2-2 0 0,2 1-160 0,3-1-32 16,3-2-128-16,2 1 192 0,2-3-64 0,0-3-128 0,2-6 176 15,3 5-176-15,6 0 0 0,3 2 0 0,2 0 0 16,2-7-144-16,1-1-80 0,1-3-16 15,3-6 0-15,1-1 0 16,1-5-784-16,0-4-144 0,1-2-48 0,1-4-15552 0</inkml:trace>
  <inkml:trace contextRef="#ctx0" brushRef="#br0" timeOffset="36009.3">24594 14310 40543 0,'-6'12'1792'0,"-1"-4"384"0,2 0-1744 0,2-2-432 0,-1 1 0 0,3-3 0 0,-2 5 176 0,1 4-48 16,-3 9-128-16,-3 6 192 16,2 9-656-16,1 5-144 0,2 2-32 0,0 0 0 0,2 1 1024 0,1 2 208 15,-1 1 48-15,1 0 0 0,0 2-464 0,-3 3-176 0,1-3 128 0,-2 2-128 16,-2 4 0-16,-3-4 0 0,-1 4 0 0,-1-2 0 16,-1-1 160-16,-1-2-160 0,1-4 192 0,0-5-192 15,1-1 0-15,-2-5-176 0,2 1 0 0,0-5 0 16,4-4-1248-16,2-3-256 0,3-3-48 15,2-3-14720-15</inkml:trace>
  <inkml:trace contextRef="#ctx0" brushRef="#br0" timeOffset="36341.89">25360 14440 17503 0,'-1'9'1552'0,"0"-2"-1232"0,0-5-320 16,-1 2 0-16,1-2 5360 0,1-2 1008 0,-1 4 208 0,0 0 32 16,-2 4-5264-16,0 2-1072 15,-2 6-272-15,-2 4 0 16,-1 5-832-16,-3 6-240 0,-4 1-48 0,-2 9-16 0,-4 3 16 15,-3 1 0 1,-2 2 0-16,-2 0 0 0,-1 1 496 0,-4 1 112 0,-2 0 0 0,1 1 16 0,-4 0 1648 0,1 1 336 0,-1-1 64 0,0-2 16 16,-1 3-576-16,2-6-112 0,3-2-32 0,4-5 0 31,5-6-528-31,5-4-96 0,4-6-32 0,5-5 0 0,5-2-192 16,2-9-208-16,6-2 32 0,0-4-17840 15</inkml:trace>
  <inkml:trace contextRef="#ctx0" brushRef="#br0" timeOffset="36594.71">25416 14525 42383 0,'4'25'1872'0,"-2"-9"400"15,-1-4-1824-15,1-1-448 0,-1-2 0 0,0-3 0 0,2 4 128 0,-1 8-128 0,4 11 0 0,2 13 0 32,0 11-960-32,1 4-272 0,-2 0-64 0,0 0-16 0,-4-3 864 0,0 2 192 0,-3-4 16 0,-1-3 16 31,-2-2-384-31,-2-2-80 0,0-4-16 0,-2-6 0 0,-1 3-1280 16,0-9-256-16,-2 2-48 0,-1-6-6528 0,0-3-1296 0</inkml:trace>
  <inkml:trace contextRef="#ctx0" brushRef="#br0" timeOffset="36800.08">25092 15315 40543 0,'14'4'3600'0,"-4"-2"-2880"15,-4-2-576-15,-1-2-144 0,0-1 752 0,3 2 112 16,10-1 32-16,10-1 0 15,12 2-1712-15,3-5-336 0,3 2-64 0,-3-2 0 16,-1 0 16-16,-5-1 16 0,0-1 0 0,-2 0-15120 0</inkml:trace>
  <inkml:trace contextRef="#ctx0" brushRef="#br0" timeOffset="37340.68">25762 15520 37775 0,'13'14'3360'0,"-6"-5"-2688"0,1-3-544 0,-4-5-128 0,-1 2 1344 0,-1-3 256 0,1 0 32 0,2 0 16 0,2 2-2496 0,2-1-496 0,0 4-112 0,0 3-16 16,-2 1-3184-16,-5 6-640 0,-3 1-128 0,-4 3-16 0</inkml:trace>
  <inkml:trace contextRef="#ctx0" brushRef="#br0" timeOffset="37402.24">25667 15868 3679 0,'0'0'320'0,"-1"1"-320"0,0 2 0 16,-4 0 0-16,-4 3 656 0,-5 3 64 0,-7 5 16 0,-5 1 0 31,-1-2-1584-31,1-4-320 0,4-8-64 0,6-5-16 0,5-6 1056 0</inkml:trace>
  <inkml:trace contextRef="#ctx0" brushRef="#br0" timeOffset="37751.24">26230 14645 41471 0,'-6'16'1840'0,"1"-4"368"0,0 1-1760 0,2-6-448 15,3 2 0-15,0-3 0 0,1 4 0 0,-1 3 0 0,2 12-192 16,-1 7 192 0,3 12-832-16,-1 0-64 0,2 3 0 0,0-5 0 0,1 1 1248 0,-2-2 240 0,1-1 48 0,-2-1 16 15,-2 0-432-15,0-1-96 0,-1 0 0 0,-1-1-128 32,-2-4-320-32,0-2-160 0,0-3-32 0,-2-5-16 0,1 0 176 0,1-2 32 0,-2-5 16 0,0-4 0 15,0-2-240 1,1-1-48-16,-1-3-16 0,0-5 0 0,0 2-1360 15,0-6-272-15</inkml:trace>
  <inkml:trace contextRef="#ctx0" brushRef="#br0" timeOffset="38326.01">26088 14610 37775 0,'6'-3'1664'0,"-1"0"368"0,0-3-1632 0,-2 2-400 0,1-1 0 0,0 1 0 0,1 1 816 0,2-3 80 16,7-7 0-16,5-3 16 0,9-2-720 0,5-5-192 16,3 1 0-16,1 6 0 0,1 0 0 0,3 4-192 15,0 2 0-15,1 5 16 16,1 5-320-16,-1 5-64 0,-3 2-16 0,-5 5 0 16,-3 3 0-16,-2 5 0 0,-7 0 0 0,-5 1 0 0,-4 4 272 0,-6 1 48 0,-3 2 16 0,-6 2 0 15,-1-1 240-15,-7 0-144 0,-1 1 144 0,-3-2-128 16,-2 0 528-16,-1-5 112 0,-2 1 32 0,1-5 0 15,-2 1-128-15,0-2-32 0,0-4 0 0,1 1 0 16,0-5-384-16,0-2 0 0,1-2 128 0,-2-4-128 16,3-2-224-16,-2-2-80 0,-1 0-16 15,-1-4 0-15,2 0-64 0,-1-4 0 0,0 0-16 0,4 1 0 16,5 2-112-16,-2-2 0 0,1-3-16 0,2-1 0 16,4 3 0-16,2 1 0 0,6 0 0 0,1 1 0 15,5 2 0-15,2 0 0 0,2 0 0 0,3 2 0 0,3 2 1168 0,2 4 224 16,4-1 48-16,2 4 16 15,0 3-160-15,-2 0-16 0,2 2-16 0,0 3 0 0,0-1-736 0,-1 4 0 16,0 3 0-16,-4-2 0 0,-3 2 0 0,-3-1 0 16,-1 1 0-16,-4 0 0 0,-4 1 0 0,-1 1 0 15,-4 2 0-15,-2-1 0 16,-3 0-400-16,-1 3-80 0,-2 0-16 0,-2 1 0 0,-1-2 496 0,0 2 0 0,-2-1-128 16,1-3 128-16,-2 0 512 0,1-2 128 15,0-1 48-15,-2-1 0 0,-1-2-32 0,0 0 0 0,0-1 0 0,-1 1 0 16,2-6-224-16,-1 0-48 0,0-1-16 0,-1-3 0 15,0-2-96-15,-2-2-16 0,2-2 0 0,-3 0 0 16,0-2-256-16,-3-4 160 0,-2-1-160 0,0 0 128 16,-1 1-384-16,0-3-96 0,0-1-16 0,-1 4 0 15,3 0-1600-15,-2 2-320 0</inkml:trace>
  <inkml:trace contextRef="#ctx0" brushRef="#br0" timeOffset="38924.72">26352 13918 43311 0,'0'-3'3840'0,"1"3"-3072"0,1-2-608 0,-1 2-160 0,0 0-896 0,2 0-224 0,2 2-32 0,1-2-16 0,4 4-1632 0,4 1-320 0,4 2-64 0,0 2-16 0,3 3 3008 0,2 2 576 0,3 1 128 0,1 5 32 15,2 2 320-15,2 4 64 0,3 2 16 0,0 3 0 0,5 4 208 0,0-1 32 16,5 5 16-16,1 2 0 0,3-1-176 0,-1 1-16 15,2 4-16-15,-2-1 0 0,-2-2-624 0,0 5-128 0,-2 3-32 16,-3 0 0-16,-6-3-80 0,-1 4 0 0,-1 6-128 16,-4-5 192-16,-6-5-16 0,-3 0-16 0,-3 6 0 15,-2-1 0-15,-6 4 128 0,-1-4 32 0,-4 1 0 0,-4-3 0 16,-1 1-320-16,-5-1 0 0,-1-2 0 0,-2-7 0 16,1-5 0-16,-2 7 0 0,-6 1 0 0,-6 9 0 15,0-2 0-15,-2 0 0 0,-1 0 0 0,1-7 0 16,2-3 0-16,0-5 0 0,-2-3-192 0,0-3 192 15,-1-2-288-15,3-3 32 0,2-6 16 0,0-6 0 16,0 0-144 0,-1-5-48-16,4-2 0 0,-2-6 0 0,2 0-688 0,-1-8-144 0</inkml:trace>
  <inkml:trace contextRef="#ctx0" brushRef="#br0" timeOffset="39541.75">25801 15430 35007 0,'-2'3'3120'0,"2"-3"-2496"0,2 0-496 16,-1 0-128-16,0 0 608 0,2 0 96 0,-1 0 32 0,4 0 0 0,2 2-736 0,3-2-192 0,2 0 0 0,2 0-16 0,0 0 464 0,0 0 80 0,0 1 32 0,-3 2 0 0,0 0-240 0,-2 2-128 0,-2 3 160 0,-4 2-160 16,-2 1 224-16,-4 2-48 0,-3 4-16 0,-3 1 0 15,-2 1-448-15,-2-2-96 0,1 1 0 0,-2 1-16 16,2 0-160-16,0-3-16 0,2 0-16 0,2-1 0 0,0-2 720 16,2 0 128-16,1-1 48 15,0-2 0-15,2 2 208 0,2-2 32 0,0 2 16 0,0-3 0 0,1 5-224 16,2-6-32-16,-3 2-16 0,-2-2 0 0,1 0-544 0,-3-2-128 31,-2 1 0-31,-3-1-16 0,-3-2-1344 0,-3-1-272 0,-3 2-48 0,-5-1-12848 16</inkml:trace>
  <inkml:trace contextRef="#ctx0" brushRef="#br0" timeOffset="75983.12">21096 10166 21183 0,'-5'2'1888'15,"1"0"-1504"-15,3 0-384 0,2-2 0 0,0 0 992 0,-1 0 128 0,0 3 32 0,-1-2 0 0,1 1-832 0,1-2-176 0,0 0-16 0,-1 0-128 0,0 0-816 0,0 0-272 0,20-16-48 0,-12 10-16 0,-1 0 720 0,-1 0 144 0,0-1 32 0,-1 4 0 0,0-3 1328 16,-2 2 272 0,-1-1 48-16,-2 4 16 0,0 1 160 0,-1 0 32 15,0 1 16-15,-4 1 0 0,0 5-960 0,-4-4-192 16,1 3-32-16,-4-2-16 0,0 1-416 0,-3 1-224 0,-2 2 32 0,-3-2 0 31,-3 0-208-31,-3 0-48 0,-5 0 0 0,-4 1 0 0,-1-1 576 0,-5 0 128 0,-4-1 0 0,-4 0 16 0,-1-1 560 0,-2-1 96 31,-1 2 32-31,-1-4 0 0,0 2-96 0,0-3-16 16,-1-3 0-16,-2 2 0 0,2-1-656 0,-1-2-192 16,4 2 0-16,5 2 0 15,5-3-1216-15,5 2-320 0,4 1-64 0,4 0-13824 0</inkml:trace>
  <inkml:trace contextRef="#ctx0" brushRef="#br0" timeOffset="76427.35">21117 10473 8287 0,'-10'0'736'0,"1"0"-592"0,2-3-144 0,0 2 0 16,5 1 5744-16,1 0 1104 0,-2-3 240 0,-2 3 32 0,-2-3-6720 0,-5 0-1344 0,-2 2-272 0,-1-2-48 0,0 0 384 0,-2 0 80 0,0 3 16 0,-2 0 0 0,-3 0 784 15,-3 4 304-15,-6 1-16 0,-2 2 0 0,-6 2 1760 0,-3-3 336 0,-1 2 80 0,-3 0 16 16,1-2-1024-16,-5-2-208 0,-4 5-32 0,-7-2-16 15,-6-1-928-15,-3 3-272 0,-2-4 128 0,4 4-128 16,6-6-1088-16,4 2-272 16,5-1-64-16,4 0-15360 0</inkml:trace>
  <inkml:trace contextRef="#ctx0" brushRef="#br0" timeOffset="77940.92">14109 9945 22111 0,'3'-4'1968'0,"-2"4"-1584"0,0 0-384 0,-1-3 0 0,1 3 1792 0,-1 0 288 0,3-3 48 0,-1 0 16 0,1-1-1056 0,-2-2-192 0,0 4-64 0,-1-2 0 16,0 2 448-16,-2 0 96 0,-1 2 16 0,-1 0 0 0,1 4-496 0,-1 0-112 0,0 1-16 16,2 5 0-16,-2 2-512 0,0 5-128 0,1 6 0 0,-1 4-128 15,2 7 128-15,-2 5-128 0,1 3 0 0,0 7 0 16,-2 4 144-16,-1 2-16 0,-1 2-128 0,-1-4 192 15,0-2-192-15,0-3 144 0,-1-5-144 0,2-5 128 16,-2-2-128-16,0 4 0 0,-2-2 0 0,-1-2 0 16,2-3 0-16,0-4 0 0,0-6 0 0,1-2 0 15,2-5-240-15,0-3-16 0,0-6-16 0,2-2-11904 16,3-5-2384-16</inkml:trace>
  <inkml:trace contextRef="#ctx0" brushRef="#br0" timeOffset="78430.87">13823 9679 14735 0,'-3'0'1312'0,"0"0"-1056"0,1-3-256 0,2 3 0 0,1 3 4608 0,1-3 848 16,5 1 176-16,0 1 48 0,5 1-4768 0,7 3-912 0,6-2-256 0,3 2 0 31,3 0-160-31,0 0-32 0,2-2 0 0,1-2 0 0,-3 0 448 0,-2 0 0 0,0-2 0 0,-1 3 0 16,2-3 272-16,1 1 144 16,-2 1 32-16,2 1 0 0,2 1 496 0,-4-3 96 0,1 4 32 0,0-2 0 15,-2 4-560-15,-1-1-96 0,-1 1-32 0,-1 2 0 16,-2 3-64-16,0 2 0 0,-4 1-16 0,1 1 0 0,-1 2-304 15,-1 1 0-15,-2 1 0 0,-2 2 0 0,-3-4 0 16,-2-1 0-16,-2-1 0 0,-1 2 0 0,-1 4 0 0,-1 1 0 16,0-1 0-16,-3-1-144 15,-1-4 144-15,-1 2 0 0,-4-1 0 0,-1 1 0 0,-4-2 0 0,-3-2 0 16,0 1 160-16,-3-3-160 0,-3-1 288 0,-1-2-32 16,-2 2-16-16,-1-2 0 0,-2-1-80 0,0 1-16 15,2-3 0-15,-1 2 0 0,3-3-144 0,0 1 0 16,1 2 0-16,3-5 0 0,1 1 0 0,0-2-224 15,0 0 32-15,0 0 0 16,0-1-512-16,0 0-80 0,0 1-32 0,-1-3 0 16,0 0-1680-16,0 1-320 0,0 1-80 0,-1 1-11264 0</inkml:trace>
  <inkml:trace contextRef="#ctx0" brushRef="#br0" timeOffset="78968.62">15562 9514 11967 0,'1'-2'1072'0,"0"-1"-864"0,1 2-208 0,-1-1 0 15,1 0 672-15,0 2 96 0,0 0 0 0,2-2 16 0,0-2-784 0,0-1 0 0,0 4-224 0,-3-2 48 0,1 0 1472 0,-5 3 304 0,-2-3 48 0,-3 3 16 0,-4 3 896 0,-1 0 192 0,-2 0 48 31,-4 1 0-31,-2 2-800 0,-1 0-144 0,2 0-48 0,-3 4 0 16,-4-1-944-16,-4 4-192 0,0 0-32 0,0 3-16 16,1-1-448-16,-2 2-176 0,0 4 128 0,-3-1-128 15,2 4 224-15,-2 2-32 0,2 3-16 0,1 2 0 16,3-5 64-16,6 1 16 0,3-1 0 0,2 0 0 16,3 1 48-16,1 2 16 0,3-3 0 0,0 6 0 15,-2 8-80-15,2 1-16 0,0 4 0 0,0-2 0 0,1 3-224 16,0 0 0-16,2-1-144 0,1 2 144 0,1-2 0 0,1 2 0 15,2 0 0-15,1 0 0 0,4-11 0 0,0 8 0 16,4 9 0-16,4 1 0 0,4 2-128 0,-1-7 128 16,2-9 0-16,0-5-144 0,2 0-80 0,2-7-16 15,-1 1 0-15,-1-7 0 0,-4-4-128 0,2 2-16 16,2-1-16-16,2-3 0 16,-1-3-480-16,0-1-80 0,-2-5-32 0,-1-1-10272 15,-2-2-2064-15</inkml:trace>
  <inkml:trace contextRef="#ctx0" brushRef="#br0" timeOffset="79569.14">15245 9995 35935 0,'0'3'3200'0,"2"0"-2560"0,1 0-512 0,2 1-128 0,0-2 0 0,1 5-160 0,4 2 160 0,5 7-208 0,6 9-32 0,4 7 0 16,1 4 0-16,-1 4 0 0,-2 4 240 0,-4-2 0 0,-4 1-160 0,-6 2 160 0,-1 2 0 0,-6-5 0 0,0-5 0 0,-5 1 0 15,-3 7 0-15,-4-2 128 0,0-1-128 0,-1-1 192 0,-1-3-192 0,0-3 160 16,1-7-160-16,3-2 160 0,3-7-160 0,0-4 0 16,2-5 0-16,2-4 0 15,1-2-896-15,0-7-272 0</inkml:trace>
  <inkml:trace contextRef="#ctx0" brushRef="#br0" timeOffset="80234.6">15273 9975 40543 0,'-4'-2'3600'0,"0"-4"-2880"16,3 3-576-16,1 2-144 0,0 1 800 0,1 0 128 0,-1-6 32 0,0 0 0 15,4-3-960-15,2 2-304 0,5-2 0 0,2 2 0 16,1 0 0-16,3 5 0 0,0-2 0 0,0 2 0 15,2 0 160-15,-2 2 144 0,0 2-208 0,-1 4 80 0,2-2 128 0,-3 2 0 16,-1 2 0-16,0 2 0 0,1 0 0 16,-4-1 0-16,0 1 160 0,1-2-160 15,2 2 192-15,1 0-64 0,-2 0-128 0,0 0 192 0,-2-1-64 0,-1 1 0 16,0-1-128-16,-3 3 192 0,-1-5-192 0,-2 3 0 16,0 1 0-16,-3-1 0 0,-2 0 0 0,-2 0 0 15,0 1 128 1,-2-1-128-16,0-4 0 0,-3 1 0 0,1 0 0 0,-2-1 0 0,1 0-128 0,-2-4-32 0,1 2 0 15,-1-1 0 1,1 0-48-16,2-3-16 0,2 1 0 0,0 1 0 16,3-1 32-16,-1 1 0 0,3 2 0 0,-1-1 0 0,2 0 48 0,2 0 16 15,-1 3 0-15,2-2 0 0,3 2 128 0,1 1 0 0,0 2 0 0,2-2 128 16,3 2-128-16,-1-3 0 16,2 3 0-16,-1-4 0 15,5 1-304-15,-2-1-128 0,2 1-16 0,1-2-16 0,-1 2 80 0,0-2 0 16,-2 2 16-16,1-2 0 0,1 1 368 0,1 1 0 15,-2 0 0-15,-1 1 0 0,0 2 0 0,1-2 0 0,-1 6 176 0,-2-3-176 16,-2 0 416-16,0 1-16 0,0-1 0 0,-1 2 0 16,-1-2-16-16,0 0-16 0,-2 2 0 0,-2-2 0 0,0 2-368 0,-3 1 0 15,-1-1 0-15,-3 0 0 0,-2 1 0 0,-3 0 0 32,-3 1 0-32,-3 3 128 0,0-3-128 0,-3 1-160 15,0-3 160-15,-1 2-208 0,0-2 208 0,0 1 0 16,0-4 0-16,-3 4 0 0,-2-3 128 0,0 2 112 15,-2 0 16-15,-3 1 16 0,0 0-32 0,-3 0-16 16,-2-1 0-16,2 0 0 0,0 0-224 0,1-1 176 16,-2 1-176-16,3-4 160 0,3-2-160 0,1 0 0 15,-1-2 144-15,2 1-144 0,2-2 0 0,2-3 0 0,-1 4 0 16,3-7 128-16,1 2-128 0,1-2 0 0,0-2-128 16,0-3 128-1,2 0-528-15,1-5-32 0,2 0 0 0,1 0-11552 0,3-3-2320 0</inkml:trace>
  <inkml:trace contextRef="#ctx0" brushRef="#br0" timeOffset="80729.48">16330 9640 37775 0,'-1'0'3360'0,"1"0"-2688"0,0 0-544 0,-2 4-128 0,2-1 672 0,-1 1 96 0,0 5 32 0,-3 7 0 0,1 11-608 0,-4 9-192 0,1 8 128 0,-1 6-128 0,-3 7 0 0,1 4 0 0,1 3 0 0,0 2 0 0,3 3 0 15,0-2 0-15,5-2 0 0,-2-7 0 16,1-2 0-16,-2-2 0 0,2-1 0 0,-2-2 160 16,1 0-32-16,-3-3-128 0,0-3 192 0,-4 2-64 0,-1 6 0 0,-3-5-128 15,2-5 192-15,-3-2-64 16,0-5-128-16,2-4 0 0,0-1 0 0,3-9 0 0,2-1-192 16,2-7-64-16,2-5 0 0,1-6-11968 15,2-3-2368-15</inkml:trace>
  <inkml:trace contextRef="#ctx0" brushRef="#br0" timeOffset="81089.25">16874 9919 38703 0,'0'1'1712'0,"-1"-1"352"0,1 2-1648 0,-1-2-416 0,1 3 0 0,0-2 0 0,-2 1 0 0,1 5-144 15,0-1 0-15,-3 6 0 16,-1 2-928-16,-2 1-176 0,-2 2-32 0,-2 1-16 0,-3 4 784 16,-1 3 144-16,-2 0 48 0,-3 5 0 0,1 2 608 0,-2 3 128 15,-3 4 32-15,-1 2 0 16,1 1 704-16,-1-4 160 0,4-3 32 0,-3 0 0 15,-3 5-608-15,-2 1-112 0,-2 1-32 0,2-5 0 0,2-2-448 0,1-5-144 16,2 1 0-16,2-5 0 0,4-2 192 0,3-4-192 16,5-3 192-16,1-3-192 0,6-4 0 0,0-4-144 0,3-3-16 15,1-6-12016 1,2-1-2416-16</inkml:trace>
  <inkml:trace contextRef="#ctx0" brushRef="#br0" timeOffset="81358.66">16821 9865 44223 0,'-1'-2'1968'0,"-1"2"400"0,1 2-1904 0,2 1-464 0,1 2 0 0,1 0 0 0,2 1 0 0,1 6-240 31,3 6 32-31,3 9 0 0,6 7-144 0,0 12-32 15,1 0 0-15,-3 2 0 0,0 5 0 0,-2-2 0 16,-2 3 0-16,-3-7 0 0,-2 0 128 0,-3-1 32 16,-3 0 0-16,-1-2 0 0,-2-4 224 15,-3 1 240-15,-2 0-48 0,-3-1-16 0,1-2-176 0,-4-4 0 16,1 0 0-16,-4-1 128 0,1-5-128 0,0-5 0 16,0-1 0-16,2-4 0 15,-1-5-1184-15,0-3-112 0,2 0-32 0,1-7-15344 0</inkml:trace>
  <inkml:trace contextRef="#ctx0" brushRef="#br0" timeOffset="81549.03">16571 10456 39615 0,'1'0'3520'0,"-1"3"-2816"0,1-3-560 0,1 1-144 15,1 2 1552-15,2-3 288 0,4 3 48 0,3 1 16 0,8 1-1760 16,9 2-336-16,8 2-80 0,8-1-16 0,4 0-64 0,-2-2-16 15,-4-3 0-15,-2 1 0 16,2-1-400-16,0-3-64 0,-2 0-32 0,-3-3 0 16,-4 0-624-16,-4-1-128 0</inkml:trace>
  <inkml:trace contextRef="#ctx0" brushRef="#br0" timeOffset="82054.75">16841 9376 41471 0,'-7'0'1840'0,"4"-3"368"0,-1 0-1760 0,3 1-448 0,2 4 0 0,3-2 0 0,1 2 160 0,2-1-160 16,4 4 192-16,8 3-192 16,3 3-336-16,5 5-176 0,5 6-48 0,3 4 0 0,1 5 272 0,0 7 48 15,0-2 16-15,-2 7 0 16,-2 2-304-16,-1 2-64 0,-1 4-16 0,-3-3 0 0,-3-1 608 0,-2 0 0 15,0 4 0-15,-2-1 0 16,-2-2 688-16,1 6 96 0,2 0 32 0,1 2 0 16,1-3-80-16,0-2-16 0,1-3 0 0,-1-1 0 0,2 0-336 0,-3-3-64 0,-1 3 0 15,-1 2-16-15,-3 1-304 0,-2 1 0 16,-4 0 0-16,-3-2 0 0,-5-1 0 0,-3-1 0 16,-5-2 0-16,-3-4 0 0,-2-1 0 0,-5-1 0 0,-2-3 0 15,-4 1 0-15,0-6 0 0,-5 1 0 0,-4 0-144 0,-3-1 144 16,-2-5-176-16,2 0 176 0,0-5-208 15,5-8 80 1,2-1-464-16,4-11-96 0,2-1-16 0,0-6 0 0,3-2-544 16,0-2-112-16,2-5-32 0,0-7-15168 0</inkml:trace>
  <inkml:trace contextRef="#ctx0" brushRef="#br0" timeOffset="82418.98">18010 9818 35935 0,'-6'7'3200'16,"0"1"-2560"-16,2-2-512 0,3 1-128 0,0 0 1136 0,1 2 208 0,-4 8 32 0,-1 11 16 0,-1 13-1216 0,0 9-176 0,2 4-176 0,2-1 48 16,-1-1-224-16,3 1-32 0,0 1-16 0,0-7 0 0,1-2 176 0,1 1 32 0,-1 2 16 0,-1 3 0 0,0-10 176 0,-1 6 0 0,-3 5 0 0,-2 1 128 15,-3-2-128-15,-1-8 0 0,0-5 0 0,-1-3-128 16,-2-1-704-16,-2-1-128 15,0-5-16-15,0-3-16 16,1-5-624-16,2-6-128 0,2-2-32 0,3-6-11936 16</inkml:trace>
  <inkml:trace contextRef="#ctx0" brushRef="#br0" timeOffset="82822.1">17741 9847 50687 0,'-1'-6'2240'0,"-1"-1"464"0,2 1-2160 0,2 3-544 16,1-1 0-16,2 0 0 16,4-1-1440-16,2-2-400 0,8-6-80 0,7-3 0 15,3 0 1056-15,2 4 224 0,-1 3 32 0,-3 2 16 16,-1 4-432-16,-1 3-64 0,-3 0-32 0,-2 4 0 15,-3 2 368-15,-2 3 80 0,-3 1 16 0,-2 2 0 0,3 4 656 0,-5 0 0 0,3 3 208 0,-1-1-48 16,4 5 208-16,1-4 32 0,1 2 16 0,-1 2 0 16,1-3 192-16,-3-2 32 0,0 1 16 0,-5-3 0 0,-2-4-272 15,1 2-48-15,-2 1-16 0,-3 4 0 0,-1 0-160 16,-2-1-32-16,-4-2-128 0,-2 1 192 0,-2-1 0 16,-5-4-16-16,-3 4 0 0,-4-4 0 0,-4 2 80 0,-2-3 32 15,-1 0 0-15,-2 0 0 0,0-3-128 0,-1-2-32 16,1 3 0-16,-3-6 0 0,4 4 112 0,-1-1 16 15,4 0 0-15,0 0 0 0,3 2-256 0,2-2-160 16,2 0 32-16,0 0 0 16,3 0-384-16,2-3-64 0,0 0 0 0,2 1-16 15,0-1-880-15,3-2-192 0,0 1-16 0,3-2-15104 0</inkml:trace>
  <inkml:trace contextRef="#ctx0" brushRef="#br0" timeOffset="83225.45">19070 9581 40543 0,'-4'6'1792'0,"-1"-6"384"0,0 3-1744 0,1-3-432 15,1 1 0-15,1 1 0 0,-2-2 192 0,-4 4-32 0,-4 2-16 0,-4 0 0 0,-4 3-1280 0,-3 2-256 0,-2 0-48 0,-3 3-16 0,-1 1 736 0,1 1 144 0,0 2 16 0,3 6 16 0,-1 1 976 0,0 3 192 16,1 3 32-16,-1 2 16 0,2 2 592 0,2-2 112 16,4 0 32-16,-3 5 0 0,-3 11-832 0,1 6-176 0,0 4-16 15,1-1-16-15,5 2-368 0,-1-4 144 0,4-2-144 16,0-4 0-16,0-4 144 0,2 1-144 0,0 3 0 15,2-2 144-15,1-6-144 0,3-1 0 0,2-4 0 16,4-5 0-16,3-1 0 0,4-5 0 0,2-2 0 0,3 1 128 16,3-3-128-16,0 1-176 0,1-5 48 0,-3 0 0 15,4 0-192-15,0-2-16 0,4 3-16 0,0-1 0 32,-1-5-432-32,1-1-96 0,1 2-16 0,0-6 0 15,3-2-1504-15,0 2-304 0</inkml:trace>
  <inkml:trace contextRef="#ctx0" brushRef="#br0" timeOffset="83605.73">19196 9979 39615 0,'0'0'1760'0,"-1"0"352"16,0 3-1680-16,0-3-432 0,-1 0 0 16,2 1 0-16,-1 1 0 0,-1 2-320 0,-3 2 48 0,-2 0 16 15,-2 4-704-15,-3 3-144 0,0-1-32 0,-2 2 0 0,0 3 880 0,-1 3 256 0,-1 4 0 0,-3 5 0 16,1 1 304-16,-2 3 176 0,-1 3 32 15,-1 1 16-15,-2 1 720 0,-1 1 144 0,-1-1 16 0,-1 5 16 16,-1 2-720-16,-2-1-160 0,2 1-32 0,-1-2 0 16,1-2-512-16,2-5 0 0,1-2 0 0,3 1 0 15,3-4-528-15,4-5-112 0,4-6-32 0,4-3 0 16,2-7-992-16,4-4-208 0,2-2-48 0,0-4-14304 16</inkml:trace>
  <inkml:trace contextRef="#ctx0" brushRef="#br0" timeOffset="83890.78">19174 10011 43311 0,'1'4'3840'0,"0"1"-3072"0,1 1-608 15,0 0-160-15,2 2 944 0,2 4 144 0,4 7 48 0,4 9 0 32,4 13-1264-32,2 7-256 0,-2 2-64 0,0-2 0 0,-5-1 224 0,0-1 32 0,-3-1 16 0,-4-3 0 15,-1 2-80-15,-2-2 0 0,0-4-16 0,-2 3 0 16,0 2 272-16,-2-3 0 0,1-1 0 0,-1 0 0 16,1-7 144-16,-1-1 48 0,-1 1 0 0,2-4 0 15,-1-3-192-15,0-3 0 0,0 1 144 0,-2-7-144 0,2 0 0 0,0-4 0 16,-2-3 0-16,1-3-192 15,-1-5-560-15,0-2-112 0,-2-2-32 16,-3-3-18112-16</inkml:trace>
  <inkml:trace contextRef="#ctx0" brushRef="#br0" timeOffset="84095.65">18681 10601 46991 0,'-7'8'2080'0,"5"-6"432"0,1 2-2000 0,2-1-512 0,3 2 0 16,3-1 0-16,3 2-192 0,6 1-144 0,10 2-32 16,15 4 0-16,12-1 112 0,8-1 0 0,2-6 16 0,0-4 0 15,0-2-16-15,-1-5 0 0,-1-4 0 0,-5-1 0 32,-6 0-256-32,-7-4-48 0,-7 1-16 0,-9 0-18352 0</inkml:trace>
  <inkml:trace contextRef="#ctx0" brushRef="#br0" timeOffset="86458.35">19508 9583 23039 0,'1'-8'2048'0,"0"-1"-1648"0,1 4-400 0,-1 0 0 0,0 4 1648 0,0-1 240 0,0-1 48 0,2-1 16 0,-1 1-1696 16,1-4-256-16,1 1-240 0,-4-2 48 0,0 4 64 0,-3 0 0 0,-2 0 0 0,0 3 0 0,-2 0 128 0,1 1 0 0,-1 0 0 0,1 0 0 0,3 0 1376 15,0 1 304-15,2 0 64 0,3 3 16 0,1 0-160 0,3 2-48 0,3 0 0 16,3 4 0-16,2 3-1104 0,0-1-208 0,5 4-48 15,1 3-16-15,1-1-176 0,0 2 0 16,-3 2 0-16,2 0 0 0,0 7 0 0,-3-1 0 0,1 3 0 16,-6 1 0-16,-1-3 0 0,-4 3 0 0,-2 3 0 15,-2-1 0-15,-3 3 0 0,-1 2 0 0,-1-5 0 0,1 5 0 16,0 1-176-16,2 2 176 0,4 2-128 0,3-3 128 16,3 3 0-16,4-3 0 0,1-7 0 0,3 2 0 15,5 3 128-15,3-2 16 0,2 0 0 0,-1-1 0 16,0-2-144-16,0-3 0 0,-4 1 0 0,-1 1 0 15,-4 0 0-15,-5-1 0 0,-5 0 0 16,-6-1 0-16,-5 4 0 0,-7-3-192 0,-3 0 64 0,-5 5 128 16,-8-1-400-16,-4 1 32 0,-2-2 16 0,-2-3 0 15,0-6-32-15,-1-5 0 0,0-5 0 0,0-6 0 0,1-1 384 16,0-6-176-16,0-3 176 0,1 0-128 16,4-2-800-16,-2-2-160 0</inkml:trace>
  <inkml:trace contextRef="#ctx0" brushRef="#br1" timeOffset="97208.07">28783 11020 20271 0,'11'-3'1792'0,"-2"1"-1424"15,-3 0-368-15,-2 2 0 0,-3 0-896 0,4 0-240 0,5-4-48 0,5 2-16 0,5-2-800 0,-1-2-176 0,-3 3-16 0,-1 0-16 0,-2-1 848 0,-3 2 160 16,-2-2 48-16,1 1 0 0,-3 1 2176 0,0 1 448 0,2-2 96 0,-2 1 16 0,2 0 928 0,0 2 192 0,-1-2 48 0,1 2 0 16,2 0-1024-16,1 2-192 0,0-2-32 0,0 2-16 15,1 0-640-15,1 1-128 0,0 0-16 0,0 0-16 16,0 1 80-16,1-2 32 0,0 2 0 0,-1 2 0 0,-1-2-160 16,1-1-16-16,-2 2-16 0,-1-4 0 0,-1 2-16 15,-1-1 0-15,-2 2 0 0,1-4 0 0,-1 0 0 16,-1 0 0-16,0 0 0 0,-2 0 0 0,1-2-32 15,0 0-16-15,-1 0 0 0,0-1 0 16,1 2-288-16,-3-1-64 0,1-1-16 0,0 0 0 0,-1 0 32 16,-1 2 16-16,0-3 0 0,0 2 0 0,0-2 32 0,-1 2 0 15,1-2 0-15,-2 1 0 0,1 0-64 0,0 0 0 16,0-1 0-16,-1 2 0 0,1-1-64 0,-1 2 0 16,-2-2-128-16,-1-2 192 0,-1 1-48 0,-3 0-16 15,-1 2 0-15,-3-2 0 0,-3-2 0 0,-3 2-128 0,-3-1 192 16,-3 1-64-16,-2 1 32 0,-4-2 0 0,-2 1 0 15,-2 3 0-15,0-2-160 0,-3 0 128 0,0 0-128 16,-2 3 128-16,-2-4 112 0,0 2 16 0,5-2 0 0,-5 2 0 16,-6-2-64-16,-6 0 0 0,-2-1 0 15,-5 4 0-15,-2 1 0 0,-1 0 0 0,-2 1 0 0,-1-2 0 16,1-1-48-16,-5 2-16 0,-1 0 0 0,-4 0 0 16,-2 2 0-16,0 2 0 0,4-2 0 0,-7 2 0 15,-5-3-128-15,-5 2 0 0,0 3 0 0,3-4 0 16,4-2 128-16,1 0 0 0,2 0 0 0,-1 0 0 0,3 2 176 15,5-2 16-15,4-2 16 0,4 0 0 16,0-2-64-16,3 2-16 0,4-4 0 0,6 2 0 16,4 0-256-16,9-2 160 0,6 1-160 0,8-1 128 0,5-2-128 0,5 2 0 15,5-4 0-15,4 4 0 16,3-4-688-16,1-1-112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6:04:19.87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17668 5736 41471 0,'18'-24'3680'0,"-3"4"-2944"0,-5 5-592 0,-4 8-144 0,2 0 0 0,2-5-192 0,11-13 32 15,8-12 16-15,8-9-192 0,1-4-48 0,-8 3 0 0,-10 6 0 0,-10 4 384 0,-12 4 0 0,-12 3 0 0,-14 3 0 0,-12 2-304 0,-17 3 64 0,-15-1 16 0,-15 7 0 0,-7 1 224 0,-20 3-192 0,-20 2 192 0,-14 6-192 0,-8 4-336 16,-13 4-64-16,-13 5-16 0,-5 1 0 0,-1 2-144 0,3 2-16 0,4-2-16 0,3 0 0 16,6-4 416-16,-1 3 96 0,-4 3 16 0,4 0 0 0,4 0 512 0,3 1 96 0,4 1 32 0,-1 1 0 0,2 4 576 0,9 2 112 0,12-1 16 0,2 6 16 0,2 9-784 0,10 2-144 0,12 3-48 0,5 8 0 0,7 12 256 0,9 6 64 15,10 8 0-15,11 5 0 16,8 2-128-16,7 11 0 0,6 10-16 0,8 10 0 0,5 3-496 0,14 3-112 0,12 1-16 0,13 4 0 0,15-4-1232 0,18-7-256 0,17-10-48 0,17-12-8816 0,17-7-1744 0</inkml:trace>
  <inkml:trace contextRef="#ctx0" brushRef="#br0" timeOffset="178.95">14437 7675 2703 0,'288'3'0'0,"-168"-3"0"0,-57 0 144 0,-30-3-16 0,-3 2-128 0,37-4 0 0,87-6 0 0,118-10 0 0,51-14 1968 16,5-5 368-16,-18-6 80 0,-39-5 16 0,-37-2 608 0,-34-6 128 0,-26-2 32 15,-25-4 0-15,-19 4-528 0,-20-3-112 16,-14 1 0-16,-16 3-16 0,-15 0-640 0,-16 0-128 0,-11 3-32 16,-12-3 0-16,-7-1-784 0,-13-2-144 0,-7-2-48 0,-16-5 0 15,-12 1-448-15,-15-4-112 0,-14-4-16 0,2 14 0 16,5 8-192-16,-27-10-288 0,-40-14 64 0,-41-12 16 15,-24-1-48-15,-12 11-16 0,0 8 0 0,-9 10 0 16,-10 8 80-16,-5 7 0 0,-1 8 16 0,0 6 0 16,2 4-464-1,4 3-80-15,5 5-32 0,14-1 0 0,13 4-336 0,19 0-64 16,18-1 0-16,16 4-16 0,16 1-144 0,9 5-32 16,5 4 0-16,5 3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6:05:51.95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1768 6376 34095 0,'-5'0'3024'0,"2"-3"-2416"15,1 3-480-15,4 0-128 0,-1 3 704 0,1-3 128 0,1 0 32 0,1 2 0 0,2 2-624 0,2 2-240 0,5 3 176 16,0 1-176-16,2 2 256 0,1 2-64 0,-1 2 0 0,0 2 0 0,0 2-192 0,-3 1 0 15,-1 4 0-15,-1 1-160 0,-1 0 16 0,-4 5 0 0,-3 3 0 0,-3 5 0 0,-3 4 144 0,-4 1 0 32,-4-3 0-32,0 1 0 0,-4-3 0 0,-1-1 192 0,-2 1-32 0,-1-4-16 15,2-2-144-15,-1 1 0 0,1 0 0 0,0-4 0 0,4-3 0 0,1-4 0 16,3-4 0 0,4-4 0-16,1-5-352 0,4-4-96 15,1 1-32-15,5-10 0 0</inkml:trace>
  <inkml:trace contextRef="#ctx0" brushRef="#br0" timeOffset="1509.79">2049 6185 23951 0,'-14'4'2128'0,"2"0"-1696"0,3-2-432 0,4 1 0 0,3-2 1312 15,-4 1 176-15,-7 5 48 0,-5-1 0 0,-7 4-976 0,-1-2-192 0,6 2-48 0,4-2 0 0,5-2 512 0,4-4 80 0,2-2 32 0,2-2 0 0,3 1-304 0,0-2-48 0,3-3-16 16,0 0 0-16,2-2 288 0,2 2 48 0,-1-5 16 0,1 4 0 0,2-3-304 0,1 1-64 16,1-1-16-16,0-2 0 0,0 2-336 0,0 0-64 15,2-2-16-15,-2 0 0 0,0 5 0 0,-2-2-128 16,-1 3 192-16,0 0-64 0,0 1-128 0,2-4 0 15,1 3 0-15,2-2 0 0,-1 3 0 0,-1 2 0 16,-3 1 0-16,0 0 0 0,2 2 0 0,4 4 0 16,1-1 144-16,2 2-144 0,5 3 0 0,0-2 0 15,-3 1 0-15,1 2 128 0,3 0-128 0,2 2 144 16,1 4-144-16,1 1 160 0,0 3-416 0,-2 3-96 0,-1 0-16 0,-5 3 0 16,-3-2 192-16,-4 2 48 0,-3 0 0 0,-2-3 0 15,-2-2 128-15,-4 1 0 16,-1-2 0-16,-4 0 0 0,-2 0 208 0,-1 1-16 15,-1-2-16-15,-2 2 0 0,-5 1 0 0,-2-1 0 0,-3 1 0 0,-1-3 0 16,-1 2-176-16,-2-4 0 16,0-1 0-16,-3-1 0 0,1-2 0 0,-3-3 0 0,-1 1 0 0,-2-4 0 15,-1 0 0-15,-3-1 0 0,-1 0 0 16,-3-1 0-16,2-1-256 0,-2 2 32 16,-2-1 0-16,-1 2 0 15,2-5-480-15,-1 4-80 0,0-1-32 0,3-2 0 16,2 5-1632-16,3-1-336 0,6-1-64 0,6 0-11424 0</inkml:trace>
  <inkml:trace contextRef="#ctx0" brushRef="#br0" timeOffset="2236.75">3174 5968 32255 0,'-1'-4'2864'0,"1"1"-2288"0,1 1-576 0,0 1 0 0,1 1 128 0,-1-3-128 0,1 1 0 16,2-3 0-16,1-1 240 0,0 1-16 0,0 1 0 0,-3 0 0 0,0 2 160 0,-2 4 48 0,-3-2 0 0,-1 4 0 0,-3 2-176 0,-2 3-16 0,-2 2-16 0,-5 4 0 15,-1 1 400-15,-4 6 80 0,-4 0 0 0,-2 7 16 0,2-4-224 16,-2 4-48-16,-5 11-16 0,-3 1 0 0,1 3-112 16,0 1 0-16,2-3-16 0,-1 1 0 0,1 2-96 15,-2 2-16-15,1 3 0 0,1 3 0 0,1 2-192 16,3 2 0-16,4 1-144 0,3-3 144 0,5-4 0 0,3-4 192 15,5-6-16-15,1-1 0 0,5-1-176 0,2-3 160 16,4 1-160-16,1-5 160 0,2-1-160 0,3-1 0 16,2-2 0-16,3 1 0 0,4-1-304 0,0-1 16 15,5-3 0-15,1-2 0 16,-1-1-1040-16,4-5-208 0,-1-3-32 0,-1-1-15024 0</inkml:trace>
  <inkml:trace contextRef="#ctx0" brushRef="#br0" timeOffset="3581.89">3302 6309 32255 0,'-2'2'2864'0,"1"-2"-2288"0,1 0-576 0,0 0 0 0,0 0 560 0,0 0 0 0,-1 0 0 0,0 0 0 0,-1 0-240 0,1 0-32 0,0 2-16 0,1-2 0 0,0 0 208 0,0 0 32 0,0 0 16 0,0 0 0 0,0 21-368 0,0-18-160 16,1 4 128-16,-1-1-128 15,1 0 448-15,1 4 0 0,-2-3 0 0,1 4 0 0,0-4 0 0,-1 2 0 0,1 1 0 0,-1 3 0 16,2 3-128-16,-2 2 0 16,0 1-16-16,0 1 0 15,0 4 0-15,-2 5 0 0,2 5 0 0,-1 2 0 16,1 5-144-16,0 0-32 0,0 1 0 0,1-1 0 0,1-4-128 16,0-5 0-16,1-1 0 0,-1-3 0 0,2-4 0 15,-2-2 0-15,1-1 0 0,-1-2 0 0,1-3 0 16,-2-4 0-16,0 1 0 0,0-6 0 0,1-1 0 0,-1-2 0 15,0 1 0-15,-1-5 0 0,3 0 240 0,0-6 16 16,1-6 0-16,1-1 0 0,1-3-112 0,0-5-16 16,2-1 0-16,0-1 0 0,1 1-128 0,1-1 0 15,1 1 0-15,-1 4 0 0,0 1 0 0,0 2-176 16,-2 1 48-16,1 6 0 0,-2 1 128 0,-2 7 0 16,0 0 0-16,0 7 0 0,-2 1 0 0,0 6 0 0,0-2 0 15,1 4 0-15,1-1 0 0,-1 2 0 0,4 2 0 16,-1-3 0-16,3 0 0 0,0-1 0 0,-2-5 0 15,1 0 0-15,5 1 0 0,1-4 0 0,1 3 0 0,-2-1 0 16,-3-5 0-16,0 2 0 0,0-4 0 0,3 2 0 16,0-2 0-16,0-2 0 0,0 0 0 0,0-2 0 15,-1-2 384-15,0 2 96 0,2-4 32 0,-2-1 0 16,0 0-112-16,-2-2-16 0,2-1 0 0,-1-2 0 16,-1-2 64-16,2-3 0 0,0 0 0 0,1-8 0 15,-1-1-80-15,1-2-16 0,2-3 0 0,0-6 0 16,-1 1-64-16,1-5-16 0,3-7 0 0,-2-2 0 0,0 0-128 0,-1-4-16 15,-1 6-128-15,-1-1 192 0,-2 3-192 0,-1 1 0 16,-2 5 0-16,-3 0 0 16,-1 4-512-16,-3 2-160 0,0 5-32 0,-4 3 0 15,-1 8-768-15,-1-1-176 0</inkml:trace>
  <inkml:trace contextRef="#ctx0" brushRef="#br0" timeOffset="4784.35">4423 6752 27647 0,'1'-3'2448'0,"1"2"-1952"0,0 1-496 0,-1 0 0 0,2 0 640 0,-1 0 16 0,3-3 16 0,3 1 0 0,2 1 528 0,-1-2 96 0,0 0 32 0,-2 3 0 15,0-3-64-15,-4 6-16 0,0-3 0 0,-3 0 0 0,-1 3-608 0,-2-3-112 0,1 3-16 0,-2-2-16 0,0 1-208 0,1-2-32 16,1 0-16-16,1-2 0 0,1 2-240 0,0 0 0 16,20-14 0-16,-4 4 0 0,2 2 0 0,8-6-192 15,12-2 48-15,4 1 0 0,-3-1 144 0,9 0-208 16,7-2 80-16,2-1-12096 0,-4 5-2432 15</inkml:trace>
  <inkml:trace contextRef="#ctx0" brushRef="#br0" timeOffset="5233.42">4309 6979 38703 0,'-7'0'3440'16,"2"0"-2752"-16,4 0-560 0,2 0-128 0,1 0 432 0,1 0 48 0,1 0 16 0,3 0 0 0,4 0-496 0,8 0-208 0,7 4 16 0,7 0 0 0,7 1 448 0,4 1 112 0,2 0 16 0,1 0 0 0,-1-2-384 0,-2 0-128 0,1-1 0 0,-4 0 0 15,-1-1-608-15,-4-1-112 0,-4 2-32 0,-1-3-10656 16,0 0-2144-16</inkml:trace>
  <inkml:trace contextRef="#ctx0" brushRef="#br0" timeOffset="6185.52">5701 6350 28559 0,'-3'-3'2544'0,"2"0"-2032"15,1 3-512-15,0-3 0 0,1 3 752 0,-1-1 48 0,0-2 16 0,0-3 0 0,0 0-432 0,0 0-64 0,1-2-32 0,-1 2 0 16,0 0-16-16,0 0 0 0,0 0 0 0,-1 0 0 0,-1 3-48 0,-1 2-16 0,-2-2 0 0,-1 3 0 0,0 0 608 0,-3 3 112 0,-1 1 32 0,-1 2 0 0,-1 0-256 0,-1 4-32 16,1-2-16-16,1 0 0 0,2 0-448 0,2 2-80 15,-1-3-128-15,1 2 176 0,2-2-176 0,0 1 0 16,0 2 0-16,-1 3 0 0,0-2 0 0,0 4 0 15,-1 1 0-15,1-2 0 0,-2 3 0 0,0 1 0 0,-1 2 0 16,1-2 0-16,-2 1 0 0,0 1-144 0,0 2 144 0,0-3-160 31,2-3-208-31,0 0-32 0,3-4-16 0,0-2 0 0,0 0 208 0,3-1 32 16,2-2 16-16,1-2 0 0,2-1 160 0,3-2 0 16,1-2 128-16,4 0-128 0,3-2 320 0,2 2-16 15,5-4 0-15,1 0 0 0,3 3 32 0,0 0 16 0,1 2 0 0,0 0 0 16,0 3-224-16,-3 0-128 0,1 2 128 0,-2 0-128 15,-1 4-240-15,-1-2-112 0,-2 2-32 0,1 3 0 16,-4-1-432-16,-2 2-80 16,1 1-32-16,-6 1 0 0,0-3 288 15,-4 2 64-15,-3-1 16 0,-1 1 0 0,-3-2 224 0,0 2 32 0,-2-3 16 0,-3 2 0 16,1-2 736-16,-2-3 128 0,-1 2 48 0,0-2 0 0,-1-2 512 16,0 2 96-16,-1-1 32 0,-2 0 0 0,1 1-752 15,-1 0-160-15,-1 0-32 0,-1-1 0 0,-2 4-320 0,-5-2 0 16,-1 2 0-16,-6 1-192 15,-1 3-832-15,0-4-160 0,4 0-32 0,0-2-16 16,-4 3-1712-16,4-6-320 0,1 2-80 0,1-3-5392 16,0 0-1072-16</inkml:trace>
  <inkml:trace contextRef="#ctx0" brushRef="#br0" timeOffset="7434.9">6264 6287 28559 0,'-12'3'2544'0,"2"0"-2032"0,0-3-512 0,3 4 0 0,2-1 2608 0,2 2 416 0,1-1 96 0,-4 3 16 15,-4 6-3008-15,-1 3-608 0,0 2-112 0,2 1-32 0,4-1 192 0,0-1 48 0,1 1 0 0,2-2 0 0,1 0 256 0,-1-1 128 0,0 1-128 0,-2 4 128 0,2 1 0 0,-3 5-160 0,0 0 160 0,-1 6 0 16,-2 3 0-16,0-1 256 0,0 6-32 0,1-7 0 15,2 2 416-15,0-4 64 0,4-5 32 0,-1-4 0 16,2-1-368-16,3-5-80 0,1-4-16 0,0 1 0 0,5-1-144 16,0-2-128-16,2 0 144 0,0-4-144 0,3-3 0 15,-1-3 0-15,3-3 0 0,-1-1 0 16,0-2-240-16,1-2-144 0,4-6-16 0,0-2-16 0,1-3 144 16,1-3 16-16,-1 0 16 0,-1-7 0 0,0 1 368 0,-2-3 64 15,1-4 0-15,-5 3 16 0,1 0 176 0,0-2 48 16,1-4 0-16,-1 0 0 0,-1 1-176 0,-2 5-16 15,-2 3-16-15,-1 5 0 16,-2 5-16-16,-2 6 0 0,0 0 0 0,-1 3 0 0,-2 4 16 0,1 0 0 16,-1 0 0-16,2 3 0 0,-1 3-224 0,2 3 0 15,0 0 0-15,0 4 0 0,-1 1 0 0,0 2-288 16,2 3 64-16,-4 3 16 0,1 2 208 0,-1 4-176 0,0 1 176 16,-1-1-160-16,0 6 160 0,-2 1 0 0,0 5 0 15,-2 1 0-15,-1 6 0 0,2 1 128 0,-1-1 0 0,1 0 0 16,-1-4-128-16,1-2 144 0,2-4-144 0,0-2 160 15,1-3-160-15,2-4-272 0,3-1 64 0,1-5 16 32,3-3-1408-32,0-4-288 0,0-5-48 0,1 0-14704 0</inkml:trace>
  <inkml:trace contextRef="#ctx0" brushRef="#br0" timeOffset="8069.91">6941 6506 41471 0,'-9'5'1840'0,"4"-2"368"15,0 1-1760-15,3-2-448 0,2 2 0 0,1-1 0 0,0 0-336 0,2 3-160 0,-1 2-16 0,3 7-16 0,0 3 80 0,1 2 32 0,-1 1 0 0,0 1 0 0,0-2 176 16,-1 0 48-16,-2-2 0 0,1 1 0 0,-1-4-16 0,-2-2 0 0,1-3 0 0,-2-1 0 0,1 1 368 16,0-6 80-16,-1 1 16 0,1-4 0 0,0-1 480 0,0-1 96 15,0 1 32-15,0-5 0 0,0 1-352 0,0-2-80 16,2-2-16-16,0-3 0 0,1 1-144 0,1-3-16 16,1-2-16-16,0-4 0 0,1 0-112 0,2-4-128 15,1-1 176-15,3-1-176 0,-2 1 176 0,2 2-176 16,3-5 160-16,1 3-160 0,0 2 0 0,-1 4 0 15,0 1 0-15,-2 5 0 0,-2 0 0 0,-1 3 0 16,0 5 0-16,-3 2 0 0,1 4 0 0,-2 1 0 16,-1 4 0-16,1 2 0 0,0-3 128 0,1 4-128 0,0 2 176 15,2 1-176-15,1-1 160 0,1 2-160 0,4 1 128 16,1 2-128-16,1 1 0 0,1 3 0 0,3 3 0 0,-1 1 0 16,1 3 0-16,-2 1 0 0,-2-1 0 0,-3 3 0 15,-2 1 128-15,-3-4-128 0,-3 1 128 0,-2-1-128 16,-1-2 128-16,-1-1-128 0,-1-3 128 0,-1-2-128 15,0 1 0-15,-1-5 0 0,-1-3 0 0,0-4 0 16,-1 0-160-16,1-5-64 0,-1-2-16 0,1-2-12816 16,0-2-2576-16</inkml:trace>
  <inkml:trace contextRef="#ctx0" brushRef="#br0" timeOffset="9392.16">7187 5447 14735 0,'-9'0'1312'0,"3"0"-1056"0,1 0-256 0,1 0 0 0,2 1 2848 0,2 1 512 0,0 0 96 0,0-1 32 16,0 4-1888-16,0-1-368 0,1 2-80 0,0 3 0 0,6 1-208 0,0 0-48 0,4 2 0 0,3-2 0 0,-1 2 400 0,5 4 80 0,3 0 16 0,6 7 0 0,5 4-848 0,6 5-160 15,7 9-48-15,4 3 0 0,6 11-336 0,4 0 0 16,2 6 0-16,-11-13 0 15,-6-7 0-15,4 7 0 0,9 11 0 0,1 7 0 0,0 7 0 0,-9-10 0 16,-9-6 0-16,-8-6-128 0,-3-1 128 0,-8 5 0 16,-5 2 0-16,-8 2 0 0,-5-6 416 0,-7 5 64 15,-6 8 16-15,-2-6 0 0,-3-6-80 0,-1-10-16 16,-3-2 0-16,-3 1 0 0,-6 2-192 0,-4-4-32 16,3-3-16-16,-2-3 0 0,-3-1-160 0,-4-2 0 0,-1-1 144 15,-3-5-13328 1,-3-1-2656-16</inkml:trace>
  <inkml:trace contextRef="#ctx0" brushRef="#br0" timeOffset="11095.19">1996 12179 44223 0,'-6'4'3936'0,"1"-1"-3152"0,1 2-624 0,3-1-160 15,1 2-384 1,-3 2-128-16,0 7 0 0,-6 9-16 0,-1 12-336 0,-1 7-64 0,2 6-16 0,2 1 0 0,1 7 720 0,1 9 224 0,1 2 0 0,1 10-160 0,3 3 304 0,0-2 64 0,2-6 16 0,-4-3 0 0,4-7 80 0,-6 0 16 15,0-1 0-15,-2-3 0 16,0-6-320-16,-1-5 128 16,-1-3-128-16,-1-5 0 0,3-5 128 0,-1-2-128 15,1 0 0-15,-1-5 0 16,3-4-1280-16,-1-8-320 0</inkml:trace>
  <inkml:trace contextRef="#ctx0" brushRef="#br0" timeOffset="11504.3">1679 12163 46079 0,'-3'-12'2048'0,"1"2"400"0,2 1-1952 0,3 3-496 0,0 2 0 0,2 2 0 0,0-2-192 0,5-2-128 15,5-3-16-15,6-1-16 0,6 0 128 16,3 0 32-16,2 6 0 0,3 2 0 0,3 2-176 0,-1 4-16 16,3 2-16-16,-1 0 0 0,1 4 80 0,-3 3 32 15,1-1 0-15,-1 7 0 0,-2 0 64 0,-3 1 16 16,-3 4 0-16,-3 2 0 0,-2 2 208 0,-1 0 0 16,-5-3 0-16,-2 1 0 0,-1-4 208 0,-3 3 48 15,2 1 0-15,-3 0 0 0,-2 3-80 0,-3-2-16 16,-1-1 0-16,-4 0 0 0,-1 1-160 0,-4-2 192 15,-2 1-192-15,-1-2 192 0,-3 0-192 0,-1-2 0 0,-2 0 0 0,-1-3 0 16,-2-1 0-16,-2-1-224 0,0-3 80 16,-3-4 16-16,-3-2 128 0,-4-3 0 0,-3-4 0 0,-5 1 0 15,-1-2 0-15,-3 4 192 0,-3 2-32 16,0 0-16-16,-2-3-144 0,-1 1 0 0,-2-2 0 0,1-1 128 16,4 5-544-1,0 1-112-15,3-1-32 0,4 0-17952 0</inkml:trace>
  <inkml:trace contextRef="#ctx0" brushRef="#br0" timeOffset="11950.24">3438 11825 43311 0,'-12'3'3840'0,"1"-3"-3072"0,3 1-608 0,3 2-160 0,0-1 128 0,-3 3-128 0,-6 4 192 0,-12 3-64 0,-5 7-816 0,-5 3-160 0,-4 4-48 15,2 6 0-15,1 1 640 0,1 6 256 0,3 1-192 0,-1 5 192 0,3 3 0 0,0 5 0 0,2 4 0 0,0-4 0 0,3-2 464 0,2 1 64 16,-1 4 16-16,0 1 0 0,2 6-16 0,-2 3 0 16,4 1 0-16,0-1 0 0,3-2-320 0,2-1-64 15,2-3-16-15,-1 4 0 0,4 4-128 0,1-1-144 16,4-3 144-16,1-5-208 15,3-6-272-15,4-4-48 0,1-6-16 0,6-1 0 0,5-7 352 16,4-4 64-16,7-3 128 0,5-8-208 0,5-2-80 0,7-8-16 16</inkml:trace>
  <inkml:trace contextRef="#ctx0" brushRef="#br0" timeOffset="13313.91">3346 12465 42383 0,'-5'-2'3776'0,"0"0"-3024"16,3 0-608-16,1 2-144 0,2 0 592 0,-2 0 96 0,-1-2 16 0,-1 2 0 0,-1-2-704 0,0 2 0 0,0 0 0 0,2 2 0 0,-1 6 0 0,1 3 0 0,-2 2 0 15,1 7 0-15,-2 5-176 0,-2 6 176 0,3 4-128 0,-1 5 128 0,0 5 0 0,0-1 0 16,3-2 0-16,1-1 0 16,4 0 0-16,-2-4 0 0,3-1 0 0,1-1 128 0,0-7-128 0,1 0 0 15,1-2 0-15,-1-3 0 16,3-2 0-16,-2-8 0 0,2 0 0 15,0-3 0-15,1-4 0 0,-1-1 128 0,4-5-128 0,-1-3 176 0,2 0-176 0,-1-4 0 16,3-1 144-16,-1 0-144 16,0-2-176-16,-1 2-96 0,-1-2-32 0,-3 4 0 15,0 1 112-15,-2 1 32 0,-2 4 0 0,-1 2 0 0,-2 2-80 0,1 5-16 16,0 1 0-16,-2 2 0 0,1 4 256 0,0 0 0 16,1-1 0-16,1 1 0 0,0 0 128 0,3-3 32 0,0 0 0 0,2-3 0 15,1-1-160-15,0-6 160 16,2 0-160-16,-1-3 160 0,0-4 176 0,1-2 48 0,0-3 0 0,1-1 0 15,0-2 64-15,0-1 0 0,0-5 16 0,1 1 0 32,-2-2 0-32,1-3 0 0,1-3 0 0,0-1 0 0,0-5 288 0,-1-1 48 0,0 0 16 0,0-5 0 15,0 0-336-15,-1 1-64 16,0-1-16-16,0-1 0 0,-2 2-240 0,0 1-160 0,1-2 192 0,0 0-192 0,0 2 0 0,-1 2 0 16,-1 2 0-16,-1 0 0 0,0 5 0 0,0 0-176 31,-1 4 32-31,-1 3 0 15,0 3-384-15,1 2-80 0,-1 0-16 0,2 2 0 16,0 3-688-16,2 1-144 0</inkml:trace>
  <inkml:trace contextRef="#ctx0" brushRef="#br0" timeOffset="13614.69">4314 12841 49759 0,'-2'0'2208'0,"-1"-2"448"0,2 0-2128 16,1-2-528-16,3 2 0 0,2-1 0 0,1 0-896 0,5-1-272 0,6-6-64 0,8-1-16 0,7 1 320 0,3 0 64 0,-2 4 16 0,2-4 0 0,-1-2 432 0,0 5 96 0,-2 7 0 0,-4 0 16 16,-3-2 304-16,1-2-192 0,2-3 192 0,1 1-160 0,-4 1-176 0,-3 3-48 15,-1 0 0-15,-5 2 0 16,-2 2-1328-16,-3 0-272 0,-3 0-48 0,-3 4-13456 0</inkml:trace>
  <inkml:trace contextRef="#ctx0" brushRef="#br0" timeOffset="13808.69">4225 13066 45151 0,'-3'5'2000'0,"1"-5"416"0,2 1-1936 0,4 1-480 0,2-2 0 15,2 3 0 1,2-3-544-16,4 4-208 0,11-4-32 0,9 2-16 0,9-2 304 0,5-2 64 15,4-2 16-15,1-2 0 16,3-4-1952-16,-3 1-384 0,-2 0-64 0,-3 0-32 0</inkml:trace>
  <inkml:trace contextRef="#ctx0" brushRef="#br0" timeOffset="14374.99">5328 13026 42383 0,'-5'6'3776'0,"-1"-1"-3024"0,2 0-608 0,2-1-144 0,2-2 704 0,-1 2 128 16,-3 6 0-16,-2 5 16 0,-3 7-1632 0,-1 7-336 0,0-1-64 0,3-2-16 0,1-1 560 0,1-3 128 0,2-2 0 0,2-4 16 0,1-1 288 0,0-7 48 15,1 0 16-15,2-5 0 16,-1 4 592-16,0-5 112 0,0 1 16 0,1-6 16 0,-1 3-16 0,0-4 0 0,1-2 0 16,1-4 0-1,-1-1-64-15,1-2 0 0,0-8-16 0,-1 1 0 0,1 0-272 0,-1-5-48 16,-1 1-16-16,1-6 0 0,0-1-160 0,0-4-224 0,1 3 48 0,-1-2 16 15,2 5-64-15,1-2-16 0,4 0 0 0,0 2 0 16,3 0 96-16,0 7 16 0,2 1 0 16,0 4 0-16,2-2 128 0,2 0-160 0,0 6 160 0,2 0-160 15,3-1 160-15,-3 4 0 0,-1 4 0 0,4-1 0 16,5-5-384-16,2 0 0 16,-1 2 0-16,-2-4-18416 0</inkml:trace>
  <inkml:trace contextRef="#ctx0" brushRef="#br0" timeOffset="14850.14">6147 12888 43311 0,'-14'-4'1920'0,"3"-1"384"0,0-1-1840 0,2 1-464 16,4 2 0-16,0 1 0 16,-1 1-448-16,-6-6-192 0,-5 1-48 0,-8-2 0 15,-2 1-1376-15,-2 6-288 0,3 2-48 0,3 4-16 16,2 3 1248-16,1 2 240 0,3 2 48 0,-1 4 16 0,2 3 1008 0,-1-1 208 0,0 5 32 0,-2 1 16 16,3 5 1200-16,0-3 256 0,4-4 32 0,-2 3 16 15,3 1-848-15,2-2-160 0,3 1-48 0,4-3 0 16,3-2-544-16,4-5-112 0,3-1-32 0,6-6 0 15,3 0-160-15,3-5 0 0,5-3 0 0,2-3 0 16,0-4 0-16,3-2 0 0,2-5 0 0,0-3 0 0,-1-1 0 16,-2 0-144-16,-2-4 0 0,-3-1 0 15,0 1 144-15,-5 0 0 0,-3 1 0 0,-3 1 0 0,0-2 0 16,-4-1 224-16,1 2-32 0,-3 5 0 0,-1 0 112 16,-3 6 16-16,1 2 0 0,-1 5 0 0,-1 2 48 15,-2 1 16-15,0 1 0 0,-2 4 0 0,-1 1-128 0,1 4-32 16,-1 4 0-16,1 3 0 0,0-1-224 0,1 4 0 15,0-1 0-15,0 3 0 0,0 0 0 0,1 0 0 16,0 1 0-16,-2-1 0 0,2 0 0 0,-1-1 0 16,0-1 0-16,1-4 0 0,-1 0-176 0,-1-4 32 15,1 1 0-15,1-5 0 16,1-1-512-16,1-1-112 0,0-6 0 0,2 0-17936 0</inkml:trace>
  <inkml:trace contextRef="#ctx0" brushRef="#br0" timeOffset="15070.61">6565 13009 50687 0,'-8'18'2240'0,"3"-3"464"0,1-2-2160 0,0-4-544 0,3-2 0 16,-1-1 0-16,1 0-720 0,-1 6-256 0,-1 8-48 0,-2 5-16 0,2 1 208 0,-1-1 64 0,0-8 0 0,3-2 0 0,0-7-400 0,-1 0-80 15,1-2-16-15,-1-2-11072 0,0-4-2208 0</inkml:trace>
  <inkml:trace contextRef="#ctx0" brushRef="#br0" timeOffset="15260.18">6655 12441 46991 0,'-2'6'4176'0,"-1"-2"-3344"0,1 0-656 0,2-4-176 16,0 2 560-16,1 2 80 0,0 2 0 0,0 3 16 16,3 2-1696-1,2 1-352-15,3 1-64 0,10 3-12288 16,5-4-2448-16</inkml:trace>
  <inkml:trace contextRef="#ctx0" brushRef="#br0" timeOffset="15650.06">7071 12920 46079 0,'-3'8'4096'0,"1"-1"-3280"15,0-4-656-15,2 0-160 0,0-2 576 0,-1 2 64 16,0 3 32-16,-2 6 0 15,0 4-1488-15,-1-2-288 0,-1-3-64 16,0-4-16-16,0-1 416 0,3-2 64 0,1-1 32 0,-2-3 0 0,2-4 288 0,-2 1 48 0,1-4 16 0,1 1 0 16,-1-3 320-16,1-1 128 0,0 0 0 0,1-2 0 15,1 0 352-15,2-7 64 0,0 3 16 0,2-4 0 16,1-1 80-16,2 1 32 0,3 2 0 0,1-1 0 31,3 1-464-31,0 4-80 0,-1 2-128 0,2 6 176 0,4 0-176 0,-1 2-256 0,4 4 64 16,0 1 16-16,3 5 176 0,0 3 0 0,0-3 0 0,-1 1-128 15,-1 2 128-15,-1 1 0 0,-2 5-144 0,-3-3 144 16,-2-4 0-16,-2 4 0 0,-3 7 0 0,-2-1 0 0,-3-2 192 16,-2 3 144-16,-2 3 48 0,1-8 0 0,-1-2-176 15,-1 0-16-15,2 4-16 0,0 4 0 0,1 5-176 16,0 0 0 0,0-2 0-16,-1-2 0 15,2-7-896-15,1-2-192 0,1 1-64 0,0-5-18560 0</inkml:trace>
  <inkml:trace contextRef="#ctx0" brushRef="#br0" timeOffset="16048.69">7125 11396 50687 0,'-10'9'2240'0,"1"-3"464"0,2 0-2160 0,2 1-544 0,3-4 0 0,3 3 0 15,1 1-128-15,2 5-144 0,3 8-32 0,7 7 0 0,8 6-336 0,8 4-80 0,10 2-16 0,7 2 0 0,8 2 480 0,6 1 112 0,6 2 16 0,3 5 0 0,5 6 128 0,2 6 0 0,-5-1 0 0,5 8 0 0,2 8 0 16,-6 1-128-16,-8 4 128 0,-9-4-128 0,-12-6 128 0,-4 3 0 16,-7-1 128-16,-6 0-128 0,-4 2 384 0,-8-4 0 15,-7-4 0-15,-5 4 0 0,-6-2 144 0,-5 0 48 16,-5-1 0-16,-4-7 0 0,-2 0-160 0,-3-5-32 16,0 4 0-16,0-8 0 0,1-3-128 0,-2-4-48 15,4-3 0-15,-4-5 0 0,2-8-208 0,-2-3 128 0,-2-4-128 16,3-7 0-1,2-6-256-15,-6-2-128 0,-12-7-48 0,-16-11-22352 0</inkml:trace>
  <inkml:trace contextRef="#ctx0" brushRef="#br0" timeOffset="25877.26">30914 1274 41471 0,'-13'-7'3680'0,"5"4"-2944"0,3 0-592 0,5 6-144 0,1-3 432 0,-1 0 48 16,-1 2 16-16,-4-1 0 0,0 6-720 0,1 2-144 0,3 9-16 0,1 4-16 0,2 4 528 0,2 2 128 0,0 3 0 0,1 8 16 0,1 5 64 0,0 7 16 15,2 6 0-15,0 6 0 0,0 6-352 0,0 0 0 0,0 2 0 16,-2 1 0-16,-1 0 0 0,-1 5 0 0,-1-1 0 16,0 0 128-1,-1-3-128-15,-2 1 0 0,-1-1 0 0,-1 2 0 0,-2 0 0 0,-1 3 0 16,-3 1 0-16,0-2 0 0,-2-4 0 0,-2 2 0 0,-3 2-128 0,0 1 128 16,0-3 0-16,-1-2 0 0,0-2 0 0,0-5 0 15,0-4 0-15,0-5 0 0,-2-3 0 0,2-7 0 16,0-2 0-16,0-7 0 15,1-1 0-15,-1-8 0 0,1-3 0 0,1-8 176 16,0-5-176-16,0-3 192 0,2-4 208 0,0-6 48 16,-2-3 16-16,0-3 0 0,0-4 96 0,-4-3 16 0,1-6 0 0,-2-3 0 0,0-3-208 0,-1-3-48 15,-1-1 0-15,0-3 0 0,1-1-320 0,-4-1 0 16,3 0 0-16,0-1 0 16,4 7 0-16,0 0 0 0,3 9 0 0,-1 3 0 15,3 3 0-15,1 3 0 0,1 2 0 0,1 0 0 16,2 3-192-16,2-1 64 0,0 2 0 0,3 1 0 0,0 0 0 0,2 3 0 15,0-1 0-15,2 2 0 0,-1 3-192 0,0 2-16 16,1 3-16-16,0 4 0 0,-1 5 192 0,0 5 160 16,-2 8-208-16,0 4 80 0,-2 3 128 0,1 5 0 15,-3 8 0-15,1 0 0 0,0 1 0 0,2 1 0 0,-1-5 0 16,3 1-128-16,3-8 0 0,2-2 0 16,1-5 0-1,1-5 0-15,1-5 128 0,1-4 0 0,0-4 0 0,1-3 0 0,0-5 0 0,1-4 256 0,-1-3-64 0,0-2-16 31,1-1 272-31,3-5 64 0,1-3 16 0,1-3 0 0,4-6 272 0,2-3 48 0,5-6 16 0,5-6 0 32,5-2-272-32,8-2-48 0,4-3-16 0,7-2 0 15,7 1-192-15,4-3-32 0,2 5-16 0,5-1 0 16,9-1-288-16,9-2 0 0,8-3 0 0,5 3 0 0,-1-3 0 16,1 6 0-16,2 2 0 0,-2 4-144 15,-4-2-704-15,-2 2-144 0,-1 3-32 16,-5 0-22064-16</inkml:trace>
  <inkml:trace contextRef="#ctx0" brushRef="#br0" timeOffset="41352.94">8509 6246 34095 0,'6'-3'3024'0,"1"2"-2416"0,1 1-480 0,-1-2-128 0,1 2 192 0,3-4 0 0,8 0 16 0,14-1 0 0,11-1 464 0,6-1 96 0,5-2 0 0,0-1 16 0,-3 4-464 0,-2-3-80 0,-1 3-32 15,-4 1 0-15,1 0-208 0,-3 4 0 0,-1-1 0 0,-5 2 0 0,-6 2 0 0,-5 2 0 0,-1-2 0 0,-1 2 0 0,-2 2-832 16,-2-2-96-16,-3 2-32 0,-2-2-9808 0,0 1-1968 0</inkml:trace>
  <inkml:trace contextRef="#ctx0" brushRef="#br0" timeOffset="41706.58">8561 6595 41471 0,'-5'-2'1840'0,"2"0"368"0,2 1-1760 0,3-2-448 0,2 1 0 0,2 0 0 0,4 0 160 0,4-2-160 15,8-4 192-15,11 0-192 0,12-4 0 0,6-1 0 16,3 4 0-16,1 0 0 0,-2 2-224 0,0 2-96 16,0 3-32-16,-1 2-11808 15,1 0-2368-15</inkml:trace>
  <inkml:trace contextRef="#ctx0" brushRef="#br0" timeOffset="57870.45">27923 5417 37775 0,'-4'0'3360'0,"0"0"-2688"0,0 0-544 0,2 2-128 0,-1-1 128 15,-1 0-128-15,-5 2 192 0,-7 0-64 0,-8 0 16 0,-8 0 0 0,-7 1 0 0,-6 1 0 0,-2-5-144 0,-6 1-256 0,-3 2 64 0,-4-2 16 0,-3 4 176 16,-3-1 0-16,-2 2 0 0,0-2 0 16,5 1 544-16,2 2 32 0,0 3 16 0,0 5 0 15,0 3-160-15,3 2-48 0,3 5 0 0,0 1 0 16,3 5-144-16,0 3-48 0,2 5 0 0,4-1 0 0,3 3-64 0,6-4 0 16,6 2-128-16,5-1 192 15,7-4-192-15,8 1-192 0,6-1 48 0,9 1 0 0,6-3-48 0,7-1 0 16,8-5 0-16,6 0 0 0,8-1-80 0,6-3-32 15,7-6 0-15,4 0 0 16,8-1-112-16,1-5-32 0,2 0 0 0,6-4 0 0,5-2 624 0,2-2 112 0,3-4 32 16,0-2 0-16,-4 0 32 0,1-4 16 0,4-2 0 15,0-4 0-15,3-1-208 0,-4-5-32 0,-5 2-128 0,-3-4 192 16,2-3-192-16,-4-4 128 0,-4-3-128 0,-6-2 0 16,-3-5 208-16,-9-1-48 0,-4-4-16 0,-7-1 0 15,-8-1 16-15,-7-2 0 16,-8-1 0-16,-7-1 0 0,-5 3-32 0,-7 0 0 0,-6-2 0 0,-7 2 0 15,-4 4-128-15,-7 2 0 0,-8 5-192 0,-5-1 192 16,-7 5-224-16,-4 1 80 0,1 8 16 0,-5 1 0 16,-7 4 128-16,-6 5-208 15,-3 3 80-15,-3 4 128 0,0 2-272 0,-1 4 64 0,2 4 16 0,1 2 0 16,2 0-512-16,2 1-112 0,1 6-16 0,0-1-16816 16</inkml:trace>
  <inkml:trace contextRef="#ctx0" brushRef="#br0" timeOffset="58964.02">28297 7663 25791 0,'1'-7'2304'0,"1"0"-1856"0,-1 4-448 0,0 0 0 0,2 0 576 0,-1-4 0 0,1-1 16 0,0-6 0 16,3-4-976-16,-2-5-192 0,0-1-32 0,-4 1-16 0,-4 1 304 0,-4 2 64 0,-5 2 16 0,-4 2 0 0,-4 1 832 0,-5 5 176 15,-6 1 16-15,-7 4 16 0,0 3 544 0,-11 2 128 0,-8 2 0 0,-7 8 16 16,-6 0-656-16,0 6-128 0,-4-1-16 0,0-1-16 16,1 0-144-16,2 2-16 0,1 4-16 0,2-4 0 15,2 5 112-15,3-1 32 0,2 2 0 0,2 3 0 16,0 0-416-16,1 1-80 0,2 2-16 0,3 1 0 15,2 5-128-15,5-1 0 0,2 4 0 16,6-3 0-16,5-4 0 0,3 3 0 0,5 3 0 0,3-1 128 16,6-1-128-16,2 1 192 0,5-3-192 0,3 3 192 0,5 2-192 15,6-1 0-15,5-2 0 0,5 1 0 0,6-4-144 16,5-1-64-16,7 1-16 0,6-1 0 0,6-1 32 16,4-6 16-16,3-2 0 0,3-2 0 0,8-3-80 15,5-4 0-15,3-2-16 0,4-4 0 16,1-2-48-16,0-4 0 0,2-4 0 0,-7-4 0 0,-3-2 496 0,7-2 80 15,8-5 32-15,3-5 0 0,-3-3 96 0,-3 0 0 16,-5 0 16-16,1-1 0 0,2 1-16 0,-4-1 0 16,-1-5 0-16,-5 3 0 0,-3-3-80 15,-4 1-32-15,-4-1 0 0,-5-1 0 0,-2 1-32 0,-3 2-16 16,0-5 0-16,-5 2 0 0,-3 0-224 0,-3-3 0 0,-5 2 0 16,-5-1 0-16,-3 4 0 0,-7-3 0 0,-4-1 0 15,-6 0 0-15,-5 1 0 0,-6 2 0 0,-5-1 0 16,-6 1 0-16,-6 0 128 0,-6 5-128 0,-7 0 176 0,-10 4-176 15,-3 3 0-15,-11 3 0 0,-9 1 0 0,-10 6 0 16,-9 2-384 0,-5 4-16-16,-3 3-16 0,2-3 0 0,1 3-608 0,-2 0-112 0,-3 4-16 15,1-2-10368-15,1 2-2080 0</inkml:trace>
  <inkml:trace contextRef="#ctx0" brushRef="#br0" timeOffset="60026.14">28109 9992 14735 0,'2'-7'1312'0,"-2"-1"-1056"0,0 0-256 0,1 2 0 0,-1 4 2992 0,1-1 528 0,-1-1 128 0,0-2 0 0,1-1-2352 0,-1-8-464 0,0 1-112 0,-2 0-16 0,-2 0 960 15,-2 2 176-15,-2 2 32 0,-1 1 16 0,-3 0-672 0,-4 4-128 0,-2-1-16 0,-4 1-16 0,-6 4-464 0,-5-1-80 0,-4 2-32 16,-6 2 0-16,-7 4-352 0,-4-2-128 16,-6 2 0-16,-1 2 144 0,-4 0-144 0,-3 5 0 0,0-1 0 15,0 0 0-15,3 4 0 0,0 0 0 0,6-3 0 0,3 3 128 16,2 2-128-16,0 2 0 0,-2 5 0 0,3 3 0 16,3 5 0-16,2-3 0 0,5 6 0 0,3-1 0 15,6 2 0-15,3-2 0 0,2-1 0 0,6 0 0 16,4-1 0-16,6-1-144 15,3-1 144-15,5-2 0 0,2-3-320 0,6 2 64 0,3 3 0 0,6-1 0 16,6-2-80-16,5-1-16 0,8-1 0 0,6-4 0 16,8-1 32-16,5-1 0 0,5-4 0 0,5-1 0 15,6-5 320-15,2 0 128 0,4-4 0 0,2 0 0 0,4-6 80 16,1-3 16-16,4-2 0 0,0-3 0 0,1-3-224 0,0 0 0 16,0-6 0-16,-1-1 0 0,-1 0-192 0,-2-3 32 15,-3 1 0-15,-1-5 0 0,-4 2 160 0,-7-6-128 16,-4 5 128-16,-9-1-128 0,-7 1 128 0,1 0 224 15,0-8-48-15,-4 1-16 0,-4-2 80 0,-4-1 16 16,-6 0 0-16,-3-1 0 16,-4 0 80-16,-5-3 32 0,-2 3 0 0,-5-2 0 0,-2 7-48 0,-4-3 0 15,-3-2 0-15,-3 1 0 0,-5 1 0 0,-4 4 0 16,-5-2 0-16,-6 0 0 0,-3 2-160 0,-7 4-32 0,-7-4-128 16,-5 3 192-16,-7 3-400 0,-8 3-96 0,-6 0-16 15,-6 1 0 1,-4 5-336-16,-3 3-80 0,-5-1-16 0,-1 5-18128 15</inkml:trace>
  <inkml:trace contextRef="#ctx0" brushRef="#br0" timeOffset="61182.21">28333 12157 26719 0,'1'1'2368'0,"-1"-1"-1888"0,0-1-480 0,2 1 0 0,-2-3 2496 0,1 3 416 0,0-2 80 15,-1 1 16-15,1-4-2112 0,1 0-432 0,-1-4-80 0,0 0 0 0,-2 0-128 0,0 1 0 0,-3-3-16 0,-2 0 0 0,-3 0 96 0,-3-2 32 0,-2 0 0 0,-7 0 0 0,-3 0 80 0,-3 0 32 16,-6 1 0-16,-5 0 0 0,-6 2-288 0,-5 0-48 15,-4 1-16-15,-4 3 0 0,-4 0 0 0,-1 2-128 16,2 0 192-16,-2 0-64 0,3 0-128 0,-4 0 0 16,1 2-192-16,4 2 192 0,11 2-192 0,-7 4 192 15,-4 2-192-15,-2 4 192 0,0 3 0 0,2 1 0 16,0 0 0-16,0 4 0 0,1 2 0 0,1 3 0 0,3 0 0 16,1 3 0-16,3 0 0 0,3 5 0 0,3-2 0 0,2 1 128 15,5-1-128-15,4 1 0 0,6-4 0 0,5 1 0 16,5-3 0-16,5 4-176 0,5 5 48 0,4 0 0 15,5 3 0-15,4 0 0 0,6 1 0 0,4-2 0 16,5 0-64-16,5-4-16 0,6 1 0 0,4-5 0 16,5 2 208-16,4-6 0 0,5 1 0 0,4-6 0 15,3 1 0-15,5-3 0 0,5-2 0 0,1 1 0 16,-2-5 0-16,1 0 0 0,-1-2-144 0,5-4 144 16,1 2 0-16,1-3 0 0,0 1 0 0,0-6-128 0,2 1 128 15,-10-1 0-15,-9-1 0 0,3-2 0 0,4-3 0 16,4 0 176-16,1-4-16 0,0-2 0 15,-4-2-160-15,-4-1 0 0,-1-4 0 0,-2-2 0 0,-2-2 304 0,-3-3-32 16,0 2 0-16,-4-5 0 0,-2 1-96 0,-2-4-32 16,-2-3 0-16,-3-2 0 0,-6 1 0 0,-4 1 0 15,-2-3 0-15,-4 1 0 0,-4 0 0 0,-5 1 0 16,-7-1 0-16,-5 1 0 0,-4 1 48 0,-9 1 0 16,-8-1 0-16,-9-2 0 0,-6 4-192 0,-11-1 0 15,-6 5 0-15,-11 0 0 0,-6 2-240 0,-8 3 80 16,-9 1 16-16,-6 3 0 0,-6 4 144 0,7 1-128 0,8 2 128 15,-7 0-128-15,-6 3 128 0,2 0 0 0,5 2 0 0,4-5 0 32,4 1-576-32,4 0-176 0</inkml:trace>
  <inkml:trace contextRef="#ctx0" brushRef="#br0" timeOffset="65813.88">10069 6881 43311 0,'-5'9'3840'0,"2"-1"-3072"0,0-3-608 0,3-2-160 16,1 1 0-16,-1 2-192 0,2 4 32 0,-2 6 16 0,0 9-704 0,0-3-144 0,1 0-32 0,0-1 0 0,0-5-1008 0,1 1-208 0,0-5-32 0,2-6-16 16</inkml:trace>
  <inkml:trace contextRef="#ctx0" brushRef="#br0" timeOffset="66414.73">10235 5895 18431 0,'0'-4'1632'0,"0"2"-1312"0,0-2-320 0,2 4 0 16,3-3 5696-16,3 3 1056 0,2 0 224 0,6 0 32 15,10 0-6112-15,11-3-1232 0,9 0-240 16,5 1-64-16,1 0 64 0,-1-1 0 0,0 0 0 16,-4-3 0-16,0 0-880 0,-3 0-160 0,0-2-48 0,-2 3 0 15,1 2 384 1,-4-1 64-16,1 1 0 0,-3 6 16 0,-1-2 1200 0,-5 4 224 0,-4 3 48 0,-5 0 16 16,-2 2 576-16,-5 2 112 0,-4 1 32 0,-3 3 0 0,-5-3-64 0,-4 6-16 15,-5 1 0-15,-7 1 0 0,-4 1-384 0,-5 0-80 16,-5 3-16-16,-5-3 0 0,-3 3-448 15,2-8 0-15,0 2 0 0,-4-4 0 0,-1 1-192 0,1-4-16 16,3-2-16-16,4 0 0 0,0-1 224 0,6-2 0 16,7-1 0-16,5 0 0 0,6-2 0 0,3 1 0 15,4 1 0-15,4 2 0 16,3 0-448-16,4 0-64 0,4 2 0 0,3 1 0 0,2-1 256 0,2 0 64 0,6 2 0 16,0-2 0-16,3 2 448 0,3 2 80 0,0-2 32 0,-2 3 0 15,-2-1-240-15,-4 0-128 0,-2 3 128 0,-7-4-128 16,-1 2 0-16,-5-3 0 0,-3 1-192 0,-3 0 64 15,-3 0 0-15,-1-1 0 0,-2 0 0 0,-3-2 0 16,0 3 704-16,-2-1 160 0,-2-1 32 0,-1 2 0 16,0-1-16-16,-2 3 0 0,-2-3 0 0,0 4 0 15,-3 0-352-15,-1 0-64 0,-2-1-16 0,0 1 0 0,-1 2-32 16,-3-4-16-16,-1 2 0 0,-3 1 0 0,0-1-64 0,-3-2-16 16,-2 3 0-16,0-1 0 0,-1-2-192 0,0 0 0 15,-1-4 0-15,1-1 0 16,-1-3-320-16,3-5-96 0,0 1-32 0,0-4 0 15,5-2-656-15,1 1-144 0,-1-7-32 0,0 1 0 0</inkml:trace>
  <inkml:trace contextRef="#ctx0" brushRef="#br0" timeOffset="66717.78">11667 5984 50687 0,'2'-3'2240'0,"0"2"464"0,-2 1-2160 0,0 1-544 0,1 4 0 0,0-1 0 0,2 2-1024 0,0 3-320 0,2 7-64 0,3 7-16 0,-2 8 400 0,-3 4 96 0,0 2 16 0,-4 5 0 0,-4 5 224 0,0-2 48 16,-3-1 16-16,2-1 0 0,0-3-880 0,-1-1-176 0,2-4-48 0,1-5 0 0,0-3 1120 16,1-1 224-16,-1 0 32 0,-1-1 16 0,-1-1 336 0,-2-1 0 15,0-5 0-15,-2-2-14560 16</inkml:trace>
  <inkml:trace contextRef="#ctx0" brushRef="#br0" timeOffset="66948.28">11535 6370 47919 0,'1'-4'2112'0,"-1"0"448"0,1 2-2048 0,0-1-512 0,2 2 0 0,0 1 0 0,4 0 224 0,3-3-64 16,6 0-16-16,6-6 0 0,5 2-144 0,4-6 0 0,2 1-160 0,2 0 160 15,1-2-160-15,2-1 160 0,2-1-160 0,2 0 160 31,0 0-896-31,-1 1-96 0,-1 1-16 0,-1 0 0 0,-3 4 176 16,-7 1 48-16,-3 3 0 0,-6 2 0 16,-4 4-752-16,-5 0-160 0,-3 4-32 0,-5 1-14944 0</inkml:trace>
  <inkml:trace contextRef="#ctx0" brushRef="#br0" timeOffset="68473.53">12191 6834 36863 0,'0'5'3264'0,"-1"-1"-2608"0,0-1-528 0,-1 0-128 0,1-1 1536 0,0 3 256 0,1-2 64 0,-2 3 16 0,-1 7-1360 0,-1 0-288 0,-1 3-48 0,-1 2-16 16,-1-2-1216-16,-2-4-240 0,-1 2-48 0,-2-4-16944 0</inkml:trace>
  <inkml:trace contextRef="#ctx0" brushRef="#br0" timeOffset="68821.82">12691 5687 41471 0,'-5'-4'3680'0,"1"2"-2944"0,2 2-592 0,2 2-144 16,1 1 576-16,0 0 64 0,-1 1 32 0,1 5 0 15,2 3-1056-15,2 4-224 0,2 10-32 0,2 3-16 0,1 5 432 0,-2 3 96 16,1 8 128-16,-2 2-208 0,1 5 208 0,-2 10 0 16,-1 4 0-16,-3 5 0 0,-2 7 0 0,-1-8 0 15,-4-3 0-15,0-5 0 0,-2-2 256 0,-1 4-48 16,-1-1-16-16,-3 1 0 0,3-5-16 0,-4-6-16 15,3-4 0-15,2-11 0 16,-1-1 144-16,2-7 16 0,2-3 16 0,1-5 0 0,1-8-336 0,3-3 0 0,2-6 0 0,1-5-12928 16,2-1-2608-1</inkml:trace>
  <inkml:trace contextRef="#ctx0" brushRef="#br0" timeOffset="69296.02">13303 5999 41471 0,'-3'-3'3680'0,"2"1"-2944"16,0 4-592-16,1 1-144 0,1 0 704 0,0 3 128 0,2 4 0 0,-1 3 16 0,2 9-1184 0,1 9-240 0,0 7-64 0,0 7 0 0,-1 2 320 0,-2 1 48 0,-1 1 16 0,0-3 0 0,-1 1-560 15,-1-6-96-15,1 0-32 0,0-5 0 0,-1 1-528 0,0-6-128 0,0 1 0 16,-3-4-16-16,1-3 496 0,-2-3 96 0,-1 0 32 15,1-5 0-15,0-4-816 0,0-2-176 16</inkml:trace>
  <inkml:trace contextRef="#ctx0" brushRef="#br0" timeOffset="69485.6">13027 6449 41471 0,'-5'5'1840'0,"0"-5"368"0,1 0-1760 0,2 0-448 15,1 0 0-15,1 0 0 16,1 0 992-16,-1-3 112 0,2 1 32 0,2-2 0 0,4-2-880 0,4 0-256 0,5-4 128 0,4 0-128 31,3 1 0-31,4-4-192 0,8 0 32 0,2-2 0 32,4 2-608-32,1 0-128 0,-4 3-32 0,-2-2-11888 0,-3 3-2384 0</inkml:trace>
  <inkml:trace contextRef="#ctx0" brushRef="#br0" timeOffset="69898.16">14016 6828 52527 0,'-2'3'4672'0,"-2"-1"-3744"0,0-1-736 0,3 4-192 0,1-3 608 0,0 3 96 0,1 2 0 0,-1 5 16 15,2 4-2896-15,-1-1-592 0,-1 3-112 0,0-4-32 0,-1-1 624 0,-2-3 128 0,1-2 32 0,-3-3 0 0</inkml:trace>
  <inkml:trace contextRef="#ctx0" brushRef="#br0" timeOffset="70239.77">14525 5746 40543 0,'1'3'1792'0,"-1"-3"384"0,0 1-1744 0,0 1-432 0,0 1 0 0,0 2 0 16,0 4 464-16,0 3 16 0,1 6 0 0,-1 8 0 16,-1 9-352-16,-2 6-128 0,0 6 0 0,-4 4 144 15,1 5 272-15,-1 5 48 0,-2 3 16 0,-1 2 0 0,2-6-480 16,0 0 0-16,3-9 0 0,0-3 0 15,2 1 0-15,0-2 0 0,1 1 0 0,-1-1 0 0,1-5 0 16,-1-1 0-16,2-4 0 0,-1-4 0 0,-1-5 0 0,1-6 0 16,0 0 0-16,2-5 0 0,0-3 0 0,0-1 0 15,3-6 0-15,-2-1 0 16,3-3-512-16,-2-3-208 0,3-5-48 0,0-3 0 16</inkml:trace>
  <inkml:trace contextRef="#ctx0" brushRef="#br0" timeOffset="70641.64">15208 5945 43311 0,'-6'10'1920'0,"0"-4"384"0,1 1-1840 0,0-1-464 0,1 0 0 0,3 0 0 0,0 4 800 0,-3 6 64 16,-1 13 16-16,-1 8 0 0,0 11-1200 0,1 3-256 0,0 2-32 0,0-6-16 0,3-3 176 0,-2-3 48 0,3-3 0 0,-2-5 0 16,2-5-1328-16,0-3-272 0,-3-2-48 0,0-2-14912 0</inkml:trace>
  <inkml:trace contextRef="#ctx0" brushRef="#br0" timeOffset="70863.98">14852 6439 52527 0,'1'-3'2320'0,"1"2"496"15,0-4-2256-15,2 1-560 0,2 3 0 0,3-1 0 16,3-2-416-16,8-1-192 0,11-2-32 0,15-6-16 16,10-2-608-16,7-1-112 0,1 0-32 0,-4 0 0 15,1 4 448-15,-3-2 96 0,0 2 16 0,-5 0 0 16,-2-1-688-16,-7 3-144 0,-5 0-32 0,-8-1 0 16,-5 1 912-16,-9 3 176 0,-5 1 48 0,-4-3 0 15,-6 3-608-15,-3 2-112 0</inkml:trace>
  <inkml:trace contextRef="#ctx0" brushRef="#br0" timeOffset="73639.19">16282 5629 34095 0,'-3'-6'3024'0,"3"3"-2416"0,0 3-480 0,0 0-128 0,1 0 384 0,-1 0 48 0,2-2 16 0,-1 0 0 0,0 2-32 0,2-2 0 0,-1 4 0 0,-2-2 0 15,0 0-32-15,0 0 0 0,5 23 0 0,-5-13 0 0,-1 4-384 0,0 3 0 0,-1 2 0 0,-1 4 0 0,-1 1 0 0,1-1 0 0,0 1-128 0,-2 2 128 16,1 0 384-16,-1 3 160 0,-1 2 32 0,-1 3 0 0,-2 5-128 0,1-7 0 15,2-8-16-15,-1 9 0 0,-6 10-176 16,-1 10-16-16,-2 1-16 0,-2 0 0 16,0 0-48-16,-1-3-16 0,2-4 0 0,2-9 0 0,3-7-160 0,-1-1 0 15,1 1 0-15,1-1 0 0,0-4 0 0,1-1 0 16,2-3 0-16,2-3 0 0,1-3 0 0,2-6-176 16,0-3 16-16,2-2 0 15,0-5-496-15,1 0-112 0,1 0 0 0,0-5-11456 16,2-2-2272-16</inkml:trace>
  <inkml:trace contextRef="#ctx0" brushRef="#br0" timeOffset="74936.73">15626 6689 16575 0,'-10'-3'1472'0,"3"2"-1168"0,0-2-304 0,0 1 0 0,5 1 3968 0,-1 1 720 0,1-3 160 0,-2 2 16 0,-1-4-3584 0,-2 1-736 0,-1-2-144 16,2 2-16-16,3 1 16 0,0 1 16 0,2 4 0 0,0 1 0 0,-1 1 320 0,1 2 64 0,1 3 16 0,-1-2 0 0,1 3-160 0,-3 3-16 15,2-1-16-15,-2 0 0 0,-1 1 80 0,-2-1 32 16,1-1 0-16,0 0 0 0,-1-1-112 0,-2 0-32 0,2-1 0 16,0-3 0-16,0 0-464 0,-1 2-128 0,2-2 0 15,0 0 0 1,1 0-448-16,-1-2-96 0,2 2-32 0,2-3 0 15,1-2-272-15,2 1-64 0,3-4-16 0,3 1-18080 0</inkml:trace>
  <inkml:trace contextRef="#ctx0" brushRef="#br0" timeOffset="75599.66">16638 5775 38703 0,'-1'2'1712'0,"-1"-2"352"0,1 1-1648 0,0 2-416 0,1-3 0 0,0 0 0 0,0 0 496 0,-1 1 16 0,-1 2 0 0,0 0 0 0,-1 2-256 0,-2 1-32 0,1 4-16 0,-4-2 0 0,-1 7-16 15,0-3 0-15,-3 0 0 0,0 4 0 0,0 1-192 0,-2-1 144 0,2-2-144 0,1 2 128 16,1-3-128-16,1 0 0 0,2 2 0 0,0-5 0 0,3 3 192 0,-1-4-32 16,2-1-16-16,1 1 0 0,-1-1-16 0,1-3 0 15,2 1 0-15,-2-1 0 0,2 1 0 0,2 1 0 16,-2-4 0-16,2 1 0 0,-1 2 0 0,3-3 0 16,1 3 0-16,2 0 0 0,5-2-128 0,1 2 0 15,5-2 0-15,1-2 0 0,6 2 0 0,1-4 128 16,0 2-128-16,1 2 128 0,0 0-128 0,1-1 0 15,-2 4 0-15,-4-1 0 0,-4-1 0 0,0 2-144 16,-1 6 144-16,-2 0-208 0,-3 4 208 0,-2 0-176 16,-3 1 176-16,-2-1-160 0,-1 4 160 0,-1-2 0 15,-2 3 0-15,0 0 0 0,2 1 0 0,-1-1 0 0,1 0 0 16,-1 1 0-16,2-1 0 0,-2 3 0 16,2-3 0-16,0 0 0 0,-2 0 0 0,-1-3 0 0,-1 3 0 15,0-2 128-15,-1 1 64 0,-3-1 32 0,-1-1 0 0,-2 3 0 16,-3 0-96-16,-4 2 0 0,-2-1-128 0,-5-1 192 15,-1 0-64-15,-4 1 0 0,-1-1-128 0,-4-4 192 16,0 1-192-16,-1-6 0 0,2 0 0 0,1-4-160 16,-2-5 160-16,2-1-160 0,5-3 160 0,1-4-160 15,2 1-384 1,1-9-80-16,4-1-16 0,2-6 0 0,1-1-1168 0,3-7-240 0</inkml:trace>
  <inkml:trace contextRef="#ctx0" brushRef="#br0" timeOffset="75870.45">16465 5760 43311 0,'-3'-1'1920'0,"-1"-3"384"0,1 1-1840 15,2 1-464-15,1 1 0 0,1 1 0 0,2-3 192 0,4 1-64 0,4-2-128 0,10-2 192 0,10-4 160 0,11 0 32 0,7 1 0 0,7-3 0 16,6 2 192-16,3-3 64 0,7 0 0 0,1-2 0 0,-1 2-512 0,-4-2-128 0,-7 1 0 0,-4 0 0 0,-3 0-480 0,-3-2-112 16,0 1-32-16,-1-1-19824 0</inkml:trace>
  <inkml:trace contextRef="#ctx0" brushRef="#br0" timeOffset="86536.75">17558 6204 32255 0,'-1'1'2864'0,"-1"-1"-2288"0,2 0-576 0,0 0 0 0,0 0 1328 0,0 3 144 0,2-3 48 0,-1 1 0 0,3 1-912 0,2 1-176 0,4 0-48 32,3-3 0-32,4 0 64 0,7-3 16 0,4 0 0 0,6-3 0 0,4 2-336 0,3-4-128 0,1 2 0 0,3-2 0 0,0 2 0 0,2 0-320 0,0 2 64 0,-3-1 0 15,-4 4-928-15,-4 1-176 0,-2 0-48 0,-6 1 0 16,-3 4-1552-16,-5-1-320 0</inkml:trace>
  <inkml:trace contextRef="#ctx0" brushRef="#br0" timeOffset="86882.14">17552 6533 40543 0,'-12'3'1792'0,"3"-1"384"0,0-2-1744 0,3 1-432 0,5-1 0 0,-1 0 0 15,2 1 192-15,-1-1-32 0,-3-1-16 0,2 1 0 0,1-1 112 0,3-1 0 16,4-1 16-16,5-2 0 0,4 1-16 0,4 0-16 16,4-2 0-16,4 1 0 0,3 0-240 0,4-1 128 15,3 0-128-15,2 0 0 0,2 0 0 0,0 2 0 16,1-1 0-16,0 1 0 16,-3 2-352-16,1 1-64 0,-2 1-16 0,-3 1 0 15,-2 1-1280-15,-3 1-256 0</inkml:trace>
  <inkml:trace contextRef="#ctx0" brushRef="#br0" timeOffset="87822.75">18465 6601 43311 0,'-11'2'3840'0,"3"-2"-3072"0,3 3-608 0,2 0-160 0,3 0-592 0,-2 1-160 0,-3 2-16 0,-4 1-16 0,-2 8-192 0,0 1-48 0,2 0 0 0,4 0 0 0,3 0 656 0,3-1 128 0,0-1 32 15,3-2 0 1,1 3-592-16,-1-5-112 0,-1 2-32 0,0 1 0 16,-1-3 352-16,0-1 64 0,-2 4 16 0,-2-5-13504 0</inkml:trace>
  <inkml:trace contextRef="#ctx0" brushRef="#br0" timeOffset="88373.04">19133 5692 41471 0,'-5'-9'1840'0,"-1"3"368"0,0 2-1760 0,1 1-448 0,2 3 0 0,1 1 0 0,-1 1-512 0,-1 2-176 0,-5 2-32 16,-5 3-16 0,1 4-432-16,-6 6-96 0,1 6-16 0,-1 3 0 0,0 1 752 0,0 4 144 15,0 4 16-15,-1 0 16 16,-1 8-528-16,-1-1-96 0,1 3-32 0,0-2 0 0,2-1 816 0,0 1 192 0,0-4 0 0,1 3 0 16,-1-1 416-16,2-1 128 0,-2-4 32 0,2 0 0 15,1-2 560-15,2-3 112 0,2-1 32 0,3-6 0 16,3-1-496-16,1 0-80 0,3-5-32 0,2 1 0 0,1-5-672 0,3-3-144 15,2 2-32-15,1-5 0 16,4-3-768-16,0-2-144 0,3-3-48 0,2-4 0 0,0 0 688 0,1-2 128 16,2-6 16-16,-2 2 16 0,1-2 608 0,0-5 112 15,1 1 16-15,1-2 16 0,1 0 32 0,1-5 0 16,3 1 0-16,0-2 0 16,1 1-304-16,-1 1-48 0,-3 4-16 0,1-2 0 15,-2 2-128-15,-1-1 0 0,-4 3 0 0,-3 1 0 0,-4 3 0 0,-3 0 0 16,-5 4 0-16,-2-2 0 0,-3 1 368 0,-3 4 144 0,-3-3 16 15,-2 2 16 1,-1 0-80-16,-2 2-16 0,-4-2 0 0,-4 4 0 0,-1 1-256 16,-4 2-48-16,0 0-16 0,-2 2 0 0,4 3 0 0,0-2 0 0,-1 4 0 15,1 0 0-15,3 1-128 0,2-1 0 16,2 0 0-16,3-2 128 0,2 0-128 0,5-2 0 16,1 0 0-16,3-3-176 15,3 0-688-15,1 0-144 0,2-3-16 0,0 1-16096 0</inkml:trace>
  <inkml:trace contextRef="#ctx0" brushRef="#br0" timeOffset="88865.09">19592 5834 23039 0,'-5'0'2048'0,"-1"-2"-1648"0,-2-1-400 0,3 2 0 0,2 1 4672 0,1 0 864 0,0 0 160 0,-2 1 48 0,-3 2-5200 0,-1 0-1040 0,0 6-208 0,0-2-32 16,2 6 0-16,0 2 0 0,1 1 0 0,1-3 0 31,3 2-416-31,-1 1-96 0,0 0-16 0,0-1 0 16,1 1 144-16,-2 0 32 0,-2 0 0 0,-1 0 0 0,0 0 816 0,-4-1 272 0,0 1-160 0,0-2 160 15,3-3 816-15,-3-3 240 0,1 0 48 0,1 0 16 16,0-2 272-16,3-1 48 0,3-2 16 0,1-1 0 16,3 0-848-16,3 1-160 0,5 0-48 0,3-3 0 15,5 0-400-15,4 0 128 0,6-2-128 0,7 1 0 16,2 1-256-16,3 0-128 16,4 0-16-16,1 6-16 0,-7 0-560 0,-1 5-112 0,-3 4-32 0,-6 0 0 15,-4 1-96-15,-8 4-32 16,-5 1 0-16,-8 1 0 0,-4 1 1248 0,-4 2 0 0,-3-5 176 0,-6 2 0 0,-3 5 608 15,-2-4 128-15,1-4 32 0,-3 3 0 0,-2 0-208 0,0-2-32 16,-2 1-16-16,0-2 0 0,2 0-448 0,1-1-96 16,1-1-16-16,2-4 0 0,0 2-128 0,1 1 0 15,2-4 0-15,-4 5 0 16,0-1-736-16,-2 0-128 0,-3 2-32 0,-2-4 0 16,0 3-1456-16,-3-6-288 0</inkml:trace>
  <inkml:trace contextRef="#ctx0" brushRef="#br0" timeOffset="89102.06">19526 5782 43311 0,'-6'-4'3840'0,"1"1"-3072"0,4 0-608 0,2 3-160 0,3 0 1456 0,1-1 256 0,4 1 48 0,7-5 16 0,11 1-1120 0,14-2-208 0,12 2-64 0,10 1 0 0,7-3-384 0,8-1-176 0,6-1 16 0,9-2-22384 15</inkml:trace>
  <inkml:trace contextRef="#ctx0" brushRef="#br0" timeOffset="128217.33">5557 8399 35935 0,'-7'-4'3200'0,"0"-1"-2560"0,3 1-512 0,1 3-128 15,3-1 944-15,1 2 160 0,1-3 48 0,1 0 0 0,3-1-2688 0,6-2-512 0,2-1-128 0,5 1 0 0,3 3 1408 0,0-4 304 0,3 2 48 0,-3 2 16 0,1 0 656 0,-2 2 128 16,0 1 16-16,0 0 16 0,-1 0 496 0,-1 0 112 15,4 1 0-15,0-1 16 16,3 3 112-16,1-1 32 0,3-2 0 0,-2 1 0 16,3-1-736-16,0 0-160 0,1 3-32 0,-1-6 0 0,-1 2-432 0,0 1-80 15,-3-2-32-15,-1-2-17728 0</inkml:trace>
  <inkml:trace contextRef="#ctx0" brushRef="#br0" timeOffset="128530.14">5524 8718 41471 0,'3'0'3680'0,"1"0"-2944"16,0 0-592-16,1 0-144 0,1 0 480 0,3 0 64 15,8 0 16-15,9 2 0 16,12-2-992-16,7 0-192 0,4 2-32 0,-1-2-16 0,2 0 496 0,-2 0 176 16,0-2 0-16,-1 2-144 15,-2-2-496-15,-2 2-80 0,-1 2-32 0,-4-2 0 16,-3 4-16-16,-3-3 0 0,-1 2 0 0,-1 0-15424 0</inkml:trace>
  <inkml:trace contextRef="#ctx0" brushRef="#br0" timeOffset="130875.1">7825 7842 12895 0,'4'-3'1152'0,"-2"3"-928"0,-1-3-224 0,1 3 0 0,-2 0 528 0,1 0 64 0,1 0 16 16,2-4 0-16,1 2 544 0,0-1 128 0,-1 2 0 0,-1-2 16 0,-1 0 80 0,-1-1 16 0,-2 2 0 0,-1 2 0 0,-1-3-624 0,-1 3-128 0,-4 0-32 0,0 3 0 0,-2-3 240 0,-2 2 48 0,-2 2 16 0,-5 0 0 0,0 2-416 0,-5 0-96 15,-1 3-16-15,-3-2 0 0,-3 2-384 0,-2-2 0 16,0-1 0-16,-2 3 0 0,-2-3 0 0,2-2 160 16,2 2-160-16,-2 0 160 0,2 1 176 0,-1-1 48 15,1 0 0-15,-1 0 0 0,1 0 464 0,1-1 112 16,1 1 0-16,-1-1 16 0,0 2-272 0,1-4-48 16,1 0-16-16,3-2 0 0,0 1-496 0,1 2-144 0,2-1 0 15,2-2 0-15,2 1 0 0,3 1 0 0,-1-2 0 16,5 2 0-16,0-1 0 0,4 2 0 0,1-2 0 0,3-2-128 15,2 4 128-15,0-3-128 0,2 2 128 0,0 0-128 16,1 2 128-16,1-1 128 0,0 0-128 0,2 1 176 16,0-4-176-16,1 1 0 0,2 2 0 0,2 0 0 15,1 1 0-15,3-2 256 0,0 4 0 0,3-5-16 16,1 3 32-16,2 0 16 0,0-1 0 0,0-2 0 16,2 2-96-16,1-2 0 0,0 2-16 0,3-1 0 0,3-3-48 15,1 1-128-15,-1-1 192 0,2 0-64 0,1 0 0 16,-1-1-128-16,2 1 192 0,-2 0-64 0,-1-3-128 0,2 3 0 15,1 0 0-15,-2-2 0 0,1 2 0 0,-2 0 0 16,1-2 0-16,-3 2 0 0,0-2 0 0,-1-1 0 16,0 2 0-16,-1-1 0 0,-1 2 0 0,-3-3 0 15,-1 3 0-15,-3 3 0 0,0-3 0 0,-2 2 0 16,0 2 0-16,-2-2 0 0,-3 5 0 0,0-4 0 16,0 3 0-16,-3 1 0 0,-2-1 0 0,-1 0 0 15,0-1 0-15,-2 4-176 0,-1-3 176 16,-1 0-128-16,-3 0 128 0,0 2-128 0,-2 0 128 0,-1-2 0 15,-3 4 0-15,-1-1 0 0,-2-2 0 16,-3 2 128-16,-1 1-128 0,-4-1 128 0,-1 2-128 0,-3 0 0 0,-2 0 0 0,-3 1 0 16,-1 1 0-16,-1-1 0 0,0 0 0 0,1 1 0 15,1-3 0-15,-2 2-160 0,-2 4 160 0,0 0 0 16,1 3 0-16,-1-1 0 16,2 2 0-16,1 1 0 0,2-1 0 0,0 0-192 0,2 1 48 0,3-5 0 15,2 0 144-15,0 2 0 0,-2 1 0 0,-24 22 0 16,25-21 0-1,-1-2 0-15,1-2 0 0,2 3 0 0,0-7 0 0,1 2 0 0,1-2 0 0,3-2 0 0,4-1 0 16,1 0 0-16,2-1 0 0,2-2 0 0,3 0 0 16,2-1 0-16,2-1 0 0,2 2 0 0,2-2 224 31,2-2-48-31,4 4-16 0,1-2 16 0,4 2 0 0,2 1 0 0,2-4 0 0,3 3-176 0,3 1 128 16,3-1-128-16,3 1 128 0,2 2-128 0,3 0 192 15,0 0-192-15,2 1 192 16,1-1-192-16,-2-5 0 0,-1 2 0 0,-2-5 128 0,2 2 112 0,1-1 16 15,-1-1 0-15,0 2 0 16,-1-1-128-16,-1 2 0 0,0-2-128 0,-1 0 192 16,0 1-192-16,0 0 0 0,-3 1 0 0,0 0 0 0,-1-2 0 0,-3 3-192 0,0-4 192 0,-3 1-160 15,-2 2 160-15,-1 0 0 16,-2 1 0-16,-2 1 0 16,1 0-640-16,-4 2-112 0,-2 0-16 0,-1 2-18096 0</inkml:trace>
  <inkml:trace contextRef="#ctx0" brushRef="#br0" timeOffset="135444.16">7322 9201 6447 0,'3'-2'272'0,"-1"1"80"0,-1 1-352 0,0 0 0 0,-1 0 0 0,0 0 0 0,0 0 304 0,-1 1-16 0,1 1 0 0,0 2 0 0,0-1 208 0,0-3 32 0,0 0 16 16,0 0 0-16,0 0 1248 0,0 0 240 0,0 0 48 0,0 0 16 0,0 0-176 0,21 1-48 0,-19-2 0 0,2-2 0 0,-2 1-848 0,1 0-192 16,-2-1-16-16,-1 3-16 0,1-3-32 0,-1 3-16 31,0-2 0-31,-1 2 0 0,1 0-112 0,-2 0 0 0,-2 2-16 0,0-2 0 15,-1 0-480-15,-1 3-144 0,0-2 0 16,-1 1 0-16,-1 0 288 0,-1 0-48 0,1-2-16 0,-2 3 0 16,0-3 336-16,0 0 64 0,0 0 16 0,-1 0 0 15,1-3 208-15,-1 3 48 0,1-4 16 0,-1 4 0 16,2-3-416-16,0 0-96 0,0 1-16 0,0 0 0 16,-1 2-128-16,0 0-48 0,2 2 0 0,-2 0 0 15,0 2-208-15,1 2 0 0,-1-3 0 0,1 3 0 0,0-3 0 16,-1 6 0-16,1-2 0 0,3 0 0 0,1 1-128 15,2-1 128-15,0 0-192 0,2-1 192 0,3 0-352 16,1-2 32-16,2 2 16 0,1 0 0 0,4 4 64 0,0-4 16 16,3-3 0-16,1-1 0 0,2 2 224 0,3-3 0 15,2 2 0-15,0-1 0 0,1-2 0 0,1 2 0 16,2 0 0-16,0 0 160 0,-2 2-160 0,0 2 0 16,-4 1 0-16,1-1 128 0,-3 4-128 0,-2 0 0 15,-1-1 0-15,-4 3 0 0,-2 1-320 0,-3-3-32 16,0 2-16-16,-3 1 0 0,-2-1 128 0,-2 1 32 0,0-1 0 15,-2-1 0-15,0 0 560 0,1-1 112 0,-1 0 32 16,-1 0 0-16,1-2-80 0,1 2-16 0,-1-1 0 0,0-2 0 16,0 2-144-16,1 1-48 0,-1-1 0 15,0-2 0-15,-1 2-64 0,0 1-16 0,1-3 0 0,-3 2 0 16,0 1-128-16,-2-1 0 0,1 3 0 0,-4-3 0 16,0 4 0-16,-2-3-176 0,0-2 48 0,-4 2 0 15,0-2 128-15,-2 0-128 0,-1 0 128 0,-1-2-128 16,-1 0 256-16,0-1 64 0,-1-1 16 0,0-3 0 15,3 0 48-15,-2 1 16 0,1 0 0 0,-1-2 0 0,-2 0-272 16,1 0 128-16,2-2-128 0,0 0 0 0,0 0 0 16,1 2 0-16,1-4-240 0,1 2-12048 15,2-2-2400-15</inkml:trace>
  <inkml:trace contextRef="#ctx0" brushRef="#br0" timeOffset="137300.31">9545 7908 25791 0,'0'0'2304'15,"0"1"-1856"-15,0-1-448 0,0 0 0 0,0 3 704 0,0-3 32 0,0 1 16 0,0 1 0 0,1 1-1152 0,0 0-240 0,-1 0-32 0,0-3-16 0,0 0 176 16,0 0 48-16,0 0 0 0,0 0 0 0,0 0 464 0,0 0 0 0,0 0 0 0,0 0 0 0,-22 12 768 0,12-12 128 16,-1 4 48-16,-4-3 0 0,0 2 176 0,-4-1 32 15,-1-1 16-15,-4 2 0 0,1-3-400 0,-4 2-64 16,-4-2-32-16,-4 0 0 0,-2 4-32 0,-1-4 0 15,-2 3 0-15,1 0 0 0,-1 0-224 0,0 0-48 16,2 1-16-16,2-1 0 0,0 0-144 0,2 4-16 16,-1-4-16-16,1 2 0 0,0 3 80 0,1-2 0 15,2 2 16-15,2-1 0 0,1 0-272 0,1-1 0 0,1 0 0 16,0 1 0-16,0-1 0 0,1 0 0 0,2 0 0 16,-2-2 0-16,4 2 0 0,1 0 0 0,2 0 0 15,4-2 0-15,3 2 0 0,1-2 192 0,2 1-64 0,5 2-128 16,0-4 288-16,3 3-48 15,4 0-16-15,3-2 0 0,5 2-96 0,4 0-128 0,6 2 176 0,4-2-176 16,5-1 144-16,5 2-144 0,3-1 0 0,2-2 144 16,2 2-144-16,-2-1 0 15,0-1 0-15,-4 0 0 0,0-1 0 0,-4 0 0 0,-2-3 0 0,-2 2 0 16,-4 0 0-16,-2 0 0 0,1-2 0 0,-3 3 0 16,0-3 0-16,-2 3 0 0,1 0 0 0,0 0 0 0,-1 1 0 15,-1 2 0-15,1 1 0 0,-2-1 0 16,1 0 144-16,-1-2-144 0,0 2 160 0,-1 0-160 0,-1-2 0 15,-2 1 0-15,1-2 0 0,-4 4 0 0,0-4 0 0,-2 6 0 16,-1-5 0-16,-5 2 0 0,1-3 0 0,-2 1 128 16,-2 1-128-16,-2 1 0 15,-2-1 0-15,-2 4-288 0,-3-3 32 0,-3 3 16 0,-1 1 240 0,-5 0 0 16,-2 2 0-16,-4 2 0 0,2-2 0 0,-3 3 0 16,-3-2 0-16,0 2 0 0,0-2 0 0,0 0 0 15,-4 2 0-15,1 1 0 0,5-4 0 0,-3 2 0 16,2 2 0-16,1-1 0 15,1 1 0-15,2-2 0 0,2 0 0 0,1 0 0 0,1 1 0 0,0-3 0 16,2 2 0-16,1-2 0 0,-1 1 0 0,1-4 0 0,0 1 0 0,1 3 0 16,1-3 0-16,0 2 0 0,1 0 0 15,1 1 0-15,-1 0 0 0,2 2 0 0,-1-2 0 0,0 3 0 16,-1 0 0-16,1 2 0 0,0-2 0 0,2 3 0 16,0-3 0-16,2-2 0 0,3 0 0 15,1-4 0-15,3 0 0 0,0-1 0 16,2-5 0-16,2 2 0 0,0-4 128 0,1 2 80 15,3-2 16-15,0 0 0 0,4 0-32 0,1 1-16 0,3-2 0 0,2 1 0 16,2 1-176-16,3 0 128 0,3-3-128 0,3 2 128 0,4 0 64 16,2-4 0-16,6 2 0 0,1-2 0 0,1 0-192 15,7-1 128-15,8 0-128 0,3 2 128 0,3-2-128 0,1 3 0 16,0 0 0-16,0-2 0 0,1 0 0 0,-4 2 0 16,-3 0 0-16,-1 0-176 0,-1 4-128 0,-2-4-16 31,-1 0-16-31,-2 3 0 0,-3-3-304 0,-4 0-64 0,-6 0-16 0,-1 0 0 31,-1 1-1520-31,-3 1-288 0</inkml:trace>
  <inkml:trace contextRef="#ctx0" brushRef="#br0" timeOffset="138546.31">9232 9345 8287 0,'3'-1'736'0,"-2"-2"-592"0,0 1-144 0,0 0 0 0,1 2 1248 0,-1-2 224 0,1-2 32 0,2 0 16 0,1-2-672 0,0 0-128 0,0 2-16 0,-2-2-16 0,1 4 224 0,-1-2 48 0,-2 2 16 0,1-1 0 0,0 2-16 0,-1 1-16 16,0 0 0-16,-1 0 0 0,0 0-176 0,0 0-48 16,1 1 0-16,-1-1 0 0,0 0 128 0,0 3 32 15,-1-3 0-15,1 0 0 0,0 0 352 0,0 0 80 16,0 0 16-16,0 0 0 16,0 0-240-16,0 0-64 0,0 0 0 0,0 0 0 0,0 0-368 0,0 0-80 0,-10-19 0 0,8 19-16 15,-1 0-304-15,1 0-48 16,-1 2-16-16,0 1 0 0,-2-2-192 0,0 3 0 0,-1 1-144 0,-1 1 144 15,1 4-256-15,0-3 64 0,0 2 0 0,-2 0 0 16,2 1 192-16,-1-1-192 16,-1 0 192-16,1-1-192 0,0 0 192 0,0-2 0 0,0 4 0 0,1-4 0 15,-2 2 272-15,1 1 48 16,1-2 16-16,0 2 0 0,-1 0-208 0,1 0-128 0,1-1 160 0,0 0-160 0,0 2 192 16,-1-1-64-16,1 1-128 0,0-2 192 0,2 0-192 15,-4 0 0 1,2 2 0-16,0 0 0 0,1 3 0 0,-3-1 0 0,2 0 0 0,0 1 0 0,2-2 0 0,-1 1 0 15,3 0 0 1,0 3 0-16,1-1 160 0,2 1-160 0,2-2 160 0,2 2-160 0,1-1 0 0,2-2 0 16,2 1 0-16,1 0-160 0,2 0 160 0,0-1-160 15,2 0 160-15,-1 1-160 0,1-3 160 0,0-2-192 0,-1 0 192 16,-2 0-192-16,2-4 192 0,-3 0-208 0,0-1 80 16,-3 0 128-1,1 1-688-15,0-2-16 0,1-2 0 0,-1 0 0 31,1-4-640-31,-1 1-128 0,3 0-16 0,-2-1-16 0,1-2-1168 0,0 1-224 0,1 2-48 0,0-1-8240 0</inkml:trace>
  <inkml:trace contextRef="#ctx0" brushRef="#br0" timeOffset="139130.38">8720 9553 35935 0,'0'0'3200'0,"0"0"-2560"0,0 0-512 16,1 0-128-16,1 0 1024 0,0 0 176 0,2 2 32 0,3-2 16 0,4 0-1248 0,5 1-128 0,4 2-96 0,4-3-16 0,3 0 48 0,4 0 16 0,3 0 0 0,5-4 0 0,0 4 544 0,2-2 96 15,2-1 32-15,-2 2 0 0,-1 1-176 0,-2-3-48 0,-1 3 0 0,-2 0 0 0,-2 0-272 0,-2 0 160 16,-2 0-160-16,-1 0 128 0,0 0-128 0,0 0-144 16,-2 0 144-16,-2-2-208 15,1 1-496-15,-1-2-80 0,-1-1-32 0,-1 1-16832 0</inkml:trace>
  <inkml:trace contextRef="#ctx0" brushRef="#br0" timeOffset="140352.31">10720 8013 34095 0,'-2'0'3024'0,"1"0"-2416"0,1 0-480 0,0 0-128 0,0 0 912 0,-1 2 176 0,1-2 16 0,-1 4 16 0,-1 2-1824 0,1-2-384 0,1 5-64 0,0-3 0 15,1 4 128-15,-1 0 48 0,2 0 0 0,-1 4 0 0,-1 2 736 0,0 3 240 0,0 3 0 0,0 7-160 16,-1-1 704-16,-1 7 144 15,1 4 16-15,-1 2 16 0,-1 0 48 0,0 0 0 16,0 2 0-16,-2-5 0 0,1-2-480 0,0-1-96 0,0 2 0 0,1-2-16 16,2-6-176-16,0 0 0 0,0-2 0 0,1-5 0 15,1-3-608 1,0-3 0-16,0 0 0 0,2-6 0 0,-1 0-576 0,1-5-112 0</inkml:trace>
  <inkml:trace contextRef="#ctx0" brushRef="#br0" timeOffset="140923.31">10481 7820 36863 0,'-1'-6'3264'0,"-2"0"-2608"0,1-2-528 0,-1 3-128 16,3 4 1088-16,0-1 192 0,0-2 48 0,0-1 0 15,2-2-1152-15,0-6-176 0,5 3-144 0,3-1 144 16,3 4-240-16,3-3 80 0,1 4 16 0,3-1 0 0,1 4 144 15,2-2 0-15,2 1-144 0,1 4 144 0,-1-2-240 0,0 0 32 16,-1 2 0-16,0 0 0 0,-1 0 208 0,0 0 0 16,-2 2 0-16,-2 0 0 0,-1 2 0 0,-2 1 0 15,0 1 128-15,-1 1-128 0,0 3 0 0,-3 1 0 16,0 5 0-16,-1 1 0 16,0 1 0-16,-2 2 0 0,-1-2 0 0,-1 1 0 15,0 3 0-15,0 0-192 0,-1 1 192 0,0-1-192 0,1 0-64 0,0-3 0 16,1 1 0-16,1-2 0 15,1-2-256-15,-3-3-64 0,-1-1-16 0,-1-2 0 16,0 0 96-16,-1 0 32 0,-3-2 0 0,-2 1 0 0,-1-2 112 0,-2 0 32 0,-2 1 0 0,-3-3 0 16,-1 4 320-1,-2-3 288-15,-4 3-48 0,-2-2-16 0,1 2 496 0,-3-2 112 0,0-1 0 0,-1-1 16 16,0 0-384-16,0 0-80 0,-1-1 0 0,2-2-16 16,1-2-176-16,1 2-16 0,2-2-16 0,0-2 0 31,1 2-480-31,0-5-80 0,3 4-32 0,1-5 0 15,0 1-704-15,2 0-144 16,3-4-16-16,0 1-9136 0,2 0-1840 0</inkml:trace>
  <inkml:trace contextRef="#ctx0" brushRef="#br0" timeOffset="141414.01">11929 7703 12895 0,'4'-3'576'0,"-3"-1"112"0,0 4-560 0,-1-2-128 0,0 2 0 0,0 2 0 16,-1-2 1472-16,0 0 256 0,-2 4 48 0,0-1 16 0,-4-2 928 0,7-1 192 0,0 0 32 0,-18 8 16 0,12-5-1232 0,-2 2-240 0,0 0-48 0,-1 1-16 0,-1 1-1104 15,-1 2-320-15,-1 1 0 0,-2 0 128 0,-2 2-128 0,-1 1 0 0,-1 3 0 0,-2 0 0 0,-1 5 192 0,-2 1 48 0,1 4 16 0,-2 2 0 0,2-3 48 0,2 1 16 16,2-4 0-16,-3 9 0 0,-3 4 112 0,-2 6 16 15,3-2 16-15,0 1 0 0,1 2-464 0,2-1 0 16,4-4 0-16,3-5 0 0,1-4 0 0,3 2 0 16,0 1-176-16,2 1 176 0,0 2 0 0,1-2 0 15,2-1 0-15,-1 1 0 0,3-1 0 0,0 1 128 16,2-4 0-16,2-2 0 0,3 3-128 0,4-7 0 0,3-1 0 16,4 1 0-16,5 1 0 0,1-1 0 15,4 0 0-15,2-3 0 0,1 0 192 0,2-4-64 0,1-1 0 0,2-4 0 31,0 0-896-31,2-4-192 0,1-1-48 0,2-2-10112 0,-2 0-2016 0</inkml:trace>
  <inkml:trace contextRef="#ctx0" brushRef="#br0" timeOffset="146391.15">992 8279 46991 0,'-5'-4'4176'0,"2"0"-3344"0,3 4-656 15,2 0-176-15,-1 0-1312 0,0 0-288 0,0-2-64 0,0-2-16 0,1 2 1104 0,0 2 208 0,3 2 48 0,-5-2 16 0,0 0 304 0,15 24 176 0,-10-7-32 0,-1 5 0 16,-1 7-16 0,0 3 0-16,-2-4 0 0,-1 8 0 0,0 11-128 0,0 9 0 0,0 8 0 0,-1 2 128 0,2 4-128 0,0-4 0 15,2-3 0-15,-1-9 0 0,2-6 0 0,0 3 0 0,-1 5 0 16,0-6 0-16,1 1 0 0,-2-9 0 0,0 1 0 0,1-10-176 31,-1-5-1312-31,0-3-272 0,0-5-48 0,-1-4-16 0</inkml:trace>
  <inkml:trace contextRef="#ctx0" brushRef="#br0" timeOffset="146801.68">846 8102 43311 0,'-9'-4'3840'0,"4"1"-3072"0,0-2-608 0,4 1-160 16,3 1 224-16,2 2 16 0,2 1 0 0,2-3 0 31,4-4-1152-31,8-4-240 0,7-2-32 0,7-3-16 0,1 3 736 0,-1 1 144 0,-2 2 16 0,-2 4 16 16,-3 0 288-16,-4 2-160 0,0 4 160 0,-2-3-128 15,-3 6 128-15,1 1 0 0,-2-2 0 0,2 4 0 16,-1 2 0-16,1 0 0 0,0 0 0 0,2 0 0 15,-4 0 0-15,0 0 0 0,0 1 0 0,0 2 0 0,1 2 0 16,-3-1 0-16,-1 3 0 0,-1 1 0 0,-1 2 0 16,-1 2 128-16,-2 2-128 0,-2 1 176 0,-2 1-176 15,-3-1 0-15,-1-1-192 0,-4 0 192 0,0 0 0 0,-5-2 0 16,0 1 0-16,-4-2 0 0,3-6 320 0,-4 4 0 16,0-3-16-16,-4 0 0 0,-1 1-112 0,-4 1-32 15,-2 0 0-15,-3 2 0 16,0-1-752-16,-3-1-160 0,0 0-16 0,1-1-16 15,-1-3-144-15,3-2-32 0,0-4 0 0,2 0 0 16,1-5 128-16,2-2 0 0,2-1 16 0</inkml:trace>
  <inkml:trace contextRef="#ctx0" brushRef="#br0" timeOffset="147196.41">2038 7930 42383 0,'-14'1'1872'0,"4"2"400"0,2-3-1824 0,3 2-448 0,2 0 0 0,2 0 0 0,0-1-1136 0,-2 2-320 0,0 3-64 0,-4 0-16 0,1 3-240 0,-1-2-48 0,2 2-16 0,-3 1 0 15,2 0 1616-15,-2 0 224 0,-1 1 240 0,-2 5-48 0,-2 3 864 0,-1 3 176 0,-4 6 48 0,0-1 0 0,0 7-192 0,-3-2-16 16,0 2-16-16,2 1 0 0,0 0-544 0,1 0-128 0,-3 9 0 16,1 3-16-16,1 1-176 0,4 9-16 0,2 2-16 15,3 4 0-15,2 2-160 16,3 0 160-16,2-1-160 0,0-4 160 0,5-3-160 0,0-4 0 0,3-1 0 15,0-5 0-15,1-9 0 0,2-1-224 0,1 1 48 0,3 0 16 32,0-6-304-32,1-4-64 0,2 1-16 0,0-7 0 0,0-4-1104 15,-1-1-208-15,-2-5-64 0,2-5-13456 0</inkml:trace>
  <inkml:trace contextRef="#ctx0" brushRef="#br0" timeOffset="147879.47">1897 8385 35935 0,'-4'-6'3200'0,"0"0"-2560"0,2 3-512 0,1 0-128 16,1 3 1392-16,1 0 256 0,0-3 48 0,2 3 16 31,-1-2-2352-31,3 2-448 0,1 0-112 0,2 5-16 16,2 1 608-16,-1 4 112 0,3 2 32 0,0 7 0 0,2-2 464 0,0 8-144 0,3 3 144 0,0 3 0 15,-1 1 0-15,-1 3-128 16,-2 3 128-16,1 3 0 0,-2 0 256 0,-2 0 144 15,-1 1 32-15,-3-5 0 0,0-3 272 0,0-4 64 16,-1 1 16-16,0-9 0 0,0 0-464 0,1-3-80 16,2 0-32-16,-1-6 0 0,2 0-208 0,0-7 0 15,-1 0 0-15,2-2 0 0,1-4 0 0,-1 0 0 0,3-7 0 0,-2 1 0 16,-1 0 176-16,-1-4-176 0,4-6 192 0,-2 0-192 0,0-5 128 0,-1-1-128 16,0-2 0-16,-4-1 0 15,0 0 0-15,-1 0 0 0,0 0 0 0,0 3 0 0,0 2 0 16,-1 3-144-16,1 3 16 0,-2 2 0 0,1 2 128 0,0 1 0 15,-1 5 160-15,1 1-160 0,2 3 0 0,2 6 0 16,-1 0 0-16,3 4 0 0,0 2-272 0,2 4-48 16,1-2-16-16,-1 1 0 0,-1-3 176 0,2-2 160 0,-4 0-208 15,1-1 80 1,0-2-176-16,-1 2-16 0,-3-6-16 0,2 4 0 0,-2-5 336 0,1 2 0 0,-1-2 0 16,0 0 0-1,1-2 608-15,0 0 96 0,-1 0 0 0,3-2 16 16,1 0-256-16,1-4-48 0,0-1-16 0,1 0 0 15,2-4-80-15,-2-1-32 0,1-2 0 0,-2-2 0 0,-1 1-112 0,-2-1-32 0,1 0 0 0,-3-3 0 16,-1 0 112-16,0 0 32 16,-1-3 0-16,-2-3 0 0,0 2-128 0,-1-6-32 15,-1-2 0-15,-1 0 0 0,-1 3 16 0,1-2 0 16,-1-1 0-16,-2-1 0 0,1 4-144 0,0-3-272 0,0 1 64 0,1 3 16 31,2 2-352-31,-1 3-64 0,2 5-16 0,1 2-12432 16,1 5-2480-16</inkml:trace>
  <inkml:trace contextRef="#ctx0" brushRef="#br0" timeOffset="148430.97">2970 8592 21183 0,'1'3'1888'0,"-2"0"-1504"15,0-3-384-15,1 0 0 0,0 0 5248 0,1-3 992 0,0 3 192 0,2-1 32 0,3 1-5568 0,3-5-1104 0,3 0-240 0,4-1-32 0,4 0 160 0,2-3 48 0,0-1 0 0,3 0 0 0,1 2-368 0,0-2-64 16,1-2 0-16,1-1-16 0,-2 1-720 0,-3 2-144 15,-2 3-16-15,-4 0-16 0,-1 2-1120 0,-4 4-208 0,-6 1-64 16,-1 1 0-16</inkml:trace>
  <inkml:trace contextRef="#ctx0" brushRef="#br0" timeOffset="148668.84">2803 8839 48831 0,'4'2'2176'0,"-2"-4"432"0,2 2-2096 0,1-1-512 0,1 1 0 0,2 0 0 15,3 0-1296-15,7-3-368 0,11 2-80 0,10-4-16 16,8 1 880-16,0-4 176 0,-2 0 48 0,-3 0 0 15,-4 0-848-15,-3 0-160 0,-2 0-48 0,-6 2 0 0,-2 0-2288 16,-5 0-464-16</inkml:trace>
  <inkml:trace contextRef="#ctx0" brushRef="#br0" timeOffset="149340.17">3805 8336 35935 0,'-3'0'3200'0,"2"-4"-2560"0,0 4-512 0,1-2-128 0,1 2 1024 0,-1-2 192 16,0 2 48-16,0-5 0 15,1 2-1888-15,-1-4-368 0,0 4-80 0,0-3-16 0,2 2 672 0,-2 1 128 16,0 0 32-16,-2 3 0 16,1 0-320-16,-1 1-64 0,-1 1-16 0,-2 5 0 0,-1-1 1040 0,0 1 224 15,-3 4 32-15,-1-1 16 0,0 0-16 0,-1 2 0 16,0 1 0-16,0-1 0 0,-1 2-288 0,1-2-64 16,-1 1-16-16,3-4 0 0,0 0-128 0,1 1-16 15,2-4-128-15,1 0 192 0,2 1 16 0,-1-3 0 0,1 1 0 16,1 2 0-16,0-4-208 0,0 3 0 0,2 1 0 15,-1-1 0 1,2 0-512-16,2 0 0 0,-1-1 0 0,3 0 0 0,1 1 112 0,3 0 16 0,2 1 16 16,3-1 0-16,1 1 368 0,1 2-176 0,2-2 176 0,1 2-128 15,-1 1 128-15,1-4 0 0,-3 4 0 0,-1-1 0 16,-2 3 0-16,-2-2 0 0,-2 2 0 0,-3-1 0 16,1 4 0-16,-4-2 0 0,0-1 0 0,-2-2 0 15,0 3 0-15,-2-1 0 0,0 1 0 0,-2-3 0 16,0 1-320-16,-1-1-96 0,-1 0-16 0,0-1 0 15,-1-2 208-15,0 2 32 0,-3-3 16 0,0 0 0 0,-1 1 176 0,-1 0 0 16,0-1 0-16,-3 0 0 16,0 1-1104-16,-4 0-240 0,0-1-64 0,-2 2 0 15,-1-1-1024-15,-1-1-224 0,-3 4-32 0,1-4-7680 16</inkml:trace>
  <inkml:trace contextRef="#ctx0" brushRef="#br0" timeOffset="149855.21">4030 8458 42383 0,'-1'0'3776'0,"-1"0"-3024"0,2 1-608 0,0 2-144 0,2-3 192 0,-1 2 0 0,0 2 0 0,0 2 0 0,2 4-2960 0,-1 5-592 16,1-1-112-16,-2 2-32 15,-1 2 752-15,-1 1 160 0,-2 3 32 0,1 0 0 0,-2 3 816 0,-1-2 160 16,2 2 48-16,-1 0 0 0,1 1 4240 0,1-4 864 0,3-1 160 0,0-1 48 0,2-4-640 0,1-1-112 16,2-5-16-16,1 0-16 0,2-4-2160 0,1 0-448 15,3-3-64-15,2-3-32 0,1 0-288 0,3-3 0 16,2-6 0-16,1 2 0 15,3-5-576-15,-2-4-192 0,2 1-16 0,-4-1-16 16,-1-4-1568-16,-3-1-320 0,-1 5-64 0,-3-3-16 16,-4 2 1440-16,1-2 304 0,-1-2 48 0,-2-1 16 0,0 0 1456 0,-3 0 288 15,-1-1 64-15,-2 1 16 0,-1 0-640 0,0-1-224 0,-1 5 144 16,1-1-144-16,-1 6 592 0,1 3 48 0,0 1 0 16,0 6 0-16,1 0 288 0,-1 3 64 15,1 0 16-15,-1 3 0 0,0 0-368 0,1 6-80 0,-1 1-16 16,0 6 0-16,-1 0-16 0,1 2 0 0,-2 5 0 0,0-1 0 15,0 4 144-15,-2 1 32 16,1 2 0-16,-1-3 0 0,-1 5-400 0,1-3-80 16,1-2-16-16,-1 0 0 0,1-1-208 0,2-3 128 0,1-1-128 0,1-4 0 15,3 1 0-15,1-5 0 0,2 2 0 0,1-5-160 16,-1-3-832-16,2-1-160 16,-2-3-48-16,2-1-15888 0</inkml:trace>
  <inkml:trace contextRef="#ctx0" brushRef="#br0" timeOffset="150364.06">4589 8509 41471 0,'5'4'1840'16,"-3"-4"368"-16,-1 0-1760 0,1 0-448 0,-1 2 0 0,0-2 0 0,0 4 0 0,1-2-320 0,0 3 48 0,1 4 16 0,-1 1-2224 0,-1 5-432 0,1-2-96 0,-4 3 0 0,1 3 560 0,0 2 112 0,-2-1 32 0,2 1 0 0,1 1 1216 0,1-2 240 16,2-1 48-16,1 0 16 0,-1 0 3264 0,1-3 656 0,1 0 128 0,-1-1 16 15,-1-6-1216-15,1 0-240 0,0-4-48 0,1 0-16 0,-2-1-992 16,1-4-192-1,1-3-32-15,0-1-16 0,0 1-352 0,0-3-176 0,1-4 160 0,-1-3-160 16,0 1 0-16,-1-4-128 0,1 1-16 0,-2-2 0 0,2-1 304 0,0 1 64 16,0-5 16-16,1 0 0 0,1-3 16 0,0-2 0 31,0 1 0-31,3-3 0 0,0 1-496 0,1 6-80 16,0 3-32-16,1 5 0 15,-1 2-208-15,-1 6-32 0,-3 0-16 0,0 3 0 0,0 6 1072 16,-1-1 224-16,0 2 32 0,-1 2 16 0,1 1-352 0,0 5-64 15,0-3 0-15,-1 4-16 0,0 0-304 0,0 2-144 16,-1 4 16-16,0 3 0 0,-1 0-32 0,1 4 0 0,-1-1 0 16,0 1 0-16,2 2 160 0,1-2 0 0,1 3 0 15,0-2 0-15,0-1-320 0,2-1-16 16,-1-5-16-16,-1-2 0 16,-1-2-1840-16,0-1-368 0,-1-1-80 0,-1-2-11680 0</inkml:trace>
  <inkml:trace contextRef="#ctx0" brushRef="#br0" timeOffset="150853.94">4900 7732 40543 0,'4'3'3600'0,"0"-3"-2880"0,0 2-576 0,-1-2-144 0,2 4 832 0,3-3 144 0,4 4 32 0,9 5 0 16,7 2-1328-16,5 4-256 0,0 7-48 0,-1-4-16 0,-3 3 512 0,-2 2 128 0,0 0 0 0,0 3 0 15,0 1 0-15,1 5 0 0,3 1 0 0,-1 4 0 16,1 3 0-16,3 4 0 0,0 2 0 0,1 0 0 16,0 1 384-16,-3-1 32 0,0 0 16 0,-4-2 0 15,0 2-112-15,-6 1-32 0,-2 0 0 0,-6 1 0 0,-2 2 48 16,-7 2 16-16,-5 4 0 0,-7-2 0 0,-4-2 176 15,-5-1 48-15,-2 1 0 0,-6 0 0 0,-3 1-240 0,-8 3-32 16,-1 3-16-16,-6-3 0 0,-2-3-288 16,-6-6 0-16,-3-2 128 0,-1-1-128 0,-2-5 0 15,-1-1 160-15,-1-5-160 0,0-8 128 16,-1-6-736-16,-1-11-160 0,5-9-16 0,-3-20-20304 16</inkml:trace>
  <inkml:trace contextRef="#ctx0" brushRef="#br0" timeOffset="153976.94">12389 8191 28559 0,'-1'-1'2544'0,"0"-2"-2032"0,-1 2-512 0,2-1 0 0,0 2 2016 0,-1-3 304 0,1 2 64 0,-2-5 16 0,0 1-1616 0,0-1-320 0,-2 1-64 0,0 0-16 0,1 1-384 0,-2 0 0 16,-1 2 0-16,-2 2 0 0,-2 0-256 0,-1 2-48 15,-2 2 0-15,-5 0 0 0,-2 2 304 0,-1 3-192 16,-1-3 192-16,-1 4-160 0,-1-4 160 0,-1 4 176 0,4-4-48 16,2 3 0-16,0-3 256 0,3 1 32 0,2 2 16 15,2-2 0-15,1 2-112 0,2 1 0 16,1-4-16-16,0 1 0 0,3 2-176 0,0 0-128 0,0-2 144 0,3 2-144 16,-1-3 0-16,2 0-336 0,1 0 48 0,1-2 16 31,2 2-176-31,1-2-48 0,1 0 0 0,0-2 0 0,1 2 176 0,0-2 48 15,1 2 0-15,2 0 0 0,0 1 80 0,1-2 0 0,-1 0 16 0,3 1 0 16,0-2 176-16,1-1 192 0,4 4-32 0,0-4-16 16,0 3 96-16,2-1 16 0,1 0 0 0,-1 2 0 15,0-1-256-15,-2 2 0 0,0 0 0 0,1 1-160 32,-3 2-816-32,-2 0-176 0,0 2-16 0,-5 0-16 0,0 0-160 0,-2 2-48 0,-2 2 0 15,-3 1 0-15,-2-4 496 0,-2 2 112 0,-1 1 16 0,-2-2 0 16,0 2 1552-16,-3-3 320 0,-1-2 64 0,1 0 16 0,-1-1 128 0,-1-3 32 15,1 1 0-15,-1 0 0 0,1-1-720 0,-3-3-144 16,2 2-32-16,-2-1 0 0,-2-1-448 0,0 0-256 16,-4 1 16-16,-2 2 16 15,-3-2-864-15,-2 2-160 0,0 3-32 0,1-3-8384 16,3 4-1664-16</inkml:trace>
  <inkml:trace contextRef="#ctx0" brushRef="#br0" timeOffset="154445.69">12738 8781 40543 0,'-2'1'1792'0,"1"2"384"0,0-3-1744 0,1 2-432 0,0-2 0 0,1 0 0 0,-1 0-640 15,3 1-224-15,0 2-32 0,2 1-16 0,2 0-2224 0,-1 0-448 0,1 6-96 0,-2-4-16 16,0 4 992-16,-2 2 192 0,-1 1 32 0,-1 3 16 16,-2 2 992-16,0 5 192 0,0 1 32 0,-3 2 16 0,0 5 2400 0,-1-1 496 15,0 3 80-15,-1 0 32 0,-1 1-208 0,-2 1-32 16,-1-1-16-16,0-1 0 0,0-1-48 0,-1-1 0 0,2-5 0 0,1 0 0 0,0-3-544 0,1-3-112 15,1-2-32-15,0-1 0 16,1-5-1056-16,0-2-224 0,1-4-32 0,0-2-8224 16,1-4-1632-1</inkml:trace>
  <inkml:trace contextRef="#ctx0" brushRef="#br0" timeOffset="155317.31">13612 7946 2751 0,'1'-10'256'0,"-1"5"-256"0,0 2 0 16,0-1 0-16,0 1 3040 0,-1 1 560 0,1 1 112 0,-1-2 32 0,-2 0-1456 0,0-1-304 0,-1-1-48 0,0 4-16 0,0-2-1600 0,-1 3-320 0,1 0 0 0,0 3 0 0,-1-2-256 0,0 4 64 0,1-1 0 0,-1 2 16 15,2-3 480-15,-1 4 80 0,0-1 32 0,0 1 0 0,1 2 320 16,-1 0 64-16,0 0 16 0,1 4 0 0,-2-1 80 0,-2 2 32 15,1 1 0-15,-1 4 0 0,-3 1-96 0,-2 7 0 16,-1-1-16-16,0 5 0 0,-3 4-496 0,-2 0-112 16,0-2-16-16,2 4 0 0,-2-2-192 0,5-4 0 0,0-3 0 0,3-2-160 0,2-1 160 15,3-3 0 1,1-2 0-16,4 1 0 0,4-4 0 0,1-1 192 0,1-1-64 0,3-5 0 16,4 2 176-16,2-3 32 0,2-3 16 0,2 0 0 0,2 2-352 15,1-5 0-15,0 2 0 0,2 2-128 0,1-3-176 0,-3 1-16 16,0 2-16-16,-1-4 0 31,-1 4-112-31,-3-5-32 0,-2 3 0 0,-1 0 0 16,-2-1-1184-16,-1-2-224 0,-2 2-48 0,-3-2-10320 0</inkml:trace>
  <inkml:trace contextRef="#ctx0" brushRef="#br0" timeOffset="155646.91">13173 8203 12895 0,'-2'3'1152'0,"-1"-3"-928"0,1 2-224 0,0-2 0 0,1 0 5312 0,1 2 1008 0,1-2 208 0,1 2 32 0,-1 1-5120 0,3-2-1024 0,3 1-208 0,3 1-32 0,2-2-176 0,4 1 0 0,3-4 0 0,1-1 0 0,1 0 944 0,2-1 144 15,2 0 48-15,1 2 0 0,1-2-688 0,0-1-128 16,2 4-16-16,-1-3-16 0,2 2-288 0,-2-1 0 16,1 2 0-16,-2-1 0 15,1-1-384-15,0 2-16 0,-1-2-16 0,0 1 0 16,-1-2-1472-16,0 2-288 0,1 1-64 0,0-2-13584 0</inkml:trace>
  <inkml:trace contextRef="#ctx0" brushRef="#br0" timeOffset="157309.59">14270 8531 37775 0,'-3'0'3360'0,"2"0"-2688"0,0 0-544 0,1-2-128 0,1 0 176 0,-1 1 0 0,0 0 0 0,0-3 0 0,0 2-800 0,1-4-144 0,1 2-48 0,0-1 0 0,2 4 672 0,-2-2 144 0,3 2 0 0,-1 1 0 0,1 1 288 0,0 2 48 0,1 0 16 0,1 1 0 0,0 1 64 0,0 1 16 16,2 4 0-16,-1 2 0 0,2 2-304 0,-1 1-128 16,-1 2 0-16,1 4 128 0,-3-5-128 0,2 4 0 15,-2 4 0-15,-1-1 0 16,0 2 0-16,-3-3 192 0,0 3-64 0,-2-3 0 0,-2 0 144 0,-1 1 32 16,-2-5 0-16,-2 2 0 15,0-2-144-15,-3 2-32 0,-1 1 0 0,-3-3 0 0,0 0-128 0,-3 1 0 16,0-1 0-16,0-2 0 0,2-2-128 0,-2 1 128 15,-3 3-160-15,-2 1 160 16,-1-2-608-16,0 2-32 0,1-1 0 0,-3 2-10848 16,-2 2-2176-16</inkml:trace>
  <inkml:trace contextRef="#ctx0" brushRef="#br0" timeOffset="160324.84">15175 7970 33167 0,'-1'-2'2944'0,"-1"-1"-2352"0,2 3-464 0,0 0-128 0,0-3 384 0,0 3 64 0,0-2 16 0,-1 1 0 16,0-6-464-16,-1 5 0 0,-1-2-128 0,-1 2 128 0,-1 2 0 0,-1 0 256 0,-2 0-32 0,-5 2 0 0,1 2 384 0,-3-2 80 0,-1 2 16 0,-1 2 0 0,-2 0-288 0,-2 1-48 0,0 0-16 0,0 2 0 0,1-2-176 0,0 2-48 15,3-1 0-15,0-1 0 0,4 0 0 0,2-3 0 16,1 2 0-16,3-1 0 0,0-1 64 0,2 2 0 16,0-3 0-16,1 1 0 0,0 1-192 0,3-4 0 15,1 2 0-15,1-1 0 0,2 0 0 0,0 0 0 16,2 1-144-16,3 0 144 16,-2-2 0-16,1 2-160 0,3 1 160 0,0 1-128 0,1-2-64 0,2 3 0 15,0 1 0-15,1-1 0 0,0 0-112 0,2 0-16 0,0-1-16 16,2 1 0-1,1-1-64-15,1 1-16 0,-2 1 0 0,1 0 0 16,-2 2-32-16,-2 1 0 0,-2 2 0 0,-1 0 0 0,-3-1 64 0,-1 2 16 0,-1 2 0 0,-3-2 0 16,1 2 368-16,-4-1-144 0,2-2 144 0,-3 0 0 15,0-3 0-15,-2 1 128 0,1 0 0 0,-1-1 16 16,-1-2 96-16,1 2 16 0,-2-2 0 0,0 2 0 16,-1 1-256-16,-1-2 144 0,0 0-144 0,-1 0 128 0,-2 2-128 15,0-4-176-15,1 3 48 0,-4-2 0 16,-1 3-64-16,-2-1 0 0,-1 1 0 0,-3 2 0 15,1-3-288-15,-2 1-64 0,0 0-16 0,2-4 0 32,2-2-336-32,0-2-64 0,1 2 0 0,0-4-16 0,3 0 544 0,2-4 112 0,0 2 32 0,1-2-8048 15,3-2-1616-15</inkml:trace>
  <inkml:trace contextRef="#ctx0" brushRef="#br0" timeOffset="161007.87">15498 7985 35935 0,'-2'0'3200'0,"0"0"-2560"0,1 0-512 0,0 0-128 0,1 0 1136 0,0 0 208 0,-2 0 32 0,1 0 16 0,-1 0-1536 0,2 0-304 0,1 2-64 0,-1-2-16 16,0 0-368-16,0 0-80 0,13 20-16 0,-8-12 0 0,0 2 800 0,-1 3 192 15,1 0 0-15,-1 3 0 0,-2 3 320 0,-1-1 48 0,1 5 16 0,-2 1 0 16,-3 2 80-16,1 0 32 0,-2-1 0 0,0 0 0 16,-1-2-128-16,2-2-32 0,-2-2 0 0,2-3 0 15,2-4-32-15,1-2-16 0,1 0 0 0,0-1 0 16,3-3-288-16,1 0 0 0,1-2 0 0,0 0 0 16,2-2 128-16,-1 2-128 0,1-2 144 0,-1-2-144 15,2 0 0-15,-2 0 0 0,1-2 0 0,0-1 0 16,1 2 0-16,1-4 0 0,0 1 0 0,1-2 0 15,0 0 0-15,0-1 0 0,1-2 0 0,1-1 0 0,-1 0 0 16,1 0 0-16,-1-1 0 0,-1 0 0 0,-1 2 0 16,-1-3 0-16,0 0 0 0,1-1 0 0,-1 0 0 15,-2 0 0-15,0 0 0 0,-1 0 0 0,0-5 0 0,0 2 144 16,-1-3-16-16,1 3 0 0,0-2 48 0,-1 1 0 16,2 1 0-16,-1 2 0 0,-2 4-176 0,-1 0 0 15,1 4 0-15,-2 3 0 0,-2 2-144 0,2 1 144 16,-2-3 0-16,0 3 0 0,0 3-192 0,-3 1 192 15,2 2-192-15,-3 0 192 0,2 4-144 0,-3 2 144 16,0 1 0-16,0 3-144 0,-1 0 144 0,0 2 0 16,1 2 0-16,0 1 0 0,1-1 0 0,0-2 0 15,3 5 0-15,0-5 0 0,2 2 0 0,-1-4 0 16,2 0 0-16,1-1 0 0,-1-1-144 0,1-3 144 0,1 0-160 0,-1-2 160 31,1-1-752-31,0 0-48 0,-2-2-16 0,2-2 0 16,-2 0-1264-16,1 0-256 0,-1-4-48 0,1 3-12144 0</inkml:trace>
  <inkml:trace contextRef="#ctx0" brushRef="#br0" timeOffset="161513.87">16037 8074 40543 0,'0'2'1792'0,"-1"-2"384"0,-1 0-1744 0,1 0-432 0,0 0 0 0,0 3 0 0,1-3 224 0,0 1-32 0,0 2-16 0,0 2 0 0,1 2-1024 0,1 2-208 0,2-1-32 0,1 3-16 16,0-1 512-16,-1 2 96 0,1 1 32 0,0 0 0 0,0 6 464 0,-3-6 0 16,-1 2 0-16,-1 1 0 0,0-3 160 0,-1 3 32 0,-1-4 0 0,-1 1 0 15,1-4 448-15,-2 0 112 16,3-2 16-16,-1-3 0 0,1 1-192 0,1-5-16 0,0 0-16 0,1 0 0 15,1 0-272-15,1-5-48 0,1 1-16 0,0-2 0 16,2-1-208-16,0-2 0 0,2-3 128 0,-2-1-128 16,1 1 0-16,2-1 0 0,-2-4 0 0,1 1 0 15,-1 2 0-15,-1-3 0 0,2-2 0 0,-2 0 0 16,0 3 0-16,0-3 0 0,0-3 0 0,1 4 0 16,-4 4 0-16,1 5 0 15,0 0 0-15,-2 4 0 0,1 3 0 0,-1 2 0 0,-1 0 0 0,2 0 0 0,-1 4 192 16,2 0-48-16,1 4-16 15,0-1 0-15,1 0-128 0,1 4 0 0,2 2 0 0,2 3 0 0,0 0-144 16,-1 2 144-16,0 0 0 0,-1 3 0 16,0-3 0-16,-3 2 0 0,1-2 0 0,-2 1 0 15,0 1 0-15,0-2 0 0,-1 1 0 0,-1-2 0 16,0-1-192-16,-1 2 192 0,0-2-192 0,-1 0 192 16,0 0-592-16,-2-4-16 0,0 4 0 0,-1-3 0 15,1-1-1248-15,-1-2-240 0,2 0-48 0,-2-4-13312 0</inkml:trace>
  <inkml:trace contextRef="#ctx0" brushRef="#br0" timeOffset="161972.75">16230 7548 6447 0,'-8'-4'576'0,"2"4"-576"0</inkml:trace>
  <inkml:trace contextRef="#ctx0" brushRef="#br0" timeOffset="162257.94">16144 7465 4831 0,'0'-5'0'0,"-1"2"192"0,0 0-48 0,0 2 16 0,-1-2-160 0,2 3 0 0,-1-2 0 0,-1 1 0 0,-1-2 1888 16,0-3 352-16,-1 2 64 0,-1 1 0 0,2 0 384 0,0-1 64 15,0 2 0-15,2-1 16 0,0 2-448 0,1 1-80 16,0 1-32-16,2 2 0 0,1-1-544 0,2 2-128 16,1 2 0-16,-6-6-16 0,18 16-496 0,-6-7-80 15,1 5-32-15,2-2 0 0,1 6-528 0,3 2-96 16,3 3-32-16,3 4 0 0,-1 1-256 0,5 2 0 16,3 4 0-16,4 4 0 0,2 0 0 0,4 0 0 15,1 6 0-15,2 0 0 0,-2 1 0 0,1 2 0 0,-4-3 0 16,-1 4 0-16,-3 2 0 0,-3 4 0 0,-2 1 0 15,-8 0 0-15,-3-4-320 0,-8 0 16 16,-4-4 16-16,-4-5 0 0,-3-8 288 0,-2 5 0 0,-6 4 176 0,-4 1-176 16,-1 1 304-16,-3-4-48 0,-1-3-16 0,-3-3 0 15,2-4 0-15,0-5 0 0,0-4 0 0,-2-4 0 16,0 2-64-16,1-1-16 0,-2-6 0 0,0 2 0 16,-1-2-160-16,-1-4 0 0,1 0 0 0,-1-4 0 15,-2 0-464 1,-2-1 16-16,2-2 16 0,-4-2-17824 0</inkml:trace>
  <inkml:trace contextRef="#ctx0" brushRef="#br0" timeOffset="167223.38">14871 4631 28559 0,'-18'-10'2544'0,"4"4"-2032"0,4 0-512 16,4 3 0-16,1 3 0 0,-7-1-256 0,-10-8 16 0,-15-1 16 0,-10-3-2160 0,-5-2-432 0,-5 3-96 0,3 2-16 0,3 3 2096 0,1 4 432 0,-1 3 80 16,-2 0 0-16,-5 3 320 0,-4 0 0 0,-3 1 0 0,4-2 0 0,11-1 0 0,4 2 0 0,3-3 0 0,-13 2 0 15,-15 5 400-15,-13-3-16 0,0 5 0 16,-2-3 0-16,1 0-128 0,1 4-16 0,3-1-16 0,2 1 0 0,0 0-224 16,1-2 0-16,2 4 0 0,-4 0 0 0,-1 0-128 15,-4 3 128-15,-2-2 0 0,0 0 0 0,2 6-128 0,-4-3 128 16,-2 2 0-16,-6 1 0 15,1 1-496-15,0-2 16 0,7-2 0 0,-1 0 0 16,0-1-240-16,-3-1-48 0,-1-4-16 0,6 0 0 0,10 1 528 0,-2-1 96 16,-3-1 32-16,2 0 0 15,1-1 128-15,4-3-208 0,4-1 80 0,3 1 128 0,0 2-416 0,-1 0 32 16,4 2 16-16,1-6 0 0,6 1 144 0,3 1 32 16,3-4 0-16,2 4 0 0,4 1 192 0,0 2 0 15,0 0 0-15,2 0 160 0,3 1 288 0,2-3 64 0,2 1 16 16,1-1 0-16,4 1 0 0,-1 1 0 0,-1 0 0 15,3 0 0-15,4-2-528 0,-1 2 0 16,-2 1 0-16,0 0 0 0,0 0 0 0,3-2 0 0,3 2 0 0,2 1 0 16,2-4 0-16,2 0 0 15,4 1 0-15,2-4 0 0,3 1 0 0,1-2 0 0,3 1 0 0,0 1 0 16,1-2 448 0,1-1 96-16,-1 4 16 0,2-3 0 0,-1 1 384 15,-1 2 80-15,0 3 0 0,0 0 16 0,-2 2-48 0,-1 3-16 0,-2 3 0 0,0 2 0 0,0 4-256 16,-1 1-48-1,3-4-16-15,0 2 0 0,2 2-368 0,2-1-80 0,2-2-16 0,2 1 0 0,2 1-192 16,2 0 0 0,2 1 0-16,0 1 0 0,3 0 0 0,0-1 0 15,1 1-192-15,0 1 192 0,-1-3-304 0,0 3 48 0,1 0 16 16,-1 1 0-16,-1 3 240 0,0 2 0 0,-1 0 0 0,-1-3 0 16,1 1 192-16,-4-1-192 0,2 0 192 0,-2 5-192 0,-1 1 320 0,-2 1-32 15,0-5-16-15,-1 3 0 0,-3 8-272 0,-1 1 0 16,0 1 0-16,-1-1 0 0,0-1 0 0,1-5 0 15,0-2 0-15,0-3 0 0,1-6 0 16,1-1 0-16,0 0 0 0,2 1 0 0,0-9 0 0,1 3 0 16,0-3 0-16,2 2 0 0,-1-2 128 0,1-3-128 0,0-1 0 31,-1-1 0-31,1 0 304 0,-1-1 0 0,-1 0 0 16,-1 3 0-16,1-4-176 0,-3 4-128 0,1 0 144 15,-3 2-144-15,0 1 128 0,-1 3-128 0,-2 1 0 0,1 1 0 16,-1 1 128-16,1-2-128 0,1 2 0 0,0-1 0 15,2-1 0-15,1 1 0 0,2-1 0 0,0-2 0 16,1-2 0-16,0 0 0 0,0 3 0 0,1-7 0 16,-1 1 0-16,0 0 0 0,0 0 0 0,-1-1 0 15,0-2 0-15,-1 0 0 0,0 4 0 0,-2 0 0 0,1 5 0 16,-2-1 0-16,0 1 0 0,1 1 0 0,-1-2 0 16,0 2 0-16,0 1 0 0,0-5 0 0,1 0 0 0,2-2 0 15,-2 0 0-15,1-1 0 0,0-1 400 0,1-2-16 16,-1 0 0-16,1 0 0 0,-1 0 384 0,2-2 64 15,0 1 0-15,-1-1 16 0,2 0-480 0,0-2-112 16,0-2 0-16,2 2-16 0,-1-2-240 0,1 0 0 16,2 1 0-16,0-4 0 0,1 1 0 0,0 1-128 15,0 1 128-15,1-2-208 0,0-1-16 0,1 2 0 16,1-1 0-16,-1 2 0 0,1-3 224 0,0 2 0 16,1-1 0-16,1-1 0 0,1 2 0 0,0-1 0 0,3-1 0 15,-1 2 0-15,2-3 384 0,0 2-16 0,1-2-16 16,0 2 0-16,0-2-352 0,3 2 144 15,4-4-144-15,0 2 0 0,-6-2 0 0,4 2 0 0,2 0 0 0,2-2 0 16,-4-1 160-16,4 2-160 0,6-1 128 0,2-1-128 16,2 2 224-16,1-1-32 0,0-1-16 0,2 2 0 15,3-2-176-15,2 1 0 0,3 1 0 0,-2-3 0 16,1 2 0-16,0-1 0 0,2 2 0 0,2 1 0 16,-7 4 0-16,2-2 0 0,2 2 0 0,0 2 0 0,-2-2-128 0,2-1-16 15,1 0 0-15,2-3 0 0,6 0-112 16,-3 0-32-16,-4 0 0 0,-5 0 0 0,2 0 144 0,3 0 144 15,3-3-208-15,4 0 80 16,5-1-368-16,-1-2-64 0,-9 0-16 0,0 2 0 0,3-1 400 0,4 1 176 16,4 2-160-16,-2 0 160 0,-4-1-144 0,0 0 144 15,1 0-128-15,-3 0 128 0,-11 1 0 0,3 0 0 16,4 0 0-16,3-1 128 0,0 2-128 0,2-1 0 16,3-2 0-16,0-1 0 0,-5 0 0 0,4 0 0 15,4-1 0-15,2 2 0 0,5-2-160 0,0 0-96 16,1 0-32-16,0 2 0 15,1-6-352-15,1 4-80 0,2-3-16 0,0 3 0 0,-4 2 528 0,0-4 208 16,4 0-176-16,-4 2 176 0,0 0 0 0,-2-1 0 0,-1 0-128 0,-2 1 128 16,0-3 0-16,-1 2 0 0,-7 1 0 0,3 0-144 15,2 0 144-15,0-3 0 0,-3 3 0 0,3 0 128 16,3-1 32-16,4 4 16 0,-1-1 0 0,1 1 0 16,2 2 80-16,7-1 32 15,3-4 0-15,4 2 0 0,1 1-480 0,-1 1-112 0,1 1-16 0,-4-2 0 31,-6 3-1488-31,-4-2-304 0,-1 0-64 0,-2 0-16 0,-3 2 1088 0,0 0 208 0,0 0 64 16,-3 2 0-16,-2-2 688 0,0 0 144 0,-5 0 0 0,0 0 0 0,2 2 192 16,-2 0 0-16,-8 1 0 0,0-3 0 0,-2 1 656 0,0 1 128 15,-2-2 32-15,-4 0 0 0,-3 0-688 0,3-2-144 16,7 1-32-16,4-2 0 16,0 3-800-16,0-4-176 0,-2 4-16 0,-2-3-16 15,1 0-832-15,0 0-160 0,0 0-48 0,-5-1 0 16,-6 4 416-16,-1 2 80 0,-5 0 0 0,-3 1 16 0,-1 0 1536 0,-5 1 304 15,-4 2 64-15,-2-2 16 0,-3-2 1232 0,-1 1 240 16,-2 1 48-16,-2-2 16 0,1-2-1024 0,-1 1-208 16,0 2-32-16,-1-3-16 0,2 0-592 15,1 0-192-15,0 0 128 0,1 0-128 16,0 0-384-16,1-3-144 0,2 3-32 0,2-1 0 16,0 1-832-16,3-2-160 0,-1 2-48 0,-2 2 0 15,0-2 640-15,-2 1 128 0,1 2 32 0,-3-3 0 0,-3 2 1168 0,-1-2 224 0,0 0 48 0,-2 1 16 16,0 2 496-16,-3-3 112 15,2 0 16-15,-2 0 0 0,1-3 432 0,0 2 80 0,-1-1 32 0,0-1 0 16,0 0-160-16,-1-1-48 0,1-2 0 0,1-1 0 16,-1-2-928-16,1-3-192 0,1 5-48 0,-1-3 0 15,2-5-96-15,1-3-32 0,0-2 0 0,-1-5 0 0,-1 2 96 0,0-2 16 16,-1-6 0-16,0-1 0 16,-1-6-208-16,1-7-32 0,1-2-16 0,0-6 0 0,2-2-176 0,2-1-144 15,0-1 144-15,2-3-208 0,2-3 208 0,-1 3 0 31,1-6 0-31,-1 3-144 0,-2 5 144 0,0 5 0 16,-2 0 0-16,3-4 0 0,-3-4 0 0,1-2 192 0,1 3-32 0,-2 0-16 0,-1 2 464 0,0 5 96 16,0 2 0-16,-3 7 16 0,1-1-48 0,-2-1-16 15,-1 2 0-15,0-2 0 16,0 3-464-16,0 1-192 0,0 1 128 0,-1 0-128 16,1 4-240-16,0 2-128 0,0 3-16 0,0-2-16 15,0 2-560-15,0 1-96 0,-2 1-32 0,2 3 0 16,-1 1 0-16,0 0 0 0,0 2 0 0,-2 2 0 31,1 0 544-31,-2 4 96 0,-1 0 32 0,-1 2 0 0,-2 1 576 0,1 1 112 0,1 2 32 0,-2 2 0 0,2-1 448 0,0 4 80 0,0-3 32 0,1 3 0 31,2 1-432-31,0 0-96 0,2 0-16 0,-1 2 0 16,1 2-544-16,0-2-112 0,0 4-32 0,-2-2 0 16,-2 2-576-16,0 0-112 0,-2 2-32 0,-3-1 0 15,0 4 224-15,-2-1 32 0,-3 2 16 0,-1 0 0 0,0 4 560 0,-3-1 128 16,-1-2 128-16,2-1-208 0,0 1 208 0,1-1 0 15,1 0 0-15,0-2 160 0,1-2-160 0,2 2 0 16,-4 0 144-16,3 1-144 0,0-2 0 0,-2 0 144 16,1 0-144-16,-2 1 0 0,0 2 0 0,-5-3 0 15,1 3 0-15,-2-2 0 0,-3-2 0 0,-1-2 0 16,-3 1 0-16,-2-2 0 0,-3 1 0 0,-1-5 0 16,-2 2 0-16,-4-1 0 0,-5-1 176 0,-6-1-176 15,-5 1 160-15,-6-1-160 0,-4-3 240 0,-3 0-48 0,4 2-16 16,-4-3 0-16,-5-2 16 0,-5-1 16 0,-6 1 0 15,-3 2 0-15,6 1-16 0,-7 3-16 0,-4 2 0 16,-4-2 0-16,0 2 448 0,-3 1 80 0,-2 3 32 0,-1 0 0 16,0-3 272-16,-2 3 48 0,0 0 16 0,2 0 0 15,3 0-832-15,3-3-240 0,2-2 0 0,6 1-14768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6:09:18.25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1650 6372 31327 0,'1'-2'2784'0,"1"0"-2224"0,1 0-560 0,-1 2 0 0,-1 0 336 0,2 0-32 0,2-4-16 0,1 4 0 16,1-2 816-16,1 2 176 0,-2 2 16 0,-1 2 16 0,-3 2-816 0,0 1-176 0,-1 5-16 0,-1-1-16 0,0 4-112 0,1 1-32 0,2 2 0 0,0 4 0 0,2 3 96 0,2 4 16 15,1 3 0-15,2 5 0 0,1 5 0 0,0 2 0 16,2 10 0-16,-2-7 0 0,-4 1-96 0,-1-5-16 16,-3-1 0-16,-2-11 0 0,0-5-144 0,-2 2 0 15,-3 10 144-15,-4 6-144 0,-3 2 0 0,-2 1 0 0,0-3 0 16,-2-4 0-16,0-2 0 0,0-8-192 15,2-5 192-15,0-4-192 16,2-2-1344-16,1-6-288 0,3-3-48 0,1-4-14336 0</inkml:trace>
  <inkml:trace contextRef="#ctx0" brushRef="#br0" timeOffset="539.51">1718 6315 17503 0,'-4'-6'768'0,"0"0"176"0,2 0-752 0,2-1-192 15,1 5 0-15,0-2 0 0,0 1 432 0,1-4 48 16,1-1 16-16,0-3 0 0,1-2 112 0,-2 3 32 16,0 2 0-16,-2 4 0 0,0-2 1216 0,-2 1 256 0,-2 4 64 0,-1 1 0 15,-1-3-224-15,0 6-32 16,-1-3-16-16,0 0 0 0,2 1-912 0,2 1-176 0,0-2-48 0,3 0 0 16,3 0-528-16,0 3-112 0,5-3-128 0,3-3 176 15,4 3-16-15,2 0 0 16,3-2 0-16,3 1 0 0,0 2-16 0,3-1 0 0,1 0 0 0,1 0 0 0,1 2-144 15,-1-2-176-15,-2 0 48 0,-1 3 0 16,-2 0 128-16,-2 4 0 0,-1-1 0 0,-5 4 0 0,-1 2-176 0,-5 2 0 31,-1 3 0-31,-4 3 0 0,-3 4-432 0,-2-1-96 0,-2 0 0 0,-2 1-16 0,1-2 400 0,-2 0 96 16,0 1 16-16,1-1 0 0,0-4 208 0,0 2 0 16,2-1 144-16,-2-3-144 0,1-3 192 0,-1 2-64 15,0-2-128-15,-2-4 192 0,0 1-192 0,-1-1 0 16,-3 1 128-16,-2-4-128 15,-3 3 288-15,-1-2 16 0,-3-1 0 0,-2 3 0 0,-2-4-112 0,0 1-32 16,-4-1 0-16,0 1 0 0,-3 0-160 0,-2-2 0 0,2 0 0 0,1-4-176 31,2 0-848-31,3 0-160 0,3 2-32 0,3 0-14592 0</inkml:trace>
  <inkml:trace contextRef="#ctx0" brushRef="#br0" timeOffset="1187.94">2898 5970 1839 0,'-8'0'160'0,"0"1"-160"0,1 2 0 0,2-3 0 0,3 2 3888 0,0-2 736 0,1 4 160 0,-3-3 16 0,-3 4-4624 0,-3 1-944 0,0 4-176 0,-2-2-32 0,1 0 656 0,0 1 144 0,-2-2 32 16,2 2 0-16,-1 1 528 0,-2-1 128 0,-2 1 0 0,-4-1 16 0,0 1 1200 0,-1 3 224 15,-2-1 48-15,-2 2 16 0,2 0 432 0,-5 5 96 16,-1 5 16-16,-3 3 0 0,1 5-784 0,0-1-160 16,0 3-16-16,4 0-16 0,2-1-944 0,-1 2-176 15,0 6-32-15,-1 1-16 0,3 2-224 0,2 6-32 16,0 2-16-16,2 3 0 0,3 2 64 0,3 0 16 15,2-3 0-15,1-3 0 0,1 2-96 0,4-2-128 16,1-6 176-16,2 3-176 0,3 1 0 0,1-2 0 0,4 1 0 16,2-7 0-16,0-2 0 0,3-7 0 15,2-1 0-15,2-5 0 0,2-2 0 0,1-1 0 16,3-5 0-16,2-2 0 0,-1-2-416 16,3-3-32-16,2-1-16 0,1-3-11760 0,0-1-2336 0</inkml:trace>
  <inkml:trace contextRef="#ctx0" brushRef="#br0" timeOffset="1834.94">2780 6502 33167 0,'-1'-4'2944'0,"-1"2"-2352"0,2-1-464 0,0 3-128 0,0 3 1232 0,0-3 240 0,0 0 32 0,-1 0 16 0,1 0-960 0,0 3-192 16,0 6-48-16,0-9 0 0,3 28 16 0,-1-8 0 0,0 5 0 0,2 3 0 0,1 5-336 0,1 1 144 0,2 7-144 0,-1-4 0 0,1 1 0 0,-1-3 0 0,0-3 0 0,0-3 0 0,-1-1 160 0,-1-3-160 0,1 1 128 0,-2-1-128 0,-1-3 0 15,0-2 0-15,-2-2 0 0,0 1 0 16,1-7 0-16,-1 0 0 0,0-2 224 0,1-2-64 16,1-2 112-16,1-1 32 0,-1-5 0 0,4 0 0 0,-1-3-128 15,2-3-32-15,2-4 0 0,1 0 0 0,2-4-144 16,0-2 0-16,0-3 0 15,-1 0 128-15,-1 0-128 0,0-2 0 0,0 3 0 0,-1 6-176 0,0 2 32 0,-2 8 0 16,-1 4 0-16,-1 4 0 0,0 4 144 0,-2 2 0 16,0 2 0-16,0 1-128 0,-1-1 128 0,1 0 144 15,1 4-16-15,0-1-128 0,2-1 128 0,2-2-128 16,1-2 0-16,1-2 0 0,3-1 0 0,-1-3 0 16,2-3 0-16,0-3 0 0,-2 0 288 0,1-2-48 15,2-2-16-15,-1-6 0 16,1 0 96-16,0-2 0 0,0-3 16 0,-2-2 0 0,1-2 16 0,-4-3 0 0,0 0 0 0,-1-5 0 15,-3 1 32 1,-1-6 0-16,1 1 0 0,-2-1 0 0,-1-3-192 0,0 0-16 0,1-2-16 0,-1 1 0 16,1-1-160-16,0 3 0 0,1 1 0 0,-1 1 0 15,2-2 0-15,1 5-144 0,-1 2 144 0,-1 4 0 16,2 1-320-16,-2 5 64 0,0 2 0 0,0 3 0 31,0 2-256-31,1 0-64 0,-1 4 0 0,-1 0 0 16,1 0-512-16,0-1-128 0</inkml:trace>
  <inkml:trace contextRef="#ctx0" brushRef="#br0" timeOffset="2208.65">3592 6796 41471 0,'-6'3'1840'0,"1"-2"368"0,1 1-1760 0,2-2-448 16,3 0 0-16,2 0 0 0,-1 0 288 0,3 0-32 0,2 0 0 0,6-2 0 0,3 1-384 0,1-2-96 0,3 1-16 0,1 0 0 0,1 2 240 0,0 0 0 0,2 0 0 0,1 0 0 0,1 2-192 0,-3-2-64 0,1 2 0 15,-3-2 0-15,-2 0-1104 0,-1 0-240 0,-2-2-32 0,-3 2-9424 16,-1-2-1872-16</inkml:trace>
  <inkml:trace contextRef="#ctx0" brushRef="#br0" timeOffset="2447.92">3535 6999 45151 0,'-5'5'2000'0,"2"-1"416"0,0-1-1936 0,4 1-480 0,2-1 0 0,2-1 0 15,2-1 0-15,3 4-288 0,6-1 32 0,6 2 16 16,7 0-400-16,6-5-96 0,2 2-16 16,0-4 0-16,-1-2-1200 0,1-3-240 0,1 0-48 0</inkml:trace>
  <inkml:trace contextRef="#ctx0" brushRef="#br0" timeOffset="2896.05">4654 6619 24879 0,'-5'0'2208'0,"2"0"-1760"0,0 3-448 16,2-3 0-16,0 0 2160 0,0 1 336 15,-4 2 80-15,-3 0 16 0,-2 2-1552 0,-1 1-304 0,-2 1-64 0,-1 0-16 16,-1 2-304-16,0-2-64 16,-1 2-16-16,-1 1 0 0,-3-1-272 0,-2 4 0 0,-2-1 0 0,1 1 0 15,-3-1 0-15,-1 2 128 0,2 0-128 0,1 2 0 16,6-3 128-16,3-3-128 0,4-3 0 0,4-1 0 16,3-1 800-16,3-1 48 0,3-2 16 0,3 2 0 15,1-4-672-15,4 3-192 0,1-3 0 0,4 1 128 16,1 1-128-16,3 0 0 0,-1 0 0 0,3 1-128 0,1 0 128 15,2 0 0-15,1 0 0 0,-1 1 0 0,2 1-208 16,-1-1 32-16,0-1 16 0,-4 4 0 16,-3-5-320-16,-1 4-64 0,-4-2-16 0,-3 2 0 15,-1 0 112-15,-4 1 32 0,0-1 0 0,-2 1 0 16,0 2 656-16,-1 1 128 0,-2-2 16 0,-1 4 16 0,-1-1 208 0,-3 0 32 16,-2 4 16-16,-3-3 0 0,1 4-336 0,-4-4-80 15,1 1-16-15,-2 0 0 0,-2 2-224 0,-2 1 144 16,-2 0-144-16,-2-2 128 0,3 1-128 0,-2-2 0 15,-1 2 0-15,-2-1 0 0,2-2-272 0,1-2-48 0,2-1 0 16,3-5 0 0,4 0-1184-16,1-4-240 0,2-2-48 0,3 0-14352 15</inkml:trace>
  <inkml:trace contextRef="#ctx0" brushRef="#br0" timeOffset="3381.16">4950 6811 14735 0,'-4'4'1312'0,"-1"-1"-1056"0,0 0-256 0,0 1 0 0,3-2 6176 0,1 2 1184 0,-2 2 224 0,-2 3 48 0,-2 1-6288 0,-4 6-1344 0,0 3 0 0,-2 2-320 0,2 2 160 16,1-1 32-16,2 0 0 0,0 3 0 15,2-3-880-15,2 0-160 0,2 1-48 0,0-4 0 0,2 2 720 0,0-3 144 0,2 0 32 0,0 1 0 0,1-4 1152 0,-1-2 256 16,2 0 32-16,1-6 16 0,0-1-528 0,1-1-96 16,1-1-32-16,2-4 0 0,1 0-192 0,0-2-32 15,1 0-16-15,3-4 0 16,0-4-240-16,2-2 128 0,2-4-128 0,0-2 0 0,2 1 0 0,-1-1-320 0,-1-3 64 16,-1 1 0-1,-3 1 48-15,0-1 16 0,-1-1 0 0,0-1 0 0,-2 0 192 0,-3 3 0 16,0 3 0-16,-3 3 0 0,-1 3 0 0,-2 4 0 0,-1 1 0 0,-1 3 0 31,1 0 0-31,-2 2 256 0,1 2-48 0,1-2-16 0,1 2-64 0,-1 0 0 0,0 1-128 0,2 0 192 16,0 0-192-16,2 2 0 0,-1 0 0 0,1 2 0 15,0 2 208-15,0-1 0 16,-1 6 0-16,-1-2 0 0,0 1-80 0,-1 0-128 16,-1 3 176-16,-1 3-176 0,0 0 240 0,-1-1-64 0,0 4-16 0,0-3 0 0,0-3-160 15,1 0 0 1,-2 0 144-16,2-2-144 0,2-3-208 15,-1-1-112-15,1-3-32 0,1-1 0 16,0-1-1216-16,1-5-240 0,0 0-48 0,1-2-15104 16</inkml:trace>
  <inkml:trace contextRef="#ctx0" brushRef="#br0" timeOffset="3812.92">5479 6843 38703 0,'-4'3'3440'0,"0"0"-2752"0,-1 4-560 15,2-1-128-15,4 0 1632 0,2-2 288 0,-1 2 64 0,2 6 16 0,1 8-2368 0,2 5-464 0,2 3-112 0,2 1-16 0,-1-1 672 0,1-2 128 0,0-1 32 0,-2-3 0 0,0 0-448 0,-2-6-64 0,-2 0-32 16,-1-1 0-16,-2-5-80 0,-1-1-16 15,-1-2 0-15,0-3 0 0,-1-2 1008 0,0 1 192 0,0-6 32 0,-1 1 16 16,1-2 160-16,1-3 48 0,0-6 0 0,1 1 0 0,2-3-432 0,2-5-64 16,2-2-32-16,3-5 0 0,1-3-160 15,3-1-224-15,-1-1 48 0,4-2 16 16,-1-1-288-16,0-1-48 0,0 3-16 0,1 4 0 16,-1 6 128-16,-1 2 0 0,-1 7 16 0,-2 3 0 0,0 7 752 0,-1 2 160 15,2 4 32-15,-1 1 0 0,1 4 64 0,-1 2 0 16,0 3 16-16,2 1 0 0,-2 0-256 0,2 2-48 15,-1 2-16-15,1 1 0 0,0-2-336 0,-2 1 0 16,2 2 0-16,-2-1 128 0,0 2-128 0,2 1 0 16,-2-1 0-16,2 1 128 0,-2-1-128 0,2 1 0 0,-2-5 0 15,-1 1 0-15,1-2 0 0,-4 0 0 0,2-2 0 16,-2 1 0 0,-1-3-512-16,-1-1-64 0,-1 0 0 0,-1-4-18224 0</inkml:trace>
  <inkml:trace contextRef="#ctx0" brushRef="#br0" timeOffset="4461.87">6791 6151 17503 0,'-9'0'1552'0,"2"-3"-1232"0,0 1-320 0,3 0 0 0,1 2 3936 0,3 0 736 0,0 0 128 0,-1-2 48 0,-1 1-3600 16,-2 1-720-16,0-3-144 0,1 3-16 0,-1 0-368 0,1 3 0 0,1-2-192 0,-1 4 64 0,0 2 288 0,-1 3 64 0,0 5 16 0,-1 4 0 0,-1 7 320 0,-1 5 64 0,-2 7 16 15,1 3 0-15,-2 3-64 0,0 3 0 0,-1 1 0 0,1 1 0 16,2 4-240-16,1 1-48 0,1 6-16 16,2-1 0-16,1 2-96 0,3-5-32 15,3-1 0-15,-1-8 0 0,1-6-144 0,-1 3 0 0,5 13 0 0,-2 2 0 16,1-2-320-16,-1-2-112 16,-3-7-16-16,1-5 0 15,-5-2-1136-15,-1-9-224 0,-1-1-48 0,-3-1-16 0,-1-3-592 0,-1-1-112 0,0-6-32 0,0-3-10000 16</inkml:trace>
  <inkml:trace contextRef="#ctx0" brushRef="#br0" timeOffset="5299.73">7233 6666 43311 0,'-3'-3'3840'0,"2"-2"-3072"0,1 3-608 0,1 2-160 0,0 0-272 0,1 0-96 0,-2 2-16 0,1-2 0 0,0 2-32 0,-1 4-16 0,1 3 0 0,1 5 0 15,0 5 16-15,0 5 0 0,3 2 0 0,0 0 0 0,2 2 240 0,0 3 176 16,0 0-208-16,2-1 80 0,0 1 592 0,-1-3 128 15,1 1 32-15,-2-5 0 0,1-1-176 0,-1-1-16 0,2 0-16 0,0-5 0 16,-2 1-96-16,0-5-32 0,2-4 0 0,-3-2 0 16,2-2-128-16,-1-3-32 0,3-4 0 0,1 0 0 15,3-8-128-15,-1-1 0 0,5-3 0 0,-2-6 0 16,2-2 0-16,0 1-176 0,-1-5 48 0,-1-2 0 16,-2-1-208-16,-2 1-48 0,-1-1 0 0,-1 7 0 0,-1 1 240 15,-3 8 144-15,-1 4-192 0,0 5 192 0,-3 4 0 16,2 6 224-16,-2 4-16 0,1 3 0 15,1 5 48-15,-1 2 16 0,2 5 0 0,-1 1 0 0,1 1-112 16,0-1-32-16,-2-4 0 0,2-2 0 16,2 1-128-16,-2-5 0 0,2 2 0 0,0-4 128 0,2-2-128 0,-2-2 0 15,2-1 0-15,-1-3 0 0,0-2 128 0,1-2-128 16,-2-2 128-16,2-2-128 0,0-4 304 0,2-2-32 16,0-3 0-16,1-1 0 0,-1-2 192 0,2-1 48 15,-1-2 0-15,2-5 0 0,1-3-368 0,-1-1-144 16,0-5 128-16,-2 0-128 0,2-1 128 0,-2 0-128 0,-1-3 0 15,1-2 128-15,-1 3-128 0,-3 4 0 16,1 1 0-16,-2 7 0 0,-2 1 0 0,0 5-320 0,0 6 48 16,-4 4 16-16,1 0-128 0,-1 3 0 0,-1 3-16 0,0-1 0 31,-1 1-320-31,1 0-64 0,0 0-16 0,1 0-18416 0</inkml:trace>
  <inkml:trace contextRef="#ctx0" brushRef="#br0" timeOffset="5743.39">8223 6760 42383 0,'-5'5'3776'15,"1"4"-3024"-15,3-3-608 0,1-2-144 0,0 1 256 0,-1 2 32 0,-2 3 0 0,-1 11 0 0,-1 3-288 0,-3 4 0 0,1 3 0 0,1-3 0 0,-2-3-176 0,1-3-32 0,1 1-16 0,1-5 0 16,0-2-400-16,1-2-80 0,1-2 0 0,2-2-16 0,1-1-1008 0,1-6-192 0,1 0-32 0,0-1-8704 15,1-4-1744-15</inkml:trace>
  <inkml:trace contextRef="#ctx0" brushRef="#br0" timeOffset="5921.01">8362 6347 41471 0,'-3'0'3680'0,"1"0"-2944"0,-1 0-592 0,3 3-144 32,0-3 1248-32,1 1 224 0,2 1 32 0,-1 1 16 15,3 3-2512 1,3 0-496-16,-2-1-112 0,1 4 0 0,2 1 1200 0</inkml:trace>
  <inkml:trace contextRef="#ctx0" brushRef="#br0" timeOffset="7697.96">8483 6711 22111 0,'-1'2'1968'0,"-1"-2"-1584"0,1 0-384 0,1 0 0 0,0 0 2032 0,0 0 320 0,0 0 64 0,0 4 16 0,1-2-1984 0,1 2-448 0,1 2 0 16,1 1 0-16,1 2 192 0,1 6 80 0,-1 1 16 0,1 0 0 0,-1 1 560 0,-1-1 112 0,0 2 32 0,-2 1 0 0,-2-2-512 0,-1 0-96 16,-2 1-32-16,-2-4 0 0,-1 3 32 0,0-4 16 0,-1 0 0 0,-2-2 0 15,3-1-176-15,-2-4-32 0,2 0-16 0,-1-2 0 16,3-2 32-16,2-2 16 0,0-2 0 0,2-2 0 15,0-2 48-15,2 0 16 0,1-7 0 0,1 1 0 16,3-4-288-16,0-5 0 16,1-3-176-16,2-1 176 0,1-3-176 0,2-4 176 0,0-3-160 0,1-2 160 15,-2 3-144-15,1-1 144 0,-2 5-128 0,0 8 128 16,-1 6 0-16,-2 5-128 16,1 6 128-16,0 4 0 0,-1 1 144 0,2 2 112 0,3 4 32 0,1 3 0 0,4-3-80 15,0-1-16-15,2 4 0 0,0-3 0 0,1 3-192 0,-1 0 0 16,-1 4 0-16,-2-2 0 0,-1 6 0 15,-4 5 0 1,0 1 0-16,-4 3 0 0,-2 0 0 0,-4 1 0 16,-2 1 144-16,-2 1-144 0,-1-1 0 0,-2 1 0 0,1-1 0 0,-1-2 0 0,0-1 0 0,0 0 0 15,0-3 128-15,1-5-128 0,2-2 0 0,0-3 0 16,1-2 0-16,1-4 0 16,3-3-1568-16,-1-3-288 0</inkml:trace>
  <inkml:trace contextRef="#ctx0" brushRef="#br0" timeOffset="7935.59">9351 6287 39615 0,'-5'10'3520'0,"-1"-1"-2816"16,-1 1-560-16,4 1-144 0,0-3 1152 0,3 1 192 0,0 3 32 0,-2 8 16 0,-1 11-1392 0,-2 11-128 0,2 11-112 0,-3 4-16 0,1 2-64 0,-2-1 0 0,1 2-16 0,-1-10 0 0,-1-3 112 0,1-5 32 16,1-3 0-16,0-5 0 0,-1 0-96 0,1-8-16 15,1 0 0-15,0-4 0 16,-1-1-1040-16,1-5-192 0,-2-4-64 0,1-2-14896 0</inkml:trace>
  <inkml:trace contextRef="#ctx0" brushRef="#br0" timeOffset="8111.5">8944 6577 39615 0,'5'2'3520'0,"-3"-2"-2816"0,1 0-560 0,-1 0-144 16,2 0 1552-16,2 2 288 0,3-2 48 0,3 2 16 15,8-2-1904-15,10 2-160 0,11 0-144 0,4-4-16 16,2 0-352-1,-1 0-64-15,1-2-16 0,-1-2-12208 0,1 0-2448 0</inkml:trace>
  <inkml:trace contextRef="#ctx0" brushRef="#br0" timeOffset="8488.79">9534 6849 23951 0,'-1'2'2128'0,"-1"0"-1696"15,2-2-432-15,0 0 0 0,0 0 3072 0,2 0 512 16,-1 3 128-16,1-3 0 0,3 1-2832 0,3 1-576 16,0 1-112-16,3-3-32 0,2-3-160 0,3 3 0 15,0-3 0-15,4 0 0 16,1-1-544-16,0 1 16 0,1-4 0 0,0 1 0 0,2-2 528 0,-1 0 0 16,1 0 0-16,-1-5 0 0,-3 3 448 0,-1 0-16 0,-3-1 0 15,-3 1 0-15,0 0-176 0,-5 2-48 0,0 0 0 16,-5-2 0-16,-1 2 64 0,-4-2 16 15,-1 0 0-15,-5-1 0 0,0 4-288 0,-5-3 0 0,-3 3 0 0,-2 1 0 16,-3 3-320 0,-2 3-112-16,-1 1-16 0,-4 4-16 0,1 5-96 15,-1 2-16-15,-2 4 0 0,-1 4 0 0,3 1 576 0,2 2 0 16,6 5 0-16,3-2 0 0,3-2 496 0,3 0 144 0,4 0 48 0,-1 2 0 16,3 3-112-16,0-2 0 0,2 2-16 0,0-3 0 0,1-2-560 15,2 1-192-15,0 1 0 0,2-4 0 16,1 0-512-16,1-3-112 0,4-3-16 0,1-6 0 15,3 0-1024-15,2-5-192 0</inkml:trace>
  <inkml:trace contextRef="#ctx0" brushRef="#br0" timeOffset="8883.52">9990 6988 43311 0,'-6'26'1920'0,"1"-10"384"16,0-3-1840-16,1-1-464 0,3-6 0 0,1 0 0 0,1 0-448 0,-1 4-176 0,2 7-32 0,-2 7-16 0,1-2-960 0,1-2-192 0,1-4-32 0,-1-1-16 0,1-5-208 15,0-4-32-15,0-2-16 0,-1-4 0 16,0-3 1040-16,0-1 224 0,1 1 32 0,-1-6 16 0,2-1 3008 0,-2 0 608 0,2-6 112 0,0 0 32 15,1-2-672-15,-2-5-128 0,1 5-32 0,1-8 0 16,0-1-1200-16,0-6-240 0,1-1-48 0,0-5-16 0,2 1-352 16,-2-1-80-16,0 0-16 0,-1 3 0 0,-1 2-160 15,-1 5-224-15,1 2 48 0,0 7 16 0,-2 4-32 16,2 6 0-16,-2-1 0 16,2 5 0-16,0 2 192 0,1 3 0 0,0 1-144 0,2 4 144 15,2 0-240-15,1 4 32 0,3 2 0 0,2 0 0 0,2 2-96 0,3 1-16 16,1-1 0-16,3 2 0 0,2-2 80 0,-3-3 16 15,1-2 0-15,-1-1 0 16,-1 3-288-16,1-3-48 0,-2 0-16 0,-2-2 0 16,1 2-1600-16,-2-2-336 0</inkml:trace>
  <inkml:trace contextRef="#ctx0" brushRef="#br0" timeOffset="9532.35">9838 5545 35007 0,'-5'0'3120'0,"1"2"-2496"15,3-2-496-15,2 3-128 0,2-3 576 0,-1 1 80 0,2 4 32 0,1 0 0 0,5 3-688 0,2 2-176 0,7 3-16 0,2 5 0 0,2-2 384 0,3 4 80 16,4 4 16-16,2 2 0 0,4 3-288 0,2 8 0 0,2 0 128 0,-2 4-128 0,-2-1 0 16,0 1 0-16,1 3 0 0,0 6 0 0,0 0 192 0,0 2-32 15,2 4 0-15,0-2 0 0,3 6 256 16,-1-3 48-16,-3-1 16 0,2-2 0 0,-4 0-48 0,-3-3-16 16,-4-4 0-16,-3-2 0 0,-4 11-224 0,-5-5-64 15,-3 0 0-15,-4-7 0 0,-5 1-128 0,-3 2 0 16,-2 6 0-16,-4-6 0 0,1-3 0 0,-6 2 0 15,-2 3 0-15,-5-2 0 0,0-2 0 0,-3-7 0 16,-1-3 0-16,-3-3 128 0,-2-3 192 0,-5-1 16 16,-3 0 16-16,-4 0 0 0,0-6-352 0,-1-5 0 0,-2-4 0 0,-1-5 0 31,-1-2-688-31,-5-6-48 0</inkml:trace>
  <inkml:trace contextRef="#ctx0" brushRef="#br1" timeOffset="23565.95">20849 9789 1839 0,'2'-6'160'16,"-2"-1"-160"-16,0 5 0 0,1-2 0 0,-1 4 1488 0,0 0 272 0,0 0 48 0,0 1 16 0,1-1-1488 0,-2 3-336 0,0-1 0 0,-3 2 0 0,0-1-1056 0,1-3-224 0,0 3-32 0,1-3 32 0,-1 0 5024 0,1 0 1008 0,0 0 208 0,1-2 64 15,-1 1-624-15,1-2-128 0,-1-1-32 16,1-1 48-16,0 2-2432 0,0-3-496 0,-2-1-80 0,2 1 0 16,-2 2-1008-16,1-2-272 0,-2 3 0 0,1-4 128 15,-4 4-128-15,0-2 0 0,-2 1 0 0,-1 2 0 16,-2 0 0-16,0 0 0 0,-2 2 0 0,-1 0 0 16,-2 0 0-16,-2-3 0 0,1 3 128 0,-2 0 0 15,0 0 64-15,-1-1 32 0,0 1 0 0,0-2 32 16,0 0-128-16,1 0-128 0,2-2 192 0,-1 2-48 15,-2-4-144-15,0 2 0 0,0-1 0 0,0 1 0 16,0 0 0-16,0 4 0 0,0 0 0 0,0 0 0 16,-2 3 0-16,-1 2 0 0,2 0 0 0,-3 1 0 0,3 0 0 0,0 2 0 15,-1 0 0-15,1 2 0 0,1-4 0 0,0 4 0 16,0-4 0-16,0 1 128 16,0-1-128-16,0-2 0 0,1-2 0 0,0 2 0 15,1-4 0-15,0 0 0 0,2 0 0 0,-1-4 128 0,2 4 64 0,0-4 0 16,0 2 0-16,0-2 0 0,-1 2-192 0,-1-2 0 15,1 1 0-15,1-3 128 0,0 3-128 0,0-1 0 16,1 1 0-16,0 0 0 0,0 0 0 0,2-1 0 16,-1 2 0-16,1 0 0 0,-1 2 0 0,-1-2 0 15,2 4 0-15,0-2 0 0,2 0 0 0,-1 0 0 0,-1 2 144 16,1-2-144-16,3 0 240 0,1 2-32 16,-2-2 0-16,1 0 0 0,2 2-48 0,-1 0-16 0,2-2 0 0,0 3 0 15,2-3-144-15,-1 3 0 0,2-3 144 0,-1 2-144 16,1 0 0-16,1 1 144 15,2 0-144-15,-3 1 0 0,2 1 0 0,0-1 0 0,0 2 0 0,-1-4 0 16,0 2 0-16,1 2 0 0,-3-2 0 16,0 2 0-16,1-2 0 0,-1 1 0 0,0-2 0 0,1 1 0 15,-1-1 128-15,0 0-128 0,0 0 0 0,-1 1 0 16,0-4 0-16,1 3 0 0,-3 1 0 0,0 1 0 16,1-1 0-16,0 2 0 0,-1 0 0 0,2 0 0 0,0-2 0 0,3 2 0 15,0 0 128-15,0 0-128 0,2-2 0 0,0 1 0 16,0 2 0-16,2 0 0 0,-2-4 0 0,1 4 0 15,-1-1 0-15,1 2 0 0,-1-1 0 16,1 0 0-16,-1 2 0 0,0-3 0 0,0-2 0 0,-1 2 0 16,1-3 0-16,0 4 0 0,0-1 0 15,0 0 192-15,1-2-48 0,2 2 0 0,-1 0 304 0,1 0 48 16,0 0 16-16,1 1 0 0,0-1-16 0,1-3 0 16,0 6 0-16,0 1 0 0,0 0-176 0,0-1-48 0,1 0 0 15,-3 1 0 1,1 3-272-16,-1-1 0 0,-1 4 0 0,1 3 0 0,-2-1 0 0,-1 5 0 0,-1 3 0 15,-2-2 0-15,-1 5 0 0,-1-1 0 16,0 4 0-16,1-1 0 0,-1-2 0 0,1 0 0 0,0-1 0 0,2 4-144 16,-1 2 144-16,1 5 0 15,2-4 128-15,0 3-128 0,1 2 0 0,0-3 0 16,3 2 0-16,0 2 0 0,1-5 0 0,0 1 0 0,-1-2 0 0,1 4 0 16,2 4 0-16,-1 4 0 15,1 1 0-15,-1 2 0 0,2-2 0 0,-3 0 0 16,0 2 0-16,-3-2 0 0,1 1 0 0,-3-4 0 0,0 2 0 0,-4 4 128 15,-1 9-128-15,-1 1 0 0,-2-1 0 0,0-3 0 16,-1-5 0-16,0-1 0 0,1-5-176 0,-1-2 176 0,2-3 0 0,-1 6 0 16,2 4 0-16,0-2 160 0,1 2-160 0,0-7 0 31,1 1 0-31,1-3-176 0,0-1 480 0,1 0 80 0,-1-4 32 0,1 3 0 0,-1 5-416 0,1 3 0 16,-1-1 0-16,1 0 0 0,-2 1 0 0,0-4 0 15,1-6 0-15,-2-2 0 0,0-2 0 0,0 0 0 16,-1-2 0-16,-2-2 0 15,2 1 0-15,-1 0 0 0,0-3 0 0,1 2 0 0,0 1 0 0,1-1 0 0,1 3 0 16,1-1 0-16,0 2 0 0,2 1 0 0,0-3 0 0,1-1 0 31,1 0 0-31,0-3 0 0,1-2 0 0,-1 3 0 0,0-1 0 0,1-5 0 16,0-1 0-16,-1 3 0 0,0 4 0 0,2 5 0 0,-2-2 0 0,-1-6 0 16,0-2 0-16,0-1 0 0,-1-5 0 0,-2-2 0 15,2 0 0-15,-2 0 0 0,1-1 128 0,1 1-128 16,-2-2 304-1,1 1 16-15,1-3 16 0,-1 1 0 0,2-2-336 0,2 0 0 16,-1-1 0-16,0 0 0 16,2 0 0-16,-1 1 0 0,2-1 0 0,-2-1 0 0,1 4 0 15,-2-6 0-15,1 2 0 0,0-3 0 0,0 6 0 16,-1 1 0-16,2 0 0 0,-1 2 0 0,-1-1 0 16,1 1 0-16,-2-4 0 0,1 0 0 0,-2-1 0 0,-1 0 0 15,2-2 0-15,-1 2 0 0,0-2 0 0,-1 3 0 16,-1-1 0-16,1 0 0 0,-1 2 0 0,-1 0 0 15,3 1 0-15,0-2 0 0,0 4 0 0,1-3 0 16,0 0 0-16,1 2 0 0,1 2 0 0,2-1 0 16,0-3 0-16,1-2 0 0,0 3 0 0,-2-4 0 15,2 1 0-15,-1-1 0 0,-1 1 0 0,-1-1 0 0,0-5 0 16,0 3 0-16,-1 1 0 0,0 1 0 0,0-2 0 0,-1 2 0 16,2-3 0-16,-2-2 0 0,1-2 0 0,0-2 0 15,0 4 0-15,1-4 0 0,0 0 0 16,1 0 0-16,0-4 0 0,1 2 0 0,2-2 0 0,0-2 0 15,3 0 0-15,0 0 0 0,2 0 0 0,0-1 0 16,1-1 160-16,-1 4-32 0,3 0-128 0,-3 2 192 16,-1 1-192-16,1 1 0 0,-1 0 128 0,2 0-128 15,2 0 0-15,1 0 0 0,0 0 0 0,-2 1 0 16,2 1 0-16,-1 2-160 0,-2-4 160 0,2 2-128 16,-2-2 128-16,2 0 0 0,1-2 0 0,1 2 0 0,0-4 0 15,1 2 0-15,-2 1 128 0,3-4-128 16,3 1 176-16,3 0-48 0,1 2 0 0,-1-2 0 15,2 4-128-15,2-4 0 0,0 4 0 0,0-1 0 0,1 2 0 16,-1 1 0-16,3 0 0 0,1-1 0 0,2 2 0 0,-3-1-176 16,-3-1 176-16,-1 4-128 0,0-1 128 15,2-1 0-15,-2-2 0 0,-1-1 0 0,1-1 0 0,1-2 0 16,-1-1 0-16,1 2 0 0,2 4 0 0,1-4 0 16,0-2 0-16,1-2 0 0,1 2 0 0,3 2 0 15,1-1 0-15,1 3-128 0,1-1 128 0,-1 1-192 16,0-6 192-16,0 3-192 0,1 1 192 0,-1 1 0 15,1-2 0-15,-1 3-128 0,2 0 128 0,-2 0-208 16,-1 0 80-16,-1 0 128 0,-3 0-144 0,1 3 144 0,-1-3 0 16,-2 0 0-16,0-3 0 0,-1 3 0 0,-1-2 0 0,2 1 0 15,0-4 0-15,1 1 0 0,3 3 0 0,1-2 0 16,1-1 0-16,1 2 0 0,1 0 0 0,0 0 0 16,2-3 0-16,1 2 0 0,0-1 0 0,1-2 0 15,1 2 0-15,-1-2 0 0,4 3 0 0,-1-3 0 16,1 2 0-16,-3 4 0 0,-1 0 0 0,-3 0 0 15,-2 0 0-15,-2 0 0 0,-1 0 0 0,-2 0 0 0,1 0 0 16,0 0 0-16,1 0 0 0,-1 0 0 16,1-2 0-16,2 1 0 0,1 1 0 0,1-3 0 0,-3 3 0 15,3-3 0-15,2 0 0 0,2 1 0 0,-1 0 0 0,3 0 0 16,-1-1 0-16,5 2 0 0,1 1 0 0,1-3 0 16,-2 1 0-16,0 1 0 15,-1-3-224-15,-1 4 16 0,-1 0 0 0,-3 0 0 0,0 2 16 0,1 0 0 16,-2-1 0-16,0 2 0 0,0-1 192 0,-3-1 0 15,1 4 0-15,-3-5 0 0,1 2 0 0,1-2 0 16,-2 2 0-16,1 1 0 0,0-2 0 0,3-2 0 0,2 1 0 16,3-5 0-16,4 3 0 0,0-4 0 15,1 0 160-15,0 2-160 0,-2-2 0 0,1 1 0 16,-2 1 0-16,-2 2 0 0,-6 1-240 0,0 1 80 0,1-3 16 0,-2 3 0 16,0 0 144-16,-2-1 0 0,-1 1 0 0,-4 0-128 15,0 0 128-15,-2 1-160 0,1 2 160 0,-1-3-160 16,-1 1 160-16,-1 1 0 0,2-2 128 0,1 3-128 15,2-3 0-15,2 0 0 0,2-3 0 0,1 1 128 16,2 1-128-16,0-4 192 0,0 4-64 0,1-3 0 16,0 1-128-16,-1 0 0 15,-3 3-176-15,0 0 176 0,0 0 0 0,-1 1-144 16,-2 1 144-16,0 1 0 0,-2-2-128 0,-1 2 128 0,-2-2-128 0,-1 0 128 0,-1 0 0 16,-1 2 0-16,0-3 0 0,0 1 0 0,1 1 144 0,1 1 16 15,0-3 0-15,1 1 0 0,1-1 32 16,2 3 16-16,3-3 0 0,2-3 0 0,2 3-208 15,2-1 128-15,2-2-128 0,-2 3 0 0,1-3 0 16,-2 3-208-16,-2-3 16 0,1 3 0 0,-4 0 0 0,1 0 0 16,-2 0 0-16,-3 3 0 0,1-3 32 0,-3 0 16 15,2 0 0-15,-4 0 0 0,-1 0 144 0,0 0 0 16,3 0 0-16,1-4 0 0,0 3 0 0,1 0 176 16,0-2-176-16,1 2 192 0,2 1-192 0,-1 0 192 0,3 0-192 15,2 0 192-15,2 0-192 0,2 1 0 16,0 2 0-16,1-3 0 15,2 0 0-15,-3 0-176 0,-1 0 176 0,0 0-128 16,-2 1-64-16,-1 1-16 0,1 1 0 0,-2 0 0 0,-1 0 208 0,1-2-192 0,2 2 192 0,0-1-192 16,-6-2 192-16,0 0 0 0,5 0 0 0,-3 0 0 15,4 0 192-15,-1-2-64 16,2 2 0-16,-2 0-128 0,5 0 128 0,-2 0-128 16,2 0 0-16,1 0 0 0,1-3 0 0,1 2 0 15,1 1 128-15,-2-3-128 0,-2 1 0 0,-1 1-176 0,0 1 32 0,-1 0 0 16,-2 0-32-16,1 0 0 0,0 1 0 0,-1 1 0 0,2-2 176 15,-3 0 0-15,-2 0 0 0,4 0 0 16,2 0 128-16,1-2-128 0,3 4 128 0,1-2-128 0,0 3 0 0,1-3 0 16,3 4 0-16,1-4 0 0,-3-3 128 0,1 2-128 15,0 1 128-15,1 0-128 0,-2 0 0 0,0 0 0 16,-1 1 0-16,-1-1-192 0,0 0 192 0,-3 0 0 31,0-1 0-31,-4 1 0 0,1 0 0 0,-4-3-160 16,0 1 160-16,1 1-160 0,-1 1 160 0,0 0 0 0,1 1-144 15,-2 1 144-15,1-2 0 0,1 3 0 0,4-3 0 16,2 0 0-16,-1 0 160 0,-1 0-160 0,0 0 192 16,1 0-192-16,-1 1 0 0,0 2 0 0,0-3 0 15,0 2 0-15,3 2 0 0,-2 2 0 0,2-5 0 0,-3 4 0 16,-1-1 0-16,-2-2 0 0,1 2 0 0,-2-1 0 16,-2 0 0-16,0 0 0 0,-2 0 0 0,1-1 0 15,-2 0 0-15,2 1 0 0,1-2 0 0,0 1 0 16,1 1 0-16,0-2 0 0,-1 2 0 0,0-1 0 15,-2-2 0-15,1 1 0 0,1-2 0 0,0 1 0 16,-3 0 0-16,2 0 0 0,-1-2 0 0,1-2 0 16,-2 1 0-16,1 0 0 0,-2 3 0 0,0-4 0 0,-2 1 0 15,-2 0 0-15,-1 0 0 0,-1 0 0 0,0 0 0 16,-3-1 0-16,0-2 0 0,-1 1 0 0,2 0 0 16,-1 0 0-16,1 2 128 0,2 0-128 0,1 2 0 0,4-2 128 15,3 3-128-15,2 0 0 0,4 0 128 0,-2 3-128 16,-2-2 0-16,0 4 0 0,-4-1 0 0,0 0-192 15,-2 1 0-15,-4-1 0 0,0 3 192 0,-4-1-144 16,-1-1 144-16,-2-2-128 0,0 1 128 0,-1 0 0 16,-1-2 0-16,2 1 0 0,-1-2 0 0,2-1 0 15,1 3 0-15,1-3 0 0,3 0 0 0,2 0 176 0,0 0-48 16,2 0 0-16,1 0-128 0,-1 0 0 0,1 0-192 16,-2 0 192-16,1 0-160 0,-3 2 160 0,-2-2 0 0,-3 0-144 15,-2 0 144-15,-3 0 0 0,-1 0 0 0,-3 0 0 16,-1 0 0-16,-1 0 0 0,-2 0 0 0,0-2 0 15,-3 2 0-15,0-3 0 0,-1 2 0 0,1-2 0 16,-1 0 0-16,1 0 0 0,0 1 0 0,2 0 0 16,2-1 0-16,-1 0 0 0,2 1 0 0,0 1 128 15,1-2-128-15,0 1 176 0,-1 0-176 0,-1-3 192 16,-2 4-192-16,1-4 0 0,-2 4 0 0,-1-3 0 16,-1 2 0-16,-3-2 0 0,1 2 0 0,-2-1 0 0,-1 2 0 15,0-4 0-15,-2 1 0 0,0-2 0 0,-1 2 128 16,-1-4 0-16,0 4 0 0,0-3 0 0,0-2-128 0,0 3 0 15,0-3 0-15,1 2 0 0,2-3 0 0,0 1 0 16,0-1 0-16,2-2 0 0,0 2 0 0,3-5 0 16,0 2 0-16,2-4 0 0,2 1 0 0,0-2 0 15,2-1 0-15,1 0 0 0,1-4 128 0,-1 2 0 16,0 1 0-16,-1 2 0 0,0-3-128 0,-2 1 0 16,2 0 0-16,0-4 0 0,-2-1 0 0,-1-1 0 15,2-1 0-15,-3 1 0 0,0-5 0 0,0 1 0 16,1-5 192-16,-2-2-64 0,0 2 32 0,-1-6 0 15,2-6 0-15,-1-1 0 0,1-2 32 0,-1-2 16 0,4-5 0 16,-1 2 0 0,1 0-208-16,0 1 0 0,1 2 0 0,-2 4 0 0,1 1 0 0,-2 5 0 0,0 1 0 0,2 2 0 15,-2-1 0-15,0 1 0 16,0-2 0-16,0 1 0 0,-1 1 0 0,-1 2 0 0,0 1 0 0,-2-1 0 16,1-1 0-16,-2 0 0 0,1 1 0 0,-2-6 0 15,2-1 0-15,-2 1 0 0,1-2 0 16,-1 1 0-16,0-3 0 0,-1-2 0 15,-1-4 0-15,-1 0 0 0,0-4 0 0,1 0 0 0,-1-3 0 0,1 3 0 0,-1 0 0 16,1 3 0-16,1 4 0 0,-1 6 0 0,2 5 0 0,-1 1 0 16,1 3-160-16,0 2 160 0,0 1 0 0,-1 0 0 15,0-3 0-15,1 0-128 0,0 3 128 0,0 1 0 16,0 0 0-16,1 2 0 0,-1 0 0 0,0-2 0 16,0 2 0-16,0-1 0 0,2 0 0 0,0 2 0 15,-2-1 0-15,1-2 0 0,0 2 0 0,-1-2 0 16,1-1 0-16,-1-3 0 15,-1 4 0-15,0 0 0 0,-2 3 0 0,0-1-128 0,0 6 128 0,0-2 0 0,-1 3 0 16,1 2-128-16,2 2 128 0,0-1 0 0,-2-1-144 16,3 2 144-16,-1 2 0 0,2-3 0 15,1 1 0-15,-1 1 0 0,-2 1 0 0,1 0 0 0,0-2 0 0,-2 2 0 16,1-3-144-16,0 1 144 0,-2-1 0 0,1-1 0 16,-2 0 0-16,1-2 0 0,-2 4 0 0,0-5 0 15,-2 2 0-15,1-1-128 0,-1 0 128 0,1 0 0 16,-2-3 0-16,1 1 0 0,-2 0 0 0,1-2 144 15,0 1-144-15,1 0 0 0,-1 3 0 0,2 0 0 16,0-3 0-16,1 5-192 0,-1-2 32 0,1 0 16 16,0-1 0-16,1 2 0 15,0 2 0-15,1-2 0 0,0 3 144 0,1 0-160 0,1 2 160 0,-2 0-160 16,1-2 160-16,-1 5 0 0,1-2 0 0,-2 1 0 0,2 4 0 16,-1-1 0-16,1 1 0 0,-2 0-128 0,1 4 128 15,1-1 0-15,1 2 0 0,-2-1 0 16,1 2 0-16,1 1-192 0,-1 3 192 0,1-1-192 0,1 1 64 0,0 0 0 15,-1 0 0-15,1 0 0 0,-1 0-32 0,-1 0 0 16,2 0 0-16,0 0 0 0,0 0 160 0,0 0 0 16,-16 14 0-16,11-12 0 0,0 2 0 0,-1 0 0 15,0 1 0-15,0-2-192 0,-2 4 192 0,2-5 0 16,-1 2 0-16,-2-2 0 0,3 3 0 0,-1-2 0 0,2 0 0 16,-2 2 0-16,1-1 0 0,-1-2 0 0,-2 5 0 0,0-4 0 31,1 1 0-31,-1 0 0 0,-1 1 0 0,2-2 0 15,-2 4 0-15,0-5 0 0,0 3 0 0,0 0 0 0,0-1 0 0,-1-2 0 0,1 2 0 0,-1-2 0 16,-1 2 0 0,1 0 0-16,-2-1 0 0,1 0 0 0,1 1 0 0,0-2 0 0,-1 1 0 0,2-2 0 15,1 1 0-15,-1-2 0 0,0 3 0 16,-3-3 128-16,1 0-128 0,-2 0 0 16,-3 0 0-16,0 1 0 0,0-1 0 0,-3 2 0 15,-1-2 0-15,0 0 128 0,-2 0-128 0,1 0 0 0,0 3 0 0,0-3 0 0,-2 1 0 0,2 2 0 16,-2-2 0-16,1 1 0 0,2 2 0 0,-1-1 0 15,1-1 0-15,0 2 0 0,1-2 0 0,0 2 0 32,0-2 0-32,2 0 0 0,-1 0 0 0,1 2 0 15,-2-2 0-15,0 2 0 0,0-2 0 0,0-2 0 16,1 4 0-16,1-4 0 0,0 3 0 0,1-2 0 16,0 1 0-16,1 1 0 0,2-2 0 0,-1 2 0 15,-1-2 0-15,0 4 0 0,-2-5 0 0,0 1 0 16,0 1 0-16,0-2 0 0,-1 3 0 0,0-3 0 15,0 0 0-15,-1 0 0 0,2 1 0 0,0 2 0 0,1-3 0 16,1 0 0-16,0 0 0 0,-1 0 0 0,-1 0 0 16,1 2 0-16,-2-2 0 0,-2 0 0 0,3 0 0 0,-2 1 0 15,-1 2 0-15,1-3 0 0,-1 0 0 0,0 1 0 16,-1 0 0-16,-2 1 0 0,0 0 0 0,-2-2 0 16,-1 1 0-16,-2 2 0 0,-1-3 0 0,-1 0 0 15,3 0 0-15,-3-3 0 0,-1 2 0 0,-3 1 0 16,-1-2 0-16,1-1 0 0,-2 2 0 0,-1 1 0 15,4 0 0-15,-2-3 0 0,0 2 0 0,1 1 0 16,2 0 0-16,1 0 0 0,2 0 0 0,-1 1 0 0,4-1 0 16,-1 0 0-16,-1 3 0 0,0-3 0 0,0 2 0 15,-2 0 0-15,-1 0 0 0,0 2 0 0,1-2 0 0,-2 2 0 16,-1-2 0-16,-2 2 0 0,1 0 0 0,-1-1 0 16,1 0 0-16,0 1 0 0,3-2 0 0,-4 1 0 15,-2-3 0-15,-2 0 0 0,2 0 0 0,1 1 0 16,2-1 0-16,1 0 0 0,-1 0 0 0,2 2 0 15,-1-2 0-15,2 0 0 0,0 3 0 0,0-3 0 16,1 0 0-16,-1 0 0 0,1 0 0 0,-2 0 0 16,-3 0 0-16,0 0 0 0,1 0 0 0,-1 0 0 0,-1-3 0 15,-1 3 0-15,-2 0 0 0,1 0 0 0,-1-2 0 16,2 1 0-16,1-2 0 0,-1-1 0 0,-1-1 0 0,-2 1 0 16,2 1 0-16,-3-3 0 0,2 2 0 0,2-1 0 15,0 0 0-15,-1 3 0 0,2-4 0 0,2 2 0 16,2-2 0-16,0 1 0 0,1 0 0 0,-1 0 0 15,0 1 0-15,-3 0 0 0,-1 2 0 0,-1-2 0 16,-1 2 0-16,1-2 0 0,1 2 0 0,-1 0 0 16,2 0 0-16,0-2 0 0,1 2 0 0,3 2 0 15,4 0 0-15,-3 0 0 0,0-3 0 0,0 3 0 16,-1 3 0-16,0-3 0 0,-1 0 0 0,1 0 0 0,-1 0 0 16,1 2 0-16,1-2 0 0,1 0 0 0,2 0 0 0,-2 0 0 15,-2 0 0-15,-1 0 0 0,0 0 0 0,-1 0 0 16,-3 0 0-16,-2 0 0 0,1 0 0 0,-2 0 0 15,-2 0 0-15,2-2 0 0,-2 2 0 0,0 0 0 16,1-3 0-16,-1 3 0 0,3 3 0 0,0-3 0 16,-2 2 0-16,0-2 0 0,0 1 0 0,-1 2 0 15,0-3 0-15,-1 2 0 0,1-2 0 0,1 0 0 16,2 0 0-16,0 2 0 0,1 0 0 0,1-2 0 0,-2 1 0 16,0 2 0-16,-1-3 0 0,-2 0 0 0,-1 2 0 0,-2-2 0 15,1 0 0-15,-1 0 0 0,1 0 0 16,-1 0 0-16,5 0 0 0,-4-2 0 0,1 2 0 0,-4 0 0 15,-1 0 0-15,-2 0 0 0,1 0 0 0,-2-3 0 16,-1 2 0-16,3-3 0 0,-1 2 0 0,2 2 0 16,1-3 0-16,-4 2 0 0,1 1 0 0,-2-2 0 15,5 2 0-15,-5-3 0 0,0 2 0 0,1 1 0 16,4-2 0-16,0-1 0 0,3 3 0 0,0 0 0 16,1 0 0-16,-1-1 0 0,-2 1 0 0,0 0 0 0,0-3 0 15,1 3 0-15,0-3 0 0,1 3 0 0,2 0 0 0,-3 0 0 31,-1 0 0-31,-1 1 0 0,0 1 0 0,-1-2 0 16,1 0 0-16,0 0 0 0,0-2 0 0,1 2 0 0,3 2 0 0,0-2 0 0,5 3 0 0,-3-3 0 16,-1 1 0-16,0-1 0 0,0 3 0 0,-2-3 0 15,2-3 0-15,0 3 0 0,1-1 0 0,1 1 0 16,1-3 0-16,2 1 0 16,3 1 0-16,-1 1 0 0,-2-3 0 0,-1 2 0 0,0-2 0 0,1 0 0 15,1 0 0-15,-1 1 0 16,3-2 0-16,-1 0 0 0,2 2 0 0,1-2 0 0,1 2 0 0,1 1 0 15,6 1 0-15,0 0 0 0,-5 0 0 0,0 0 0 0,-4 1 0 0,-1 1 0 16,0 2 0-16,-1-2 0 0,-1 2 0 0,-1 0 0 16,-2-2 0-16,2 1 0 0,0 0 0 0,3 0 0 15,0 1 0-15,1-1 0 0,-1-3 0 0,1 3 0 16,0 1 0-16,-1-4 0 16,2 2 0-16,0-2 0 15,0 1 0-15,1 2 0 0,0-3 0 0,0 0 0 0,1 0 0 0,-1-3 0 0,2 3 0 0,-1-1 0 0,0 1 0 31,2 1 0-31,-2-1 0 0,1 0 0 0,-1 3 0 16,0-3 0-16,1 2 0 0,-4-1 0 0,-2 2 0 0,0-1 0 16,-1-2 0-16,1 2 0 0,1 0 0 0,0-2 0 15,4 1 0-15,0-1 0 0,1 3 0 0,2-3 0 16,0 0 0-16,1 0 0 0,0 0 0 0,0 0 0 16,3 2 0-16,-3-2 0 0,-2 2 0 0,-1-2 0 15,-1 2 0-15,-1-2 0 0,1 2 0 0,1 0 0 16,3 0 0-16,-3 1 0 0,3-2 0 0,-1 1 0 15,1 0 0-15,0 0 0 0,4 1 0 0,-1-3 0 16,-2 1 0-16,1-1 0 0,2 0 0 0,-1 0 0 16,-2 0 0-16,1-1 0 0,1 1 0 0,-1-3 128 0,1 2-128 15,-1 0 128-15,3-1-128 0,0 0 0 0,-1 1 0 0,1-2 0 16,-1 3 0-16,0-2 0 0,-1 0 0 0,1 0-128 16,0 2 128-16,-1 0 0 0,2 0 0 0,-2 0 0 15,-1 2 0-15,1-2 0 0,-2 0 0 0,1 4 0 16,-2-4 0-16,-2 3 0 0,1-3 0 0,-3 1 0 15,2 1 192-15,0-2 32 0,-1 0 0 0,2 2 0 16,1-1 16-16,0 0 0 0,1-1 0 0,2 0 0 16,2 3-240-16,0-3 0 0,1 1 0 0,1 1 0 15,2-2 192-15,1 0-48 0,0 0-16 0,0 3 0 0,0-3-128 16,1 1-176-16,0-1 48 0,0 0 0 0,0 0 0 0,3-1 0 16,-2 1 0-16,2-3-22256 15</inkml:trace>
  <inkml:trace contextRef="#ctx0" brushRef="#br1" timeOffset="24370.5">23816 4656 35935 0,'-14'-7'3200'16,"2"1"-2560"-16,0 0-512 0,2 5-128 0,2 2 1312 0,3 3 240 0,-2 1 48 0,-7 2 16 0,-7 8-1616 0,-7 5-288 0,-3 11-80 0,-4 7-16 0,3 5-288 0,-2 6-64 0,0 4-16 0,-3 7 0 0,-4 11-272 0,-4 13-64 0,-6 14-16 0,-5 4 0 31,-4 2-1136-31,-5 6-208 0,-3 5-48 0,-5 4-16 0,0 1-240 0,-11 5-32 0,-10 9-16 0,-2-1 0 16,8-16 16-1,-16 16 0-15,-11 13 0 0,-10 2 0 0,-5-2 2912 0,-2 0 576 0,0 11 112 0,-5-9 16 0,-2-2 2896 0,-2-1 576 0,3 3 112 0,5-11 32 16,10-4-944-16,-11 9-192 0,-3 8-48 0,5-3 0 16,9-8-1792-16,4-6-384 0,4-1-64 0,7-1 0 15,3 4-560-15,7-9-96 0,4-8-32 0,7-7 0 31,7-1-336-31,3-9 0 0,7-9 0 0,5-7 0 16,7-6-960-16,6-6-256 0,4-6-48 0,7-8-15312 16</inkml:trace>
  <inkml:trace contextRef="#ctx0" brushRef="#br1" timeOffset="24892.99">27451 5427 39615 0,'-69'19'3520'0,"14"-3"-2816"0,0 2-560 16,11 2-144-16,13 1 352 0,2-1 32 0,-13 11 16 0,-36 23 0 0,-38 25-400 0,-30 25-272 0,-8 11 32 0,5 8 16 0,8-1 224 0,10-1-144 0,9-1 144 0,3 3-128 16,4 8 128-16,1 4 0 0,2-2 0 0,-1 6 0 0,1 3-144 0,0-6 0 0,11-12 0 15,-5 4 0 1,-3 8-816-16,0-5-176 0,0-6-16 0,4-4-16 15,2 2 16-15,3-6 0 0,3-7 0 0,-2 4 0 16,-1-3 144-16,4-3 48 0,6-4 0 0,4-9 0 16,4-3-80-16,4-10-16 0,5-4 0 0,6-7-6512 0,5-6-1312 0</inkml:trace>
  <inkml:trace contextRef="#ctx0" brushRef="#br1" timeOffset="25368.6">30638 5278 17503 0,'36'-35'1552'0,"-14"13"-1232"0,-5 1-320 15,-7 7 0-15,-3 5 4560 16,-5 6 864-16,-1-2 160 0,3-5 48 16,2-4-5216-16,0-2-1040 0,-2 1-208 0,-5 8-32 15,-7 5 224-15,-5 8 32 0,-8 10 16 0,-10 8 0 0,-6 11 336 0,-13 7 80 0,-12 15 16 0,-12 9 0 16,-14 10-864-16,-9 6-192 15,-10 7-16-15,-8 6-16 0,-6 7 608 16,-6 1 128-16,-3-1 32 0,-10 5 0 0,-6 10 800 0,-1-1 176 0,-1-5 16 0,1 3 16 0,-3 3 928 0,-2 6 176 31,0-6 32-31,0 3 16 0,2 1-64 0,1-1-16 0,3 3 0 0,5-6 0 0,11-5-800 0,0 0-160 16,5 2-48-16,6-9 0 0,9-1-256 0,5-3-48 16,5-1-16-16,5-1 0 15,3-5-272-15,3-1 0 0,4 2 128 0,1-4-128 16,5 0 0-16,3-8-176 0,6-4 32 0,6-3 0 15,5-10-720-15,6-3-144 0,5 0-16 0,6-8-16656 0</inkml:trace>
  <inkml:trace contextRef="#ctx0" brushRef="#br1" timeOffset="25858.6">32331 5521 24879 0,'15'-31'2208'15,"-7"7"-1760"-15,1 4-448 0,-4 5 0 0,-3 8 3088 0,-2 2 544 0,2-3 96 0,-1-2 32 0,1-8-3056 0,1-7-704 0,-1 3 0 0,-2 2 0 0,-2 8 272 0,-2 3 32 0,-2 9 0 0,-3 9 0 0,-4 7-304 0,-5 8-256 16,-1 9 64-16,-5 4 0 16,-1 2-784-16,-4 8-160 0,-5 9-16 0,-4 8-16 0,-5 5 768 0,-6 7 144 0,-4 1 48 0,-6 5 0 15,-5 6 208-15,-9 0 0 0,-4 7 0 16,-7-1 0-16,-5 1 304 0,-9 3 96 0,-8 3 32 15,-5 1 0-15,2-3 608 0,-7 1 128 0,-6 1 32 0,-3 1 0 16,1-1-400-16,-4-1-80 0,1 2-16 0,-1-1 0 16,11-6-96-16,-7 7-32 0,-2 8 0 0,0 0 0 15,0-1-336-15,0 1-80 0,3 4-16 0,7-11 0 16,9-5-144-16,2 1 0 0,3-1 0 0,7-3 0 16,7-6 0-16,9-7 0 0,8-7 0 0,7-5 0 15,5 0 0-15,8-10-192 0,7-3 32 0,7-6 16 16,6-5-624-16,6-10-128 15,6-4-32-15,6-5-17776 0</inkml:trace>
  <inkml:trace contextRef="#ctx0" brushRef="#br1" timeOffset="26333.31">33172 6512 43311 0,'-13'3'3840'0,"2"0"-3072"0,0 1-608 0,1 2-160 0,3 2-704 0,1-1-160 0,-3 3-32 0,0-2-16 15,-10 18 336-15,-15 11 64 0,-7 14 0 0,-2 6 16 0,0 0 496 0,-2 3-144 0,1 3 144 0,-1 4 0 0,-1 2 0 0,-1 2-160 16,-2 4 160-16,-2 2 0 0,-2 3 0 0,-4 3 0 16,-5 3 0-16,-3 5 0 0,-1 2 0 0,-2 3 0 15,-6 1 0-15,-7 7 0 0,-5 2 0 0,-3 5 0 16,-4-1 0-16,-3 2 0 0,-3 1 0 0,-4 1 144 16,0 0 16-16,0-3 0 0,9-9 144 0,-1 4 16 0,1 2 16 15,3 3-17808 1</inkml:trace>
  <inkml:trace contextRef="#ctx0" brushRef="#br2" timeOffset="43251.82">29654 14882 30399 0,'6'0'2704'0,"-1"0"-2160"0,0 0-544 0,0 0 0 0,0 3 1376 0,-2-3 160 0,2 3 48 0,4 1 0 0,5 2-720 0,4 3-144 0,2 5-16 15,0 4-16-15,-3 1-176 0,-5 3-16 0,-2 4-16 0,-5 5 0 0,-2-1-176 0,-5 3-48 0,-1 5 0 0,-5 4 0 0,0 3-128 0,-2 1-128 0,0-2 192 0,-2 1-192 16,-1-1 0-16,0-3 0 0,0 0 0 0,0-3 0 0,1-2 0 0,0-1-192 15,1-2 0-15,1-5 0 16,3 1-1552-16,2-7-304 0,1-3-64 0,2-3-13952 0</inkml:trace>
  <inkml:trace contextRef="#ctx0" brushRef="#br2" timeOffset="43757.34">29738 14642 35007 0,'-10'4'1552'0,"1"-1"320"0,2-1-1488 0,2-2-384 16,4 0 0-16,-1 0 0 0,1 1 576 0,0 2 32 16,-2-3 16-16,1 2 0 0,2 2-80 15,2-4-16-15,5 0 0 0,3 0 0 0,-10 0-16 0,29-4-16 16,-8-1 0-16,2-1 0 0,0-1-96 0,3 0-16 16,1-1 0-16,3 0 0 0,1-1-160 0,-2 0-32 15,1 0-16-15,-4 2 0 0,-1 1-176 0,-5 2 160 16,-2-1-160-16,-2 1 160 0,2 4-160 0,-2 0 0 0,-2 0 0 0,0 4 0 15,-2 1 0 1,0 5-272-16,-3 0 64 0,-1 3 16 0,-1 5-160 0,-1 1-32 0,1 4 0 0,-5 1 0 16,-1 2 128-16,-3 2 32 0,-2 0 0 0,-3-2 0 15,-1-1 224-15,-3-2 0 0,-1 2-160 0,-2-3 160 0,1-1 0 16,-5-1 128-16,1 0 0 0,-4-2 0 0,0 1 176 16,-3-3 16-16,0 0 16 0,-1-1 0 15,0-2-336-15,2-3 128 16,-3 1-128-16,1-3 0 0,2 1 0 0,-2-3 0 0,1 1-160 0,1-2 160 31,1 1-656-31,1-1-32 0,2 0 0 0,3-1-11232 0,2 2-2256 0</inkml:trace>
  <inkml:trace contextRef="#ctx0" brushRef="#br2" timeOffset="44153.25">30884 14433 11967 0,'0'0'1072'0,"-1"-2"-864"0,0 1-208 0,1-2 0 0,0 3 4864 0,0 0 944 0,1-2 176 0,-1 2 32 0,1-2-3616 0,-1 0-736 0,1 0-128 0,-1 2-48 0,0 0-512 0,0 0-96 0,0 0-32 0,0 0 0 0,0 0-272 0,-19 21-48 32,9-8-16-32,-3 3 0 0,-2 5-304 0,-3 5-64 0,-3 5-16 0,-4 1 0 0,0 5-128 0,-3 2 0 15,0-1 0-15,-1 0 0 0,2 0 0 0,-2 4 0 16,-1 3 0-16,0 6 0 16,0 0 256-16,2-1 32 15,4 1 0-15,2 0 0 0,1-3-128 0,1 3-32 16,3 2 0-16,2-2 0 0,1-1-128 0,3 1 0 15,1-2 0-15,4-3 0 0,3 0 0 0,1-6 0 16,6-1 0-16,2-4 0 0,4 1-304 0,2-5-32 16,5-2-16-16,1 0 0 15,4-2-288-15,2-1-48 0,3-4-16 0,0 0 0 16,4-1-800-16,1-3-160 0</inkml:trace>
  <inkml:trace contextRef="#ctx0" brushRef="#br2" timeOffset="45245.62">31208 14949 18431 0,'1'-4'1632'0,"1"2"-1312"0,-1 1-320 0,-1-2 0 0,1 3 832 0,-1 0 80 0,1-2 32 0,2-2 0 0,-1 0 304 0,1 2 64 0,-2-2 16 16,0 2 0-16,0-1 368 0,-1 3 80 0,-1 3 16 0,-1-3 0 0,-2 2-96 0,0 2-16 0,-1-1 0 0,-1 2 0 0,-1 2-848 0,-2-2-192 0,-2 3-16 0,-3 1-16 0,-2 2-128 0,-2 0-32 15,-2 2 0-15,-2 0 0 16,-1 1-176-16,1-2-32 0,0 0-16 0,1 1 0 0,1-3-96 0,2 0 0 16,1 1-128-16,3-5 192 0,2 1-192 0,4-2 0 0,0 3 0 0,3-5 0 15,2 2 0-15,2-5 0 16,1 2 0-16,0 0 0 0,1 1 0 0,2 0 0 0,1-2-208 0,0 4 64 16,1-3-240-1,1 3-32-15,1-2-16 0,1 0 0 0,2 1 192 0,0-2 48 0,1 2 0 0,1 2 0 16,3 0 192-16,0-2 0 0,1 4 192 0,-1 0-192 15,1 0 0-15,-1 2 0 0,1 3-160 0,-3-1 160 16,0-1 0-16,-1 2 0 0,0-1 0 0,-2 3 0 0,0 1 0 0,-2-3 0 16,-2 4 0-16,-2 0 0 0,-2-1 0 0,-2 0 0 15,0 0 0-15,-2 3 0 0,-1-3 0 0,-2 0 0 16,0-1 0-16,-2 1 0 0,1 1 0 0,-3 0 0 31,0 1 0-31,-2-1 0 0,0-1 0 0,-3 0 0 16,0 0 0-16,-4-3 0 0,2 0 0 0,-2-2-144 15,-3 0 0-15,-2 1 0 16,0-5-1152-16,-2 2-240 0,-1-3-32 0,-1 0-15136 0</inkml:trace>
  <inkml:trace contextRef="#ctx0" brushRef="#br2" timeOffset="45546.68">31373 15463 40543 0,'-4'7'1792'0,"1"-6"384"15,1 1-1744-15,1-2-432 0,1 2 0 0,1-2 0 0,0 1-192 0,2 0-128 0,0 2-32 0,1 0 0 0,3 1 0 0,2 1 0 0,1 1 0 0,0-2 0 0,3 2 624 16,1 1 128-16,0 5 32 0,1-3 0 0,1 1 144 0,1 4 48 0,1 1 0 0,-1 3 0 0,-1-2-176 0,-2 4-48 15,-1 1 0-15,-5 1 0 0,-1 3-208 0,-4-3-64 16,-3 4 0-16,-2-3 0 0,-3-1-288 0,-4 3-64 16,-3 3-16-16,-3 1 0 15,-1-1-336-15,-1-2-64 0,-2-1 0 0,-2-3-16 16,0-4-640-16,-2 0-128 0,0-1-32 0,0-3-15088 0</inkml:trace>
  <inkml:trace contextRef="#ctx0" brushRef="#br2" timeOffset="45957.96">32238 14788 33167 0,'-1'-1'2944'0,"0"-1"-2352"16,1 2-464-16,0-3-128 0,0 3 1360 0,1 0 256 15,-1-1 48-15,1 1 16 0,0 0-1408 0,-1 0-272 16,2 4 0-16,-2-4-128 0,-4 22 128 0,0-7 0 16,-1 4 128-16,-2 6-128 0,-3 4 272 0,-2 3-16 15,-2 6 0-15,-3 5 0 0,-3 3 96 0,-1 4 16 16,-1 0 0-16,-2-3 0 0,3-2-48 0,1-3-16 15,2-1 0-15,0-3 0 0,5-1-32 0,0-5 0 0,5-1 0 16,2-6 0-16,3 1-272 0,2-6 160 0,3-2-160 16,3-3 128-16,0 1-128 0,4-4 0 15,0-2 0-15,0-2 0 0,4-3 0 0,2-2 128 16,2 0-128-16,2-3 128 0,2-3-128 0,1-3 0 0,3-1 0 0,-1-2-176 31,1-3-352-31,-1-2-80 0,-1-3-16 0,-2 0-11952 0,-1-4-2400 0</inkml:trace>
  <inkml:trace contextRef="#ctx0" brushRef="#br2" timeOffset="46211.15">31957 15112 43311 0,'-3'8'1920'0,"0"-6"384"0,2-2-1840 0,1 0-464 16,1 0 0-16,2 0 0 0,-1 1 288 0,2 2-32 15,0-3-16-15,2 2 0 0,1 0-240 0,2 3-208 16,0-4 32-16,-1 2 16 0,2 0 448 0,1 1 96 16,2-2 0-16,0 1 16 15,4-3 208-15,5 0 32 0,0-3 16 0,4-1 0 0,2-1-384 0,4 1-80 0,3-1 0 0,1 1-16 16,2-2-176-16,-2 2-256 0,0-1 64 16,-2 4 16-1,1-3-720-15,-2 2-160 0,0-2-32 0,-4-1-18880 16</inkml:trace>
  <inkml:trace contextRef="#ctx0" brushRef="#br2" timeOffset="46496.39">32615 15572 43311 0,'-3'13'1920'0,"0"-5"384"0,1 2-1840 15,2-4-464-15,2 1 0 0,-1-4 0 16,2 1-384-16,1 5-160 0,2 4-32 0,1 8-16 0,3 2 592 0,0 1 0 16,0-1 0-16,0 2 0 0,-2 0 0 0,-1-3 0 0,-1-2 0 15,-1 1 0-15,-2-1-368 0,-3 1 48 0,-1-5 16 0,-4 3 0 16,-3 1 144-16,-5-4 32 0,-3 2 0 0,-5-2-11680 15,-4-2-2336-15</inkml:trace>
  <inkml:trace contextRef="#ctx0" brushRef="#br2" timeOffset="47049.78">32868 15034 39615 0,'-2'0'3520'0,"1"0"-2816"16,2 3-560-16,1-3-144 0,0 1 448 0,0 2 64 15,1-3 16-15,2 3 0 0,0 2-528 0,2 3 0 16,2 2 0-16,0 4 0 0,-2 5 176 0,-1 1 16 15,-1 4 16-15,-2 5 0 0,-2 3 32 0,-2 3 0 16,-2-3 0-16,1 1 0 0,-3 1-112 0,1-4 0 0,0 1-128 0,1-5 192 16,0-1 112-16,2-6 16 0,1-2 0 0,0-2 0 15,2-3-144-15,1-2-32 16,-1-4 0-16,1-2 0 0,0-2-144 0,0-2-176 0,1-2 48 0,-1-2 0 16,2-2-112-16,-1-3-16 0,1 0 0 0,0-4 0 15,0 0 256-15,-1-4 128 0,1-1 0 0,1-1-128 16,-1 1 128-16,1 2-128 0,0 2 0 0,0 5 0 15,-1 2-192-15,0 5-112 0,-1 2-16 0,-1 2 0 16,-1 5 64-16,0 2 0 0,-1 1 0 0,2 2 0 16,-1 1 256-16,2-2 0 0,0 4 0 0,1-3 0 0,1-2 0 0,0-1 128 15,2 1-128-15,0-4 0 16,0 0 144-16,-1 0-16 0,0-2 0 0,2-2 0 0,0 2 160 0,1-4 32 16,-2 0 0-16,0 0 0 0,-1-4 64 0,-1 2 32 15,1-1 0-15,-1 0 0 0,0-4-96 0,-1-2-32 16,-1-1 0-16,-1-3 0 15,1-3-288-15,-3-2 0 0,0-1 0 0,-1-3 0 0,0 2-144 0,-2-5 16 16,-1 1 0-16,1-5 0 0,1 1-32 0,-2-1 0 16,1-2 0-16,-1 2 0 0,1 0-16 0,-1 2 0 15,1 0 0-15,2 2 0 16,-1 0-400-16,1 3-64 0,1 2-32 0</inkml:trace>
  <inkml:trace contextRef="#ctx0" brushRef="#br2" timeOffset="47650.99">33101 14307 32255 0,'-5'3'2864'0,"2"-3"-2288"0,1 0-576 0,2 0 0 0,2 1 448 0,-1 1-32 15,0 1 0-15,0 1 0 0,3 2 96 0,1 1 32 0,2 4 0 0,3-1 0 0,1 0 736 0,3 3 128 0,2 0 48 0,3 4 0 0,5 1-592 0,4 3-112 0,0 1-32 0,3 3 0 16,4 3-192-16,0 2-32 16,5 4-16-16,0 4 0 0,-1 0-288 0,2 3-64 15,1 7-128-15,0 1 192 0,-2-4-48 0,-8-7-16 0,-8-9 0 0,0 5 0 0,-1 13 176 0,0 4 16 16,-5 3 16-16,-5-3 0 0,-4 0-144 0,-4-4-48 16,-3-3 0-16,-6 1 0 15,-3-2-16-15,-6 5-128 0,-2 6 192 0,-4 2-64 0,-6-1-128 0,-6-2 0 16,-4-6 0-16,-1-2 0 0,-1-3 0 0,5-5 0 0,7-9 0 31,-2 1-176-31,-6 3 0 0,-4 2 0 0,-4-3 0 0,-1-2 0 16,-1-3-496-16,2-4-96 0,1-4-32 0</inkml:trace>
  <inkml:trace contextRef="#ctx0" brushRef="#br0" timeOffset="58582.73">2722 8620 23039 0,'-9'3'2048'0,"3"-3"-1648"0,1 0-400 0,2 1 0 0,3 1 3712 0,2-2 672 0,-1 3 128 0,1-2 32 0,2 4-3456 0,3-1-672 0,3 2-144 0,4-2-16 0,2-1-256 0,1 0 144 0,4-1-144 16,2-2 128-16,0 0-128 0,2-2-224 0,1-2 48 0,0 2 16 0,2-1 160 0,1-1-192 0,0 1 192 0,2 0-192 16,3 2 192-16,-2-1 0 0,0-2 0 0,1 1 0 15,-1 1 0-15,-1 1 0 16,3-2 0-16,-2 1 0 0,-1 2-144 0,-1 0 0 16,-2-2 0-16,-1 4 0 15,-2-2-1216-15,-4 2-240 0,1 1-64 0,-5-2-14016 0</inkml:trace>
  <inkml:trace contextRef="#ctx0" brushRef="#br0" timeOffset="59041.47">2631 8929 35935 0,'-5'-2'3200'0,"3"2"-2560"0,2 0-512 0,1 0-128 0,2 2 256 0,0-2 48 0,2 0 0 15,3 2 0-15,3 0 96 0,6-2 32 0,4 2 0 0,3-2 0 0,-1 0-176 0,6 0-16 16,0 0-16-16,3 2 0 0,1-2-224 0,1 0 128 0,2-2-128 0,1 2 0 0,4-2 192 0,1 0-48 16,1-2-16-16,-1 0 0 0,0 0-128 0,-1-2 0 0,-4 1 0 0,-1 4 0 15,0-1-432-15,-3-2-64 0,2 4-16 0,-2 0-16736 16</inkml:trace>
  <inkml:trace contextRef="#ctx0" brushRef="#br0" timeOffset="61657.56">4382 8048 35935 0,'-2'-4'3200'0,"2"1"-2560"16,1 3-512-16,2 0-128 0,0 0-192 0,1 0-64 0,2 0-16 0,4-3 0 0,4 3 80 0,4 0 32 0,3 0 0 0,0 1 0 16,-1 1 160-16,-3 2-192 0,1 2 192 0,-3 3-192 0,-3 1-304 0,-2 2-64 0,-3 1-16 0,-2 6 0 0,-1 2 384 0,-4 9 64 0,-1 5 128 0,-4 6-208 0,-3 7 48 0,1 1 16 15,-1-4 0-15,1-3 0 0,1-5 416 0,1 4 96 16,-1-1 16-16,-1 5 0 0,4 2 768 0,-1-2 144 15,3-3 48-15,0-2 0 0,2-1-832 0,-1-2-144 16,2-8-48-16,2-1 0 0,1-2-560 0,0-4-112 16,2-1-32-16,0-5 0 15,-1-4-1936-15,1-2-400 0</inkml:trace>
  <inkml:trace contextRef="#ctx0" brushRef="#br0" timeOffset="62277.75">4301 8045 35007 0,'-5'-4'3120'0,"1"-2"-2496"0,3 4-496 15,1 1-128-15,1-2 0 0,0 1-208 0,-1-3 48 0,2-6 16 0,1-3-240 0,2-1-32 0,4 1-16 0,2 0 0 0,3 0 432 0,0 4 224 16,5-2-32-16,1 2 0 0,2 1 560 0,3-1 96 16,3 0 32-16,2 2 0 0,1-2-80 0,1 0-16 0,1 1 0 0,-1 1 0 0,1 0-512 15,-2 2-96-15,-3 0-32 0,0 2 0 0,-2 2-144 16,-1 2 0-16,-1 2 0 0,-2 4 128 0,0 1-128 0,-2 2 0 15,0 4 0-15,-3 0-176 16,-1 2-208-16,-1 3-64 0,0 3 0 0,-2 1 0 16,1 0-192-16,-3-2-32 0,-1 1-16 0,-1 1 0 15,2 3 32-15,-1 1 0 0,-2 2 0 0,0-2 0 0,-2 1 272 0,1-1 64 16,-2-1 16-16,0-1 0 16,-1-1 304-16,-4-1 0 0,-1 1 0 0,-4-4 0 15,-1 0 0-15,-4-3 0 0,-1 0 128 0,-3-1-128 0,-2-1 640 0,-1-4 16 0,-2-2 16 16,-3 0 0-16,-4 0-224 0,-1-5-32 0,4 0-16 15,-1 0 0 1,-4 1-400-16,1-4 128 0,0 0-128 0,1-3 0 16,4 2-320-16,3-2-128 0,3 0-48 0,1-2 0 15,-1 1-1072 1,1-3-224-16</inkml:trace>
  <inkml:trace contextRef="#ctx0" brushRef="#br0" timeOffset="62766.07">5762 7682 37775 0,'2'-2'1664'0,"-2"2"368"0,-2 0-1632 0,2 0-400 0,0 0 0 0,0 0 0 0,0 0 0 0,-1 2 0 0,0 0 0 0,0 1 0 0,-2 1-304 0,-2 3 16 0,0 1 0 0,-2 1 0 15,-3 1 720-15,-2 3 144 0,-2 4 16 0,-3 4 16 0,-2 2-288 0,-3 4-64 0,0 2-16 0,-3-1 0 16,3 1-240-16,-4 5 0 0,-3 5 0 0,1 1 0 16,3-1 0-16,-1 1 0 0,-1 9 0 0,1 1 0 15,4 1 0-15,2-1 144 0,4-8-144 0,2 1 128 16,3-5 16-16,1-1 0 0,1 2 0 0,3-1 0 16,1 0-144-16,2 3 0 0,0-3 144 0,4 0-144 15,2-3 0-15,1-1 128 0,3-4-128 0,3-3 0 0,4-1 0 16,0-2 0-16,0-1 0 0,3-4 128 0,4 2-128 15,2 2 0-15,1-1-128 0,1-3 128 16,1 0-832-16,0-4-64 0,-3 1-32 0,1-3-10512 16,2-2-2096-16</inkml:trace>
  <inkml:trace contextRef="#ctx0" brushRef="#br0" timeOffset="70202.81">6250 8273 39615 0,'3'-2'3520'0,"0"2"-2816"0,-1 0-560 0,-2 0-144 0,0 0-256 0,0 0-64 0,1 0-32 0,-1 0 0 15,-2 0-1248-15,-5 2-240 0,-3-2-48 0,-6 2-16 0,-7-1 880 0,-3 2 192 0,-2 1 16 0,-2 1 16 0,-1 1 512 0,-1 1 96 0,2 3 32 0,3 1 0 16,3-1 2144-16,0 0 416 0,4 2 96 0,4-2 0 15,1 3-1232-15,3-1-256 0,2 0-48 0,3-2-16 0,2-2-752 0,1 3-192 16,3-4 0-16,0 3 0 0,2-1-176 0,1-3-64 16,1 0-16-16,3 0 0 15,0 0-240-15,3 1-48 0,2-1-16 0,2 1 0 16,4 2 64 0,1-2 16-16,2 2 0 0,3 1 0 0,2-2 288 0,4 2 48 0,0 3 16 0,2-3 0 0,0-2-16 15,-1 2 0-15,2 0 0 0,-2 2 0 16,-6-4-240-16,-3 3-64 0,-2-4 0 0,-2 6 0 0,-2-1 192 0,-3 4 48 15,-3 0 0-15,-3 0 0 0,-3 5 544 0,-5-3 112 16,0 3 32-16,-5-3 0 0,0 2 288 0,-3-1 64 16,-1-1 16-16,-1 2 0 0,-3 5-464 0,-1-3-80 0,-2 0-32 15,-2-2 0-15,1 1-16 0,1-5 0 0,-1 0 0 16,-1-1 0-16,1 1-128 0,-4-4-128 0,2-2 144 0,-1 0-144 16,5-4 0-16,1 1-160 0,0-5 0 15,-1-2-11424-15,4-1-2304 16</inkml:trace>
  <inkml:trace contextRef="#ctx0" brushRef="#br0" timeOffset="70771.73">6628 8446 39615 0,'-8'1'1760'0,"2"1"352"0,0 2-1680 0,1-1-432 0,3-1 0 0,0 2 0 0,0-2 144 0,-2 5-144 0,-4 2 160 0,-2 4-160 15,-3 0 0-15,2 2-128 0,0 1-16 0,0 0 0 0,2 3-240 0,2-3-32 0,3 3-16 0,2-3 0 16,3 0 288-16,1 0 144 0,3 0-160 0,2 2 160 0,0-5 640 0,0 3 240 0,1-3 32 0,0 2 16 15,2-2-544-15,-1-1-128 16,0 2 0-16,1-2-16 0,-4-2-240 0,2 2 0 0,0 1 0 16,0-4 0-16,2 0 0 0,-1-3-192 0,1-2 16 0,1 0 0 15,3-2-80-15,1-4-32 0,3-2 0 0,2-5 0 16,1-1 288-16,1 1-192 16,0-4 192-16,-2-3-160 0,1 4 160 0,-2-4 0 0,-2 0 0 0,0-3 128 0,-2 3-128 15,-1-5 0-15,-2 4 0 0,-3-2 0 0,-1 3 0 16,-1-2 0-16,0-5 0 0,-2 1 0 0,0-3 160 15,-3 3 64-15,1 2 16 0,-2 3 0 0,0 3-240 16,-1 4 0-16,0 4 0 0,0 0-160 0,0 4 160 0,-1 2 0 16,2 0 0-16,1 5 0 0,0-1 0 0,1 5 0 15,2 3 0-15,-1 5 0 0,0-8 192 0,0 6-16 16,1 1-16-16,0 3 0 0,1 1-160 0,-1-2 128 16,-1 5-128-16,-1-5 128 0,1 1-128 0,0 0 0 15,-3 1 0-15,0 1 0 16,0 3 0-16,-1 0 0 0,0 1 0 0,-1-5 0 0,1 1 0 0,-1-5 0 0,2 4 0 15,-1-5 0-15,1-3-128 0,2 0-16 0,1 0 0 16,1-4 0 0,1-2-1184-16,1-3-224 0,2-2-48 0,-2-2-14992 0</inkml:trace>
  <inkml:trace contextRef="#ctx0" brushRef="#br0" timeOffset="71703.45">7542 8437 28559 0,'0'3'2544'0,"0"-3"-2032"0,1 0-512 0,0 0 0 0,0 0 544 0,1 2 16 16,-1-2 0-16,1 1 0 0,2 2-992 0,0 0-192 0,0 4-32 0,-2-4-16 0,-1 4-480 0,0-2-80 0,-1 2-32 0,0 2 0 15,0-2-80-15,0 3-32 0,0 1 0 0,0-1 0 0,-1 2 2464 0,0 1 480 0,0 3 96 16,0 0 32-16,-2 2 816 0,1-2 176 0,0 1 16 0,1-1 16 16,0 0-1136-16,0-1-240 0,1-3-32 0,0-1-16 15,0-2-752-15,0-3-160 0,1 0-16 0,-1-2-16 16,1-4-208-16,0 0-144 0,-1 0 192 0,0 0-192 15,0-4 224-15,2 0-64 0,-2 2-16 0,0-2 0 0,0 4 32 16,0 0 0-16,0-22 0 0,0 11 0 0,0-3-176 16,2 2 160-16,-1-2-160 0,2-1 160 0,0-1 32 0,4-2 16 15,-1-5 0-15,1 1 0 0,1 2-48 0,2-1-16 16,3 2 0-16,2 0 0 0,1 3-144 0,-2 4 0 16,-3 3 0-16,1 2 0 0,-1 0 0 0,2 4 0 15,0-2 0-15,1 3 0 0,-2 0 0 0,2 0 0 16,2 4 0-16,-2-2 0 0,-2 2 0 0,0 2 0 15,1 2 0-15,-1 2 0 0,-1 0 0 0,-2-1 0 16,-2-1 0-16,1 4 0 0,-1-2 0 0,0 6 0 16,1 1 0-16,-2-2 0 0,0 3 0 0,-1 1 0 0,-1 1 0 15,0 3 0-15,-1 1 0 0,-1-2 0 0,-1-1 0 16,0-1 0-16,0 2-256 0,-1-1 80 0,1-3 16 16,1 0 0-1,-1-8-240-15,0 2-48 0,-1 0-16 0,1-4 0 16,1 3-1168-16,-2-5-224 0</inkml:trace>
  <inkml:trace contextRef="#ctx0" brushRef="#br0" timeOffset="73466.77">9126 8300 27647 0,'-1'-3'2448'0,"1"3"-1952"0,0-2-496 0,1 2 0 0,0 0 2384 0,0-1 384 0,3 1 80 0,1-5 16 0,4 1-1648 0,0 0-320 0,4 4-64 0,-2 0 0 0,1 4-656 0,-2 2-176 0,0 3 0 15,-3 4 0-15,1 4 0 0,-3 4 0 0,-1 1 0 0,-1 4 0 0,-1 0 0 0,0 7-160 0,-1 2 160 0,0-2-208 16,2 1 208-16,-2-2 0 0,2-1-160 0,-1-2 160 16,2 0 0-16,1-5 0 0,0-1 0 0,1-7 0 15,1 0-128-15,-1-1-16 0,3-5 0 0,-1-7 0 16,0 0 144-16,0-3 0 0,0-3-144 0,1 0 144 16,2-4 0-16,-1-2 288 0,0-4-48 0,-1 1-16 15,0-2-224-15,0-4 0 0,1-1 0 16,-1-1 0-16,-2-2 0 0,0 0 0 0,1 0 0 0,1-2 0 15,-2 7-160-15,-1 2-80 16,0 7-16-16,-1 2 0 0,1 8 0 0,-1 6 0 0,-1 2 0 0,1 5 0 0,-1-3 256 0,2 4 0 31,1 0 144-31,2 3-144 0,2-3 128 0,0 0-128 16,3-2 0-16,-1-3 144 0,1-1-144 0,0-4 0 16,2 0 0-16,-1-2 0 0,-3-4 208 0,0 0-32 0,2 0-16 15,-3-4 0-15,1-1-160 0,-2 1 0 0,0-2 144 16,-2 3-144-16,-2-4 0 0,-1 1 0 0,-2 0 0 0,1 0 0 15,-1 2 288-15,-1 0-16 0,1-4 0 0,-1 2 0 16,2-3 144-16,-1-1 32 0,2 0 0 0,0 0 0 16,0 0-128-16,2-2 0 0,0-4-16 0,0-1 0 15,1-1-304-15,-2 0 0 0,1-1 128 0,-2 3-128 16,0-2 0-16,0-2 0 0,-1 1 0 0,0-3-144 16,-1 0-176-16,-1-3-16 0,0-1-16 0,-1-1 0 15,1 1-96 1,-1 0-32-16,0-8 0 0,3 5 0 0,-1 3-1088 0,1 2-224 0,1 1-32 0,-1 7-14336 15</inkml:trace>
  <inkml:trace contextRef="#ctx0" brushRef="#br0" timeOffset="75679.42">8415 8718 36863 0,'2'0'3264'0,"1"0"-2608"0,0 0-528 0,0 0-128 0,1 0 816 0,2 2 128 0,2-2 16 0,7 2 16 0,6 4-768 0,4 0-208 0,1 0 0 0,0 4 0 0,0 0 0 15,-3 5 0-15,1 5 0 0,-4 1 0 16,-2-2-640-16,-2 4-64 0,-2-1-16 0,-3 5 0 0,-1-1 160 0,-4 5 48 0,-2-5 0 0,-2 0 0 0,0-4 512 0,-4 5 0 16,0 2 0-16,-4-1 0 0,-1-2 0 0,-1 0 0 15,-2-2 0-15,0-8 0 0,1-3-192 0,-1 0 32 0,-1-5 0 16,1-1-10384 0,2-3-2064-16</inkml:trace>
  <inkml:trace contextRef="#ctx0" brushRef="#br0" timeOffset="76216.93">10215 8360 20271 0,'3'4'1792'0,"-2"-1"-1424"0,0-2-368 16,-1 1 0-16,0 1 2976 0,0 1 528 0,1-2 96 0,1 5 32 0,-1 6-2096 0,1 2-432 0,0 4-80 0,-1 4 0 0,-1-1-832 0,-3 3-192 0,0-1 0 0,-1 2 0 0,-2-1 0 15,-2-1 0-15,2 0-160 0,-1-4 160 0,0-1-160 0,3-4 160 0,0-3-192 0,1-6 192 16,2-1-1072-16,0-3-96 0</inkml:trace>
  <inkml:trace contextRef="#ctx0" brushRef="#br0" timeOffset="76391.39">10340 8007 46079 0,'-2'0'4096'0,"0"0"-3280"0,2 0-656 0,2 0-160 15,1 2 416-15,2-2 48 0,3 4 16 0,2-2 0 16,4 2-2848 0,6 0-576-16,2 2-128 0,-3-3 0 0</inkml:trace>
  <inkml:trace contextRef="#ctx0" brushRef="#br0" timeOffset="76770.4">10674 8535 43311 0,'-5'15'1920'0,"0"-5"384"0,0-4-1840 0,1-3-464 0,3 0 0 0,1-3 0 15,1 1-384-15,-2 2-160 0,1-1-32 0,0-1-16 16,1 2-1008-16,1-3-208 0,0 0-48 0,-1-3 0 16,2 0 1104-16,-1-1 224 0,-1-2 32 0,2-4 16 0,-1 1 960 0,0-1 192 15,0-5 32-15,2-1 16 0,-2 0 608 0,1-6 112 0,-1 3 32 16,2-5 0-16,0-2-848 0,2-3-176 0,0 1-16 15,1 6-16-15,3-1-192 0,-1 5-32 0,0 4-16 16,1 3 0-16,-3 4-320 0,2 3-64 16,-3 2-16-16,1-2 0 0,2 4 224 0,0 0 0 0,0 4 0 0,3-2 0 15,-1 4 0-15,0-1-144 0,0 0 144 0,1 1 0 16,1 0-192-16,2 1 32 0,-1 0 16 0,2 3 0 16,-1 1 16-16,0 3 0 0,-4-1 0 0,-1 5 0 15,-1-1 128-15,-3 0 0 16,-1-1 0-16,-1 4-128 0,-1 2 128 0,-1 3 0 0,-2 0 0 15,0-3 0-15,-2 0 0 0,1-3 128 0,0-3-128 0,-2 0 0 16,2-4 0-16,-1-2-208 0,0 0 16 0,1-4 16 16,2-2-1552-16,1-1-320 0,0-1-64 0,2-7-13696 15</inkml:trace>
  <inkml:trace contextRef="#ctx0" brushRef="#br0" timeOffset="77010.28">11495 7915 43311 0,'-4'4'3840'15,"1"2"-3072"-15,-1 0-608 0,3 1-160 0,1 1 1024 0,0 2 192 0,0 10 16 0,0 11 16 0,1 12-1808 0,3 11-352 0,2 3-80 0,0 0-16 0,0 0 608 0,0-2 112 0,-1-6 32 16,-2-1 0-1,0-1-272-15,-1-6-48 0,-2-1-16 0,-2-7 0 0,1-1-832 16,-4-6-176-16,0-1-16 0,-1-3-9584 0,0-3-1920 0</inkml:trace>
  <inkml:trace contextRef="#ctx0" brushRef="#br0" timeOffset="77196.56">11229 8153 48831 0,'-5'-2'2176'0,"3"0"432"0,0-2-2096 0,4 2-512 0,1-2 0 0,2 2 0 0,4-1-208 0,5-1-160 15,8-2-16-15,12-1-16 16,10-3-608-16,5 4-112 0,2 0-32 0,0 3 0 31,-1 6-976-31,-1 0-208 0,-2 6-32 0,-5-2-16 0</inkml:trace>
  <inkml:trace contextRef="#ctx0" brushRef="#br0" timeOffset="77482.36">11745 8379 27647 0,'-1'4'2448'0,"1"-4"-1952"16,2 2-496-16,2-4 0 0,1 2 3136 15,2-3 544-15,4 3 96 0,9-1 32 0,7-1-2624 0,9-5-528 0,5-1-96 0,2 0-32 16,-1-2-912-16,-2-2-176 16,-2 2-32-16,-2-5-16 15,0 2-1472-15,-4-5-288 0,-4 5-64 0,-4-3-16 16,-6 6 304-16,-3-1 64 0,-4 1 16 0,-3 2 0 0,-4 2 3136 0,-4 0 624 15,-2 1 128-15,-1 1 32 0,-4 1 592 0,1-1 128 16,-1 1 32-16,-3 1 0 0,-2 1-1568 0,-5 1-304 16,0 0-64-16,-3 6-16 0,1-2-496 0,0 3-160 15,-1 2 0-15,2 3 0 0,-1 0 0 0,2 7 0 16,1-2 0-16,0 2 0 0,2 2 0 0,0-1 0 16,3-1 0-16,1 0 0 0,2 2 0 0,-2 1 0 15,3 1 0-15,-1-1 0 0,2-2 0 0,2-2 0 16,2 1 0-16,2-3 0 0,1 0-256 0,3-1-48 0,2-2-16 15,3 0 0 1,0-5-304-16,4 0-64 0,3-2-16 0,1-4-17296 0</inkml:trace>
  <inkml:trace contextRef="#ctx0" brushRef="#br0" timeOffset="77908.53">12340 8332 27647 0,'-2'22'1216'0,"0"-6"256"0,1-1-1168 0,-1-5-304 0,2-2 0 0,0-2 0 0,0 4 848 0,0 4 112 16,0 6 32-16,0 7 0 0,0 2-800 0,0-3-192 15,2-1 0-15,-2-7 0 0,2-2 0 0,-1-2-128 16,2-2 128-16,-1-2-160 0,2-1 160 0,-2-7 0 16,1 2 0-16,-1 0 0 0,2-2 1072 0,-1-2 240 15,-1 1 48-15,-1-1 16 0,2-1-32 0,-2 1-16 16,1-2 0-16,0-2 0 0,0-2-688 15,-1-3-128-15,2 2-16 0,1-6-16 0,-1-2-128 0,1-1-32 16,1-2 0-16,1-4 0 0,2-2-192 0,-1-1-128 16,2-3 128-16,-4 6-128 0,0 6 0 0,-2-3 0 15,2-3 0-15,-1-4 0 0,0 1 0 0,-2-1 0 16,1 3 0-16,-3 3 0 0,2 0 192 0,-1 5-16 0,0 5-16 16,2-2 0-16,1 0-160 0,1-2 192 0,0 2-192 15,3 2 192-15,1-1-192 0,3 1 160 0,4 0-160 0,3 4 160 16,2-1-160-16,2 5-224 0,3 4 48 0,0 2 16 15,-3 1-176-15,0 5-48 0,2 2 0 0,0 1 0 16,-6-3-64-16,0-1-32 16,-3 1 0-16,1 0 0 0,-2 1-896 0,-1-4-176 0,-4 2-48 15,-5-2-15120-15</inkml:trace>
  <inkml:trace contextRef="#ctx0" brushRef="#br0" timeOffset="78384.27">12570 7157 32255 0,'-4'-3'2864'0,"0"1"-2288"0,3 0-576 0,1 2 0 0,1 0 1152 15,0 0 112-15,-1 0 16 0,2-3 16 0,-1 2-1568 0,1 1-320 0,2 4-64 0,-4-4-16 0,0 0 304 0,19 16 64 0,-10-4 16 0,1 2 0 0,5 3 832 0,2 5 160 16,3 4 48-16,3 3 0 0,1 2 416 0,0-2 96 16,3 6 16-16,4 3 0 15,6 7-832-15,5 4-144 0,6 8-48 0,3-2 0 16,1 4-256-16,0-1 0 0,-1 4 0 0,-7-5-144 0,-7-3 144 0,-7 1 0 16,-4 0 0-16,-8 2 0 15,-2-2 0-15,-7-1 0 0,-3-2 0 0,-6-1 0 0,-3-1 128 0,-5-1 48 0,-2-2 16 16,-2-7 0-16,-1 1-192 0,-5 1 128 0,-4 3-128 0,-4-2 128 15,0-5-320-15,-5 1-80 16,-3-2-16-16,-1-3 0 16,1-5-288-16,-4-3-48 0,-4 0-16 0,-5-1-17088 0</inkml:trace>
  <inkml:trace contextRef="#ctx0" brushRef="#br0" timeOffset="79507.23">4363 9482 35007 0,'-13'-2'3120'0,"5"-2"-2496"0,1-1-496 0,6 4-128 0,1 1 256 15,-1-3 16-15,-4 0 16 0,-4-6 0 0,-1 1-2656 0,0-3-512 0,4 4-128 0,3 1 0 0,1 0 1424 0,4 2 304 16,1 1 48-16,5 3 16 0,2 3 224 0,1 1 48 0,1-2 16 0,3 3 0 0,1 0 2272 0,4 1 464 15,3 1 96-15,2 2 16 0,-5-5-288 0,6 2-48 16,8 3-16-16,7-6 0 0,4 4-432 0,2-6-96 16,7 1-16-16,4-2 0 0,-3 0 224 0,3-1 32 15,7 0 16-15,6 0 0 0,3-2-656 0,3 2-128 16,-1-5-16-16,7 1-16 0,6 4-288 0,3-6-64 16,4 4-128-16,3-4 192 0,2-1-192 0,1-1-160 0,2 2 32 15,1 1 0-15,2-3 128 0,1 5 0 0,-3 0 0 16,5 2 0-16,4 2 0 0,0 0 0 0,-1 0 0 15,1 4 0-15,-2 1 0 0,3-2 0 0,2 1 0 16,7 1-128-16,4 1 128 0,-2-2 0 0,-6 0 0 16,-1-2 0-16,3 4 0 0,3-2 0 0,1-7 0 0,3 2 128 15,2-1 64-15,-10-2 32 0,-7-2 0 0,15 0 0 16,14 0-224-16,1 2 128 0,-7-5-128 0,-1 3 0 16,1 2 0-16,-5 1 0 15,-4-2 0-15,-2 3 0 0,1 2 0 0,-2-2 0 16,-6-1 0-16,1 3 0 0,1 5 0 0,-4-3 0 15,-3-2 0-15,6 2 0 0,5 5-512 16,-3-4 0-16,-5-3 0 0,1 2 0 0,5 5 128 0,-2-4 16 0,-5 0 16 0,-2-2 0 0,-1 8 352 16,3-7 0-16,4 2 0 0,-4-3 128 0,-6 4 464 15,-4-1 96-15,4-2 16 0,-1-1 0 0,1 4-272 0,0-1-48 16,0-1-16-16,-3-2 0 0,-1-1-368 0,-1 0 0 16,0 2 0-16,-1-2-192 0,-1-3 192 0,-6 0-208 15,-3-1 80-15,-3-1 128 16,-7 4-704-16,-5-5 0 0,-2-3-16 0,-3 3 0 31,-5 0-16-31,-5 2 0 0,-4-2 0 0,-7-1 0 0,-4 1 224 0,-8-1 32 0,-6-1 16 0,-7-2-15024 0</inkml:trace>
  <inkml:trace contextRef="#ctx0" brushRef="#br0" timeOffset="80605.64">5134 9896 32255 0,'-2'4'2864'0,"-1"-4"-2288"15,2 1-576-15,0 0 0 0,2 1 1744 0,0 0 240 0,0 2 64 0,2-2 0 0,1 5-2192 0,2 2-432 0,1 8-96 0,3 2-16 0,0 6 688 0,0 1 128 0,0 7 16 0,0 2 16 0,-2 3-160 0,0 7 0 0,-2 2 0 0,-2 4-176 32,-2-4-368-32,-2-5-80 0,-1-10-16 0,-2 2 0 15,0 6 0-15,-2 2 0 0,0-7 0 0,-1-1 0 16,1-5-128-16,-1-1-16 0,1 1-16 0,-2-7 0 15,1-2-880-15,1-6-176 0</inkml:trace>
  <inkml:trace contextRef="#ctx0" brushRef="#br0" timeOffset="81191.81">5017 9768 42383 0,'-5'0'3776'0,"1"-3"-3024"16,2 2-608-16,3 1-144 0,0 0 0 0,2-2-192 16,-1-1 32-16,2-1 16 15,3 1-2352-15,2-4-448 0,2 4-112 0,0-3-16 16,0 2 1760-16,2-1 352 0,-2 4 64 0,-1-4 0 16,1 3 320-16,-1 0 64 0,-1 2 16 0,1-2 0 0,-1 2 1664 0,2-2 336 0,0 0 64 0,2 2 16 15,-1-4 496-15,2 2 96 0,2-2 32 0,2 1 0 16,2 0-1488-16,0-1-288 0,1 2-64 0,1-2-16 15,0 4-352-15,1 0 0 0,-1 4 0 0,0-4 128 16,3 3-320-16,1 2-48 0,2 1-16 0,2 2 0 16,-2-2-864-1,3 3-176-15,0 1-48 0,-2-1 0 0,-2 0 240 0,-4 2 32 0,-2 0 16 0,-5 0 0 16,-2 1 768-16,-4 0 160 0,-1-1 128 0,-4 4-192 16,-2-1 768-16,-3 0 160 0,-2 5 32 0,-3-3 0 0,0-2 0 15,-4 2 16-15,-1 1 0 0,-1-3 0 0,1 0-624 0,-2-4-160 16,0 3 0-16,-5-1 0 0,-4 2-192 0,-3 1-80 15,-1-2-16-15,2-1 0 0,1 1 128 0,0-6 32 16,0 4 0-16,-3-3 0 0,1 0 448 0,-2-1 112 16,-2 0 16-16,1-1 0 0,4-2-160 0,-5-2-32 15,-1 2 0-15,-2-1 0 0,1-3-256 0,2-3 0 16,3-1 0-16,1-2 0 16,6-1-1664-16,2-4-224 0</inkml:trace>
  <inkml:trace contextRef="#ctx0" brushRef="#br0" timeOffset="82364.37">6531 9625 16575 0,'2'4'1472'0,"-2"-1"-1168"16,-2-3-304-16,1 2 0 0,0-2 4128 0,0 0 768 0,0 1 160 0,-2 2 16 0,-1 1-4080 0,-2 1-816 0,-1 2-176 0,-3 2 0 0,-1-3-144 0,-3 1-16 16,-1 2 0-16,-1 3 0 0,-1-1 1152 0,-4 4 224 0,0 7 64 0,-3 1 0 0,1 5-576 0,-1 3-96 0,2 7-32 0,-1 3 0 0,2 4-352 0,2 2-80 15,4-3-16-15,4 3 0 0,2 4-128 0,4 0 160 16,3 1-160-16,1-3 160 0,3-2-160 0,1-5 0 0,0 1 0 16,4-1-176-16,0-1 176 0,0 0-160 0,0-3 160 15,0-1-160-15,2-2-16 0,1-3 0 0,-1-2 0 16,3-5 0-16,0-3-96 0,3-4-32 15,2-1 0-15,3-9 0 16,1-2-544-16,4-4-112 0,3-4-32 0,3-6-15520 0</inkml:trace>
  <inkml:trace contextRef="#ctx0" brushRef="#br0" timeOffset="83090.72">6799 10203 39615 0,'0'-2'3520'0,"0"2"-2816"0,1 0-560 0,0 0-144 16,0 0 384-16,2 0 32 0,2 0 16 0,1 2 0 0,3 2-432 0,0 2 0 0,4 1 128 0,-2 6-128 0,1 2 0 0,-2 1 0 0,1 2 0 0,-1-2 0 0,-1 0-320 0,0 3 64 16,-3-3 16-16,0 0 0 0,-1-4 240 0,-3-2 0 0,2-1 0 0,-2 1 0 15,0-3 0-15,0-2 240 0,-1-1-32 0,1-2 0 0,-1 0-208 0,1-2 0 16,2 2 0-16,2-4 0 0,0 0 192 0,2 0-48 15,2-2-16-15,0 2 0 0,2-2-128 0,-1 2 0 16,0 2 0-16,2 0-176 0,-1 2-128 16,0 2-16-16,2-1-16 0,-3 2 0 15,0 2-352-15,0-4-64 0,-1 1-16 0,-1-2 0 0,0 2 576 16,-3-1 192-16,0 0 0 16,-2-3-144-16,-1 3 784 0,1-3 176 0,1-3 16 0,0 0 16 0,0 0-336 0,2-3-64 0,3-1 0 15,1-6-16-15,2 1-240 0,2-4-64 0,1-3 0 0,-2 1 0 31,0 2-128-31,0-1 0 0,-1-1 144 0,-2 4-144 16,1-1 192-16,-4 2-48 0,-2 2 0 0,1 3 0 16,-3 2-16-16,-1 2 0 0,-1 2 0 0,-2 2 0 15,2 0 0-15,-2 0 0 0,0 4 0 0,0-1 0 0,-2 2-128 16,2-3 0-16,2 0 0 0,-1 1 0 0,1-3 0 0,-2 0 0 16,0 0 0-16,0 0 0 0,16-13 0 0,-11 4 0 15,3 0 0-15,-2-4 0 16,0 1-560-16,0-2-144 0,-1-4-16 0,-1-2-17968 15</inkml:trace>
  <inkml:trace contextRef="#ctx0" brushRef="#br0" timeOffset="83423.9">7690 10298 24879 0,'-1'6'2208'16,"0"-2"-1760"-16,-2-1-448 0,2-2 0 0,1 1 4288 0,0-2 784 0,1 3 160 0,-1-2 16 0,1 5-4032 0,1 0-832 0,1 4-144 0,2 3-48 0,1-1-736 0,1 0-160 0,-2 1-16 0,0 0-16 16,-2 6-16-16,0-3 0 0,-3 2 0 0,-2 1 0 15,-1 1-192-15,-2-2-32 0,-3 2-16 0,1-1 0 16,0-3-48-16,-2-1-16 0,0-2 0 0,1 0-8864 16,-2-5-1760-16</inkml:trace>
  <inkml:trace contextRef="#ctx0" brushRef="#br0" timeOffset="83597.88">7674 10014 45151 0,'3'0'2000'0,"-2"-3"416"0,1 3-1936 0,1-1-480 0,0 1 0 16,0 0 0-16,2 0 144 0,2 1-144 0,6-1 128 0,4 0-128 15,1 3-832-15,2-3-256 0,-1 0-64 16,-3 0 0-16</inkml:trace>
  <inkml:trace contextRef="#ctx0" brushRef="#br0" timeOffset="83976.9">7997 10413 42383 0,'0'9'1872'0,"-1"-5"400"0,-1 1-1824 0,2-4-448 16,2 1 0-16,-1-2 0 15,0 4-256-15,0-2-128 0,2 0-48 0,-1 3 0 16,1 1-1376-16,-1-3-288 0,-1 0-48 0,-1 1-16 16,0-4 944-16,-1 1 176 0,1-1 32 0,-1-1 16 0,1 1 1952 0,-1-4 400 0,-1-2 80 0,0 0 16 15,2 6 304-15,0 0 64 16,-4-29 16-16,4 14 0 0,1-1-1056 0,2-4-208 16,2 2-32-16,1-1-16 0,3-3-400 0,1 0-128 15,2 0 0-15,0 3 0 0,1 3 0 0,0 0-176 0,1 7 0 16,0 3 0-16,-1 2 0 0,0 4 0 0,1 3 0 0,0 3 0 15,-2 1 176-15,1 3 0 0,0 3 0 0,0-1 0 16,-1 3 0-16,-1 1 0 0,0-2 0 0,0 2 0 16,-1-2 176-16,0 3-48 15,0-1 0-15,0-2 0 0,-1 3 128 0,-1-1 32 0,3 3 0 0,-1 0 0 16,3-1-128-16,-2 1-32 16,0-3 0-16,0-2 0 0,-2-2-304 0,1 0-64 15,1-2-16-15,0 3 0 0,0-5-400 0,-1-4-96 0,-1 2-16 0,-3-6-11584 16,1-3-2304-16</inkml:trace>
  <inkml:trace contextRef="#ctx0" brushRef="#br0" timeOffset="84246.4">8777 9844 50687 0,'0'7'2240'16,"-1"-2"464"-16,0-4-2160 0,1 1-544 0,0 1 0 0,2 0 0 0,1 1-768 0,0 5-272 0,3 3-48 0,2 5-16 0,3 8 16 0,1 7 0 0,-1 5 0 0,1 1 0 16,-3-3 608-16,-1 6 128 0,-1 0 32 0,-2-3 0 0,-1 1 176 0,-2-2 144 0,0-5-192 0,-2-1 192 15,-2-1-192-15,0 0 192 0,-3-4-192 0,0 2 192 16,0-2-576-16,0-4 0 0,0-1 0 15,0-5 0-15,0 0-928 0,2-4-192 0,-1-2-32 16,0-4-16-16</inkml:trace>
  <inkml:trace contextRef="#ctx0" brushRef="#br0" timeOffset="84420.57">8524 10175 49759 0,'1'1'4416'0,"1"-1"-3520"0,2-1-720 16,2-2-176-16,2 1 768 0,3 0 112 0,6-3 16 16,10-1 16-1,13-4-1872-15,8-2-368 0,1 1-80 0,0-2 0 16,-4 2-16-16,-4 0 0 0,-1-1 0 0,-4-1-18464 0</inkml:trace>
  <inkml:trace contextRef="#ctx0" brushRef="#br0" timeOffset="85678.08">9165 10469 35007 0,'4'0'3120'0,"-1"0"-2496"0,0-3-496 0,1 0-128 0,1-1 1488 0,1 1 288 0,3 0 48 0,4-3 16 16,10-6-1840-16,5-1-224 0,8 1-112 0,0-5-32 0,-3 3-640 0,-2 2-128 0,-4 0-16 0,-2 2-16 0,-3-2 336 0,-1 1 64 0,-3 3 0 0,-5-4 16 0,0 2 752 0,-5-2 0 16,-2-1 160-16,-1 3-32 0,-2-2 320 0,-4-2 48 15,-1 2 16-15,-1 0 0 0,-4-3-512 0,-1 4-240 0,-2 0 32 16,-3 1 0-16,0 0-48 0,-3 1-16 0,-1 3 0 16,-1 2 0-1,1 4-240-15,-3 3-64 0,2 0 0 0,-2 4 0 0,-1 3 384 0,0 2 64 0,0 6 128 16,1 1-208-16,1-2 800 0,1 4 176 0,2 3 16 0,0 3 16 15,2 1 0-15,0 2 0 0,3 1 0 0,3-2 0 16,0-5-64-16,2 5-16 0,2-1 0 0,2-2 0 16,2-5-400-16,2-1-64 0,5 2-32 0,0-3 0 15,3-1-368-15,2-4-80 0,3-2-16 0,0-3-11664 16,0-4-2320-16</inkml:trace>
  <inkml:trace contextRef="#ctx0" brushRef="#br0" timeOffset="86127.65">9836 10346 40543 0,'-9'19'1792'0,"1"-7"384"0,4-2-1744 15,0 0-432-15,3-1 0 0,-1-3 0 0,1 0-704 0,-1 8-208 0,-2 7-48 0,-1 7-16 32,0 1-1600-32,1-6-320 0,1-1-64 0,0-3-16 15,1 0 2016-15,0-3 384 0,2-2 96 0,-1-2 16 0,2-4 1712 0,-1-2 352 0,2 1 64 0,-1-5 0 16,0 2 432-16,2-3 80 0,-1-2 0 0,3-3 16 16,0 2-1136-16,0-5-224 0,0 1-64 0,1-4 0 15,0 2-576-15,2-6-192 0,-1-4 0 0,-1-5 0 16,0 1 0-16,1-5-256 0,-2 1 32 0,-2-5 0 15,0 1-224-15,-3-2-64 0,0 1 0 0,0-3 0 16,-2 5 784-16,1-2 160 0,0 5 16 0,1 1 16 0,0 7-112 0,0 2-32 16,1 0 0-16,3 2 0 15,1 2 112-15,0-1 16 0,4 4 0 0,2-1 0 0,3 3-256 0,4 1-64 16,0 1 0-16,5 4 0 0,0-1-128 0,7 4-224 16,7-1 48-16,1 4 16 0,-3-1 160 0,-3 0 0 15,-1 2-144-15,-4-1 144 0,-3-1 0 0,-2 2 0 16,-2-3 0-16,-3 0 0 0,-2 1-336 0,-2-1 0 15,-1 2 0-15,-4-1 0 16,0-3-752-16,-3 2-160 0,-2-1-32 0,-2-2 0 0</inkml:trace>
  <inkml:trace contextRef="#ctx0" brushRef="#br0" timeOffset="86665.49">10042 9480 27647 0,'6'-3'1216'0,"-1"-1"256"0,0 2-1168 0,0 1-304 0,0-2 0 0,-1 3 0 0,1 0-576 0,3 0-192 0,6-3-16 0,3 3-16 0,2 0-480 0,-2 3-112 0,0 0-16 0,-2 3 0 0,0 0 3056 0,-1 4 592 0,2-3 128 0,-1 4 32 31,-1 1-144-31,3 0-16 0,-1 3-16 0,1 1 0 0,1 2-784 0,0 2-160 0,2 2-16 0,1 4-16 16,2 2-704-16,2 0-144 15,-2 2-16-15,1 1-16 0,1 0-176 0,-2-3-48 0,2 4 0 0,-1 0 0 16,2 3-144-16,-1 0 0 16,-1-4 0-16,-1-2 0 0,1 2 192 0,-1 4-64 0,3 2 0 15,-2 1 0-15,-3-3 224 0,-4-3 32 0,-2 0 16 0,-5-1 0 16,-4-3-208-16,-2-3-64 15,-3-3 0-15,-4 2 0 0,-4 7-128 0,-3 0-192 0,0-3 32 0,-2-4 16 32,1-3-240-32,-3-5-64 0,-1 0 0 0,-2-4 0 0,1-2-192 15,-4-1-32-15,-3 1-16 0,-7-3-11632 0,-5-1-2336 0</inkml:trace>
  <inkml:trace contextRef="#ctx0" brushRef="#br0" timeOffset="98052.93">31073 17626 41471 0,'-1'-6'3680'0,"1"-3"-2944"0,1 2-592 0,2 3-144 0,0-1-704 0,2 2-160 0,3-7-32 15,4-6-16-15,7-5-528 0,5-8-96 0,9 0-32 0,0-6 0 0,2 4 2208 0,-2-1 448 0,-2-2 96 0,-1 2 16 0,-3 3-176 0,-2-2-48 0,-2-6 0 0,-1 2 0 0,-1-1-368 0,0 2-80 16,-1-5-16-16,1-2 0 0,0 1 32 15,0-2 0-15,1-2 0 0,3 0 0 0,1-3-544 0,3 2 0 16,-1 7 0-16,2 3 0 0,-1 3 0 16,0 1-224-16,-2 3 16 0,-2 5 0 0,-3 5-64 0,-2 2-16 15,-3 3 0-15,-1 1 0 0,-3 5 288 0,-5-2 0 16,0 3 0-16,-5 2 0 0,0 0-176 0,-3 2 176 16,-3 2-160-16,0-4 160 0,-4 4 0 0,1-2 0 0,-2 2 0 15,-1-3 0-15,0 2 0 16,-1 1 0-16,2-2 128 0,-1-1-128 0,0 2 0 0,2-3 0 0,-2 2 0 15,2-2 0-15,-2-1 0 0,2 1 0 0,-2 1-144 0,1-2 144 16,0 1 0-16,-1 0 0 0,0-2 0 0,-1 2 0 16,-1-1 208-16,-3 2 32 0,0-1 0 15,0 2 0-15,-3 0-48 0,0 2 0 0,-3 0 0 0,-1 2 0 16,0 1-192-16,-1 2 0 16,-1-1 0-16,0 2 0 0,2 0 0 0,2 0 0 15,1 2 0-15,0 1 0 0,0-1 144 0,2 0-16 0,3 2 0 16,2-2 0-16,3-2-128 0,1 1 192 0,2-1-192 0,1 0 192 0,2-2-192 15,0-1 128-15,1 1-128 0,0-2 128 0,1 1-128 0,0-3-176 16,1 0 48-16,-1 0 0 0,0 0-16 0,1 0 0 16,-1 0 0-16,3-3 0 0,-3 3-16 0,0 0 0 15,0 0 0-15,21-18 0 0,-10 11 16 0,3-2 0 16,3-1 0-16,4 0 0 0,4-2 144 0,1-1-128 16,3 0 128-16,2 0-128 0,0 1 128 0,-1 2 0 15,-2 4 0-15,-2 0-128 0,-2 0 128 0,-5 2 0 16,-2 1 0-16,-5 3 0 0,-5 0 192 15,-3 0 32-15,-3 0 0 0,-2 3 0 0,-1 1 144 0,-3 3 16 0,-2 4 16 0,-1 3 0 16,-2 1-112-16,-1 7-32 0,1 0 0 0,0 0 0 16,3 3-96-16,3-3-32 0,4 1 0 0,7-1 0 31,8 0-512-31,15-3-96 0,14-6-32 0,16-13 0 0</inkml:trace>
  <inkml:trace contextRef="#ctx0" brushRef="#br0" timeOffset="101981.05">2900 12297 42383 0,'-5'-3'3776'0,"1"2"-3024"0,0-2-608 16,2 3-144-16,2 0 608 0,1 0 96 0,0 0 0 0,1-2 16 0,1 1-720 0,2 1 0 0,4-3-160 0,2 1 32 0,3 0-288 0,2 2-48 0,1 0-16 0,4 0 0 15,0 2 48-15,4-1 16 0,1 0 0 0,2 2 0 0,4-2 160 0,0 1 16 0,3 1 16 0,-1-3 0 16,-2 4 224-16,-1-2 0 0,-2-1 0 0,1 2 0 16,-3-3 320-16,0 2-32 0,-2-1-16 0,1-1 0 15,0-1-144-15,2-1-128 0,3-2 192 0,3-1-192 16,3-1 0-16,-3-2 0 16,-1 2 0-16,1 0 0 0,3-3 0 0,-2 3 0 15,-3 1 0-15,-1 3-144 0,-3-1-736 0,-4 3-144 0,-3 3-16 0,-2 1-16 16,-3 2-1728-16,-4 0-352 0,-1 0-64 0,-3-2-10432 15</inkml:trace>
  <inkml:trace contextRef="#ctx0" brushRef="#br0" timeOffset="102914.79">2865 12676 41471 0,'-4'-1'3680'0,"1"0"-2944"0,0 1-592 0,3 0-144 0,0 0-496 16,0 0-128-16,-2-2-16 0,-1 2-16 0,0 0 304 0,-1-2 64 0,1 2 16 0,1 0 0 0,2 2 816 0,1 0 160 0,3 0 48 0,4 1 0 0,5 0 32 0,3-3 16 0,5 0 0 0,5 0 0 0,6-2-32 15,3 4 0-15,-2 1 0 0,7-2 0 0,10-5-464 0,0 1-112 16,-12 0 0-16,3 1-16 0,5 3-176 0,3-2 160 15,1-4-160-15,-2 0 160 0,-4 1-352 0,-2 0-80 16,-1-1-16-16,-1 1 0 0,-3-3-32 0,-2 1 0 16,-3 4 0-16,-4-2 0 15,-2 1-128-15,-1 0-16 0,1-2-16 0,-2 0-12640 16,0 0-2512-16</inkml:trace>
  <inkml:trace contextRef="#ctx0" brushRef="#br0" timeOffset="110883.56">4699 13435 23039 0,'-1'-1'2048'0,"-1"1"-1648"0,2 0-400 0,0 0 0 0,0 0 672 0,0 0 48 0,0 0 16 0,-1 0 0 0,0 0 544 0,0 0 96 16,-1 0 32-16,2 0 0 0,0 0-16 0,0 0 0 0,0 0 0 0,0 0 0 0,0 0-432 0,0 0-96 0,0 0-16 0,0 0 0 0,0 0-304 0,23 6-64 0,-12-8-16 0,1 2 0 16,3-4-160-16,4 1-48 0,7 0 0 0,3-3 0 0,2 2-96 15,0-2-32-15,2 1 0 0,2-1 0 0,2 1 16 0,0 0 0 16,0 1 0-16,-1 1 0 0,1 0-144 0,0-3 0 16,-1 2 0-16,0 0 0 0,1-1 0 0,3 4 0 15,2-1 0-15,2 2 0 0,2 2 160 0,0-2-160 16,1 1 192-16,1 2-192 0,2-3 0 0,-1 0 0 15,0-3 0-15,5 2 0 0,1 1 0 0,7 0 0 16,6 6 0-16,1-2 0 0,-2-4 208 0,1-2-64 16,-4-2-16-16,4-2 0 0,0 3 112 0,1 0 16 15,-1-1 0-15,-3 0 0 0,3-4-256 0,-2 1 0 16,-1 1 0-16,-3 2 0 0,0 1 0 0,-2 0 0 16,0 3 0-16,-2 0 0 0,0-3 0 0,0-2 0 0,1 3 0 0,0 0 0 15,1 2 0-15,1 0 0 16,3 2 0-16,0 0 0 0,3-2 0 0,4-2 0 15,5 0 0-15,2-2 0 0,3-2 240 0,-1 2 0 0,3 2 0 0,1-4 0 16,2-4-240-16,2 0 0 0,2 4 0 0,1-1 0 16,-3 1 0-16,-2 4 0 0,-4-2-128 0,1 0 128 15,2 4-160-15,-5 0 160 0,-3 2-128 0,-2 0 128 0,1 2-128 16,0-2 128-16,0 4-128 0,-2-2 128 0,-1-1 0 0,1 0 0 16,2-3 144-16,-3 0-144 0,-2 0 272 0,6 0-48 15,6 0-16-15,3-2 0 0,3 1-16 0,2-2-16 16,0-3 0-16,1 2 0 15,2-2-176-15,1 0 0 0,-1 2 0 0,-1 2 128 0,-1-4-304 0,1-1-64 16,-3 5-16-16,-2 1 0 0,-5-2 96 0,-1 3 16 16,-2 3 0-16,-5-2 0 0,-2 1 144 0,-2 1 0 15,-1 1 128-15,-3-1-128 0,-1 2 0 0,0 1 144 16,1-1-144-16,2 0 0 0,3 1 128 0,1 1-128 16,3-1 0-16,1-1 0 0,4 3 0 0,0-1 0 15,5 1 0-15,2-4 0 0,-2 0 0 0,2-2 0 0,0 2 0 16,-2-2 0-16,-2 2 0 0,-3-1 0 15,-1-3 0-15,-7 0 0 0,-7 0-128 0,-6 1 128 16,-4 1-208-16,-3 1 80 0,-2-3 128 0,-4-3-208 16,-3 1 80-16,0-2 128 0,-2 2 0 0,-2 0 0 0,2 0 0 0,0 2 0 15,2 0 0-15,-2 0 128 0,0 0-128 0,1 2 192 16,2-2-192-16,-2 0 0 0,0 0 0 0,-3 2 128 16,-2 0-320-16,-5 1-64 0,-3-3 0 0,-4 1-16 15,-4 1-224-15,-4 1-32 0,-3-2-16 0,-6 1 0 31,-4 2 96-31,-3-4 32 0,-2 0 0 0,-5 0 0 0,-2 3-288 0,-2-3-64 0,-4 0-16 0,-3 0 0 16,0 0-624-16,-1-5-128 0,-3 0-32 0,0-1-13552 16</inkml:trace>
  <inkml:trace contextRef="#ctx0" brushRef="#br0" timeOffset="113124.83">32212 14513 20271 0,'1'-4'1792'0,"-1"1"-1424"15,0 1-368-15,0 2 0 0,-1 0 256 0,0 0 0 0,0-1-16 0,-1-2 0 0,-1-1 16 0,-2 2 0 0,-1-2 0 0,-1 4 0 0,0-2-512 0,0 1-80 0,-1 1-32 0,1-3 0 0,-2 3 528 0,0-2 96 0,1 0 32 0,-1 2 0 0,-1-2 944 16,-2 2 192-16,-2 0 48 0,-3 2 0 16,-4 2-1088-16,-3 2-192 0,-4 4-64 0,-4 5 0 15,-6 5-1488-15,-5 5-304 0,-5 4-64 0,-2 8-16 16,0 2 784-1,-2 4 176-15,-2 8 16 0,-2 3 16 0,0 3 1264 0,2 6 256 0,2 6 64 0,4 0 0 0,6 8-592 0,4-1-112 16,7-3-128-16,8-4 176 16,9-6-752-16,7-3-160 0,9-6-32 0,5-4 0 15,7-1-608-15,4 0-128 0,6-1-32 0,3-4 0 16,2-2-64-16,4-5 0 0,0-5-16 0,2-6 0 16,2-1-48-16,-1-9-16 0,-3-4 0 0,0-6 0 0,3-2 2656 0,1-4 544 15,2 0 96-15,1-4 32 0,4 0 704 0,-2-7 144 0,-1 0 16 0,1-4 16 16,2-1 224-16,1-5 32 0,2 1 16 0,0-2 0 15,-4 0-1536-15,1-4-304 0,0-1-64 0,-1-5-16 16,-2-6-432-16,-3 0-64 16,-1-3-32-16,-2-1 0 0,-3-2-176 0,0-7-48 0,-1-2 0 0,-2 0 0 15,-5 2 192-15,0-3 48 0,-3-6 0 0,-4-4 0 16,-2 1-368-16,-5 0 0 0,-4 0 0 0,-6-3 128 16,-4 8-128-16,-7-1-128 15,-5 2 128-15,-9-2-192 16,-7 0-384-16,-5 3-64 0,-5 2-32 0,-4 6 0 0,-4-1 288 0,-6 0 48 0,-5 2 16 0,3 0 0 15,4 7 16-15,1 1 16 0,1 3 0 16,5 6-12400-16</inkml:trace>
  <inkml:trace contextRef="#ctx0" brushRef="#br2" timeOffset="118522.03">8736 11705 7359 0,'5'-3'656'0,"-2"0"-528"0,-1 1-128 0,1 1 0 0,-1-2 4464 16,1 3 848-16,-1-1 192 0,3 1 16 0,2 0-3952 0,2 0-800 0,2 4-144 0,-1 2-48 0,-1 4-1152 0,-3-2-256 0,-2 6-32 0,-3-2-16 0,0 4 736 0,-3 3 144 0,0-1 0 0,-1 0 0 15,0 3 576-15,-1 1 64 16,1 3 0-16,0 1 16 0,1 5 560 0,1 5 96 0,1-8 32 0,0 9 0 16,1 8-832-16,1 2-144 0,2 1-48 0,1-1 0 15,1-3-320-15,2-2 0 0,-1-1 0 0,0-4 0 16,1-2 0-16,-1 3 0 15,1 7 0-15,-2-2 0 0,-1-5-432 0,-2 3-96 16,0-3-32-16,-3 1 0 0,1-2-1680 0,-1-2-320 16,0-7-80-16,1-2-9200 0</inkml:trace>
  <inkml:trace contextRef="#ctx0" brushRef="#br2" timeOffset="119030.57">8546 11537 18431 0,'-3'-8'1632'16,"1"1"-1312"-16,-1 4-320 0,3-3 0 0,2 3 3328 0,-1 2 576 15,1-4 128-15,3-1 32 0,5-2-4336 0,4-4-880 0,4-2-160 16,6 3-32-16,4-1-496 0,3 1-80 0,4-2-32 0,3-2 0 16,4 3 1504-16,4 1 320 0,3 0 128 0,3 1-128 15,3 3 128-15,2 0 0 0,1 2 0 0,1 2 0 0,2-3 0 0,-4 2 0 16,-3 0 0-16,-8 2 0 15,-7 2 0-15,1 2 0 16,1 4 128-16,-4 4-128 0,-4-2 0 0,-6 3 0 16,-4 2 0-16,-5 0-128 0,-2 3-112 0,-3 2-16 15,-4 1 0-15,-2-2 0 0,-4 2-96 0,0-1-32 0,-2-2 0 16,-2 3 0 0,-3 6-160-16,-3 1-32 0,-1 0-16 0,-2 1 0 15,-1 1 96-15,-4 1 32 0,-3 0 0 0,-3 2 0 16,-4 0-192-16,-2-5-48 0,-2-1 0 0,-3-3 0 15,-4-2 240-15,-3 1 32 0,-6 1 16 0,-2 0 0 0,-3 1 592 0,-2-1 112 0,0-3 32 0,-3 0 0 16,4 0 288-16,1-1 64 0,4-4 16 0,5-2 0 16,6-2 224-16,4-4 48 0,6-2 16 0,4-5 0 15,5-2-720-15,2 0-128 0,4-7-128 0,3 1-7984 16</inkml:trace>
  <inkml:trace contextRef="#ctx0" brushRef="#br2" timeOffset="119619.15">10338 11181 15663 0,'1'-6'1392'0,"0"2"-1120"0,0 1-272 0,-1 0 0 0,2 3 336 0,0-2 16 0,2-2 0 0,2 0 0 0,1-4-1728 0,2 1-352 0,0 4-64 0,-3 3 0 0,0 0 1984 0,-5 3 416 0,-1 4 80 0,-3 1 16 0,-4 5 320 0,-3-1 80 0,-4 4 16 0,-4 3 0 0,-4 3 32 0,-4 4 0 16,-2 2 0-16,-6 3 0 0,1-1-80 0,-5 3-16 15,-3 3 0-15,1-4 0 0,2 2-432 0,-5 4-96 16,-2 6-16-16,0 1 0 0,3 4-304 0,5 0-64 16,4 4-16-16,7-5 0 0,6-11 832 0,4 8 144 0,4 5 48 0,4 5 0 15,6 4-208-15,3 2-48 0,7 4 0 16,3 0 0-16,3-2-768 0,3-3-128 0,1-4 0 0,2-4 0 31,0-5-480-31,2 0 32 0,3 0 0 0,-3-5 0 16,1 1-320-16,-3-2-64 0,-1-2-16 0,-3-1 0 15,-1-8-1136-15,0-4-240 0,-2-1-32 0,3-3-16 0,3 1-928 16,2-5-176-16</inkml:trace>
  <inkml:trace contextRef="#ctx0" brushRef="#br2" timeOffset="126641.5">10455 12123 29487 0,'-2'-1'2624'0,"-1"-1"-2112"0,2 2-512 0,1 0 0 0,0 0-1056 0,0-3-320 0,0 2-64 0,0-1-16 0,0 0-672 0,1 0-144 16,2-1-32-16,-3 3 0 0,0 0 2976 0,0 0 592 0,0 0 112 0,21 13 32 0,-14-1 48 0,0 0 16 0,2 7 0 0,-1 1 0 0,-1 5-448 0,2 0-64 0,0 4-32 0,0-4 0 16,-1 1-288-16,-1-2-48 0,0-1-16 0,0-5 0 15,-2-2-576-15,-2-3 0 0,2-1 0 0,-4-2 0 16,1-4 0-16,-1 0 0 0,1 0 0 0,0-6 0 15,-2 4 0-15,1-4 0 0,0 0 0 0,0-4 128 0,2 2-128 16,0-2 0-16,4-1 0 0,0 2 0 0,1-4-240 16,1 0-112-16,5-2-32 0,1 3 0 0,1 0 384 0,-1 2 0 15,0 1 0-15,-2 0 0 0,0 1 0 0,-4 4 0 16,1 1 0-16,-3 6 128 0,-1 4 160 0,-3 7 32 16,0 8 0-16,-2 0 0 0,0 5-560 0,-1 1-96 15,-1 3-32-15,0-2 0 16,1-9-256-16,-1-4-48 0,2-1-16 0,1-3 0 0,2-4 688 0,1-4 0 15,2-6 128-15,1-2 0 0,1-2 896 0,-1-2 176 0,2-2 32 16,0-6 16-16,0-6 256 0,-1-2 48 0,0-3 16 16,0 1 0-16,0-2-816 0,-1-4-176 0,1-5-16 0,-3-1-16 15,0-3-336-15,-2-2-64 16,-1-1-16-16,-3-1 0 0,-2-2 112 0,1 1 16 0,0 1 0 16,0 2 0-16,1 5-256 0,0 0 0 0,1 1-144 15,0 5 144-15,0 4 0 0,2 3 0 0,1 4-128 0,-3 4 128 16,1 3-128-16,1-2 128 0,-2 3-208 0,0-1 80 31,0 2-288-31,1-1-48 0,-1 3-16 0,-1-5 0 0,0 3-544 0,0 0-96 16,-3-1-32-16,2 1 0 0,-3 2-896 0,1 1-192 0,-2-2-48 0,0 4-11088 15</inkml:trace>
  <inkml:trace contextRef="#ctx0" brushRef="#br2" timeOffset="127101.84">11340 12294 35007 0,'5'5'3120'0,"-2"1"-2496"0,-1-2-496 0,-2-3-128 0,2 2 1440 0,-1 0 272 0,1 6 48 0,3 7 16 0,3 5-1328 0,-1 1-256 0,-1 4-48 0,0-1-16 0,-2-1-512 0,-1-2-96 0,-1-1-32 0,-1 1 0 16,1-3-928-16,-2-3-192 0,0 0-32 0,0-4-16 31,1 1-192-31,-1-6-48 0,0 2 0 0,0-3 0 0,-1-3 80 15,-1-3 16-15,2 0 0 0,-2-3-8384 0</inkml:trace>
  <inkml:trace contextRef="#ctx0" brushRef="#br2" timeOffset="127306.54">11352 11791 41471 0,'0'2'1840'0,"-2"-2"368"0,1 0-1760 0,0 0-448 0,1 0 0 0,0 0 0 0,0 0 192 0,0-2-64 0,1 2 0 0,2-3 0 31,4 2-2976-31,-7 1-608 0,26 0-112 0,-9 0-16 0</inkml:trace>
  <inkml:trace contextRef="#ctx0" brushRef="#br2" timeOffset="127716.56">11700 12360 21183 0,'6'12'944'0,"-3"-6"192"0,-2 0-912 0,-1 1-224 0,0-4 0 0,-1-2 0 16,0 4 0-16,-2 2 0 0,1 2 128 0,-2 5-128 15,-1 1 304-15,1-1 16 0,-1 0 0 0,3-4 0 16,-2-1 720-16,3-3 160 0,0 0 16 0,0-4 16 15,1 0 432-15,0-2 64 0,1 0 32 0,0 0 0 16,1-2-80-16,1 0-16 0,-2-4 0 0,0 0 0 16,1-5-768-16,-2 0-176 0,0-4-16 0,0-1-16 15,-2-4-304-15,1-1-64 0,0-5-16 0,0-2 0 16,-1-1-176-16,2-3-128 0,2 1 192 0,0-1-192 0,-1 3 128 0,3 2-128 16,0 5 0-16,1 3 0 0,1 6 0 15,0 0-304-15,0 4 48 0,2 2 0 0,0 1 128 0,0 2 128 16,0 2-192-16,1 2 192 0,1 0 0 0,1 0 0 15,-1 2 128-15,0 0-128 0,0 3 0 0,0-2 0 16,-3 4 0-16,1-1 0 0,-2 1 0 0,-3 4-128 16,2 3-16-16,-1 1 0 0,-1 5-128 0,0-1-32 15,0 6 0-15,0 0 0 0,0 4 96 0,-1 2 16 16,1 2 0-16,-4-3 0 0,1-1-64 0,-3 2-16 16,-1-2 0-16,-2 0 0 15,1-1-432-15,-1 0-64 0,-1-5-32 0,1-2 0 16,-2-2-1312-16,1-3-256 0,-1-4-48 0,0-2-11216 0</inkml:trace>
  <inkml:trace contextRef="#ctx0" brushRef="#br2" timeOffset="128189.57">12217 11526 35935 0,'3'3'1600'0,"-2"-1"320"0,-1-1-1536 0,-1 2-384 16,-1-1 0-16,2 2 0 0,-1-2-320 0,-1 2-128 0,-1 4-16 0,1 4-16 0,-2 3-1440 0,2 3-272 0,0 0-64 0,2 3-16 0,3 1 1360 0,0 3 272 0,5 4 48 0,-1 6 16 0,1 2 1280 0,2 1 272 0,1 7 48 0,-3-2 16 15,0-1 96-15,-2 3 16 0,0 4 0 0,-2-1 0 16,-2 1-256-16,-2 0-64 0,-1-1 0 16,-1-1 0-16,-3-3-320 0,-3-2-64 0,1-2 0 0,-2-1-16 0,2-8-432 15,-2-2-304-15,3-1 48 0,-1-5 16 16,0-2-976-16,1-2-208 0,1-7-48 16,0-2 0-16,-1-3-448 0,1-4-112 0</inkml:trace>
  <inkml:trace contextRef="#ctx0" brushRef="#br2" timeOffset="128411.19">11983 12012 41471 0,'3'4'3680'0,"-2"-2"-2944"0,-1-2-592 0,0-2-144 0,1 1 1296 16,1-2 240-16,0-3 32 0,2 0 16 15,4-4-1744-15,7-2-352 0,8-5-64 0,5-1 0 16,8 2-640-16,3 2-112 0,6-1-16 0,-1 2-16 16,3 4 80-16,0 0 32 0,2 6 0 0,-5 2 0 15,-3 2-496-15,-5 1-112 0,-3 2 0 0,-3 5-12128 0</inkml:trace>
  <inkml:trace contextRef="#ctx0" brushRef="#br2" timeOffset="128775.38">12591 12097 9215 0,'-2'0'192'0,"2"-2"64"0,2 1 0 0,-1 1 0 0,1-3-256 0,1 3 0 0,-1-2 0 0,2 1 0 0,2-2 1136 0,2-1 176 16,0 2 32-16,0 2 16 0,-2 2-48 0,-1-2-16 15,-2 3 0-15,-1 1 0 16,0 2 160-16,-1-5 16 0,2 4 16 0,-1-4 0 0,2 2 464 0,1-1 96 16,0-2 0-16,1 0 16 0,4 0-464 0,0-2-80 15,5-1-32-15,0-1 0 0,1-2-560 0,1 0-112 0,2-1-32 16,0-2 0-1,4-3-432-15,-1-1-96 0,-2 1 0 0,-3 4-16 16,-2-1-240-16,-2-3-208 0,-2 5 32 0,-2-2 16 16,-4 6-160-16,-4-1-16 0,-2 4-16 0,-4 0 0 15,-4 4-160-15,-3 2-16 0,-3 3-16 0,-2 0 0 16,-5 4 224-16,-2 3 64 0,-1 0 0 0,1 2 0 0,0-1 256 0,3 1 0 16,1-2 0-16,3 3 0 0,5-2 0 0,2 2 0 0,5-1 192 0,2 2-48 15,2 5 192-15,1-1 48 0,3 5 0 0,-1-3 0 16,2 5-240-16,-2-3-144 0,3 2 192 0,0-2-192 31,0 1-352-31,3-2-176 0,-1-1-48 0,0-1 0 16,1-3-288-16,-1-4-64 0,-1-1-16 0,3-5-9136 0,2-1-1824 0</inkml:trace>
  <inkml:trace contextRef="#ctx0" brushRef="#br2" timeOffset="129202.92">13242 12363 30399 0,'-5'15'2704'0,"0"-7"-2160"0,2-2-544 0,1-4 0 0,1 2 640 0,0 2 32 0,-2 6 0 0,-2 5 0 0,2 5-672 16,2 0 0-16,3-3 0 0,3-3 0 0,2-4 0 0,2 0-192 0,-2-2 32 0,0-3 32 0,-2-4-32 0,-2 1 0 0,0-2 0 0,-3 1 32 15,-1 1-96-15,-3-4-16 0,0 0 0 0,-2-4 32 0,0-2 2976 16,-2 0 608-16,1-4 112 0,-1-3 32 0,2-2-864 16,0-2-160-16,1-5-48 0,1-3 0 0,3 4-1664 15,1-5-336-15,1-6-64 0,3-9 0 0,1 0-384 0,1 1-256 16,2 1 32-16,-2 5 16 15,0 1-208-15,0 5-32 0,0 1-16 0,-2 3 0 16,1 3 80-16,-1-1 32 0,1 0 0 0,0 0 0 0,0-1 352 0,0 3 0 16,0 4 0-16,1 2 176 0,-1-3-176 0,0 5-192 15,-2 2 32-15,1 0 16 16,0 2-304-16,1 1-64 0,1 1-16 0,0 4 0 16,1 1-256-16,1 3-48 0,3 3-16 0,1 4 0 15,2-1-880-15,1 3-160 0,1 4-32 0,0 1-16048 0</inkml:trace>
  <inkml:trace contextRef="#ctx0" brushRef="#br2" timeOffset="129805.87">13721 12629 28559 0,'2'-1'2544'0,"-1"5"-2032"0,1 2-512 0,-2-2 0 0,1-2 864 0,-1-1 80 0,2 5 16 0,1 6 0 0,1 0-960 0,-1 8 0 0,1 2 0 0,0 0 0 15,2-2-720-15,-1 4-32 0,1-2 0 0,0 4 0 0,3 2-160 16,0 1-48-16,0-1 0 0,3 4 0 0,2 3 624 0,-1 2 112 0,-2-5 32 0,-1 0 0 0,-3 5 0 0,-3-2 0 0,-4-3 0 0,-5 0 0 47,-5 2-448-47,-7-6-64 0,-4-2-32 0,-6-1 0 0,-6 1 144 0,-2-4 16 0,-5-3 16 0,-3-3-5456 0,-3-8-1104 16</inkml:trace>
  <inkml:trace contextRef="#ctx0" brushRef="#br2" timeOffset="130690.37">14541 11693 23039 0,'2'-4'2048'0,"-1"-2"-1648"0,2 2-400 0,-2 2 0 0,0-2-464 15,0 2-176-15,3-2-48 0,1-6 0 0,1 2-944 0,1-2-192 0,-1 3-32 0,-3 1-16 0,2 4 2256 0,-2 1 464 0,1-2 96 0,-2 3 16 0,0 3 464 0,2-3 112 0,-1 1 0 0,-2 1 16 0,1 1-400 0,0-3-64 0,-1 3-32 0,0 1 0 0,-1 2 32 0,-1 1 0 16,-2-1 0-16,0 2 0 0,-2 2 80 16,-3 3 32-16,1 0 0 0,-3 2 0 15,-1 5-304-15,-2-2-64 0,2 1-16 0,-1 3 0 0,-4 1-416 16,2 5-80-16,2 0 0 0,0 5-16 0,-1 1-304 16,3 1 128-16,0 1-128 0,2 3 0 15,2 0 0-15,-1-1 0 0,5-3 0 0,1-3 0 0,1 0-192 0,1-2-160 16,1-1-32-16,2-3 0 0,0-1 384 0,0-3 0 15,1-3 0-15,-1 0 0 0,0 0 192 0,1-4-64 16,-1-3 0-16,1-2 0 0,-2-4-128 0,2-2 192 16,-1 0-192-16,4-2 192 0,1 1-448 0,5-3-96 15,1 0-16-15,3-3 0 16,5 1-320-16,1-2-64 0,-1 0-16 0,0-2 0 16,4 2-656-16,2-2-144 0,3-2-32 0,-4 1-12176 0</inkml:trace>
  <inkml:trace contextRef="#ctx0" brushRef="#br2" timeOffset="130975.9">14099 12104 41471 0,'-5'8'1840'0,"3"-6"368"0,-1 0-1760 0,3-2-448 0,2 0 0 0,0-4 0 0,4 2 128 0,4-1-128 16,6 0 128-16,11-4-128 15,7 4-2192-15,8 0-528 0,5 0-96 16,2 0-32-16,4-1 2608 0,2 1 528 0,0 0 96 0,4-3 32 0,1 4 848 0,-1 0 160 16,-2 2 48-16,-2-2 0 15,-2 4-640-15,-5-2-112 0,-2 0-16 0,-8 2-16 0,-6-2-512 0,-4 0-176 0,-5-2 0 16,-3 2 144-1,-2-2-1552-15,-3-2-320 0</inkml:trace>
  <inkml:trace contextRef="#ctx0" brushRef="#br2" timeOffset="131768.34">15234 12508 21183 0,'11'6'1888'0,"-3"-5"-1504"0,-1 2-384 0,-1-1 0 0,-2-2 3072 0,0 0 528 0,1 0 112 0,3 0 32 0,7 4-2720 0,4 0-528 0,2 1-112 0,2 5-32 0,2-3-688 0,-3 3-144 0,1 1-32 0,-5-1 0 15,-1 6-320-15,-2 0-64 0,-1 5 0 0,-4 1-16 16,-3 7-912-16,1 3-176 0,-3 5-48 0,-4 1 0 15,-1 3 1216-15,-5-1 224 0,-1 3 48 0,-5 2 16 0,-2-2 352 16,-2-1 192-16,-2 2-192 0,2-3 192 0,3-9 128 16,-2-1 144-16,3-2 32 0,-2-3 0 0,-1 2-304 0,-5-3-224 15</inkml:trace>
  <inkml:trace contextRef="#ctx0" brushRef="#br2" timeOffset="133559.91">16682 11731 25791 0,'-5'-1'2304'0,"2"-1"-1856"0,0-2-448 0,2 2 0 0,1 0 352 0,-3 0-32 0,0-2 0 0,-5-2 0 0,0-3-816 0,-2-3-160 0,0 2-48 0,0 0 0 0,4 1-384 0,-2 0-96 15,2-1-16-15,-1 0 0 0,2 4 688 0,-1-1 144 0,1 1 32 0,0 3 0 0,-3-2 336 0,1 3 208 16,-2 2-16-16,-1 0-16 0,-2 4-176 0,-3 2 0 0,-1 4 0 0,-1-1 0 16,-2 4 832-16,-2 0 144 0,-1-1 32 0,-2 0 0 15,2 2 432-15,-3-2 96 0,1-2 0 0,-1 0 16 16,0 1 32-16,1-1 0 16,0 0 0-16,2-4 0 15,2 3-848-15,1 1-160 0,3-4-48 0,4 0 0 0,3 0-528 0,2-1 0 0,3 0 0 0,2-1 0 16,2-1 0-16,1 3 0 15,3 0 0-15,2 0 0 0,3 1 0 0,0 0 0 0,3-1-176 16,0 1 176-16,2 2-208 16,2 0 64-16,3-2 16 0,0 2 0 0,2 1 128 0,0-1 0 15,-1 1-144-15,0 1 144 16,-1-1-752-16,-3 0-80 0,-2-1 0 0,2 2-16 16,0 4-128-16,2-2-32 0,-2 5 0 15,-2-2 0-15,-1-3 704 0,-2 4 144 0,-2 0 32 0,-3-1 0 0,0 0 448 0,-1 3 80 16,0-3 32-16,-1-3 0 0,-2 2 336 0,0-1 80 15,0 1 16-15,-2-3 0 0,0 4-464 0,-3-4-80 16,2-1-32-16,-1 1 0 0,-2-3-64 0,0 1-16 0,0-1 0 16,-1-2 0-16,1 0-208 0,-3-1 0 0,2-4 0 15,-3 2 0-15,0 0 0 0,-2-2-192 0,-1-2 48 16,-1 0 0 0,1 3-432-16,-4-3-96 0,-4-3-16 0,0 3 0 0,-2-2-960 15,-2 0-192-15,0-4-32 0,-1 0-6368 0,1 0-1264 0</inkml:trace>
  <inkml:trace contextRef="#ctx0" brushRef="#br2" timeOffset="134381.34">16906 11841 40543 0,'-9'7'3600'0,"3"-1"-2880"0,3 0-576 0,0-5-144 0,2 2 128 0,-2 3-128 0,-3 4 192 0,-5 6-64 0,-1 7-864 0,-2 5-176 0,2-1-48 0,3-1 0 15,2 1-96-15,3-1-32 0,4 0 0 0,2-1 0 16,5-3 48-16,3 0 0 0,2 0 0 0,0-1 0 0,3-4 2064 0,2-1 400 0,1 0 96 0,1-4 16 15,3-2-656-15,-1-4-128 16,0 0-32-16,1-3 0 0,-1 0-576 0,0-3-144 0,-1 0 0 0,-1-2 0 31,1-2-320-31,-1 1-80 0,-1-6-32 0,-2-1 0 0,2 0 48 0,-2-2 0 0,1-1 0 0,2 1 0 16,-3-2 96-16,1 0 32 0,2-2 0 0,-2-1 0 16,1 1 400-16,0-2 96 0,-2-1 16 0,0-1 0 15,-3-2-112-15,0 4-16 0,-3-1 0 0,1-3 0 16,0-4-592-16,0-3-128 0,-2-1-32 0,-3 5 0 15,-1 5 160-15,-4 1 16 0,0 6 16 0,-2 4 0 16,-1 3 240-16,-3 4 64 0,1 2 0 0,-1 2 0 16,0 2-272-16,1 1-48 0,1 2-16 0,0 2 0 0,3 3 320 15,1-1 144-15,1 4-128 0,1-1 128 0,1 3 672 0,0-1 224 16,0 0 32-16,1 3 16 16,-1 3-288-16,0 1-48 0,0 5-16 0,-3 1 0 0,0 2-592 0,-2-2 0 15,-1 2 0-15,-2-3 0 0,-1 1 0 0,0-4 0 16,0 0 0-16,0-3 0 15,-1-2 0-15,1-1 0 0,1-3 0 0,1-1 0 0,0-3-192 0,2-4 0 16,1-2 0-16,0-4 0 16,1-1-1584-16,2-4-320 0</inkml:trace>
  <inkml:trace contextRef="#ctx0" brushRef="#br2" timeOffset="134952.29">17659 11905 20271 0,'0'9'1792'0,"-1"-4"-1424"0,-2 0-368 0,1-2 0 0,1-1 4608 16,0 2 832-16,-1-2 192 0,0 5 16 0,-2 3-5056 0,0 6-1008 0,2 2-208 0,1 2-32 0,2 1-1472 0,0 1-304 0,2 0-48 0,0 1-16 16,1-3 1280-16,1 1 256 0,-1-2 64 0,-1 0 0 0,1-3 448 0,0 3 112 15,-3-6 16-15,0 2 0 16,1-3 1280-16,-2-2 256 0,0-4 48 0,0 1 16 15,-3-4 656-15,2 1 144 0,0-2 32 0,-1-4 0 16,2 1-960-16,-1-5-192 0,1-3-48 0,0-3 0 16,-1-5-464-16,1-1-80 0,1-2-32 0,0-6 0 15,3-1-336-15,1-1 0 0,2-1 0 0,3-3 128 16,3-3-336-16,0-3-64 0,3-3-16 0,3 0 0 16,2 1-432-16,1 4-96 0,3 7-16 15,0 5 0-15,-2 9-640 0,-4 8-144 0,-4 6-32 16,-2 4 0-16,-2 4 1264 0,-1 3 240 0,-2 2 144 0,-2 3-160 0,-3 1 1184 0,-1 0 224 15,0 3 48-15,-2-2 16 0,0 4-1104 0,-2 2-208 16,0-5 0-16,1-2 0 16,1-3-672-16,0 3-32 0,0 6 0 0,1 3 0 0,3 1 304 0,1 2 48 15,1 0 16-15,1-2 0 0,0 5 336 0,-1 0 0 16,0-2 0-16,-2-1 0 16,0 1-304-16,-2-6-144 0,-2-1-16 0,-1-1-16 15,-2-2-1312-15,0-2-256 0,-1-2-48 0,-2-5-9376 0</inkml:trace>
  <inkml:trace contextRef="#ctx0" brushRef="#br2" timeOffset="135726.4">17733 10700 4607 0,'-1'0'400'0,"-1"0"-400"0,-1 3 0 0,2-3 0 0,0 0 1680 0,-2 0 256 0,-2 0 48 0,0 0 16 0,-2 1 1088 0,1 1 224 16,1-2 32-16,1 3 16 0,3-3-224 0,1 0-64 0,1 1 0 0,2 1 0 0,3-2-1504 0,2 2-304 0,5 3-64 0,3-2-16 0,1 0-608 0,5 3-112 0,4 1-16 0,3 3-16 0,1 1-176 0,0 3-16 15,5-2-16-15,-2 5 0 16,2-3-224-16,0 4 176 0,1 3-176 0,-1 1 160 0,1 0-160 0,0 4 0 0,0 3 0 16,0 4 0-16,1 0 0 0,-1 7 0 0,-2 1-128 15,1 5 128-15,-2 4-272 0,-2 3 16 0,-5-3 0 16,-3-4 0-16,-6-3 256 0,0-1-160 0,-1 7 160 15,-1 6-128-15,1-1 320 0,0 3 64 0,2-4 0 0,-2 0 16 16,-2-4-16-16,0 0-16 0,-2-1 0 0,-3 1 0 16,-1-4-240-16,-6 4 0 15,-2-2 0-15,-6 3 0 0,-5 1-128 0,-4 0-128 16,-5 2-32-16,-2-5 0 16,0-5-336-16,-3-1-64 0,-4-3-16 0,0 0 0 0,-2 0 320 0,-4-1 64 0,1-2 16 0,-1-2 0 15,2-3 304-15,2-5-128 0,1-3 128 0,3-5 0 16,-2-3 0-16,2-3 128 0,1-4 0 0,1-6-11328 15,2-8-2288-15</inkml:trace>
  <inkml:trace contextRef="#ctx0" brushRef="#br2" timeOffset="140904.79">7584 11395 26719 0,'6'-5'2368'0,"-1"4"-1888"0,-1-2-480 0,-3 2 0 0,1 0 1488 0,2 0 208 0,3-3 32 16,5-2 16-16,1 0-2192 0,2-1-448 0,-1 1-96 0,-4 3-16 0,-2 0 480 0,-4 3 80 0,-3-2 32 0,-3 2 0 0,-2 2 160 0,-5 1 48 0,-1 0 0 0,-3-2 0 15,-5 4 720-15,-1-1 160 0,-6 0 32 0,-3 1 0 16,-2 1 96-16,-1-2 32 0,1 2 0 0,-1 0 0 15,0 0-400-15,-2 2-80 0,-4 0-16 0,-1 2 0 16,1 0 192-16,-1 2 48 16,1-2 0-16,-1 0 0 0,0 1-224 0,-1-1-32 15,3-1-16-15,3 1 0 0,3-3-304 0,-8 3 0 16,-6 1 0-16,-8 3 0 0,1 1 0 0,0-3 0 0,1 2 0 0,-1 1 0 16,1 1 0-16,3-3 0 0,3 3 0 0,1-1 0 0,2-1 0 15,2-2 0-15,4 0 0 0,1-3 0 16,4 1 0-16,2-3 0 0,2 2 0 0,3 0 0 0,3 1 0 0,1-4 0 15,4 1 160-15,1 2-160 16,1-3 176-16,3 0-48 0,2 0-128 0,1-2 192 0,3 2 192 0,1-2 16 16,2 0 16-16,3-2 0 0,3 4-32 0,5-3 0 15,4 1 0-15,4-3 0 0,6 1-384 0,4 1 0 16,-2-3 0-16,8 0 0 0,6 0 128 0,7 0-128 16,5-4 0-16,1 3 128 0,-2 0-128 0,-1-2 0 15,0 2 0-15,2-2 0 0,-1-3 0 0,-3 3 0 0,-1-2 0 16,-4 3 0-1,1 0 0-15,-2 2 0 0,-3 2 0 0,-2 0 0 0,-1 3-144 0,-4 1 144 16,-2 0 0-16,-3-2 0 16,-1-1 0-16,-3 3 224 0,-2-2-16 0,-3 1 0 15,-3-1-16-15,0 2 0 0,-2-2 0 0,0 2 0 0,-3-2-32 0,-4 1-16 0,0-4 0 0,-2 1 0 16,-2 1-16-16,-2-3 0 16,0 1 0-16,-2-1 0 0,-1 2-128 0,0-2 0 15,-5 3 0-15,-2-2 0 0,-2 3-160 0,-5 1-64 0,-6 1-16 0,-4 0 0 16,0 2 240-16,-2 0-144 0,1-2 144 0,-4 4-128 15,-3 0 128-15,-2 0 0 0,1 3 0 0,-1-4 0 0,-2 3 0 16,-1-3 0-16,1 4 0 0,-1-2 0 0,2 1 0 0,1-1 0 31,1-1 0-31,3 0 0 0,5-1 0 0,-3 2 0 16,-1 1 0-16,-3 3 0 0,1 4 0 0,-2 1 0 16,0-2 0-16,-1 2 0 0,5 1 0 0,-5 1 0 15,-3 7 0-15,-1 0 128 0,3 0-128 0,2-1-256 16,1-1 64-16,6-3 0 0,3-3 192 0,4-5 0 15,4 0-144-15,1 0 144 0,0 3 0 0,1-1 288 16,3 1-48-16,3-2-16 0,3-2-224 0,2-3 0 0,2-1 128 16,3 2-128-16,4-1 0 0,4 0 0 0,4 1 0 15,4 0-160-15,4 2 160 0,5-2 0 0,5 0 0 0,9 0 128 16,7 1 16-16,7-7 16 0,7-6 0 16,6 1 0-16,-1 5 96 0,8-4 0 0,6 0 16 0,4-6 0 15,0-7-272-15,-4 0 0 0,-9 4 0 0,7-4 0 16,8 2 0-16,-4-2 0 0,-3 4 0 0,-9-1 0 15,-9 4 0-15,-2-3 0 0,0 3 0 0,-4-1 0 16,-3-1-256-16,-6 1 0 0,-6-1 0 0,-6 1 0 16,-2 0-64-16,-7-1-32 0,-4 4 0 0,-4-2-12016 15,-5 1-2416-15</inkml:trace>
  <inkml:trace contextRef="#ctx0" brushRef="#br2" timeOffset="141600.99">6752 12855 39615 0,'-3'0'3520'0,"2"-2"-2816"16,1-2-560-16,-1 4-144 0,1 0-704 0,0-2-192 0,0-2-16 0,-2 0-16 0,1-1-4480 0,1 2-896 0,-1-1-176 0,0 4-48 0,-2 0 2816 15,1 4 544-15,-3-1 112 0,0 6 32 0,-3 1 4256 0,-1 5 864 0,-4-2 160 0,0 6 48 16,-2 0 624-16,-1-3 128 0,0 0 16 0,1-3 16 0,5-2-256 0,-3-1-48 31,-1 3-16-31,-2-1 0 0,-4 5-992 0,-2 2-208 0,2-1-32 0,1-4-16 16,4 1-624-16,4-5-128 0,3 2-32 0,1-3 0 0,5 1-400 0,2-3-80 15,2 3 0-15,2 1-16 16,2 2-240-16,2-4 0 0,0 4 0 0,2 0 0 0,0 0-400 0,0-1 16 16,0 7 16-16,-1-6 0 15,-1 0-80-15,0-3-32 0,-1-2 0 0,-1 0 0 16,0-2-1136-16,2-4-240 0,-2 2-32 0,1-4-12672 0</inkml:trace>
  <inkml:trace contextRef="#ctx0" brushRef="#br2" timeOffset="141933.24">6256 12992 43311 0,'0'1'1920'0,"0"-1"384"0,0 0-1840 0,0 0-464 0,1-1 0 0,1 1 0 0,2-3 256 0,4 3-64 0,5-4 0 0,8 1 0 0,11 0-1024 0,12-1-224 0,9-2-32 0,9 0-16 0,4 0 192 0,6-3 32 0,7 2 16 0,-2 1 0 16,-7 1-720-16,-3 3-144 0,0 0-16 0,1 1-16 16,-1 1-336-16,-4 0-64 0</inkml:trace>
  <inkml:trace contextRef="#ctx0" brushRef="#br2" timeOffset="148018.49">8890 14149 9215 0,'1'-4'816'0,"0"-2"-656"0,0 4-160 16,1 2 0-16,0 0 160 0,0-3 0 0,2 2 0 0,4-5 16 0,0 2-608 0,2-1-112 0,1 4-32 0,0 1 48 0,-1 4 2848 0,-1-1 576 16,-2 3 112-16,0 3 32 0,-4-2 752 0,0 5 160 0,-1-2 16 0,-3-1 16 0,0 4-2000 0,-1-1-384 15,-1 1-96-15,0 3-16 0,0 1-1104 0,-1 1-240 16,1 3-144-16,1-1 192 0,2 5-192 0,1-5 0 16,0-2-192-16,2 7 192 15,3 7-480-15,1 5 32 0,3 2 0 0,0 1 0 0,3 2 64 0,-1 3 32 16,2 2 0-16,-3 0 0 0,0 1 352 0,-2-1-144 15,-2 0 144-15,-2-5 0 0,-3-1 0 0,0 0 0 0,-5-3 0 0,-3-3 0 32,1-7-448-32,-2-3-16 0,-3 0-16 0,-1-5 0 15,1-4-480-15,0-8-80 0,0-4-32 0,0-7-12832 0</inkml:trace>
  <inkml:trace contextRef="#ctx0" brushRef="#br2" timeOffset="148601.47">8757 13891 34095 0,'-5'2'3024'0,"0"-2"-2416"15,2 0-480-15,1 0-128 0,2 0 1136 0,-1-2 208 0,-1 0 32 0,-2 2 16 0,0-2-1136 0,4-2-256 0,4-2 0 0,3 0 0 0,6-4-192 0,3 1-16 0,2 2 0 0,2-2 0 0,5-1 336 0,1 0 64 0,1 2 0 0,0-1 16 16,-1 3 64-16,0 1 16 0,-1 0 0 0,-2 1 0 15,-2 4-288-15,-1-2 128 0,-1 1-128 0,-3 1 0 16,0 0 0-16,-2-3 0 0,-1 3 0 0,0 0 0 16,-1 3 128-16,-1-3-128 0,0 3 0 0,0 0 0 15,0 0 144-15,4 1-144 0,3 2 0 0,1 3 144 0,2-2-144 16,-1 2 0-16,0-2 0 0,2 5 0 16,4 1 0-16,1 6-176 0,1-1 48 0,-6-2 0 15,-5 0-272-15,3 3-48 0,-2 3-16 0,0 0 0 16,-3 4-48-16,-4 2 0 0,-4-5 0 0,-2 2 0 0,-2 1 128 0,-6 1 0 15,-4 3 16-15,-3-2 0 0,-4 1 144 16,-2-1 32-16,-2-3 0 0,-3-3 0 16,0-3-112-16,-2-7-16 0,1 0 0 0,-1-1 0 0,-2 1 320 0,1-5 128 15,5 2-128-15,-3-3 192 0,-1-2-192 0,-3-2 0 16,-1-2 128-16,0-2-128 16,2-2-736-16,0-2-192 0,-1 0-32 0,-1-3-16 15,1-1-80-15,1-4-16 0,4 2 0 0,1 0 0 16,3-3 464-16,1 1 96 0,3-2 0 0,3 1-10768 0</inkml:trace>
  <inkml:trace contextRef="#ctx0" brushRef="#br2" timeOffset="149086.51">10199 13659 43311 0,'0'3'1920'0,"0"-3"384"0,0 1-1840 0,-1-1-464 0,1-1 0 0,-1 1 0 0,1 0-416 0,-2 0-176 0,1 0-48 15,0 0 0-15,0 0-992 0,1 0-208 0,0 0-32 0,0 0-16 0,0 0-1600 0,-20 22-320 0,14-16-64 0,-3 2-16 0,-2 3 3552 0,-3 5 704 0,-2 4 144 0,-2 2 16 16,-3 3 1072-16,0 3 192 0,1 0 64 0,-1 1 0 0,4-3-768 0,-2 6-128 0,-1 5-48 0,-1 4 0 0,3 1-464 0,-2 1-112 0,1 5-16 0,-1 2 0 15,-1 4-80-15,2 0-32 0,-1 2 0 0,1 3 0 0,3-3-208 16,3-2-192-16,3-7 48 0,1 3 0 0,3 5-96 16,0-5-16-16,2-3 0 0,0-10 0 0,2-4 688 0,1-1 128 15,1 2 16-15,1-6 16 0,0-12-304 0,2 3-64 16,3 0-16-16,6 3 0 0,4-3-208 0,4 3 0 16,5-3 0-16,4 0 0 15,2-4-1136-15,3-1-272 0,0-5-48 0,1-3-12832 0</inkml:trace>
  <inkml:trace contextRef="#ctx0" brushRef="#br2" timeOffset="149772.5">10260 14415 36863 0,'-2'0'3264'0,"0"0"-2608"0,-1 0-528 0,1 0-128 0,0 0 912 0,0 0 160 0,1 0 16 0,-3 0 16 0,1 2-4432 16,0-2-896-16,4 4-192 0,4 0-16 0,3 2-1568 15,0 3-304-15,4 0-64 0,-1 6-16 0,0 1 8176 0,-3 2 1616 0,0-1 336 0,-1 3 64 0,2 5 80 0,-2 0 16 16,0 0 0-16,-2-1 0 0,-2-1-1792 0,0-5-368 16,-3-1-64-16,0-4-16 0,-2 1-768 0,1-3-144 0,0-3-48 15,0-3 0-15,0-1-320 0,-1-1-80 0,2-1-16 0,-1-2 0 16,1-2 48-16,1-1 16 0,1 2 0 0,1-2 0 15,1-6-352-15,3 0-128 16,2-1 0-16,3-2 0 0,6 0-16 0,0-2 0 16,-3 5 0-16,1-2 0 0,5 0-48 0,1-3-16 0,2 2 0 0,-3 0 0 31,-3 2-176-31,-4 6-48 0,-4 2 0 0,-3 4 0 16,-2-1-176-16,-2 4-32 0,-3-1-16 0,-1 3 0 0,-2 6 176 0,-1-2 32 0,2 3 16 15,-2-6 0-15,2 2 432 0,1-4 0 0,-1 0 0 0,4-2 0 0,0-1 592 16,3 0 48-1,4-3 16-15,0 0 0 0,3 0-112 0,1 0-32 16,2-3 0-16,0 0 0 0,-2 1-176 0,1 0-32 0,0 0-16 0,-3-2 0 0,-1 2-160 0,-2-1-128 16,0 2 144-16,-3-1-144 0,0-1 256 0,0 2-64 15,0-3 0-15,-2-1 0 16,2 2 144-16,-1-4 32 0,-2 1 0 0,2-1 0 0,0-2-112 0,1-3-32 16,1-2 0-16,0-1 0 0,0 2-32 15,2-6-16-15,0 1 0 0,1-2 0 16,1-2-176-16,-1 1 128 0,1 2-128 0,-1-3 128 0,3-4-128 15,-3 0 0-15,1 4-192 0,-2-3 192 16,-3 4-256-16,-2 1 64 0,-3 4 0 0,-2 0 16 0,-1 3-16 0,0 4 0 16,-3-4 0-16,-3 5 0 15,-1 0-592-15,-1 3-128 0</inkml:trace>
  <inkml:trace contextRef="#ctx0" brushRef="#br2" timeOffset="150119.65">11034 14441 13823 0,'2'15'1216'0,"-2"-7"-960"0,0 2-256 0,0-2 0 0,0-2 5456 0,-1-1 1056 0,1 0 208 0,0 6 32 0,-1 2-5008 0,1 8-992 0,1 3-208 0,0 1-32 16,2-1-2080-16,0 2-416 0,1-3-64 0,-1 1-32 15,-2 1 800-15,0-3 144 0,0-2 48 0,-2-1 0 0,0-1 720 16,-2-4 160-16,1-2 16 0,-2-3 16 15,0-2-976-15,2-3-208 0,0-2-48 0,0-2-9600 0</inkml:trace>
  <inkml:trace contextRef="#ctx0" brushRef="#br2" timeOffset="150294.07">11181 14038 50687 0,'1'3'2240'0,"-1"-3"464"0,-1 0-2160 0,1 0-544 15,-1 0 0-15,1 0 0 16,1 0-1536-16,-1 0-432 0,2 0-80 0,5-2 0 0</inkml:trace>
  <inkml:trace contextRef="#ctx0" brushRef="#br2" timeOffset="150737.78">11280 14675 39615 0,'1'8'3520'0,"-1"-4"-2816"0,-2-2-560 0,2-2-144 16,0 0 224-16,1 3 16 0,0 2 0 0,3 3 0 15,2 2-240-15,1 0-128 0,2-1 128 0,1-3-192 0,0-3-96 16,-2-2-32-16,0 1 0 0,-4-1 16 0,-1 1 48 16,-1-2 0-16,-2 0 0 0,0-2 0 0,0 2 1296 0,0-1 272 15,1-2 48-15,1-4 16 0,1 1-656 0,2-6-128 16,1-1-16-16,0-3-16 0,3-5-560 0,1-2 0 16,-2 2 0-16,0 1 0 0,-1-1-192 0,3-2 16 15,2-8 0-15,2-5 0 0,3-4 0 0,-1 6 0 16,0 4 0-16,-2 8 0 0,0 3-16 0,-2 7-16 15,0-1 0-15,-2 7 0 0,0 2 80 0,-1 4 128 0,-1 0-208 16,1 3 80-16,0 1 128 0,-2-2-160 0,-1 2 160 0,3 2-160 16,0 4-32-16,2 3-16 0,1 2 0 0,1 4 0 15,-4-1 16-15,1 5 16 0,-1 0 0 0,-3 2 0 16,-1 1 176-16,0 5-160 16,0 1 160-16,-1 3-160 0,-1-2-48 0,1 0-16 0,0 2 0 0,0-4 0 31,-2-5-608-31,0-1-128 0,1-6-32 0,-2 2 16 15,0-5-1264-15,-1-1-256 0,2-5-64 0,-1-4-6592 0,0-2-1344 0</inkml:trace>
  <inkml:trace contextRef="#ctx0" brushRef="#br2" timeOffset="151021.62">12096 14035 49759 0,'5'6'2208'0,"-4"-3"448"0,0-3-2128 0,1 0-528 0,-2 0 0 0,0 0 0 0,1 0-208 0,1-3-160 0,3 3-16 0,3-2-16 0,2 4-2864 0,2 6-560 0,0 4-112 0,2 7-32 15,-2 9-1728-15,-2 3-368 0,-2 5-64 0,-5 4-16 0,-1 2 7808 0,-4-2 1536 0,-1 1 320 16,-2-2 64-16,0 1-736 0,0-1-160 0,0-2-16 0,-1-1-16 15,1-2-1776-15,-2-2-368 16,1 2-64-16,-1-6 0 16,1 1-1328-16,-2-3-256 0,0 0-48 0,-2-2-13616 0</inkml:trace>
  <inkml:trace contextRef="#ctx0" brushRef="#br2" timeOffset="151263.67">11841 14295 50687 0,'3'0'2240'0,"-2"-1"464"0,1 1-2160 0,0-3-544 16,0-1 0-16,2 2 0 16,1-2-928-16,5-4-288 0,8-2-64 0,9-6-16 31,11-3-64-31,5 3-16 0,1 0 0 0,2 5 0 0,-1 3-464 0,-3 2-80 0,-3 4-32 0,-4 1 0 31,-3 2 400-31,-5 1 80 0,-5 1 0 0,-3 0 16 0,-3 4-720 0,-5-1-128 0,-1 0-48 0,-4 0-8096 0</inkml:trace>
  <inkml:trace contextRef="#ctx0" brushRef="#br2" timeOffset="151448.57">12373 14423 43311 0,'2'13'3840'0,"-2"-9"-3072"0,0-1-608 0,0 0-160 0,2-3 528 0,-1-3 80 16,1 3 16-16,5-3 0 0,4-1-624 0,8-2 0 15</inkml:trace>
  <inkml:trace contextRef="#ctx0" brushRef="#br2" timeOffset="151669.47">12772 14323 5519 0,'35'-13'496'0,"-25"7"-496"16,-6 6 0-16,-3-3 0 0,-1 2 5504 0,1 0 1024 16,4-4 192-16,4-4 32 0,1-6-3792 0,-1 2-752 15,0 0-160-15,-3 3-16 16,-3 0-2032-16,-3 2-464 0,-2 2-64 0,-2 2-16 16,-3 0-944-16,-1 2-192 0,-3 2-48 0,-3 2 0 15,-1 2 112-15,-1 3 16 0,-4 4 0 0,1 2 0 0,-3 3 1408 0,0 6 192 0,-1 0 256 0,-1 4-64 16,2 3 816-16,-2-2 160 0,5 1 48 0,-1 1 0 15,1-1 208-15,0 2 48 0,1 1 16 0,1-3 0 16,3 1-464-16,3-4-112 0,4 0-16 0,3 1 0 16,3 2-256-16,3-5-48 0,5 2-16 0,2-5 0 15,6 1-576-15,4-3-160 0,2-2-16 0,2-3 0 16,3-2-1296-16,0-3-272 16,4 1-48-16,-2-3-13408 0</inkml:trace>
  <inkml:trace contextRef="#ctx0" brushRef="#br2" timeOffset="152159.93">13125 14537 34095 0,'-1'13'3024'0,"-1"-6"-2416"0,1-1-480 0,1-3-128 16,0-2 704-16,1 8 112 0,1 3 16 0,-1 10 16 16,2 10-848-16,1 1 0 0,0-3 0 0,-2-1-192 15,-2-4-48-15,-2-6-16 0,-1 2 0 0,-3-5 48 16,0 1-64-16,-1-5-16 0,-1 0 0 0,1-2 32 16,1 0 2816-16,1-4 576 0,1-3 96 0,1-2 64 15,1 1-1472-15,1-4-288 0,0 2-64 0,1-1 16 16,1-4-1360-16,0 1-256 0,1-5-64 0,1 0 0 15,-1-4 192-15,2 0 176 0,0-4-48 0,0-1 48 0,0-4-176 16,0-4 0-16,0-1-160 0,0 1 160 0,-1-2-144 16,1 0 144-16,0-2-208 0,-1-1 208 0,1 2-192 15,0-2 192-15,0 0-208 0,-1-1 208 0,1 6-256 0,1-3 64 16,1 5 16-16,2-2 48 0,0 2-96 0,2 1-16 16,2 0 0-16,2 2 48 0,0 1-64 0,2 2-16 15,1-1 0-15,2 6 16 16,-1 0-128-16,1 7-16 0,0 0-16 0,0 2 32 15,-2 2-160-15,-2 1-32 0,0 4-16 0,-3-3 32 0,-2 4 192 0,-1 0 48 0,-2 1 0 16,0 1 0 0,-3-1-128-16,0 1-16 0,-1 3-16 0,-2-3 0 15,-2 1-272-15,-1 4-48 0,-1 3-16 0,-2 2-17040 0</inkml:trace>
  <inkml:trace contextRef="#ctx0" brushRef="#br2" timeOffset="153670.72">13812 14828 33167 0,'-3'4'2944'0,"-1"-1"-2352"0,1-3-464 0,2 0-128 0,1 0 672 0,-1 3 112 0,-2-2 32 0,0 1 0 0,1 1-1696 0,2 1-336 0,5-1-64 0,4 2 0 0,3-1 1440 0,5 2 288 0,1 2 64 0,3 0 16 0,3 0 176 15,3 7 48-15,5 3 0 0,0 4 0 0,-1 1-32 16,-1 1 0-16,-2 5 0 0,-3 3 0 0,-4-4-240 0,-4 2-48 15,-3 0-16-15,-6 2 0 0,-3 0-160 0,-3-1-16 16,-5 1-16-16,-3-1 0 0,-4 1-224 0,-4-3 0 16,-2 0 128-16,-2 0-128 0,-1-5 0 0,-3 4 0 15,-4-6 0-15,-2 0 0 16,2-5-448-16,-4 1-64 0,-3-7-32 0,-1-2-11280 16,2-3-2256-16</inkml:trace>
  <inkml:trace contextRef="#ctx0" brushRef="#br2" timeOffset="156316.31">15198 14048 12895 0,'-2'3'1152'0,"-2"0"-928"0,1-3-224 0,-1 1 0 0,1-1 1072 0,1 0 160 0,1 0 48 0,-4 0 0 0,-1-1-2656 0,-2 1-528 0,2-3-96 0,1 1-32 0,1 1 1264 0,3-6 256 0,2 4 64 16,2 0 0-16,0-3 1440 0,1 2 288 0,2 2 64 0,-2-1 16 0,-1 2 112 0,-1 1 32 0,0 4 0 0,0-2 0 15,-4 4-288-15,0 1-48 0,-4 3-16 0,-2 2 0 16,-1 4 32-16,-4 3 0 0,-3 0 0 0,0 4 0 16,-3-1-336-16,0 0-64 0,-2 5-16 0,0-1 0 15,1 3-512-15,1-7-128 0,4-3 0 0,-1-1-128 16,0 4 256-16,-1 2-64 0,1 1-16 0,1-1 0 0,4-4 672 16,1 1 144-16,0-1 32 0,3 2 0 0,2-3-320 15,2-1-64-15,1 0-16 0,2-1 0 0,1-1-624 16,2 1 0-16,0 2 0 0,2-3 0 15,0-1-512-15,0-3-80 0,3 0-16 0,1-2 0 0,4 3 416 16,-1-3 192-16,-1 0-160 0,3-1 160 0,1 0 0 0,1 0-144 16,0-2 144-16,0-1 0 0,4 1 0 0,1-5 0 15,1-2 0-15,2-2-128 0,0-1-64 0,3 2 0 16,2-5 0-16,1-1 0 16,-3 1-352-16,-1-2-80 0,-2 0-16 0,-1 2-13616 0</inkml:trace>
  <inkml:trace contextRef="#ctx0" brushRef="#br2" timeOffset="156648.9">14416 14322 40543 0,'-4'1'1792'0,"2"2"384"0,0-3-1744 0,4 0-432 0,0 0 0 0,3-3 0 0,1 2 272 0,7 1-16 0,9-5-16 0,11-1 0 0,14-1-240 0,9 0 0 0,7-3-192 0,4 2 192 0,2-2 0 0,0 0 0 0,-3 1 160 0,-2-1-32 0,3 1-128 0,-3-3 0 15,-5 1 0-15,-4 3 0 0,-6 4 0 0,-7-2 0 0,-2 0 0 16,-7 2 0-16,-3 1-272 0,-5 0 16 15,-6 0 16-15,-1 3 0 16,-3-2-1360-16,-2 4-256 0</inkml:trace>
  <inkml:trace contextRef="#ctx0" brushRef="#br2" timeOffset="157123.15">15853 14658 24879 0,'5'3'1088'0,"-3"-6"256"0,2 2-1088 0,-2-1-256 0,1 2 0 0,-2-3 0 16,1 2 448-16,3 1 48 0,4-2 0 0,1-1 0 15,1 3-96-15,1 3-16 0,1 0 0 0,-1 6 0 16,-1-2 176-16,2 4 16 0,-2 6 16 0,0-1 0 16,0 3-592-16,1 2 0 0,1 3-144 0,-2-1 144 15,1 3-240-15,-1-1 80 0,0 4 16 0,-3-3 0 16,-2 2 528-16,-3-2 128 0,-2-4 0 0,-4 3 16 0,-3 6 560 16,-4-1 128-16,-2 3 0 0,-4 2 16 0,0-7-544 15,-3 2-112-15,1-3-32 0,-3-1 0 0,0-4-288 16,0-6-64-16,0 3-16 0,0-7 0 0,-2 0-48 0,2-2-128 15,1 0 192-15,2-6-64 16,1-2-1152-16,3-4-256 0</inkml:trace>
  <inkml:trace contextRef="#ctx0" brushRef="#br2" timeOffset="158558.41">16807 14202 23039 0,'-12'6'2048'0,"2"-2"-1648"0,0-3-400 0,4 1 0 0,2-4 3312 0,2 1 576 0,-1 1 112 0,-2-2 32 0,-3-2-2976 0,0 0-592 0,3-2-112 0,4-3-32 0,5 3-320 0,3-1-320 0,3 2 64 0,2-1 16 0,2 1 624 0,2 0 128 15,3 1 32-15,-1 0 0 0,-2 4-128 0,-3 0-32 0,-3 0 0 0,-2 4 0 16,-2-2-64-16,-2 2 0 0,-1 2-16 0,-3 2 0 16,-2 3-176-16,0-1-128 0,-1 6 144 0,0 2-144 15,-1 2 0-15,0 2 0 0,2 3 0 0,1 0 0 16,-1 1 0-16,5-1 0 0,-1-8 0 0,2 4 0 16,3 4 0-16,3-2 0 0,3-1 0 0,-1-1 0 0,3-2 0 15,-3-3 0-15,3-4 128 0,0 0-128 0,-2-4 0 16,1-2 0-16,0-2 0 0,-1-1 0 0,1-3 0 15,-2 0 128-15,1-4-128 0,-2 1 0 0,-1-3 192 0,-2 3-16 16,1-4 0-16,0-1 0 0,-1-2 176 0,3-4 32 16,2-1 16-16,-1-4 0 0,2 0-128 0,-1 0-16 15,2-3-16-15,2 2 0 0,-2 6-240 0,3 0 0 16,1 5 0-16,2 3 0 0,-1 6-320 0,0 3-64 16,0 3-16-16,-3 1 0 0,-1 3 208 0,-2 1 64 15,1-1 0-15,-4 2 0 0,-1-5-64 0,-2 0 0 16,1 2 0-16,-2-3 0 0,0 0 192 0,-1 0 0 0,-3-2 0 0,2 0 0 15,-1-2 0-15,0 2 176 0,1-2-48 16,-2 2 0-16,1-1 0 0,0 0 0 0,1 3 0 16,1-2 0-16,3 5-128 0,1-2 0 0,1 2 0 0,0 1 0 15,-1-2 0-15,1-1 0 0,-1 0 0 0,0-1 0 16,-3-2-128-16,0-2 128 0,2 1 0 0,-1-3 0 16,-4 0 128-16,3-3 112 0,0 1 16 0,0-4 0 15,1 0 176-15,-1-4 32 0,2 0 16 0,0-4 0 16,-1-3 96-16,1-3 0 0,1-2 16 0,0 0 0 0,0-1-224 15,1-4-48-15,1-5-16 0,2-3 0 0,-1 1-304 16,0-1 0-16,0-1 0 0,0 3 0 16,-3 3-240-16,-2 4-96 0,0 5-32 0,-1 1 0 15,-1-2-96-15,-1 1-32 0,0 5 0 0,-4 2 0 16,2 3-160-16,-3 4-48 0,-1 4 0 0,-1 0-12640 16,1-1-2528-16</inkml:trace>
  <inkml:trace contextRef="#ctx0" brushRef="#br2" timeOffset="159244.26">17716 13273 911 0,'-10'-6'0'0,"3"-1"0"0,2 4 0 0,2 0 0 0,2 3 944 0,-3-7 96 15,-3-1 32-15,-4-6 0 0,0-3 1760 0,1 3 368 0,4 2 64 0,1 0 0 0,3 2-320 0,1 0-64 0,2 1 0 0,2 5-16 0,-1-2-1056 0,2 3-208 0,0-2-32 16,1 1-16-16,0 4-320 0,-2 0-64 0,2 2-16 0,-1 1 0 15,2 1-320-15,0-1-80 0,2 1-16 0,1 2 0 16,-2 3-224-16,3-2-64 0,0 4 0 0,2-1 0 16,2 0-128-16,1 2-16 15,1 1-16-15,1-1 0 0,3 4-112 0,3-2-32 0,2 1 0 0,2-2 0 16,3 2-144-16,1 1 192 0,2 3-192 0,-1 3 192 16,-1-2-192-16,4 7 0 0,2 5-160 0,2 7 160 15,0-2 0-15,-1-1 0 0,0 2-128 0,0 1 128 16,-1 0 0-16,0 2 0 0,-1 1 0 0,-3-2 0 0,-3 1 0 0,-6-2 0 31,-3-2 0-31,-1 5 0 0,-2 5 0 0,-2 3 0 0,-4 4 0 0,-5 2 0 16,-2 1 0-16,-5 0 160 0,-2 0-160 0,-7 4 128 15,-2-3-128-15,-5 1 0 0,-4-4 0 0,-3-3-176 0,-3-2 176 0,-1-5-128 16,-3-1 128-16,-2-2-128 16,-2-1 128-16,0-3 256 0,-2 0-64 0,7-10-16 0,5-6 16 0,-4 3 16 15,-4 1 0-15,-4 0 0 0,2-1-208 16,0-4 0-16,2-4 0 0,1-5 0 0,3-2-176 0,1-5 176 0,1-4-160 15,2-4 160 1,3-5-656-16,-1-9-48 0</inkml:trace>
  <inkml:trace contextRef="#ctx0" brushRef="#br2" timeOffset="161462.81">7920 13737 16575 0,'4'-2'1472'0,"-2"-2"-1168"0,0 2-304 16,-1-1 0-16,0 2 2336 0,0-2 416 0,4 0 64 0,3-4 32 0,1-1-160 0,4-5-48 0,-1 2 0 0,2 0 0 0,-2 1-1680 0,1 0-352 0,0 4-64 0,1-2-16 0,-1 0-528 0,1 2 0 0,-2 0 0 0,1 2 0 0,-3-1 0 0,-1 1 128 16,-1 2 0-1,-3 2-128-15,-1 2 272 0,-3-2-48 0,0 3-16 0,-2 1 0 0,-2-2 176 0,0 2 16 16,-4 2 16-16,-2 1 0 0,-4 2-160 0,-2 0-16 0,-1-2-16 16,-5 2 0-16,-5 3-80 15,-5 2-16-15,-3-2 0 0,-3 0 0 0,2 1-128 0,-1-1 192 16,2-2-192-16,1 2 192 0,5-2 48 0,-3 0 16 15,-1 3 0-15,0-1 0 0,2 2-256 0,0-2 0 0,2-2 0 0,1 2 0 16,3-2 0-16,-4 1 0 0,-2 3 0 0,0-2 0 31,2 1 0-31,1-1 0 0,1-1 0 0,2 0 0 0,2-1 0 0,2 0 0 0,3-4 0 0,1 3 0 16,1-3 0-16,3 1 0 0,2 0 0 0,1 1 0 16,2-2 0-16,1 4 0 0,1 3 0 0,1-3-160 0,3-4 160 0,-1 1 0 15,2 2 160-15,3 1-160 0,1 0 192 0,3 2-64 31,4 3-128-31,2-5 192 0,0 0 96 0,2-2 16 16,4 2 0-16,2-6 0 0,-3 2-48 0,6-3 0 16,4-3 0-16,4-3 0 0,4-1-32 0,0 1-16 15,0-4 0-15,-4 2 0 0,-1 2-208 0,1-1 0 16,3-2 0-16,-2 0 0 0,-1 2 0 0,-1 2 0 16,-4-1 0-16,-1 2 0 0,3-2 0 0,-2 1 0 15,0 1 0-15,-1 1 0 0,0 0 0 0,0 1 144 0,-3 1-16 16,0 1 0-16,-4 1-128 0,-1-2 0 0,-5 4 144 15,-1-1-144-15,-3 4 0 0,0-1 0 0,-3 2 0 0,-1 0 0 16,-2-1 0-16,-2 2-128 0,-1 0 128 0,-4 2-192 16,-2 0 192-16,-3 1 0 0,-2 1-144 0,-2-3 144 15,-3 2 0-15,-2-3 0 0,1-1 0 0,-4 2 0 16,-4 0 0-16,-2 2 0 0,2-2 0 0,-2 1 0 16,-1-1 0-16,-2 2 0 0,0 0 0 0,1-2 0 15,-2 0-176-15,1 0 176 0,0 3-128 0,1-4 128 16,-1 2 0-16,-1 1 0 0,0-1 0 0,3 3 0 0,3-4 0 15,4 1 0-15,4-3 0 0,-3 2 0 16,-7 5-208-16,-8 8-112 0,-3 6-32 0,-3 1 0 0,4-1 0 0,1 1 0 16,1 3 0-16,3-3 0 0,1 2 352 0,4-5-176 15,4-4 176-15,5-7-128 0,6-4 128 0,1 2 0 16,1 2 0-16,4-2 0 0,3-3 240 0,4-3 16 16,6-2 16-16,2 2 0 0,6-4 16 0,4 2 0 15,6 1 0-15,4-3 0 0,3 1-288 0,2 2 0 16,3-1 0-16,2 0 0 0,2 2 0 0,3 1 0 0,1 1 0 15,1-1-144-15,1 1 144 0,3-1 0 0,0 0 0 0,1-4 128 16,-2 3-128-16,0-4 0 0,-1 3 0 16,-4-3 0-16,0 0 0 0,-7-2 0 0,-3-2 0 15,0 0 128-15,-5 0-256 0,0-2-64 0,-2 0 0 0,-2 0 0 32,-2 0-448-32,-2 0-112 0,2 0-16 0,-4 3 0 0,-1-3-320 15,-1 0-80-15,-1 3-16 0,-1-3-16400 0</inkml:trace>
  <inkml:trace contextRef="#ctx0" brushRef="#br2" timeOffset="162062.81">7610 15512 35935 0,'2'-3'3200'0,"-1"2"-2560"0,1 1-512 0,-2 0-128 0,1 0-688 0,-1 1-144 0,1 2-48 0,0-1 0 0,-1 4-1472 0,-1 4-288 0,-3 4-64 0,-3 1-16 0,-2 1 3040 0,-3 2 624 0,-2 1 112 0,-3 3 32 0,0 0 1328 0,-2 1 272 15,-1 3 48-15,1-4 16 0,-1 0-1312 0,4 0-256 16,2-3-48-16,6-1-16 0,3-1-752 0,1-5-160 16,3-2-16-16,2 2-16 0,5 2 80 0,5 3 0 15,3-1 16-15,1 1 0 0,3 2-272 0,0-4 0 16,-1 1 0-16,-1 0 0 0,0-1 0 0,-1-2 0 0,-2 4 0 15,0-1-144 1,-2-4-16-16,-1 3 0 0,0 1 0 0,0-3 0 16,1 4-352-16,0-3-64 0,0-1 0 15,0-1-16-15,-1-4-528 0,0-3-96 0,1-2-32 0,-2-3 0 16,-1 0-80-16,1-3-16 0,1-4 0 0,-1-4-12864 0</inkml:trace>
  <inkml:trace contextRef="#ctx0" brushRef="#br2" timeOffset="162355.97">7189 15828 33167 0,'-2'0'2944'0,"-1"-1"-2352"31,3 1-464-31,2-2-128 0,-1-1 912 0,3-1 176 0,2 1 16 0,5-7 16 32,7 1-5376-32,6-1-1072 0,7 0-224 0,3 2-32 0,2-1 4544 0,0 4 912 15,1 0 128-15,-2 4 128 0,-3 1 3392 0,-4 0 704 0,-2 4 128 16,-5-2 16-16,-1-1-2000 0,-1 2-416 0,-3-2-80 0,-1 1-16 16,0 1-1184-16,-2-2-240 0,1-1-48 0,-2 0-16 15,2 3-368-15,-1-3 0 0,0 0 0 0,-1 0 0 31,3-3-816-31,1 2-128 0</inkml:trace>
  <inkml:trace contextRef="#ctx0" brushRef="#br2" timeOffset="163863.2">6392 13742 38703 0,'-4'-4'3440'0,"2"1"-2752"0,2 0-560 0,0 2-128 0,1 1-1408 15,-1-2-304-15,0-5-64 0,0 1-16 0,1-4-496 0,1 2-96 0,0 0-32 0,-1 3 0 0,0 2 3424 0,0 1 672 0,-1 0 144 0,-2 2 32 0,-4 2-208 0,-3 2-48 0,2 0 0 0,-7 2 0 16,-6 3-704-16,-4 0-128 0,-5 1-48 0,-3 0 0 0,-5 3-352 15,-4-4-80-15,-5 3-16 0,-3-2 0 16,-6-1-272-16,0-1 0 0,-2 0 0 0,1-1 0 0,3 1 192 16,1 2-64-16,2 0 0 0,1-1-128 0,6 1 320 15,-3-3-64-15,0 4 0 0,3-1 0 0,1 0-96 16,4 0-32-16,7-1 0 0,-1 0 0 0,1 4-128 0,0-3 0 16,4-2 0-16,1 2 0 0,4 0 0 0,2-1 0 15,5-3-160-15,5 4 160 0,3-4 0 0,3 0 0 16,4 0 0-16,2-1 0 0,3 4 0 0,5-3 128 15,3 3 16-15,1-2 0 0,7-1 0 0,8 4 0 16,9 0 0-16,8 1 0 0,2-1-144 0,4 0 0 16,3 3 144-16,-2-5-144 0,-8 2 0 0,1-3 0 15,4 5 0-15,-3-5 128 0,-4 2-128 0,-2-2 0 0,-2-1 0 16,-3 0 0-16,-1 1 0 0,-4-1 0 0,-2-2 0 16,-3 1 0-16,-2-1 0 0,-4 1 0 0,-2 2 0 15,-1-4 128-15,-2 0 96 0,1 0 32 0,0 0 0 16,2 1 0-16,0-3-128 0,-2-1 0 0,-1 2-128 15,0-2 192-15,-3 0-192 0,0 3 0 0,-5-3 0 0,-1 0 0 16,-1 1-256-16,-2 2 0 0,-3-3 0 0,-2 2 0 16,-1 2-32-16,-5-1 0 0,0 2 0 0,-5 0 0 15,1 2 288-15,-8 1 0 0,-3-2 0 0,-5 1 0 16,5-1 0-16,-4 0 176 0,-6 4 0 0,-1-3 0 0,2 2-176 16,1 0 0-16,1-5 144 0,5 3-144 0,4 1 240 15,-2-4-32-15,1 2 0 0,-2-2 0 0,1 2-64 0,0-1-16 16,2 1 0-16,3 0 0 0,3-2-128 0,-2 2 0 15,-4 0-192-15,-3 4 192 0,2 0-128 0,-2-1 128 16,2 1 0-16,-1 2 0 0,2-2 0 0,0 2 0 16,0 1 0-16,0 0 0 0,6 0 0 0,-4-1 0 15,-1 7 0-15,1-2 0 0,3 0 0 0,2-6-144 16,3 2 144-16,1-2 0 0,1 3 0 0,1-2 0 0,-1 6 0 16,0 2 0-16,4-4 0 0,2 0 0 0,0-1 0 15,2-2 0-15,1-1 192 0,1-1 64 16,0 0 0-16,2-1 0 0,1 0 80 0,-1-1 32 0,3-2 0 15,1 2 0-15,-1-3-80 0,2 0-16 0,2 2 0 0,4 0 0 16,3-2-144-16,2 2-128 16,3-2 192-16,4 0-192 0,4-2 240 0,3 1-64 0,3-1-16 15,4-2 0-15,5 4 16 0,6-6 0 0,7 1 0 0,0 2 0 16,2-2-176-16,-1 2 0 0,4 0 0 0,-2 0 0 16,-6-1-160-16,2-2-64 0,0 1-16 0,-5-1 0 15,-3 0-336-15,-8 3-80 0,-6-3-16 0,2 2 0 16,3 0-96-16,0 3 0 0,-5 0-16 0,-8 0-12016 15,-7 2-2384-15</inkml:trace>
  <inkml:trace contextRef="#ctx0" brushRef="#br2" timeOffset="164589.16">5681 15445 35935 0,'-2'1'3200'0,"0"-1"-2560"0,0 0-512 0,-1 0-128 0,1-1 1856 0,-1 1 336 0,1 0 80 0,-3 0 16 16,-1 0-2496-16,-3 0-496 0,0 0-112 0,4 2-16 0,2 2-544 0,1 0-112 15,4 0-32-15,2 4 0 0,3 5 1824 0,-1-1 352 0,-1-1 80 0,2 4 16 16,2 10-176-16,3 7-16 0,1 2-16 0,-3 1 0 0,-3 0-272 0,-2-3-48 16,0-1-16-16,-4-5 0 15,0-7 0-15,-2 0 0 0,0 0 0 0,-2-5 0 0,2 0 48 0,-1-5 16 16,0-6 0-16,2-3 0 0,0 0 48 0,3-3 0 0,-1 0 0 16,3-1 0-16,1-2-160 0,2 0-32 15,3-3 0-15,3-3 0 0,4-4-128 0,2 0 0 16,1 0 0-16,1 1 0 0,0 1-352 0,0 5 48 15,-4-1 16-15,-1 1 0 16,1 0-128-16,-5 6-32 0,-2 3 0 0,-2 0 0 0,-2 6 160 0,-2 0 32 0,-1 3 0 0,0 1 0 16,0-1 256-16,1 0 0 0,1-2 0 0,-1-3 0 15,1 1 0-15,-1-1 0 0,2-2 192 0,-1-2-48 16,2 0 176-16,-3-2 48 16,1 2 0-16,0 0 0 0,-1-4-96 0,0 4-16 0,1-2 0 0,-1-1 0 0,1 3-256 0,-1 0 160 15,1 3-160-15,-1-1 128 0,0-1 48 0,0 2 0 16,0-3 0-16,0 2 0 0,-1-2-176 0,0 0 128 31,1 0-128-31,2 0 128 0,-1 0 16 0,3-2 0 16,-1-1 0-16,2 0 0 0,3-1 240 0,0-5 32 0,3 2 16 0,0-4 0 15,2 0 176-15,0-4 32 0,1 1 16 0,-1-4 0 16,0 2-144-16,-1-5-16 0,3-2-16 0,-4-5 0 0,0 2-288 0,-1-6-64 0,0-8-128 31,-3-2 192-15,-2-1-592-16,-4 4-128 0,-1 1-32 0,-5 4-14224 0,-4-1-2832 0</inkml:trace>
  <inkml:trace contextRef="#ctx0" brushRef="#br2" timeOffset="169999.57">2886 16905 43311 0,'0'4'3840'0,"0"-4"-3072"15,0 3-608-15,3-3-160 0,0 0 528 0,2 0 80 0,4 0 16 0,4-3 0 0,11-3-1488 0,13-4-288 0,10-2-64 0,7-8-16 0,3 1 0 0,-1 1 0 0,0-2 0 0,-2 4 0 0,-1 4 1360 0,-2-1 256 0,-3 1 64 0,-1 6 16 16,-1 6-464-16,-3 0 0 0,-2 0 0 0,-3 2 0 15,-3 4-1344 1,-4 0-272-16,-3 4-48 0,-3 0-8656 0,-4 3-1728 0</inkml:trace>
  <inkml:trace contextRef="#ctx0" brushRef="#br2" timeOffset="170444.15">3216 17114 48831 0,'-8'9'2176'0,"1"-4"432"0,1 0-2096 0,3-4-512 0,1-1 0 0,1-1 0 16,1 1-1456-16,0 0-400 0,0-3-64 0,1 0-32 15,4-1-2320-15,3-1-464 0,-1 4-80 0,1 1-32 0,-2-3 4848 16,0 6 1152-16,1 1 144 0,-1-1 32 0,3 3 1360 0,2 4 256 15,3 1 64-15,3 3 16 0,5 5-2160 0,4-6-432 16,4 0-96-16,2-1-16 16,3 0 128-16,1 1 0 0,2-1 16 0,2-5 0 0,0 0-144 0,2-5-48 15,4-1 0-15,2-2 0 0,6-1-144 0,1-2-128 16,3 0 192-16,2-2-192 0,2-3 0 0,-1-1-192 16,1-2 0-16,-2 0-19264 15</inkml:trace>
  <inkml:trace contextRef="#ctx0" brushRef="#br2" timeOffset="176256.31">20812 10688 17503 0,'-7'-2'1552'0,"2"1"-1232"0,3 1-320 0,0-1 0 0,1 1 832 0,-1 0 128 16,-2-2 0-16,-4 0 16 0,1 2 544 0,1-2 96 0,1-1 32 0,2 2 0 0,3 2 752 0,3 2 160 0,3-1 16 0,3 0 16 0,2 0-928 0,3 0-192 0,3 2-48 0,3 0 0 0,-1-2-784 0,4 5-144 0,3-4-48 0,1 3 0 16,1-2-256-16,3 2-48 0,0-3-16 0,0 1 0 15,2 2-128-15,2-4 0 0,0 3 0 0,2 0 0 0,-1 1 0 16,1 0 0-16,-3 1 0 0,2-4 0 0,1-1 0 16,-1 0 0-16,2 1 160 0,0-3-160 0,-1 0 288 15,0 0-48-15,4 0-16 0,1-3 0 0,2-1 32 0,-2 1 0 16,-4 0 0-16,3-1 0 0,6 2 16 0,2 0 16 15,0 0 0-15,-2 2 0 0,-1 2-128 16,-4 0-32-16,-1 2 0 0,-3 1 0 0,-2 2-128 0,-4-3 0 16,-1 2 0-16,-3-1 0 0,-1-1 0 0,1-1 0 15,0 0-128-15,-2-2 128 0,1 2 0 0,0-3-176 16,-1 0 176-16,-1 0-128 0,-1 0 128 0,2 0 0 16,3 0 0-16,1 0 0 15,1 0 0-15,-1-3 0 0,-1 2-144 0,0 1 144 0,-5 0 0 0,-1 0 0 0,-2 1 0 16,-4 2 0-16,-2-3-272 0,-2 2 16 0,-1-2 0 15,-5 4 0 1,0-2-544-16,-3 2-96 0,-1-2-32 0,-5 2-18320 0</inkml:trace>
  <inkml:trace contextRef="#ctx0" brushRef="#br2" timeOffset="177218.81">26690 10742 23039 0,'-13'0'2048'15,"3"0"-1648"-15,4 0-400 0,4 0 0 0,1 0 1600 0,-2 0 224 0,-2 3 48 0,-6-3 16 0,-1 0-1648 0,1-3-240 0,2 2-240 0,3 1 48 0,3-3-384 16,2 2-96-16,2-1-16 0,3 2 0 0,1 0 1440 0,2 0 272 0,2 0 64 0,1 2 16 0,2-2 416 0,1 1 80 16,0 2 0-16,2 1 16 0,2-2-336 0,2-1-64 15,3 4 0-15,2-3-16 0,-1 0-624 0,4 0-112 0,5-2-16 16,8 0-16-16,5 2 16 0,5 0 0 0,6 1 0 15,6-2 0-15,5 1 0 0,2 2 0 0,1-1 0 0,7-3 0 16,8 3-64-16,4-3-16 0,4 0 0 0,-3 0 0 16,-6-2 16-16,7-2 16 15,3 0 0-15,1-2 0 0,-2 0-80 0,-6-4-32 0,-4 4 0 0,-2-3 0 16,-4 2 32-16,-2 1 0 0,-5-1 0 0,-4 1 0 16,-6 3-320-16,-8 0 0 0,-5 1-128 0,-6 0 128 15,-5 2-432-15,-8 0 16 0,-4 0 0 16,-7 0-14240-16,-5 4-2832 0</inkml:trace>
  <inkml:trace contextRef="#ctx0" brushRef="#br2" timeOffset="178253.83">20665 12812 14735 0,'-12'6'1312'0,"2"-3"-1056"16,5-2-256-16,4 2 0 0,0-3 992 0,-3 0 144 0,-2 2 16 0,-4 2 16 0,-1-1 1152 0,0 2 240 0,6-1 32 0,3-4 16 0,7-2-48 0,4 0-16 0,5 0 0 0,2-2 0 16,6 2-1040-16,4 2-208 0,4-4-32 0,2 2-16 15,0-1-512-15,2 2-96 0,2-2-32 0,1 3 0 16,1 0-352-16,-3 0-80 0,2 3-16 0,2-2 0 0,-1 4-160 16,4-1 0-16,3-1 0 0,2 0 0 0,-2-3 0 15,2 0 192-15,4-4-192 0,2-1 192 0,4 4 16 16,5-4 16-16,6-2 0 0,2-3 0 0,2 1 96 0,2-4 32 15,2 0 0-15,3-5 0 0,3-1-32 0,0-1 0 16,1-1 0-16,-4 5 0 16,-4 3-192-16,-1-2-128 0,-1-1 128 0,-8 6-128 0,-8 0 0 0,3 4 0 15,-2 1 0-15,-5 4 0 0,-5 1 0 0,-3 1-192 16,-3 4 192-16,-3-4-192 0,-2 1-96 0,0 1-32 16,3 1 0-16,-2-2 0 0,2 2 320 0,-2-1 0 15,1 0 0-15,-9 1 0 0,-5-2 0 0,2 2 0 0,4-2 0 0,3 2 0 16,-2 2-160-16,-3-2 32 0,0-2 0 15,-4-2 0 1,-7 4-512-16,0-1-112 0,-2 0-16 0,-2 0 0 16,0 0-544-16,-3-1-112 0</inkml:trace>
  <inkml:trace contextRef="#ctx0" brushRef="#br2" timeOffset="179186.83">26608 12878 32255 0,'-2'-3'2864'0,"-1"3"-2288"0,3-2-576 0,1 2 0 16,1-1 1600-16,-1 1 192 0,1 0 64 0,3 0 0 0,4-4-1104 0,2 4-224 0,5 4-32 0,4-4-16 0,2 1-80 0,3 1-16 0,3 1 0 0,2-2 0 0,2-2 192 0,4 1 48 0,2-3 0 0,-1 1 0 15,-1 1-16-15,8-6 0 0,9-1 0 0,7 0 0 0,7 3-352 0,-1 0-64 16,-1-3 0-16,2-2-16 0,5 1 0 16,1 3 0-16,3 2 0 0,1 1 0 0,1-9-176 15,-3 5 0-15,0 1 0 0,-1 0 0 0,4 2 368 0,-3 4 32 16,2-2 16-16,-6 4 0 0,-6 2-208 0,-6-2-32 15,-2-2-16-15,-3 0 0 0,-3 4 160 0,-5-2 16 16,-3-2 16-16,-5 0 0 0,-2 0-352 0,-4 2 0 16,-1 0 0-16,-1 1 0 0,-4-2 0 0,0 1 0 15,0-1 0-15,1 2 0 0,-1-1 0 0,1-2 0 16,2-2 0-16,-1 2 0 0,2 2 0 0,-3 0 0 16,-2 0 0-16,-3-2 0 0,-1 3 0 0,-2-2 0 15,-2 4 0-15,-2-2 0 0,-3 4 0 0,-2-4 0 16,-5 4 0-16,-3-1 0 0,-2 0 0 0,-2 1 0 15,-2 2 0-15,-2 0-128 0,-1 1-208 0,-2-1-48 0,-1 1 0 0,-1 0 0 32,1 1-128-32,1-4-16 0,2-1-16 0,0-1 0 15,-1 0 96-15,1-2 32 0,2 0 0 0,0-2 0 16,1 2 0-16,2-3 0 0,0 0 0 0,1-3 0 0,-1 2-256 16,-1-2-48-16,1 0-16 0,-3-4-18320 0</inkml:trace>
  <inkml:trace contextRef="#ctx0" brushRef="#br2" timeOffset="181794.92">7137 16194 37775 0,'-1'0'3360'0,"1"-3"-2688"0,0 0-544 0</inkml:trace>
  <inkml:trace contextRef="#ctx0" brushRef="#br2" timeOffset="182899.55">7158 16125 28559 0,'0'0'1264'0,"0"0"272"0,0 0-1232 0,-1 0-304 0,1 0 0 0,0 0 0 0,0 0 1168 0,0 0 176 0,0 0 48 16,0 0 0-16,0 0-432 0,0 0-96 0,0 0-16 0,0 0 0 15,0 0 208-15,0 0 32 0,0 0 16 0,0 0 0 16,0 0-400-16,0 0-64 0,0 0-32 0,0 0 0 16,0 0-288-16,0 0-48 0,0 0-16 0,0 0 0 15,0 0-256-15,0 0 0 0,0 0 0 0,0 0 0 16,0 0 0-16,0 0 0 0,0 0 0 0,0 0 0 16,0 0 0-16,0 0 0 0,0 0 0 0,0 0 0 15,0 0 192-15,0 0 0 0,0 0-16 0,0 0 0 16,0 0-48-16,0 0-128 0,0 0 192 0,0 0-64 0,0 0-128 15,0 0 0-15,0 0 0 0,0 0 0 0,0 0 0 16,0 0 0-16,0 0 144 0,0 0-144 0,0 0 0 16,0 0 0-16,0 0 0 0,0 0 128 0,16-14-128 0,-16 14-128 15,1 0 128-15,-1 0-192 0,0-2 192 0,0 2 0 16,0 0 0-16,-1 2 0 0,1-2 0 0,-1-2 0 16,1 2 128-16,0 0-128 0,0 0 144 0,0 0-144 15,0 0 192-15,0 0-192 0,0 0 128 0,0 0-128 16,0 0 0-16,0 0 0 0,0 0 0 0,0 0 0 15,0 0 0-15,0 0 0 0,0 0 0 0,0 0 0 16,0 0 0-16,0 0 0 0,0 0 0 0,0 0 0 0,0 0-160 16,0 0 160-16,0 0 0 0,0 0 0 0,0 0 0 15,0 0 0-15,0 0 0 0,0 0 0 0,0 0 0 16,0 0 0-16,0 0 0 0,0 0 128 0,0 0-128 16,0 0 128-16,0 0-128 0,0 0 0 0,0 0 144 0,0 0-144 15,0 0 144-15,0 0-144 0,0 0 192 0,0 0-192 16,0 0 128-16,0 0-128 0,0 0 0 0,0 0 0 15,0 0 0-15,0 0 0 0,0 0 0 0,0 0 0 16,0 0 0-16,0 0 0 0,0 0 0 0,0 0 0 0,0 0 0 16,0 0 0-16,0 0 0 0,0 0 0 0,0 0 0 15,0 0 0-15,0 0 128 0,0 0-128 16,0 0 208-16,0 0-16 0,0 0 0 0,0 0 0 16,0 0 160-16,0 0 32 0,0 0 0 0,0 0 0 0,0 0-192 0,0 0-48 15,0 0 0-15,0 0 0 0,0 0-144 0,0 0 0 16,0 0 0-16,0 0 0 0,0 0 0 0,0 0 0 15,0 0-128-15,0 0 128 0,0 0-144 0,0 0 144 16,0 0-192-16,0 0 192 0,0 0 0 0,0 0 0 16,0 0 0-16,0 0 0 0,0 0 0 0,0 0 0 0,0 0 0 15,0 0 0-15,0 0 0 0,0 0 0 0,0 0 128 16,-23-4-128-16,18 4 128 0,-3 1-128 16,2 2 0-16,-3-1 144 0,2 2-144 0,-2-1 0 0,2-2 0 0,-1 3 0 15,1-2 0-15,1 2 0 16,0-2 0-16,-2 2 0 0,2-2 0 0,-1 1 0 0,0 1 0 0,1-2 0 15,0 2 0-15,0-1 0 0,0 1 0 0,-2 1 0 16,2-1 0-16,-1 2 0 16,-1 0 0-16,1 0 0 0,-3 2 0 0,0 0 0 15,0 5 0-15,-1-3 0 0,0 2 0 0,-1 0 0 0,-1 2 0 0,2 1 0 0,-1 1 0 16,1 3 0-16,-1-2 0 0,1 4 0 0,1-1 0 16,2 1 0-16,2-4 0 0,-2 2 128 0,3 2-128 15,0-2 0-15,2 0 0 0,0-1 0 0,1 2 0 0,-1-1 0 16,1 1 0-16,0-2 0 0,2 1 0 15,-1-1 0-15,2 2 0 0,2 0 0 0,-1-2-208 0,3 1-80 16,1-1-16-16,2-1 0 0,1-1 304 0,-1-2-160 16,2 0 160-16,0-4-128 0,0 2 128 0,0-3-208 15,2-2 80-15,0 0 128 0,0-4-368 0,0 2 48 16,0-5 16-16,2 1 0 16,0-2 304-16,0-1-192 0,2-4 192 0,2-2-160 0,0-1 288 0,1-4 48 15,1 1 16-15,-1-5 0 0,0 3-64 0,0-9 0 0,2-1 0 0,-3-2 0 16,1 3-128-16,-2-3 0 0,0 2 0 15,-3 1 0 1,-3 2 0-16,0-2 0 0,0-2 0 0,-2-3 0 16,0 2 0-16,-3-3 0 0,-3 5 176 0,0 1-176 0,-2 1 192 0,-1 1-48 15,-2 1-16-15,-2 2 0 0,-1-1 48 0,-1 1 0 0,0 2 0 0,-3-2 0 16,0 1-176-16,-1 0 0 16,1 1 0-16,-3 1 0 0,1 1 0 0,1-1 0 15,1-1 0-15,-1 4 0 0,0-1-320 0,0 4 64 0,0 0 16 0,-1 1 0 16,0 2-144-1,-2 3-48-15,1 0 0 0,0 1 0 0,-1 2-288 16,2 2-64-16,1 1-16 0,-1 0 0 16,0 5-736-16,-1 3-160 0</inkml:trace>
  <inkml:trace contextRef="#ctx0" brushRef="#br2" timeOffset="183231.33">7515 16741 52527 0,'0'6'2320'0,"-2"-2"496"0,0-2-2256 0,1 2-560 0,1-2 0 0,0-2 0 0,0 0-608 0,-2 0-224 0,1 0-64 0,1 4 0 0,1-3-1456 16,2 4-288-16,-1-1-64 0,0 2-16 0,0 0 2448 0,-1 1 480 0,2-1 112 0,-1 0 0 0,1 0 192 0,-1 0 48 0,2-1 0 0,2 0 0 15,0 1-1696-15,2-2-336 0</inkml:trace>
  <inkml:trace contextRef="#ctx0" brushRef="#br2" timeOffset="183579.11">8012 16084 2751 0,'1'3'256'0,"0"-1"-256"0,-1-1 0 0,0 2 0 16,0-2 3504-16,0 4 656 0,1-1 128 0,2 6 16 0,-2 2 128 15,2 4 32-15,-1 3 0 0,-1 0 0 0,2 2-2048 0,-1 2-416 16,2 1-80-16,0-1 0 0,1-1-928 16,-1 0-176-16,1 3-48 0,2-3 0 0,-4 2-416 0,2-2-96 15,0-1 0-15,0 4-16 0,0-3-240 0,-1 0 0 16,-2-2 0-16,2 1-160 16,-3-1-256-16,-1 2-48 0,0 0-16 0,-1-2 0 15,0 1-32-15,-3-1 0 0,2 1 0 0,-3-2 0 16,0 0-576-16,-2-4-112 0</inkml:trace>
  <inkml:trace contextRef="#ctx0" brushRef="#br2" timeOffset="183990.7">8916 16118 17503 0,'0'13'1552'0,"-2"-7"-1232"16,1 3-320-16,0-5 0 0,0-1 5776 0,1 0 1104 15,-3 1 224-15,2 4 32 0,0 3-5504 0,1 7-1104 16,0 2-208-16,2 2-64 16,2 3-752-16,0-1-144 0,2 3-48 0,0 4 0 0,0 0 944 0,0 1 192 0,-1-1 48 0,1 4 0 15,-1 0 160-15,-1-6 48 0,1 2 0 16,-1-2 0-16,-2-7-496 0,2 3-80 0,-2 1-128 0,1 0 176 16,-2-2-176-16,-1-1 0 0,1-5 0 15,-1-5 0 1,2-1-384-16,-1-2-96 0,0-4-32 0,0-2 0 15,0-1-400-15,-1 0-96 0,0-6-16 0,0 2-17728 0</inkml:trace>
  <inkml:trace contextRef="#ctx0" brushRef="#br2" timeOffset="184243.42">8437 16592 41471 0,'-2'2'3680'0,"0"-2"-2944"31,2 0-592-31,0 0-144 0,2-2 736 0,0 2 112 0,2-3 32 0,2 0 0 0,5-3-880 0,8 0 0 16,4-1-128-16,5-5 0 0,7 2 128 0,7-2 224 16,4-1-48-16,5 0-16 0,2 1 480 0,5-1 80 15,5 4 32-15,1-4 0 0,1 3-576 0,-1 4-176 16,-2 0 0-16,-5 0 0 0,-7 0 0 0,-4 2-304 0,-6 0 48 16,-5-1 0-16,-2 4 256 0,-7-2-192 0,-3 0 192 0,-3 3-160 31,-5-3-352-31,-3 1-64 0,-2 1 0 0,-4-2-16 15,-1 2-496-15,-2-2-80 0,-2 3-32 0,-1-3-17264 0</inkml:trace>
  <inkml:trace contextRef="#ctx0" brushRef="#br2" timeOffset="185513.21">10728 16032 24879 0,'-1'-2'2208'0,"0"-1"-1760"0,0 0-448 0,-1 0 0 0,0 2 128 0,-1-2-128 0,-3 0 128 0,0-2-128 0,-3 0 0 0,0 0 0 0,0 4-176 16,0-2 176-16,-2 6-192 0,2-2 64 0,0 1 0 0,1-2 0 0,1 0 2288 0,-2 3 464 0,0-3 80 0,-1 4 64 0,2-3-1696 0,-2 4-352 0,0-2-64 0,0 4 32 15,0-1 512-15,0 0 96 0,2 1 32 0,-3 2 32 16,-1 1-160-16,0 0-48 0,1 1 0 0,0 0 48 0,0 4-880 0,-2 1-160 16,-3 3-32-16,0 5 16 0,-1 0-144 15,1 3 0 1,0 1 0-16,1 1 128 0,1-6-128 0,1 6 192 0,-3 5-64 0,2 4 32 0,2-4-160 0,3-2 0 15,2-1 0-15,4-1 0 0,3-2-160 0,3 1 0 16,2-2 0-16,2-3 160 0,0-2-160 0,3-1 160 16,0-5 0-16,0-1 0 0,1-2-240 0,2 0 64 15,0-3 16-15,2-2 160 16,0-2-288-16,2-1 64 0,2 0 16 0,0-3 32 16,4 0 176-16,1-4-128 0,1 0 128 0,0-4-128 0,1-4 128 0,0 2-192 0,-1-2 192 15,-2-3-192-15,2 1 192 0,-3-2 0 0,0-3 0 16,1 0 0-16,-2-6-128 0,-3 5 0 0,1 2 0 0,-3-3 0 31,0 0 128-31,-3-5-208 0,0 1 80 0,-5-5 128 16,-1 6 0-16,-2-4 0 0,-2-2 192 0,-3-1-64 15,-1 1 64-15,-4-1 16 0,-2-2 0 0,-4 5 0 16,-3-2-80-16,-2 3 0 0,-3 2-128 0,0 1 192 16,-1 0-192-16,0 3 128 0,0-2-128 0,-1 2 0 0,4 2 128 15,-2 2-128-15,4 1 0 0,2 3 144 16,1 1-144-16,-1 0 0 0,2 2 0 0,2-2 128 0,1 2-128 0,2 0-256 15,1-2 64-15,2 1 16 16,2 2-656-16,1-2-128 0,1 2-16 0,0 1-16 0</inkml:trace>
  <inkml:trace contextRef="#ctx0" brushRef="#br2" timeOffset="185800.92">11261 16726 52527 0,'5'11'2320'0,"-4"-3"496"0,1-5-2256 0,-2 2-560 0,1-5 0 0,-1 0 0 0,0-2-512 0,0 2-224 0,1-3-32 0,0 2-16 0,1 1-1664 0,-1 0-336 0,1 1-64 0,1 2-16 0,-3-3 2304 0,0 0 560 16,0 0 0-16,0 0 0 0,0 0-240 0</inkml:trace>
  <inkml:trace contextRef="#ctx0" brushRef="#br2" timeOffset="186146.91">11769 15855 43311 0,'0'-2'3840'0,"0"2"-3072"0,2 2-608 0,-2-2-160 32,0-2-320-32,1 2-80 0,0 2-32 0,0 5 0 0,2 3-944 0,2 8-192 0,2 11-32 0,2 9-16 15,2 4 1616-15,1 7 208 0,3 6 112 0,1 2 0 16,2 0 1104-16,0-1 224 0,0-2 32 0,0-4 16 0,-1-3-848 0,1-2-160 16,-2-1-48-16,0-3 0 0,-1-5-512 0,-3-3-128 15,0 0 0-15,-2-5 0 16,-1-3 0-16,-2-3 0 0,-2-5 0 0,-2-2 0 0,1-5-224 0,-3-6-32 15,1-4 0-15,1-1-13056 16,-1-2-2624-16</inkml:trace>
  <inkml:trace contextRef="#ctx0" brushRef="#br2" timeOffset="186595.17">12452 15979 33167 0,'0'0'2944'0,"0"0"-2352"0,0 0-464 0,0-2-128 0,0 0 512 0,-1 2 96 0,0 0 16 0,-1 0 0 32,1 2-3888-32,-3 4-768 0,1 6-144 0,-2 4-48 0,-1 5 6336 0,-1 3 1280 0,2 3 240 0,-2 1 48 0,1 2-1120 0,-2 1-240 15,2 1-32-15,-1-1-16 0,1-5-1552 0,2-1-304 16,1-3-64-16,2-6-16 15,2-1-112-15,2-5-32 0,1-3 0 0,-1-2 0 16,4-4-64-16,0-2-128 0,2-1 176 0,2-4-176 0,2-4 0 0,2 0 0 16,0-1-192-16,1 0 48 0,3-2-160 0,-2 1-16 31,3-1-16-31,0 4 0 0,-3 0 80 0,1 3 0 0,2 2 16 0,0 2 0 0,0 4 240 0,0 4-192 31,-2 7 192-31,2 3-192 0,-2 0 192 0,-2 5 0 0,-2 1 0 16,2 8 0-16,1 7 0 0,1 1 0 0,-1 3 0 15,-1-5 0-15,-1 1 272 0,-1-3 48 0,-2 1 16 0,-1-6 0 16,-1 0 144-16,-4-2 32 0,0-4 0 0,-2-4 0 16,-3 0-368-16,-2-3-144 0,-1-1 128 0,-5 1-128 15,0-2 0-15,-4 0 0 0,0-1-144 0,-4-1 144 16,-2-2-320-16,-4 0 64 0,-3-4 0 0,-1-2 0 16,1-2-192-16,-6-5-16 15,-6-6-16-15,-5-3 0 0,0-4-480 0,-3-7-80 0,-1-5-32 0,1-4-16272 16</inkml:trace>
  <inkml:trace contextRef="#ctx0" brushRef="#br2" timeOffset="186795.34">12343 15910 46991 0,'11'4'4176'0,"-1"-2"-3344"0,-1 1-656 0,-2-3-176 0,1 0 1024 0,5-3 160 0,15 3 32 0,16 0 16 0,15 0-1808 0,8 0-352 0,1-2-80 0,-3-2-16 0,-10 0 736 0,-2-2 144 16,1 0 144-16,-5 0-208 0,-3-1 592 0,-2-1 112 15,1 0 16-15,-2-2 16 16,-1 2-1360-16,-1-1-288 0,0 2-48 0,-3-3-19536 0</inkml:trace>
  <inkml:trace contextRef="#ctx0" brushRef="#br2" timeOffset="188233.43">5710 17027 38703 0,'-1'2'3440'0,"0"-4"-2752"0,-2 0-560 0,3 0-128 0,2 2 880 0,1-4 144 0,4 0 16 0,1 2 16 16,6-7-768-16,4 2-160 0,6 1-128 16,1-1 192-16,-2 4-4448 0,-2 3-880 0,0 1-176 0,0 4-48 0,0-1 6528 0,0 2 1312 0,3 1 256 0,0-2 48 0,2 1-1088 0,0-1-224 0,2 0-32 0,0-1-16 0,0-2-656 0,1 2-128 15,-2 0-16-15,3 1-16 0,-1 0-256 0,2 0-48 16,-1-2-16-16,3 0 0 0,6 1-48 0,2-2-16 16,1-1 0-16,2-1 0 0,4 3-224 0,3-3 0 15,1 0 128-15,-1 1-128 16,-2 2 0-16,3-3 0 0,4 2 0 0,1-2 0 0,1 1 0 0,0-2 144 15,-1-1-144-15,-3-1 128 0,-2 2 128 0,1-2 32 16,5 2 0-16,-1-4 0 0,1 1-16 0,-1 1 0 16,1-3 0-16,-1-1 0 0,0 4-112 0,0 0-32 15,-3-1 0-15,2 0 0 0,0 2-128 0,1 0 0 16,-2-2 0-16,1 2 0 0,-3 0 0 0,1 0 0 16,0 2 0-16,0 0 0 0,-1 1 0 0,0 2 0 0,-1-1 0 0,-1 2 0 15,0-2 0-15,1 2 160 16,2 2-160-16,-2 0 160 0,0-2 80 0,-3 2 16 0,1-2 0 0,-1 1 0 15,1-4 16-15,0 2 16 0,4-3 0 0,-2 0 0 16,0 2-112-16,-1-2-32 0,0 1 0 0,1 2 0 16,2-3-144-16,1 0 0 0,1 1 0 0,-1 0 0 15,1 1 0-15,-2-2 0 0,-2 2 0 0,4 2 0 0,1-2 0 16,0 2 0-16,-3-2 0 0,0 0 0 16,0 0 0-16,-2-2 0 15,-1 0 0-15,-1 3 0 0,1-2 0 0,-1 1 0 0,3-2 0 0,-1 0 0 0,0 0 0 16,3-3 0-16,2 3 0 0,-3 0 0 0,-9 0 0 0,3 1 0 15,7 1 0-15,1 1 0 0,0 4 0 0,-2-3-176 16,-1 2 176-16,0 0-128 0,2 3 128 0,1-3 0 31,-2 4 0-31,-1-1-128 0,2 1 128 0,-4-1 0 16,4 4 0-16,-3-6 0 0,0 4 0 0,2-3 176 16,1 2-176-16,-1-2 192 0,3 0-192 0,0 0 0 15,1 1 0-15,-1-3 0 0,-2 2 0 0,3 0-176 16,2-2 48-16,-1 1 0 0,2 0-192 0,-2-3-16 0,-1 1-16 15,-2-4 0-15,0 4 80 0,-3 1 16 0,0-1 0 0,-2 1 0 16,-1 0 256-16,-2-1-160 0,-2-1 160 0,-2-1-128 16,-2-3 128-16,-7 1 0 0,0-1-144 0,-2-1 144 15,2-2 0-15,-2 3 192 0,2-2-32 0,1 0 0 16,1 2-160-16,1-2 0 0,2 2 0 0,2 0 0 16,2 0 0-16,-1 0 0 0,0 0 0 0,0 2-176 15,0 0 176-15,-1 0 0 0,-1 2 0 0,-2-2 0 16,0 4 0-16,-2-2 0 0,-2 0 128 0,-3-2-128 15,0 1 0-15,-1-2 0 0,-2-1 0 0,-4-1-128 0,0 1 128 16,-1-3 0-16,-1 3 0 0,-1-3-128 0,-2 0 128 0,2-1 0 16,2 2 0-16,1-2 0 0,-3 2 0 0,0 1-240 15,2-2 64-15,-3 1 16 0,0 0-48 16,-1 2-16-16,-1 0 0 0,1 0 0 0,-1-2 224 16,-3 2 0-16,0-3-160 0,-3 2 160 0,0 1 0 0,-2-2 0 15,-2-1 0-15,-3 2 0 0,-1-2-144 0,-3 1-16 16,-1 1 0-16,-3-3-12800 15,-2-1-2560-15</inkml:trace>
  <inkml:trace contextRef="#ctx0" brushRef="#br3" timeOffset="194119.29">20854 10476 35935 0,'-8'-3'3200'0,"2"-1"-2560"0,2 1-512 0,5 3-128 0,0-2 448 16,1 1 80-16,-1-3 16 0,1-5 0 0,4-1-384 0,6 1-160 0,6-3 128 0,7 3-128 0,2-1-416 0,5 1-160 0,2 2-48 0,1 2 0 0,0 1 112 15,-3 4 32-15,-3 2 0 0,-5 2 0 0,1 2 320 0,-6 3 160 16,-2 1-160-16,-3 0 160 0,-3 0 176 0,-1 2 128 0,-2 0 16 0,2-2 16 15,0 3 544-15,2-5 96 0,1 2 32 0,-1 0 0 16,2-4-176-16,4 0-48 0,6 2 0 0,6-3 0 0,4 1-240 16,6-2-48-16,7-2-16 0,5-2 0 0,5 0-176 15,4-2-48 1,6-5 0-16,4 4 0 0,-2-3-256 0,9-1 0 0,5 1 0 0,1 2 0 16,-1-2 0-16,-1 1 0 15,-1 0 0-15,-2-1 0 0,-4 4 0 0,2 2 0 0,-2-3 0 0,0 2 0 0,-5-4-144 0,-1 1-96 16,1 1-16-16,-4 3 0 15,-4 0-288-15,-2 3-64 0,-5 0-16 0,-3 1-17984 0</inkml:trace>
  <inkml:trace contextRef="#ctx0" brushRef="#br3" timeOffset="194816.71">20841 11771 40543 0,'-8'-9'3600'0,"5"3"-2880"0,3 2-576 0,2 4-144 0,1-3 0 0,0 0 0 0,2-3-192 0,5-6 192 15,5-2-1280-15,6 2-128 0,8-1-16 0,5 3-16 0,7 2 960 0,8 0 192 0,8 3 32 0,11 2 16 0,6 3 1520 0,8-3 288 0,7 6 64 0,5-1 16 16,3 2-656-16,3-4-128 0,0 2-32 16,3 2 0-16,0-4-256 0,-2-2-64 15,-1 0-16-15,-1 0 0 0,-2-2-224 0,2 2-32 0,3-2-16 0,-3-2 0 16,-5 1-224-16,0 4 0 0,1-2 0 0,-7 2 0 16,-6-2-432-1,-5 3-176-15,-6 3-32 0,-12 1-19040 0</inkml:trace>
  <inkml:trace contextRef="#ctx0" brushRef="#br3" timeOffset="195402.26">20968 13099 42383 0,'-4'-10'3776'0,"1"2"-3024"0,3 1-608 0,1 4-144 0,3-1-3968 0,-1-2-832 0,2-7-176 0,2-9-16 15</inkml:trace>
  <inkml:trace contextRef="#ctx0" brushRef="#br3" timeOffset="195544.75">21042 12890 4607 0,'9'-15'400'0,"-8"13"-400"0,-1 2 0 0,0 0 0 0,0 0 6544 0,0 0 1232 0,2 0 240 0,1 0 48 0,3 2-4912 16,7-2-976-16,7 3-208 0,8-3-48 0,8 0-1328 15,10 0-272-15,6 0-48 0,11-3-16 0,10 1 0 16,8 1 0-16,12 1 0 0,5-3 0 0,1 2 0 0,2 1-16 15,0 0 0-15,-2 0 0 0,-5 4-240 0,-3-3 0 16,-4-1 0-16,-4 2 0 0,-2 1 0 0,-7 3 0 16,-3 0 0-16,-5-2 0 15,-4-4-384-15,-2 4-80 0,0 2-16 0,-5 2-12048 16,-1-1-2400-16</inkml:trace>
  <inkml:trace contextRef="#ctx0" brushRef="#br3" timeOffset="196131.23">20748 13962 39615 0,'-2'-3'3520'0,"0"-4"-2816"0,4 2-560 0,0 2-144 0,2 0-864 0,1 0-208 0,2-5-32 0,4-4-16 15,7-4-1680-15,4-3-336 0,5 3-64 0,2-3 0 0,1 7 3840 0,4 0 768 0,2 2 144 0,2 4 48 0,3-1 224 0,5 4 48 0,7 3 16 0,7 0 0 0,2 0-544 0,4 1-96 16,5 4-32-16,4-1 0 0,-4-1-624 0,13 4-128 16,12-1-16-16,7-3-16 15,5 0 80-15,1-1 32 0,2 2 0 0,-9-4 0 0,-20 0 0 0,14 0 0 16,14-2 0-16,2 0 0 0,-3-3-384 0,-5-1-160 15,-5-1 128-15,-5 1-128 16,-3-1-544-16,-2-2-192 0</inkml:trace>
  <inkml:trace contextRef="#ctx0" brushRef="#br3" timeOffset="201848.59">6301 17415 43311 0,'0'2'3840'15,"0"-2"-3072"-15,0 0-608 0,0 0-160 0,2 0-1136 0,-1-2-256 0,0 2-48 0,2-3-16 0,0 0-192 0,2-1-32 0,0 0-16 0,-1-2 0 0,1 0 688 0,0 0 144 16,-1-1 32-16,1-2 0 0,-2 2 1328 0,1-2 272 0,-2 2 48 0,0 1 16 16,-1 0-512-16,-2 1-80 0,-2 1-32 0,-1 3 0 15,1-1 320-15,-3 2 64 0,1-3 16 0,-3 2 0 0,1 1 80 16,-2 0 16-16,0 0 0 0,0 1 0 0,-4-1-304 15,0 0-48-15,-2 3-16 0,0-1 0 0,1 2-336 0,-1 2 128 16,2-2-128-16,-1-1 0 0,2 6 0 0,-3-2 0 16,0 6 0-16,-1-1 0 0,0 3 0 0,-1-1 0 15,1 2 0-15,1-1 0 0,4-3 0 0,-3 4 0 16,-1 6 0-16,0 3 0 0,4-3 192 0,0 1 0 16,1 5 16-16,0 4 0 0,4 0 32 0,3-1 0 15,1-2 0-15,4-5 0 0,1 0 16 0,2 1 16 0,3-3 0 16,0 0 0-16,3 0-272 0,1-1 0 0,1 2 0 15,-1-6-144-15,0 0 144 0,1-1 0 0,3 0-144 16,-1-2 144-16,0-3 0 0,0-1 0 16,0-3 0-16,4 2 0 0,7-5 0 0,3 1 0 0,-2-5 0 0,-2 0 0 15,-3-3 0-15,2 0 0 0,1-4 0 0,1-1 0 16,-1-6 160-16,-3-1-160 0,-4 5 192 0,0-4-192 16,2-4 0-16,1-3 0 15,-1-1-192-15,-3 0 48 0,-2-1-320 0,-3 1-64 0,0 0-16 16,-4-3 0-16,0-1 224 0,-2-2 64 0,-1-3 0 0,-2 1 0 15,1-1 256-15,-1-1 0 0,-2 4 0 0,-1-1 144 0,0 2-144 16,0 1 0-16,-1-2 0 0,-1 2 0 0,0 2-272 16,-1 4 64-16,0 2 16 0,-2 2 0 0,-1 2 192 15,-1 3 0-15,0 4 144 0,-2-2-144 0,1 5 400 16,-5 1-16-16,0 3 0 0,-3 3 0 16,-2 1-384-16,-1 2-320 0,-2 3 48 0,0-2 16 15,-2 4-624-15,3-3-112 0,-1 0-32 0,0 2 0 16,-2-1-128-16,2 1-16 0,1-3-16 0,3-1-12960 0</inkml:trace>
  <inkml:trace contextRef="#ctx0" brushRef="#br3" timeOffset="202181.25">6849 18015 42383 0,'4'6'3776'0,"-2"-1"-3024"16,-2 0-608-16,0-5-144 0,0 1 592 0,0 1 96 0,2 5 16 0,-1 1 0 0,1 2-704 0,-2 2 0 0,0-2-128 0,-1 0 128 0,-3-1 0 0,-1 1 208 0,1-3 0 0,-1 2 0 0,1-5-32 0,0 1-16 0,3-4 0 0,0 1 0 31,1-2-480-31,0 0-112 0,2-2-16 0,3-2-12864 0,3-2-2560 0</inkml:trace>
  <inkml:trace contextRef="#ctx0" brushRef="#br3" timeOffset="202497.19">7382 17370 43311 0,'0'19'1920'0,"-2"-7"384"0,-1 2-1840 0,1-4-464 0,1-2 0 0,-1 0 0 0,0 3 0 0,-3 6-128 16,-3 12-16-16,-3 10 0 0,-1 6 144 0,0 2 0 16,-1-3 0-16,1-3 0 0,3 1 0 0,1-5-128 15,1 3 128-15,2-1-128 0,2 0 128 0,-1-1 0 16,2-1 0-16,-1-2 0 0,2-7-144 0,0 1 0 15,-1-3 0-15,0-4 0 0,-1-2-160 0,1-3-16 16,1-3-16-16,-2-8-18032 0</inkml:trace>
  <inkml:trace contextRef="#ctx0" brushRef="#br3" timeOffset="202892.17">7998 17632 44223 0,'6'4'3936'0,"-3"-1"-3152"16,-3-3-624-16,-2-3-160 0,2 3 1216 0,0-4 224 16,3 2 32-16,1-4 16 15,2-4-3104-15,0 1-624 0,-1 2-128 0,0 3-32 16,-1 2-2464-16,-1 2-512 0,0 3-80 0,-1 4-32 0,1 2 8560 0,-2 4 1728 0,0 3 320 16,-1 2 80-16,-1 7-3776 0,0 0-752 15,-1 1-160-15,-1 0-16 0,-1-1-496 0,0-1 0 16,1-4 0-16,-2 1-160 0,1-5 160 0,0 0 128 0,1 0-128 0,-1-3 176 15,1-3-176-15,1-2 0 0,-2-2 0 0,0 1 0 32,1 0-1120-32,-2-4-304 0,-1 3-64 0,-3-6-15600 0</inkml:trace>
  <inkml:trace contextRef="#ctx0" brushRef="#br3" timeOffset="203113.29">7679 17797 49647 0,'11'7'1088'0,"-5"-2"240"0,-1-3 32 0,-1 0 32 0,-2-2-1120 0,2-2-272 0,0 0 0 0,4-3 0 15,7-1-336-15,6-4-128 0,4 3-32 0,0-3 0 16,-2 4-1088-16,-2 3-208 0,0 0-64 0,-2 0 0 0,-1 3 2320 0,1 0 464 16,0-4 96-16,0 2 0 0,6-2-416 0,2-2-96 15,2 2 0-15,0-1-16 16,2 2-1264-16,0-4-256 0,-1 1-64 0,-2 3 0 15,1-4-160-15,-3 1-32 0,0 0-16 0,-3-1-16432 0</inkml:trace>
  <inkml:trace contextRef="#ctx0" brushRef="#br3" timeOffset="203665.51">8980 17493 9215 0,'7'-6'816'0,"-2"-1"-656"0,-2 1-160 0,-2 4 0 0,0-2 304 15,3 0 16-15,2-4 16 0,1-2 0 16,3-3-944-16,0 1-192 0,-2 3-32 0,-5 3-16 0,0 5 5520 0,-3 2 1120 16,-3 4 224-16,0 1 32 0,-4 0-2208 0,-2 4-432 15,0 0-80-15,-1 0-32 16,1-1-2448-16,-4 3-480 0,-9 5-112 0,-8 8 0 0,-2 0-256 0,1 0 0 15,1 3 0-15,0-2 0 0,4 5 0 0,3-5 0 16,4 5 0-16,2-3 0 0,5 2 0 0,1 1 0 16,3 0 0-16,3 1-160 0,3-4 160 0,3 2 0 15,4-1 0-15,1-6 0 0,0-3 0 0,3 0 0 16,2-2 0-16,3 1 0 0,3-3 0 0,3-1 0 16,2-2 0-16,-1 0-128 0,0-1-112 0,0-5-16 0,4 0 0 0,2-2 0 15,2-4-16-15,-2-2-16 0,1-2 0 16,-2-3 0-16,-1-3 288 0,-4 2 0 0,-1-3 0 0,-1-2 0 15,1-5-320-15,-4 0 64 0,-2 1 0 0,-3-1 0 16,-1-2-48-16,-1-3 0 0,-2 0 0 0,-2-3 0 16,0-1 480-16,-1-1 80 0,-2 1 32 0,-1-3 0 15,-1-3 128-15,-1-5 32 0,-1-1 0 0,-3-1 0 16,1 2-320-16,-2 3-128 0,0 2 0 0,-2-1 128 16,1 5-368-16,-2 1-80 0,2 7 0 0,-1-1-16 0,1 4 336 15,-1 4 0 1,2 1-144-16,1 2 144 0,-1 1-128 0,-1 2 128 0,0 1-192 0,0 1 192 15,0 4-720-15,-2 1-48 0,0 0 0 0,1 1 0 32,-2 4-1744-32,0 1-368 0,0 1-64 0,0 6 0 0</inkml:trace>
  <inkml:trace contextRef="#ctx0" brushRef="#br3" timeOffset="204514.59">9411 18332 42383 0,'4'-7'3776'0,"-3"-3"-3024"0,1 4-608 0,-2 0-144 0,0 0-1920 0,0-4-400 0,1-6-96 0,1-7-16 0,2-1 1856 0,0 1 352 0,1 5 80 0,-3 5 16 0,1 6-4160 0,-1 4-816 16,-1 3-160-16,-1 3-48 0,-1 1 8256 0,-1-1 1632 0,-2 1 336 0,-1 5-16176 16</inkml:trace>
  <inkml:trace contextRef="#ctx0" brushRef="#br3" timeOffset="205090.65">9870 17610 40543 0,'-2'1'1792'0,"-2"2"384"0,0-3-1744 0,-1 0-432 0,2 0 0 0,-2-3 0 16,-3 3-1952-16,-4 0-480 0,-5 3-80 0,-6-1-32 16,-3 6-2880-16,0 4-576 0,3 4-112 0,3 5-32 0,5 3 9376 0,2 3 1872 15,4 5 368-15,0-1 80 16,2 1-2512-16,-2 0-496 0,1 5-112 0,-1 4 0 0,0-1-1936 0,1 1-496 15,0-1 128-15,1-2-128 0,3-4 336 0,2-4 48 16,2-3 0-16,1-5 0 0,3 1 0 0,2-7 0 16,1-3 0-16,3-4 0 0,1-3-384 0,4-3-240 0,2-2 48 15,3-2 0 1,2-6-1056-16,3-4-208 0,1 1-32 0,3-3-16 31,1-6 160-31,3-3 16 0,-3 0 16 0,-1 1 0 16,-1-2 0-16,0 0 0 0,0-6 0 0,0-1 0 0,1-5 176 15,-3-3 48-15,-5 5 0 0,-4 3 0 0,-2-3 1792 0,-4 5 352 0,-2 1 80 0,-3 3 16 16,-4-1 400-16,0 3 96 0,-2 0 16 0,-4 0 0 16,0 3 32-16,-3-2 16 0,-2 4 0 0,-2 1 0 15,-1 3-896-15,-3 2-176 0,0 4-48 0,-1 1 0 16,2 2-592-16,-2 4-208 0,0 1 0 0,-4 2 0 0,1 3-48 16,-4 0-16-16,2 0 0 0,-1 0 0 15,2 1-128-15,2-1-32 0,3-1 0 0,1 1 0 16,3 3-1168-16,3-3-256 0,1 0-32 0,5 0-12448 15</inkml:trace>
  <inkml:trace contextRef="#ctx0" brushRef="#br3" timeOffset="205565.58">10350 17543 43311 0,'6'7'3840'16,"-1"-2"-3072"-16,-2-3-608 0,-2-4-160 0,0 0 704 0,1 2 128 0,3 2 0 0,4 0 16 0,1 1-2800 0,1 0-560 0,-1 1-112 0,-4 5-32 0,0-2-2768 0,-3 5-544 16,-1 3-112-16,-3-2-32 0,-3 3 9904 0,-2 0 1984 0,-2 2 400 0,-2 0 80 15,-4 3-4528-15,-1-3-896 0,-1 2-176 0,1-4-32 16,0 3-880-16,4-7-192 0,3-2-16 0,1-4-16 0,5-2 912 0,2-2 176 15,0-2 32-15,1 0 16 0,3-4-336 0,2 2-80 16,2-2-16-16,0-2 0 16,5 0-576-16,0 0-112 0,4 0-32 0,3-1 0 15,1 1 48-15,0 2 0 0,2 1 0 0,-2 0 0 0,0 3 176 16,-2 3 32-16,1 3 16 0,-3 1 0 0,1 3 32 0,-3 6 16 16,-2 5 0-16,-3-5 0 0,-1-1 464 0,-2 5 96 15,1 9 0-15,-3 1 16 0,0 3 320 0,-5 1 64 16,-2 1 16-16,-1-5 0 0,-2-2-496 0,-3-3-112 15,1-1 0-15,-4-4-16 0,1-1-176 0,-3-3 0 0,1-1 0 0,-3-4 0 16,-1 0 0-16,0-1 0 0,0-4 0 0,-3 0 0 16,1-2-224-16,-2-4 80 0,0 0 16 0,-2 0 0 15,0-4-176-15,0-1-16 16,-1-1-16-16,2-4 0 0,-2-2-528 16,1-4-96-16,-1-4-32 0,2-2-15472 0</inkml:trace>
  <inkml:trace contextRef="#ctx0" brushRef="#br3" timeOffset="205803.3">10294 17582 46991 0,'16'6'2080'0,"-6"-5"432"0,0 2-2000 0,-2-6-512 0,-2 2 0 0,0-2 0 0,3 0-336 0,5-2-176 0,7 0-16 16,8-4-16-16,2 3-784 0,3-3-144 0,0 4-48 0,-3 0 0 0,-2 2 2112 0,1 0 432 0,-1 0 64 0,-1-1 32 0,-6 1-496 0,4 0-112 0,3 0 0 0,-1 2-16 31,1-1-1008-31,-7 2-208 0,-2 0-48 0,1 2 0 16,5-1 48-16,1 3 0 0,-5-2 0 0,0 1-17520 0</inkml:trace>
  <inkml:trace contextRef="#ctx0" brushRef="#br3" timeOffset="206198.54">11556 17594 40543 0,'7'14'1792'0,"-5"-6"384"0,0-1-1744 16,-1-4-432-16,-1 0 0 0,-1-2 0 0,-2 1 160 0,1 2-160 0,-3 2 192 0,-1 4-192 31,-2 5-3040-31,0 1-720 0,1 3-144 0,2-3-16 0,0 2 5264 0,1 0 1040 16,1-1 224-16,-1-3 32 0,1 0-1088 0,0 0-208 0,1-2-64 0,-2 2 0 31,2 1-1728-31,-2-3-336 16,0 2-80-16,-1-2-16 0,1 1-512 0,-2-1-96 0,0 0-32 0,-3-2-8736 15,-2 0-1760-15</inkml:trace>
  <inkml:trace contextRef="#ctx0" brushRef="#br3" timeOffset="206413.84">11229 17838 48831 0,'19'6'2176'0,"-6"-2"432"0,2-4-2096 0,-3 0-512 16,0 0 0-16,-3-4 0 15,4 1-592-15,12-3-240 0,12 0-32 0,10 0-16 16,3 0-704-16,-3 2-144 0,-7 4-16 0,-5 0-16 0,-6 0 1952 0,-3 0 400 0,-1 0 80 0,-3-2 16 16,2-2-688-16,-3 0 0 0,0-1 0 0,0 0 0 31,0 0-2352-31,-1 2-448 0,-3-4-80 0,0 4-12720 0</inkml:trace>
  <inkml:trace contextRef="#ctx0" brushRef="#br3" timeOffset="207149.42">12356 17681 17503 0,'-3'5'1552'0,"1"-4"-1232"16,0 1-320-16,0 0 0 0,-1 0 3072 0,0 1 544 0,-5 3 112 0,-3 4 32 0,-6 2-2096 0,-4 7-400 0,-4 0-96 0,2 0-16 0,-1-1-752 0,1 2-144 0,2 2-48 0,1-3 0 15,3 1 432-15,3 1 96 0,3-1 16 0,2-2 0 0,2-2-592 0,2 4-160 0,0 7 0 0,1-1 0 16,2 3 0-16,-2-1-256 0,2-3 32 0,0 1 16 16,1 1 208-16,2-1 128 0,1 0 0 0,1-4-128 15,1-3 192-15,2-1-192 0,3-2 192 0,2-6-192 31,1-1-560-31,4-3-208 0,4-2-64 0,1-4 0 16,1-3-1104-16,3-3-240 0,1 0-32 0,1-5-16 16,2-2-16-16,-3-1-16 0,1-4 0 0,-2-3 0 15,-3-1 416-15,-1-4 96 0,-3 1 16 0,0-6 0 0,-3-4 1296 0,-4 6 272 16,-1 2 160-16,-4-3-192 0,0-11 1456 0,-4-6 272 0,0 3 64 0,-4-1 16 16,1 5 816-16,-2 1 176 0,-1 2 16 0,-1 7 16 15,0 6-640-15,-1 1-128 0,-3 5-16 0,-2 2-16 0,-1 6-560 0,-3 4-128 16,-1 1 0-16,-2 1-16 0,1 3-768 15,-1 1-160-15,0 4-16 0,1-2-16 0,1 3-368 0,1 1-64 16,3 3 0-16,-1 1-16 31,3-2-944-31,2 2-192 0,3 4-48 0,1 1-14288 0</inkml:trace>
  <inkml:trace contextRef="#ctx0" brushRef="#br3" timeOffset="207430.71">12782 18313 39615 0,'10'6'1760'16,"-5"-4"352"-16,0-1-1680 0,-3-2-432 0,0-1 0 0,-4-2 0 0,2-1-800 0,-1-1-240 0,1-1-48 0,-1-3-16 0,0 3 880 0,2 4 224 0,1 6 0 0,2 4 0 0,2 3-1456 0,2 2-256 15,0 1-48-15,0 2 32 0,-1-5 4048 0,-1 3 816 0,1-4 176 0,-1 0 16 16,-1-3-3072-16,0-2-608 0,0 2-128 0,-2-2-11456 16,2-2-2288-16</inkml:trace>
  <inkml:trace contextRef="#ctx0" brushRef="#br3" timeOffset="207714.57">13037 17750 36863 0,'9'9'3264'0,"-6"-8"-2608"0,0 1-528 0,-2-2-128 16,0-2 1152-16,-1 1 192 0,0-2 32 0,0-1 16 15,0 2-1200-15,0-2-192 0,-1 5-144 0,2 6 144 16,-1 5-4800-16,2 7-896 0,-1 0-160 0,0 6 0 16,0 6 8576-16,-1-1 1712 0,-1 3 352 0,0-1 64 15,-2-1-3280-15,0-1-656 0,-2-2-128 0,0-1-16 0,0-1-624 0,0-1-144 16,1-8 0-16,0 1 0 0,2-5 0 0,-2 0 0 16,3-5 0-16,-2-3 0 15,1 0-784-15,1-3-48 0,0-2-16 0,-2-2-16240 0</inkml:trace>
  <inkml:trace contextRef="#ctx0" brushRef="#br3" timeOffset="208146.87">13255 17712 30399 0,'16'0'2704'0,"-6"0"-2160"0,-2-3-544 0,-2 2 0 15,-2-2 1920-15,-3 0 288 0,3 0 48 0,1 1 16 16,4-2-1712-16,1 0-352 0,-1 2-64 0,0 4 16 16,-1 2-2704-16,-2 5-528 0,-1-2-128 15,-2 5 16-15,-1 1 4768 0,-2-1 944 0,-2 1 192 0,-1-1 32 0,-1 2-1808 0,-1 0-368 16,0 2-80-16,1 1-16 0,2-4-224 0,1 2-32 16,2-3-16-16,0-2 0 15,2-2 208-15,0-2 32 0,1-1 16 0,1-4 0 0,1 2-464 0,2-6 0 16,0 2 0-16,1 1 0 0,2-3-320 0,1 1-64 15,-1 1-16-15,2-4 0 16,-1 1-144-16,1 1-32 0,-1 0 0 0,0 2 0 16,2 1 80-16,-2 0 16 0,-2 0 0 0,3 3 0 0,0 1 160 0,2 5 16 15,-3-3 16-15,1 1 0 0,0 6 608 0,0-1 112 16,-2 4 16-16,-1 3 16 0,-3 0-112 0,-3 4-32 16,-2-7 0-16,-2 5 0 0,-5 3-144 0,-2 5-48 15,-4-1 0-15,-2 1 0 0,1-3-128 0,-3-4 0 0,4-3 0 0,-3-1 0 16,1-2 128-16,-2-2-128 0,1-4 192 0,1-2-64 15,0-4-128-15,0 1-192 0,-1-5 32 0,2 0 16 32,-2-2-640-32,1-2-128 0,-3-2-32 0,-4-1 0 0,-2-5-448 15,-7-3-80-15,-3-2-32 0,-6-5-12560 0</inkml:trace>
  <inkml:trace contextRef="#ctx0" brushRef="#br3" timeOffset="208398.9">13193 17681 46079 0,'24'8'2048'0,"-7"-6"400"0,-3-2-1952 0,-2-2-496 16,-4-1 0-16,-2 0 0 0,3-1-656 0,7-2-240 0,9-5-32 0,8 0-16 0,8 2-4944 0,0-1-1008 0,-3 4-192 0,-3 0-32 0,-4 4 10384 0,-3-2 2064 0,2 0 432 0,-2-1 64 0,2 0-3808 0,0-1-768 15,-1-3-160-15,-1 6-16 16,-4-2-1872-16,-2 4-368 0,-4 1-80 0,0 0-16 16,-3 1-528-16,0 0-128 0,-3 0 0 0,1 2-12736 0</inkml:trace>
  <inkml:trace contextRef="#ctx0" brushRef="#br3" timeOffset="208777.31">14423 17693 18431 0,'4'4'1632'0,"-2"-2"-1312"16,0-2-320-16,-2 0 0 0,0 0 4032 0,0 3 720 15,1-2 160-15,0 4 16 0,2-1-3360 0,-1 2-672 16,-1 4-144-16,0-2-32 0,-1 2-16 0,0 0 0 16,-1 2 0-16,-1 2 0 0,-2 3-224 0,-1 3-48 0,-1 0-16 0,-2 5 0 15,0 1-416-15,-3 5 0 0,0 0 0 0,-1 3 0 16,1 2 0-16,0-4 0 0,0 2 0 0,0-6 0 15,0-5 0-15,0 1 0 0,0-4 0 0,1-4 0 16,1-4-176-16,-1-3-16 0,1-2 0 16,0-4 0-1,-1-2-672-15,-1-5-144 0,-2 1-16 0,-3-10-16640 0</inkml:trace>
  <inkml:trace contextRef="#ctx0" brushRef="#br3" timeOffset="208966.84">13880 17825 43311 0,'15'13'1920'0,"-5"-7"384"0,0-2-1840 0,-3-2-464 0,-2-1 0 0,0-1 0 0,3 3 288 0,5-3-32 15,8 2-16-15,8 2 0 16,4-4-800-16,2 4-144 0,-2-2-48 0,-1-2 0 0,0-2 1104 0,-1-2 224 16,1-5 32-16,-2 2 16 0,0-5-448 0,-4 2-176 15,-4 1 128-15,-1 0-128 16,-2 2-528-16,-1-3-192 0,-1-2-48 0,-3-1-11776 15,-2-2-2368-15</inkml:trace>
  <inkml:trace contextRef="#ctx0" brushRef="#br3" timeOffset="209884.46">15019 17696 34095 0,'5'9'3024'0,"-4"-2"-2416"16,1-4-480-16,-4 0-128 0,1-2 1600 0,-1-1 320 0,-2 2 48 0,-4-2 16 0,-3 4-3584 0,-2 1-720 0,-5 5-144 0,2 0-32 0,2 2 1104 0,0-2 224 0,3 3 32 15,1-1 16-15,0 0 3440 0,-1-2 688 0,0 3 144 0,-2-1 32 0,0 2-2400 0,-3 0-464 0,2 2-112 0,-2 3-16 16,0 3-192-16,1 4 0 0,2 3 128 0,1-1-128 16,5-3 0-16,2 1 144 0,1-4-144 0,3 3 128 15,2 1-128-15,3-2 160 0,0-1-160 0,1-5 160 16,0-2-160-16,1 0 0 0,1-2 0 0,1-3 0 16,0-1 0-16,2-4 0 0,1 0 0 0,2-2 0 15,-1-1-160-15,3-3-64 16,5-3-16-16,1-1 0 15,2-2-1552-15,1-4-320 0,3 2-64 0,0-6-16 16,0-1-720-16,-1-3-144 0,-1 0-16 0,-3-3-16 0,-2 3 1600 0,-5 1 320 0,-2-2 64 16,-1-2 16-16,0-3 1984 0,-3-4 416 0,-2 1 80 0,-2-3 16 15,-1 2 1184-15,-3-3 240 0,-1 6 48 0,-1-1 16 0,-3-9-1088 0,-3 1-208 16,-1-2-64-16,-2 3 0 16,2 3-928-16,-5 1-192 0,2 5-32 0,-1 8-16 0,1 3-160 0,-4 3-16 15,-3 4-16-15,-1 0 0 16,-1 2-496-16,0 2-80 0,5 2-32 0,-3-3 0 15,-3 3-448-15,-3 0-80 0,3 0-32 0,0 3-9872 0,4-1-1968 16</inkml:trace>
  <inkml:trace contextRef="#ctx0" brushRef="#br3" timeOffset="210217.43">15414 18158 42383 0,'10'16'3776'0,"-4"-5"-3024"16,-4-7-608-16,-2-4-144 0,-1 0 752 0,0 0 112 0,2 6 32 0,-1 6 0 0,0 1-896 0,-4 3 0 0,1 0-128 0,-1 0 128 0,0-2-9232 0,2-2-1744 0,-1-3-352 15,3-2-48-15,0-1 11632 0</inkml:trace>
  <inkml:trace contextRef="#ctx0" brushRef="#br3" timeOffset="211064.72">15958 17662 35007 0,'12'-1'3120'0,"-3"-2"-2496"16,-4 2-496-16,-2-4-128 0,0 2 1440 15,3-4 272-15,5-3 48 0,8-4 16 16,3-4-1776-16,0 1-464 0,-1 1-48 0,-2 4 0 15,-3 4-48-15,0 2-16 0,-1 0 0 0,-2 2 0 0,2 2 1136 0,3 2 208 16,-1-3 64-16,1 3 0 0,1 3-832 0,-2 0-192 16,3 6-32-16,-1 0 0 15,0 4-160-15,0 1-16 0,-3 3-16 0,-2 0 0 0,-2 2 736 0,-2 0 128 16,-1-3 48-16,-3-2 0 0,0 0-160 0,-2-2-16 0,-2 1-16 0,-1-1 0 16,-1 1-304-16,-1-4 128 0,-1 1-128 0,-1-4 0 0,1 2 128 15,-1-2-128-15,1 0 0 0,-1-1 0 0,1-1 256 16,1 0-64-16,-2-2-16 0,2 2 0 0,-2-2-176 0,1 2 192 15,1-2-192-15,1-2 192 0,-2 2-192 0,1-2 0 16,1 2 0-16,0-2 128 0,0 0-128 0,0 0 128 16,1 0-128-16,-1 0 128 15,0-2-128-15,2 0 128 0,-2 2-128 0,0 0 128 0,0 0-128 0,0 0 0 16,0 0 0-16,0 0 0 16,0 0 0-16,0 0 0 0,0 0 0 0,0 0 0 0,0 0 0 0,0 0 0 15,-19 17 0-15,13-11 0 0,1-3 0 0,0 4-176 0,1-1 176 16,-1 0-128-16,0 4 128 0,-1 2 0 0,-1 1 0 0,1 0 0 15,-2 3 0-15,0 0 0 16,1-1 0-16,0-1 0 0,-2 3 0 0,2-1 0 0,1-3 0 0,-2-2 176 16,0 4-176-16,-5 1 0 15,2 0 0-15,-3 0-176 0,0-1 176 0,-2 1 0 16,-2-1 0-16,2-2 0 0,0-1 0 0,1 1 0 0,-1-3 0 0,-1-2-128 16,1 0 128-16,0 0 0 0,-2-1 0 0,1-1-128 15,1-1-64-15,-1 0-16 0,1-4 0 0,0-1 0 16,-2-1 208-16,0-2-144 15,2 0 144-15,0-4-128 0,0-1 128 16,-2-2 0-16,1-3 0 0,1 0 0 0,1-3 0 0,1-2 0 16,1-1 0-16,2-1 0 0,2-1-128 0,3 1 128 0,2 4-128 0,2-3 128 0,2 7-192 0,1-3 64 31,4 4 0-31,0-1 0 0,1 3 128 0,1 2 0 0,1 1 0 0,2 1-128 0,3-2 128 0,3 4 0 16,3 1 0-1,-1 2 0-15,0 0-272 0,2 4-32 0,-1-1 0 0,1 2 0 31,0 3-400-31,-2 5-96 0,3-1-16 0,-1 5 0 0,0 2 624 0,0-1 192 0,-2 1 0 0,1 1-160 16,-1 1 352-16,1 1 64 0,-2-3 0 0,1 0 16 0,-1 0 48 0,-1-1 0 0,0 0 0 16,-2-2 0-1,-1 1-320-15,0-3 160 0,-2-2-160 0,0-3 128 32,0 1-528-32,-2-4-112 0,1 0-32 0,-2-2-10592 0,3-3-2112 0</inkml:trace>
  <inkml:trace contextRef="#ctx0" brushRef="#br3" timeOffset="211519.05">16757 17616 8287 0,'3'-11'736'0,"0"4"-592"0,-2 1-144 0,-1 3 0 0,0 2 0 0,0-2-272 0,1-4 64 16,-1-2 16-16,0 1-128 0,-1 2-32 0,-3 6 0 0,-2 5 0 0,-1 4 5424 0,-3 4 1088 0,0 3 224 0,-4 2 32 0,-1 2-3040 0,-1 5-624 0,-1 0-112 0,-2 1-16 0,0-2-1936 0,1 5-384 0,1-3-80 16,2 2-16-16,4 1-208 0,1-1 176 0,4 1-176 0,4-1 160 15,0 0 64-15,5 1 16 0,0 2 0 16,5-2 0-16,1 0-240 0,2-2 144 0,2-5-144 15,1 1 128-15,1-7-128 0,1-3 160 0,1 0-160 0,2-5 160 16,-1-2-160-16,4-2 0 0,2-4 0 0,1 0 128 16,2-4-576-1,1-2-112-15,1-2-16 0,-3 0-16 0,0 0-1520 0,-5-2-320 0,-1-3-48 16,-4 1-16-16,-4-4 1248 0,-2 0 240 0,0-3 48 16,-5-1 16-16,-3-2 1728 0,-2-3 352 0,-1 1 64 0,-4-5 16 15,-5 1-80-15,-2-1-16 0,-3 1 0 0,-1 0 0 0,-6 2-96 16,1 1-32-16,-3 5 0 0,1-2 0 15,-2 1-272-15,-1 1-48 0,2-2-16 0,1 1 0 0,1 1-336 0,-1-2-64 16,1-1 0-16,0 2-16 0,1 2-240 0,-1-6 0 16,-3 0 0-16,-5-3-18704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6:13:47.11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5198 4286 1839 0,'-37'2'160'0,"8"-2"-160"0,0 2 0 0,8 0 0 0,8-2 2112 0,3 0 400 0,-5 3 80 0,-12-3 16 0,-13 0-1776 0,-8 0-368 0,0 0-64 16,6-3-16-16,7-1 704 0,4-2 128 0,5 0 16 0,1-4 16 0,4 1 336 0,-1 1 64 0,0 0 16 0,0 0 0 0,-3 2-368 0,-4 2-64 15,0 0-16-15,-3 2 0 0,1 4-480 0,-3 2-96 16,-2 2-32-16,-2 0 0 16,-1 0-1840-16,-1 1-368 0,2-4-80 0,-1 3-16 15,3-2-1328-15,3 1-272 0,2-1-48 16,4-2-16-16,3 2 2544 0,8-3 512 0,6 2 112 0,6-3 0 0,2 0 2432 0,10 0 464 0,8-4 112 15,12 0 0-15,13 2 368 0,10-1 64 0,4 2 16 16,11-1 0-16,14-1-1520 0,22 2-288 16,20 1-64-16,20 0-16 0,18 0-480 0,14 0-112 0,12 4-16 15,10-1 0-15,10 2-640 0,7 3-128 0,10-5 0 0,1 4 0 16,2-2 0-16,3 2 0 0,1 2 0 0,1-2 0 16,4-1 0-16,0 3 0 0,2-3 0 0,5 0 0 15,4 4 0-15,6-4 0 0,1 2 0 0,-3 0 0 16,-5-1 0-16,5-4 0 0,3 3-128 0,-7-2-11840 15,-26 1-2352-15</inkml:trace>
  <inkml:trace contextRef="#ctx0" brushRef="#br1" timeOffset="7779.06">5832 7056 43311 0,'2'-6'3840'0,"2"1"-3072"0,1 2-608 0,1 1-160 16,0 2-1056-16,4-1-240 0,6-4-48 0,10-3-16 0,11 2 960 0,10-3 192 0,4 6 32 0,2-1 16 0,1 8 32 0,3-2 0 0,1 6 0 0,5 4 0 16,8 0-288-16,7 1-48 15,7 3-16-15,9-4 0 0,6 0 288 0,9-2 48 0,9-4 16 0,4 1 0 16,-1-6 128-16,16-1 0 0,17-4 0 0,5-2 0 15,-9-3 320-15,16-2 64 0,14-4 0 0,11-1 0 16,9-3 320-16,5 0 64 0,4-3 0 0,3-3 16 16,-8 0-496-16,10-1-96 0,6-2-32 0,3-3-11936 15,4 5-2400-15</inkml:trace>
  <inkml:trace contextRef="#ctx0" brushRef="#br1" timeOffset="14791.06">21243 9675 12895 0,'7'-3'1152'15,"-1"1"-928"-15,-1 2-224 0,-2 0 0 0,-1 0 1056 0,3-1 160 0,3 1 48 0,4 0 0 0,3-3 16 0,0 1 0 0,1 1 0 0,-4 1 0 0,-2 0-432 0,-3 0-80 0,0 0 0 16,-5 0-16-16,0 1 128 0,-3 1 16 0,-1-2 16 0,-3 3 0 15,0 0 80-15,-3 0 16 0,-1 1 0 0,-4-3 0 0,0 4 16 0,-2-1 16 16,-1-2 0-16,1-1 0 0,-1 2-400 0,1-3-64 0,1 2-32 0,0-2 0 16,1 0 48-16,0-2 16 0,-1-1 0 0,0 2 0 15,2-1-480-15,-2-2-128 0,1 1 0 0,-1 0 0 16,2-1 176-16,-2 1-48 0,-1 0 0 0,1-2 0 16,-1 1-128-16,1 0 0 0,0-1 0 0,3 4 0 0,3-2 160 0,-1 0-160 0,-2-1 192 15,0 2-192-15,0 2 240 0,0-3-64 0,-1 2-16 16,0 1 0-1,1 0-32-15,0 0-128 0,-2 0 192 0,1 0-64 0,-3 0-128 0,0 0 0 16,-1 1 0-16,0 2 0 16,1-3 0-16,-1 0 0 0,0 2 0 0,-1-2 0 0,1 2 0 0,-1-2 0 0,2-2 0 0,0 2 0 15,0 0 0-15,0 0 0 0,-1 0 0 0,0 0 0 16,0 0 0-16,0 2 0 0,0-2 0 0,-2 2 0 31,1-2 0-31,-1 0 0 0,-1 3 0 0,-2-3 128 0,0 0 64 16,0 1 0-16,-1-1 0 0,-1 2 0 0,4-2-192 15,-1 0 0-15,-1 0 144 0,0 0-144 0,0 0 0 16,2 0 0-16,1 0 0 0,0 0 0 0,2 0 0 0,-1 1 0 16,1 2 0-16,-1-3 0 0,1 2 160 15,-2-2-32-15,1 4-128 0,0-1 192 0,-1-2-192 0,2 1 144 16,-1-2-144-16,0 3 128 0,1-3-128 0,-2 0 0 16,2 1 144-16,-1-1-144 0,0 2 0 0,-1-4 0 15,0 2 0-15,-2 0 0 0,3 0 0 0,-2 0 0 16,1-1 0-16,0-2 0 0,2 3 128 0,-1 0 48 15,-2-2 16-15,1 2 0 0,-2-1-192 0,1 1 0 16,2-3 0-16,0 1 0 0,2 0 160 0,3 2 0 16,-1-2 0-16,3 2 0 0,2-3-160 0,0 3 160 0,2 3-160 15,0-3 160-15,1 2-160 0,0 0 160 0,0 0-160 16,1 1 160-16,1 0-32 0,0 1 0 0,-1 1 0 16,2 2 0-16,-2 0-128 0,1 1 0 0,-1 0 0 0,0 0-176 15,0 2 176-15,1 0 0 0,-2 2 0 16,1 1 0-16,-1-1 0 0,1-2 0 0,1 4 0 0,-1-2 0 15,1 0 0-15,0 1 128 0,0-1-128 0,1 4 176 16,1-3 32-16,-1 3 16 0,1 2 0 0,0 1 0 16,1-2-224-16,-1 4 0 0,-1 5 0 0,1 0 0 15,0 5 0-15,0-3 0 0,-1 3 0 0,2-2 0 0,2-1 144 16,-2 1-16-16,2 0 0 0,1 0 0 0,-1-1 128 0,2-1 32 16,0 2 0-16,0-3 0 0,1 2-288 0,2 1 0 15,-1 2 0-15,0-3 0 0,-1 0 0 0,1 1 0 16,0 3 0-16,-1 3 0 0,0-1 0 0,0 1 0 15,-1 3 0-15,0-3 0 0,-2 0 0 0,0-3 0 16,1-1 0-16,-1-3 0 0,2-2 160 0,-1 0 32 16,0-1 0-16,0-1 0 0,1 0 16 0,-2 1 16 15,0-1 0-15,0-4 0 0,0-1-224 0,1 3 0 16,0 0 0-16,2 3 0 0,-1 0 0 0,1 1 0 16,0-2 0-16,0-1 0 0,0 1 0 0,1-1 0 0,0 0 0 15,0-2 0-15,-1 3 0 0,1-3 0 0,-2 1 0 0,0-3 0 16,0-1 0-16,-1-1 0 15,0-2 0-15,-2 1 0 0,0 3 0 0,-1-2 0 0,1 2 0 16,-1-3 0-16,0-1 0 0,0-2 0 0,0 2 0 0,2-3 0 16,-2 2 0-16,1-2 0 0,0 1 0 0,2-1 0 15,-1 0 0-15,2-2 0 0,-2 3 0 0,2-3 0 16,1 2 0-16,-3 0 0 0,2 2 0 0,0 1 0 16,0-2 0-16,-1 2 0 0,1-2 0 0,-2 0 0 0,1-3 0 15,-1 2 0-15,1 3 0 0,-1-1 0 16,0-2 0-16,-1-2 0 0,0 3 0 0,0-5 0 0,1 0 0 0,-2 0 0 15,0-2 0-15,0 1 0 0,1-2 0 0,-1 1 0 16,-1-1 0-16,1-2 0 0,0 1 0 0,0 1 0 16,0-1 0-16,-2 0 0 0,1-2 0 0,0 2 0 15,1-4 0-15,-1 2 0 0,1-2 0 0,0 0 0 16,0 1 0-16,0 2 0 0,-2-3 128 0,2 2 48 16,-1 0 0-16,1 0 0 0,-1 1-32 0,0 0 0 15,1 1 0-15,-2 0 0 0,2 1-144 0,0-4 0 16,0 4 0-16,0-4 0 0,0 1 0 0,0 2 0 0,0-1 0 15,2-2 0-15,-1 1 0 0,0 1 0 0,2-3 0 16,-1 1 0-16,2 2 0 0,0-3 192 0,2 0-192 16,1-3 192-16,1 3 128 0,0-1 48 0,3 1 0 0,2 0 0 15,-2 0-144-15,0-3-32 0,0 3 0 0,3 0 0 16,1 0-192-16,2 0 0 0,1 0 128 0,2 0-128 16,1 3 0-16,-1-3 0 0,0 1 0 0,1 2 0 15,0-1 0-15,0 2 0 0,0-2 0 0,-1 2 0 16,1-4 0-16,0 2 0 0,2-2 0 0,1 2 0 15,0-2 192-15,2-2-16 0,0 0 0 0,0-1 0 16,-2 2-16-16,3-4 0 0,6 2 0 0,4-4 0 16,1 0 16-16,-1 1 0 0,2 0 0 0,0-1 0 0,0 1-176 0,-1 0 128 15,1 2-128-15,-2-1 128 0,0 2-128 0,-1-3 0 16,0 2 0-16,0-2 0 0,-1 2 0 0,-6 1 0 16,-4 0 0-16,2 3 0 0,6-3 0 0,6 3 0 15,0 0 0-15,1 0 0 0,0 0 0 0,-1-2 0 16,-1 1 0-16,-2-2 0 15,2-1 0-15,1-2 0 0,0 0 0 0,2 2 0 16,2-2 0-16,-1 1 0 0,-1 1 0 0,0 1 0 0,2-1 0 0,1 2 0 16,-2-2 0-16,-2 1 0 0,1 0 0 0,-1 0 0 15,1 1 0-15,1 0 0 0,0 2 0 0,0-2 0 16,-3 4 0-16,0-2 0 0,-1 4 0 0,-1-1 0 0,0 0 0 0,-1-3 0 16,-1 0-128-16,0 0 128 0,1-2 0 0,3-2 0 15,-1 2 0 1,2-2 0-16,-2 0 0 0,3-2 0 0,0 2 0 0,2 2 0 0,-1-4 0 0,-1 2 0 15,-1 0 0-15,1-2 0 0,-1 1 0 0,-1-1 0 16,3 2 0-16,-1 1 0 0,0-1 0 0,1 4 0 16,-1-3 0-16,-2 3 0 0,1 3 0 0,0-3 0 0,-2 0 0 15,-2 1 0-15,-2 2 0 0,1-3 0 0,1 0 0 16,0 0 0-16,1-3 0 0,-1 3 0 16,0 3 0-16,1-6 0 0,0 3 0 0,0 0 0 0,2-1 0 0,1 1 0 31,0-3 0-31,-1 0 0 0,1 0 0 0,-2 0 0 15,-2 0 0-15,5-1 0 0,3 4 0 0,2 0 0 0,-2 2 0 0,-1 0 0 0,-1-2 0 0,-3 0 0 16,1 3 0-16,-3-3 0 16,-4 0 0-16,2 0 0 0,-1 1 0 0,4 1 0 15,-3 1 0-15,1 0 0 0,-1 0 0 0,0-2 0 16,0 2 0-16,1-3 0 0,1 0 0 0,-1 0 0 16,3 0 0-16,-4 0 0 0,1 0 0 0,1-4 0 0,3 1 0 0,-1 1 0 0,4 1 0 15,0-2 0-15,-1 3 0 0,1-2 0 16,-1 2 0-16,1-1 0 0,-1 1 0 0,1-3 0 15,0-1 0-15,-2 1 0 0,2 0 0 0,-2-1 0 16,2 4 0-16,-2-2 0 0,-4 2 0 0,1 0 0 16,2 2 0-16,-2-2 0 15,2 4 0-15,-4-4 0 0,1 1 0 0,1-1 0 0,0-1 0 0,2 1 0 0,1-2 0 0,2 2 0 32,3 0 0-32,-1 0 0 0,1 2 0 0,1-2 0 15,-1 0 0-15,0 0 0 0,-4-2 0 0,1 0 0 16,0 2 0-16,-1-2 0 0,2-1 0 0,-4 2 0 0,2 1 0 15,1-2 0-15,-5 2 0 0,0 0 0 0,1-3 0 16,-4 2 0-16,0-1 0 0,-2-1 0 0,0 2 160 0,0-3 0 16,0 3 0-16,1 0 0 0,-1 1 16 0,2 0 0 15,-1 1 0-15,1 0 0 0,0 3-176 0,-1-4 0 16,1 1 0-16,1 2 0 0,-2-3 0 0,0 0 0 16,0 0 0-16,1 0 0 0,-2 0 0 0,1 0 0 15,0-3 0-15,1 3 0 0,1 3 0 0,-2-3 0 16,-1 0 0-16,0 2 0 0,-1-2 192 0,0 1 0 0,-1 2 0 15,0-3 0-15,0 0-192 0,-1 2 128 0,-2-2-128 16,3 0 128-16,2 1-128 0,2-1 0 0,1 3 0 16,1-3 0-16,0 0 0 0,0 0 0 0,0 2 0 0,2-2 0 15,-2 2 0-15,0-2 0 0,0-2 0 0,-1 2 0 16,0-2 0-16,1-1 0 0,1 2 0 0,0-1 0 16,1-2 0-16,-2 4 0 0,0-2 0 0,-1 2 0 15,1 0 0-15,-1 0 0 16,0 2 0-16,-1-2 0 0,0 0 0 0,0 0 0 0,1-2 0 0,1 2 0 15,0 0 0-15,2 2 0 0,3-2 0 0,2 4 0 16,-1-2 0-16,-1 2 0 0,0-2 0 0,-1 2 0 16,0-1 0-16,-2 0 0 0,3 1 0 0,-2-1 0 15,2-2 0-15,1 4 0 0,2-2 0 0,0 4 0 16,0-1 0-16,-3-3 0 0,1 4 0 0,1-1 0 16,-2-4 0-16,-2 2 0 0,1-4 0 0,1 1 0 0,-1-1 0 15,2 0 0-15,2 0 0 0,2 0 0 0,-1 0 0 0,1 2 0 16,0 1 0-16,0-3 0 0,-3 4 0 0,1-4 0 15,-1 2 0-15,4 2 0 0,1-1 0 0,0 0 0 16,-1 0 0-16,-1 2 0 0,-1 1 0 0,-1-1 0 16,0 1 0-16,-1-2 0 0,-4-1 0 0,0 0 0 15,1 1 0-15,1-1 0 0,4 2 0 0,-3-3 0 0,-1 2 0 16,0 3 0-16,1-4 0 0,-1-1 0 0,0 0 0 0,-1-2 0 16,-1 0 0-16,0-2 0 0,2 0 0 15,3-1 0-15,-1-2 0 0,1 3 0 0,0 0 0 16,-2-2 0-16,3 4 0 0,-2-5 0 15,-1 2 0-15,1-1 0 0,-4 0 0 0,1-1 0 0,3 2 0 0,-2-1 0 16,0 1 0-16,0 1 0 0,-3 1 0 0,1 1 0 16,-1-3-128-16,0 2 128 0,-1-2 0 0,-1 1 0 15,-2-2-128-15,-2 1 128 0,1 0-160 0,-2-3 160 16,0 2-144-16,0-2 144 0,-1 2-128 0,0-1 128 16,-2 2 0-16,1-1 0 0,0-1 0 0,-3 1 0 15,1 2 0-15,-2-2 0 0,-1 0 0 0,-1 1 0 16,-2 0 0-16,-2 1 0 0,0 1 0 0,-2-2 0 0,1 3 0 15,-2-2 0-15,1 0 0 0,1 2 0 0,-2 0 0 16,2 0 0-16,-3 2 0 0,0 0 0 0,-1 1 0 0,0-2 0 16,-2 1 0-16,0 1-128 0,-2-2-160 0,-3 1-32 15,1 1 0-15,-3-3 0 0,0 1 320 0,-1-1 0 16,-1 3-128-16,1-3 128 0,-2 0 0 0,-1 0 0 16,0 0 0-16,1-3 0 0,-1 2 0 0,1 1 0 15,1 0 0-15,-2-3 0 16,1 3 0-16,-1-2 0 0,2 1 0 0,-1 1 0 0,1-3 0 0,0 0 0 0,1 0 0 15,1-1 0-15,1-1 0 0,1 0 0 0,-1-1 0 16,3-2 0-16,0-2 0 0,-1 0 0 16,-2-3 0-16,1-3 0 15,-1 0 0-15,0-2 0 0,0-3 0 0,-1-3 0 0,-1-1 0 16,-2-3 0-16,0-4 0 0,-1-3 0 0,1-6 0 0,-1-2 0 0,-2-3 0 16,-1-6 0-16,0-6 0 0,0-5 0 0,-1 0 0 0,2-2 0 15,0 3 0-15,0 5 128 0,4 0-128 0,-1 4 0 16,1 2 0-16,0 4 0 0,1-1 0 0,-1 1 0 15,1 6 0-15,0 4 0 0,-2 1 0 0,0 2 0 0,1 1 0 16,-2 0 0-16,1 1 0 0,-2 0 0 16,1 1 0-16,0-1 0 0,-1-3 0 0,-1 0 0 0,3-2 0 15,-1 2 0-15,-1 0 0 0,-1 3 0 0,0-3 0 0,0 7 0 16,0 5 0-16,1-5 0 0,-1 0 0 0,1-3 0 16,-1 0 0-16,0 1 0 0,0 3-288 0,0 0 48 15,0 3 16-15,-1 1 0 0,0 2-32 0,0 3-16 16,-2 3 0-16,1 3 0 0,-1 2 80 0,1 2 32 15,1 0 0-15,-1 2 0 0,1 0 160 0,0 0 0 16,0 2 0-16,1-1 0 0,-2 1 0 0,1 0 0 16,-1 1 0-16,0-3 0 0,0 3 0 0,1-1 0 0,-2-2 0 15,2 3-128-15,-1 0 128 0,0-1 0 0,0 2 0 16,-1-1 0-16,-2 2 0 0,2-1 0 0,-1-2 0 0,-1 1 0 16,0 3 0-16,0-2 0 0,1 2 0 0,-2 2 0 15,0-2-176-15,0 3 176 16,0-3-208-16,0 1 80 0,-2 2-160 0,1-3-32 0,-2 2 0 0,2-2 0 15,-2 0 320-15,0 1 0 0,-1-2 0 0,-1 1 144 16,1 0-144-16,-1 0 0 0,-1 0 0 0,-2 0 0 16,1-2 0-16,-3 2 0 0,-2 2 0 0,1-2 0 31,2 4 0-31,-2-2 0 0,-2 2 0 0,0 2 0 0,-4-2 0 16,1 2 0-16,-3 0 0 0,-2 0-176 0,0 1 176 15,-2-1 0-15,1 0 0 0,0 0 0 0,-1 0 0 0,2-1 0 16,1 0 0-16,-1 1 0 0,0-2 0 0,-2 0 0 15,1-2 0-15,-1 0 128 0,3-1-128 0,0 0 0 16,-1-1 0-16,0 0 0 0,0 3 0 0,-2-3 0 16,1 1 0-16,-1 1-192 0,1 1 192 0,-1 0 0 15,2 0 0-15,0 1 0 0,1-2 0 0,0 3 0 0,0 0 128 16,-1-1-128-16,-2 2 0 0,2-2 0 0,1 1 0 16,-1-2 128-16,1 0-128 0,-1 0 0 0,-1 1-176 15,0-1 176-15,0-2 0 0,-2 1 0 0,1-2 0 0,-2 0 0 16,0-2 0-16,0 1 0 0,0-2 0 15,0 1 0-15,1-2 0 0,1 0 0 0,-4 1 0 0,1-2 0 16,5 3 0-16,-1-3 0 0,-3 4 0 0,0-1 0 16,0-2 0-16,-1 4 0 0,-2-2 0 0,1 0-144 15,0 2 144-15,-1 0 0 0,3 0 0 0,0 0 0 16,-1 0 0-16,0 0 128 0,-1 2-128 0,1-2 128 16,1 2-128-16,0-2 0 0,-3 0 0 0,1-2 0 0,0 2 0 15,-5-3 0-15,1 2-160 0,0-3 160 0,1-1 0 16,-1 1 0-16,-2 1 0 0,-1-3 0 0,2 1 0 0,-2 0 0 15,1-2 128-15,-1 3-128 0,1 0 0 0,-1 0 0 16,0 0-128-16,1 2 128 0,1 2 0 0,0 0 0 16,1-3 0-16,-1 2 0 0,0 1 0 0,-2 0 0 15,2 0 0-15,-1-2 0 0,0 2 0 0,-1-4 0 16,-2 2 0-16,1-2 0 0,-3 1 0 0,3 0 0 16,3 0 0-16,-1 2 0 0,-1-2 0 0,-4 0 0 15,5 0 0-15,-1 0 0 0,4 0 128 0,0 1-128 16,1-2 0-16,-2 1 0 0,2 2 0 0,-1-2 0 0,1 0-128 15,1 1 128-15,2 0 0 0,-3 2 0 0,0 0 0 16,0 0 0-16,2 0 0 0,-1 0 0 0,-1 0 128 16,-2 0-128-16,1-2 0 0,-1 2 0 0,0 0-128 0,1-3 128 15,3 2 0-15,-1 1-128 0,0 0 128 0,-1 0 0 16,0 0 0-16,0 0 0 16,0-2 128-16,-1 2-128 0,2-4 128 0,-1 1-128 0,0 1 0 0,1-2 0 15,0 3 0-15,0-1 0 0,-2-2-128 0,1 1 128 16,2 1 0-16,1 2 0 0,-3-1 0 0,2 1 0 15,0 0 0-15,-1 0 0 0,-2 0 128 0,0 0-128 16,3-3 0-16,-1 3 0 0,0 0 0 0,-1 0 0 16,-1 0 0-16,2 0 0 0,-2 0-128 0,1 0 128 15,1 0 0-15,0 0 0 0,2 3 0 0,-3-3 0 16,-3 0 0-16,0 1 0 0,2 1 128 0,1 1-128 0,3-3 0 0,1 4 0 16,-1-4-128-16,-1 2 128 0,0-1 0 0,0 2 0 15,0-2 0-15,-1 1 0 0,7 1 0 0,-3 1 0 16,-3-4 0-16,0 2 0 0,-3-2 128 0,2 1-128 15,0-1 0-15,-2 0 0 0,1 0 0 0,1 3 0 16,-2-3-128-16,-1 2 128 0,2-2 0 0,-1 2 0 16,0 0 0-16,0 1 0 0,-1-3 0 0,0 1 0 0,4 1 128 15,-2-2-128-15,-2 0 0 0,1-3 0 0,0 3 0 0,4-3 0 16,1 3 0-16,-2-4 0 16,1 2-128-16,-2-1 128 0,4 2 0 0,-1-1 0 0,-1 2 0 0,1-4 0 15,5 4 0-15,-3 0 0 0,0-3 0 0,-2 3 0 16,6 3 0-16,-4-3 0 0,-3 0 0 0,-4 0 0 15,1 0 0-15,-3 1 0 0,4 2 0 0,-1-1 0 16,1 2 0-16,0 0 0 0,1-2 0 0,-2 1 0 16,3 0 0-16,-1-2 0 0,-2 2 0 0,0-1 0 0,1-2 0 15,-1 0 0-15,1 0 0 0,-1-2 0 0,3 2 0 16,-2-4 0-16,3 2 0 0,2 1 0 16,-1-2 0-16,0-1 0 0,0 4 0 0,0-2 0 0,4-1 0 0,-3 2 0 15,-1 1 0-15,-4-2 0 16,1-1 0-16,-2 3 0 0,3 0 0 0,0 0 0 0,1 3 0 0,-1-3 0 15,0 2 0-15,-2-1 0 0,2 4 0 0,-1-3 0 16,-2 3 0-16,0-4 0 0,2 1 0 0,1-1 0 16,-1 2 0-16,-2-3 0 0,0 0 0 0,2 0 0 15,1 0 0-15,0 0 0 0,2 0 0 0,-1 0 0 16,3 0 0-16,-2 0 0 0,1 2 0 0,0-2 0 16,-3 0 0-16,1 2 0 0,0 0 0 0,0-2 0 0,0 0 0 0,-1 0 0 15,-2 0 0-15,1 0 0 0,0 3 0 0,-2-3 0 16,3 1 0-16,-2 1 0 0,2 1 0 0,0 0 0 15,1 0 0-15,-1 1 0 0,-1-1 0 0,2 0 0 16,5-2 0-16,-3 2 0 16,-3-1 0-16,-1-1 0 0,-1 2 0 0,2-3 0 15,1 0 0-15,0 0 0 0,3 0 0 0,1 0 0 16,-2 0 0-16,3-3 0 0,0 3 0 0,-1 0 0 16,0-1 0-16,0 1 0 0,5 0 0 0,-4 0 0 0,-2-2 144 0,0 2-144 0,1 0 0 15,0 0 0-15,-3 0 0 0,1 0 0 16,0 0 0-16,0 0 0 0,1 2 0 0,-1-1 0 0,2 2 0 15,1-1 0-15,2-2 0 0,-2 1 0 16,0 2 0-16,0-3 0 0,0 0 0 0,-2 0 0 16,1 0 0-16,0 0 0 0,0-4 0 0,1 4 0 0,-1-2 0 0,0 2 0 15,2-4 0-15,-1 2 0 0,2-1 0 0,1 2 0 16,1-2 0-16,-1 1 0 0,1 1 0 0,1 1 0 16,-1 0 0-16,0 1 0 0,0 1 0 0,1 1 0 15,0-2 0-15,-1 2 0 0,-3-3 0 0,1 2 0 0,0-2 0 31,2 0 0-31,0 0 0 0,-2 1 0 0,1-1 0 0,-2 0 0 0,1 0 0 0,1 0 0 0,2-1 0 32,-1 1 0-32,2-2 0 0,0 2 0 0,3-4 0 0,0 1 0 15,2 0 0-15,-1 0 0 0,1 2 0 0,1-2 0 16,2 1 0-16,-2 1 0 0,1-2 0 0,-1 1 0 16,0 1 0-16,1-2 208 0,-2 1-48 0,0 0-16 15,2 2 96-15,-4 0 16 0,3 0 0 0,0 0 0 16,0 2-256-16,0-2 0 0,-3 2 0 0,3-2 0 15,-1 3 0-15,0-3 0 0,-1 1 0 0,-1 1 0 16,2-2 0-16,0 3 0 0,1-3 0 0,2 0 0 0,0 0 0 16,0 0 0-16,1 1 0 0,-1-1 0 0,1 0-256 15,-3 0-32-15,-1 0-16 0,-7-1-22672 16</inkml:trace>
  <inkml:trace contextRef="#ctx0" brushRef="#br2" timeOffset="19702.66">2046 8352 28559 0,'3'-1'2544'0,"-2"1"-2032"0,-1 0-512 0,0 0 0 0,0 1 912 0,0 1 96 0,0 1 16 0,0 0 0 16,0 4 256-16,0 3 64 0,-1-2 16 0,-2 6 0 0,1-2-800 0,0-2-176 0,0 2-16 15,0 2-16-15,1 3-352 0,-2 3 128 0,3 2-128 0,-1 1 0 0,0-2 432 0,1 7 16 0,-2 5 0 0,1 11 0 0,0 10-192 0,0-1-16 0,-2 2-16 0,-2-2 0 16,0 4-96-16,-2-3-128 0,0-2 176 16,-1-1-176-16,3-3 144 0,-4-3-144 0,2 2 0 0,-2-7 144 0,2-5-144 15,1 0 0-15,1-3 0 0,0-4 0 0,2-5 0 0,1-7-144 16,-1 0 144-16,2-4-208 16,1-3-1376-16,0-6-272 0</inkml:trace>
  <inkml:trace contextRef="#ctx0" brushRef="#br2" timeOffset="20243.43">1912 8389 43311 0,'-5'-10'1920'15,"1"1"384"-15,2 3-1840 0,0 2-464 0,2 1 0 0,3 0 0 16,-1 0-384-16,2-4-160 0,3-1-32 0,5-5-16 0,4 0 592 0,3 0 0 15,4-1 0 1,0 2 0-16,4 1-128 0,2 1 128 0,-1 1 0 0,2 0 0 16,3 1-176-16,-2-1 48 0,-4 2 0 0,1-1 0 0,0 0-160 0,-3 2-32 15,-4 4 0-15,-3-2 0 16,1 4 320-16,-4 1 0 0,-3 4 0 0,-1 0 0 0,-2 6 144 0,-2 2 48 0,0 3 0 0,-4 2 0 16,-2 4-192-16,1 1 128 0,-2 0-128 15,0-1 128-15,-2-1-128 0,0 4 0 0,1-1 0 16,-3-2 0-16,3-4 0 0,-2 1 0 0,0 0 0 0,-1 3 0 15,0 0 0-15,-1 3 0 0,-1-2 0 0,1 0 0 32,-2-2 0-32,-1-4-176 0,0 0 48 0,-2-4 0 0,-3-3 128 15,0-1 176-15,-2-1-48 0,-1-2 0 0,-1 0 0 16,-3-1-128-16,0-1 192 0,-2-2-64 0,1 2-128 16,-2 0 0-16,4-2 0 0,-2-1 0 0,0-1 0 0,2 0 0 15,-1-1-160-15,3 1 160 16,1 0-608-16,0 1-32 0,1 2 0 0,1-3 0 15,1 2-1472-15,2-2-320 0,1 0-48 0,2-2-12048 16</inkml:trace>
  <inkml:trace contextRef="#ctx0" brushRef="#br2" timeOffset="20802.09">2896 7968 35935 0,'-1'-2'1600'0,"0"1"320"0,-1-2-1536 16,2 3-384-16,2-2 0 0,-2 2 0 0,1 0-656 0,0-1-208 0,1 1-32 0,1-3-16 0,-1 3 720 0,-2 0 192 0,0 0 0 0,0 0 0 0,0 0 0 0,0 0 0 0,0 0 0 16,-3 19 0-16,-2-12 192 0,-1 4 80 0,-2-1 16 0,-2 2 0 0,-1 5 736 0,-2-1 128 0,-2 6 48 0,-1 3 0 0,-3 3-400 0,1 7-80 0,-2-1-16 0,-1 5 0 15,0 5-384-15,-2 1-96 0,1 2-16 16,1 0 0-16,-1 1-208 0,0-1 176 0,1 1-176 0,-3 3 160 16,-1 4 0-16,2 0 0 0,-1-2 0 0,2-2 0 15,4-6-160-15,0 1 192 0,3 0-192 0,4-6 192 16,3-7-192-16,3 2 0 0,2 4 144 0,6-1-144 0,2 1 192 15,5-5-16-15,2 1-16 0,4-3 0 0,3 3-160 16,2-4 0-16,1-5 0 0,4 2 128 0,1-2-128 0,3 1 0 16,-1-2-160-16,2-1 160 31,-1 0-960-31,6 1-80 0</inkml:trace>
  <inkml:trace contextRef="#ctx0" brushRef="#br2" timeOffset="24945.16">3362 8598 39615 0,'-5'-3'3520'0,"2"2"-2816"0,1 1-560 15,2 0-144-15,0 0-448 0,-1 0-128 0,-1 0-32 0,-2-2 0 0,-2 2 464 0,-3-3 144 0,0 3 0 0,2-1 0 0,-2 1-1040 0,1 0-112 0,-1 0 0 0,0 0-16 16,-1 0 160-16,1 0 48 0,-4 1 0 0,1 2 0 0,-2-1 832 0,1-1 128 16,-1 4 0-16,-1-1 160 15,0 0 480-15,4-1 112 0,1 0 16 0,0 1 0 0,1 1-96 0,-1-2-16 0,1 4 0 0,2-5 0 32,2 2-304-32,1 2-64 0,3-2-16 0,1-2 0 0,1 4-272 0,0-2 0 0,3 2 0 0,2 0 0 15,0 2 0-15,3 0 0 0,1 2-160 0,1 3 160 16,0-1-128-16,0 0 128 15,0 4 0-15,2-2 0 0,-1 5-384 0,0-3 0 16,0-1 0-16,0 1 0 16,0 0-384-16,1-1-96 0,-1-2-16 0,-1 3 0 0,-1-1 496 0,0 1 80 0,-1 0 32 0,-2 0 0 15,-1-3 272-15,-1 3 0 0,-1-4 0 0,0 0 0 16,-2-2 512-16,0 3 0 0,0-3 0 0,-2-1 0 0,0 3-16 16,-3-2 0-16,1-1 0 0,-2 0 0 0,-3 5-176 15,-5-2-16-15,1 4-16 0,-2 0 0 16,-1-1-32-16,-3-1 0 0,-3 2 0 0,-1-1 0 0,0-6-128 0,0 1-128 15,0 3 144-15,1-7-144 0,3 0 368 0,0-2-32 32,-2 2 0-32,2-6 0 0,2-3-176 0,0 2-32 0,3-1-128 0,1-2 192 31,-2-2-592-31,3-3-128 0,2-1-32 0,1-2 0 0,2 0-1024 0,4 0-208 0,2-2-32 0,3 1-12240 0</inkml:trace>
  <inkml:trace contextRef="#ctx0" brushRef="#br2" timeOffset="25513.58">3675 8872 32255 0,'-9'-6'2864'0,"2"4"-2288"0,1 1-576 0,1 1 0 0,1 0 1728 0,2 1 224 0,-2-1 48 15,-2 2 16-15,-3 4-1472 0,-2 1-288 0,-1 2-64 0,0 4-16 0,4 0-176 0,-1 2-176 0,3 1 48 0,1 0 0 0,1 3 128 0,3-3-208 0,-1 3 80 0,0-2 128 0,4 1 0 0,-1-1 0 16,0-3 0-16,2-1 0 0,0 0 0 0,2 0 256 15,0-3-32-15,1-2-16 0,1-2-32 0,0 2-16 16,2-2 0-16,-1-1 0 0,1-4-160 0,1-2 0 16,1-1 0-16,0-5 128 0,1 1-128 0,0 0 0 15,0-1 0-15,0-2 0 0,2-1 0 0,-1 0 0 0,1-2-192 16,1-4 192-16,0-2-304 0,0 1 64 0,-3-1 16 0,-1 1 0 16,-1 1 80-16,-3-1 16 0,2 1 0 15,-3 0 0-15,0 0 128 0,1 0 0 0,-2 3 0 0,0 1 0 16,-2 5 304-16,1 0 32 0,1-1 16 0,-3 4 0 15,2 0-80-15,-1 2-16 0,0-1 0 0,0 2 0 16,-1 2-256-16,1 2 0 0,0-1 0 0,1 0 0 16,0 3 0-16,0-2 0 0,0 3-176 0,0 2 176 0,0 0 0 15,-2 2-128-15,1 3 128 0,-2-1 0 0,0 0 0 16,1 1 0-16,-1 3 0 0,-1 0 0 0,1 0 144 16,0-2-144-16,0 1 128 0,2-6-128 15,-2 1 0-15,2 1 0 0,2 3 0 0,1 1 0 0,0 1-160 0,0-2 160 16,2-2 0-16,-1 3-144 15,2 1-720-15,-2-4-144 0,3 2-16 0,-1-2-16 16,-1 2-1968-16,0-2-400 0</inkml:trace>
  <inkml:trace contextRef="#ctx0" brushRef="#br2" timeOffset="26162.59">4377 8870 35935 0,'-3'2'3200'0,"-2"-2"-2560"0,1-2-512 16,2 4-128-16,-1 0 1024 0,2 0 192 0,1 1 48 0,-3-3 0 0,0 6-1008 0,0-3-256 0,-1 5 0 0,2 1 0 0,1 3-256 0,0-2-112 0,1 2-16 0,0-2 0 0,0 2 192 0,-2 1 16 0,2-3 16 0,0-2 0 0,-1 2 160 0,0-2 144 15,2 0-16-15,-2-1-128 16,1-1 496-16,-1-3-16 0,1 1 0 0,-2-1 0 0,2 0-192 0,-1 0-32 0,1-1-16 0,0-2 0 16,0 0-240-16,0 0 128 0,1-2-128 0,2-2 0 15,-1 2 144-15,1-5-144 16,3 0 128-16,0-2-128 0,-1-1 128 0,1 1-128 0,2-4 0 0,-1-2 128 16,2-1-128-16,-1 0 0 15,1 0 0-15,0 0 0 0,-1 0 0 0,2 4 0 0,-1-3 0 0,0 2 0 16,-1 3 0-16,1 1 0 0,1-1 0 0,0 1 0 0,2-1 0 15,2 0 0-15,3 2 0 0,2-5 0 16,2 0 0-16,2 0 0 0,1 3 0 0,-3 2 0 0,1 0 0 0,0 0 0 16,3 4 0-16,-2-2 0 0,-2 2-208 0,-1 4 16 31,0 4 16-31,-3 2 0 0,-2 4-32 0,0 6-16 0,-2 2 0 0,1 7 0 0,0 1 224 0,-3 3 0 16,1 2 0-16,-1-3 0 0,-2-2 0 0,0-1 160 15,-3 3-160-15,-1-2 192 0,-2-1-192 0,1-3 0 16,-1 0 144-16,-2 1-144 0,0-4 0 0,0 0 0 15,1-4 0-15,-2-2 0 0,1 2 0 0,-1-7 0 16,0-5 0-16,0 2-192 16,0 1-1376-16,-1 1-288 0,1-4-48 0,-2-3-14320 0</inkml:trace>
  <inkml:trace contextRef="#ctx0" brushRef="#br2" timeOffset="26547.53">5404 8057 23039 0,'3'-3'1024'0,"-1"0"192"0,0 2-960 0,1-1-256 0,-2 4 0 0,0-2 0 0,2 0 1280 0,-1 4 192 0,3-3 64 0,0 5 0 0,2 3 704 0,1 7 128 15,0 2 48-15,-1 7 0 0,-2 1-1040 0,-2 5-208 0,1 5-32 0,-2 5-16 0,1 6-752 0,-1 0-160 0,0 5-16 0,-2 3-16 0,0 2-176 0,-3 0 0 16,2 1 0-16,-3 2 0 0,1 0 0 0,-1-3 0 0,1-6 0 15,-2 2 0-15,2 4 0 0,-4-4 0 0,4-5 0 16,-2 3 0-16,1 2 0 0,2-6 0 0,2-1 0 0,1-9 0 16,4-5-144-16,1-6-16 0,3-2 0 0,-1-5 0 15,3-5-1120 1,1-3-208-16</inkml:trace>
  <inkml:trace contextRef="#ctx0" brushRef="#br2" timeOffset="27490.56">6037 8687 26719 0,'-3'-6'2368'0,"0"2"-1888"16,-1 2-480-16,3 0 0 0,1 0 1664 15,0 1 256-15,-2 1 32 0,1-2 16 0,0 1-1520 0,-1-1-320 0,-1 0-128 0,1 0 128 0,-1 2-384 0,1 0-96 0,-1 2-16 0,-1 0 0 0,2 3 672 0,0 2 128 0,-2 2 16 0,1 3 16 0,3 4 432 16,0 1 96-16,2 4 16 0,0 2 0 0,2-5-432 0,2 2-96 0,0 1-16 0,0-4 0 16,0-1-336-16,1 2-128 0,-1-2 0 0,1-3 0 0,1 2 160 15,-1-2-160-15,1-3 160 0,-2-1-160 0,1-2 0 16,-1-1-128-16,2-2-16 0,-1-4 0 0,2-2-48 0,-2 0 0 15,2-2 0-15,-2-2 0 16,2 0 192-16,0 0 0 0,-1-4 0 0,1 1 128 0,-2-1 128 0,1-2 48 16,-1 3 0-16,-1 2 0 0,-1 3-48 0,-1-2-16 15,0 1 0-15,-3 4 0 0,-1 1-240 0,0 3 0 16,0 3 0-16,-3 4 0 0,0 6 0 0,-2 3 0 16,2 0 0-16,1-3 0 0,1 2 0 0,2-2 0 15,3-3 144-15,1-3-144 0,2-4 0 0,4 0 0 0,1-2 0 16,3-4 0-1,-4-3 128-15,4-2-128 0,1-1 128 0,3-5-128 0,1-2 272 16,-2-3-16-16,1-1-16 0,-3 2 0 0,-3-1 128 0,0 0 16 16,-2-2 16-16,-2-2 0 15,-3-1 48-15,-3 1 16 0,1-1 0 0,-4-1 0 0,0-2-144 0,-1-1-48 0,0 1 0 0,-2 1 0 16,2 4-272-16,0 0-224 16,0 3 32-16,-1 1 16 0,1 5-128 0,0 2-16 15,0 0-16-15,-2 5 0 16,2-4-128-16,1 5-32 0,-1-4 0 0,1 2-12400 0,0 2-2480 0</inkml:trace>
  <inkml:trace contextRef="#ctx0" brushRef="#br2" timeOffset="27759.36">6731 8898 42383 0,'-2'3'3776'0,"1"1"-3024"0,1-4-608 0,0 2-144 0,1 2 624 0,1-2 80 0,-1 4 32 0,0 2 0 0,1 2-1152 0,2 2-224 0,0 0-64 0,0 1 0 16,-1-3-768-16,0-2-176 0,1-1-16 0,-2-4-16 0,0-2-1264 15,2-1-256-15,-1 0-64 0,-1-3 0 0,2-1 656 0,1-2 128 16,0-3 32-16,0-1 0 0</inkml:trace>
  <inkml:trace contextRef="#ctx0" brushRef="#br2" timeOffset="27886.57">6806 8509 35007 0,'-1'0'3120'0,"0"-3"-2496"0,1 3-496 0,0 0-128 0,0 0 1520 0,0 0 272 15,0 0 64-15,0 0 16 16,1-3-1872-16,0 3-416 0,1-3-64 0,-2 3-16 0</inkml:trace>
  <inkml:trace contextRef="#ctx0" brushRef="#br2" timeOffset="28249.97">7056 8913 44223 0,'-1'1'3936'0,"1"2"-3152"0,0-3-624 0,1 0-160 16,1 0 768-16,1 2 112 0,2-2 16 0,1 2 16 31,2-4-1760-31,1 0-368 0,1-2-64 0,-3-4 0 0,0-1-832 16,-2-2-144-16,-3-2-48 0,-3-1 0 0,0 0-880 0,-3-5-176 16,-1 3-32-16,0-5-16 0,0-1 3952 0,0-1 800 0,0-2 144 0,1 3 48 15,3 1 1168-15,0 3 240 0,2 3 64 0,0 2 0 16,2 0-1856-16,2 1-384 0,1 2-64 0,1 4 0 0,3 0-512 15,3 0-192-15,0 3 176 0,5 2-176 0,4 1 0 16,1 1-256-16,-5 2 16 0,1-1 16 0,5 2-64 16,-1 2-16-16,2 0 0 0,-3 0 0 15,-4 4 304-15,0 0-192 0,-2 5 192 0,-1 2-160 0,-1 4 416 0,-4 2 64 16,1 1 32-16,-2 5 0 0,-2 0-128 0,0 2-32 16,1-2 0-16,-1-1 0 0,2 1-192 0,0-1 0 15,0-2 128-15,1-1-128 0,1-3-160 0,-2-6-80 0,-3-1-16 16,2-5 0-1,0 2-1760-15,0-2-352 0,-2-4-80 0,-2-2-13040 0</inkml:trace>
  <inkml:trace contextRef="#ctx0" brushRef="#br2" timeOffset="28519.27">7819 8374 43311 0,'-2'0'3840'0,"2"0"-3072"0,0 3-608 0,2-3-160 0,-1 2 320 0,1 2 48 0,1 2 0 0,2 4 0 15,0 5-608-15,0 7-112 0,1 6-32 0,-1 4 0 0,0 7-64 0,-1 4-32 0,-2 3 0 0,0 3 0 0,1 3 224 0,-2-2 32 0,-1-6 16 0,0 0 0 0,-1-6 208 0,-2-2 0 16,0 2 0-16,-3-1 0 15,1-2 0-15,-3-3 0 0,2-4-192 0,-1-3 48 16,0-5-880-16,1-3-192 0,0-6-16 0,1 0-15520 0</inkml:trace>
  <inkml:trace contextRef="#ctx0" brushRef="#br2" timeOffset="28732.6">7506 8572 43311 0,'-1'0'1920'0,"1"0"384"0,0 0-1840 0,1-3-464 0,3 3 0 0,-1 0 0 0,2 3 0 0,3-3-240 15,4 0 32-15,5 1 0 0,4 2-80 0,4-3-16 0,2 0 0 0,-1-3 0 0,1 2 176 16,1-2 128-16,0 0-192 0,-1 0 192 0,-2 0-256 0,-3-2 64 16,2 1 16-16,-4 0 0 31,-2 0-912-31,-1 2-176 0</inkml:trace>
  <inkml:trace contextRef="#ctx0" brushRef="#br2" timeOffset="29089.38">8002 8797 40543 0,'-2'6'1792'0,"2"-3"384"0,0-3-1744 16,3 1-432-16,1 1 0 0,-1-2 0 16,2 0-304-16,4 0-144 0,6 0-16 0,5-2-16 15,6-4-1584-15,1-2-320 0,0-4-64 0,-2-3-16 0,-1 3 48 0,-1-2 16 16,-2-2 0-16,-3 0 0 0,-2 4 1680 0,-2-3 336 0,-2 1 64 0,-3 2 0 16,-2-4 1696-16,0 0 336 0,-4 1 64 0,-1 2 16 0,-1 4-64 15,-4 2 0-15,0 4 0 0,-4 3 0 0,0 2-784 0,-3 3-176 16,-2 4-16-16,-3 1-16 0,-2 4-544 0,-2 3-192 15,-1 2 144-15,2 2-144 16,0 2-400-16,2 3-176 0,0 2-16 0,4 3-16 16,2-1 608-16,1 0 0 0,2-4 192 0,1 2-64 0,2-4 1056 0,2 0 208 15,0 1 32-15,2-3 16 0,-1 0-768 0,2-3-160 16,1 3-16-16,-1-3-16 0,2-3-480 0,2 0 0 16,2-3 0-16,1 0 0 15,2-2-320-15,3-4-144 0,0-1-48 0,3-3-17168 0</inkml:trace>
  <inkml:trace contextRef="#ctx0" brushRef="#br2" timeOffset="29785.46">8645 8978 23039 0,'-4'2'2048'0,"3"-2"-1648"0,0 1-400 0,1-1 0 0,1 3 576 0,-1-3 16 0,-1 2 16 0,-1-1 0 15,0 4-128-15,1-1-32 0,-1 2 0 0,1 0 0 0,1-2 544 0,0 2 96 0,-1-2 32 0,1 2 0 0,0-1 864 0,0 0 192 0,-1 0 16 0,1-1 16 0,0-2-1200 0,0-2-240 16,1 1-64-16,-1-1 0 15,1 0-528-15,-1-1-176 0,0-1 0 0,0-4 0 0,0-3 128 0,0 9-128 16,-1-20 0-16,0 7 0 16,-1 0 128-16,1-3-128 0,-1-2 0 0,-1-1 0 15,0-3 128-15,0-1-128 0,-1-2 0 0,1-3 0 0,-1 0 176 0,1-2-32 16,1 2 0-16,2-1 0 0,-1 5-144 0,1-4 0 16,1 6 144-16,1 0-144 0,1 5 128 0,2-2-128 15,2 0 128-15,3 1-128 0,0 4 0 0,4 3 128 0,2 0-128 16,2 2 0-16,3 2 0 0,2 1 0 0,1 0 0 15,2-1 0-15,0 5-304 0,-1 2 32 0,-2 2 0 16,-2-2 0 0,-3 4-704-16,0-1-144 0,2 4-32 0,-3 2 0 0</inkml:trace>
  <inkml:trace contextRef="#ctx0" brushRef="#br2" timeOffset="30513.26">9222 9075 41471 0,'0'3'3680'0,"0"-3"-2944"0,1 0-592 0,2 0-144 16,1 0 0-16,-2 1 0 0,4 1 0 0,2 1 0 0,3 1-1088 0,2-1-160 0,3 6-32 0,-1-3 0 0,0 4 336 0,0 2 64 0,-1 1 16 0,-2 3 0 0,-2 0 864 0,-3 4 0 0,1 4 0 0,-6-1 0 15,-2 1 320-15,-5 2 48 0,-2-5 0 0,-4 2 0 0,-3-4-368 0,-2 0 0 16,-3 1 0-16,-3-2-128 15,0-2-576-15,-3 3-128 0,-1 1 0 0,2-4-16 16,1-4-1328-16,3-3-272 0</inkml:trace>
  <inkml:trace contextRef="#ctx0" brushRef="#br2" timeOffset="31019.53">9999 8023 35935 0,'-4'4'3200'0,"0"2"-2560"0,1 0-512 0,1 3-128 15,4-2 976-15,-2 4 176 0,0 11 48 0,-2 13 0 16,2 13-1648-16,0 12-336 0,3 3-64 0,-2-3-16 15,2 0-112-15,-3-6-32 0,-3-3 0 0,-2-4 0 0,-1 0 704 16,-3-3 144-16,-1-4 32 0,1-1 0 0,-1-4 848 0,0-3 176 16,1-3 48-16,2-3 0 0,0-2 192 0,4-8 32 15,0-1 16-15,2-4 0 0,1-2-736 0,0-5-160 16,0-2-32-16,1-2 0 0,1 0-256 0,-1-6 0 16,2 0 128-16,0-4-128 0,-2-2 0 0,2-5 0 15,-1-1 0-15,1-4 0 16,-1-3 0-16,1-1 0 0,-1-5 0 0,2 1 0 0,-1 2 0 15,2 0 0-15,3-1 0 0,0 4 0 0,1 7-192 16,1 4 16-16,0 6 0 0,1 4 0 0,0 1 176 0,2 6 0 16,4 1 0-16,3 2 0 0,2 6 0 0,4-2 144 15,4 5 0-15,0-3 0 0,1 2-144 0,2-1 0 0,-3 0 0 0,-1-2 0 16,-3-1 0-16,-5 0 0 0,-4 0 0 0,-3 2 0 16,-4-2 0-16,-4 2 0 0,-2 1 0 0,-6-1 0 15,-1 4 0-15,-4-2 0 0,-2 3 0 0,-3-4 0 16,1 4 0-16,-2-3 128 0,-1 2-128 0,-1-3 0 15,3-1 0-15,0-2-224 0,0 0 32 0,2-4 0 16,3 0-1296-16,1-2-256 0,1-1-48 16,4-2-14608-16</inkml:trace>
  <inkml:trace contextRef="#ctx0" brushRef="#br2" timeOffset="31498.83">10642 8689 24879 0,'-6'7'2208'0,"1"-4"-1760"0,0 1-448 0,2-2 0 0,1-2 3856 0,1 3 688 0,-1-3 144 0,-1 1 32 0,-2 4-3744 0,-3 3-736 0,0 1-240 0,-1 6 128 0,-1 4-1472 0,-1-2-272 0,0 4-64 0,1-2-16 16,0 3-112-16,3-2-32 0,0 2 0 0,4-1 0 0,-1-1 1312 0,3-2 256 15,1 1 48-15,0 1 16 0,1-4 960 0,1-1 192 0,2-5 32 0,0-1 16 32,3 0-560-32,2-3-112 0,1-2-32 0,1-2 0 15,0-2-80-15,3-2-16 0,4-2 0 0,2-2 0 16,1-5-192-16,-1 0 0 0,1-2 0 0,-3-1 0 16,0 0 0-16,-2-2 0 0,0 1 0 0,0-1 0 0,0-6 0 15,0 2 192-15,-1 1 0 0,0-3 0 0,0-3 384 0,-1-1 80 16,0 2 16-16,-3-2 0 0,-1 5-512 15,-3 5-160-15,-2 2 0 0,-2 3 0 0,-3 1 288 0,-1 0-48 16,-1 6-16-16,-1-2 0 0,-2 4 480 0,0-2 80 16,0 4 32-16,-3-2 0 0,2-1-480 0,0 2-80 15,0 2-32-15,1-1 0 0,-1 3 0 0,-2-6 0 16,2 6 0-16,-1-3 0 0,1 0-224 0,-2-3 144 16,2 2-144-16,0 1 128 0,-2-4-128 0,0 3-144 15,0 0 144-15,0-3-208 0,0 2-128 0,0 2-32 0,1 0 0 16,0-3 0-1,-2 3-656-15,2 0-144 0,-1 0-32 0,0 3-10160 0,2-3-2032 0</inkml:trace>
  <inkml:trace contextRef="#ctx0" brushRef="#br2" timeOffset="31970.18">11331 8291 33167 0,'-2'3'2944'0,"1"-3"-2352"0,0 1-464 0,0 1-128 0,1 1 1728 0,0 1 320 0,0-2 64 0,1 5 0 0,0 6-1984 16,-1 0-416-16,1 8-80 0,1 4-16 0,-1 4-432 0,-1 3-80 0,-1 4-32 0,-1 1 0 0,1 4 1088 0,-1 3 224 0,-1 1 32 0,-1-1 16 0,1 3 368 0,-4-5 80 15,1-2 16-15,-1-4 0 16,-1-2-592-16,0-3-112 0,-2-2-32 0,0-3 0 16,0-2-160-16,-1-1-256 0,2-7 64 0,1 0 16 15,-1-1-1552-15,0-6-320 0,2-5-64 0,-2-4-13920 16</inkml:trace>
  <inkml:trace contextRef="#ctx0" brushRef="#br2" timeOffset="32201.9">11003 8639 43311 0,'2'2'1920'0,"1"-1"384"0,2 2-1840 0,1-2-464 0,0 2 0 0,0-1 0 31,3-2 352-31,6 4-32 0,10-2 0 0,9 2 0 0,8 0-320 0,-1-1-320 0,-4-1 64 0,-2-4 16 31,-4 1-288-31,-2-3-64 0,0-1-16 0,-2-1 0 0,0 0-176 0,-1-1-48 0,-4-3 0 16,2 1 0-1,-2-1-720-15,-1-2-160 0,0 2-16 0,-1-2-16 16,-4 2 352-16,-2-1 80 0,-4 3 16 0,-2 0-7456 0,0-2-1488 0</inkml:trace>
  <inkml:trace contextRef="#ctx0" brushRef="#br2" timeOffset="32647.99">11326 7627 17503 0,'1'-10'768'0,"-1"2"176"0,1 1-752 0,-1 4-192 0,1 3 0 0,-1-3 0 0,2 3 1600 0,-1-1 304 0,0 1 48 0,3 0 16 15,1 4 576 1,2-2 112-16,2 6 32 0,2 4 0 0,4 0-768 0,3 8-160 0,6 2-32 16,3 6 0-16,4 4-1136 15,3 0-224-15,2 5-48 0,0 1-16 0,1-3-112 16,-1 3-32-16,0 1 0 0,-3 0 0 0,-3-3-160 15,-1 5 0-15,0 3 0 0,0 3 128 0,-2 4 16 16,-4 0 0-16,-3-4 0 0,-5-3 0 0,-3 1-144 16,-3-4 0-16,-4-3 0 0,-3 3 128 0,-2 6-128 0,-2-3 0 15,-2-2 0-15,-2-1 0 0,-1 2 192 0,-1-4 16 16,1-1 0-16,-2-1 0 0,0 1 32 0,2 1 0 16,1-5 0-16,0-3 0 0,1 2-240 0,-1-5 128 15,-2 0-128-15,-1-3 0 0,2 1 0 0,-4-4 0 16,-3 1 0-16,-2-5-160 0,-2 1-176 0,-3-7-48 15,-4-1 0-15,-5-2 0 16,-4 0-304-16,-6-6-64 0,-7 1-16 0,-5-2-17584 0</inkml:trace>
  <inkml:trace contextRef="#ctx0" brushRef="#br2" timeOffset="33602.57">1758 13842 46991 0,'-1'0'4176'0,"0"-2"-3344"0,1 2-656 0,1 0-176 0,0 2-192 0,1 1-64 0,-1-2 0 0,1 4-16 0,2 2-560 0,-1 6-128 0,0 5 0 0,0 8-16 0,-2 5 464 0,0 7 112 0,-1 9 16 0,0 8 0 32,-1 2 208-32,1 0 176 0,1 2-208 0,0 2 80 15,-1-2 336-15,0-1 80 0,-1 1 16 0,-1-2 0 16,0 0-144-16,-1-6-32 0,-1-4 0 0,-1-5 0 16,-1-1-128-16,0-4 0 0,-2-4 0 0,1-2 0 15,1 0 0-15,0-7-224 0,1-3 32 0,1-3 0 16,0-5-624-16,2-6-112 0,0-3-32 0,2-6-16576 15</inkml:trace>
  <inkml:trace contextRef="#ctx0" brushRef="#br2" timeOffset="34030.68">1582 13899 35935 0,'-10'-12'1600'0,"2"2"320"15,1 4-1536-15,3 0-384 0,2 2 0 0,0 1 0 0,1 3 160 0,-1-3-32 0,-2-6-128 16,0 2 192-16,2-2 144 0,1-1 32 16,2 1 0-16,3 3 0 0,0 2-368 0,4 1 0 0,3-1 0 0,3 3 128 15,0 1 336-15,3 0 80 0,4 0 16 0,0 1 0 16,1 3-144-16,3-3-32 0,-2 1 0 0,4 5 0 16,3-4-384-16,0 2 0 0,-1 2 128 0,3-3-128 15,1 3 0-15,0-2 0 16,3 1 0-16,-2 0 0 0,2 1 0 0,-2 0 0 0,-3-4 0 0,-2 3 0 15,0 3 0-15,-3-3 0 0,-4 4 0 0,-1-2 0 0,-1 3 0 16,-3 1 0-16,-1 2 160 0,-3 1-160 0,-4-2 0 16,-1 3 0-16,-4-1 0 0,-3 1-144 0,-4-2 144 0,-3 1 0 15,-3 1 0-15,-3 2 0 0,-2-2 208 0,0 0-16 16,-2 0-16-16,-3 3 0 0,0-3-32 0,0 3 0 16,-1-3 0-16,-1 2 0 0,-1 1-144 0,-1-3 0 15,1 0 0-15,0-2 0 0,-3 2 0 0,2-5 160 16,4-4-160-16,-1 2 160 0,-6-3-160 0,-2 0 160 0,-1 0-160 15,2-2 160-15,1 0-368 0,2-2-80 0,-1-2-16 16,3 0 0 0,3-3-1024-16,0-4-208 0,3-1-32 0,3-2-15456 0</inkml:trace>
  <inkml:trace contextRef="#ctx0" brushRef="#br2" timeOffset="34435.57">2908 13700 43311 0,'-2'-4'3840'0,"-1"2"-3072"0,2-2-608 0,0 2-160 0,1 2-192 0,0-4-80 0,-1 0-16 0,-2-4 0 0,1-2 0 0,-3 0 0 0,0 4 0 0,-1-1 0 0,-2 5-32 0,-2 2-16 0,-1 2 0 0,-4 6 0 0,-1 2 128 0,-3 7 16 0,-2 3 16 0,-3 5 0 0,-2 4 496 15,-2 8 112-15,-2 2 16 0,2 4 0 0,0 2-160 0,2-1-32 16,0 7 0-16,4-1 0 0,2 4 0 0,3-6-16 0,3 3 0 16,3-2 0-16,4-4-96 0,3 2-16 0,3-2 0 15,1-10 0-15,-1-8 112 0,2 3 16 0,4 7 0 16,4 14 0-16,2 3-256 0,1-1 144 15,0-2-144-15,1-7 128 0,-2-3-128 16,-1-6 0-16,0-1 0 0,-3-9 0 0,-2-8 0 0,1 5 0 16,2 0 0-16,2 6 0 0,2 1 0 0,3-1 0 15,3 4 0-15,5-3 0 0,1-1-368 0,3-6 48 16,3-1 16-16,0-5-19056 0</inkml:trace>
  <inkml:trace contextRef="#ctx0" brushRef="#br2" timeOffset="35950.6">3105 14496 36863 0,'-2'0'3264'0,"0"0"-2608"16,2 0-528-16,0 0-128 0,2 0 592 0,-2 0 96 0,0 0 16 0,0 0 0 0,0-2-464 0,0 4-96 0,0-2-16 0,0 0 0 0,0 0 192 0,0 0 48 0,0 0 0 0,1 25 0 0,-1-15-16 0,-1 2 0 0,-1 11 0 15,-1 5 0-15,-1 7-352 0,-2 1 128 0,-1 2-128 0,3-3 0 16,0-7 0-16,-1 3 0 0,0-3-160 0,2-2 160 16,1-1 0-16,1-5 0 0,0-3 0 0,1-6 0 15,0-2 176-15,0-3 32 0,0 0 16 0,1-6 0 16,0 0 64-16,0-3 16 0,0-6 0 0,2-3 0 16,1-7-160-16,-2-1-16 0,1 2-128 0,0-5 192 15,1-9-192-15,-2-2 0 0,1 2 0 0,-2-3 0 16,-1-8 0-16,0 1-288 0,1 8 64 0,-2-2 16 0,0-2 208 0,1-3-192 15,0 4 192-15,1 5-192 0,2 4 192 0,2 2 0 16,2 3 0-16,2 5 0 0,3 2 0 0,3-2 0 16,1 5 0-16,3 0 0 0,2 3 0 0,1 4 0 15,3 0 0-15,0 4-144 0,1 4-208 0,-1 1-32 16,0 3-16-16,0 4 0 16,-2 2-16-16,1-1 0 0,0 4 0 0,-1-1-17824 0</inkml:trace>
  <inkml:trace contextRef="#ctx0" brushRef="#br2" timeOffset="36441.33">3992 14474 41471 0,'0'4'1840'0,"-3"-4"368"0,1 0-1760 0,-1-3-448 0,2 3 0 0,0-1 0 0,-1 1 128 15,-1-2-128-15,-3 2 128 0,-4-4-128 16,-1-2-800-16,-3 2-240 0,-2 2-48 0,-1-2-16 0,-2 4 720 0,-2 0 160 16,-4 4 32-16,-2 2 0 15,1 4 192-15,-1 2 0 0,1 0 0 0,-1 5 0 0,2 2 416 0,4-1 128 16,5-5 32-16,0 6 0 0,0 3-32 0,2 4 0 16,1 1 0-16,1-1 0 15,3 5-384-15,1-2-160 0,2 0 128 0,3-2-128 0,3-3 0 0,4-2-256 16,2-1 48-16,-2-8 0 15,0-4-240-15,1 1-64 0,6-1 0 0,4-3 0 0,3 2 240 0,2-8 32 0,-1-4 16 16,-1-2 0-16,3-4 224 0,-1-6 0 16,-7 7 0-16,4-7 0 0,1-3 0 0,2-3 0 0,0 0 0 15,-1-4 0-15,0 1 0 0,0-3 0 0,-1 2 160 0,-2-1-160 16,0 1 192-16,-1-3-64 0,-1 7 0 0,-2 1 0 16,-2 5-128-16,-1 6 0 15,-3 4 0-15,-1 2 128 0,-4 4 192 16,0 1 16-16,0 5 16 0,1-1 0 0,-1 2-64 0,-1 0-16 15,0 5 0-15,-1 8 0 0,-1 2 64 0,0 2 16 0,1-2 0 0,1 2 0 16,1 3-144-16,0-5-16 16,3 2-16-16,0-3 0 0,1-2-176 0,-2-2 0 0,1-3 0 15,1-1 0-15,0-1-320 0,1-2-80 0,2-3-32 16,-2-2 0-16,1-1-800 0,1-4-176 0,-1 0-16 0,2-6-15520 16</inkml:trace>
  <inkml:trace contextRef="#ctx0" brushRef="#br2" timeOffset="36709.68">4259 14645 37775 0,'-2'13'3360'0,"1"-3"-2688"0,-1 1-544 15,2-4-128-15,1-2 1968 0,1 0 352 0,2 1 80 0,0 1 16 0,3 8-2544 0,3 5-512 0,3 2-112 0,0 3-16 0,0-5-48 0,-4-3-16 0,1-1 0 0,-4-6 0 0,-1 0-816 0,-1-7-160 16,0 2-48-16,-3-3 0 0,0-2 320 0,-1-4 48 16,0 0 16-16,0-6-12192 15</inkml:trace>
  <inkml:trace contextRef="#ctx0" brushRef="#br2" timeOffset="36868.4">4468 14117 51599 0,'1'7'2288'0,"-1"-2"464"0,0 0-2192 15,0 0-560-15,0-1 0 0,2-2 0 0,1 2 0 0,2 0-352 16,3 6 48-16,2 4 16 15,4 0-1920-15,-4 1-384 0</inkml:trace>
  <inkml:trace contextRef="#ctx0" brushRef="#br2" timeOffset="37295.57">4652 14657 39615 0,'-3'0'3520'0,"2"-2"-2816"0,0-1-560 0,1 0-144 0,2-1 560 0,0 1 80 16,1 0 0-16,1-4 16 15,1-1-5152-15,2-5-1040 0,1 2-208 0,-1-1-32 16,-1 3 1552-16,-2 6 304 0,-1-1 64 0,-1 1 16 0,-2 3 8080 0,1 0 1632 16,-1 0 320-16,0 3 64 0,0-3-2016 0,2-3-400 15,-1 3-64-15,1-3-32 0,2-3-2112 0,1-4-416 16,4-3-96-16,-1-3-16 0,1-1-832 0,2 0-272 15,3-6 160-15,1-1-160 16,-3 5-368-16,3-1-144 0,2-1-48 0,2 3 0 0,-2 7 128 16,-1 2 32-16,0 5 0 0,-1 4 0 0,-3 0 400 0,1 1-160 0,3 4 160 15,0 2 0-15,0 2 0 0,0 1 320 16,-1 4-32-16,-2 3-16 0,1-1 0 0,-3 3 0 0,0 1 0 16,0 2 0-16,-1-2 32 0,-1 1 0 0,1 1 0 0,0-2 0 15,0 1-128-15,-2-3-32 0,1 2 0 0,0-4 0 16,-2 0-144-16,-1 3 0 0,0-3 144 0,-1 2-144 15,-1-1 0-15,-3-1-192 0,0-4 32 0,-2 0 0 16,-1 2-480-16,-2-5-112 16,0-1-16-16,-1-2 0 0,-1-1-160 0,0 0-32 15,1-1-16-15,-4-2-17776 0</inkml:trace>
  <inkml:trace contextRef="#ctx0" brushRef="#br2" timeOffset="37965.37">5893 13327 43311 0,'0'3'3840'0,"2"1"-3072"0,0 1-608 0,1 1-160 15,-1-2-160-15,1 6-64 16,1 3-16-16,4 15 0 0,1 7-368 0,-1 15-80 0,1 11-16 0,-3 4 0 0,-1-2-256 0,-1 0-48 0,-1 1-16 0,1 2 0 16,-1 1 1424-16,-1-3 288 0,-1 2 48 0,-1-6 16 0,0 0 288 0,-3-1 64 0,-1-1 16 0,-2 1 0 0,0-2-336 0,-3-2-64 15,1-2-16-15,1-6 0 0,-2 1-448 0,1-6-80 0,0-1-32 0,2-8 0 0,2-7-144 16,1-3-192-16,1-5 32 0,1-6 16 16,1-2-608-16,0-6-112 0</inkml:trace>
  <inkml:trace contextRef="#ctx0" brushRef="#br2" timeOffset="38625.65">6447 14208 43311 0,'-1'0'3840'0,"1"0"-3072"16,0 0-608-16,0 0-160 0,0 0 736 0,1 0 112 15,3 0 32-15,0 0 0 16,2 2-1888-16,0 0-368 0,2 4-80 0,-2 0-16 16,0 1 16-16,0 0 0 0,2 5 0 0,-1-2 0 0,0 3 1072 0,1-1 192 0,0 2 64 0,2 3 0 15,0 0 704-15,1 2 160 0,1-1 32 0,-3 1 0 16,3-1-32-16,-1-2 0 0,0 1 0 0,0-5 0 15,0 0-272-15,-2-2-48 0,-2-4-16 0,2-2 0 16,2-1-208-16,3-3-64 0,-1-3 0 0,2-1 0 16,1-2-128-16,0-4-176 0,1-2 48 0,-1 0 0 15,-1-1 0-15,-4 3 0 0,-2 0 0 0,0 2 0 16,1-5 128-16,-3 4 0 0,0 2 0 0,-2 1 0 16,-1 2 0-16,0 6 0 0,-2 3 0 0,2 2-128 0,0 12 128 15,2 7-192-15,3 1 192 0,-1-1-192 16,2-4 192-16,3-1-128 0,3-1 128 0,1-5-128 0,1-5 128 0,1-4 0 15,1-3 0-15,-2-5 0 0,-2 1 0 0,-1-5 144 16,1-4-144-16,2-5 160 0,-2-1 160 0,0-5 16 16,0-3 16-16,-1-1 0 0,-3-3-80 0,-1 2-16 15,-1-1 0-15,-3-2 0 0,0 0-80 0,-4-6-32 16,2-2 0-16,-2 2 0 0,-1 3 64 0,0 0 16 16,-1 1 0-16,0 3 0 0,-1 2-224 0,0 3 0 15,0 7 128-15,-1 2-128 0,2 4 0 0,-1 3 0 0,0 4 0 16,0 0 0-16,1 1-192 0,-1 1-48 15,1 1 0-15,1 0-12976 0,0 0-2592 16</inkml:trace>
  <inkml:trace contextRef="#ctx0" brushRef="#br2" timeOffset="38895.15">7778 14411 40543 0,'2'8'3600'0,"-2"-4"-2880"0,0 0-576 0,2-1-144 0,-1-2 1664 0,-1 1 320 0,1 1 48 0,0 1 16 0,2 2-2576 0,-2 4-512 16,0 0-112-16,-2-1 0 0,0 3-656 0,-3-6-128 0,0 1-32 0,-1-1 0 15,2 1-1472-15,-1-5-288 0,0 2-64 0,2-4-16 16,-1 2 2016-16,1-2 384 0,1 0 96 0,-1-2-7584 0</inkml:trace>
  <inkml:trace contextRef="#ctx0" brushRef="#br2" timeOffset="39069.99">7858 13793 50687 0,'-1'1'2240'0,"0"-1"464"0,0 0-2160 0,1 0-544 0,0 0 0 0,1 0 0 0,0 1-832 16,0-1-256-16,1 3-64 0,0-3-16 15,2 0-96-15,-4 0-16 0,0 0 0 0,0 0 0 0</inkml:trace>
  <inkml:trace contextRef="#ctx0" brushRef="#br2" timeOffset="39307.18">8350 13766 42383 0,'3'1'1872'0,"-3"1"400"0,0-2-1824 0,0 2-448 0,0 0 0 0,1 2 0 15,-1 1 384-15,1 5 0 0,1 3-16 0,0 8 0 31,2 8-704-31,-2 5-144 0,2 2-32 0,-2 2 0 0,1 6 0 16,-2-2 0-16,0 1 0 0,-2 2 0 0,0-2 512 0,-2-1 0 0,0 2 0 0,-2-3 0 16,0-4 0-16,-1-4 320 0,-1 1-64 0,3-5 0 15,0-10 0-15,-1 4 0 0,0-1 0 0,1-1 0 16,1-3-560-16,1-8-112 16</inkml:trace>
  <inkml:trace contextRef="#ctx0" brushRef="#br2" timeOffset="39497.37">8197 14260 52527 0,'3'3'2320'0,"-1"-6"496"0,2 2-2256 16,2-4-560-16,0 1 0 0,2 1 0 15,1-4-576-15,8-2-208 0,10-6-48 0,6-5-16 16,4-2-896-16,-1 1-176 0,-1 1-48 0,-3 4 0 15,1 3-800-15,-4 1-176 0,-3 3-16 0,-3 3-12912 0</inkml:trace>
  <inkml:trace contextRef="#ctx0" brushRef="#br2" timeOffset="39829.4">8788 14185 32255 0,'5'-1'1424'0,"-1"-3"304"0,0-1-1392 0,-2 1-336 0,-1 2 0 0,0 1 0 0,2-4 928 15,1 0 112-15,-1-4 32 0,4-1 0 0,-2-5-704 0,-1 3-144 16,-2 1-32-16,-1-2 0 16,-1 2-1040-16,-1 4-224 0,-2 1-32 0,0-1-16 15,-1 4 128-15,-2-2 32 0,-1 4 0 0,-1 1 0 0,-1 0 1104 16,-2 3 240-16,-1 1 32 0,-3 5 16 0,-1-1 448 0,-2 2 80 16,0 4 32-16,-1 1 0 0,1 3 352 0,0-1 64 15,5 2 0-15,0 1 16 0,5 1-688 0,0-1-144 16,3 1-16-16,1-2-16 0,2 2-288 0,1 2-48 0,2-3-16 15,-1 2 0-15,2 3-208 0,0-1 0 0,0 0 0 0,2 0 0 16,1 1 0-16,1 4 0 0,0-1 0 0,2 1 0 16,-1-4 176-16,3-2 32 0,1-1 16 0,3-3 0 15,-2-3-224-15,2-2 0 0,2-4 0 0,3 0 0 32,2-1-240-32,1-5-144 0,1-4-16 0,0 0-12144 0,-1-4-2416 0</inkml:trace>
  <inkml:trace contextRef="#ctx0" brushRef="#br2" timeOffset="41037.44">7789 14184 28559 0,'-1'2'2544'0,"0"-1"-2032"0,1 2-512 0,0-3 0 0,0 0 1792 0,0 1 256 0,0 1 48 16,1 2 16-16,-1 1-976 0,1 3-192 0,2 0-48 0,-2 0 0 0,1 0-352 0,1 2-80 0,-2 3-16 0,0-1 0 0,0 4-288 0,1 0-160 0,-2 3 160 0,0 3-160 0,0-4 0 0,-2 5 128 16,2 3-128-16,-1-2 0 0,1-5 128 0,1 1 0 0,2 4-128 0,-1-1 192 0,2-1-64 0,-1-3 0 15,0-6-128-15,0-1 192 16,-1-3 48-16,1-1 0 0,-1 0 0 0,-1-2 0 0,1-2-48 15,-2-1 0-15,0-3 0 0,0-3 0 0,0 1-48 16,0-2-16-16,0 0 0 0,0-1 0 0,1 0 16 16,-1-1 0-16,1 0 0 0,0-5 0 0,1 0 144 0,-1-8 32 15,0 7 0-15,0-2 0 0,2-4-128 16,-2-5 0-16,0-1-16 0,0-5 0 0,1 3-176 0,0-2 192 16,-1-1-192-16,1 1 192 0,0-1-64 0,1 1 0 15,0 0 0-15,1-1 0 0,1 4-128 0,-1 3 0 16,1 4 0-16,1-2 0 0,1-1 0 0,3 1 0 15,1-2 0-15,2 3 0 0,-1 3 0 16,0 4-176-16,-2 3 48 0,0 3 0 0,-2 5 128 0,-1-2 0 16,-1 3 0-16,0 4 0 0,2 5-256 0,-2 0 0 0,0 6-16 15,0 1 0-15,0 7-96 0,1 1-16 0,-1 5 0 0,-1 3 0 16,-2 4 384-16,2 3-144 0,0 2 144 16,-1-2 0-16,1 1 0 0,-3-1 0 0,2-3 0 15,-3-3 0-15,1-5 0 0,-2-2 0 16,0-3 128-16,-3 1-128 0,-1 6 192 0,0 1-64 15,-3 0-128-15,0-3 192 0,0-5-192 0,0-5 0 16,2-2 0-16,0-3 0 16,3-4-272-16,0-5-160 0,-1-1-16 0,2-3-12640 0,1-3-2528 15</inkml:trace>
  <inkml:trace contextRef="#ctx0" brushRef="#br2" timeOffset="41682.11">7508 14367 26719 0,'3'1'2368'16,"-3"-2"-1888"-16,1 1-480 0,-1 0 0 0,0 0 2880 0,0 1 496 0,1 1 80 0,-1 1 32 0,2 3-2464 0,-2 4-512 0,1 6-80 0,-1 6-32 15,-1 0-144-15,-1 3-48 0,0-1 0 0,-3-1 0 0,-1 1 112 0,0 0 32 0,-1-1 0 0,1-1 0 0,0-4-208 0,2-4-144 0,1 1 192 0,-1-5-192 0,3-4 0 0,-1 0-192 0,2-6 0 0,2-2-12464 16,0-2-2480-16</inkml:trace>
  <inkml:trace contextRef="#ctx0" brushRef="#br2" timeOffset="41852.05">7617 13726 43311 0,'-4'3'3840'0,"1"-1"-3072"0,0-1-608 0,2-1-160 16,1 0 752-16,0 0 112 0,-1 3 32 0,2-1-14272 31,0-2-2864-31</inkml:trace>
  <inkml:trace contextRef="#ctx0" brushRef="#br2" timeOffset="42702.13">9138 14425 40543 0,'-4'11'3600'0,"1"-4"-2880"0,0-1-576 0,2-3-144 0,0-2 0 0,-2 4 0 15,0 9-192-15,-5 2 192 0,-1 5-1920 0,0 2-256 0,-3 0-48 0,4-5-16 0,2-3 1936 0,2-3 304 0,0-4 224 0,4-2-32 0,3-2 1376 0,0-2 288 16,5 1 48-16,0-6 16 0,0 3-1040 0,1-6-208 16,2 0-32-16,-4 2-16 0,-2-2-176 0,1 2-48 15,2-7 0-15,-1-3 0 0,2-5-128 0,-3-6-16 16,-4 3-16-16,-2-1 0 0,-1 9 16 0,-3-3 16 16,-2-7 0-16,-5-5 0 0,-1-3 96 0,-1 0 16 0,0-3 0 15,2 3 0-15,2 1-160 0,2-1-32 16,2 1 0-16,3 0 0 0,1 8-192 0,4-4 144 0,2 1-144 0,2 1 128 15,3 3-128-15,0 2 192 0,0 1-192 0,2 3 192 16,3 0-192-16,0 1 0 0,1 3 0 0,-1 1 0 16,1 5-272-16,-1-3-96 0,1 5-16 0,-3 2 0 15,0 2-432 1,-2 2-80-16,2 2-32 0,-2 2 0 0,1-2-544 16,-1 5-96-16,2 3-32 0,2 2-15968 0</inkml:trace>
  <inkml:trace contextRef="#ctx0" brushRef="#br2" timeOffset="43188.56">9603 14592 32255 0,'3'3'2864'0,"-1"2"-2288"0,0-5-576 0,1 2 0 0,-1-2 1808 0,3 2 256 0,3 2 48 0,4 2 16 0,4 3-1600 0,3 0-320 0,1 1-64 0,-3 0-16 16,-1 1-928-16,-4 3-192 0,-2 0-32 0,-6 4-16 15,-3 7-2000-15,-7 0-400 16,-1 1-80-16,-8 2 0 0,-4 7 224 0,-6-4 48 0,-3 1 16 0,0-8 0 16,5-6 2096-16,-3 0 432 0,-5 3 64 0,-1-3 32 0,-1 0 1264 0,3-3 256 15,2-5 48-15,3-4 16 0,6-2-560 0</inkml:trace>
  <inkml:trace contextRef="#ctx0" brushRef="#br2" timeOffset="44135.49">10304 13381 28559 0,'-2'0'2544'0,"-1"0"-2032"0,2 0-512 0,1 3 0 0,-1 0 928 0,0 3 96 0,-2 2 0 0,-1 9 16 0,1 5-368 0,-1 11-80 0,1 9-16 0,2 5 0 0,1 8 448 0,4 2 64 0,1 1 32 15,1 2 0-15,0-4-480 0,2 1-112 0,-2 1-16 0,0-2 0 16,-1-3-224-16,-3-4-48 0,0-1-16 0,-4-4 0 15,0 0-224-15,-3-7 0 0,0-5 128 0,-1-6-128 16,1-1 0-16,-2-3 176 0,0-4-176 0,1-2 160 0,0-2 192 16,1-5 32-16,0-1 16 0,3-6 0 0,0 0-80 0,1-6-32 15,1 2 0-15,0-7 0 0,0-3-288 0,3-6 160 16,-2 6-160-16,3-9 128 0,-1-5-128 0,2-2 160 16,1-7-160-16,1-1 160 0,0 2-160 0,-1 0 128 15,0 11-128-15,1-5 128 0,1-1-128 0,2 4 0 16,0 7 0-16,-1 4-176 0,-1 8 32 0,0 3 0 15,-1 3 0-15,2 0 0 0,1 4 144 0,1 1 0 16,2 1 128-16,3 4-128 0,3 0 0 0,1-1 0 16,1 0 0-16,-1 4 128 0,-2-1-128 0,-2 2 0 0,-2-4 0 15,-1 5 0-15,-1-3 0 0,-3 1 0 16,0 4 0-16,-3 1 0 0,1 1 160 0,-4-1-32 0,1 4-128 16,-2 1 192-16,1-1-192 0,-2-3 176 0,0 0-176 15,1 0 160-15,-1-1-160 0,0-2 160 0,0-3-160 0,1-3 160 16,0-3-352-16,2-2-64 15,1-1 0-15,2-4-12992 0,2-3-2608 0</inkml:trace>
  <inkml:trace contextRef="#ctx0" brushRef="#br2" timeOffset="44534.99">10998 13968 23951 0,'-9'16'2128'0,"-1"-3"-1696"0,-1-3-432 0,3-4 0 0,1-2 4800 15,2-2 896-15,-1 2 160 0,-5 2 32 0,-6 4-4784 0,-7 5-960 0,2 3-144 0,2-2 0 0,4 2-960 0,4 0-64 0,2 3 0 0,4-1-16 16,2 5 256-16,3-3 48 0,1 3 16 0,1 1 0 0,2-2 496 0,-1-4 224 0,3 1-192 0,0-5 192 16,0 0 192-16,3-3 144 0,4 0 48 0,2-4 0 15,5-2-208-15,2-2-48 16,-2-5 0-16,2 0 0 0,3-5-128 0,6-2 0 15,2-2 0-15,2-3 0 0,-2 2 0 0,-1-3 0 16,-3-2 0-16,-2-1 0 0,-1 0 128 0,-4-3 64 16,-4-1 0-16,-2-3 0 0,-4-1-192 0,-4 2 192 15,-2-3-192-15,-2-1 192 0,-1 2-192 0,-4-2 128 0,-4 5-128 0,-3 1 128 16,-3 4 0-16,-4 1-128 0,-2 1 192 0,-3 2-64 16,-3 3 192-16,-4 2 16 0,7 2 16 0,-2 1 0 15,-3 4 96-15,-1 0 0 0,-2 3 16 0,1 0 0 0,2 3-80 0,1-3 0 16,3 2-16-16,0 1 0 15,-2 3-368-15,2-3 128 0,2 0-128 0,4 0 0 0,5 0-160 0,2-2-96 16,3-1-32-16,5-2 0 16,2 1-576-16,5 1-112 0</inkml:trace>
  <inkml:trace contextRef="#ctx0" brushRef="#br2" timeOffset="44834.49">11704 13554 43311 0,'-5'10'3840'0,"1"0"-3072"15,3-4-608-15,1-2-160 0,1 1 640 0,2 1 80 0,-1 10 32 0,2 12 0 0,2 8-1216 0,2 11-240 0,0 4-64 0,2 2 0 0,-2-2 512 0,-2 0 112 0,0-1 16 0,-2 1 0 0,-1 0 128 0,0 2 176 32,-2-1-48-32,-2-3 0 0,-2-4 416 0,1-4 80 15,-1-1 16-15,0-7 0 0,1-5-416 0,2-6-80 16,-1-6-16-16,2 3 0 0,1-4-304 0,-1-2-64 16,3-3-16-16,-2-5 0 0,1-1-512 0,-1-8-96 0,0-2-32 0,0-3-18240 15</inkml:trace>
  <inkml:trace contextRef="#ctx0" brushRef="#br2" timeOffset="45008.3">11334 13865 35935 0,'1'3'3200'0,"1"0"-2560"0,0-1-512 16,2-2-128-16,1-2 2416 0,3-1 464 0,4 2 80 0,9-5 32 15,13-3-1472-15,21-3-304 0,14-4-48 0,6-4-16 16,7 1-784-16,5-5-176 0,9 0-16 0,0-1-16 15,-3 1-160-15,-4-2 0 0,-2 1 0 0,-6 3-176 32,-6-1-800-32,-6-2-176 0,-2-3-16 0,-2-1-20400 0</inkml:trace>
  <inkml:trace contextRef="#ctx0" brushRef="#br2" timeOffset="54610.09">31191 16481 35935 0,'-5'0'3200'0,"1"-2"-2560"0,2 2-512 0,3-4-128 0,1 2 1088 0,1-5 208 0,2 4 48 0,1-7 0 0,4-3-1024 16,5-5-192-16,3-8-128 0,4-3 160 0,2-1 208 0,-1-3 32 0,-3-1 16 0,1-1 0 0,-3 0 416 0,-4 1 64 0,0-4 32 0,-4-1 0 0,-4-2 48 0,-1 1 16 0,-4-7 0 0,-2 2 0 0,-4-4-336 0,-2-2-64 15,-4-4-16-15,-3 1 0 0,-2 1-352 0,-1-4-80 16,-3 3-16-16,0 0 0 0,1 4-128 0,2-1 0 16,2 8 0-16,2 3 0 0,2-1-368 0,1 4 48 15,4 3 16-15,1 2 0 0,1-1 128 0,5 2 32 16,2 1 0-16,2 1 0 0,2 3 144 0,2 0 0 16,2-1 0-16,1 3 0 0,2 0 0 0,-1 3-128 15,0 1 128-15,-2 4 0 0,-1 0-128 0,-2 1 128 0,1 5-128 16,-4 0 128-16,-1 1 0 0,-2 3 0 0,1 3 0 15,-3-1 0-15,1 1 0 0,-2 1 0 0,1 1 0 0,-2 1 0 16,1 0 128-16,0-3 0 0,0 2 0 0,-1 1 0 16,1 0-128-16,0 0 0 0,1 0 0 0,0 0 0 15,0 0 0-15,0 0 0 0,0 0 0 0,0 0-128 16,0 0 128-16,0 0 0 0,0 0 0 0,0 0 0 16,0 0 0-16,0 0 0 0,-3-22 0 0,5 19 0 0,0 0 0 15,-2 0 0-15,1-1 0 0,1 2 0 0,-1-2 0 0,-1 2 0 16,-1-2 0-16,-1 2 0 15,1-1 0-15,-1 2 0 0,-2-2 0 0,-2 2 0 0,0-1 0 0,-3 2 144 16,0 0-144-16,-2 0 160 0,0 2-160 0,0-2 0 16,-1 4 0-16,-1-2 0 0,2 2 0 0,0 2 0 15,-1 0 0-15,0-2 0 0,1 3 0 0,0 2 0 16,1 0 0-16,-1 2 0 0,1 1 0 0,-1 3 0 16,1 5 0-16,-1 1 0 0,1-1 0 0,-1 1 0 15,0 2 0-15,-1 4 0 0,0-1 0 0,-1 3 0 16,0-3 0-16,4-1 0 0,-1-6 0 0,0 0 0 15,2-3 0-15,2-1 0 0,0-5 0 0,2-2 0 16,2 0 0-16,-1-5 0 0,2-1 0 0,1-2 0 0,0-2-224 0,1-1 80 16,2-3-16-16,1-4 0 0,1-3 0 0,3-3 0 15,1-2 160-15,3-5 0 0,4-5 0 0,5-4 0 16,3-3 176-16,2 1-48 0,3-2 0 0,2 2 0 16,1 2-128-16,-1 4 0 15,-2 2-160-15,-4 1 160 0,-7 4 0 0,-3 5 0 0,-5 4-128 0,-3 2 128 16,-4 6 0-16,-2 2 0 0,-1 2 0 0,-3 2 0 0,0 0-192 15,-2 2 192-15,-1 2-208 0,-1 1 80 0,1 0 128 16,0 4 0-16,0 0 0 0,1 4 128 0,0-1 64 0,3 3 0 16,-1-1 16-16,4 4 0 0,3 2 112 0,2 3 32 15,4 3 0-15,2 1 0 0,2 2-16 0,5 1 0 16,2 2 0-16,5 7 0 0,5-1-80 0,2-1-32 16,4 1 0-16,3-1 0 0,-2-6-224 0,0-2 0 15,3-3 0-15,-3 0 0 0,-2-2-320 0,-4-3-16 16,-3-4 0-16,-4 0 0 15,-6-4-1024-15,-4-3-208 0</inkml:trace>
  <inkml:trace contextRef="#ctx0" brushRef="#br3" timeOffset="62255.13">2147 10356 17503 0,'-2'0'1552'0,"1"0"-1232"0,0 3-320 0,1-3 0 15,1 2 960-15,-1-2 128 0,0 4 16 0,0-2 16 0,1 2-912 0,-1 2-208 0,3-2 0 0,-2-1 0 0,0 0 160 0,1 0 32 0,0-2 0 0,-1 1 0 0,-1 1 448 0,0 1 80 0,0-2 32 0,-2 2 0 16,-1 0 720-16,0-1 128 0,-1 2 48 0,-1 1 0 0,1 1-112 0,-1 2-32 15,0-1 0-15,2 4 0 0,-1 3-608 0,3-1-128 16,0 4-32-16,1 1 0 0,1 4-336 0,2 4-64 16,1 3-16-16,2 4 0 0,2 1-192 0,-1 2-128 15,2 4 160-15,-2-2-160 0,1-4 0 0,-2 0 0 16,-2-4 0-16,-1-3 0 16,1-2 128-16,-3-1-128 0,0 0 0 0,1-3 144 0,-2 0-144 0,0-3 0 15,-2 1 0-15,1-4 0 0,-1-1-128 0,-1-5 128 16,1-2 0-16,-2 0 0 15,3-6-640-15,-3 2-48 0,2-4-16 0,-1-4-16480 0</inkml:trace>
  <inkml:trace contextRef="#ctx0" brushRef="#br3" timeOffset="62952.43">1941 10260 32255 0,'-3'-6'2864'0,"1"1"-2288"0,2 4-576 0,2 1 0 0,0-3 848 16,1-1 64-16,2-1 16 0,1-2 0 0,2-5-768 0,5-2-160 0,0 2 0 0,3-1 0 0,-1 3-448 0,1 2-32 0,0-1-16 0,-1 4 0 0,1-4-192 0,0 3-32 0,2 3-16 0,-1-4 0 0,2-1 416 0,-1 2 96 15,3-1 16-15,1 2 0 0,1-1 208 0,1 0 0 16,4 1 0-16,-1 1 0 0,-2 4 0 0,-1-2 0 16,3 7 0-16,1-1 0 0,-5 4 0 0,-1 2 0 15,-1 2 0-15,-2 5 0 0,-2-1 0 0,-1 0 0 0,-1 2 0 16,-1 1 0-16,-2 1 0 0,-1-1 0 0,-1 5 0 16,-2-2 0-16,-2 0 0 0,-2-3 0 0,-3 3-128 0,-1-2 128 15,-1-4-128-15,-3 0 128 0,-1-1 0 0,-3-1-144 16,0 0 368-16,-2-1 80 0,-1 0 16 0,0 0 0 15,0-3 64-15,-2 2 32 0,-3 0 0 0,-4-2 0 16,1 3-192-16,-2-5-32 0,1 0-16 16,-1-2 0-16,0 0 272 0,-2-3 64 0,1-2 16 0,0-1 0 15,0 0-96-15,1-1-32 0,1-2 0 0,-2-1 0 16,-1-2-400-16,0 1 0 0,2-1 0 0,0 1 0 16,1-1-1904-16,1 3-400 0</inkml:trace>
  <inkml:trace contextRef="#ctx0" brushRef="#br3" timeOffset="63675.86">3175 9961 19343 0,'-3'0'1728'0,"-1"0"-1392"0,3 0-336 0,0 0 0 16,1 0 672-16,-3 2 64 0,1-2 16 0,-5 4 0 0,0-2-624 0,-2 4-128 0,1-2 0 0,-1 2 0 0,2-2 240 0,-1 0 96 0,2 1 32 0,0-2 0 0,0 0 1552 0,-1 1 304 0,3-2 64 0,-3-1 16 0,1 3-432 0,-1 2-80 16,1 3 0-16,-2 1-16 0,1 2-896 0,-2 3-176 15,0 5-48-15,0 4 0 0,-3 5-432 0,0 3-96 16,-2 5 0-16,0 5-128 0,-2 5 0 0,-2 0 0 16,1 4 0-16,0-7 0 0,3-2 0 0,-1 5 0 15,2 2 0-15,-2 1 0 0,4 2 0 0,-1-3 0 16,4-2 0-16,-1-5 0 0,2 1 128 0,2-5-128 15,0-1 144-15,2-1-144 0,2-4 0 0,2-1 0 16,3 0 0-16,2-2-160 0,3-3 160 0,2-2 0 16,3 2 0-16,3-3 0 0,4-1-128 0,2-1-64 0,6 1 0 15,3-5 0 1,4 2-960-16,3-1-208 0</inkml:trace>
  <inkml:trace contextRef="#ctx0" brushRef="#br3" timeOffset="67156.39">3631 10463 9215 0,'0'-4'816'0,"-2"1"-656"0,1 3-160 0,0-2 0 16,1 2 7200-16,0 0 1408 0,0 2 288 0,-1-2 48 0,-1 3-6672 0,1 1-1328 0,1 2-272 0,0-6-48 0,0 0-624 0,5 26 0 0,-2-18 0 0,-1 2-192 0,0 0-64 15,1 3 0-15,-1-1-16 0,0 2 0 0,0 4 272 0,-2-2 0 0,1 3 0 0,-1 1 0 0,-1 2 0 0,-1 1 0 0,0 1 0 0,1-3 0 16,0 1 0-16,1-3 0 0,1-2 0 0,2-2 0 15,-1-3 0-15,1-6 0 0,0 1 0 0,1-4 0 16,0-3 0-16,-1 0 0 0,2 0 0 0,0-3 0 16,0 0 0-16,0-1 128 0,0 2 0 0,0-4 16 0,1 2-144 0,-2-1 0 15,1 0 0-15,-1 3 0 0,1-2 0 0,-2 1 0 16,1 3 0-16,0 0 0 0,-1 0 0 0,1 3-176 16,1 1 48-16,0-1 0 0,0 4 128 0,0-4 0 15,1 3 0-15,2-1 0 0,-1-1 0 0,0 0 0 16,2-1 0-16,0 0 0 0,2-1 0 0,-1-2 176 15,1 0-48-15,1-2 0 0,-1-2 112 0,-1 1 16 16,0-2 0-16,0 1 0 0,0-5 0 0,1 2 0 0,-1-3 0 16,1-1 0-16,-2 0 64 0,-1 0 32 15,1 1 0-15,-2-4 0 0,0 2 48 0,-1-3 16 0,-1 1 0 16,0-1 0-16,0-1-256 0,0 3-160 0,-2-3 192 0,2 1-192 16,1-1 128-16,-1 3-128 0,0 5 0 0,-1 0 0 15,1 0 0-15,1 0 0 16,0 2 0-16,2 0 0 0,-1 0 0 0,1 2 0 0,-2-2 0 0,1 1 0 15,2 0 0-15,-3 2 0 0,1-3-192 0,0 0 48 32,-1 0-304-32,0 0-64 0,0-2-16 0,-1 2 0 0,0 0-384 0,0 0-80 0,0-3-16 0,0 5-18208 15</inkml:trace>
  <inkml:trace contextRef="#ctx0" brushRef="#br3" timeOffset="67409.81">4297 10573 9215 0,'5'7'816'0,"-3"-1"-656"0,1 3-160 16,-1-4 0-16,1 4 4240 0,-2-3 816 0,3 0 176 0,1 6 16 0,2 7-4032 0,3 7-832 0,1 5-144 0,0-2-48 0,-2 0-192 0,-3-2 0 0,-2-5 128 0,-3 1-128 15,-2-1-624-15,-2-6-160 0,0 0-48 0,-2-6 0 16,0-1 0-16,-1-3 0 0,-1 0 0 0,1-2 0 0,1-4 320 16,2-3 48-16,-2-1 16 0,2-2 0 0</inkml:trace>
  <inkml:trace contextRef="#ctx0" brushRef="#br3" timeOffset="67584.38">4460 10311 45151 0,'-1'1'2000'0,"-1"-1"416"0,-1 2-1936 0,2-2-480 0,1 3 0 0,0-3 0 15,1 1-400-15,-1 1-176 0,1 2-48 0,2 2 0 16,-1 1-2256-16,1-1-448 0,-1 0-80 0,2 4-32 0,1 0 2688 0,0 2 544 16</inkml:trace>
  <inkml:trace contextRef="#ctx0" brushRef="#br3" timeOffset="67947.02">4585 10685 14751 0,'8'13'640'0,"-4"-5"160"16,1 1-640-16,-2-2-160 0,-2 0 0 0,-1-4 0 16,1 3 0-16,1 4 0 0,0 8 0 0,1 1-160 15,-2 4 2336-15,-1-5 480 0,-1-2 96 0,-1-3 0 16,1-1 896-16,0-6 192 0,0 0 16 0,-1-2 16 15,2-4-1056-15,-1 0-192 0,1 0-64 0,1-4 48 0,-1 2-1744 16,2-7-352-16,-1-1-64 0,1 0 0 0,1-2-448 0,-1-1 0 16,1-5 0-16,0-2-128 0,1-6-96 15,1-1-16-15,-1-1 0 0,2 4 0 0,-2 6-128 16,2-1-16-16,1-3-16 0,2 3 0 16,1 3-16-16,1 4 0 0,-1 2 0 0,0 4 32 15,2 2 192-15,3 2 48 0,1 2 0 0,3 2 0 0,3-1-80 0,0 4-16 16,-3-1 0-16,-4-1 48 0,-3 0-48 0,1 1 0 15,2 0 0-15,3 4 0 0,-2 2 0 0,0 3 0 16,-3 1 0-16,-1 0 0 0,-1 2 0 0,-4 3 0 0,0-1 0 16,-2 2 32-16,-1 1 208 0,-1 1 0 0,-2 1-160 15,-1-1 160-15,0-2-144 0,-1-2 144 0,-1 2-192 16,1-2 192 0,1-1-1040-16,-1-3-112 0,0 0 0 0,1-3-15840 0</inkml:trace>
  <inkml:trace contextRef="#ctx0" brushRef="#br3" timeOffset="68253.89">5341 10248 43311 0,'1'9'1920'0,"-2"-2"384"0,1-1-1840 0,0 0-464 0,1 0 0 0,3-2 0 0,1 4 0 0,2 9 0 0,5 5 0 0,4 6-160 0,3 7-544 0,0 1-128 16,-1 1 0-16,-2 1-16 0,0-2 352 0,-3 4 80 0,-2 0 16 0,-1 0 0 0,-2 3 400 0,0-2-128 0,-5 0 128 0,0-3 0 0,-2-3 128 0,-2-3 128 15,0-1 0-15,-2-3 16 0,2 1-144 0,0-7-128 0,-1 0 144 0,0-6-144 16,1-2 0-16,-1-3 0 15,1-1-176-15,-1-4 176 16,-1-5-1632-16,0-2-208 0</inkml:trace>
  <inkml:trace contextRef="#ctx0" brushRef="#br3" timeOffset="68487.34">5083 10560 13823 0,'-2'0'1216'0,"0"-2"-960"0,0 2-256 0,2-4 0 0,2 4 6048 0,0-2 1168 15,3-1 224-15,1 0 48 16,6-1-5792-16,5-2-1168 0,4-3-224 0,3 2-48 16,4 0-256-16,1 1 0 0,-2 0 128 0,2 0-128 0,-2 0 128 0,1-1 0 15,0 1-128-15,-2 0 192 0,-2 0-48 0,-1 1-16 16,-7-1 0-16,0 1 0 0,1-1-128 0,-1-2 0 16,-1 2 0-16,0-3 0 15,-3 2-144-15,1-2-112 0,-2 3-32 0,-1 0 0 16,2 2-848-16,0-2-160 0,2 2-48 0,0 1-15840 0</inkml:trace>
  <inkml:trace contextRef="#ctx0" brushRef="#br3" timeOffset="69569.59">5734 10820 42383 0,'2'-2'3776'0,"2"0"-3024"16,1 2-608-16,0-2-144 0,0 2 0 0,2-4 0 0,7 2 0 0,6-4 0 0,7-2-208 0,4-1 16 0,0 0 16 0,-2-4 0 0,-1 3-144 0,-5-2-16 0,-2 2-16 0,-2-2 0 15,-3 2-144-15,-4-3-16 0,-1 3-16 0,-2 2 0 0,-2-2 528 0,-2-1 0 0,0 1 192 0,-1 0-48 16,-2 0 288-16,0 0 48 0,-1 2 16 0,0-1 0 15,0 2-240-15,-1-6-64 16,2 3 0-16,-4 0 0 0,1 2-192 0,0-1 0 0,-3 4 0 0,0-1 0 16,-2 3-256-16,0 3 48 15,-3 4 16-15,0 2 0 0,-4 7 48 0,-2 2 16 0,1 2 0 0,-3 1 0 16,1 3 128-16,-1-1 0 0,0 0 0 0,-1 1 0 16,4-5 0-16,-1 0 128 0,1 0 0 0,2-3 0 15,1-1-128-15,1 0 0 0,1-2 0 0,3-1 0 16,0 1 256-16,2 0 48 0,3-2 0 0,0 2 0 0,2 3-112 15,0-1 0-15,3 2-16 0,-2 0 0 0,3 2-176 16,1 2 0-16,1 3 0 0,0-3 0 16,3 5-256-16,1-5-128 0,3 4-16 0,0-2-16 15,2-6-240-15,3 1-48 0,2-3-16 0,3-2 0 16,0-4-1136-16,0-3-240 0,-1-2-32 0,0-1-16 0</inkml:trace>
  <inkml:trace contextRef="#ctx0" brushRef="#br3" timeOffset="70022.4">6366 10568 24879 0,'-4'6'2208'0,"0"0"-1760"16,1-2-448-16,1 1 0 0,2-1 2816 0,2-4 464 0,-1 3 112 0,-1 3 0 0,1 4-6272 0,0 5-1280 0,1 4-240 0,0 4-48 0,1 2 1872 0,-2 3 368 16,-1-2 80-16,0 2 16 0,-1-2 2416 0,-1-2 480 0,1-2 112 0,0-2 0 0,0 1 2160 0,-1-2 416 15,2-2 96-15,0 2 16 0,0-4-672 0,0-2-128 16,2 0-32-16,-1-1 0 0,0-5-1712 0,0-1-336 16,1 1-80-16,-1-2-16 15,1-2-288-15,-1 1-48 16,1-4-16-16,-1 0 0 0,0-2-256 0,0 0 0 0,1-4 0 0,-2 2 0 15,1-4 160-15,-1-1-32 0,0-2 0 0,-1-4 0 0,-1-1 128 0,0-4 32 16,-1-1 0-16,0-3 0 16,-2 0-64-16,0-4-16 15,1 0 0-15,0 2 0 0,2-2-208 0,0 2 0 0,0 1 0 0,2-1 0 16,2 2 0-16,0-1 224 0,2 5-32 0,1-2-16 0,3 3-32 16,1-2 0-16,2 4 0 0,1 1 0 0,5-1-16 0,1 3-128 15,2-1 192-15,2 1-64 0,0 5-128 0,1-3 0 0,-2 5-192 0,-2 1 192 16,1 0-448-16,-2 0 48 0,-2 2 0 0,-2 0 0 31,0 4-192-31,-3-2-48 0,0 2 0 0,-2 0 0 16,0-3-832-16,-3 6-160 0</inkml:trace>
  <inkml:trace contextRef="#ctx0" brushRef="#br3" timeOffset="70466.45">6766 11064 28559 0,'4'2'2544'0,"-1"-4"-2032"0,0 2-512 0,1-3 0 0,1 3 1968 0,0 0 288 0,1 0 64 0,5-1 16 0,5 1-3168 0,7 0-624 0,3 4-128 0,1-1-16 0,1 6 464 0,-3 3 112 0,-3 1 0 0,-2 3 16 15,-3 1 624-15,1 4 128 0,-4 4 32 0,0-2 0 0,-2 5 1440 0,-2 0 272 16,-1-2 64-16,-3-1 16 0,-1-3-240 0,-1 0-48 16,-3-2-16-16,-1 1 0 0,-1-4-672 0,-2 1-128 15,0-1-16-15,-1 0-16 0,-2-3-304 0,-1 1-128 16,0-2 0-16,-3-3 128 0,0 3-128 0,-1-3 0 16,0-2 0-16,-1 0-176 15,-3-2-1152-15,-1-1-224 0,-2-2-48 0,2 0-13872 0</inkml:trace>
  <inkml:trace contextRef="#ctx0" brushRef="#br3" timeOffset="72041.57">7740 10046 40543 0,'-3'0'3600'0,"2"0"-2880"0,1 0-576 0,1 2-144 0,0-2 240 0,1 2 16 0,0 3 0 16,1 1 0-16,1 0-1344 0,4 4-272 0,-1 6-48 0,3 0-16 0,-2 0 384 0,-1 5 80 0,-1 3 0 0,-1 3 16 0,0 1 224 0,-2 4 32 0,-1 1 16 0,-1 1 0 0,-1 1 672 16,-1 2 176-16,0 1 16 0,-2 1 0 0,1-2 592 0,-1-3 128 15,0 2 32-15,-1-4 0 0,0 2-304 0,2-8-48 16,-2-4-16-16,3-4 0 0,1-4-32 0,-1-3-16 16,1-3 0-16,0-5 0 0,1 0 96 0,0-3 16 15,2-3 0-15,0 0 0 0,2-7-336 0,0-3-64 16,3-3-16-16,-1-5 0 0,0 1-224 0,2 1 144 15,0-6-144-15,1-3 128 0,0-5-128 0,1 2 0 16,-1-1 0-16,-1 4 0 0,1 3 160 0,0 0-160 16,1 6 192-16,-1 0-192 0,1 7 0 15,-1 2 0-15,-1 4 0 0,1-1 0 0,0 4 0 0,0-1 0 0,-2 2 208 0,2 2-64 16,1 0-144-16,0 2 0 0,2 4 0 0,-1 2 0 16,2 2 0-16,-2 4 0 0,3 0 0 0,-1 5 0 15,-3-1 128-15,0 1-128 0,0 3 192 0,-2-4-64 16,-2 2-128-16,-1-1 0 0,-1 3 0 0,-1 0 128 15,-2-3-272-15,1 3-64 0,-2 0-16 0,0 1 0 16,-2-1-224-16,1-6-32 0,-1 0-16 16,1-4 0-16,0-2-528 0,1-4-128 0,0-2 0 0,0-4-15680 15</inkml:trace>
  <inkml:trace contextRef="#ctx0" brushRef="#br3" timeOffset="72464.8">8590 10390 38703 0,'-1'-6'1712'0,"-1"-1"352"0,0 4-1648 0,1-2-416 0,0 3 0 0,1 2 0 0,-1 0 192 0,-1 0-64 0,0-2 0 15,-3 4 0-15,-1 2-784 0,-3 4-176 0,-1 3-16 0,0 2-16 0,-1 2 320 0,0 2 64 0,0 4 16 0,1-2 0 0,1 1 464 0,1 1 0 0,0 1 208 0,0 2-64 16,2-3 816-16,2-3 176 0,0-2 16 0,2 2 16 16,0 3-720-16,2-2-128 0,3 0-48 0,1-4 0 15,3-2-272-15,3 0 0 0,1-3 0 0,4-4 0 16,1 0 0-16,4-6-176 0,2-2 176 0,3-2-208 16,3-5 48-16,2-2 16 0,0-1 0 0,-2-1 0 0,0 1-160 15,0-4-16-15,-2 0-16 0,-3-3 0 0,-1-1 16 0,-1 2 0 16,-2-4 0-16,-1-3 0 0,-3-1 320 0,-4 1 0 15,-2 3 0-15,-4 0 0 0,-4 1 320 0,-2 1 16 16,-3 0 16-16,-3 2 0 0,-4 1 256 0,-3 5 48 16,-1 0 16-16,-2 2 0 0,-2 4-384 0,-2-1-80 15,-1 7-16-15,-3 2 0 0,1 0-192 0,0 2 0 16,3 1 0-16,1-4 0 16,4 4-688-16,1-1-80 0,4-1 0 0,1 1-16 15,3-1-816-15,1-1-176 0,1-1-16 0,2 2-13408 0</inkml:trace>
  <inkml:trace contextRef="#ctx0" brushRef="#br3" timeOffset="72749.82">9274 10111 41471 0,'-4'13'1840'0,"1"-6"368"0,0-1-1760 0,2 1-448 0,2-4 0 0,0 2 0 0,1 3 0 0,-1 2 0 0,1 8 128 0,1 7-128 16,-1 3-496-16,0 4-128 0,-1-1-16 0,-1-1-16 0,-3 1 272 0,1-3 48 0,-2 1 16 0,0-3 0 0,0 5 320 0,-1 0 0 15,0-2 0-15,0 0 0 0,1-1 0 0,0-1 0 16,2-1 0-16,1-3 0 15,2-5-672-15,-1-2-16 0,2 0 0 0,1-6-15504 0</inkml:trace>
  <inkml:trace contextRef="#ctx0" brushRef="#br3" timeOffset="72954.98">9021 10245 43311 0,'2'3'1920'0,"-1"-3"384"0,1 0-1840 0,-1 0-464 0,1 0 0 0,2-3 0 16,2 1 848-16,5-2 80 0,8 0 16 0,8-2 0 16,8 0-944-16,4 0-352 15,3-1 16-15,2 4 0 0,0 0 16 0,-1 2 0 0,1 1 0 0,-4 1 0 16,0 3-144-16,-3-2-32 0,-3 1 0 0,-2 1 0 16,-3-4-240-16,1 2-48 0,-2-2-16 0,1 0-17312 15</inkml:trace>
  <inkml:trace contextRef="#ctx0" brushRef="#br3" timeOffset="73287.92">9763 10757 43311 0,'-3'6'1920'16,"2"-3"384"-16,-2 0-1840 0,3-3-464 0,0 2 0 0,2-2 0 16,0 2-304-16,2 1-144 0,4 0-48 0,5 1 0 0,3 5 176 0,2-2 16 0,3 2 16 0,3 3 0 15,-1 2 0-15,2 0 0 0,-1 5 0 0,-1 1 0 31,-2-2-320-31,-1 7-64 0,-3 1-16 0,-3 3 0 16,-4-1-128-16,-6 0-16 0,-6 1-16 0,-3 2 0 16,-3-3-32-16,-7 1 0 0,-2-1 0 0,-5-4 0 0,0-2-736 15,-1-4-160-15,-2-2-16 0,-2-3-10080 0</inkml:trace>
  <inkml:trace contextRef="#ctx0" brushRef="#br3" timeOffset="73905.23">10963 10152 35935 0,'-5'0'3200'0,"0"-1"-2560"16,3 0-512-16,1 1-128 0,1-3 1056 0,-2 2 192 0,0 1 32 0,-3-2 16 0,-4-2-2560 0,-1 1-512 0,1 1-96 0,-4 2-32 0,1 5-16 0,-3-1 0 0,-1 2 0 0,-3 0 0 16,-3 4 1152-16,-5 2 208 0,-3 1 48 0,-3 3 16 0,-4 0 1792 0,1-1 368 0,1 1 64 0,6 0 0 15,3-4 112-15,5-1 16 0,5 0 0 0,2-3 0 16,5 0-944-16,3 0-176 0,1-2-32 0,6 0-16 15,3 0-688-15,4 1 0 0,1 1-208 0,5 0 48 32,3 2-240-32,4 1-48 0,5 1-16 0,3 2 0 0,2-2 304 0,1 0 160 0,1 1-160 0,2-2 160 15,-2 1-704-15,1-1-32 0,-2 1-16 0,-3-1 0 16,-3-1-880-16,-3-1-176 16,-5 4-48-16,-4-3 0 0,-6 2 416 0,-1 0 80 0,-6 1 16 0,-4-2 0 0,1 0 1344 0,-4 1 384 15,-2-2 32-15,-2 3 0 0,-1-3 1360 0,-1-1 272 16,-3 0 48-16,1-1 16 0,1 0-896 0,-2-2-160 15,1-2-32-15,1 0-16 16,-1 1-1536-16,-1-4-304 0,-1 1-64 0,-1 5-16 16,-2-6-1152-16,-2 4-240 0,2-1-32 0,-5-1-10080 0</inkml:trace>
  <inkml:trace contextRef="#ctx0" brushRef="#br3" timeOffset="74440.11">11463 10264 45151 0,'-4'12'2000'0,"-2"-6"416"0,0 4-1936 0,1-6-480 16,1-1 0-16,2 0 0 0,-1 3 0 0,-2 3-160 0,-3 4 0 0,-4 6 0 0,1 1-1520 0,0 4-304 0,1 1-64 0,3 1-16 0,1-1-112 0,2 1-32 0,1 2 0 0,5-2 0 0,0-2 1824 0,3-2 384 15,3 0 0-15,1-2 128 0,3-1 1792 0,1-3 352 16,2-3 80-16,0-2 16 0,0-4-1248 0,0-6-240 16,1-1-48-16,1-4-16 0,0 0-624 0,2-7-192 15,1 0 0-15,1-4 0 16,-3 2-432-16,2-6-192 0,1 3-32 0,-1-2-16 15,-2 1-672-15,1-4-144 0,1-1-32 0,-2 0 0 16,-3 2 528-16,0-1 96 0,0-2 32 0,0-2 0 0,-3 3 1120 16,0 1 240-16,-1 1 32 0,-1 1 16 0,-1 2 144 0,-2 6 16 0,1 3 16 0,-5 3 0 15,1 4 0-15,-1 1 0 0,-1 0 0 0,-1 4 0 16,1 0 0-16,-1 2 0 16,0 2 0-16,0 0 0 0,1 3-528 0,-1 3-192 0,0-2 144 0,-1 4-144 15,-2-1 0-15,0 1 0 0,-1 0 0 0,-1 3 0 16,0 0 192-16,0 0-64 0,1-1 0 0,0 2 0 15,1 0 32-15,1 4 0 0,1-2 0 0,2 0 0 0,3 0-160 16,1-3 160-16,3-2-160 0,-1-2 160 16,4-1-608-1,0-3-112-15,0-5-16 0,1-1-16 0,-1-3-1632 0,-1-2-320 0</inkml:trace>
  <inkml:trace contextRef="#ctx0" brushRef="#br3" timeOffset="74993.36">12300 10333 38703 0,'0'4'3440'0,"0"-2"-2752"0,0 2-560 0,1-2-128 16,0 2 800-16,2 0 128 0,-1 4 32 0,3 6 0 0,2 4-1488 0,-1 1-304 0,1-3-48 0,-2 3-16 0,0-3-1264 0,-1 0-256 0,-1-4-48 15,-1 0-16 1,-2-4 688-16,0 1 144 0,-2-3 32 0,0 0 0 0,-2-2 2848 0,2-4 576 0,-1 2 112 0,1-4 32 0,1-1 480 0,-2-1 112 16,1-2 16-16,0-1 0 0,1-6-1792 0,1 1-368 15,1-4-64-15,3-3-16 16,1-3-112-16,1-5-16 0,4-1-16 16,0-2 0-16,1-2-176 0,2-2 0 15,0-1 0-15,1 4 128 0,-1 2-352 0,0 7-80 0,-2 3-16 0,-1 9 0 16,-2 4 192-16,-3 3 128 0,0 4-192 0,-1 1 192 15,0 2 128-15,-1 1 144 0,1 1 32 0,1 0 0 16,1 4-304-16,2 3 160 0,-1-2-160 0,1 1 128 16,0-1-128-16,2 0 0 0,1 4 0 0,0-1 0 15,0 2-144-15,3 1 144 0,1 3-192 0,2 2 192 16,-1-1 0-16,4 3 0 0,1 3 0 0,3 1 0 16,-3 1 0-16,0-3 0 0,-2 2 0 0,0-6 0 15,-4 1-176-15,-2-5 176 0,1 1-160 0,-2 1 160 16,-1-6-960-1,-1 3-80-15,-1-8-32 0,-2-1 0 0,-2-3-912 0,0-5-192 0</inkml:trace>
  <inkml:trace contextRef="#ctx0" brushRef="#br3" timeOffset="75491.4">12618 9382 31327 0,'-3'0'2784'0,"3"0"-2224"16,0 0-560-16,0 0 0 0,2 0 2224 0,1 0 336 0,1-3 64 0,3 3 0 0,6 3-2096 0,3-3-528 0,5 4 0 0,2 1 0 0,2 2 0 0,0 3 0 16,0 2-192-16,0 3 48 0,1 1 144 0,3 3 0 0,1 0 0 0,-1 2 0 0,0 3 0 0,0 1 0 0,1 3 0 0,0 3 0 15,2-1 0-15,0 4 0 0,1 3 0 0,0 2 0 0,0 2 0 0,-3-6 176 16,-3 3-48-16,-2-3 0 0,-2 0 32 0,-1 5 0 15,1 2 0-15,-4 5 0 0,0 0-160 0,-2-2 0 16,-3 5 0-16,-2-3 0 0,-3-3 0 0,-3-3 0 16,-4-2 0-16,-3-1 0 0,-1 0 0 0,-4-1 0 15,-1-2 0-15,-2 3 0 0,-4 3 0 0,-2-3-144 0,-1-2 144 16,-4 1-208-16,-2-6 208 0,-4-1 0 16,-3-3 0-16,-5-1 160 0,1-4-160 0,-3-1 0 15,-4-1 0-15,-2-4 128 0,0-1-288 0,-1-4-64 0,1 0-16 16,-8-7-11856-16,-5-1-2384 15</inkml:trace>
  <inkml:trace contextRef="#ctx0" brushRef="#br3" timeOffset="77037.93">32080 9881 38703 0,'-3'-7'3440'0,"1"2"-2752"0,-1 1-560 0,1 4-128 0,-2-2 624 0,-1 1 80 0,-3-4 32 0,-8-3 0 16,-5-2-288-16,-9-1-48 0,-4 0-16 0,-4 3 0 0,-1-2-112 0,-1 3-16 0,0 1-16 0,3 4 0 0,1 1 16 0,2 1 16 0,-1 0 0 0,2 1 0 0,2 2 208 0,0 0 32 0,1 1 16 0,-1 1 0 16,2-2 48-16,-3 1 0 0,-4 1 0 15,-1-1 0-15,-5-3-192 0,-3-1-48 0,-3 0 0 16,-5 0 0-16,-7-1-336 0,-3 1 128 0,0 2-128 0,-1 2 0 15,0 0 0-15,2 2 0 16,6 0 0-16,0 0 0 0,1 0 0 0,-1 4 0 0,2 4 0 0,1 1 0 16,-1 3 0-16,3 1 0 15,0 1 0-15,1-1 0 0,6 0 0 0,-2 2 0 0,0 1 0 0,-2 0 0 16,-4 4 0-16,-2 0 0 0,-1 3 0 0,3-2 0 0,0-1 0 16,4 0 0-16,6-1 0 0,4-3 128 15,2 3 256-15,4-6 48 0,3 4 16 0,5-2 0 0,4 1-320 0,4-2-128 16,5 2 128-16,2 2-128 15,5 1 0-15,7-2 0 16,4 1 128-16,6 2-128 0,5-1 0 0,9-1 0 0,8 3 0 0,11-1 0 0,8 2 0 0,8 1 0 16,7 2 0-16,8-3-176 0,8 1 176 0,7-1 0 15,4 0 0-15,1-2 0 0,-7-1-128 0,5-5 128 16,6 1-128-16,1-1 128 16,-2-2-176-16,-2-5 176 0,-1-3-208 0,-5-4 80 0,-8-4 128 0,-4-2 0 15,-4-5 0-15,-2-2 0 0,-2-6 0 0,-2-3 0 0,-1 0 0 16,-1-2 0-16,0-1 0 0,-1-3 0 0,-1-3 0 15,-1-1 0 1,2-2 0-16,0-3 0 0,-2-1 128 0,1-7-128 0,-2 0 144 0,-3-1-144 0,-6 1 192 0,-3-1-192 16,0-1 128-16,-5 0-128 0,-2 1 0 0,-7 1 0 15,-4 5 0-15,-8-1 0 16,-5 3 0-16,-8 1 0 0,-7 0 272 0,-4 1 0 0,-7 2 0 0,-9 0 0 16,-4-3-144-16,-11 1-128 0,-7 2 144 0,-10 0-144 15,-8 6 0-15,-9 0 0 0,-10 2 0 0,-10 1-160 16,-5 3 160-16,-7 0-192 0,-4 4 192 0,-2 0-192 15,2-1 192-15,-2 1 0 0,-3-1 0 0,2 1 0 16,6 2 0-16,6-2 0 16,4-2 0-16,5-2 0 0,4-2-1024 0,4-5-128 0,4 1-32 0,3-6-20800 15</inkml:trace>
  <inkml:trace contextRef="#ctx0" brushRef="#br3" timeOffset="78069.87">14029 10010 39615 0,'-5'1'3520'0,"0"2"-2816"0,0-3-560 0,2 1-144 0,3 1 944 0,-2 1 144 0,-1-2 48 0,-2 4 0 0,2 1-1136 0,3 1-192 0,3-4-48 0,10 1-16 0,3-4-192 0,6-3-64 0,5 0 0 0,7-3 0 0,8-2 256 0,6-4 64 0,4-3 0 0,2 1 0 15,1 2 0-15,0 0 0 16,0-1 0-16,7 3 0 16,3 0-1344-16,-1 4-256 15,-3-2-48-15,-7 1-13888 0</inkml:trace>
  <inkml:trace contextRef="#ctx0" brushRef="#br3" timeOffset="78401.78">13779 10412 40543 0,'25'0'1792'0,"-9"-2"384"0,-1 2-1744 0,-3-3-432 0,-3 3 0 0,-1-1 0 15,5 1 480-15,6-4 16 0,14 2 0 0,11-5 0 16,12 1-496-16,2-4-128 0,2 0-16 0,-3-2 0 31,-4 2-288-31,-2-2-48 0,-3-1-16 0,-2 4 0 16,-4 0-336-16,-4-1-64 0,-3 4 0 0,-4 0-16 0,-4-1-640 0,-2 4-128 0</inkml:trace>
  <inkml:trace contextRef="#ctx0" brushRef="#br3" timeOffset="81953.82">1856 16118 24879 0,'-1'-7'2208'0,"1"1"-1760"0,1 1-448 0,0 4 0 0,2-1-1056 0,-2-1-288 0,1-2-64 15,2-3-16-15,1-5 1952 0,-1 3 400 0,-2 4 80 0,0 2 16 0,-1 4 896 0,-4 2 176 0,2 4 32 0,-3 2 16 0,1 5 144 0,-2 3 16 0,0 4 16 0,0 4 0 0,0 2-1376 0,0 5-288 16,2 1-48-16,3 2-16 15,0 2-320-15,2 1-64 0,1 1-16 0,0 0 0 0,1-3-192 0,1 6 0 16,2 1 0-16,-1-1 0 0,2 0 0 0,-1-3-128 16,0 0 128-16,0-1 0 0,-1 0-160 0,-1-1 160 15,-3-1-128-15,-1-3 128 0,-3-1-256 0,1-3 48 16,-2-3 0-16,1-5 0 16,1-8-400-16,-1-2-80 0,2-1-16 0,0-8-11040 0,0 2-2208 0</inkml:trace>
  <inkml:trace contextRef="#ctx0" brushRef="#br3" timeOffset="82411.75">1760 15932 26719 0,'-4'-7'2368'0,"0"1"-1888"16,2 1-480-16,0 1 0 0,2 0 3264 0,0 2 544 0,2-4 112 0,-1-2 32 16,0-1-3952-16,2-5-752 0,0 0-160 0,1 0-48 0,0 3 960 0,0 4 320 15,0-2 0-15,0 5 0 0,2 1 160 0,-1-2 32 16,1 1 0-16,2 0 0 0,2-1-64 0,2 1 0 16,3 1 0-16,1-1 0 15,1 2-96-15,3-1-32 0,2 3 0 0,2 3 0 16,-1 1-320-16,1 2 0 0,-1 4 0 0,-3 1 0 0,0-1-128 0,0 2-112 0,0 5-16 15,-2 1 0-15,-2 4-48 0,0-2-16 0,-2-2 0 16,-2 5 0-16,3-4 64 16,0 4 0-16,-2-2 0 0,1 1 0 0,1 0 256 0,-3 0 0 15,1 1 0-15,-3-2 0 0,-2-2 0 0,-3 1 128 0,-1-2-128 0,-4-2 192 16,-3 0 0-16,-3-4-16 0,-2-1 0 0,-5 0 0 16,-2 2-176-16,-3-2 160 0,-4 1-160 0,-3 1 160 15,-2-1-304-15,-4 0-64 0,-1 1-16 0,-2 0 0 31,2 0-224-31,-1-4-32 0,0 1-16 0,3-1 0 0,0-3 496 0,3 0 0 0,1-2-128 0,3 0 128 0,2-2 0 16,0 1 0-16,2-3 192 0,-1 1-192 16,3 1-448-16,0 1-192 0,0-3-32 15,2 1-16096-15</inkml:trace>
  <inkml:trace contextRef="#ctx0" brushRef="#br3" timeOffset="82950.33">2969 15714 43311 0,'-4'3'3840'0,"2"-3"-3072"0,-1-3-608 0,2 3-160 0,1-1 128 0,0 1-128 0,-1 0 192 0,-3 0-64 0,2-2-2048 0,-3 2-400 0,1-3-96 0,-1 2-16 0,0 1 1824 0,-1 0 352 16,-3 1 80-16,1 4 16 0,-2-1 1376 0,0 0 288 16,-3 2 48-16,1 3 16 0,0 0-640 0,2 0-128 15,0 1-32-15,-1 0 0 0,-3 8-224 0,-2 2-48 16,1 5-16-16,-1 0 0 0,3-6-288 0,-3 7-48 0,-2 8-16 16,-2 5 0-16,1 5-128 0,0-2 0 0,3 3 0 15,-1 0 128-15,2-1-128 0,-2 3 0 0,0 2 0 0,1-2 0 16,2 0 0-16,0-5 0 0,3-1 0 0,1-1 0 15,0 1 0-15,3-3 0 0,-1 1 0 0,2-1 0 16,2 2 0-16,1-2 128 0,0-3-128 0,2-7 128 16,3 1-128-16,2-3 128 0,2-4-128 0,3 0 128 15,1-1-128-15,2-1 0 0,2-4-160 0,3-1 160 16,7 1-320-16,2-4 48 0,2-1 0 0,3-2 0 16,-1 0-368-16,5-4-80 0</inkml:trace>
  <inkml:trace contextRef="#ctx0" brushRef="#br3" timeOffset="87322.12">4044 16292 50687 0,'-5'7'2240'0,"-3"0"464"0,1 1-2160 0,1-2-544 0,3 1 0 0,2-4 0 15,0 4-1248-15,-2 1-352 0,-1 8-80 0,1 4-16 0,1 0-1808 0,4 1-352 0,-1 4-80 0,1-6-16 0,1 1 528 0,-2-1 96 0,2 2 32 0,-3 1 0 0,0 1 4288 0,-3 0 864 0,2-2 160 16,-3 1 32-16,-1 3-320 0,2-5-64 0,-2 1 0 0,1-5-14848 16</inkml:trace>
  <inkml:trace contextRef="#ctx0" brushRef="#br3" timeOffset="87543.82">4104 15884 46991 0,'-2'4'4176'0,"-1"-2"-3344"0,1 2-656 0,0-3-176 16,2 0 0-16,0 3 0 0,2 2 0 0,-2 4 128 31,3 2-1984-31,4 1-384 0,-2-3-96 0,2 0-16 16,2 2-2608-16,-1 0-528 0,1 1-96 0,0 0-32 0</inkml:trace>
  <inkml:trace contextRef="#ctx0" brushRef="#br3" timeOffset="87889.68">4379 16479 12895 0,'-5'10'1152'0,"-2"-7"-928"0,1 4-224 0,3-3 0 16,0-2 3888-16,2 0 720 0,-2-2 160 0,-2 3 32 15,1 0-1888-15,-4 1-368 0,3 0-80 0,0-4-16 0,4-1-1216 0,2-2-240 16,2-1-48-16,2-6-16 0,1 2-224 0,0-2-64 16,1 0 0-16,1-2 0 0,-2-1-96 0,0 1-32 15,0-2 0-15,-1-1 0 16,0-1-192-16,-2 0-64 0,0 1 0 0,1-1 0 0,-1 3-256 0,0-5 0 15,1 5 0-15,1-1 0 0,0 3 0 0,2 1-144 16,1 0 16-16,0 0 0 16,2 4 128-16,1-4 0 0,3 4 0 0,1 0 0 0,2 0 0 0,2 3-208 0,1 3 80 0,1 0 128 15,0 3-144-15,-2 3 144 16,4 4 0-16,-4 0 0 0,0 2 0 0,-2 1-128 0,-1-1 128 0,-1 4 0 16,-1 0 0-16,-3 3 0 0,1-1 0 0,-3 4 0 15,0 2 0-15,-2 1 0 0,-1-1 0 0,-1 5 0 16,-1-1-336-16,1 1-16 0,-1-1 0 0,-2-2 0 15,0-4-352 1,1-3-80-16,-1-1-16 0,1-4 0 16,-1-2-544-16,1-5-96 0</inkml:trace>
  <inkml:trace contextRef="#ctx0" brushRef="#br3" timeOffset="88141.23">5140 15935 47919 0,'0'3'2112'0,"-1"0"448"0,1-2-2048 0,-1 2-512 0,0 0 0 0,1 1 0 0,0 1 0 0,1 5 0 15,1 3 0-15,5 8 0 16,4 5-1248-16,3 5-160 0,4 4-16 0,-1 0-16 16,3-1 768-16,-3 1 160 0,-1 1 16 0,-2-2 16 0,-3-2 480 0,-2 2 0 0,-3-5 0 0,-1 2 0 15,-3 0 0-15,0 1 0 0,-4 1 0 0,2-5 0 31,-1 0-560-31,0-5-160 0,0-5-48 0,1-2-16656 0</inkml:trace>
  <inkml:trace contextRef="#ctx0" brushRef="#br3" timeOffset="88318.06">4988 16093 35935 0,'9'6'3200'0,"-4"-2"-2560"0,-1-4-512 16,-2 0-128-16,1 0 3728 0,-1-4 736 0,3 2 144 0,5-2 16 16,5-5-4336-16,7-1-864 0,6-3-192 0,5 0-16 15,-3 1-576-15,0 0-112 0,0 3-32 0,-3 2 0 16,-2 3 192-16,-1 4 32 0,0 1 16 0,-3 3-17184 16</inkml:trace>
  <inkml:trace contextRef="#ctx0" brushRef="#br3" timeOffset="88698.27">5567 16191 35007 0,'0'9'3120'0,"0"-2"-2496"0,0-1-496 0,1-5-128 15,0 2 2224-15,2-6 416 0,2 2 96 0,4 1 16 16,4-5-2448-16,7-3-496 0,2-1-80 0,3-4-32 31,1-2-384-31,-3 2-80 0,1-3 0 0,-4 0-16 16,-4 1 0-16,-4 2 0 0,-3 6 0 0,-6-2 0 0,0 6 624 0,-3 0 160 15,-4 1 0-15,-3 2 0 0,-4 0 416 0,-2 2 112 16,1-2 32-16,-2 3 0 0,-1 0-272 0,-2 4-48 16,1-1-16-16,0 4 0 0,2-2-80 0,2 2-16 15,1 3 0-15,2-1 0 0,2 1 128 0,2 2 0 16,1 1 16-16,2 0 0 0,2 1-96 0,2 1-32 15,3 1 0-15,0 0 0 0,2 0 32 0,1 0 0 0,-1 0 0 16,1 4 0-16,0-1-16 0,0-1 0 0,-2-5 0 16,1 4 0-16,1-2 16 0,2 1 0 0,-2-2 0 0,1 0 0 15,1 0-384-15,0-5-80 0,0 1-16 0,1-3 0 32,-2 2-416-32,-1-5-96 0,2 2-16 0,-1-2-17760 0</inkml:trace>
  <inkml:trace contextRef="#ctx0" brushRef="#br3" timeOffset="89225.5">6106 16580 19343 0,'-5'4'1728'0,"1"-2"-1392"0,1 1-336 0,1-3 0 15,0-3 3856-15,2 3 704 0,1-2 144 0,0-2 32 0,2 0-4736 0,1-5-976 0,1 0-176 0,0-4-48 0,2 0 1456 0,-2-2 272 0,1 3 64 16,-2-2 16-16,0 2 928 0,-3-1 176 0,-1-3 32 0,-1 1 16 0,-2-1-704 16,-1-2-144-16,-1 0-16 0,-1-4-16 0,0 0-112 0,1-2-32 15,-1 1 0-15,1-2 0 0,1 1-352 0,2-2-64 16,-1-3 0-16,3 4-16 0,2 3-176 0,0-1-128 15,2 2 144-15,-1-2-144 0,2 7 0 0,0 0-128 16,3 1-16-16,2 3 0 0,1 1-48 0,4-2 0 16,2 1 0-16,3 2 0 15,-1 2 192-15,3-1 128 0,-1 2-128 0,-4 0 176 0,1 4-176 0,-2-2-176 0,1 3 48 16,-3-1 0-16,-1 3-224 0,-2-2-32 16,0 4-16-16,1-1 0 15,-1 3-400-15,-1-2-80 16,2 2-16-16,-3 1-18224 0</inkml:trace>
  <inkml:trace contextRef="#ctx0" brushRef="#br3" timeOffset="89890.15">6708 16510 39615 0,'2'0'3520'0,"-2"0"-2816"0,0 0-560 0,0-3-144 0,1 3 208 0,-1 0 16 0,1 0 0 0,0 0 0 0,2 3-3312 0,0 0-672 0,0 4-128 0,1 5-16 15,-1 4 1920-15,3 3 400 0,3 4 80 0,1 4 16 0,2 3 2576 0,3 3 512 0,1 3 96 0,2 1 32 16,0-2 768-16,-1-3 176 0,0 3 16 0,-3-3 16 16,0 2-1264-16,-4-3-256 0,-4-2-48 0,-3 0-16 15,-3 2-864-15,-5-5-256 0,-2-1 128 0,-2-3-128 16,-4-2 0-16,0-5 0 0,-4-3-192 0,0-5 64 15,-3-6-656-15,-4-5-128 0,-5-6-32 16,-3-6-16208-16</inkml:trace>
  <inkml:trace contextRef="#ctx0" brushRef="#br3" timeOffset="92686.6">2949 16324 9215 0,'-6'-4'816'0,"1"2"-656"0,0 1-160 0,3-1 0 0,0 2 4608 0,2-1 896 0,0 1 192 0,-1 0 16 16,0-2-2400-16,1 1-496 0,1-4-80 0,0 1-32 0,2 0-1744 0,1-2-368 0,-2 1-64 0,1 1-16 0,-1 1-96 0,-1-1-32 0,-1 1 0 0,-2 3 0 0,1-2-192 0,-4 2-64 15,1 2 0-15,-2 1 0 0,-1-2 0 16,3 4 0-16,-3 1 0 0,4 2 0 0,-1 0-128 0,3 0 0 16,1 4 0-16,3 1 0 0,1 3 0 0,2 0 0 15,2 2 0-15,3 2 0 0,1 7 0 0,3-1 0 16,-1 0 0-16,-1 1 0 0,1 5 128 0,-2-7 0 15,-1-1 0-15,0-3 0 0,1 1-128 0,-2-6 0 16,-2-1 0-16,0-1 0 0,-1 0 0 0,-1-3 0 16,0 1 0-16,-1-6 0 0,0-2 0 0,0-4 0 15,0 2-160-15,0-4 160 0,1-7 0 0,0-5 0 0,3-4 0 16,0-2 0-16,1 3 0 0,-2-3 0 0,3 0 0 16,1-2 0-16,0 0 0 0,0-2-176 0,1 4 176 0,-2 0-160 15,-1 6 160-15,0 4 0 0,-3 4 0 0,0 2 0 16,2 4 0-16,0 0 0 0,-2 6 0 0,1 5 0 15,-1 4 0-15,0 4-192 0,1-1 64 0,-2 4 0 16,0 1 0-16,-1 0 0 0,1-1 0 0,1-1 0 16,-1-5 128-16,1-2 176 0,2-2-48 0,-1 0 0 0,1-3 160 15,0 1 32-15,1-3 0 0,1-7 0 0,1 0-160 16,1-7-32-16,-1 1 0 0,1-1 0 0,0 2 64 16,0-3 0-16,0-3 0 0,0 0 0 0,0-1 0 15,-1-1 0-15,-1 3 0 0,-1-2 0 0,-1-4 192 0,-2 4 64 16,-1-4 0-16,1 0 0 0,-2 1-160 15,-3-4-32-15,0-1 0 0,-2 2 0 16,0-4 16-16,-1-4 0 0,0 1 0 0,-1-4 0 16,0 1-272-16,1 0 128 0,0-5-128 0,0 0 0 0,-1 1 0 0,2 0-224 15,-1 1 16-15,-1 1 0 16,-1-1-576-16,1 3-112 0,-1-1-32 0,2 7-20000 0</inkml:trace>
  <inkml:trace contextRef="#ctx0" brushRef="#br3" timeOffset="93974.45">7648 15736 28559 0,'-1'-3'2544'0,"0"3"-2032"0,1-2-512 0,0 0 0 0,1 2 1632 0,0 0 224 0,2-3 64 0,-1 0 0 0,4-1-1360 0,0 4-272 0,2 0-48 0,-1 4-16 0,-2 2 480 15,0 4 112-15,-1 3 16 0,-3-1 0 16,0-2-144-16,-1 6-32 0,-2 4 0 0,-2 8 0 16,-1 6-240-16,-2 4-48 0,-1 3-16 0,0-1 0 0,1 1-352 0,1 1 0 15,3 2 0-15,-1 0 128 0,0 1-128 16,2-5 0-16,2 0 0 0,-2-7 0 0,1-4 192 16,0-1 0-16,0-2 16 0,0-1 0 0,-1-3 0 0,2-6 0 15,0-3 0-15,0-3 0 0,0-4-208 0,2-2 0 16,-1-4 128-16,-1-2-128 0,1 2 192 0,-1-6-16 15,1 0 0-15,-1-4 0 0,0-1-32 0,0-3 0 16,0 2 0-16,0-2 0 0,-1-3 48 0,0 0 0 0,1-4 0 16,-1 1 0-16,2-1 48 0,0 1 16 0,1 0 0 0,3 2 0 15,0 2-16-15,2 1 0 0,1 1 0 0,1 3 0 16,2 4-240-16,3-2-256 0,2 5 48 16,2-2 16-16,3 4-64 15,1 0 0-15,2 0 0 0,-4 2 0 0,0 0 256 0,-1 0 0 16,1 2-160-16,-3 2 160 0,1-1 0 0,-5 3 0 0,0 1 0 0,-5 2 0 15,1 3 0-15,-2-1 0 0,1 4 0 0,-2 1 0 16,0 3 0-16,2-1 0 0,0 2 0 0,0 0 0 16,-1-3 0-16,2 3 0 0,1-1 0 0,1-1 0 0,-1-1-240 0,0 2 80 31,1-3 16-31,-3-1 0 0,0-5-112 0,0 2 0 0,0-2-16 0,-2-1 0 16,-1-3-96-16,-1 0-16 0,-1-2 0 0,-1-1 0 31,-1-3-496-31,0 0-96 0,-1 0-32 0,1 0-17312 0</inkml:trace>
  <inkml:trace contextRef="#ctx0" brushRef="#br3" timeOffset="94543.43">8526 16299 42383 0,'1'0'1872'0,"-1"0"400"0,-1-1-1824 0,1 1-448 0,0-2 0 0,0-1 0 0,-1 2-208 0,0-5-144 0,-1-3-32 0,-1-1 0 0,-4-3-3232 0,-1 0-656 0,-3 5-128 0,-3 4-16 0,-2 4 1440 0,-1 2 288 0,-4 8 64 0,-2 3 16 0,1 6 3616 16,0 0 720-16,1 3 128 0,2 3 48 0,1 3 1168 0,4 1 256 15,2-1 32-15,4-2 16 0,2-1-1616 0,6 1-320 16,4-4-64-16,2 0-16 0,3-3-944 0,3-3-192 15,7-1-32-15,2-1-16 16,3-5-832-16,2 0-176 0,3-5-16 0,0-4-16 16,5 0-272-16,-3-8-48 0,2 0-16 0,-2-2 0 0,-1-5 752 0,-1 1 128 0,-1-4 48 0,-2-2 0 15,-3 2 704-15,-2-5 144 0,-5 2 16 0,-1 1 16 16,-4 2 400-16,0-2 80 0,-2-5 0 0,-4 1 16 16,-4-2-528-16,-3-2-96 0,-5 3-32 0,-2 0 0 15,-5 1-272-15,-2 2-176 0,-4 3 192 0,-1 3-192 16,-4 4 0-16,-2 2 0 0,1 5 0 0,-1 4 0 0,1 5 0 15,0 2 0-15,3 0 0 0,-1-2 0 0,2 4 144 16,0-1-16-16,3-1-128 0,4-3 192 0,3 1-384 0,3 0-64 16,4-2-32-16,3 1-17312 15</inkml:trace>
  <inkml:trace contextRef="#ctx0" brushRef="#br3" timeOffset="94885.49">9215 15770 38703 0,'-1'4'1712'0,"-1"-4"352"0,2 2-1648 0,0 2-416 0,0-4 0 0,2 3 0 0,-1-2 768 0,1 5 64 0,2 3 0 0,2 0 16 0,0 4-640 0,2 4-208 16,-2 7 128-16,1 2-128 0,1 6 0 0,-1 5 0 0,-1 4 0 0,-1 1 0 0,0 2 0 0,-2 3 160 0,-1 1-160 0,-2 2 192 0,-1-6 64 0,-2-3 32 16,1 0 0-16,-2-3 0 15,2-2-288-15,-2 1 0 0,3-6 0 0,0-5 0 16,1-4-304-16,0-3-112 0,1-7-32 0,0-2 0 15,2-6-720-15,-2-2-160 0,1-4-16 0,0-2-15808 16</inkml:trace>
  <inkml:trace contextRef="#ctx0" brushRef="#br3" timeOffset="95112.09">8895 16103 44223 0,'2'6'1968'0,"0"-2"400"0,1 1-1904 0,1-4-464 0,-1 1 0 0,2-2 0 16,1 2 256-16,6-2-32 0,6 2-16 0,9-4 0 15,8 0 16-15,5-4 0 0,3-3 0 0,3 0 0 16,1-1-224-16,-2 0 144 16,-8 1-144-16,5-1 128 0,4-2-464 0,1 2-112 15,-2-2 0-15,-6 2-16 0,-3 1-320 16,-2 3-64-16,-5 0-16 0,0 4-11760 0,-5 2-2352 0</inkml:trace>
  <inkml:trace contextRef="#ctx0" brushRef="#br3" timeOffset="95652.8">9958 16690 41471 0,'1'13'3680'0,"-1"-7"-2944"0,0-3-592 0,0-1-144 0,0 0 1024 0,0 1 160 0,0 7 32 0,3 2 16 0,-1 6-2096 0,2 2-416 0,2 0-96 0,-1 1-16 15,2-1-1664-15,2 1-336 0,-2 1-64 0,2-2 0 0,-3 1 2704 0,-1-1 560 0,-2-4 192 0,-5 5-144 16,0-4 2304-16,-4 4 464 0,-4-2 80 0,-2 0 32 15,-3 0-1536-15,-1-5-304 0,-3 0-64 0,-3-1-16 16,-3-2-816-16,-3 0-272 0,-1-1 0 0,-3 0-17664 16</inkml:trace>
  <inkml:trace contextRef="#ctx0" brushRef="#br3" timeOffset="96726.72">10587 16036 39615 0,'0'0'3520'0,"2"0"-2816"15,-2 0-560-15,1 0-144 0,1 0 704 0,1 0 96 0,0 0 32 0,5 0 0 0,2 4-1024 0,2-2-208 0,2 6-48 0,-1 3 0 16,0 2-640-16,-5 6-144 0,0 3-32 0,-4 7 0 15,-3-1 368-15,-2 7 64 0,-3 1 0 0,-1 1 16 0,-1-3 1136 0,-2 1 208 16,1-3 48-16,1-1 16 0,-1-5 672 0,1-1 128 0,1-6 16 0,0 0 16 16,2 0-784-1,0-7-176-15,2-2-16 0,1-4-16 0,2-2-272 0,1-2-160 0,2-4 192 0,-1-2-192 0,3-2 0 0,-1-4-176 16,2 1 0-16,-1-3 0 0,-1-2-112 0,-2-4-32 16,1-5 0-16,-3-4 0 0,0-1 320 0,-4-2 0 31,-1-1 0-31,-2-3 0 0,-3-1 0 0,1-3 0 15,1-1 0-15,-3 1 0 0,3 3 400 0,0 3-16 16,1-1 0-16,1 3 0 0,3 3-64 0,2 3-32 16,0 6 0-16,4-1 0 0,3 0-160 0,3 0-128 0,1 0 192 0,3 6-192 15,3 0 128-15,3 5-128 0,3-2 0 0,1 4 0 16,1 2 160-16,-2 2-160 0,2 2 128 0,-3-3-128 16,-2 6-224-16,-4-3-128 15,0 3-32-15,-2 3 0 16,-1 3-304-16,-3-3-64 0,-1 0-16 0,-3 2-17472 0</inkml:trace>
  <inkml:trace contextRef="#ctx0" brushRef="#br3" timeOffset="97185.47">11442 16020 41471 0,'-1'0'3680'0,"-1"-3"-2944"0,2 0-592 0,-1 0-144 0,1 1 0 0,-2-2 0 16,-1-2 0-16,-4-4 0 16,-2 0-1632-16,-5-2-304 0,-2 2-64 0,-3 4-16 15,-4 6-1024-15,-4 2-208 0,-3 8-32 0,0 4-16 0,-3 4 4400 0,1 4 880 16,1 7 192-16,2-1 16 0,5 1 640 0,2 2 128 16,5-3 32-16,3 1 0 0,2-1-2000 0,4-2-400 15,5 0-80-15,1-4 0 0,4-3-512 0,2-3 0 16,4 0 0-16,1-1-160 15,0-3-416-15,4 0-96 0,0-2-16 0,2-3 0 16,1-1-1040-16,2-5-192 0,0-1-64 0,2-1 0 16,0-5 640-16,-2-3 112 0,2 1 16 0,-1-4 16 15,-2 0 960-15,0-4 240 0,1 0 0 0,-1 0 0 0,0-2 0 0,-2 1 128 0,0-4 0 16,-4 1-128 0,1-2-304-16,-2 0-160 0,-1 3-48 0,-2-3 0 0,-1 1 720 0,-1 1 144 0,-1 4 32 0,-4 4 0 15,-2 2 208-15,-2 5 48 0,-1 3 16 0,-1 4 0 16,-3 4 112-16,1 5 32 0,0 0 0 0,1 4 0 15,2 1 864-15,1 3 160 0,4-1 32 0,1 2 16 16,3-2-1104-16,1 1-240 0,1-2-32 0,2 1-16 0,1-2-208 0,1 0-32 16,1 0-16-16,1 0 0 0,-1 0-432 0,0 0-96 15,-1-1-16-15,0 1 0 16,-3-4-288-16,2 1-64 0,-1-1-16 0,0-2-17232 16</inkml:trace>
  <inkml:trace contextRef="#ctx0" brushRef="#br3" timeOffset="97549.29">11826 16090 43311 0,'0'21'1920'0,"-1"-7"384"0,-1-5-1840 16,0-3-464-16,2-5 0 0,0-1 0 0,0 3-928 0,0-3-288 0,2 3-48 0,-1 1-16 0,3 1 1040 0,-1-5 240 0,1 0 0 0,0 1 0 0,-2 2-192 0,1-3-80 0,-2 3-16 0,-2 6 0 0,-2 1-32 0,0 5-16 0,-2 2 0 0,-2 2 0 16,2-1 3680-16,0 2 752 0,-1-1 128 0,1-1 64 0,0 1-1984 0,2-3-400 15,-1 2-80-15,3 2-16 0,0-4-768 0,1 3-1040 16,1-3 0-16,1-1 0 0,-1-4 0 15,2 0 0-15,1-1 0 0,-1-7-208 0,1 4-256 0,-1-5 176 16,-1-1 32-16,0-2 16 31,1 1-528-31,-3-5-96 0,1 0-32 0,-3-7 32 0,0 1-384 0,-1-5-80 0</inkml:trace>
  <inkml:trace contextRef="#ctx0" brushRef="#br3" timeOffset="97718.79">11766 15638 43311 0,'1'10'3840'0,"0"-7"-3072"0,0 0-608 0,1-1-160 0,0-2 832 16,1-2 144-16,2 2 32 0,2-4 0 15,5 2-2224-15,9-4-432 0,8-1-80 0</inkml:trace>
  <inkml:trace contextRef="#ctx0" brushRef="#br3" timeOffset="98141.33">12216 16267 35935 0,'-4'31'3200'0,"0"-15"-2560"0,2 0-512 0,1-7-128 15,1-8 2784-15,1-1 544 0,0 3 96 0,3-3 32 16,2 1-3152-16,4-1-624 0,5-1-128 0,2-8-32 31,2 2-1008-31,-2-6-208 0,2-2-32 0,-3-1-16 16,-2 0 768-16,-1 0 144 0,-4 0 48 0,-2-2 0 0,0-1 1472 0,-2-1 288 0,0 2 64 0,0-5 16 15,0 1-224-15,-1 0-32 0,0 0-16 0,1 1 0 16,-2 3-432-16,1 3-96 0,0 6 0 0,-1 0-16 16,1 5-240-16,0 0-128 0,1 4 128 0,1 0-208 15,-1 0 208-15,1 2 0 0,3 3 0 0,1 1 0 0,3 1-224 16,1 3 0-16,1 3 0 0,-1 1 0 0,3 4 224 16,-3 3-176-16,2 5 176 0,1 2-160 0,-1 3 160 15,1 4 224-15,0 1-48 0,1-2-16 0,-1 0 272 0,-1-5 48 16,1-2 16-16,-2-1 0 0,0-1-192 0,-1-3-48 15,-3-2 0-15,-3-4 0 16,0-1-752-16,-3-3-144 0,-2-2-48 0,-1 0-12768 16,-2-4-2560-16</inkml:trace>
  <inkml:trace contextRef="#ctx0" brushRef="#br3" timeOffset="98673.74">12185 15117 33167 0,'-2'11'2944'0,"-1"-7"-2352"0,1 2-464 0,2-5-128 0,0 1 2304 0,1-1 448 0,1 1 96 0,2 0 16 0,2 4-2720 0,7 3-528 0,3 4-128 0,3 4 0 16,4 3-464-16,3-1-96 0,1 7-16 0,2-2 0 0,2 5 832 0,2 3 256 0,0 0 0 0,0 5-160 15,2-1 864-15,-2 4 192 0,-1-2 16 0,-2-1 16 16,0-1-96-16,-2-1 0 0,-1 2-16 0,4-1 0 16,0 4-48-16,1-2 0 15,2-3 0-15,0 2 0 0,5 3-320 0,-2 3-64 0,2-2 0 0,0 4-16 16,2-1-112-16,-4-1-32 0,-3-1 0 0,-3-1 0 16,-2-2-224-16,-6-1 0 0,-2-1 0 0,-6 0 0 0,-4-1 256 15,-6 1 0-15,-2-1 0 0,-3-1 0 0,-7 2 0 0,-2-5 16 16,-6-1 0-16,-4-3 0 0,-2-2-272 0,-2-1 128 15,-1-5-128-15,-2-1 0 0,0-1-144 0,-1-2-144 16,-1-6-32-16,-3-4 0 16,-2-2-320-16,-2-6-80 0,-4-4-16 0,0-5 0 15,-5-2-608-15,-3-10-112 0</inkml:trace>
  <inkml:trace contextRef="#ctx0" brushRef="#br3" timeOffset="100516.45">13577 15863 42383 0,'-5'-1'3776'0,"2"-2"-3024"0,1 1-608 0,4 0-144 15,-1 0-192-15,0-2-80 0,0-2-16 0,-1-3 0 0,3-3-4448 0,1-2-880 0,3 5-176 0,0 0-32 0,2 3 4160 0,1 5 848 0,2 1 176 0,2 1 16 0,0 2 4896 0,3 2 976 0,1-1 192 0,3-1 32 16,4 0-3168-16,2 0-640 16,7 0-128-16,2-3-32 0,1 2-720 0,-4-2-144 0,-3-2-16 0,4 2-16 15,7-2-288-15,2-2-64 0,0 1-16 0,-4-4 0 31,-1-1-560-31,-3 0-128 0,-3 0 0 0,-1-1-16 0,-2 2-576 16,-6-2-112-16,-3 3-32 0,-3 2 0 0</inkml:trace>
  <inkml:trace contextRef="#ctx0" brushRef="#br3" timeOffset="100985.42">13702 16175 48831 0,'6'9'4352'0,"1"-5"-3488"0,-2-1-688 0,-1-3-176 0,3 0 768 0,4 0 112 0,10 1 16 0,15 1 16 0,14-2-1056 0,12 0-224 0,6-6-32 0,0 0-16 32,-5-1-112-32,-2 0-32 0,-2-1 0 0,-2 1 0 0,-2 4 64 15,-2-3 16-15,-4-1 0 0,-2 4 0 0,-4-3-464 0,-1-1-80 0,-1-1-32 16,6 0-18720-16</inkml:trace>
  <inkml:trace contextRef="#ctx0" brushRef="#br3" timeOffset="102609.9">31897 11139 18431 0,'0'4'1632'0,"0"-4"-1312"0,0 0-320 16,0 0 0-16,1-3-912 0,-1 3-256 0,1-1-48 0,2 1-16 0,-1-2 944 0,3-2 288 0,0 0-128 0,3-1 128 0,-2 2 2048 0,1-4 496 0,2 0 80 0,-2 1 32 0,-1 1 960 0,2-1 192 0,-2 2 32 0,-1-4 16 0,1 2-2064 0,-2 0-432 31,0 0-80-31,-1 0 0 0,-1 0-656 0,-1-1-128 16,-1 1-32-16,-3 0 0 0,0-1-272 0,-4 0-48 0,0 1-16 0,-3 0 0 0,-2-3-128 0,-3 3 0 31,-4-1 0-31,-2 1 0 0,-3-1 144 0,-2 1-144 15,1 0 160-15,-4 0-160 0,-1 2 320 0,-5-4-16 16,-1 1-16-16,-2 1 0 0,-1 0 32 0,0 2 0 16,-3 1 0-16,-3 0 0 0,1 2-128 0,-4-2-32 15,-3 3 0-15,-1-3 0 0,2-2-160 0,-3-1 0 16,-7-1 144-16,-5 2-144 0,-1-1 192 0,-4 0-48 0,2 0 0 16,3 0 0-16,4-3 96 0,1 2 16 0,-1 0 0 15,3-1 0-15,2 2 128 0,3 2 16 0,2 4 16 0,2 0 0 16,2 0-416-16,2 2 128 0,2 0-128 0,1 0 0 15,0 1 128-15,1 1-128 0,0 1 128 0,3 3-128 16,0 3 192-16,2 0-64 0,0 4 0 0,1 1 0 16,2-1 64-16,2 2 0 0,4 2 0 0,1-1 0 15,2 1-192-15,3 3 0 0,3 2 0 0,2 3 0 16,5 2 0-16,2 2 0 0,3 2 0 0,3 0 0 0,6 2 0 16,2 0-144-16,3 2 144 0,5-1 0 0,3 5-176 15,4 0 176-15,3 1-160 0,3 1 160 0,3-1 0 0,-1-1 0 16,2 0-128-16,2-4 128 0,2 4 0 0,4-5 0 15,1 1 0-15,2-5 0 0,-1-1 0 0,2-3 0 16,1 1 0-16,1-1 0 0,1 1 0 0,-1-7 0 16,-2 0 0-16,0-5 0 0,3 1 0 0,2-7 0 15,4 1 128-15,2-3-128 0,1-3 128 0,2-2-128 16,2-4 144-16,-1 0-144 0,-4-4 0 0,4-2 0 16,5-3 0-16,2 2 0 0,0-6 0 0,1 4 0 15,0-3 0-15,-4 1 0 0,-6 3 0 0,-1-5 0 0,-1 1 0 16,-1 0 0-16,-2-2 0 0,0 0 0 0,-3 2 0 0,-1 0 0 15,-3-3 0-15,0 1 0 16,-1-1 0-16,0 2 0 0,-2-3 0 0,-1 0 0 0,3-2 0 0,0 2 0 16,-1 0 128-16,-1 0-128 0,-1 0 0 0,0-3 144 15,-2 0-144-15,-1 0 0 0,-4 1 0 0,-1-2 0 16,-6 1 0-16,-3 1 0 0,-1-2 0 0,-3 1 0 16,-2 3 0-16,-1-5 0 0,-1 1 0 0,-2-1 0 15,-2-1 240-15,-1 0 16 0,-3 0 0 0,-2-1 0 16,-3 1-256-16,-4 2 176 0,-2-1-176 0,-4 2 160 0,-4 0-160 15,-4-1 0-15,-4-1 0 0,-3 1 0 0,-3 2 0 16,-4-2 0-16,-3 2 128 0,-3 1-128 0,-3 3 0 16,-7-2 0-16,-5-1 0 0,-6 3 0 0,-1 0 0 0,-3-1 0 15,-1-1 0-15,0 3 0 0,6-2 240 0,-1 1-48 16,-2-1 0-16,2 2 0 16,0-3 16-16,2 3 0 0,3-2 0 0,3 3 0 0,3-2-208 0,3-2 0 15,5 0 0-15,3-2 0 16,1-1-640-16,4-3-80 0,5-3-16 15,8-7-22720-15</inkml:trace>
  <inkml:trace contextRef="#ctx0" brushRef="#br3" timeOffset="104594.12">15553 15515 10127 0,'-2'-1'896'0,"1"-1"-704"0,-1-1-192 16,2 3 0-16,2 0 1696 0,-2-1 304 0,0-1 64 0,0-2 16 0,1 0 288 0,1-2 64 0,2 1 16 0,-1-1 0 0,0 1-64 0,1 0-16 0,0 1 0 0,-3 0 0 0,0 2-1040 0,0-2-224 0,-1 2-32 0,-1-2-16 0,-1 0-624 0,-2 2-128 16,0 2-32-16,-2 0 0 0,0 0-272 0,-2 0 0 15,1 0 0-15,0 2-144 0,-2 2 144 0,0 0 0 16,1 2 0-16,-2 0 0 0,1-2 0 0,0 1 0 16,2 0 0-16,-2 0 128 0,4-2 192 0,-1 1 64 15,1 1 0-15,-1 0 0 0,0 1-48 0,0 3 0 16,0 0 0-16,1-3 0 0,0 4-144 0,0 0-48 15,0-1 0-15,0 4 0 0,0-1-16 0,-1 0 0 16,1-2 0-16,0 3 0 0,-1 0-128 0,-2 3 0 0,1 2 0 16,-2 2 0-16,-1-1 0 0,-1 6 0 0,0 0 0 0,0 0 0 15,1-2 0-15,-1 4 0 0,-2-1 0 0,2 5-176 16,3-11 176-16,-2 2 0 0,1 7 0 0,0-1 0 16,2-2 0-16,1 1 0 0,1-1 0 0,2-1 0 15,1 1 0-15,1-1-160 0,2-3 160 16,0 0 0-16,3-3-176 0,0-1 176 0,2-2-160 0,0-2 160 15,4-2 0-15,0-2-144 0,2-1 144 0,2-5 0 16,-1-1 0-16,3 0 0 0,2-3 0 0,0 0 0 16,1 2 0-16,1-4 0 0,1-1 0 0,2 0 0 15,2-4 0-15,1 1 144 0,1-1-144 0,0-4 160 0,0-1-160 16,-1-4 0-16,0 2 0 0,-1-5 128 0,-3-1-128 16,-2-1 0-16,-4 4 0 0,-1-2 0 0,-1-3 208 0,-4 0-32 15,-3 0-16-15,-1-1 0 0,-2-1 64 0,-3 1 16 16,0 1 0-16,-2-5 0 0,-3-3-80 0,1-1-16 15,-2 3 0-15,-1-1 0 0,-2-3-144 0,-2-2 192 16,0-4-192-16,2 6 192 0,-2 0-192 0,-1 4 0 16,2 5 0-16,-1 1 0 0,1 4-272 0,0-3 64 15,0 3 16-15,-1 2 0 0,1 4-48 0,-1 1 0 16,-2 0 0-16,1 2 0 0,0 3-112 0,-1 0-32 16,-1 2 0-16,0 1 0 15,1 2-208-15,-2 1-48 0,-5 4-16 0,-1 0-17440 0</inkml:trace>
  <inkml:trace contextRef="#ctx0" brushRef="#br3" timeOffset="104938.43">15965 16119 50687 0,'0'22'2240'0,"-2"-10"464"0,-1-2-2160 15,2-5-544-15,0-1 0 0,1-4 0 0,0 0 288 0,-2 0-48 0,1 3-16 0,0-2 0 0,0 1-1904 0,0-2-384 0,1 0-80 0,0 0-16 0,0 0-656 0,0 0-144 0,0 0-32 0,1 20 0 16,-1-11-1552-16,-3 3-320 0</inkml:trace>
  <inkml:trace contextRef="#ctx0" brushRef="#br3" timeOffset="105480.49">16519 15534 21183 0,'-1'-3'1888'0,"0"0"-1504"0,-2-1-384 0,2 0 0 16,1 2 2608-16,0 2 448 0,0-4 80 0,0 2 32 16,1-4-2432-16,-1-2-480 0,0 2-112 15,-1 1-16-15,0 4-464 16,-3 1-112-16,0 3 0 0,-3 4-16 0,-3 5 720 0,-4 4 128 0,-3 3 48 0,-2 3 0 15,-3 4 800-15,-1-1 176 0,-2 3 16 0,1 2 16 0,1 1-432 16,1 0-96-16,2 1-16 0,1 2 0 0,7 1-416 16,2 1-96-16,5-2 0 0,4 0-16 0,3-6-368 15,5 1 144-15,4-1-144 0,2-2 0 0,3-1 0 0,2-5 0 16,3-2-240-16,0-4 80 0,0 1-48 0,0-6-16 16,1 0 0-16,0-5 0 0,-1 0 224 0,0-2-176 15,-1-4 176-15,1 0-160 0,-1-3-16 0,1-2 0 16,0-3 0-16,0-2 0 0,-2-1-16 0,-1-3 0 15,1 0 0-15,-2-5 0 0,-1 1 0 0,-1-2 0 16,-1 0 0-16,-3-3 0 0,-3-1 192 0,-2-2 0 16,-1-2-144-16,-2-3 144 0,-3-1 320 0,-3-2 128 15,1-2 16-15,-4-2 16 0,0 2-176 0,-3 4-48 0,-1 1 0 16,-1 7 0-16,1 4-128 0,-2 1-128 0,-3 1 192 0,-4 2-192 16,2 2 160-16,-2 1-160 0,2 3 128 0,-3 4-128 15,2-1-176-15,-2 6-112 0,0 3-32 0,-1 2-12016 16,1 3-2400-16</inkml:trace>
  <inkml:trace contextRef="#ctx0" brushRef="#br3" timeOffset="105971.22">17088 15461 46079 0,'2'14'2048'15,"-2"-3"400"-15,-1-4-1952 0,0-1-496 0,0-2 0 0,-1-3 0 0,1 3 384 0,-1 2-32 0,-1 2 0 0,-2 3 0 0,-1 2-1056 0,1 0-192 0,-2 3-64 0,1-4 0 16,-1 2 160-16,0 1 32 0,1 1 0 0,-3 0 0 0,2 0 512 0,-2 2 96 0,0-3 32 0,2-1 0 0,0-2 320 0,-1 1 80 0,2-4 16 15,1 0 0-15,3-5 16 0,0-1 0 0,2 0 0 0,0-6 0 16,2 3-304-16,0-3 160 0,2-1-160 0,2 2 128 16,3-5-128-16,2 4 128 0,1-2-128 0,4 1 128 15,3 0-128-15,0-2 0 0,4 2-192 0,-3 2 192 16,-4 2-256-16,3-3 80 0,5 2 16 0,-1 5 0 16,2 2-176-16,-1 2-48 15,-3 3 0-15,-3-1 0 0,-1 3 256 0,-2 2 128 16,-2-3-160-16,-2 2 160 0,-3-2 0 0,-1 3 192 0,-2-1-16 0,-2-2 0 0,1 1-16 15,-2-4 0-15,2 4 0 0,-1-3 0 0,-1 0-160 16,1 1 0-16,-1 2 144 0,1 0-144 16,-2 0 0-16,-1 0 128 0,0-1-128 0,-3-2 0 0,1 0 0 0,-4 1 128 15,-1-1-128-15,-1 0 0 0,-2-2 0 0,-1 2 0 16,-3-2-192-16,-2 0 64 0,0 1-128 0,-3 1-32 16,-3-3 0-16,-5-1 0 15,-1-1-1088-15,0-1-224 0,0-4-32 0,1-2-14880 16</inkml:trace>
  <inkml:trace contextRef="#ctx0" brushRef="#br3" timeOffset="106185.4">17062 15455 46991 0,'7'6'4176'0,"0"0"-3344"0,-3-3-656 0,1-6-176 15,2 3 1424-15,4-2 256 16,11 2 48-16,14-2 16 16,16 0-1872-16,11-8-384 0,5-6-80 0,-1-3-16 15,-3-2-592-15,-3-1-112 0,-2-1-32 0,-1-2 0 16,-2-1-176-16,-6-1-32 0,-3-2-16 0,-5 0-17424 0</inkml:trace>
  <inkml:trace contextRef="#ctx0" brushRef="#br3" timeOffset="108988.04">15710 9692 42383 0,'-3'-1'3776'0,"1"1"-3024"0,2-2-608 0,0 2-144 0,0 0 0 0,0-3 0 0,-1 2 0 0,-1-2 128 0,-1 0-384 0,0-1-64 0,-1-2-32 0,0 1 0 0,0 1-32 0,-1 0-16 0,1 2 0 0,-4 2 0 0,-2 2 96 0,-2 2 32 15,-1 5 0-15,-4 2 0 0,-3 6 272 0,-2 3 0 16,-4 5 0-16,-2 3 0 0,-1 2 192 0,2 3-16 0,-1 2 0 15,0 1 0-15,2 2 64 0,0 7 16 16,2 4 0-16,3 2 0 0,2 3-256 0,4 2 0 16,5-2 0-16,6-3 0 0,4-8-144 0,2-3 144 0,4-3 0 0,3-5-144 15,3-1 16-15,3-6 0 0,1-3 0 0,6-5 0 16,1 1-160-16,3-9-32 0,1 1 0 0,-1-7 0 16,0-3 320-16,-2-5 0 0,2-3 128 0,2-6-128 15,0-5 192-15,1-1-64 0,0-6-128 0,0-2 192 16,-1-3-192-16,-1-4 0 0,-1-3 128 0,-2-3-128 15,-2-1 0-15,-3-5 0 16,-5 3 0-16,0-3 0 0,-3 2 304 0,-2-2 16 0,-1-6 0 0,-1 2 0 0,-1 3-160 16,-2-1-32-16,-2 3 0 0,-2 0 0 15,-2 4 0-15,-3 7-128 0,-3 0 192 0,-2 7-64 16,0 6 192-16,-6 0 48 0,-2 6 0 0,-6 0 0 16,0 6-176-16,-2 4-16 15,0 3-16-15,0 3 0 16,-2 3-608-16,2 0-128 0,3 3-32 0,1 2-11840 0,3 1-2368 0</inkml:trace>
  <inkml:trace contextRef="#ctx0" brushRef="#br3" timeOffset="109351.59">16088 10377 2751 0,'3'23'256'0,"-4"-11"-256"15,-3-2 0-15,2-4 0 0,2-3 12544 0,1 0 2448 0,0-2 496 0,2 4 112 0,0 5-12496 0,4-1-2496 0,1-2-608 0,2 2 0 0,3-5-2048 0,-2-2-512 0,1-4-112 16,-1-2-20816-16</inkml:trace>
  <inkml:trace contextRef="#ctx0" brushRef="#br3" timeOffset="111035.43">16748 9504 41471 0,'-4'6'3680'0,"2"2"-2944"0,2 1-592 0,2-3-144 0,1 1 256 0,0 6 32 16,2 5 0-16,4 17 0 0,5 13 256 0,2 13 48 0,3 4 16 0,1-2 0 0,0 6 96 0,-1 1 0 0,-1 0 16 0,-2 3 0 0,-1 3-272 0,-3-10-48 0,-4-5-16 16,-3-5 0-16,-2-5-384 0,-1-4-272 0,-1-2 32 0,-1-5-21168 0</inkml:trace>
  <inkml:trace contextRef="#ctx0" brushRef="#br2" timeOffset="142858.75">12714 7766 24879 0,'-1'1'2208'0,"0"1"-1760"0,1-2-448 0,1 0 0 0,0 2 1952 0,0-2 304 0,2 1 64 0,2 3 16 0,4-4-608 0,4 0-128 0,6 0-32 0,3-3 0 0,3 1-912 0,3-3-176 0,5 0-32 0,3-3-16 15,3-2-224-15,0 2-32 0,3-5-16 0,2 6 0 0,0-2-160 16,-2 3 0-16,-5-4 0 0,-1 4 128 0,-1 0-128 0,-2 2 0 16,0-2 0-16,-3 3 0 0,-1 0 0 0,-3-1-224 15,-3 4 80-15,-4-2 16 16,-2 4-960-16,-2-2-192 15,-2 4-48-15,0-1-15424 0</inkml:trace>
  <inkml:trace contextRef="#ctx0" brushRef="#br2" timeOffset="143252.67">12780 8013 22111 0,'-3'2'1968'0,"1"2"-1584"16,1-4-384-16,1 3 0 0,1-3 1920 16,0 1 320-16,0 1 48 0,1 5 16 0,-1-1-64 0,4 0-16 15,1 0 0-15,3-1 0 0,2 0-1024 0,4-5-208 16,4 0-32-16,4-6-16 0,4 2-240 0,6-5-32 16,9-3-16-16,6-2 0 15,7-3-208-15,0 0-64 0,0 1 0 0,1-3 0 0,-1 1-384 0,2-2-320 16,2 1 48-16,2 1-13088 15,2-2-2608-15</inkml:trace>
  <inkml:trace contextRef="#ctx0" brushRef="#br2" timeOffset="145286.15">15287 6266 20271 0,'-1'2'1792'0,"-1"-2"-1424"0,-1 0-368 0,2 0 0 15,2 0 2304-15,1 0 384 0,-2 0 64 0,1 0 32 0,1 0-2208 0,2-2-448 0,1 0-128 0,-5 2 0 0,0 0-352 0,0 0-112 0,21-9-32 0,-17 6 0 0,-2-1-944 0,1 4-192 16,-3-2-32-16,0 2-16 0,-3-3 336 0,1 3 80 0,-2 0 16 0,-1 0 0 15,0 3 1248-15,0-3 0 0,1 0 176 0,1 0 0 0,-1-3 1616 0,1 2 336 16,1-1 64-16,2-2 16 16,-1 2 224-16,1-2 64 0,2 0 0 0,-1 2 0 0,3-2-1168 0,0-1-240 15,0 1-32-15,1 1-16 0,-2-1-720 0,1 1-128 16,1 1-48-16,0 1 0 0,-1-2-144 0,-1 1 0 16,2 0 144-16,-2 2-144 0,-1 0 192 0,-1 0-16 15,1 0-16-15,-2 0 0 0,-2 0 0 0,1 0 0 0,0 0 0 16,0 0 0-16,-2 0 80 0,1 0 16 0,-1 0 0 0,3 0 0 15,0 0-256-15,0 0 128 16,0 0-128-16,0 0 0 0,-17-11 0 0,15 10 0 0,-2-3 0 0,-1 2 0 16,2 2 0-16,-2 0 0 15,0 0 0-15,-2 0 0 0,0 1 0 0,-2 4 0 0,-1-1 0 0,-2 0 0 16,-2 4 128-16,-1-2-128 0,-2 4 0 0,0-1 0 16,-2-2 0-16,1 2 0 0,1 1 0 0,-2-1 0 15,-1 2 128-15,-2 0-128 0,1 1 0 0,0-1 0 0,3 0 0 16,0 1 0-1,-3 2 0-15,0 2 0 0,1 3 0 0,-1 3 0 0,-4 4 0 0,2 5 0 0,3-2 0 0,3-1 0 16,2 2 0-16,5-2 0 0,4-1 0 0,3-2 0 16,4 4 0-16,2-6 0 0,2 2 0 0,2-3 0 15,4-2 0-15,1-2 0 0,0 1 0 0,2-7 0 16,-2 1 0-16,3-3 0 16,1-2 128-16,1 0-128 0,0-2 176 0,4 0-176 0,2-4 176 0,1 2-176 15,2 0 160-15,0-4-160 16,4 0 208-16,0-1-48 0,1-2-16 0,0-1 0 15,-2-2-144-15,1-5 0 0,0 0 144 0,-2-1-144 0,-2-1 0 0,-1-2 128 0,-1-1-128 16,0-2 0-16,-1 0 128 0,-2 0-128 16,-1-4 160-16,-1-1-160 0,-4 1 128 0,-2-3-128 15,-2-1 0-15,-3 2 0 0,-3-2 0 0,-4 1 0 16,-2-1 0-16,-5-1 0 0,-3 2 0 0,-3 2 0 0,-5 0 0 0,0 1 0 16,0 4-208-16,-4 1-48 15,-3-1 0-15,-2 2 0 0,0 0 256 0,-1 1-144 0,-1 5 144 0,-1 0-128 16,1 0 128-16,-1 4 0 0,3 1 0 0,2 4 0 15,3-2 0-15,0 3-128 0,1 0 128 0,1 3-128 16,3-2-144-16,1 4-32 16,2-1 0-16,2 2-12192 0,2 0-2448 0</inkml:trace>
  <inkml:trace contextRef="#ctx0" brushRef="#br2" timeOffset="145776.51">15858 6685 43311 0,'-2'4'3840'0,"2"-2"-3072"16,3-1-608-16,-2 2-160 0,1-1 0 0,1-1 0 0,-1 4 144 0,2 3-144 0,2 0-192 0,-1 2-128 0,-1 0 0 0,-2-1-16 0,0 1-368 0,-2-4-64 0,0 0 0 0,-4 0-16 16,2-2-912-16,-3 0-176 0,0 1-48 0,0-4-13696 0</inkml:trace>
  <inkml:trace contextRef="#ctx0" brushRef="#br2" timeOffset="146141.54">16288 6097 14735 0,'-3'-2'1312'0,"1"1"-1056"16,-2-3-256-16,3 4 0 0,1-2 5680 0,0 2 1072 16,0 0 224-16,1 0 32 0,0-3-5296 0,1 2-1072 0,0-2-192 15,-2 3-64-15,0 0-384 0,0 0 0 0,15 16 0 0,-10-6 0 16,2 6-128-16,0 3 128 0,-1 6 0 0,0 6 0 16,-1 1 0-16,0 2 128 0,-2 5 0 0,-1-2 0 15,-1 2 0-15,-1 1 0 0,-1-2 0 0,-1 1 0 16,0-2-128-16,0 1 0 15,-1-3 144-15,3-3-144 0,-1 3 0 0,1-7-192 0,1 0 32 0,0-3-12256 16,1 1-2432-16</inkml:trace>
  <inkml:trace contextRef="#ctx0" brushRef="#br2" timeOffset="146917.34">13804 7476 35007 0,'-9'3'3120'0,"3"-1"-2496"0,3-2-496 0,5 0-128 16,0 0 1104-16,0 0 208 0,2 0 32 0,1-2 16 0,4 2-1360 0,4-4-512 0,11-1 0 0,9-2 16 0,9-3 496 0,8-3 0 0,5 4-128 0,9-6 128 0,7 1 0 0,7-1 128 15,7-3 0-15,7 4-128 0,9 2 448 0,6-3 0 16,0 4-16-16,2-4 0 0,4 3-48 16,3 2 0-16,5-4 0 0,3-1 0 0,1 2 64 0,-1-2 0 15,5 1 0-15,-2-1 0 0,2-1-80 0,-2 1-16 16,1 2 0-16,10-6 0 0,12 3-144 0,-8 0-16 15,-29 6-16-15,9-1 0 0,12 0-176 0,0 2 0 16,-4-1 0-16,-1 2 0 0,-2 0 0 0,-4 0 0 0,-8-1-192 16,-8 2 192-1,-5 0-1024-15,-7 1-96 0</inkml:trace>
  <inkml:trace contextRef="#ctx0" brushRef="#br3" timeOffset="152139.43">14956 7665 19343 0,'0'-9'1728'0,"0"2"-1392"0,0 4-336 15,0 3 0-15,0 0 1488 0,0 0 240 0,0-5 32 0,-2 1 16 0,0-3-112 0,-1 0 0 0,-4 3-16 0,1 2 0 0,-4 2-176 0,-1 0-48 0,-2 6 0 0,-3 1 0 0,-2 3-656 16,-4 2-128-16,-1 4-16 0,-5 0-16 0,1 4-416 0,-4 5-192 0,-3 3 160 0,-1 3-160 0,2-3 0 0,0-2 0 0,5-3 0 0,2-1 0 16,5-1 0-16,2-1 0 0,3 2 144 0,4 3-144 15,1 3 352-15,2-2-16 0,2 2 0 0,2 5 0 16,2 4-336-16,5 0 144 0,4 1-144 0,2 1 0 16,6-5 0-16,3-4 0 0,3-3 0 0,4-5 0 15,0-3-208-15,4-3-112 0,-1-4 0 0,1-4-16 16,1 0 0-16,0-4 0 0,1-1 0 0,-3-6 0 15,-1-1 336-15,-1 1 0 0,1-6 160 0,-1-3-160 16,-1-2 464-16,1-5-16 0,-1 1 0 0,-2-4 0 0,0-3-256 16,-3-4-48-16,-2 1-16 0,-1-4 0 15,-1 0-128-15,-2-5 0 0,-3 4 0 0,0-4 0 0,-2-5 0 0,-2-2 0 16,-1 1 0-16,-3 0 0 0,0 3 0 0,-4-1 0 16,1 3 0-16,-3 3 0 0,-1 4 0 0,-1 3 0 15,-1 4 0-15,-2 3 0 0,2 3 0 0,-2 4 192 16,-1 2-192-16,2 3 192 0,-1 3-192 0,-2 2 0 15,0 3 0-15,-2 1 0 16,0 3-1088-16,0 1-160 0,2-1-32 0,2 3 0 16,2 0-1200-16,2 0-240 0</inkml:trace>
  <inkml:trace contextRef="#ctx0" brushRef="#br3" timeOffset="152485.54">15402 8300 47919 0,'-3'1'4256'0,"-2"2"-3408"0,1-2-672 0,3-1-176 0,2 1 128 0,-1 3-128 0,-2-1 192 15,-2 4-64-15,0 1-1504 0,-1 2-304 0,-1 0-64 0,-4 4-11520 0,2 1-2304 0</inkml:trace>
  <inkml:trace contextRef="#ctx0" brushRef="#br3" timeOffset="152825">15909 7473 43311 0,'-2'-3'3840'0,"0"2"-3072"16,0 1-608-16,2 1-160 15,0 2-208-15,0-1-80 0,-1 2-16 0,0 4 0 16,-2 4 304-16,0 6 0 0,-2 7 0 15,-1 6 0-15,-2 1 0 0,1 6 0 0,-1 3-128 16,2 0 128-16,-1 3 0 0,2-2 0 0,0-2 0 0,0-2 0 16,1 1 0-16,0-5 0 0,1 1 0 0,-2-3 144 15,1-1-144-15,0-3 128 0,1 1-128 0,-4-3 128 16,2-4-128-16,1-1 0 0,-3-4 0 0,4-2 0 16,-1-5-576-1,3-4-32-15</inkml:trace>
  <inkml:trace contextRef="#ctx0" brushRef="#br3" timeOffset="153202.66">16540 7526 43311 0,'-5'13'1920'0,"0"-4"384"0,0 1-1840 0,2-4-464 0,3 0 0 0,0 0 0 16,1 1 0-16,-1 3 0 0,0 6 0 0,-1 6 0 0,1 5-192 0,-2 2-64 0,1 0-32 0,0 2 0 0,-2-2 0 0,0-1 0 0,-1 0 0 0,-1 1 0 0,0-4-32 0,-1 1 0 15,0-2 0-15,-2 0 0 0,2 1 320 0,-3-3 0 16,1 0 0-16,-1-1 0 0,0-1-176 0,2-4 32 16,-2-1 0-16,3-2-11632 15,1-4-2336-15</inkml:trace>
  <inkml:trace contextRef="#ctx0" brushRef="#br3" timeOffset="153425.29">16262 7940 47919 0,'0'0'2112'0,"1"-2"448"0,3 0-2048 0,2 2-512 16,3-2 0-16,-1-1 0 0,5 0 0 0,5-1 0 0,12-2 0 15,11-4 0-15,8-3-144 0,3-1-96 0,-2 1-16 0,-2 1 0 32,-2 1-640-32,-4-2-128 0,-3 1-16 0,-3 2-16 0,-3-2 352 0,-2-1 80 15,-1 4 16-15,-2 0 0 16,-2 1-1184-16,-1 2-224 0,-3 0-48 0,-2 2-14064 0</inkml:trace>
  <inkml:trace contextRef="#ctx0" brushRef="#br3" timeOffset="154169.56">17665 7463 39615 0,'-8'2'3520'0,"2"2"-2816"0,1-3-560 0,2 2-144 15,-1 0 240-15,-1 2 16 0,-4 3 0 0,-9 4 0 0,-5 7-576 0,-6 3-128 0,-2 6 0 0,-1 1-16 0,0 2-448 0,1-2-96 0,0 6-16 0,2-3 0 0,0 1 560 0,4 2 96 0,3-5 32 0,2 1 0 16,4-3 1056-16,3-3 224 0,2-2 32 0,3-2 16 15,4-5-512-15,4 1-96 0,4-5-32 0,2-2 0 16,3-2-224-16,2-1-128 0,4-4 128 0,4-1-128 16,2-2 0-16,5-4 0 0,2 0 0 0,4-4 0 0,0-2 0 15,-1 0-128-15,1-3 0 0,0 0 0 16,2-5-400-16,-3 1-80 0,-2-1-16 16,-3-1 0-16,-2 0 320 0,-4 0 64 0,-3-2 16 0,-2-3 0 0,-4 2 224 15,-2-5 0-15,-3 3 144 0,-1-1-144 0,-4 1 784 0,-1-1 64 16,-2 3 16-16,-2-2 0 0,-2-3-224 0,-4-1-32 15,-3 2-16-15,-1-3 0 0,-3 3-320 0,-1 2-64 16,-1 1-16-16,-2 1 0 0,2 6-192 0,-1 1 144 16,0 8-144-16,0 0 128 15,2 5-448-15,0 0-112 0,2 2-16 0,1 2-11712 16,3-2-2368-16</inkml:trace>
  <inkml:trace contextRef="#ctx0" brushRef="#br3" timeOffset="154656.97">17987 8051 50687 0,'-6'6'4496'0,"1"-3"-3600"0,2 1-704 0,3-4-192 0,2 2-240 0,-1-1-80 0,-1 4 0 0,-3 2-16 0,2 2-912 0,0 1-176 0,1 0-48 0,1 0 0 0,3-1 256 0,-1-3 64 0,2 0 0 0,2 0-17344 15</inkml:trace>
  <inkml:trace contextRef="#ctx0" brushRef="#br3" timeOffset="155162.57">18442 7432 41471 0,'-15'8'1840'0,"5"0"368"0,0 1-1760 0,4-2-448 0,2 2 0 0,2-6 0 16,-2 6 0-16,-3 3-176 0,-6 11 16 0,-3 5 0 15,-2 7-544-15,-1 1-128 0,2-3 0 0,5 2-16 32,3-7-768-32,2 2-160 0,3-6-16 0,3 1-16 0,2-3 1168 0,1 1 256 0,3-7 32 0,1 0 16 0,2-1 1280 0,2-2 256 15,1 0 48-15,1-4 16 0,3 0-432 0,1-5-96 16,1-2-16-16,2-2 0 0,1-2-720 0,0-4 0 15,2-3 0-15,-1-1 0 16,-1 0-784-16,-1-5-112 0,0-1 0 0,-3-1-16 16,0-2 432-16,-2-3 96 0,-2-3 0 0,-3-1 16 15,-1-2 752-15,0 0 128 0,-2-3 48 0,-4 2 0 16,1 3 208-16,-3 2 32 0,-3-2 16 0,-1 1 0 0,-3 4-160 0,-1 3-16 0,-2 2-16 16,-1 4 0-16,-2 0-128 0,2 6-32 0,-1-1 0 0,-2 4 0 15,3 0-336-15,-1 1-128 0,1 2 0 0,-3 0 0 31,0 2-320-31,1 1-176 0,-2 0-16 0,0 1-16 16,1 1-32-16,1 0 0 0,1 0 0 0,0 1 0 16,4-2-560-16,0-1-112 0,3 0-32 0,2-1-14144 15</inkml:trace>
  <inkml:trace contextRef="#ctx0" brushRef="#br3" timeOffset="155655.38">19037 7273 40543 0,'-3'7'1792'0,"0"-4"384"0,-1 2-1744 0,0-1-432 0,2-1 0 0,0 0 0 0,-1 1-256 0,-3 5-128 0,-4 0-16 0,-4 8-16 0,-2-3-2416 0,-1 6-496 0,-2-4-80 0,2 0-32 16,-1 0 576-16,1 0 112 0,1-1 32 0,2-2 0 0,2-1 3872 0,0-2 768 0,1 0 144 0,-1 0 48 16,4-2 1024-16,-1-1 224 0,4-1 32 0,0-3 16 15,2 0-2000-15,1-2-416 0,1-1-80 0,1 3-16 16,0-3-752-16,1-3-144 0,1 3 0 0,0-1 0 31,1 1-896-31,0 0-80 0,1 0-32 0,-4 0 0 0,0 0 336 16,22 1 64-16,-12 2 16 0,2-3 0 0,3 2 592 0,1-2 0 0,2 1 0 0,0-1 0 15,2 3 0-15,1-3 0 0,0 2 0 0,3 0 0 16,4 1 0-16,-1 3 0 0,-3 1 0 0,-3 1 0 0,-2 0 0 16,-1 0 0-16,-1 1 0 0,-3 1 0 0,-1 0 0 0,0 2 0 15,-2-2 0-15,-3 2 0 0,0 1 256 0,-1-1 80 16,-3 1 16-16,-2 0 0 0,0-1 288 0,-4 1 48 16,0 3 16-16,-3-2 0 0,-1 4-384 0,-3-2-64 15,-1 0 0-15,-1 2-16 0,-2-2-240 16,-1-3 144-16,-1 2-144 0,0-1 128 0,-1-2-320 0,-1 0-64 15,-3-2 0-15,0 3-16 16,2-5-480-16,-3 0-80 0,0-2-32 0,-1-2 0 16,-1-2-432-16,2-2-96 0,-1-4-16 0,2-2-12720 0</inkml:trace>
  <inkml:trace contextRef="#ctx0" brushRef="#br3" timeOffset="155875.29">19000 7282 50687 0,'0'-2'2240'15,"0"-1"464"-15,1-1-2160 0,1 1-544 0,3 0 0 0,3 2 0 0,2-1 480 0,4-5-16 0,10 1 0 0,9-6 0 0,9-2-608 0,8-1-128 0,2-1-32 0,1-2 0 0,-1 2-1104 0,-1 0-240 0,0 0-32 16,1-3-19408-16</inkml:trace>
  <inkml:trace contextRef="#ctx0" brushRef="#br2" timeOffset="161068.73">13708 13432 40543 0,'-6'6'3600'0,"0"-4"-2880"0,2 2-576 0,2-4-144 0,2 0 1104 0,-1 0 192 0,-2 3 48 0,1-2 0 0,-1 1-1072 0,3-2-272 0,4 0 0 0,3-2 0 16,4-2-288-16,2 0-160 0,-1 2-16 0,3-2-16 0,4-2 160 0,4 2 16 0,3 2 16 0,1-2 0 15,2 2 288-15,3-2 0 0,2 1 0 0,1 0 0 16,1-2 256-16,-6 1 0 16,-2 0 0-16,4-4 0 0,4 4-128 0,1-6-128 15,-1 1 176-15,-4 0-176 0,-3 1 0 0,-2-3 0 0,-1 4-192 0,-3-2 48 16,0 2-944-16,-4-2-192 16</inkml:trace>
  <inkml:trace contextRef="#ctx0" brushRef="#br2" timeOffset="161427.96">13600 13729 41295 0,'-5'3'896'0,"0"2"192"0,1-1 48 16,2-3 32-16,2 2-928 0,1-3-240 0,1 0 0 0,2 0 0 0,6 0 400 0,6-4 48 0,9 0 0 16,6-4 0-16,6-2-192 0,2-3-16 0,7 1-16 0,5-2 0 15,8-1 160 1,4-1 16-16,4 4 16 0,-5 0 0 0,-4 2-160 0,-5 0-16 0,-4 5-16 0,-4 1 0 15,-4 3 32-15,-2 1 0 16,0 4 0-16,-5-3 0 0,0 4-112 0,-7-1-16 16,-6-2 0-16,1 2 0 15,-1-2-688-15,0 2-144 0,-3 0-16 0,0 2-19616 16</inkml:trace>
  <inkml:trace contextRef="#ctx0" brushRef="#br2" timeOffset="162457.99">15691 12231 17503 0,'3'-7'1552'0,"0"0"-1232"0,-2 4-320 0,-1 0 0 0,0 1 2160 0,1-2 368 0,2-2 80 0,0-4 16 0,1-2-624 0,0-2-112 0,-2 2-32 0,0 3 0 0,-4 3-832 0,0 2-192 0,-1 0-16 0,-2 2-16 0,-1 2-800 0,-2 0-400 0,-2 2 32 0,-3 2 16 16,-1 2 160-16,-1 0 48 15,-3 4 0-15,-1-1 0 0,-1 1 528 0,-2 2 128 0,-3 4 0 0,0 0 16 16,-1 3 16-16,1 1 0 0,1 1 0 0,0-1 0 16,1-1-144-16,2 0-16 15,3 2-16-15,1-1 0 0,0 2-176 0,2-1-16 0,2 1-16 0,6-2 0 16,1-5-160-16,2 1 0 0,4 4 0 0,3 4 0 0,4 5 0 0,3-6 0 15,2-2 0-15,3-2 0 0,4 0 0 0,2-3-224 16,2-4 80-16,1-1 16 0,4 0 128 0,1-1 192 16,0-6-32-16,3-2-16 0,-1 0-16 0,0-4 0 15,0 0 0-15,0-6 0 16,0 0-128-16,-1-5 0 0,-3 1 0 0,-1-2 128 0,-1 2-128 0,-1-4 0 16,0-3 0-16,-3 3 0 15,-3-2 0-15,0-2 0 0,-2 3 0 0,-1-3 0 16,-1-5 192-16,-1 2-64 0,-2 0 0 0,-2-4 0 15,-3-1 64-15,-1-2 16 0,-2-1 0 0,-3-1 0 0,-2-1-208 0,-4 0 0 16,-2 5 0-16,-4 2 0 16,-2 1 0-16,-2 6-192 0,-3 0 48 0,-5 3 0 0,-2 5 144 0,-1 3 0 0,-4 6 0 0,-2 4 0 15,-2 5-128 1,-3 2 128-16,-3 1-128 0,-1 5 128 16,2 1-896-16,-1 0-112 0,3 3-16 0,2-1-10656 0,4 0-2144 0</inkml:trace>
  <inkml:trace contextRef="#ctx0" brushRef="#br2" timeOffset="163901.69">16392 12518 44223 0,'-4'2'3936'0,"2"2"-3152"0,0-4-624 0,2 0-160 0,0 0 256 0,0 0 0 0,0 0 16 0,3 0 0 0,-3 0-1040 0,1 0-192 0,3 0-64 0,-4 0 0 0,0 0-2144 16,0 0-432-16,21-4-96 0,-15 6-16 0</inkml:trace>
  <inkml:trace contextRef="#ctx0" brushRef="#br2" timeOffset="164841.07">16933 11958 43311 0,'-5'-3'3840'0,"3"3"-3072"0,1 0-608 0,-1 0-160 0,2 0-1184 0,-1 0-272 0,-3 3-48 0,-2-3-16 16,-2 3-528-16,-3 4-96 15,-3 0-32-15,-2 5 0 0,0 3 704 0,-2 1 128 0,0 3 16 0,1 3 16 0,-2 3 1968 0,1 3 400 16,1 1 80-16,1 3 16 15,3-2 960-15,2 3 208 0,1-1 48 0,2-1 0 16,5 1-1440-16,0-1-288 0,3-5-48 0,3-4-16 0,2-2-576 0,2-3 0 16,3-1 0-16,2-3 0 15,2-3-176-15,4-3-48 0,6-1-16 0,2-3 0 16,2-6 240-16,2 2 0 0,0-5 0 0,-2-3-144 16,-1-1 144-16,0-2 0 0,3-2 0 0,-1-3 128 15,-2 0-128-15,-2-2 0 0,-3 1 0 0,-2-2 0 16,-3-2 0-16,-2-1 256 0,-2 0-64 0,-3-1-16 0,-1-3 16 0,-5 1 0 0,-2 0 0 15,-2 2 0-15,-2 1-192 0,-3-1 192 16,-6 1-192-16,-2-1 192 0,1 1-64 16,-6 3-128-16,0 4 192 0,-6 0-64 0,2 4 0 0,-4 2 0 15,-2 1 0-15,-3 6 0 0,2 0-128 16,0 3-256-16,0 3 64 0,2 3 16 16,2 0-992-16,4-1-208 0,4 1-32 0,2 0-16 15,5-1-848-15,3 2-160 0</inkml:trace>
  <inkml:trace contextRef="#ctx0" brushRef="#br2" timeOffset="165343.64">17610 11804 39615 0,'-2'2'3520'0,"2"-1"-2816"0,0-1-560 0,0 0-144 15,2 0 512-15,-1 0 80 0,1 2 16 0,1-2 0 0,1 2-2000 0,-2 3-400 0,-1-2-64 0,-2 3-32 0,-3 7-1168 0,-2-1-224 0,-4 2-48 16,-2 4-16-16,-2 1 1824 0,-4 1 368 16,-2 4 80-16,0-1 16 0,2-1 3616 0,0-2 736 0,1 2 144 0,1-4 16 0,4-1-704 0,2-3-160 15,1-4-32-15,3-1 0 0,2-3-1840 0,2-2-368 16,2-4-80-16,0 0-16 0,2 0-400 0,2-3-96 15,0 2-16-15,1 1 0 16,2 0-416 0,0-2-96-16,1-1 0 0,2 2-16 0,-2-2 400 0,2 3 64 0,1 0 32 0,0 0 0 15,1 0-256-15,-1 3-48 0,1 1-16 0,3-2 0 0,1 2 176 0,0 2 48 16,0 0 0-16,-1 0 0 0,1 1 736 0,-1 2 160 16,0 1 16-16,1-1 16 0,0 1 160 0,-1 0 16 15,1-2 16-15,-1 2 0 0,-2-2-480 0,0 3-112 16,-1-1-16-16,-2 0 0 0,-1 2-128 0,-2-2 0 0,-3 5 0 15,-2-4 0-15,-1 4-256 0,-3-3 0 16,-2 4 16-16,-1-3 0 0,2-1 240 0,-6-1 128 0,-2 6 0 0,-5-1-128 16,-2 3 208-16,-1 1-64 15,-4-4-16-15,1 0 0 0,-1-1-272 0,-2-2-64 16,-1 0-16-16,0-1 0 16,1-3-784-16,-1 1-144 0,-2-3-48 0,-2-2 0 15,2-1-1232-15,2-4-256 0,1 0-64 0,1-4-9280 0</inkml:trace>
  <inkml:trace contextRef="#ctx0" brushRef="#br2" timeOffset="165572.22">17549 11803 44223 0,'3'-2'1968'0,"-2"0"400"16,1 2-1904-16,2 0-464 0,1-2 0 0,0 2 0 0,2-4 400 0,6 2-16 0,6-2 0 0,10-5 0 0,7 0-64 0,1-1-32 0,1 0 0 0,-1-1 0 0,2 1-288 0,-2-3 0 0,-1 3 0 0,-2 1 0 15,-2-1-432-15,-2 1 16 0,1-1 0 0,-4 0 0 16,-1-1-320-16,-2 4-64 0,-3-2-16 0,-3 2-18368 16</inkml:trace>
  <inkml:trace contextRef="#ctx0" brushRef="#br3" timeOffset="168835.22">14811 13330 31327 0,'-1'-3'2784'0,"0"0"-2224"0,1-1-560 0,1 4 0 0,0-2 624 0,1 1 16 16,0-4 0-16,2-3 0 0,1 0-2224 0,1-2-432 0,0 1-96 0,-1 5 0 0,0 1 512 0,-2 0 96 0,-2 6 32 0,0-3 0 0,-1 0 1472 0,1 0 416 0,-1 1 32 0,0 1 0 0,3 1 1264 0,0 1 256 0,2-4 48 0,5 2 16 15,4-2-112-15,4 1 0 0,7 2-16 0,4-6 0 16,4 0-752-16,7-4-128 0,5 4-48 16,11-6 0-16,6-1-640 0,7-2-128 0,4 2-16 15,7 0-16-15,6-2-48 0,8-1 0 16,6 3 0-16,6-4 0 0,-2 0 0 0,5-2 0 15,6-3 0-15,6 1 0 0,6-2 48 0,9-2 0 0,7 0 0 0,1-2 0 0,2 4-176 16,0-5 192 0,1 2-192-16,2 2 192 0,-1 5-192 0,-5-4 0 0,0-2 0 0,-5 3 0 0,-1 9 0 0,-4-4 0 15,-6-5 0-15,-3 3 0 0,-6 0 0 16,-6 4 0-16,-12-2 0 0,-4 2 0 0,-5-3-208 0,-11 5-80 16,-6 0-16-16,-8 4-12112 15,-8 0-2416-15</inkml:trace>
  <inkml:trace contextRef="#ctx0" brushRef="#br3" timeOffset="171384.44">15725 13662 38703 0,'-2'0'3440'0,"-1"0"-2752"0,1 0-560 0,1 0-128 0,-1 0 688 0,1 0 96 0,-3 0 32 0,-2 0 0 0,-1 0-1264 0,-3 0-256 0,0 0-64 0,-1 3 0 0,-3 1-2304 0,-1 5-480 0,-1 1-96 0,-1 5 0 32,-4 1 1792-32,0 2 352 0,1-2 80 0,-2 4 16 0,-4 2 1408 0,0 3 256 0,0 0 64 0,3-2 0 0,0 2 816 0,4 1 144 0,1 1 48 15,3-3 0-15,5-2 144 0,2 1 16 0,4 0 16 16,4-1 0-16,4-6-672 0,3 3-144 0,7-3-32 16,3-3 0-16,5 0-368 0,4-4-80 0,4-2-16 15,2-5 0-15,4-4-192 0,2-2 0 0,1-5-144 0,-1 2 144 16,-2-3 0-16,3-2 0 15,1-4 0-15,-2 1 0 0,-1-1 416 0,-2-4 32 0,-4 1 0 0,1-3 0 16,2-3 304-16,-5 1 64 0,-3 0 16 0,-1-1 0 31,-4-1-368-31,-2 2-64 0,-5-1-16 0,-3-1 0 16,-3 1-384-16,-4-1 128 0,-4-2-128 0,-3 3 0 0,-1 0 0 0,-2 6 0 16,-2-2 0-16,-6 1 0 0,-5-3 0 0,-3 2 0 15,-4 4 0-15,-1 1 0 0,8 5-192 0,0 4 192 16,-5 0-192-16,-1 4 192 15,-2 3-704-15,-1 3-32 0,-1 4 0 0,1 2 0 16,2 4-1008-16,2-1-208 0,5 1-32 0,5 0-8032 16,5 2-1600-16</inkml:trace>
  <inkml:trace contextRef="#ctx0" brushRef="#br3" timeOffset="171702.62">16322 14039 46079 0,'-3'18'2048'16,"-2"-5"400"-16,-3-1-1952 0,2-6-496 0,1 1 0 0,2-6 0 0,-2 4 128 0,-3 0-128 0,-4 6 0 0,-3-1 144 0,1 0-1264 0,3-4-256 0,4 0-48 0,1-4-16 0,3-2-2176 15,2 2-432-15,2-4-96 0,2 2-16 0</inkml:trace>
  <inkml:trace contextRef="#ctx0" brushRef="#br3" timeOffset="172049.5">16706 13473 43311 0,'2'8'1920'0,"-2"-3"384"0,0 1-1840 0,0-1-464 0,0-1 0 0,0-2 0 0,0 2 288 0,0 4-32 15,2 4-16-15,-1 5 0 16,0 6-848-16,0 0-160 0,-1 4-48 0,-2 5 0 15,-3 1-640-15,-1 5-128 0,-2 5-16 0,-2 2-16 0,-1-2 1040 0,3-7 192 16,1-8 64-16,-1 3 0 0,-2 7 1264 0,0 3 256 0,4-9 48 16,-2-1 16-16,2 4-848 0,1-5-160 0,1-3-48 0,3-7-11840 15,0-5-2368 1</inkml:trace>
  <inkml:trace contextRef="#ctx0" brushRef="#br3" timeOffset="172635.94">17283 13523 41471 0,'-2'4'3680'0,"-1"1"-2944"15,1-1-592-15,1-2-144 0,-1 2 608 0,1-2 96 0,-1 6 0 0,-3 7 16 0,0 2-1040 0,-1 8-192 0,1 1-64 0,0 2 0 0,0 3-336 0,0 4-80 0,0-1-16 0,0-2 0 0,-1-1 608 16,0-1 112-16,-1 1 32 0,0-5 0 0,0 1 256 0,-1-7 0 15,1-2-128-15,-1-2 128 16,1-1-1296-16,-1-4-208 0,2-2-32 0,1-3-13504 0</inkml:trace>
  <inkml:trace contextRef="#ctx0" brushRef="#br3" timeOffset="172834.49">17194 13649 35007 0,'5'7'3120'0,"-2"-4"-2496"0,-1 0-496 0,1-2-128 0,-1 1 1984 16,2-2 368-16,1 3 80 0,2-3 0 16,4 4-1680-16,5-2-352 0,4 2-64 0,-3-4-16 15,1 2-608-15,-3-2-128 0,-1 0-32 0,-2 0 0 16,-1 0-512-16,-4 2-128 0,2-2 0 0,-4 2-16 16,-2-2-1088-16,2 1-224 0,-1 2-32 0,0-3-12592 0</inkml:trace>
  <inkml:trace contextRef="#ctx0" brushRef="#br3" timeOffset="173319.3">18018 13393 38703 0,'0'0'1712'0,"-1"0"352"0,-2-2-1648 0,2 1-416 0,0 1 0 0,-1-3 0 15,2 1-880-15,-2-2-256 0,-1 0-48 0,-2-4-16 16,-1 1-4256-16,-1 4-864 0,-2 3-160 0,-2 3-48 0,-1 4 5920 0,-3 5 1184 16,-2 3 224-16,-3 7 48 0,1 0 3568 0,-1 7 704 15,1-1 128-15,0 1 48 0,1 0-2512 0,2 2-496 16,2-2-112-16,4-3 0 0,3-2-1600 0,2 1-320 15,1-3-64-15,4 1-16 0,2-4-176 0,2 3 0 16,4-5 0-16,0 0 0 16,2-4-160-16,1-2 160 0,3 0-208 0,1-5 80 0,-2-1-80 0,3 0-16 0,4-1 0 15,2-4 0-15,1-3 224 0,1-1 0 0,2-3 0 0,-1-2-144 16,-4 1 144-16,1-3 0 0,2-4 0 0,-2-5 0 16,-1 1 240-16,-1-5-32 0,-4 1 0 0,-4 1 0 15,-1 6-64-15,-1-6-16 0,1-7 0 0,-2-5 0 16,-3-1-128-16,-1 0 0 0,-2-2 0 0,-3 3 0 15,-4 0 128-15,-2 3-128 0,-3-1 128 0,-1 5-128 16,-2 7 128-16,-3 4-128 0,0 6 128 0,-2 2-128 0,1 1 0 16,0 4 0-16,-3 3 0 0,2 0 0 31,0 3-448-31,1 4-80 0,1 1-16 0,1 2-11504 0,2 3-2304 0</inkml:trace>
  <inkml:trace contextRef="#ctx0" brushRef="#br3" timeOffset="173603.97">18490 13773 35935 0,'6'9'3200'16,"-3"-6"-2560"-16,-2 0-512 0,0-3-128 0,1 1 1600 0,-1-1 288 0,0 0 64 0,0 0 16 0,2 3-2416 0,-1-3-464 0,1 2-112 16,-2 2 0-16,-1 2-1824 0,-1 1-352 0,-3 2-80 0,-1 1-16 0,-1 2 3296 0,-2 2 624 0,0 1 144 0,-2-2 16 0,2 0 368 0,1-3 64 15,2 1 0-15,0-5-10928 16,3-2-2192-16</inkml:trace>
  <inkml:trace contextRef="#ctx0" brushRef="#br3" timeOffset="174093.26">18881 13298 37775 0,'-5'-2'1664'0,"0"2"368"0,0 0-1632 0,1-3-400 0,3 3 0 16,-1 3 0-16,-1-3 416 0,-3 2 0 0,-4 2 0 0,-5 2 0 15,-2 3-416-15,-3 4 0 0,0 3 0 0,-1 5 0 16,2 3 0-16,-2 7 0 0,1 0-128 0,2 2 128 15,2-2 0-15,2 4 128 0,1-3 0 0,2 1 0 16,1-1 192-16,4-3 16 0,1-3 16 0,4-4 0 0,2-1-352 0,3-5 128 16,3 0-128-16,3-6 0 0,4-1-192 0,4-6-96 15,6-3-32-15,3-2 0 16,3-4-208-16,0-5-48 0,4-2-16 0,-2-5 0 16,1-1-240-16,1-1-32 0,-2-1-16 0,-4 2 0 15,-2-1 32-15,-3-4 0 0,-2 2 0 0,-5-1 0 16,-1-2 1248-16,-4 0 256 0,-1 2 48 0,-3-5 16 0,-3 4 496 0,-2-2 112 15,-2 0 16-15,-4 1 0 0,0 3-512 0,-4 2-80 16,-2 5-32-16,-1-1 0 0,-3 4-336 0,0-1-80 16,-2 6-16-16,-1 1 0 0,0 3-288 0,-1 3 0 0,-2 3 128 15,0 0-128-15,0 0 0 0,0 1 0 0,1 2-208 0,0 0 80 16,1 1-192-16,2 2-48 0,-1 0 0 0,4-2 0 31,-1-3-448-31,4 1-80 0,0 1-32 0,3-2-16272 0</inkml:trace>
  <inkml:trace contextRef="#ctx0" brushRef="#br3" timeOffset="174589.77">19356 13213 43311 0,'0'6'1920'0,"0"-6"384"0,0 1-1840 0,0-1-464 0,1 3 0 0,0-6 0 0,0 3-2096 0,1-1-512 0,1 1-96 0,0 0-32 0,1 1-4112 16,-2 4-832-16,-2 1-176 0,-1 4-16 0,-3 4 9312 0,-1 1 1872 0,-4 1 368 0,0 2 80 0,-3 0 1168 0,-1 0 256 15,1 3 32-15,-3-3 16 16,1-1-3344-16,0-4-672 0,3-3-128 0,0-1-16 0,3-2-816 0,3-2-256 0,1-1 160 0,3-1-160 15,1-6 0-15,1 3 0 16,0-2 0-16,0 0 0 0,1 0 0 0,1-2 0 16,2-1-192-16,1 0 192 0,1 0-256 0,1 2 80 15,5-1 16-15,0-1 0 0,2 0 0 0,2 0 0 16,2 4 0-16,1-4 0 16,1 4-272-16,0-2-48 0,0 3-16 0,0 3 0 15,-1 0 16-15,-2 1 0 0,2 5 0 0,-2 1 0 0,0 0 480 0,-3 2 0 16,-3-3 0-16,0 3 0 0,1 4 672 0,-2 1 80 0,-2 1 16 0,-3-5 0 15,-3 3-192-15,0-1-48 0,-2-1 0 0,-2 1 0 0,-2-3-288 0,0-1-64 16,-2 1-16-16,0-2 0 0,1-1-160 0,-2-3 0 16,0 4-192-16,-3 0 192 15,-2 1-256-15,-3-1 80 16,-2 0 16-16,0 2 0 0,-2-4 32 0,-1 0 0 16,1 1 0-16,-5-3 0 15,1-1-400-15,-5 0-80 0,-3 1-16 0,-1-2-10992 0,-2-2-2208 0</inkml:trace>
  <inkml:trace contextRef="#ctx0" brushRef="#br3" timeOffset="174788.68">19363 13182 41471 0,'4'0'3680'0,"-2"0"-2944"0,1 0-592 0,-1 0-144 0,2-3 1120 16,2 2 192-16,5-2 32 0,8-2 16 0,7-3-848 0,6-3-192 0,5-5-16 0,0 2-16 0,0-2-288 0,-1-2 0 0,-2 2 0 0,-4 0 0 31,1 1-624-31,-2 1-16 0,-2-2-16 0,-1 1-19696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6:16:55.83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7092 9018 42559 0,'-12'-16'3776'0,"-4"-2"-3008"0,7 8-624 0,-4 4-144 0,1 2 128 16,-2 1 0-16,-6 1 0 0,-20 1 0 0,-35-2 16 0,-36 6 0 0,-24 0 0 0,-9 6 0 0,-12 7-144 0,-1 0 0 0,3 3 0 0,-1-3 0 0,-4 2 0 0,-4 0 0 0,-3-3 0 0,-2-2 0 0,0 0 0 0,-5-4 0 0,-1 0 0 0,-2-6 0 0,4 0 0 0,4-5 0 0,6-2 0 0,6-6 0 0,7 2 0 0,6-2 0 0,7 0 0 0,0-3 0 15,0 4 208-15,2-3-32 0,7 5-16 0,1 1 0 0,3 2-32 0,-3 4 0 16,-1 1 0-16,1 4 0 0,4-1 320 0,4 3 48 16,3 5 16-16,5-3 0 15,5 1-176-15,8 3-16 0,5-5-16 0,9 2 0 0,8-4-176 0,7 1-128 0,7-4 144 0,10-3-144 32,11 3 0-32,7-6 0 0,10 0 0 0,6-2-160 0,7 1 160 0,5 0 0 0,4 2 0 0,2-2-128 15,1 0 304-15,3 2 64 0,5-2 16 0,3 4 0 31,1 0-256-31,6 1 128 0,4 6-128 0,0 2 0 0,2 4 0 0,2 2 0 16,1 4 0-16,2 6 0 0,-1 0 0 0,-3 3 176 16,-1 4-176-16,-3 3 160 0,-4-3-160 0,-3 5 0 15,-1 5 0-15,-5 3-176 0,-4 2 400 0,-2-3 80 0,-4 6 16 0,-3 1 0 0,-4 5-64 16,-3-1-16-16,-2-2 0 0,-1-5 0 16,1-1 16-16,-3 10 16 0,-4 6 0 0,0 8 0 15,-2 4-272 1,1 1 0-16,3-3 0 0,2 0 0 0,4 2 0 0,2 13 0 15,4 13 0-15,4 7 0 0,2-3 0 0,3 11-176 16,2 15 176-16,-1 1-208 0,-1-5 208 0,-1 5 0 16,3 10 0-16,-3-6 0 0,-2-22 0 0,-2 12 0 15,-2 14 0-15,-2-4 0 0,1-6 0 0,-3 2 0 16,1 6 0-16,-3 2 0 0,-2-4 0 0,-1-3 0 16,0 3 0-16,1-3 0 0,1-1 0 0,2-2 0 0,6-4 0 15,2-3 0-15,3-4 0 0,6-1 0 0,3 2-128 0,2-5 128 16,0-11 0-16,0 10 0 0,4 6 0 0,-1-3 0 15,-3-15-224-15,-1 11 0 0,2 16 0 0,-1-5 0 16,-3-7 352-16,-1 3 80 0,-3 9 16 16,-3-12 0-16,0-9-224 0,-6 3 0 0,-1 5 0 0,-4-7 0 15,0-9 0-15,-4-4 0 0,-3 1 0 0,1-8 0 16,-1-5 0-16,2-11 128 0,1-6-128 0,2-8 0 16,3-7 0-16,1-5 0 0,4-2 0 0,1-2 0 15,2-2 0-15,1-6 0 0,0-3 0 0,1-4 0 0,0-2 0 16,1-5 0-16,0-5 0 0,0-3 0 0,-1-2 0 15,0 0 128-15,0-4-128 0,-2 2 0 0,1 1 0 16,-2-1 0-16,-1 0 0 0,-1 1 0 0,-2 0 0 0,-2 5 0 16,-2 1 0-16,-2 0 0 15,1 3 0-15,-5-1 0 0,0 5 0 0,-3 0 0 0,-2 2 0 0,1-3 0 16,1-3 0-16,1-1 0 0,2-4-176 0,3-2 32 16,2-2 0-16,2-1 0 0,4-2 144 15,2-2 256-15,0 1-64 0,0-2-16 0,2-3 256 0,2 4 48 16,-1-4 16-16,2 4 0 0,3-1-96 0,0 2-16 15,4 0 0-15,2 2 0 0,4 3-16 0,3-1-16 0,6 6 0 16,8 0 0-16,9 5-352 0,11 5 144 0,10 0-144 0,14-1 0 16,11-3 176-16,25-9-176 0,25-6 160 0,17-11-160 15,6-6 720-15,23-10 48 0,17-4 16 0,13-4 0 16,15-1-624-16,2-2-160 0,1-1 0 0,2 3 0 16,2 1 0-16,-1 2 0 0,-9 2 0 0,-10 2-26144 15</inkml:trace>
  <inkml:trace contextRef="#ctx0" brushRef="#br0" timeOffset="35457">17263 14072 3679 0,'-8'-2'320'0,"0"-2"-320"0,5 2 0 0,1 2 0 0,2-3 0 0,-1 2-160 0,-2-2 16 0,-4-3 0 15,1-4-224-15,0 0-32 0,4 2-16 0,2-2 0 0,3 1 816 0,2 2 176 0,3-2 16 0,0-1 16 0,3 2-992 0,-1-2-192 0,0 2-32 0,-1 0-16 16,-1-1 624-16,0 4 0 0,-2-1 0 0,-2 0 0 0,-2 3 736 0,1 0 224 16,-1-1 32-16,1-1 16 0,-2 1-240 0,0-2-32 15,2 0-16-15,-1 2 0 0,1-2-80 0,0 2-32 16,1-2 0-16,0 4 0 0,1-5 160 0,0 1 16 0,1 2 16 0,-1-2 0 15,0 3 224-15,0-4 64 0,0 2 0 16,-2 1 0-16,1-3-448 0,-3 2-64 0,0 2-32 0,-2-1 0 16,1 1 0-16,-2 0 0 15,-3-2 0-15,-1 0 0 0,-3 2-256 0,-1 0-48 0,-1-2-16 0,-3 1 0 16,1 0-400-16,-3 2-80 0,0 1 0 0,-3-2-16 16,2 1 272-16,-3 0-128 0,1 0 128 0,1-2 0 0,-2 2 160 0,0-1 144 15,0 2 16-15,-1-1 16 0,0-1 384 16,-2 2 80-16,-1 1 16 0,0-3 0 0,1 3-368 0,1 0-64 15,0 3 0-15,1-3-16 0,2 1-240 0,-2 4-128 16,-1-1 160-16,0 4-160 0,0 0 0 0,-1 4 0 16,0 1-208-16,-1 3 64 15,1 0-224-15,-3 5-32 0,1-1-16 0,-1 4 0 16,-2 6-224-16,-2 1-64 0,3 0 0 0,-3 3 0 16,-3 8 192-16,-4 5 48 0,-2 8 0 0,-1 2 0 0,-1 2 80 0,-1-4 32 15,3-2 0-15,-1 7 0 0,-5 3-16 0,2 4 0 0,-1 5 0 16,6-5 0-1,5-7-256-15,1 3-48 0,4-3-16 0,5-2 0 0,4-3 912 0,5 2 176 0,4 0 48 16,1 4 0-16,5-2 832 0,4 2 192 16,3-2 16-16,2-2 16 0,1-6-880 0,4 6-176 0,7 11-48 0,5 1 0 31,4 0-784-31,2-6-144 0,2-4-48 0,4-4 0 16,0-2-848-16,4-5-176 0,0-1-48 0,3-2 0 15,3-2-160-15,1-1-48 0,0-5 0 0,1-5 0 0,0-6 1120 16,0-5 224-16,-2-5 32 0,1-3 16 0,-1-3 1232 0,1-10 240 0,-2-4 48 0,-1-5 16 15,0-4 400-15,-2-6 64 0,-1-6 32 0,-2-3 0 16,-1-4-512-16,-2-6-96 0,-2-6-32 0,-5 3 0 0,-4 3 96 16,2-10 0-16,2-15 16 0,1-16 0 0,-2-3 432 15,-3-3 64-15,1 3 32 0,-1 0 0 0,-1 2-848 0,1-2-160 16,-2 0-48-16,-2 2 0 0,-3 5 192 0,1-4 16 16,-3-4 16-16,-3 3 0 0,1-1-176 15,-2 0-48-15,-1-5 0 0,1-1 0 0,-1 1-512 0,0 3 0 16,1 4 0-16,-3-2 0 0,2 0 0 0,-4 18 0 15,-2 12 0-15,0-10 0 16,-5-7 512-16,-2-7 0 0,-4 2 0 0,-5 7 0 16,-4 1-1024-1,-6 9-192-15,-3 2-64 0,-7 7 0 0,-7 5-256 0,-14 2-48 0</inkml:trace>
  <inkml:trace contextRef="#ctx0" brushRef="#br0" timeOffset="39475.32">23758 11409 11967 0,'7'-4'1072'0,"-2"0"-864"0,0-1-208 0,-1 2 0 0,0 0 3936 0,-2 2 736 0,2-2 160 0,2 0 32 0,4-1-4688 0,0-5-944 0,0 3-176 16,-2 0-32-16,-2 2 304 0,-3 1 64 0,-2 0 16 0,-5 3 0 0,-2-2 912 0,-2 2 176 0,-5 2 32 0,-2-2 16 16,-1 4 48-16,-3-1 16 0,-2 4 0 0,-2-2 0 15,1 1-480-15,-1 0-128 0,-2-1 0 0,1 0 0 16,2-4 736-16,-5 2 128 0,-5-1 32 0,-5-2 0 0,-2 0 480 16,-2 0 96-16,-2 4 32 0,-4-4 0 0,-1 2-576 0,-3-2-112 15,1 0-32-15,0-2 0 0,4-1-304 16,-6 3-64-16,-6 3-16 0,-2-1 0 0,-1 4-400 0,-2 1 0 15,-1 0 128-15,-2-3-128 0,3 1 0 0,4-2 0 16,2 0 0-16,-4 1 0 0,-4-1-256 0,-1 3-16 16,1 1-16-16,2-5 0 0,2 2 288 0,-1 0 0 15,0 0 0-15,1 1 0 0,-2 2 256 0,1 1 0 16,0-2 0-16,9-2 0 0,9 0-96 0,-5-2-16 16,-10 2 0-16,-7-1 0 0,2-1-16 0,1 2-128 15,1-2 192-15,1-1-64 0,2 3-128 0,3-1 160 0,3-1-160 16,-1 2 160-16,-1 0-160 0,2 0 0 0,2-2 0 0,6 3 0 15,3-4 0-15,3 1 0 16,6 2 0-16,1-1 0 0,1-3 0 0,2 1 0 16,3-1 0-16,0 0 0 0,4 0 0 0,1-1 0 0,4 1 0 0,1-3 0 15,1 3 0-15,3-4 0 0,2 2 0 0,2 1 0 16,2-4 0-16,2 1 192 0,1 0-64 0,1-2 0 16,2 0 64-16,0-4 0 0,3 1 0 0,2-1 0 15,1-2 64-15,1 0 0 0,5-1 16 0,0 0 0 16,3 0-144-16,2 1-128 0,3-2 144 0,2 2-144 0,3-4 0 15,1 1 0-15,4 2 0 0,0 0 0 0,3-2-192 0,1 2 192 16,1-6-192-16,-1 1 192 0,0 2 0 0,-1-1-128 16,2 3 128-16,-3 0 0 0,-2 4 0 0,-4 2 0 15,-4 0 0-15,-2 2 0 16,-4 3 144-16,-5 1-144 0,-2 1 128 0,-5 1-128 0,-2 1 0 0,-2-1 0 16,-2 2-224-16,-1 5 80 15,-3 0 16-15,-4 2 0 0,-1 1 0 0,-5 2 0 16,-2 0 128-16,-3 2-128 0,-1 1 128 0,-3-2-128 0,-1 2 128 0,-1-1 0 15,-3 1 0-15,2-3 0 16,1 0 128-16,-2 2 16 0,0-2 0 0,-1 1 0 0,1-3-144 0,1 2 0 0,-2 0 0 16,4-2 128-16,4-1-128 0,-1 1 0 0,-1 0 0 0,2-2 0 15,3 2 128-15,2-4 0 0,1 4 0 0,1-1 0 16,4 1 0-16,0 0 0 16,3 0 0-16,2 2 0 0,1 0-128 0,0 1 160 0,3 3-160 0,-1 0 160 15,3 0-160-15,2 0 192 0,0-1-192 0,1-3 192 16,2-1 112-16,1 0 16 0,0-3 16 0,1 1 0 15,-1-3 112-15,2-3 0 0,-1 4 16 0,2-5 0 0,2 4-128 16,3-4-16-16,2 1-16 0,4 0 0 0,3-1-48 0,7-2 0 16,9 1 0-16,11-1 0 15,8-1-560-15,10-1-112 0,12-2-32 0,11-5-21392 16</inkml:trace>
  <inkml:trace contextRef="#ctx0" brushRef="#br0" timeOffset="49291.02">24438 11101 41471 0,'-9'1'3680'0,"3"-1"-2944"0,4 0-592 0,2-1-144 0,1 1 320 0,0-3 16 0,-1 1 16 0,1-2 0 0,2 0-352 0,2-2-256 0,3-4 32 0,4 2 16 16,1-2 32-16,2 4 16 0,2 2 0 0,-1-1 0 0,2 1 16 0,0 4 0 0,0 0 0 0,0 0 0 0,1 3 144 0,-3 0 0 0,1 0 0 0,-2 1 0 15,2 2 0-15,-2-5 256 0,1 4-64 0,0-4-16 0,4 2 0 0,1-1 0 16,1-2 0-16,2 0 0 16,-1-2-176-16,1 2 0 0,-1 0 0 0,-1 0 128 15,1 2-128-15,-3 2 0 0,-2-2 0 0,-4 2 0 0,-3 0 0 0,-5 2 0 16,-2 3 0-16,-7-2 0 16,-2 2-224-16,-5 3-32 0,-4-1 0 0,-7 4 0 0,-5-3 16 0,-7 4 0 15,-4 3 0-15,-5 0 0 31,-7 4-192-31,-2 2-32 0,-1-1-16 0,-1 2 0 0,-1 0 352 0,0 2 128 0,5 0 0 16,1-2-144-16,3 2 272 0,8-5 48 0,7-5 16 0,1 1 0 16,2-2 288-16,2 0 64 0,5-3 16 15,5 1 0-15,4-5-128 0,5 0-32 0,2-4 0 0,5 0 0 16,3-2-192-16,5-2-32 0,3-1-16 16,5 2 0-16,6-3 176 0,4 0 48 0,5-3 0 0,6 3 0 15,8 3-112-15,4-1-16 0,0 2 0 0,5-1 0 16,0 3-256-16,5-3 0 0,5 4 128 0,0-4-128 15,-5 4 0-15,0-5 0 0,0-2 0 0,-2 0 0 16,-2-2-560-16,-2 2-64 0,-2-4-16 0,0 1-18960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04:57.1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28212 1954 20271 0,'-3'-2'1792'0,"0"2"-1424"0,0 0-368 0,1 2 0 0,-1 0 1344 0,0 1 192 15,-2-2 32-15,-5 4 16 0,-3 1 208 0,-4 4 64 16,-1 2 0-16,-3 2 0 15,1 1-784-15,-3 1-160 0,-1 6-16 0,-3 0-16 0,-1 3-544 0,0 1-96 16,-4 0-32-16,-2 5 0 0,-1 1 48 0,-4 3 16 16,-3 3 0-16,-2 2 0 0,-2-1 64 0,-2 1 16 0,-1 2 0 0,-3 2 0 15,-3 7-352-15,-6 2 0 16,-2 6 0-16,-4 2 0 16,-1 6 0-16,0 0 0 0,5-4 0 0,0 6 0 0,-1 4 0 0,0 8 0 15,1 7 0-15,1 3 0 16,2 0 0-16,5-1 0 0,5-3 0 0,3 3 0 0,4-1 0 0,5-2 0 0,3-3-144 0,4-11 144 15,4-9 0-15,3-8-144 0,3-9 144 0,3-3 0 16,-1-5 0-16,2 1 0 16,-2-1 0-16,0-5 0 0,0-5 352 0,1-1 32 15,-2-2 0-15,1-1 0 0,-1 0-64 0,3-6 0 16,1 0 0-16,0-5 0 0,2 0-176 0,1-1-144 16,2-3 192-16,2-3-192 0,3 2 288 0,2-1-48 0,0 0-16 0,3-2 0 15,1 0-224-15,0 0 0 0,3-3 0 0,-2 1 0 16,1-2 0-16,1-1 0 0,-1-1 0 0,2-1 0 0,-1 1 0 0,0-6 176 31,0 0-176-31,-2-4 160 0,0-1 64 0,-1-5 16 16,0-3 0-16,-2-4 0 0,-2 0-96 0,0-8-16 15,-2-1 0-15,0-5 0 0,-2-4-128 0,1-1 160 16,1-2-160-16,-2 1 160 0,1 2-160 0,2 2 0 16,0 1 0-16,1 1 0 0,2 1 0 0,1 1 0 15,-1 3 0-15,4 5 0 0,-1 5 0 0,0 2 0 0,2 5 0 16,-2 5 0-16,0 0 0 0,0 5 0 0,1 2 0 0,-2 3 0 15,-2 2 0-15,1 2 0 0,-1 0 0 0,-2 4 0 16,0 5 0-16,-2 3 0 0,-3 0 0 0,0 9 0 16,-4 3 0-16,0 4 0 0,-4 3 0 0,0 6 0 15,1-1-256-15,-1 1 80 0,1 1 16 0,0 2 0 16,3-5 160-16,3-2 0 0,3 0 0 0,3-5-128 16,4 1 128-16,4-5 0 0,3 0 0 0,3-3-128 15,4 1 128-15,3-1 0 0,4 0 0 0,0-6 0 0,4-2 0 16,-2-3 0-16,2 0 0 0,0-2 0 0,-3-3 128 0,2-2-128 15,-2 0 160-15,-1-5-160 0,1-2 304 0,-2 0-48 16,-1 0 0-16,-2-5 0 0,0 1-80 0,-1-2-32 16,0-1 0-16,0 1 0 0,0-3-144 0,1-1 0 15,0 0 0-15,0-1 0 0,2 0-240 0,0-1-128 16,3-1-16-16,-3-3-16 16,2 1-304-16,-1-1-48 0,0 0-16 0,1-4-17840 0</inkml:trace>
  <inkml:trace contextRef="#ctx0" brushRef="#br0" timeOffset="1223.07">28843 721 15663 0,'-4'2'1392'0,"1"-2"-1120"0,2 0-272 0,0 0 0 15,1 0 448-15,0 3 48 0,-3-3 0 0,1 1 0 0,-2 1 576 0,1 1 112 16,-1 1 32-16,1-2 0 0,1 2-224 0,2-3-32 16,0 4-16-16,2-4 0 0,1 4 304 0,-1-1 64 15,3 2 16-15,1 0 0 0,1 4 64 0,-1 0 16 16,2 2 0-16,0 4 0 0,1 3-704 0,-2 3-128 15,2 3-16-15,-1 1-16 0,2 6-544 0,-1 3 0 16,-1-1 0-16,2 7 0 0,-1 6 0 0,0 4 0 16,-1 2 0-16,-1-1 0 0,-3 1 0 0,1-3 0 15,-1-6 0-15,-1-4 0 0,0 1 0 0,0-2 0 0,-1-3 0 0,1-4 0 16,0-1 0-16,1-3-256 0,1-2 64 0,0-1 0 31,0-5-2528-31,1-3-496 0</inkml:trace>
  <inkml:trace contextRef="#ctx0" brushRef="#br0" timeOffset="1504.96">29320 540 36863 0,'-11'-3'1632'0,"2"3"336"0,3 0-1584 0,2 2-384 16,3 2 0-16,1-2 0 0,0 3 192 0,0 6-64 16,1 3 0-16,-1 11 0 0,3 5-128 0,-1 13 192 15,3 5-192-15,0 5 192 16,1 0-192-16,-2 0 0 0,1 2 0 0,0-2 0 16,-1-2 0-16,0-1 0 0,1-2 0 0,0-4 0 15,0-2 0-15,0-4 0 0,1 0 0 0,-2-4 0 16,1-2-1408-16,0-7-224 0,-1-1-32 0,-2-1-13360 0</inkml:trace>
  <inkml:trace contextRef="#ctx0" brushRef="#br0" timeOffset="1806.11">28495 1144 35007 0,'-18'6'3120'0,"3"0"-2496"15,6-2-496-15,5-2-128 16,4-1-464-16,-2 2-112 0,-6 3-32 0,-3 0 0 0,-1 3 736 0,3 1 160 16,9-6 32-16,9-4 0 0,9-7 864 0,11-3 176 15,11-6 48-15,11-6 0 16,16-6-464-16,14-6-96 0,5-2-16 0,6 2 0 15,5-1-496-15,4 1-96 0,4 5-32 0,-5 4 0 16,-7 3-352-16,-9 2-80 0,-9 4-16 0,-7 0 0 16,-6 4-832-16,-6 2-160 0,-6-1-48 0,-7 5-10368 0,-5 2-2096 0</inkml:trace>
  <inkml:trace contextRef="#ctx0" brushRef="#br0" timeOffset="2108.73">28515 1567 35935 0,'-5'-3'1600'0,"2"3"320"0,2 0-1536 0,1-2-384 0,1 2 0 16,2-2 0-16,1 2-144 0,2 0-112 0,4-2 0 0,6-2-16 16,7 1 1616-16,9-2 320 0,9-2 64 0,6 0 0 15,5 1-1088-15,5-4-240 0,5-1-32 0,6-3-16 16,5 2-224-16,5-4-128 0,7 1 160 0,0-2-160 16,-1-1-624-1,-2-2-208-15,-2 1-64 0,-3-6-17216 0</inkml:trace>
  <inkml:trace contextRef="#ctx0" brushRef="#br0" timeOffset="3298.29">30780 964 20271 0,'1'0'1792'0,"-1"0"-1424"0,2 0-368 0,-1 0 0 0,-1 0 640 0,0 0 48 16,1 0 16-16,-1 0 0 0,1 2 432 0,-1-1 80 15,0 1 32-15,0-2 0 0,0 0-960 0,0 0-288 16,-16 19 128-16,10-12-128 0,-1 6 0 0,1-3 0 16,-2 2 0-16,2 3 0 0,2 1 0 0,-1 0-128 15,0 0 128-15,3 3-128 0,2-1 128 0,1-2 0 16,2 0 0-16,3 0-128 0,1-2 128 0,2-2 0 15,1-1 0-15,2-1-128 0,0 3 128 0,2-7 0 0,0-2 0 0,-1-1 0 16,2-3 0-16,0 0 0 0,0-3 0 16,1-1 0-16,0-5 0 0,-1-1 144 0,1 0-144 0,-3-4 0 15,1 0 192-15,-3-3-192 0,-1-1 192 0,-1 1-192 16,-2-3 624-16,-2 0 16 0,-1-4 0 0,-3-2 0 16,-3 1 144-16,-2 3 48 0,-4-3 0 0,0 3 0 15,-3 0-400-15,-4 0-80 0,-1 5-16 0,-2-1 0 16,-1 2-336-16,-2 3 0 0,-2 1 0 0,0 4 0 15,1 6 0-15,-2 2 0 0,3 2 0 0,1 2-128 16,4 4 128-16,1-2-160 0,4 2 160 0,4 2-160 16,3-1-960-16,4 1-192 0,4 0-32 0,5-2-12208 15</inkml:trace>
  <inkml:trace contextRef="#ctx0" brushRef="#br0" timeOffset="3874.03">31833 455 23951 0,'3'-10'1056'0,"1"1"224"0,0 2-1024 0,-1 1-256 0,2 2 0 0,-1 2 0 0,0-2 128 0,3-5-128 16,4-3 144-16,3-5-144 0,2-5 128 0,0 0-128 16,-2 0 0-16,-3 2 0 0,-5 2 128 0,-2-1-128 0,-2 3 0 0,-6 0 0 15,-1 4 736-15,-3-1 48 0,-5 0 16 0,0 1 0 16,-4 3-384-16,-2 0-80 0,-2 2-16 0,-1 0 0 16,-4 1-320-16,0 0 0 0,0 2 0 0,0 1 0 15,1 3 0-15,2 0 0 0,-2 1 0 0,0 5 0 16,4 3 0-16,0 3 0 15,0 4 0-15,1 6 0 0,2 7 0 0,0 3 0 0,4 5-128 0,1 5 128 16,2 5 0-16,4 4 0 16,3-1 0-16,3 1-128 0,3 2 128 0,6 0 0 0,3 2 0 0,4-1 0 15,2-1 0-15,-1-6 0 0,-1-6 0 0,0-1 0 0,-2-1 0 0,0-4 0 16,-1-2 0-16,0 1-128 0,1-4 128 0,-3-3 0 16,1-1 0-16,-3-4 0 0,0-1-144 0,-2-5 144 31,-2-2-160-31,-2-2-12224 0</inkml:trace>
  <inkml:trace contextRef="#ctx0" brushRef="#br0" timeOffset="4093">31120 729 34095 0,'5'-2'1504'0,"0"1"320"0,4 1-1456 0,-1 0-368 0,2-3 0 0,-1 3 0 16,3 0 784-16,9-2 96 0,14 1 16 0,12 1 0 16,15-3 192-16,5 3 32 0,-1 3 16 0,2-3 0 15,-1 0-832-15,0 1-176 0,-4-1-128 0,-4 2 192 16,-4-2-192-16,-6 0-176 0,-4 0 48 0,-8 0-18304 16</inkml:trace>
  <inkml:trace contextRef="#ctx0" brushRef="#br0" timeOffset="5002.84">28878 2715 22111 0,'2'-1'1968'0,"-1"-1"-1584"0,-1 2-384 0,0 2 0 15,0-2 992-15,1 1 112 0,0 2 32 0,2-1 0 0,1 5 112 16,-1 0 32-16,3 5 0 0,-1 4 0 0,2 3-656 0,-2 1-128 16,1 4-32-16,-3-1 0 0,2 1-240 0,-2 0-48 31,-2-1-16-31,0 0 0 0,1 0 32 0,-4-2 16 0,1 1 0 0,-3-3 0 0,1-2-64 0,-1 1-16 31,-2-5 0-31,0 0 0 0,-1-1 64 0,0-5 0 0,2 0 0 0,-1-2 0 16,1-4-192-16,1-2 128 0,2-2-128 0,-2-1 128 0,2-4-128 0,-1-2 0 0,1-5 0 0,0-2 0 15,1-2 320-15,0-6-32 0,1-1 0 0,1-7 0 32,0 0-96-32,3-4-32 0,0-4 0 0,2-1 0 0,1-2-336 0,2 2-64 0,1 3-16 0,0 5 0 31,1 10 0-31,-1 1 0 0,2 7 0 0,-1 1 0 16,3 3 256-16,0 5 256 0,-1 1-48 0,2-1-16 15,0 4 240-15,2 0 32 0,0 3 16 0,2 0 0 16,1 0-224-16,1 0-64 0,-1 0 0 0,-1 0 0 15,1 1-192-15,-3 2 0 0,1 1 0 0,-3 1 0 16,-2 1 0-16,-2 4 0 0,2 6 0 0,-2 2 0 16,0 7 0-16,-2 5-128 0,-1 4-16 0,0 3 0 0,-1 5 16 15,1-1 0-15,-1 0 0 0,0-5 0 0,0-2 0 16,0-3 0-16,0-2 0 0,1-4 0 16,-1-3-544-16,2-2-96 0,0-2-32 0,-1-4 0 15,0-2-1088-15,-1 1-224 0</inkml:trace>
  <inkml:trace contextRef="#ctx0" brushRef="#br0" timeOffset="5434.35">29724 2442 26719 0,'3'10'1184'0,"-2"-4"240"0,1 4-1136 0,0-3-288 0,-1 0 0 0,-1-2 0 16,1 1 1136-16,2 5 160 0,-1 6 48 0,1 9 0 15,1 3 128-15,0 3 16 0,1 1 16 0,0-4 0 16,1-3-1216-16,2-2-288 0,-1-1 0 0,2-1 0 0,1-4 0 0,0-2 0 16,1 1 0-16,0-5 0 15,2-2-800-15,1-3-176 0,0-2-48 0,0-1 0 16,1-2-640-16,0-2-144 0,0 0-32 0,0-2 0 15,0-4 976-15,-1 0 192 0,0-2 32 0,0-1 16 16,-2-4 1072-16,2 0 224 0,-2-5 32 0,0-1 16 0,2-3 592 0,0-4 112 16,0-5 32-16,-1-1 0 0,0 0-848 0,0-5-160 15,-1-4-48-15,-1-3 0 0,-1 0-400 0,-2 5 0 16,-3-1 128-16,-2 5-128 0,1 6-128 0,-3 7-64 0,-1 7-16 16,-1 7 0-16,-2 6 480 0,-1 4 112 0,-3 8 0 0,1 6 16 15,0 3 192-15,0 3 48 0,0 3 0 0,1 3 0 16,1-2-512-16,0 3-128 0,3-1 0 0,1 1 0 15,0-4 0-15,1 3 128 0,2 0-128 0,0 1 128 16,1-3-128-16,1-4 176 16,1 0-176-16,0-3 192 0,2-3-192 0,-1-1 0 0,3-2 0 0,0-4-11120 31,0-2-2096-31</inkml:trace>
  <inkml:trace contextRef="#ctx0" brushRef="#br0" timeOffset="6108.09">30671 2275 35935 0,'-2'6'3200'0,"-1"4"-2560"0,2-1-512 0,1-3-128 0,1-2 0 0,-1 3 192 0,0 6-64 0,0 8 0 15,2 7 288-15,-2 7 64 0,2 3 16 0,1-2 0 16,-1 1-256-16,-1-2-48 0,2-4-16 0,-1-3 0 16,0-2-176-16,0-1 0 0,-1-6 0 0,0 0 0 15,1-5 0-15,-1-2 0 16,-1-3 0-16,0-6 0 0,0 1 0 0,0-4 0 0,0-1 0 0,0-2 0 16,-1-3 448-16,1-3 0 0,0-2 0 0,1-6 0 15,1 0-256-15,1-4-64 0,-1-3 0 0,3-7 0 0,0-1-128 0,3-5 0 16,-1-4 0-16,2-1 0 15,1-2-448-15,1-2-64 0,1 0 0 0,-1 3-16 32,2 11-96-32,-1 7-16 0,-3 11 0 0,-2 8 0 0,-1 6 368 0,-1 4 64 0,-2 5 16 0,-1 0 0 0,2 1 576 0,0 5 112 15,1 1 16-15,1 0 16 0,2 0-368 0,1-2-160 16,1 1 128-16,2-2-128 0,1-1 0 0,0-3 0 16,2 1 0-16,0-3 0 0,1-4 0 0,-1 2 0 31,1-1 0-31,-1-4 0 0,-3 0 0 0,2-3 128 0,-2 2-128 15,-1-4 0-15,-1 2 400 0,-1-1 0 0,-1-2 0 0,-1-1 0 16,-2-1-64-16,-2-2-16 0,1 0 0 16,-2-2 0-16,0-1-144 0,-1-3-48 0,0-2 0 0,2-6 0 15,-1-1-128-15,1-3 0 0,2-4 0 0,1-3 0 16,1-4-144-16,3-1-64 0,1 1-16 0,3 3 0 16,2 7-784-1,0 5-144-15,1 7-48 0,2 5 0 0,-1 8 496 0,0 1 112 16,-1 6 16-16,1 4 0 0,2 0 1280 0,-1 4 256 0,1 3 48 0,1 1 16 15,0 2-64-15,0 1-16 0,0 3 0 0,-2 2 0 16,0-1-544-16,0 1-96 0,-1 6-32 0,1 2 0 0,-3 1-272 16,-1 1 0-16,-3-1 128 0,-1 3-128 0,-1 0 0 0,-3-1 160 15,-2 1-160-15,-1-3 128 0,-1 0-128 0,-2 3 0 16,-1-3 0-16,-3 1 0 16,0 1-672-16,-4-1-112 0,0 3-32 0,-2 1-17216 15</inkml:trace>
  <inkml:trace contextRef="#ctx0" brushRef="#br0" timeOffset="7472.2">29368 3904 6447 0,'1'6'576'0,"1"0"-576"0,-1 0 0 0,0 3 0 16,2-4 3648-16,-2 1 640 0,2 3 112 0,1 7 16 15,5 6-1920-15,1 10-384 0,3 8-64 0,1-1-32 16,0 1-688-16,-2-4-144 0,0-3-32 0,-2-3 0 16,-1-3-960-16,-2-5-192 0,-2-4 0 0,-1-4 0 15,1-1-336-15,-5-1 0 0,1-6 0 0,-2 2 0 16,0-4-1088-16,-3 0-224 0,0-4-32 0,0 0-11040 16</inkml:trace>
  <inkml:trace contextRef="#ctx0" brushRef="#br0" timeOffset="7698.25">29325 3482 39615 0,'-10'-2'1760'0,"4"-2"352"0,2 4-1680 0,2 0-432 0,2 0 0 0,1 0 0 16,1 1 208-16,1 2-32 0,2 0-16 0,2 4 0 15,3-4-160-15,2 6 0 16,2-3-192-16,-2 0 192 16,2 0-1664-16,0 1-192 0,-2-1-64 0,2 0-13872 15</inkml:trace>
  <inkml:trace contextRef="#ctx0" brushRef="#br0" timeOffset="8089.47">29880 3900 36863 0,'-6'6'1632'0,"2"0"336"0,2-2-1584 0,0 2-384 0,1-3 0 0,1 0 0 0,1 0 464 0,-1 4 16 16,2 2 0-16,0 5 0 0,2 2 32 0,1 2 0 16,1-3 0-16,0-1 0 15,0-2-512-15,2-3 128 0,-2-2-128 0,1-1 0 16,0-2-128-16,-1-1-80 0,0-1-16 0,0-4 0 15,0 2-64-15,-2-7-16 0,1 4 0 0,-3-4 0 16,0-2 304-16,-1-4-128 0,-1 1 128 0,-1-4 0 0,-1-5 144 0,0 1 144 16,-1-6 32-16,1-2 0 0,0-7-16 0,0 0 0 15,1-4 0-15,2 0 0 16,2 1-304-16,0 2 0 0,4 3 0 0,1 3 0 16,2 5 0-16,3 4 0 0,1 5 0 0,1 6 0 0,-1 3 0 0,2 2 0 0,1 5 0 0,3 2 0 15,1 6 240-15,1 1-64 16,4 3-16-16,0 2 0 0,3 3-32 0,0 0-128 15,1 2 192-15,-3 2-64 0,-1 1-128 0,-1 0 160 0,-2 1-160 0,1 0 160 16,-3 4-32-16,-1-2 0 16,-3 1 0-16,-1-1 0 0,0-2-128 0,-3 2 192 15,-2-3-192-15,-3 0 192 0,0-3-192 0,-2 1-192 16,-2-2 32-16,-2 3-18720 0</inkml:trace>
  <inkml:trace contextRef="#ctx0" brushRef="#br0" timeOffset="10489.86">29171 4919 58047 0,'2'2'5168'0,"-1"1"-4144"0,0 1-816 0,-1-4-208 31,0 2-6272-31,1 4-1312 0,2 2-256 0,-1 7-48 0,2 7 7296 0,0 8 1456 16,1 4 288-16,0 6 64 0,1 4-800 0,1 4-160 15,-1 3-48-15,2 2 0 0,-1 2-208 0,2-2 0 16,0-2 0-16,1-3 0 0,-3-1 0 0,2-4 0 16,-1-1 0-16,0-5 0 15,-1-5-1232-15,-1-3-144 0,0-3-32 0,-1-4-8000 0,-2-1-1600 0</inkml:trace>
  <inkml:trace contextRef="#ctx0" brushRef="#br0" timeOffset="10970.48">28935 4800 27647 0,'-2'-5'2448'0,"2"2"-1952"16,2 0-496-16,1 3 0 0,0-1 416 0,1 1-16 15,4-5 0-15,2-2 0 0,3-2 752 0,6-1 160 16,2 0 32-16,1-2 0 0,1-1-432 0,2 3-80 15,0-2 0-15,1 2-16 0,2 0-272 0,1 2-48 16,0-2-16-16,1 4 0 0,0-3-224 0,1 3-32 0,-3 0-16 0,2 1 0 16,-2 0-208-16,1 1 128 15,-2 0-128-15,-2 2 0 0,-2-2 0 0,-1 4 0 0,-2 4 0 0,-4-2 0 16,-1 4 0-16,-3 6 0 0,-3 2-192 0,-3 5 192 31,-3 4-448-31,-2 5 32 0,-3 1 0 0,-3 5 0 0,-3-2 272 0,-1-1 144 0,0-2-160 0,-3 0 160 16,0-2 0-16,0-1 0 0,1-1 0 0,-2-3 0 15,2 0 0-15,-2-2 0 0,-1 1 0 0,0 1 0 16,-1-3 128-16,1-3-128 0,-2 0 0 0,1-2 0 0,0 1 0 16,-1-3 0-16,0 2 0 15,0-2 0-15,1-2 0 0,-1 0 0 0,0 1 0 0,-3-1 0 16,1-3-432-16,-1 4-144 0,0-3-16 0,1-2-15520 16</inkml:trace>
  <inkml:trace contextRef="#ctx0" brushRef="#br0" timeOffset="11384.32">30006 4703 23951 0,'1'-5'1056'0,"-1"1"224"0,2 0-1024 0,-1 1-256 0,1 3 0 0,1-3 0 0,-2 1 752 0,2-2 80 0,1 0 32 0,3-4 0 0,-1 1 768 0,-1 1 160 16,0 0 16-16,-2 2 16 0,0 1-864 0,-2 3-192 16,-1 0-16-16,-1 0-16 0,0 3 32 0,-2 3 16 15,1 1 0-15,-2 1 0 0,0 6-320 0,-1 2-64 16,0 2-16-16,-2 2 0 0,0 5-384 0,-2 3 0 15,0 1 0-15,-1 2 0 0,2-3 192 0,-2 4-64 16,1 1 0-16,-1 1 0 0,2 1-128 0,0 2 0 16,2 2 0-16,2 2 0 15,3 0 0-15,1 2 0 0,3-2 0 0,1-2 0 16,6-5 128-16,2-2-128 0,0-1 0 0,3-2 128 0,2-1-128 0,2 1 128 16,0-3-128-16,2-1 128 15,0 0-1008-15,2 0-208 0,-2-3-32 0,1-3-16 16,1 1-1344-16,2-2-272 0,4-2-48 0,-1 0-10960 0</inkml:trace>
  <inkml:trace contextRef="#ctx0" brushRef="#br0" timeOffset="11925.56">30485 5352 33167 0,'-4'2'2944'0,"2"-2"-2352"0,0 0-464 0,2 0-128 0,2 0 896 0,-1 0 144 16,0 3 48-16,0-3 0 0,2 0-48 0,3 0 0 15,3-3 0-15,4 1 0 0,3-2-768 0,4 0-144 0,3-2-128 0,6-2 144 16,2 0-144-16,5-4-144 0,2-1 144 0,5 1-208 31,1-4-624-31,0 4-112 0,-1 2-16 0,-1-3-16 16,2 3-1536-16,-3 1-304 0,-4-3-64 0,-4 3-16 15,-1-1 240-15,-2 0 48 0</inkml:trace>
  <inkml:trace contextRef="#ctx0" brushRef="#br0" timeOffset="12258.86">31399 5076 43311 0,'0'3'1920'0,"1"-3"384"0,2 1-1840 0,4-1-464 0,-1 2 0 0,0-2 0 31,3-2-960-31,6 1-304 0,8-2-48 0,10-1-16 0,9-2 1088 0,8-2 240 0,2 0 0 0,0-4 0 31,-2 1-576-31,-1-3-160 0,-2-1-32 0,-4 2 0 0,-2-4-1200 0,-4 3-240 0,-3 0-48 0,-5 2-11424 16</inkml:trace>
  <inkml:trace contextRef="#ctx0" brushRef="#br0" timeOffset="12671.06">32299 4959 35935 0,'13'-3'3200'0,"1"-1"-2560"0,-3-1-512 0,-2 4-128 15,1-2-320-15,1 0-64 0,10-3-32 0,12-4 0 0,10-2 688 0,7-1 144 16,-1 0 32-16,-5 1 0 16,-9 5-2368-16,-4 1-448 0,-6 2-112 0,-4 2-16 0</inkml:trace>
  <inkml:trace contextRef="#ctx0" brushRef="#br0" timeOffset="13133.95">32317 3732 26719 0,'-8'7'1184'0,"4"2"240"0,3-2-1136 0,3 2-288 16,2 1 0-16,1-4 0 0,5 0 480 0,2 7 32 0,9 5 16 0,10 11 0 15,10 0 1616-15,7 6 320 0,4 0 64 0,1-1 16 16,4 1-1456-16,1 3-272 15,0 3-64-15,-2 0-16 16,-2 3-416-16,-3 3-64 0,-3 4-32 0,-3-3 0 0,-6-3 32 0,-2-1 16 0,-3 3 0 0,-2 3 0 16,0 0 256-16,-3 1 48 0,-1 0 16 0,-2 2 0 15,-3-1-384-15,-2-3-80 0,-3-3 0 0,-3-6-128 16,-6-4 0-16,-2-3 0 0,-5-1 0 0,-6 0 0 16,-2-3 0-16,-7 2 0 0,-6 3 0 0,-4 1 0 15,-7 1-352-15,-2 5-128 0,-5 3-32 16,-10 7 0-16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06:07.6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2725 8670 18431 0,'28'-15'1632'0,"-6"5"-1312"0,-7 4-320 0,-8 3 0 15,-1 2 1360-15,4-1 208 0,11-8 32 0,10-3 16 16,6-3 768-16,-2-2 160 16,-8 5 16-16,-10 3 16 0,-7 4-592 0,-5 0-128 0,-5 2-32 0,-4-1 0 15,0 2-1360-15,-3-1-272 0,1 0-48 0,1-1-16 31,0 2-560-31,0-4-112 0,0 4-32 0,0-1 0 16,-1 1-432-16,0 3-80 0,-1 0-32 0,-5 0 0 0,-2 0 480 0,-10 4 112 0,-8 0 16 0,-14 5 0 0,-14-1 320 0,-21 6 64 16,-15-2 128-16,-10 4-208 15,5-3-48-15,-15 3 0 0,-10 2 0 0,0 1 0 16,7 1 880-16,8-1 160 0,8 0 48 0,17-4 0 16,14 1 688-16,16-4 144 0,13 1 16 0,12-4 16 15,13 1-1120-15,10-3-240 0,8-4-32 0,10 0-16 16,10-6-288-16,14 2 0 0,13-5-128 0,15 0 128 15,12-1-464-15,12 1 0 0,7-2 0 0,8 1 0 16,8 1-128-16,-2 1-32 0,1-1 0 0,-7 4 0 0,-4-2 336 0,-13 1 64 16,-11 3 16-16,-19-2 0 0,-15 4-96 0,-16-2-16 15,-12 0 0-15,-13-2 0 0,-11 2 128 0,-11 0 0 16,-11 0 16-16,-10 2 0 0,-9-2 1152 0,-8 3 240 0,-5 1 32 0,-7-4 16 16,-7 2-688-16,-6-4-144 15,-1-1-32-15,-2-1-18240 16</inkml:trace>
  <inkml:trace contextRef="#ctx0" brushRef="#br0" timeOffset="762.04">5599 9520 42383 0,'-13'-6'3776'0,"0"0"-3024"0,3 2-608 0,3 4-144 0,-1 0 0 0,-5 0 0 16,-13-2 0-16,-17-2 128 15,-18-1-768-15,-17 5-176 0,-12 5-16 0,-8 1-16 16,0-1-1712-16,-3 4-352 0,-4 1-64 0,-5-4-16 16,-1 0 48-16,3-2 0 0,15-2 0 0,2-4 0 0,-1 1 3232 0,11-2 656 0,11-3 128 0,14 2 16 15,13 1 2176-15,13-2 448 0,7 1 64 0,12 0 32 16,10-2-2000-16,10 0-400 0,7 0-64 0,11-1-32 16,12 4-1104-16,12-6-208 0,11 2 0 0,10-2 0 15,1 2-736-15,8 0-32 0,11 5-16 0,4-4 0 16,2 2 176-16,-2-1 32 0,-5 1 16 0,-4 1 0 0,2-1 304 0,-9-1 64 15,-16-1 16-15,-5-2 0 16,-3 2 176-16,-12-4 128 0,-11 4-128 0,-14-2 176 16,-9 4 560-16,-11-2 112 0,-10 2 32 0,-14-1 0 0,-13 1-32 0,-17 1 0 15,-16 0 0-15,-15 1 0 16,-3 0-464-16,-16 2-80 0,-11 0-32 0,-8 2 0 0,-3-1-272 0,2 3 0 16,3-1 128-16,-1 6-128 0,3 1 0 0,11 0-192 0,14 0 16 15,9 4 16 1,10 3-816-16,14 2-176 0</inkml:trace>
  <inkml:trace contextRef="#ctx0" brushRef="#br0" timeOffset="1415.56">7983 11027 37775 0,'1'-2'3360'0,"-1"2"-2688"0,-1 0-544 0,-1 0-128 0,0 2-1104 16,0 0-256-16,-2-2-48 0,-1 3-16 16,-2-3-976-16,-2 3-192 0,-1-3-32 0,-2 0-16 0,-2 0 2144 0,-2 0 496 0,-2 0 0 0,-7-3 0 15,-5 3 1072-15,-8-3 192 16,-9 1 32-16,-9 0 16 0,-5 2 336 0,-9 0 64 16,-4 0 16-16,-4 0 0 0,0 0-720 0,-2 2-144 15,-2 0-32-15,3-2 0 0,6 0-160 0,6 0-32 0,11-4-16 0,4 2 0 16,5 1-208-16,8-2-32 15,7 3-16-15,9-4 0 0,7 4-368 0,7-2 0 0,5-2 0 0,7 2 128 16,5-2-256-16,6 2-64 0,6-5 0 0,7 1 0 16,6-1-48-16,8 1-16 15,9-1 0-15,3 1 0 0,5 3 256 0,5 0 0 0,5 1 0 0,-4 2 0 16,-4-2 0-16,-7 2 192 16,-2 2-16-16,-7 3 0 0,-6-2-176 0,-8 3 0 15,-8 1 0-15,-8-1 128 0,-7 1-128 0,-7-1 0 0,-7 1 0 16,-7 1 0-1,-7 2-384-15,-12 3-64 0,-17 3-16 0,-10 0 0 16,-11 2-672-16,-8 1-128 0,-10 1-16 0,-4 2-14432 0</inkml:trace>
  <inkml:trace contextRef="#ctx0" brushRef="#br0" timeOffset="1926.18">11998 11316 39615 0,'4'-5'3520'0,"-2"1"-2816"0,0 1-560 0,-1 3-144 16,0-3 384-16,2 2 64 0,2-5 0 0,2-3 0 16,2-3-896-16,1 2-192 0,-3-3-16 0,-5 3-16 15,-2 2 352-15,-8 0 80 0,-8 0 16 0,-12 0 0 0,-11 0 608 0,-18 2 128 16,-18-2 32-16,-26 3 0 16,-20 4-400-16,-25-2-144 0,-22 3 0 0,-16 0 144 15,-13 3-144-15,-12 1 192 0,-8-2-192 0,-13 2 192 16,-8 2-192-16,-3 0 160 0,-1 0-160 0,-1 1 160 0,2-3-160 0,5 3 0 15</inkml:trace>
  <inkml:trace contextRef="#ctx0" brushRef="#br0" timeOffset="6103.56">1515 16434 40543 0,'-4'-18'3600'0,"-1"2"-2880"0,0 6-576 0,1 1-144 16,2 5 176-16,0 2 0 0,0-2 0 0,-1-5 0 15,-2-3-2160-15,1-1-416 16,3-4-96-16,4 1 0 0,9 4 2496 0,4 0 448 0,7-1 112 0,6 3 16 16,4 2-176-16,2 2-32 0,0 2-16 0,4 4 0 15,-2 0-352-15,0 2 0 0,1 2 0 0,-2 0 0 16,0 1 0-16,1-4 0 0,0 1 0 0,3 0 0 15,4-1 0-15,0-2 0 0,-1-1 0 0,0-1 0 16,2 0 0-16,0-3 0 0,1 2 0 0,1-2 0 16,1 1 544-16,3 0 96 0,2 0 0 0,2 2 16 0,0 0-144 0,1 2-48 15,0-2 0-15,-1 6 0 0,3-2-256 0,2 4-48 16,0-1-16-16,1 2 0 16,-2-4-144-16,2 2 0 0,-1-4 0 0,3 0 0 0,1-2 0 0,1-2 0 15,3 0 0-15,3-4 0 0,1-1 0 0,3-1 0 16,1 0 0-16,3 0 0 0,4 0 208 0,0 2 64 15,0-2 16-15,-4 0 0 0,0 5-48 0,0 1-16 16,4-2 0-16,-1 2 0 0,-2 1-224 0,1 3 0 16,-5-3 0-16,3 3 0 0,3-2 0 0,2 0 0 15,1-3 0-15,2 2 0 0,1 0 0 0,0 2 0 0,2-1 0 0,-2-2 0 16,1 0 0-16,-3-1 0 0,-3 4 0 0,5-1 0 16,5-5 0-16,1 4 0 15,1-2 0-15,0 1 0 0,-3 3 0 0,2-2 0 0,3 3 0 0,0 0 0 16,-3 3 0-16,1 2 0 0,0 1 0 0,0 0 0 15,-1 3 0-15,-1 1 0 0,-3 2 0 0,1-3 0 16,-2 2 0-16,0-3 0 0,1 1 0 0,-1-2 0 16,-1 0 0-16,2 1 0 0,3-4 0 0,-2 0 0 15,-2 2 0-15,0-2 0 0,-1 1 0 0,-1-4 0 16,2-1 0-16,-1 2 0 0,1-2 0 0,1 0 0 16,-1-2 0-16,4 1 0 0,3-4 0 0,2 1 0 0,-3 1 0 0,3 2 176 15,3-2-176-15,-1 3 160 0,0-3-160 0,2 3 0 16,-2 0 0-16,-1 3 0 15,-3-3 0-15,-1 1-144 0,2 2 144 0,-3 2-160 16,-3 2 160-16,2-1 0 0,1-1-144 0,-1 0 144 16,-3 2 0-16,0-1 0 0,2 3 0 0,1-3 0 15,1-2 0-15,0 2 0 0,1-6 0 0,-1 2 0 16,-3 2 0-16,6-1 0 0,4-2 0 0,2-1 0 0,1 0 0 0,2 0 0 16,2 2-192-16,0-2 192 0,1 0-224 0,0 2 80 0,0 6 16 0,-3-4 0 15,-2 1 0-15,-4 1 0 0,-1 0 0 0,-2 2 0 16,-1 2 128-16,-2-2 0 15,-4 0 0-15,4 3 0 0,3 1 0 0,0-1 0 16,1 0 0-16,-1-6 0 0,-3 2 128 0,3-3 0 16,3 4 0-16,7-3 0 0,4-5-128 0,-1 1-160 0,3 3 160 0,0-4-208 15,1-1 208-15,7 1 0 16,5 1 0-16,6-1 0 0,2-1-448 0,-1 1 0 16,-5 1 0-16,-4-1 0 15,-8-1-160-15,0 2-32 0,-2 4 0 0,-5-4 0 0,-3 4 832 0,-7-1 144 16,-4-1 48-16,-2 2 0 0,-1 5 272 0,-3-6 64 0,-2-2 16 0,1-2 0 15,3 2-416-15,1 0-64 16,5-2-32-16,5-4 0 0,5-2-224 0,8 0 0 16,7 2-192-16,4-2 192 0,-10-5 0 0,13 1 0 0,6 3 0 0,3-4 0 15,3-1 0-15,-2 0 0 0,-2 6 0 0,-2-3 0 16,-4 2 0-16,-5 1 0 0,-4-1 0 16,-3 1 0-16,-3 0 0 0,-4 0 0 0,-3 6 192 0,-7-4-48 15,-3-2-16-15,-1 0 0 0,1 6 0 0,-2-4 0 0,1-1-128 0,3 1 0 16,5-2 0-16,2 3 128 15,5-1-128-15,2 1 0 0,5-3 0 0,-3 0 0 16,1 2 0-16,1 2 0 0,0-2 0 0,0 0 0 16,-3 2 0-16,-1-2-144 0,0 2 144 0,-5 2-208 15,-3 0-432 1,-7 0-96-16,-5 0-16 0,-6-3-17040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06:25.06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3089 4466 13823 0,'-4'9'1216'0,"3"-3"-960"0,2 0-256 0,0-4 0 15,2 0-272-15,-2 2-112 0,-1 5 0 0,1 3-16 16,-1 4-640-1,-2 3-128-15,-3 3-32 0,-4-2 0 0,-3-1 944 0,-5 2 256 0,-3-2 0 0,-4 3 0 16,-3-2 0-16,0 1-144 16,-3 2 144-16,2-2 0 0,2-3 0 0,6-3 0 0</inkml:trace>
  <inkml:trace contextRef="#ctx0" brushRef="#br0" timeOffset="348.87">3399 4523 27647 0,'-7'-3'1216'0,"1"-1"256"0,-2 4-1168 0,3 0-304 0,3 1 0 16,-1 3 0-16,1 1-368 0,-3 1-128 0,-4 4-16 0,-3 2-16 15,-2 2-608-15,-2 4-112 0,0 1-32 0,-2-3 0 32,-3 4 208-32,-2 1 48 0,-3 1 0 0,-1 0 0 0,-4 3-384 0,-1-1-80 0,-3 3-16 0,2-4 0 0,0 2 1088 0,1 0 224 15,2-7 32-15,-1 5 16 0,1-1 144 0,3 1 0 16,2 2 0-16,4 0 128 0</inkml:trace>
  <inkml:trace contextRef="#ctx0" brushRef="#br0" timeOffset="937.57">7715 4590 38703 0,'-4'3'3440'0,"3"-3"-2752"0,2 0-560 0,3 0-128 16,2 2-304-16,1 2-80 0,5-2-32 0,6 6 0 15,8 2-704-15,7 4-144 0,8 5-16 0,4 1-16 16,2-1-112-16,0 6-32 0,-1 0 0 0,-2 1 0 16,-2 1-544-16,-6-3-128 0,-4 0 0 0,-5-1-16 15,-3-5 336-15,-6 1 64 0,-3 0 0 0,-4 0 16 0</inkml:trace>
  <inkml:trace contextRef="#ctx0" brushRef="#br0" timeOffset="1288.3">8520 4520 28559 0,'-5'-3'2544'0,"1"2"-2032"15,3 1-512-15,2 0 0 0,2 1 672 0,-2 2 32 16,1-2 16-16,2 1 0 15,3 4-1552-15,5-2-304 0,1 5-64 0,5 0-16 0,1 2 896 0,5 0 160 0,3 2 160 0,3 0-208 16,3 0 208-16,4 2 0 0,4-1-160 0,2 1 160 16,1 1 0-16,0-1 0 0,1-2 0 0,-3 3 128 31,-2 0-128-31,-1-1 0 0,-3 4 0 0,-2-3-7856 16,-2 2-1520-16</inkml:trace>
  <inkml:trace contextRef="#ctx0" brushRef="#br0" timeOffset="5415.94">21611 6144 37775 0,'1'0'3360'0,"2"0"-2688"0,-1 3-544 0,1 1-128 16,2-3-448-16,2 4-112 15,4-1-16-15,9 4-16 0,10 0-1840 0,8 0-352 16,9 2-80-16,5-4-16 0,4-3 2112 0,4-2 400 0,5-2 96 0,4-2 16 15,5-5 912-15,3 0 192 16,-3-3 48-16,-1 1 0 0,0 0 768 0,2-2 144 16,6 0 48-16,-5 1 0 0,-4 2-768 0,-4 0-160 15,-1 3-32-15,-7 1 0 0,-6-1-688 0,-5 3-208 0,-2 0 0 0,-7 0 128 16,-6 3-544-16,-8-3-96 0,-5 3-32 0,-5 0 0 16,-5 0 80-16,-4-3 16 0,-4 3 0 0,-3 3 0 0,-2-3 1088 0,-2 0 240 15,-1 1 32-15,-1 1 16 0,-1 1 0 0,0 3 0 16,0-2 0-16,0 5 0 0,0 0-608 0,0 5-128 0,1 7-32 0,-3 1 0 31,3 6-160-31,-4 8 0 0,-1 8 0 0,-3 4 0 0,2-5-192 0,-2 8 0 0,-1 6-16 0,-2 3 0 16,-1 3-64-16,-2 7-16 0,-1 3 0 0,-3 0 0 15,1-4 48-15,1 0 16 0,-1-1 0 0,2 1 0 16,4 3 224-16,3-5-144 0,4-4 144 0,6-4-128 31,1-8 304-31,4 3 64 0,5 3 16 0,4 0 0 0,4 0 16 0,1 2 16 0,1-2 0 0,1 0 0 31,1-2-96-31,-1-2-32 0,1 7 0 0,0 5 0 0,-3 4-160 16,-3-1 0-16,-2 0 0 0,-3-3-176 0,-2-5 176 0,0-10 0 16,0-5 0-16,-1-9 0 0,-1-8 0 0,0-3 0 15,1-5 0-15,-2-3 0 0,2-3 288 0,0-6 32 16,0-1 16-16,3-7 0 0,0-3-16 0,1-1 0 16,3-7 0-16,0 0 0 0,-1-4 192 0,0-1 48 15,-1 0 0-15,0 0 0 0,-3 0-352 0,-2 4-64 16,-2 5-16-16,-4 1 0 0,-3 4-128 0,-4 4-256 15,-3 4 64-15,-7 1 16 0,-4 2-48 0,-3 4-16 0,-2-3 0 16,-3 2 0-16,-5 2 240 0,-3 1 0 0,-1-2 0 0,-2 2 0 16,0-3 128-16,-3-2 0 0,2 0 16 15,-3-1 0-15,3-3 224 0,-2-1 32 16,-2 0 16-16,-1-5 0 0,0-4-192 0,-2-2-32 0,0-6-16 0,-4-7-13968 16,0-6-2784-16</inkml:trace>
  <inkml:trace contextRef="#ctx0" brushRef="#br0" timeOffset="11419.45">2734 8793 36863 0,'-7'-24'3264'0,"0"5"-2608"0,2 3-528 0,2 6-128 0,0 1 288 0,2 3 32 16,-1-1 0-16,-3-6 0 15,-3-8-768-15,-2-6-160 0,-2-1-32 0,-4 1 0 0,-1 2 256 0,-4 5 64 16,-4 4 0-16,-5 1 0 16,-6 4-80-16,-5-1-16 0,-4 3 0 0,-6 2 0 0,-3 0 80 0,-6 1 16 15,-2 4 0-15,-3-2 0 0,-4-2 320 0,-1 2 0 16,4-2 0-16,3 0 128 0,3 0 128 0,5-4 0 15,-1 3 16-15,4-4 0 0,4 0 368 0,0 0 64 16,1 1 0-16,2 0 16 0,4 7-320 0,2-2-64 16,2 5-16-16,-1 5 0 0,3 2 80 0,0 8 16 0,2 5 0 15,-1 2 0-15,3 5-96 0,2 2-32 0,-1 0 0 0,3 2 0 16,2 1-288-16,1 3 0 0,6 0-176 0,1-1 176 31,2 4-784-31,1 3-48 0,3-2-16 0,0-1 0 16,2 2 240-16,1-2 48 0,-2 3 16 0,-1 3 0 0,-1 3 544 0,0 8 0 0,-1 5 0 0,-2 6 0 15,0 3 0-15,1 1 0 0,2 0 0 0,1 0 0 16,1 2 0-16,0 7 224 0,1 6-64 0,2 11-16 16,-1 1 592-16,2 2 112 0,0 4 32 0,0 2 0 15,0 9-496-15,0-1-80 0,-1 1-32 0,1-2 0 0,2 0-272 16,2-11 0-16,-2-8 0 0,2 5 0 0,-1 3 0 0,0-1 0 16,-1-7 0-16,0-4 0 0,-1-1 0 0,0 0 0 15,2 7 128-15,-1-3-128 0,1-13 368 0,2 4 16 16,4 2 0-16,-1 10 0 0,4 11-240 0,-1-2-144 15,0-8 192-15,0 11-192 0,1 13 128 0,-1-2-128 16,-1-8 0-16,-3 7 0 0,-1 13 0 0,0-4 0 16,1-10 128-16,-2 4-128 0,1 5 192 0,-1-5 0 15,2-6-16-15,-1-4 0 0,0-6-176 0,-1-5 0 16,1-10 0-16,-2 1 0 0,0-1 128 0,0 6-128 16,-1 9 192-16,1-6-64 0,-1-7 112 0,3-5 16 15,0 0 0-15,0 5 0 0,3 1 0 0,-3 2 0 16,1 1 0-16,2-2 0 0,-2 1-256 0,-1 1 0 0,0 3 0 15,-1-4 0-15,-3-1 208 0,-1 8 0 0,-1 13 0 0,-4-4 0 16,0-12-208-16,-1-3 0 0,-3 0 0 0,1-1 0 16,-2 1 0-16,2-9 0 0,4-13 0 0,1-7 0 15,3 0 0-15,3-9 0 0,3 0 0 0,3-7 0 16,2-1 0-16,2-5 0 0,4-1 0 0,0-2 0 16,3 0 0-16,1 1 0 0,0 3 0 0,0 2 0 15,0 3 0-15,-1 5 128 0,-1 0-128 0,-3 0 0 16,-3-2 0-16,0-1 0 0,-5 7 0 0,-1-2 0 0,-2-4 0 15,-3 10 0-15,1 4 0 0,-3 0 0 0,0-4 0 0,-3-10 0 16,1-6 0-16,1-5 0 0,1-7 0 0,1-7 0 16,0-2 0-16,1-5 0 0,0-5 0 0,2-2 0 15,2-3 0-15,1-1 0 0,-2-4 464 0,1 2 48 16,0 0 16-16,1-2 0 0,0 1-16 0,0-4 0 16,1 4 0-16,-1-1 0 15,2 0-176-15,0 0-32 0,-1 0-16 0,1 0 0 0,0 1-288 0,-1-2 0 16,1 0 0-16,1 1 0 0,1-3-256 0,2 0-128 15,-1-2 0-15,4-1-16 0,5-1 144 0,3-4 16 16,1-1 16-16,2-2 0 0,4-2 224 0,2-2 0 16,2 0 144-16,5-4-144 0,5-3 0 0,6-1 0 15,4 3 0-15,3 0 0 16,2 2-336-16,2 5-64 0,-2 0-16 0,2 4 0 16,2 3-288-16,2 3-48 0</inkml:trace>
  <inkml:trace contextRef="#ctx0" brushRef="#br0" timeOffset="13860.97">8049 13111 40543 0,'-8'-2'3600'0,"2"2"-2880"15,2 0-576-15,2 0-144 16,1 2-144-16,-1-2-64 0,-1 0-16 0,-1 0 0 15,0-2-576-15,8 0-112 0,8-2-32 0,14-2 0 0,13-2 640 0,11 0 128 16,15-2 32-16,13-3 0 16,12 3 336-16,11-2 80 0,8 0 16 0,5 3 0 0,1 2 64 0,6 0 16 15,9 4 0-15,-3-2 0 0,-9 4-368 0,2-2 0 0,1 3-160 16,-4-2 160-16,-5-3 0 0,3-2 0 0,7 2 0 0,2-1 0 16,1-1 512-16,6-2 0 0,10 6 0 0,-2-6 0 15,-6 1 32-15,14 0 16 0,11 2 0 0,5-2 0 16,1 0-256-16,-2 0-48 0,-1 2-16 0,-5 0 0 15,-5 3-240-15,-9 0 0 0,-7-4 0 16,-1 4 0-16,-3 0 0 0,-11 1 0 0,-13-2 0 0,-9 0 0 16,-9 6 0-16,-10 0 0 0,-10 0 0 0,-12-2 0 0,-6-2 0 0,-9-2 0 15,-4 2 0-15,-3-2 0 0,-4-2 0 0,-1 0 0 16,-3 0 0-16,0-1 0 0,1 4 0 0,2-4 0 16,1 1 0-16,4 0 0 0,3 0 128 0,2-1-128 15,-2 2 176-15,0 1-176 0,-2 0 128 0,-3 4-128 16,-3 0 0-16,-5 0 0 15,-4 1-256-15,-6 4-144 0,-5-1-48 0,-5 3-12096 16,-4 2-2416-16</inkml:trace>
  <inkml:trace contextRef="#ctx0" brushRef="#br0" timeOffset="35223.69">23619 15110 40543 0,'9'-4'3600'0,"0"-1"-2880"0,-3 4-576 0,-1 1-144 16,1 1 0-16,5-1 0 0,10-1 0 0,14 1 0 15,14-3-1264-15,16 3-128 0,12 0-16 0,11-2-16 16,9 1 896-16,9-5 176 0,9 1 32 0,10-3 16 0,10-2 1120 16,8 2 208-16,10 0 64 0,8 2 0 0,5 1-480 15,6 8-96-15,6 3 0 0,-1 4-16 16,1 6-944-16,-5 2-192 0,-5 2-48 0,-8 1 0 15,-8 4-1936-15,-6-2-400 0</inkml:trace>
  <inkml:trace contextRef="#ctx0" brushRef="#br0" timeOffset="35824.19">23952 17064 44223 0,'0'0'3936'0,"0"-4"-3152"0,0-1-624 0,1 1-160 16,2 1-288-16,4-4-96 0,7-3 0 0,12-8-16 15,18-8-1696-15,25-2-336 0,27-7-64 16,20 4 0-16,17 5 1008 0,23 1 208 16,19 4 32-16,15 10 16 0,13 5 2896 0,10 6 592 0,8 7 112 0,-5 6 32 15,-6 3-1936-15,-4 5-464 0,-6-1 0 0,-11 4 0 16,-12 1-1888-16,-14 1-432 0,-12-1-96 15,-14-3-11984-15</inkml:trace>
  <inkml:trace contextRef="#ctx0" brushRef="#br0" timeOffset="36473.69">24238 18404 39615 0,'5'3'3520'0,"-2"-3"-2816"0,1 0-560 0,-3 1-144 0,0-1 320 0,3 2 16 15,5-2 16-15,7 4 0 0,7 2-352 0,11 0 0 16,12 1 0-16,8-1 0 0,2 0 0 0,12-2 0 16,18-2 0-16,19-2 128 0,13-6 80 0,10 0 32 15,12 0 0-15,8-4 0 0,8 0-240 0,4-3 0 16,4 5 128-16,-2 0-128 15,-2 0-592-15,-3-2-176 0,-1 1-16 0,-4 2-17056 0</inkml:trace>
  <inkml:trace contextRef="#ctx0" brushRef="#br0" timeOffset="38723.12">1734 15189 23039 0,'-5'-4'2048'0,"1"2"-1648"0,2-1-400 0,2 6 0 31,0-3-3136-31,0 0-704 0,-3 0-128 0,1 0-48 0,-1 0 3184 0,2 2 640 0,3-1 192 0,3 2 0 31,4-3-1360-31,2 0-208 0,4 2-32 0,5-2 0 0,3-2 3568 0,7 2 704 0,7-3 144 0,6 2 32 16,9-1 160-16,9-2 16 0,9 2 16 0,9-2 32 16,1-1-1904-16,10 1-368 0,10 1-80 0,5-4 16 15,3 4-736-15,2-2-288 0,1 3 16 0,5 0 16 32,7 2-544-32,-2 4-96 0,-2 4-32 0,-1-1 32 0,3 0 336 15,-3 4 80-15,-2 1 16 0,-1 2 16 0,0-4 448 0,-2 0 0 0,-1 1 0 0,-1-1 0 16,0-3-128-16,0 2 128 15,0-3 0-15,-2-2 0 0,-2 2 0 0,-1-2 0 0,-1-2-160 0,-4-2-5888 16,-3-2-1200-16</inkml:trace>
  <inkml:trace contextRef="#ctx0" brushRef="#br0" timeOffset="39402.65">1819 17023 35935 0,'21'-3'3200'16,"4"2"-2560"-16,-2-1-512 0,-3 2-128 0,2-2-3728 0,13 0-768 15,27-2-160-15,40-4-16 16,43-2 2048-16,24-6 400 15,-3 1 96-15,-9 2 16 0,-5 3 2112 0,-10 1 544 0,-9 0 48 0,-7 3 16 0,-5 2 1376 0,-2 0 288 16,0 1 48-16,-7 3 16 0,-7 0 160 0,3 3 16 16,2 4 16-16,-3-1 0 0,0 0-1824 0,-8 4-384 15,-3 2-64-15,-9 1 0 0,-6-4 112 0,-5 4 16 16,-6-3 16-16,1 3 0 16,-3 2-1360-16,-3 1-288 0</inkml:trace>
  <inkml:trace contextRef="#ctx0" brushRef="#br0" timeOffset="61057.12">13190 15337 33167 0,'-12'0'2944'0,"1"0"-2352"0,5 0-464 0,3-2-128 16,2 2-960-1,-3-1-224-15,-4 1-32 0,-6-3-16 0,-1 3-2032 0,3-4-384 16,2 2-96-16,4-1-16 0,3 2 5472 0,2-1 1088 0,3-2 208 0,2 2 64 0,1-2-96 16,2 0-16-16,1 2 0 0,1-2 0 0,0 2-1808 0,1-2-384 15,0 1-64-15,-1 1 0 0,-2 1-320 0,2-2-64 16,-2 3-16-16,2 0 0 0,2-2-48 0,2 0 0 15,0 2 0-15,3-3 0 0,3 0-64 0,2 1-32 16,2 1 0-16,2-2 0 0,2 1-160 0,2 0 0 16,3 2 144-16,0 0-144 0,1 0 0 0,2 0 128 15,0 2-128 1,-1 0 0-16,2 4 0 0,1 0 144 0,-1 1-144 0,0-1 0 16,3-2 0-16,1 2 0 0,0 0 0 0,0 0 0 15,6 4 192-15,1-4-192 0,3 4 192 0,-1-4-192 0,2 3 224 0,4-5-64 16,10-2-16-16,5-1 0 0,7-1 80 0,1 3 16 0,-2 0 0 0,4 0 0 15,5-3-240-15,1 0 0 0,2-3 0 0,1 1 0 16,2 4 0-16,-5-4 0 16,-2 1 0-16,-2-3 0 0,-1 2 0 0,1-2 0 0,2 4 0 0,-2-3 0 15,-4 1 0-15,0 1 0 0,1-2 0 0,2 6 0 16,1 0 0-16,0 1 0 0,0 1 0 0,0-1 0 16,-3 2 0-16,1-2 0 0,1 4-128 0,0-3 128 15,0 1-144-15,-2-1 144 0,-2-3-208 0,-1 3 80 0,0-2 128 16,-5 1 0-16,-3 5 0 0,-3-6 0 0,-6 0 0 15,-1-3 0-15,-2 1 0 0,-4 2 0 0,-6-1-128 0,-2-1 128 16,-1 2-128-16,-3-1 128 0,-3 2-208 0,-4-7 32 16,-5 6 16-16,-1-6 0 0,-1 2 160 0,-3-1-208 15,-3 2 80-15,-1-4 128 0,-3 2-352 0,-4-1 48 16,-2 2 16-16,-1-2 0 16,-3 3-464-16,-1 0-80 0,0 0-32 0,-2 3 0 31,0-2-1568-31,-2 4-320 0</inkml:trace>
  <inkml:trace contextRef="#ctx0" brushRef="#br0" timeOffset="65916.64">14209 18565 32255 0,'-3'-3'2864'0,"-1"-3"-2288"0,1 2-576 0,0-2 0 0,-1 3 160 0,-1-4-160 0</inkml:trace>
  <inkml:trace contextRef="#ctx0" brushRef="#br0" timeOffset="66534.84">14108 18430 20271 0,'-1'0'1792'0,"-1"0"-1424"0,1 0-368 0,1 0 0 15,-1 0 2288-15,-2-1 384 0,-2 2 80 0,-3-1 0 16,-1 3-1920-16,-1-1-384 0,2-1-64 0,0 4-32 16,1-1-176-16,-1 0-48 0,3-1 0 0,0 0 0 15,2-1 144-15,-1 0 32 0,2-2 0 0,0 0 0 16,1 2 240-16,0-4 48 0,1 2 16 16,-1-2 0-16,1 2-288 0,-2 0-64 0,1 0-16 0,-1 2 0 15,-1 0 128-15,3-2 16 0,0 0 16 0,0 0 0 0,-17 12-208 0,12-8-64 16,1-1 0-16,-1 0 0 15,-1 0-128-15,0 0 0 0,-2 4 0 0,0-5 0 0,0 3 0 0,1 0 0 16,-2-1 128-16,2-1-128 0,-2 0 240 0,-1 3-48 16,0-3 0-16,1 0 0 0,0-3 48 0,2 1 0 15,-1 2 0-15,2-6 0 0,1 3 64 0,0 0 16 16,1-1 0-16,2 1 0 0,-2 0-144 0,-1 0-32 16,1 0 0-16,1 0 0 0,-2 1-144 0,0 2 0 15,2-1 144-15,0 2-144 0,-1-1 0 0,1 0 0 0,2 3 0 0,0-2 128 16,0 2-128-16,2 1 128 0,0-4-128 0,3 2 128 15,2-1-128-15,3 0 192 0,2-1-64 0,4 2 0 16,5-3 112-16,4 0 16 0,0-2 16 0,5-2 0 16,9 0-16-16,2 0-16 0,4-2 0 0,0 0 0 15,2 2-240-15,1-4 176 0,2 3-176 0,1 2 160 16,-2-1-160-16,3 2 0 0,-1-3 0 0,4 2 0 16,0 1 0-16,0 0 0 0,3 0 0 0,-2 4 0 15,0-2 0-15,0 2 0 0,2 2 0 0,0-4 0 0,2 3 0 0,0-2 0 16,-1-1 0-16,2 0 0 0,-2-2 176 0,1 0 96 15,2-2 32-15,1 2 0 0,4-5-16 0,6-2 0 16,7 1 0-16,0-4 0 0,-2 4-288 0,3-4 0 16,6 4-128-16,-1-3 128 15,3 2 0-15,-5 0 0 0,-4 2 0 0,0 4 0 0,0 1 0 0,-2 0 0 16,-4 1 0-16,-5 4 0 0,-3 2 0 0,-2 2 0 16,-1 1 0-16,-2 3 0 0,-4-1 0 0,-1 0 320 15,-6 0-64-15,-3-1 0 0,-3 0 256 0,-2-3 64 16,-3 2 0-16,0-1 0 0,-1-2-368 0,-1 0-64 15,1-1-16-15,-2-3 0 0,4 0-128 0,-2-3 0 16,1-1 0-16,-2-2 128 16,-1 0-544-16,-1-4-112 0,0 2-32 0,-2-2 0 31,0 1-80-31,1-3 0 0,3-1-16 0,0 0 0 0,-1 2-304 0,1-2-48 0</inkml:trace>
  <inkml:trace contextRef="#ctx0" brushRef="#br1" timeOffset="33625.97">3736 13197 11055 0,'-16'-22'976'0,"1"4"-784"15,0 5-192-15,4 3 0 0,2 5 1152 0,0 4 192 16,-3-4 48-16,-9-3 0 15,-11-2-2128-15,-11-6-416 0,-7 1-96 0,-2-1-16 0,3 1 2528 0,-1 2 496 16,3 0 96-16,-2 0 32 0,-9-2 864 0,-3-5 160 16,2 2 32-16,1-5 16 0,3 1-336 0,0 0-80 15,-1 0-16-15,-1-3 0 0,-2 4-1584 0,-1 4-320 16,2 1-64-16,-1 1-16 0,0 1-416 0,-1 5-128 0,1 6 0 16,-4 0 0-16,-3 6 0 0,-4 7 0 0,-3 3 0 0,-3 5 0 15,1 4 0-15,1 0-144 0,0 4 144 0,1-1-192 31,2 4-464-31,7-4-112 0,7-4 0 0,9-5-16 16,9-5 192-16,10-2 32 0,5-3 16 0,6-2 0 0,5 1 544 0,5-4 304 0,3-2-48 0,2 1 0 16,6-3 544-16,2 0 96 0,3-3 32 0,3-1 0 15,4-3-320-15,1 2-64 0,3 2-16 0,-1-2 0 16,1 2-384-16,-2 1-144 0,-2 4 0 0,-5 2 144 16,-1 4-144-16,-6 1 0 0,0 4 0 0,-3 2 0 15,0 0 0-15,-3 6 0 0,0 3 0 0,-2 5 0 16,-1-4-256-16,1 3 80 0,1-5 16 0,0-2 0 0,2-4-80 15,-1-3-16-15,3-1 0 0,-1-4 0 0,2 2 256 0,0-3 0 16,3 2 0-16,1-1 0 0,3 3 352 0,0 3-32 16,5 4-16-16,0 10 0 0,2 5-96 0,0 16-16 15,0 11 0-15,-3 20 0 0,-2 15-192 0,-6 21 0 16,-6 24 0-16,-7 37 0 0,-11 24 0 0,-6 13 0 16,-6 6 0-16,4-4 0 15,6-4-512-15,6-21-160 0,7-19-32 0,4-28 0 16,3-18-2304-16,6-13-480 0,3-7-96 0,4 0 0 0,2 1 4272 15,1 5 848-15,5 10 192 0,-3 0 16 0,1-3-384 0,-4 3-80 0,-5 0 0 0,-4-2-16 16,-5-11-448-16,-5 9-96 0,-4 8-16 0,-5-4 0 16,-2-5-400-16,-4 4-96 15,-2 2-16-15,-1-1 0 0,-2-4-64 0,-2 5-128 0,1 2 176 0,3-6-176 16,4-13 0-16,4-3 0 0,5-5 0 0,7-18 0 16,6-17 0-16,3-14 0 15,1-14-192-15,3-6 48 0,0-7 144 0,-3-6 176 16,0-1-48-16,-1-6 0 0,-1-3 0 0,-2-2 0 0,-1-2 0 0,1-3 0 15,-2 0 112-15,-2-1 16 0,1 1 0 0,-1-3 0 16,-2-1-256-16,-1-2 0 0,-1-3 0 0,-3-1 0 16,-1 0 0-16,-1-1-160 0,0 2 32 0,-1 0 0 15,-2 2-48-15,1 2 0 0,-1 1 0 0,-2 5 0 0,1 4-48 16,1 1-16-16,3 3 0 0,3 0 0 0,4-1-128 0,1 0-16 16,3-1-16-16,3-4 0 0,4 2 784 0,6 0 144 15,4-4 48-15,4 0 0 0,4-2-48 0,4 2 0 16,7-2 0-16,6 4 0 0,9-3-368 0,6 3-160 15,7 3 128-15,7-6-128 16,0 2 0-16,0-4 0 0,-2 4-192 0,-8 1 192 16,-12 4-960-16,-8-2-64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08:51.9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context xml:id="ctx1">
      <inkml:inkSource xml:id="inkSrc21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1" timeString="2025-10-30T15:09:55.190"/>
    </inkml:context>
  </inkml:definitions>
  <inkml:trace contextRef="#ctx0" brushRef="#br0">1109 9486 33167 0,'-8'-3'2944'16,"0"1"-2352"-16,3 2-464 0,3 0-128 16,0 0-640-1,1-1-160-15,-5 1-32 0,-1-4 0 0,-1 1-64 0,3-3-32 0,5 0 0 16,5 0 0-16,8-2 1184 0,3 0 224 0,1 2 48 0,3-3 16 0,9-1-544 0,7 0-320 15,3-2 32-15,0 4 16 0,2 0 272 0,1 2 0 16,0 2 0-16,1 4 0 0,4 2 0 0,0 3 0 16,-1 4 0-16,-1-3-160 0,-2 3 160 0,-1 1 0 15,-4 0 0-15,3-2 0 0,5 3 0 0,3 4 0 16,7 1 0-16,3 0 0 0,3 5 0 0,-3-3 0 16,3 3 0-16,0 1 0 0,-3 0 0 0,2 7 0 15,1 2 0-15,-2 4 0 0,-1 2 0 0,-5 6 0 16,-5 4 0-16,-5-7 0 0,-5 2-128 0,-5-3 128 0,-6-5-128 15,-2 0 128-15,-4-2 0 0,-2-1 192 0,0-3 0 16,-4 2-16-16,-2-2 288 0,-3-3 64 16,-1-3 16-16,-3 1 0 0,-3-5-352 0,-1-2-192 0,0-1 192 0,-3-4-192 15,0-2 384-15,0-3-48 16,1-4 0-16,2 2 0 0,-1-3 560 0,2 2 96 0,1-1 32 0,-2 0 0 16,2 0-320-16,0 1-64 0,-1-3-16 15,2 1 0-15,-2 1-624 0,-2-2 0 0,1 0 0 0,-2 0 0 16,0 0 0-16,-1-3-160 0,2-2 16 0,-2 1 0 15,0-6 144-15,-2 0-208 0,0 1 80 0,-1-3 128 0,1 2 0 16,0-3 320-16,0 1-48 0,0-1 0 16,1 1 176-16,-1-3 16 0,4-1 16 0,-2 0 0 15,0-1-96-15,1-1 0 0,1-1-16 0,0 0 0 0,0-4-368 0,0 1 0 16,1-3 0-16,-1 3 128 0,0 0-128 0,-2 2 0 16,1 1-128-16,-4 1 128 0,1 4-208 0,-3-1 32 15,0 3 16-15,-2 2 0 0,-1 0 160 0,0 2-192 16,1 1 192-16,1 4-192 0,2-1 192 0,2 2-160 0,1 2 160 15,1-3-160-15,2 3 160 0,4 3-128 0,3-1 128 0,1-1-128 32,4 4-832-32,2-1-176 0,0 2-16 0,2 2-16 15,3 0 368-15,0 5 80 0,0-4 16 0,-2 6 0 0,-2-1 544 0,-2 2 160 0,-3 0 0 0,-2 3 0 16,-2-3 0-16,-3 0 0 0,-2-1 0 0,-3-2 0 16,0 2 128-16,-3-1 64 0,-2-2 0 0,0 0 0 15,0-3 112-15,-1 1 16 0,-1-4 16 0,1 0 0 16,1 0 96-16,2 1 16 0,-2-4 0 0,-2 4 0 15,3-4-16-15,-4 3 0 0,-1 1 0 0,-2 1 0 16,-4 2-128-16,-2 3-32 0,-5-2 0 0,-4 4 0 0,-2 4 0 0,-7 2 0 16,-3 3 0-16,-7-1 0 0,-1 3-32 0,-4 0-16 15,-5 3 0-15,-2 2 0 0,-1 0-224 0,1-6 176 16,7 0-176-16,3-5-17792 16</inkml:trace>
  <inkml:trace contextRef="#ctx0" brushRef="#br1" timeOffset="43826.64">8451 15271 34095 0,'-7'3'3024'0,"0"1"-2416"0,2 0-480 0,1 1-128 31,2-2-512-31,-3 4-128 0,-5 2-32 0,-4 7 0 0,-2 3-592 0,2 2-112 0,1-1-32 0,7-4 0 16,2-1 2432-16,5-4 496 0,3 0 80 0,2-1 32 16,2 0-608-16,-1 0-112 0,1 2-16 0,-2 3-16 15,-1 5-544-15,-2 6-96 0,0 5-32 0,-2 6 0 16,-2 7-208-16,-3 7-288 0,-1 2 64 0,-2 3 16 15,-2 6-624-15,-1-6-112 0,2-1-16 0,-1-1-16 16,4-1 336-16,1-3 64 0,4-8 0 0,3-7 16 16,2-5-208-16,1-6-64 0,1-8 0 0,1-5-7584 15,-1-7-1520-15</inkml:trace>
  <inkml:trace contextRef="#ctx0" brushRef="#br1" timeOffset="44410.53">8190 15278 25791 0,'-4'-1'2304'0,"1"-4"-1856"16,2 4-448-16,0-2 0 0,1-1 1024 0,-1 2 128 15,0-7 0-15,-3-2 16 16,1-1-1440-16,0-4-304 0,3-2-48 0,-2 2-16 0,4 0 1472 0,-1 0 304 16,3 0 48-16,2 1 16 15,1-1-432-15,4 3-64 0,2 0-32 0,3 1 0 16,0 2-480-16,2 1-192 0,3 3 128 0,2 0-128 15,-1 1 0-15,3 0 0 0,-1 1 0 0,0 1 0 16,2 0 0-16,-4-1 0 0,0-1 0 0,-2 4 0 16,0 1 0-16,-3-2 0 0,1 2 0 0,-2 2 0 15,0-1 0-15,-1 2 0 0,1 1 0 0,1 1 0 16,-2-2 0-16,3 3 128 0,3-2-128 0,4 5 128 16,4-2-128-16,3 3 0 0,4 1 144 0,2-1-144 0,3 3 0 0,-2 0 0 15,0 2 0-15,-4-3 0 16,-4 4-704-16,-5 1-64 0,-3-1-16 0,-7-2 0 15,-4 4-416-15,-7 0-80 0,-4 1 0 0,-7-3-16 0,-4 2 928 0,-6 1 192 0,-1-5 48 16,-4 0 0-16,-2 0 960 16,-1-4 192-16,-1 1 32 0,0-4 16 0,1 0-304 0,-2-1-64 15,0-2-16-15,0-1 0 16,1 0-1104-16,-1-1-224 0,2 2-32 0,1 0-16 16,1 1-288-16,-2 1-64 0,1-3-16 0,-2 4 0 15,-1 3-208-15,0-4-32 0,3-3-16 0,-3 2 0 16,-3 3 272-16,1-2 48 0,-1 3 16 0,3-3 0 15,0 1-112-15,0 2-32 0,3 1 0 0,1-4-3744 16,4-2-768-16</inkml:trace>
  <inkml:trace contextRef="#ctx0" brushRef="#br1" timeOffset="45280.95">9591 14577 11967 0,'0'-1'1072'0,"0"-2"-864"16,0 2-208-16,0 1 0 0,0 0 1200 0,0-3 192 16,1 1 32-16,-1-2 16 15,1-2-1760-15,2 2-368 0,-2-2-64 0,-1 0-16 0,1 0 768 0,0 0 256 16,-1 2 0-16,0 0 0 15,0-1 832-15,0 4 176 0,-1-1 16 0,1-1 16 0,1 2 64 0,-1 1 16 16,0 0 0-16,0 0 0 0,0 0-544 0,-1 0-96 16,0 0-32-16,-2 1 0 0,0 2-560 0,3-3-144 15,0 0 0-15,-24 22 0 0,12-12 240 0,-3 2 16 16,-2 4 0-16,-3 3 0 0,1-3 912 0,0 5 192 0,-4 1 48 0,1 4 0 16,1-1-288-16,-1-3-48 15,0 3-16-15,0 1 0 0,4-2-800 0,-2 2-256 0,2 3 160 0,0 2-160 16,3 2 0-16,1 2 0 0,2-7 0 0,0 6 0 0,2 0-192 15,2 5 192 1,-1 1-192-16,2 0 192 0,2 6-176 0,-2-4 176 16,4 1-128-16,1-3 128 0,1-1-224 0,2-1 32 15,2-2 16-15,2-2 0 16,0-2-560-16,0-4-112 0,2-2-32 0,-1-1 0 0,3 0 384 0,-2-3 80 0,3 0 16 0,1 1 0 0,3-4 400 0,1 0 176 16,1-1-16-16,1-2 0 15,1-3 32-15,0-1 16 0,-1-4 0 0,1-2 0 16,-2-1-1360-16,1-5-288 0,-1 0-48 0,0-3-11568 0</inkml:trace>
  <inkml:trace contextRef="#ctx0" brushRef="#br1" timeOffset="45864.88">9656 15016 28559 0,'-1'2'2544'0,"-1"-2"-2032"0,0 3-512 0,1-3 0 16,1 1 656-16,-1 1 48 0,0 2 0 0,-3 5 0 15,0-2-112-15,0 4-16 0,2 3 0 0,-1 0 0 16,2 0-448-16,2-1-128 0,3 3 0 0,2 0 0 16,3 3-848-16,1 0-192 0,1 2-48 0,-1 3 0 15,0 3 416-15,-1-2 80 0,-3-3 16 0,-1 1 0 0,-2 2 128 0,-1-3 48 16,-4 3 0-16,-1-3 0 16,-1 1-1424-16,-3-1-288 0,0-6-48 0,-1 3-7104 15</inkml:trace>
  <inkml:trace contextRef="#ctx0" brushRef="#br1" timeOffset="46134.1">9474 15309 13823 0,'3'4'1216'0,"-3"-4"-960"15,-1 2-256-15,-2-2 0 0,2 0 6192 0,0 0 1184 0,0-2 240 0,-2 2 64 16,-1-3-6336-16,2 2-1344 0,3-3 0 0,-1 4-320 16,0 0-2224-16,29-23-448 0,-10 15-80 0,6-4-32 15,2 0 640-15,4 2 128 0,1-3 32 0,-1 0 0 16,-2 4 1120-16,-2-1 224 0,-2 6 64 0,-2-1 0 16,-3 4 0-16,-2 1 0 0,0 0 0 0,-3 4-3888 15,-1-2-768-15</inkml:trace>
  <inkml:trace contextRef="#ctx0" brushRef="#br1" timeOffset="46782.1">10229 15138 10127 0,'-4'1'448'0,"-1"-2"96"0,0 1-544 0,0 0 0 0,3 0 0 0,-1-2 0 16,1 1-448-16,-2 1-192 15,-3-3-32-15,-2-1-16 0,2 2 512 0,0-2 176 0,4 2 0 0,0-2 0 31,1-1-1152-31,-1 1-128 0,1 3-32 0,-2-1 32 0,-1-1 1280 0,-1 3 0 0,-4 3 192 0,0-1 32 16,-3 4 1712-16,-2 4 352 0,-3 0 64 0,0 0 16 16,-4 5 352-16,-1 1 64 0,-1 0 16 0,0 0 16 15,3 0-1104-15,0 3-240 0,3-3-32 0,3 2 16 16,2-2-464-16,5 0-96 0,1-3 0 0,4 2 0 16,0 1-896-16,5 0-176 0,1 0-32 0,2 0 16 15,0 0-1280-15,0-1-256 0,0 1-64 0,-1-2 32 16,-1 0 1024-16,1-1 208 0,-1-3 32 0,-1-2 48 0,1 0 640 0,0-5 144 15,1 0 32-15,2-3 16 0,2 0 512 0,3-6 96 16,2 0 32-16,2-4 16 0,5 0-80 0,0-1-32 16,1-1 0-16,0 0 32 0,-1-3-800 0,-3 2-160 0,0 0 0 0,-3-2 0 31,-1 4-864-31,0-4-160 0,-2 2-48 0,-1-2 0 16,-2 3-320-16,0-2-64 0,-2 2-16 0,0-3 0 0,-1 1 1472 0,-1-2 304 15,-3 4 48-15,-1 2 16 0,-1-2 656 0,-3 2 144 16,-1 1 32-16,-1-1 0 0,0 1 336 0,-2 2 80 15,0-2 16-15,-1 2 0 0,0 1-480 0,1 1-112 16,0 1-16-16,2 2 0 0,1 2-320 0,0 2-64 16,3 1 0-16,-1 3-16 0,1 4-304 0,2 3-48 0,2 3-16 15,2 3 0-15,2 2-640 0,0 1-144 0,3 0-32 0,0-2 0 32,-1 1 48-32,1-1 16 0,-1-1 0 0,-1 3 0 0,-1 0 496 0,-1-2 0 15,-1-2 0-15,-2 1 0 0,2 1 0 0,0 1 0 0,1-3 0 0,2 0 0 16,0-1-128-16,2-1 128 0,2-4 0 0,0-2-10560 15,0-4-2016-15</inkml:trace>
  <inkml:trace contextRef="#ctx0" brushRef="#br1" timeOffset="47719.43">10444 15634 29487 0,'-1'4'2624'0,"-1"-2"-2112"0,1-2-512 0,1 2 0 0,0 0 1680 0,0-1 240 0,0 4 32 0,1 1 16 16,3 4-1472-16,2 3-304 0,3-1-48 0,3-1-16 15,3 0-128-15,3 3-176 0,-1 1 48 0,0 1 0 16,-1 0-576-16,-1 4-128 0,-1 1 0 0,-4 1-16 15,-4 3 240-15,-4 1 48 0,-4 2 16 0,-6-3 0 0,-2 1 864 0,-4 2 192 16,-6 4 16-16,-5 2 16 0,-3 2-272 0,-5-2-48 16,0 1-16-16,-2-7 0 15,0-3-1776-15,-1-5-352 0,-1-5-80 0,-2-12-11216 0</inkml:trace>
  <inkml:trace contextRef="#ctx0" brushRef="#br1" timeOffset="49433.31">5291 12201 34095 0,'-5'-3'3024'0,"2"0"-2416"0,1 3-480 0,1 0-128 31,1 0-2432-31,-1 0-496 0,-3-2-96 0,-2 0-32 16,-1-3 656-16,-1 2 128 0,-1-1 32 0,3-2 0 0,1 1 2928 0,2 0 592 0,0-1 112 0,3 0 16 0,1-1-512 0,2 1-96 15,2-2-32-15,1 0 0 0,1 2 976 0,3 0 192 16,3 0 48-16,-1-1 0 16,4 1-1248-16,3 3-240 0,2-4-48 0,2 4-16 15,3-4-432-15,1 1 0 0,3-2 0 0,0 1 0 16,-1 4 128-16,5-3-128 0,2-1 128 0,2 4-128 15,3-1 448-15,3-1 16 0,7 4 0 0,3-2 0 16,2 3 0-16,8 0 0 0,7 3 0 0,3-3 0 16,4 0-464-16,0 0 0 0,2-3 0 0,-1 3 0 0,4 0-128 0,-2 0-128 15,0 3-32-15,-4-3 0 16,-5 3-512-16,-1 0-96 0,2 4-32 0,-1 2 0 16,0 3 704-16,-1 4 224 0,-1 1 0 0,-1-1-160 0,0 2 160 0,2 2 0 15,0 2 0-15,1 5 0 0,0 2 208 0,-4-1-16 16,-4 4-16-16,-3 1 0 0,-6-1 16 0,-3 5 0 15,-1-3 0-15,-5 5 0 0,-4-2-32 0,-4 1 0 16,-1-3 0-16,-3 3 0 0,-5-3-160 0,-2 1 192 0,-1-2-192 0,-2 1 192 16,-2 0-192-16,-2-2 0 0,0-1 0 0,0 0-176 15,-1 3 176-15,0-3 224 0,-1 1-48 0,2 2-16 16,0 1 208-16,2-1 32 16,-1-3 16-16,-1 1 0 0,1-1 96 0,-2-3 0 0,-1 0 16 0,-1-1 0 0,1 0-192 0,-3-6-32 31,-3 3-16-31,-1-3 0 0,-3-2 0 0,-2 0 0 15,-1 1 0-15,-3 1 0 0,-2-2-128 0,0 2-32 16,-1 2 0-16,-2-2 0 0,2 0-128 0,-1 0-224 16,0 2 48-16,1-3 16 0,0 1 160 0,1-6-128 0,1 0 128 15,0-1-128-15,2-2 128 0,-2 0 0 0,0-3 0 16,1 1 0-16,-2-1 0 0,0-3 0 0,0 5 0 0,0-5 128 16,-2 5 160-16,2-3 32 0,-1 1 16 0,0 0 0 15,0-4 0-15,1 1 0 0,0 2 0 0,1-3 0 16,-1 0-336-16,0-2 0 0,0 2 0 0,0-2 128 15,-1-1-320-15,1-1-48 0,-2-1-16 0,2 2 0 16,-1-3 48-16,1-3 0 0,-1 2 0 0,0-1 0 16,1-1 480-16,0-1 112 0,0 1 0 0,0 3 16 15,0 0-48-15,1-28-16 0,0 17 0 0,-1-6 0 16,1 0-96-16,1-6-32 0,-2 1 0 0,0-3 0 16,0 1-208-16,-2-2 144 0,0-3-144 0,-2 5 128 15,1-2-128-15,-2 3 0 0,-2 2 0 0,2 3 0 0,-1 4-176 0,-1 2 176 16,1-1-128-16,0 6 128 0,-1-2 0 0,1 6 0 15,0-4 0-15,1 4 0 0,0 0 0 0,0 0 0 16,0 0 128-16,0 3-128 0,2-4 0 0,-2 4-192 16,0-2 32-16,0 2 0 0,0 0-80 0,-1 0-16 15,-1 2 0-15,1 2 0 0,-1 0 256 0,-1 2-144 16,0 3 144-16,-2 3-128 0,0 0 128 0,-1 4 0 16,1 2 128-16,-2 3-128 0,2-3 0 0,1 2 144 15,0 2-144-15,3 1 0 0,1-1 0 0,1 0 0 16,2 3 0-16,0-3 0 0,0 3-160 0,2 0 16 0,-1-3 0 0,0 1 0 15,-2 2 16-15,1-5 0 0,-2 1 0 0,-1-3 0 16,0 0 128-16,-1-1-128 0,1-3 128 0,-2-2-128 16,1 0 128-16,-1-2 0 15,2-1 128-15,0-4-128 0,3 0 384 0,0-1 0 16,0-4 0-16,1 0 0 0,0 0-112 0,1-3-16 0,-1 2 0 0,1-4 0 16,0 0 112-16,0 0 16 0,0 5 0 0,0 0 0 15,0-26-208-15,0 16-48 0,-2-1 0 0,2 0 0 16,-1-1-128-16,-1-1 0 0,-1 1 0 0,-2-4 0 15,2 3 0-15,-2 0 0 0,1-2 0 0,-1 1 0 16,1 2 0-16,0 2 0 0,2 1 0 0,2 3-176 16,0 3 176-16,0 0-160 0,1 1 160 0,2 0-160 15,-1 2 160-15,2 4 0 0,3 0 0 0,2 2 0 0,1 3 0 0,3 0-192 16,2 6 64-16,1 1 0 0,-1 0 128 0,1 1-192 16,2 5 192-16,-1-4-192 0,-1 5 192 0,1-1 0 15,-1 0 0-15,-2 0 0 0,-2-3 0 0,-2-1 0 16,0-1 0-16,-1-1 0 0,-2-4 0 0,-1 0 0 15,1-2 0-15,-2 0 0 0,-1-4 176 0,3 1 16 16,-1-5 0-16,1-2 0 0,2 0 128 16,1-5 16-16,1-1 16 0,3-4 0 0,-1 0-32 0,1-2 0 15,2-4 0-15,0-4 0 0,0-4-96 0,0-2-32 16,0-2 0-16,-1 2 0 0,0-2-192 0,-3-1 0 16,-1 2 0-16,0-3 0 0,1-4 0 0,-1-1 0 15,-1-3 0-15,-1 3 0 0,0 3 192 0,1-3-16 16,0 1 0-16,1-1 0 0,0 4-368 0,3 3-80 0,2 2-16 0,1 1 0 15,4 5-304 1,1 3-64-16,4 3-16 0,3 1 0 16,3 4-336-16,4-1-64 0</inkml:trace>
  <inkml:trace contextRef="#ctx0" brushRef="#br1" timeOffset="50550.54">10887 15111 17503 0,'-5'11'1552'0,"0"-3"-1232"0,0 0-320 0,2-4 0 0,1-2 3200 0,2 0 576 0,-1 0 112 0,-1 4 16 0,2 3-3296 0,2 5-608 16,5-2-240-16,4 0 16 16,6 1-432-16,6-3-96 0,1-1-16 0,4 1 0 0,0 3 768 0,1-1 288 15,-4 2-16-15,-1 1 0 0,-3 1-272 0,-6 2 0 16,-4 4 128-16,-6 1-128 0,-3-1 0 0,-5 3 0 15,-4 1-176-15,-4 2 176 16,-5 1-1632-16,-2 1-224 0</inkml:trace>
  <inkml:trace contextRef="#ctx0" brushRef="#br1" timeOffset="50820.46">10772 15379 43311 0,'-2'3'1920'0,"0"-6"384"15,-2 2-1840-15,2 1-464 0,2-2 0 0,0 2 0 0,1 0-192 0,0-4-128 16,4 1-16-16,5-4-16 16,6 1-784-16,6-5-144 0,7 1-48 0,4-3 0 15,4 4 144-15,3-5 32 0,2 2 0 0,-1-1 0 16,0 1-192-16,-4 3-48 0,-3 2 0 0,-7 1 0 15,-3 3 0-15,-7 3 0 0,-3 3 0 0,-7-1 0 16,-2 4-576-16,-2-2-112 0,-3 2-32 0,-2-2 0 16,0 0 128-16,-1 1 0 0</inkml:trace>
  <inkml:trace contextRef="#ctx0" brushRef="#br1" timeOffset="51441.36">11412 14658 39615 0,'1'3'1760'0,"-1"-3"352"0,0 0-1680 0,-1 1-432 16,1-1 0-16,-1 1 0 0,0 3 0 0,-1-3 0 0,0 4 0 0,-2 5 0 16,2-1-2880-16,-1 4-448 0,1 0-80 0,1 3-32 31,-2-1 1456-31,1 5 272 0,0-1 64 0,1 6 16 0,0 3 2016 0,1 7 416 0,2 3 80 0,3 6 16 15,2-10 784-15,1 8 176 0,3 5 16 0,5 4 16 0,2 2-912 0,0-2-176 16,1-5-32 0,-3-3-16-16,-1-2-368 0,-4-3-64 0,0 0 0 0,-4 0-16 15,-2-10-304-15,-1 0 0 0,-3 1 0 0,-2-3 0 0,0-4 528 0,-2-3 0 16,2-6 0-16,-1-2 0 16,0-4 368-16,2-4 80 0,0 0 16 0,0-3 0 15,2-3-544-15,-1 0-128 0,3-4 0 0,-1-1-16 16,1-5-304-16,1-3 0 0,-1 0 0 0,1-4 0 0,1-3 0 0,-1-1 0 0,1 0 0 0,0-2 0 15,0-3 0-15,-1 1-176 16,1-3 0-16,-1 2 0 0,2 4-144 0,-3 0-48 0,3 3 0 0,-2 5 0 31,-3 5-160-31,-1 2-48 0,2 4 0 0,-2 2 0 0,0-1 896 0,0 4 192 16,1-1 16-16,0 2 16 0,4 2-288 0,2 2-64 16,3-2-16-16,1 2 0 0,2 2-432 0,1 0-96 15,0 2-16-15,-2 0 0 0,3 0-160 0,-2 1-48 16,-2 0 0-16,-1 4 0 15,-1-1-128-15,-1 1-16 0,-3 0-16 0,-1 2 0 0,-2 1 256 0,-3 0 48 0,-2 0 16 0,-1 3 0 0,-2-3 800 0,-2-4 144 32,0 2 48-32,-2-2 0 0,2-1 432 0,0-1 80 0,-1-4 32 0,3-2 0 0,-1-1-560 0,1-3-112 15,0 0-32-15,-1 0 0 16,1 1-416-16,-4-1 0 16,-1 2-192-16,-2-2 192 0,-2 3-336 0,-3 0 48 0,1 1 16 0,-3 2 0 15,-2 1 128-15,0-1 144 0,-1 1-208 16,1 2 80-16,-1-3-128 0,2 0 0 0,2-2-16 0,0 0 0 15,3-2-960-15,2-2-192 0,3-2-48 0,0-2 0 32,4 0-480-32,0-6-96 0</inkml:trace>
  <inkml:trace contextRef="#ctx0" brushRef="#br1" timeOffset="51899.88">12262 15043 23039 0,'-5'4'2048'0,"0"2"-1648"0,1-4-400 0,3 2 0 15,1-3 1552-15,-1 4 240 0,-2 1 32 0,-2 7 16 16,3 4-640-16,0 2-128 0,4-1-32 0,3-2 0 16,2 3-160-16,0-3-48 0,2 0 0 0,-1-1 0 15,0 1-240-15,-3 1-48 0,0 2-16 0,-4-1 0 16,1 2-144-16,-4 1-16 0,1 1-16 0,-3 1 0 16,2-1-352-16,-2-1 0 0,2 1 0 0,-2 0 0 15,2-2-832-15,-1-1-144 0,1-3-32 0,0-3 0 16,2 0-1856-16,-1-2-368 0</inkml:trace>
  <inkml:trace contextRef="#ctx0" brushRef="#br1" timeOffset="52138.34">12119 15350 43311 0,'-3'3'1920'0,"-3"-3"384"16,-1 0-1840-16,2 0-464 0,3-3 0 0,1 3 0 15,-1-3-272-15,-1 0-160 0,-1-4-16 0,3-1-16 16,6-2-2448-16,5 0-480 0,7 0-112 0,5-1-16 16,4 0 1408-16,3 0 256 0,-1 1 64 0,1 2 16 15,-4 0 1008-15,-1 1 192 0,-3 4 32 0,-4 0 16 16,-3 1-448-16,-3 1-96 0</inkml:trace>
  <inkml:trace contextRef="#ctx0" brushRef="#br1" timeOffset="52599.04">12774 15327 40543 0,'2'-2'1792'0,"-1"-1"384"0,-1 0-1744 0,2 0-432 0,-2 2 0 0,1-1 0 31,0-2-400-31,1-2-176 0,1-4-16 0,-1-5-16 0,2 1-2736 0,-3 0-560 0,-2 1-96 0,-3 1-32 31,-1 4 640-31,-3-2 112 0,-3 4 16 0,-2 4 16 0,1-2 2800 0,0 4 576 16,-2 4 96-16,2 0 32 0,-1 2 2208 0,1 2 448 0,1 0 96 0,0 3 0 0,1 1-160 0,-3 2-32 15,1 1-16-15,-2 2 0 16,2-1-1680-16,-2 1-336 0,3 1-64 0,0-1-16 0,3-1-384 0,0 0-64 31,3 0-32-31,3-2 0 0,0 3-224 0,2-1 0 0,2 0 0 0,1 3 0 16,4 7-320-16,-1 0-16 15,0 1 0-15,0 1 0 0,0 1 176 0,2-3 160 16,-1-1-208-16,1-3 80 0,1-4 128 0,0 2 0 16,1-5-144-16,1-5 144 15,0-3-704-15,2-2-64 0,3-5 0 0,-1-2-16 16,2-2-1280-16,1-2-256 0,1 1-48 0,1 0-9776 0</inkml:trace>
  <inkml:trace contextRef="#ctx0" brushRef="#br1" timeOffset="53551.49">12563 14582 35935 0,'-2'-4'3200'0,"1"2"-2560"0,-1 2-512 0,2-3-128 15,0 2-1632-15,0 1-352 0,-1-5-64 0,1 1 0 16,-1-2-3072-16,1-1-592 0,1 0-128 0,0 1-32 0,2 1 4496 0,1 2 896 16,1-1 176-16,1 1 48 0,2 2 2848 0,1 1 576 15,2 0 112-15,2 0 32 16,3 4 640-16,-2 0 128 0,3 2 16 0,-1 0 16 0,0 4-1760 0,0 2-368 0,0 1-64 0,0 0 0 16,1 5-1440-16,2 1-288 0,-1 1-48 0,5 5-16 15,0 0-128-15,3 3 0 0,2 0 0 0,3 1 0 16,3 3 0-16,2-1 0 0,1 4 0 0,4 3 0 15,-1 3 0-15,2 0 0 0,-1 3 0 0,-1 1 0 16,-2 5 0-16,-5 1 0 0,-3 0 0 0,-5-1 0 31,-7-3 0-31,-5-2 0 0,-5 2 0 0,-4 0 0 16,-6 1 0-16,-6 0-192 0,-2 2 32 0,-2-6 16 0,0 1-112 16,-1-8-32-16,2-2 0 0,1-6 0 0,0 2 16 0,0-7 0 15,2-3 0-15,-1-3 0 16,2-2-512-16,-3-6-112 0,0-1 0 0,-2-3-15072 15</inkml:trace>
  <inkml:trace contextRef="#ctx0" brushRef="#br1" timeOffset="53962.87">12025 15754 42383 0,'-3'5'1872'0,"-2"0"400"0,-1-1-1824 0,-1-2-448 0,4-2 0 0,-1 1 0 15,0 2-1920-15,-3 1-464 0,-3 4-112 0,-2-2 0 16,1 4-1152-16,4-1-240 0,5 1-32 0,3-3-16 0,2 3 3264 0,3 1 672 15,1 2 0-15,3 3 208 0,1 4-464 0,2 2-112 16,0 3-16-16,-2 3 0 0,-1-3 224 0,-2 3 160 16,-5 1-208-16,-1 3 80 0,-4 2 0 0,-4 2 0 0,-5 4 0 15,-5-1 0-15</inkml:trace>
  <inkml:trace contextRef="#ctx0" brushRef="#br1" timeOffset="55732.09">10106 17007 39615 0,'-1'-3'3520'0,"0"2"-2816"16,1 1-560-16,0-2-144 0,0 2 0 0,1 0 0 0,0-4 0 0,2 1 0 15,2 0-656-15,5-1-112 0,3-1-32 0,7 1 0 0,6-2 992 0,5 0 192 16,8 2 32-16,8-2 16 0,5 0 144 0,4 0 48 15,2 2 0-15,2 1 0 0,-1 0-304 0,-2-3-48 16,-3 2-16-16,-3-5 0 0,-4 1-256 0,-6 0-256 16,-3 2 64-16,-5 0 0 15,0 2-896-15,-8-1-160 0,-2 4-32 0,-6 1-16 16,-3-3-944-16,-4 3-176 0</inkml:trace>
  <inkml:trace contextRef="#ctx0" brushRef="#br1" timeOffset="56223.07">10035 17358 50687 0,'-2'2'4496'0,"1"-2"-3600"0,1 0-704 0,0 0-192 16,1 0-1104-16,3-2-256 0,4 2-48 0,5-4-16 16,11 2 144-16,9-4 16 0,10-2 16 0,8-3 0 15,5 1-32-15,4 0 0 0,3 0 0 0,0 0 0 16,-2 6 688-16,-5 0 128 0,-3 4 16 0,-5-3 16 0,-5 3 1008 0,-3 0 192 0,-3 3 32 0,-6-3 16 15,-3 2 240-15,-4-2 48 0,-2 2 16 0,-3-2 0 32,-3 0-896-32,-2-2-224 0,-1 0 0 0,0-4-18560 15</inkml:trace>
  <inkml:trace contextRef="#ctx0" brushRef="#br1" timeOffset="59328.72">12746 11367 32255 0,'0'-3'2864'0,"0"-1"-2288"0,-1 4-576 0,0 0 0 0,1 0-1568 0,-1 0-416 0,-2-3-96 0,-3 0-16 15,-3 0-1376-15,-5-2-288 0,-8 1-48 0,0-2-16 0,-3 0 3056 0,1-1 592 16,0 0 176-16,3 1 0 16,4-4-1024-16,2 1-160 0,4-1-32 0,2 0 0 0,1-2 5984 0,0 0 1184 15,2-1 256-15,0-2 32 16,0 2-2912-16,1 1-576 0,0-1-112 0,1 3-16 0,-1-2-1584 0,0 2-304 15,0 1-64-15,-2 2-16 0,1 1-416 0,-3-3-96 16,0 3-16-16,-2 0 0 0,-2 1-128 0,-3-1 0 16,-2-1 0-16,-3 1 0 0,-2 1-320 0,-3 0 48 15,-4 3 16-15,-3-1 0 0,-1 3 128 0,0 0 128 16,-2 5-192-16,0 0 192 0,1 4 0 0,2 1 0 16,0 5 0-16,-2 3 0 0,2 2 0 0,-2 5 224 15,0 1-32-15,-1 2-16 0,1 3-48 0,-1-1 0 0,2 1 0 0,0-3 0 16,-1 3-128-16,2-3-144 0,-2 1 144 0,3-1-208 15,1-2-160-15,-2 5-16 0,0-2-16 0,1 3 0 16,0-3 400-16,2 2 0 0,2 0 0 0,1 1-128 16,3 3 128-16,3 0 0 15,4-4 128-15,3 1-128 0,6 0 288 0,3-1-16 16,1 3 0-16,4 2 0 0,5 1-112 0,2-2-32 16,3 3 0-16,4 1 0 0,3 4-128 0,3-1-224 15,4 1 48-15,-1-1 16 0,1-1-256 0,0-2-48 0,0-5-16 0,2 3 0 16,-2-5 176-16,4-1 48 0,0-1 0 0,3-4 0 15,2-3 256-15,3-3 192 0,3-4-16 0,3-1-16 16,0-5 416-16,1 0 64 0,4-4 32 0,4-3 0 0,2-2-368 0,0-2-80 16,1-6-16-16,1 1 0 15,0 0-208-15,-1-4 0 0,0-1 0 0,-3 0 0 0,-2-1 0 0,-1-1 0 16,2-2 0-16,-4-1 0 0,-3 3 0 0,-2-3 0 16,-2 1 0-16,-3-4 0 15,-2 2 0-15,-5-2 0 0,-4 1 0 0,-4-5 0 16,-4 2 0-16,-2-2 128 0,-3-2-128 0,-2-3 0 0,-1-4 176 0,-4-2-16 15,-1 1 0-15,-3-4 0 0,0-2 80 0,-2-4 16 16,1 1 0-16,-1-9 0 0,1 1-48 0,-2-6 0 0,1 4 0 0,0-4 0 16,1 2-80-16,0 3-128 0,1 1 176 0,-1 5-176 15,1 2 160-15,-1 1-160 16,-1 2 128-16,-1 4-128 0,-3 4 144 0,-3 4-144 16,-2 1 160-16,-3 3-160 0,-4 2 0 0,-7 3 0 0,-3 1 0 0,-9-2 0 15,-5 3-128-15,-7 3 128 0,-4 4-192 0,-4-2 192 31,1 6-464-31,-10-1 16 0,-5-1 0 0,-7 2 0 16,-4 1-48-16,0 2 0 0,6 1 0 0,-3 0-17824 16</inkml:trace>
  <inkml:trace contextRef="#ctx0" brushRef="#br1" timeOffset="62094.82">5123 11458 25791 0,'1'-9'2304'0,"-1"2"-1856"0,-1 2-448 0,0 1 0 16,0 2 2512-16,-1-2 416 0,1-6 80 0,-3-5 0 16,-1-2-2048-16,-3-1-432 15,-3 2-80-15,-3 3 0 0,-1 1 128 0,-3 3 48 0,-2 2 0 0,-2 1 0 0,-1-1-624 0,0 1 0 16,-1 2 0-16,1 2 0 0,-2 0 0 0,-2 2 0 15,0 2 0-15,-2 2 128 0,0 4 80 0,-4 5 32 16,0 0 0-16,-4 6 0 16,-1 3-240-16,-3-1 0 0,-1 5 0 0,-3 3-160 0,0 3 160 0,0 5 0 15,4-1 0-15,0 7 0 16,4 4 0-16,5 4 0 0,2 1 0 0,7 1 0 0,6 0 192 0,3 1 80 0,7 3 16 16,7 0 0-1,5-2-96-15,7 0 0 0,9 0-16 0,7-7 0 16,5-1-368-16,2-6-80 0,4-4-16 0,2-8 0 0,3-1-48 0,1-6-16 15,2-4 0-15,0-6 0 16,1-8-240-16,0-4-48 0,0-6-16 0,4-4 0 0,3-2 656 0,-1-7 0 16,2 1 128-16,3-4 0 0,4-7 512 0,1-5 96 15,2-2 32-15,1-5 0 0,-4 0-288 0,4-3-48 16,2-6-16-16,-2-2 0 0,-4 2-272 0,-7-4-144 0,-4 1 160 0,-11 0-160 16,-6 2 128-16,-14-1-128 15,-10 3 0-15,-12 1 144 0,-13-2-144 0,-14 2-176 0,-13 0 48 0,-13 1 0 16,-12 2 128-16,-13 2 0 0,-10 1 0 0,-11 1 0 15,-7 3 0-15,-8 3 128 0,3 4-128 0,-11 3 176 0,-10 2-176 0,-2 1 0 32</inkml:trace>
  <inkml:trace contextRef="#ctx1" brushRef="#br1">3222 10360 0</inkml:trace>
  <inkml:trace contextRef="#ctx1" brushRef="#br1" timeOffset="168.21">11653 10960 0</inkml:trace>
  <inkml:trace contextRef="#ctx0" brushRef="#br1" timeOffset="66697.27">12028 16826 27647 0,'-1'6'2448'0,"-1"-2"-1952"0,1-1-496 0,0-3 0 0,1 0 1952 0,1 0 288 16,0 0 64-16,2 0 16 15,3-3-5776-15,4 3-1168 0,2-4-240 0,1-1-32 16,0 4 2160-16,-3-1 432 0,-2 2 96 0,-5 2 16 16,-1 2 6064-16,-5 5 1216 0,-2 0 240 0,-2 4 48 0,-2 3-2240 0,-1 2-448 15,-1 5-80-15,2-4-32 0,2 0-1840 0,1 1-368 16,0 8-80-16,1 1-16 0,3 2-272 0,2-3-272 16,3 3 48-16,1-1 16 0,2 1-112 0,0 1-32 15,0-4 0-15,0 1 0 0,1-1 496 0,-4-2 112 16,0 1 0-16,-2-1 16 0,-1 1-32 0,-2-1-16 15,-2 0 0-15,-4 2 0 0,1 0-224 0,-2-2-192 0,-3 0 48 0,0 1 0 16,-2-5-1264-16,3-2-240 0,1-1-48 0,4-7-8928 16,2-6-1792-16</inkml:trace>
  <inkml:trace contextRef="#ctx0" brushRef="#br1" timeOffset="67274.16">11802 16805 30399 0,'7'-12'1344'0,"-2"2"288"0,1 3-1312 0,-1-2-320 0,1 3 0 0,1 2 0 0,2-5 0 16,7-4 0-16,9-6 0 0,7-7 0 16,4 1-4912-16,-1 1-912 0,-5 5-176 0,-6 6 0 0,-3 0 9616 0,-6 6 1920 15,-3 1 384-15,-3 1 96 0,-3 3-2112 0,0-3-432 16,-1 2-80-16,0-1 0 0,0 0-1920 0,2-1-384 16,-1 2-64-16,1-1-16 0,2 1-816 0,1 1-192 15,1 1 0-15,2-2 0 0,3 2-320 0,2 1-64 16,2 0 0-16,3 1 0 15,6 2-48-15,0-2 0 0,5 1 0 0,-4 2 0 0,3-1 288 0,-4 0 144 16,-1 2-160-16,-4 2 160 0,-1-4 0 0,-4 5 0 16,-3 0 0-16,-2 0 0 0,-2 3 0 0,-3 1 240 15,0 4-48-15,-3-2 16 0,0 4-208 0,0 5 0 16,-1-1 0-16,-1 3 0 0,-2-3 0 0,1-2 0 0,-1 2 0 16,-1-1 0-16,1-2-144 0,-2 0 0 0,0 0 0 0,-2-1 144 15,2 0-128-15,-2-3 128 0,-2 1 0 0,-1-1 0 16,-1-2 0-16,-2 2 0 0,-1-1 0 0,-3-1 0 15,-3 2-224-15,-5 1 80 0,-1-1 16 0,-5 1 0 16,-1-2 128-16,-5 0-160 0,-3 3 160 0,-2-5-160 16,-2 0 160-16,0-4 0 0,-3 0 0 0,1-4-128 15,4-1 128-15,4-3 0 0,5-3 0 0,4-1-128 0,5-1 128 0,3 0-192 16,4-3 192-16,1-1-192 16,1-2 192-16,0-1-160 0,1-1 160 0,3 1-160 15,1 0-992-15,0 2-192 0,3-3-32 0,0 3-15488 16</inkml:trace>
  <inkml:trace contextRef="#ctx0" brushRef="#br1" timeOffset="67857.14">13376 16409 41471 0,'-4'-2'1840'0,"0"-2"368"0,1 1-1760 0,1-1-448 0,2 1 0 0,2 0 0 16,-1-4-1904-16,3-4-464 0,2-6-80 0,5-8-32 0,5-3 1968 0,1-1 512 16,-2 7 0-16,-3 4-128 15,-2 4-6592-15,-6 5-1296 0,-4 3-272 0,-6 6-32 0,-4 3 10608 0,-5 3 2112 16,-1 4 416-16,-4 0 112 0,1 2 0 0,-5 3 0 15,-1 2 0-15,-1 2 0 0,0-1-3104 0,2 1-624 16,1 1-128-16,2-2-32 0,2 1-768 0,0-2-144 16,4 0-128-16,2 3 144 0,1-4-144 0,1-1 0 15,0 1 0-15,-1 3 0 0,2-3 0 0,-1 0 0 0,0 6 0 0,-2 0 0 16,2 4-128-16,0 5 128 0,0 4-160 0,-1 1 160 16,0 1-144-16,4 0 144 15,2-4-128-15,2 1 128 0,3-2 0 0,2 0 272 0,3 3-32 0,2-2-16 16,1-5-80-16,3 5-16 15,1-5 0-15,2-2 0 0,0 0-128 0,0-3-272 16,0 0 64-16,0-4 16 0,0 0-160 0,2 0-32 0,1 0 0 0,3-4 0 16,3-1-240-16,1-2-48 0,3-4-16 0,0 0 0 31,1-4-368-31,4 1-80 0,3-1-16 0,0-2-14608 0</inkml:trace>
  <inkml:trace contextRef="#ctx0" brushRef="#br1" timeOffset="68315.42">13669 16520 2751 0,'-3'1'256'0,"1"1"-256"0,1-2 0 0,-1 0 0 0,4 0 1360 0,-1 0 240 15,0 3 32-15,3-3 16 16,1 0-2560-16,3 0-512 0,1 1-112 0,1 4 0 0,-1 1 2704 0,-3 1 560 0,-2 6 96 0,-3-1 32 16,-2 7 2304-16,-3 1 480 0,0 2 96 0,-3 4 0 15,-1 5-1120-15,-2 0-224 16,3-3-64-16,-2 1 0 0,2-4-2128 0,1-2-432 0,2-2-96 0,3-1-16 0,1 2-800 0,0-4-176 15,2 2-16-15,1-1-16 16,-1-1-896-16,-1-2-176 0,2 3-48 0,-1-2-14816 16</inkml:trace>
  <inkml:trace contextRef="#ctx0" brushRef="#br1" timeOffset="68597.89">13539 16827 41471 0,'-1'3'3680'0,"0"-3"-2944"16,-1 0-592-16,2-4-144 15,2 4-448-15,2-5-112 0,5-2-16 0,8-3-16 0,12-6 432 0,6-3 160 16,4 1 0-16,-1 2 0 0,-4 3-144 0,-6 3 144 15,-4 5 0-15,-8 4-144 0,-5 1-128 0,-5 0-32 16,-1 3 0-16,-1 0 16 0,1 1 2256 0,2 2 448 16,2-2 80-16,2 1 48 15,1-1-3504-15,2-2-704 0,1 3-144 0,2 0-32 0,2-1 1232 0,3-2 240 16,5-2 48-16</inkml:trace>
  <inkml:trace contextRef="#ctx0" brushRef="#br1" timeOffset="69166.73">14438 16665 6447 0,'-1'-2'576'0,"-2"1"-576"0,1-2 0 0,-1 3 0 0,2-2 3168 0,0 1 528 16,0 1 96-16,-3-3 32 16,-1 1-2544-16,-2 0-512 0,-1 0-112 0,-1 2-16 0,0 2 192 0,-3 5 16 15,-1 0 16-15,-3 4 0 16,-2 3 800-16,-3 2 176 0,-1 2 16 0,0 1 16 0,0-1-1088 0,1 2-208 16,2-1-64-16,4-1 0 0,4 2-256 0,4-1-64 15,1-3-16-15,3 2 0 0,1-2 224 0,0 0 48 16,1-2 16-16,-1 1 0 0,0-3-656 0,1-2-128 15,1-1-16-15,-1-2-16 16,2 2-224-16,0-5-64 0,2-1 0 0,-1 0 0 0,3-1 640 0,1-4 160 16,2-1 16-16,2 0 0 0,1-1 160 0,1-2 48 0,3-1 0 0,1-2 0 15,0-3-224-15,0 1-32 16,0-1-128-16,-1-4 192 0,-1 4-400 0,-2-5-96 16,1 3-16-16,-2 0 0 15,-1-1-160-15,-3 2-32 0,-2 0-16 0,-3 1 0 0,-2-1 48 16,-2 4 16-16,1-4 0 0,-2 3 0 0,1 2 944 0,-1 0 192 0,1 2 32 0,-1 0 16 15,2 0 480-15,0 2 80 0,0 4 32 0,-1 0 0 16,1 0-416-16,1 4-96 0,0-1-16 0,0 6 0 16,0 1-464-16,0 0-80 0,1 2-32 0,1-2 0 15,0 2-16-15,2-2-16 0,0 5 0 0,0-2 0 16,1 0 0-16,2 2 0 0,0-1 0 0,0 2 0 0,1-1-48 0,1-3 0 16,-1 1 0-16,0 2 0 15,0-1-128-15,1 1 0 0,0-4 0 0,0 4-176 16,3-3-128-16,-3 2-16 0,1-2-16 0,2 0 0 15,0-2-704-15,0 0-144 0,2-1-32 0,-2 0-16144 16</inkml:trace>
  <inkml:trace contextRef="#ctx0" brushRef="#br1" timeOffset="69655.3">14459 16014 21183 0,'4'-3'944'0,"-3"3"192"0,0 0-912 0,0-2-224 0,1 2 0 0,-2 0 0 0,1 2 2112 16,1-2 368-16,3 3 80 0,1 0 0 16,2 0-96-16,1 3-32 0,-1-2 0 0,1 2 0 0,1 0-1344 0,-2 0-288 15,2 1-48-15,-1 0-16 0,1 2-432 0,0 1-96 16,1-2-16-16,2 6 0 0,1 1-192 0,1 2 144 16,2 1-144-16,2 4 128 0,2 3-128 0,0 1 0 15,2 5 0-15,1-1 0 0,1 0-208 0,1 2 80 16,1 4 128-16,1 3-208 0,-1 3 208 0,-1-1 0 0,3 4 0 15,-3-3 0 1,-2 1 0-16,0-2 0 0,-2 0 0 0,-4-3-144 0,-2-3 144 0,-4-3 0 16,-1-4 0-16,-3 1 0 0,-2-5 0 0,-3 1 0 0,0 1 0 0,-3-4 0 15,-1-2 128-15,-2 1 0 0,-1-2 0 0,-2 0 0 16,0-2-128-16,-4 1-128 0,-1-2 128 0,-4 3-192 16,-3 3-112-16,-5-6-16 0,-1 3-16 0,-5-6 0 15,-2 2-688-15,-1-3-144 0,0-4-32 0,0 0 0 16,3-1-752-1,2-4-160-15</inkml:trace>
  <inkml:trace contextRef="#ctx0" brushRef="#br1" timeOffset="70422.63">15490 16611 25791 0,'4'1'2304'0,"-2"-1"-1856"0,1 0-448 0,-1-1 0 0,1 1 2592 0,-1 0 416 15,1 0 96-15,3 0 16 16,3 0-3120-16,2 1-736 0,4 2-96 0,-1 3 0 0,0-2 976 0,-3 2 208 15,-1 2 32-15,-4 2 16 0,-1 0 848 0,-1 3 160 16,-3 0 48-16,0 5 0 0,2-1-880 0,-2 4-192 16,3 2-16-16,0 5-16 0,2-2-208 0,1 4-144 15,3 3 192-15,-1 1-192 16,2 5 128-16,-1-1-128 0,0 5 0 0,-3 2 0 16,0 2 0-16,-4 0 0 0,-2 1 0 0,-3-4 0 0,-3 1 0 0,-3-4-176 0,0-4 176 15,-2-3-208-15,1-4 32 0,-1-3 16 16,0-4 0-16,2-7 0 0,0-4 160 0,2-2-208 0,2-6 80 0,1-6 128 31,4 0-2064-31,-1-2-304 0</inkml:trace>
  <inkml:trace contextRef="#ctx0" brushRef="#br1" timeOffset="70946.7">15616 16618 41471 0,'0'3'1840'0,"-1"-6"368"0,-1 2-1760 0,0-1-448 0,2-1 0 0,2 0 0 0,-1-1 0 0,1-2 0 0,6-7-224 0,3-6 80 31,5 0-1984-31,4-3-400 0,3 1-80 0,1 2-16 0,-1 2 1824 0,1 1 352 0,1 1 80 0,-4 1 16 15,0 3 1552-15,-3 4 304 0,-2-3 64 0,-2 4 16 16,1 1-80-16,-3 1-16 0,0 0 0 0,-1-1 0 31,-1 2-864-31,-1 1-176 0,1 0-48 0,-1-2 0 16,0 4-400-16,1 0 0 0,2 0-144 0,0 4 144 16,0 0-368-16,2 2 48 0,-1 2 0 0,2 0 0 15,0 4-192-15,1-2-16 0,-1 1-16 0,0 3 0 16,0 1-640-16,-2 2-128 0,0 2-32 0,-2 2 0 15,-3-2 368-15,-3 7 64 0,-1 5 16 0,-3 1 0 0,-2 2 896 16,-5 2 0-16,-3 1 0 0,-1-3 176 0,-2-1 912 0,-2-5 192 16,0 0 48-16,-2-5 0 0,2-5-432 0,0-2-64 15,2-3-32-15,1-1 0 0,2-5-416 0,-1-3-64 16,3 1-32-16,1-5 0 0,-1 0-96 0,0-2-32 16,1-1 0-16,-3-1 0 0,-1 1-160 0,-1-3 0 15,-1-1 0-15,-4-1 0 0,-3 0 0 0,-3-2 0 16,-4 2 0-16,-1 2 0 0,-3-2 0 0,-1 6-144 0,0-2 144 15,2 2-208 1,-1-2-352-16,3 1-64 0,3 0-16 0,2 3 0 16,6-3-1088-16,1 3-208 0,4-4-48 0,2 4-16 15,3-2-384-15,2 1-80 0</inkml:trace>
  <inkml:trace contextRef="#ctx0" brushRef="#br1" timeOffset="71451.03">17024 15658 43311 0,'-3'2'1920'0,"-2"1"384"0,-1-3-1840 0,1 0-464 0,0 0 0 0,1 0 0 0,-1 0 0 0,-3 0 0 0,-5 0 0 0,-1 0 0 31,0 1-1872-31,2 4-432 0,3-2-64 0,2 4-32 16,-1 3 240-16,1 2 48 0,-2 4 16 0,-1 3 0 0,-2-1 3328 0,-2 4 672 0,-2 4 128 0,0-1 16 15,0 5-512-15,1 1-96 0,0 3-32 0,0 2 0 16,1 1-624-16,-1 0-128 0,0 5-16 0,0-1-16 16,-2 6-336-16,1-1-64 0,-2 3-16 0,1-2 0 0,2-2-208 0,0-1 0 15,2-2 0-15,0-1 0 0,4 0 0 0,1-4 0 16,2 1 0-16,3-3 0 0,6 0 320 0,1-1 0 16,4 1 16-16,2-3 0 0,4 3-96 0,-1-3-32 15,5 0 0-15,-1 3 0 0,2-1-400 0,-1-2-96 16,1 2-16-16,-1-6 0 0,3 1 64 0,0-1 16 15,3 1 0-15,0-3 0 0,2 0 0 0,0-4 0 16,3-1 0-16,3-5 0 16,4-4-224-16,5-2-64 0,4-1 0 0,9-3-17552 0</inkml:trace>
  <inkml:trace contextRef="#ctx0" brushRef="#br1" timeOffset="73460.03">18998 11281 9215 0,'37'-12'816'0,"-13"0"-656"0,-3 3-160 0,-10 4 0 16,-7 2 5824-16,-4 1 1120 0,1 1 224 0,2-2 64 15,-2 0-5040-15,-4-4-992 16,-7 5-208-16,-8-2-32 0,-8 1-960 0,-9-2 0 0,-7 1-272 0,-6-5 64 16,-4-1-400-16,-2 0-80 0,2-6-16 0,2 4 0 31,7 0 32-31,5-2 0 0,7 5 0 0,5 3 0 0,5 2 1856 0,1 6 368 15,1 3 80-15,0 5 16 0,-4 2-736 0,-1 6-144 16,-6 5-16-16,-3 5-16 0,-5 8-736 0,-4 2 0 16,-3 6 0-16,-6 0-160 0,0-1-96 0,-2 2-32 0,-3 1 0 0,-3 6 0 15,-1 5 288-15,-2 3 0 16,0 3 128-16,4 1-128 0,3 0 0 0,11-4-192 0,7-4 16 0,6 7 0 16,6 4-112-16,9-1-32 0,6 1 0 0,9-5 0 15,7-4 96-15,6-7 16 0,9-2 0 0,7-7 0 16,4-3 208-16,11-2 0 0,10-3 0 0,8-8 160 15,2-7-400-15,9-4-80 0,8-5 0 16,5-4-16-16,2-6 80 0,-2-3 32 0,-1-3 0 16,-5-1 0-16,-3-6 224 0,-6-3 240 0,-3-6-48 0,-5-1-16 15,-5-1 144-15,-4-9 16 0,-4-1 16 0,-5-3 0 16,-8 0-208-16,-5-7-144 0,-4-8 192 0,-4-4-192 16,-4-2-320-1,-7-1-192-15,-6-5-16 0,-6 4-16 0,-3-3-64 0,-4 0-16 0,-2-4 0 16,-4-1 0-16,3 10 624 0,-2-3 0 0,-3 2 0 0,-2-2 128 0,-3 6 320 15,-2 6 48-15,-2 9 16 0,-4 2 0 0,-4 5 192 0,-4 2 32 16,-4-1 16-16,-4 4 0 0,-5 0-352 0,-1 6-64 16,-5 2-16-16,-2 4-12080 15,-2 0-2416-15</inkml:trace>
  <inkml:trace contextRef="#ctx0" brushRef="#br1" timeOffset="79982.64">17226 16109 40543 0,'-2'0'3600'0,"-1"2"-2880"0,2-2-576 0,0 0-144 16,1 0 128-16,0 0-128 0,-2 4 192 0,-1-1-64 16,1 0-2848-1,-1 4-576-15,1 0-112 0,-1 2-32 0,2 3 1200 0,-3 0 224 16,2 2 48-16,-2 4 16 0,0 5 3376 0,1-1 688 0,0 3 128 0,2-3 16 0,1 3-752 15,0 1-160-15,0 0-16 0,0 1-16 0,0 1-592 0,-1 1-112 16,-2-3-32-16,-1 0 0 16,1 5-1056-16,-2 1-224 0,0 0-32 0,-1-1-16 15,1 0-784-15,-1-2-144 0,-2 2-48 0,1-2 0 16,-1-1 352-16,0-3 64 0,-1-3 16 0,0-6-9680 16</inkml:trace>
  <inkml:trace contextRef="#ctx0" brushRef="#br1" timeOffset="80259.77">16873 16517 35007 0,'-1'4'3120'0,"-1"-2"-2496"0,1-2-496 0,0 0-128 16,1-2 192-16,1 2 32 0,0 0 0 0,2-1 0 15,3 1-4192 1,1 0-848-16,4-3-176 0,2-1-16 0,3 2 5680 0,1-2 1136 0,3 0 240 0,2-2 32 16,4 1 544-16,3 2 96 0,3-4 32 0,2 4 0 15,5-3-1664-15,0-1-336 0,0 4-64 0,-2-2-16 16,-3 3-1488-16,-3-1-288 0,-2 0-64 0,-6 1-16 16,-3 1-1200-16,-4-2-240 0,-4 3-64 0,-2 0-9440 15</inkml:trace>
  <inkml:trace contextRef="#ctx0" brushRef="#br1" timeOffset="80926.57">17766 15765 25791 0,'-2'18'1152'0,"1"-5"224"0,-1-1-1104 0,0-2-272 16,1-3 0-16,1-1 0 0,-1 1 1472 0,2 8 224 15,0 10 48-15,3 7 16 0,3 5-1296 0,2-1-256 0,2 1-48 0,2-1-16 16,-3 2-816-16,-1 2-160 0,-1-2-48 0,-4 4 0 31,-3 1 64-31,-4-1 16 0,-2 2 0 0,-5 0 0 0,-1 1 1568 0,-2-2 320 0,-2-5 64 0,0 1 16 16,-1-1 608-16,0-3 112 0,-1-1 32 0,1-5 0 0,1-1-848 0,4-3-176 15,2-7-16-15,4-1-16 16,2-8-672-16,3 1-192 0,2-4 0 0,-1-2 128 16,1-1-128-16,0-6 0 0,0 2 0 0,1-4 0 15,-1 1-144-15,-1-3-48 0,1-2-16 0,-4-1 0 16,1-5 208-16,-3 2 160 0,-1 1-32 0,0-1 0 15,-1-7 224-15,-1 2 32 0,1 2 16 0,-2-3 0 16,5-2-160-16,1 4-48 0,4-2 0 0,1 3 0 0,2 1-192 0,4-1 0 16,2 3 0-16,4-3-160 0,7 1-16 0,3-1 0 15,2 3 0-15,1 0 0 0,3 0-160 16,0-1-48-16,1 1 0 0,-1 1 0 16,-1 1-48-16,-5-2-16 0,-3 3 0 0,-5 4 0 0,-3 1 160 15,-4 4 32-15,-4 2 0 0,-4 2 0 0,-2 3 256 0,-2 0-160 0,0 4 160 0,-3 2-128 16,1-2 128-16,0 5 256 15,3-4-64-15,1 4-16 0,2-3-176 0,3 1 0 16,2-1 144-16,1 2-144 0,3-4 0 0,2 2 0 16,-1 0 0-16,0-2 128 0,0 0-256 0,-3 1-64 0,-1-1 0 0,-2-2 0 15,-3 3-176-15,-3-4-32 0,-4 2-16 0,-4 3 0 16,-1-2 416-16,-6 2 0 16,-1 5 0-16,-4-5 0 0,0-2 464 0,-2 2 80 15,1 1 16-15,-2-4 0 0,1 1-32 0,4-3 0 16,-1-1 0-16,3-5 0 0,2-1-272 0,1-4-48 0,0-2-16 0,2-1 0 15,1-6-464-15,2-2-112 0,2-4 0 0,-2-6-17536 16</inkml:trace>
  <inkml:trace contextRef="#ctx0" brushRef="#br1" timeOffset="81506.84">18590 15736 42383 0,'-3'1'3776'0,"0"1"-3024"0,1-2-608 0,2 0-144 0,0 0-160 0,0 0-64 0,-2 0-16 0,0 3 0 15,-1-3-2480-15,3 3-496 0,0 1-112 0,0 2 0 16,2 3 1792-16,-1-2 352 0,-1 5 80 0,1 1 16 0,0 3 2976 0,1 3 608 0,-1-1 112 0,1 8 16 15,2 3-1376-15,-1 2-288 0,0 7-48 0,-2 3-16 16,1 3-512-16,-4 4-96 0,0 3-32 0,-3 2 0 16,-1 1 80-16,-2 2 16 0,0-1 0 0,-2 2 0 0,0 0-144 15,-2-4-16-15,-1 1-16 0,1-1 0 0,1-4-48 0,0-2-128 16,2 0 192-16,2-7-64 0,0-1-128 0,4-7 0 16,0-1 0-16,2-6 0 15,2-6-688-15,3-3-64 0,1-6-16 0,1-4-16864 16</inkml:trace>
  <inkml:trace contextRef="#ctx0" brushRef="#br1" timeOffset="82238.31">19232 16330 37775 0,'-9'3'3360'0,"2"-3"-2688"16,2-3-544-16,3 3-128 0,-1 0 432 0,-2 0 48 0,-3-2 16 0,-7 1 0 16,-3 1-2160-16,1 0-416 0,2 1-96 0,3 1 0 15,-1 2-400-15,2 1-80 0,3-1-16 0,-2 2 0 0,0 1 2512 0,-2 2 496 16,0-2 112-16,-1 4 0 0,-1-3 1040 0,-2 2 208 15,-1 1 32-15,-3 1 16 0,1 2-384 0,0-2-80 16,-4 4 0-16,4-3-16 0,0 3-768 0,3-4-160 16,2 1-16-16,6-6-16 0,3 2-544 0,4-3-96 15,4-3-32-15,2 1 0 16,3-1-784-16,0-1-176 0,3-2-16 0,1 0-16 31,-4 0-96-31,1 0-16 0,-2 1 0 0,0 2 0 0,-3-3 1472 0,-1 2 224 0,1 2 80 0,-4-1 16 0,1 0 1152 0,-2 1 224 0,-1 2 48 0,0 0 16 16,1 0-656-16,-2 1-128 0,1-1-16 0,-1 0-16 15,1 0-496-15,1-2-80 0,1-3-32 0,0 2 0 32,1-1-128-32,0-2-16 0,3 0-16 0,-1-2 0 0,1 0-176 0,1 0 0 0,0-2 0 0,0 2 0 31,0-2-736-31,0-1-224 16,-1 1-64-16,1 1 0 0,-2-2-1584 0,-2 0-320 0</inkml:trace>
  <inkml:trace contextRef="#ctx0" brushRef="#br1" timeOffset="82652.66">19039 16087 39615 0,'5'12'3520'0,"-4"-6"-2816"0,-1 0-560 0,0-4-144 15,0 0 944-15,0-2 144 0,0 0 48 0,2 0 0 16,-1 3-3760-16,3-2-768 0,0 5-128 0,3 3-48 0,-2 1 2784 0,-2 2 544 16,-3 2 240-16,-1 4-160 0,-4 1-32 0,-2 4 0 15,-1 4 0-15,1 2 32 0,-1 0 3584 0,4 5 720 16,1 0 144-16,1 1 64 0,2 0-2880 0,2 1-576 16,1 4-128-16,0-1 32 15,1-1-1312-15,-2-3-256 0,2-2-48 0,0-1 32 16,0-2-1824-16,-1-3-352 0,0-2-80 0,0-5-14016 0</inkml:trace>
  <inkml:trace contextRef="#ctx0" brushRef="#br1" timeOffset="83554.81">19861 16349 3679 0,'-6'7'320'0,"0"-2"-320"0,0-1 0 0,1-2 0 0,3 0 6432 0,-2-2 1216 0,0 0 240 0,-2 0 48 0,-5-2-4992 16,-3 2-1024 0,1 0-192-16,0-5-32 15,3 4-2432-15,0-4-480 0,1 2-112 0,-1-4-16 0,-1 4-192 0,-3 0-32 0,0 3-16 0,-4 3 0 32,-2 0-560-32,-2 6-112 0,-1 1-32 0,-1 0 0 0,-1 5 1616 0,-1-2 320 15,-1 6 64-15,-3-1 16 0,2 2 2112 0,1 1 416 0,3-3 96 16,3 3 16-16,0-3 32 0,7 2 16 0,4-2 0 0,6 1 0 15,4-2-1232-15,3 2-240 0,5-4-48 0,2-2-16 32,2 0-1472-32,2-3-304 0,0-2-48 0,1-2-16 15,0 1-592-15,0-4-128 0,0 1-32 0,-3-2 0 0,2-2 1712 0,-3 0 224 0,1-2 96 0,-1-1 32 16,0-1 560-16,1-3 112 0,-1 1 32 0,1-5 0 16,2 1-1376-16,0-3-256 0,3-2-64 15,-1-1-16-15,0 0-1200 0,0-3-224 0,1 0-48 16,-1 2-16-16,-1-1 416 0,0 2 96 0,-2-3 16 0,1-1 0 0,0 2 1872 0,-3-3 368 15,-4 1 80-15,-1-1 0 0,-1 3 32 0,-2 4 0 16,-3 6 0-16,-1 6 0 0,-3 2-544 0,-4 3-192 16,1 6 144-16,0 1-144 0,-2 0 1664 0,2 5 256 15,-1 1 64-15,2 0 0 0,2 4-32 0,2 1 0 16,2-3 0-16,2 2 0 0,3 1-992 0,3 1-192 16,0 1-32-16,2-1-16 0,1 0-720 0,0 0 0 15,2 1-192-15,-2-1 32 16,0 3-224-16,0-3-32 0,0 3-16 0,-2 1 0 15,-2-4-320-15,-2 0-64 0,0 0-16 0,-4-3 0 16,-1-1-320-16,-1-4-80 0,-1-2-16 0,-3-3-13376 0</inkml:trace>
  <inkml:trace contextRef="#ctx0" brushRef="#br1" timeOffset="84379.54">19660 15577 29487 0,'-1'-2'2624'0,"-1"-2"-2112"0,2 2-512 0,0-2 0 15,2-1 0-15,-1 0-352 0,-1-1 48 0,2-7 16 16,2 1-3856-16,0-3-768 0,1 4-144 0,-3 0-48 0,1 7 4400 0,-3 1 864 0,-2 3 176 0,1 0 48 15,-1 1 2304-15,-1 1 448 0,2 1 112 0,1 0 16 16,0 1-592-16,3 1-112 16,-3-5-32-16,0 0 0 0,17 14-800 0,-9-8-144 15,4-2-48-15,0 2 0 0,0 2-880 0,2 2-176 0,0 0-32 0,-1 5-16 16,0-1-432-16,-1 4 0 0,1 4 128 0,1 7-128 16,1 2 0-16,-1 3 0 0,0 2 0 0,1 5 0 15,-1 0 0-15,-1 0 0 16,1 0 0-16,1 3 0 0,3 10 0 0,2 0 0 15,1 3 0-15,0-6 0 0,1 3 0 0,1-4 0 16,1 4 0-16,-1-4 0 0,-2 3 0 0,-3-2 0 16,0-3 0-16,-6 2 0 0,-2 0 0 0,-3-1 0 0,1 0-144 0,-5 2 144 0,-1 0 0 0,-4-3-192 15,0-1 192-15,-7 1-160 0,-6 3 160 0,-3 2 0 32,-2-2 0-32,-2-4 128 0,-4-7-2528 0,-5-5-496 0,-4-7-112 0,-9-8-11344 0</inkml:trace>
  <inkml:trace contextRef="#ctx0" brushRef="#br1" timeOffset="90236.55">27097 11351 31327 0,'-8'-7'2784'0,"1"2"-2224"0,2 2-560 0,1-1 0 0,2 2 240 0,-3-2-64 16,-5-2-16-16,-6-4 0 15,-5-6-480-15,-4 1-112 0,1 1-16 0,2-1 0 0,0 2 448 0,2 2 0 16,0 0 0-16,2-1 0 0,0 3 896 0,2-4 192 16,2 1 64-16,-1 1 0 0,1-2 192 0,2 1 64 0,-2 0 0 0,1 2 0 15,-1 0-656-15,-2-1-128 0,-1 3-32 0,-3-2 0 16,-4 2-224-16,-3-2-48 16,-5 0-16-16,-4-2 0 0,3 3 64 0,-7 1 16 0,-2 2 0 0,-4 4 0 0,-1-2-208 0,0 4-48 15,2 1 0-15,-1 2 0 16,4 0-128-16,0 4 0 0,1 3 144 0,0 4-144 15,2 0 0-15,1 3 0 0,3 6 0 0,0-1 128 16,0 4-128-16,2 5 128 0,0 5-128 0,0 4 128 16,1 1-128-16,1 4 0 0,3-4-176 0,-2 6 176 15,2 1 0-15,-1 5 0 0,2 4-128 0,2 0 128 0,3 0 0 0,2-4 0 0,3-1 0 0,1-3 0 16,4-4 0-16,1-1 0 16,2 1 0-16,3-1 0 15,2 6 0-15,1 0 0 0,5-4 0 0,3 0 0 0,2-4 0 0,2-1 0 0,1-5 0 0,3-2-144 16,1-3 144-16,3-2 0 15,4-1 0-15,1 0 0 0,4-2 0 0,2-1-160 16,1 0 160-16,3-3-160 0,2-3 160 0,3-2-128 0,0-2 128 0,3-2-128 16,0-1 128-16,4-6-128 15,0-3 128-15,-1-1-128 0,0-2 128 0,1-4 0 16,2-2 0-16,-2-2 0 0,1-4 0 0,-4 0 0 16,-2 2 0-16,0-3 0 0,-2-3 0 0,-2 0 144 15,4-5-144-15,-1-2 160 0,-1-2-32 0,0-3-128 16,0-1 192-16,2 1-64 0,-3-1-128 0,-1 1 0 15,1-3 0-15,-1 2 0 0,-3 3 128 0,0-2-128 16,0 3 128-16,-1 3-128 0,-2 2 0 0,-3 2 0 16,-3-1 0-16,-3-1 0 0,-3 4 400 0,-3-2 0 0,-2-3 0 0,-3 1 0 15,-4-1 48-15,-1-1 0 0,-3-1 0 0,-4-3 0 16,0-4 16-16,-4-5 16 0,-2-3 0 0,-1-7 0 0,-3 1-352 0,1-10-128 16,0-3 0-1,-2-6 0-15,2-1 0 0,-2-5 0 0,-1 0 0 0,0 2 0 16,1 4-144-16,-1 2-32 0,0 8 0 0,-2 2 0 0,-1 7-64 0,-2 7-16 15,1 5 0-15,-6 3 0 0,-1 3 256 0,-6 4 0 0,-5 3-160 0,-5 3 160 32,-8 4-304-32,-2 2 16 0,-5 7 0 0,-2 1 0 15,-3 4-288-15,-1 2-48 0,3 2-16 0,-1 1 0 16,3-1 48-16,0 0 0 0,2 6 0 0,3-2-18672 0</inkml:trace>
  <inkml:trace contextRef="#ctx0" brushRef="#br1" timeOffset="91927.63">20624 16887 40543 0,'-5'0'3600'0,"1"0"-2880"0,1 0-576 0,2-3-144 15,1 2 0-15,0-1 192 0,0-1-192 0,-1-2 192 16,4-1-4224-16,5 0-848 0,3 0-176 0,2 1-16 16,4 3 2688-16,-1 0 528 0,0 4 128 0,-3 0 0 0,0 3 3904 0,-3-2 784 15,-3 4 160-15,-1-1 16 16,-1 0-896-16,-1 0-192 0,-2 4-48 0,-2-1 0 15,-2 2-848-15,-1 4-160 0,-2 3-32 0,0 2-16 16,-1 5-640-16,-2 1-128 0,-1 8-32 0,0 1 0 0,-1 6-384 0,2 3-80 0,0 7 0 0,2 0-16 16,1-2 336-16,1-3-176 15,3 1 176-15,1-6-128 0,0-7 128 0,0-3 256 0,3-4-64 0,-1 1-16 16,2-4 208-16,-3 0 64 0,-1-2 0 0,-1 0 0 16,0-1-448-16,-2-2 0 0,1-2 128 0,-2 1-128 31,0-2-320-31,-2 0-80 0,1-4-32 0,-1 0 0 0,1 0-1184 15,0-4-240-15,3 0-64 0,-2 0 0 16,1-4-368-16,1 1-80 0,2 1 0 0,-1-5-5472 16,1-1-1088-16</inkml:trace>
  <inkml:trace contextRef="#ctx0" brushRef="#br1" timeOffset="92458.18">20650 16810 29487 0,'-3'-6'2624'0,"-1"-3"-2112"0,0 2-512 0,2 1 0 15,-1 0-688-15,1-6-240 0,-2-5-48 0,-1-8-16 16,0-6 736-16,2 2 256 0,0 0-192 0,2 7 192 15,1 3-5184-15,1 3-960 0,0 7-208 0,2-3-16 0,-2 6 10224 0,1 0 2048 0,1 1 416 0,-1-1 112 16,2 3-1824-16,0 0-384 0,1-2-64 0,0 1 0 16,1 2-2992-16,1 0-592 15,1 0-112-15,0 2-16 0,1 0-448 0,0 2 0 0,2 0 0 0,1 3 0 16,1 1 0-16,0 1 0 0,2 3-224 0,2 2 80 16,2 1 0-16,2 2 0 0,2 1 0 0,3 0 0 0,2 2 144 0,0 2-128 31,-1 5 128-31,-2 0-128 0,-3-2-16 0,-3 4 0 15,-1 3 0-15,-3 1 0 0,-4 3 0 0,-1 1 0 16,-4 0 0-16,-2-6 0 0,-1 2-48 0,-3 0 0 16,-3 1 0-16,-1-1 0 0,1 1 192 0,-1-6 0 15,1-1 128-15,1-3-128 0,0-3 272 0,-1-5-16 16,2 0 0-16,0-4 0 0,-1-4-128 0,0 1-128 16,1-4 192-16,-4 1-192 0,0-1 0 0,-4-1-144 15,-2-2-16-15,-4 0 0 0,-2 0-160 0,-4 0-16 16,-3 0-16-16,-3-2 0 0,-4 2 352 0,-3 0 128 15,-5-4 0-15,-2 1 0 0,-1 0-128 0,-1-4 0 0,4 4 144 0,-1-3-144 32,3-1-768-32,3 1-208 0,5 1-48 0,4 4-16 15,5-1-1104-15,4-2-224 0,4 1-32 0,2 0-11136 0</inkml:trace>
  <inkml:trace contextRef="#ctx0" brushRef="#br1" timeOffset="92995.85">21647 16048 42383 0,'-6'7'1872'0,"0"-4"400"0,1 0-1824 0,1 0-448 0,3-3 0 0,1 0 0 0,0 0 0 0,-1 0-160 0,-2 2 0 0,2 0 0 15,1 1-2400-15,1-2-496 0,0 4-80 0,1-1-32 0,-2 2 1408 16,-2 4 288-16,-1-2 48 0,-2 6 16 0,-2 1 3184 0,-2 4 640 0,-4 0 128 0,-2 6 16 16,1 1-1200-16,-4 0-240 0,1 1-48 0,-2 1-16 15,0 1-384-15,-1 0-80 0,1 5-16 0,1-2 0 16,-1 4-256-16,3 1-48 0,2 4-16 0,5-3 0 16,0 0-256-16,4 3 0 0,3-4 0 0,0 2-144 15,4 2 144-15,0-3 0 0,0 3 128 0,1-1-128 16,-2 2 0-16,-1 2 0 0,-1 4 0 0,-2 3 0 15,-3 2 0-15,-2 4 0 0,-3 0 0 0,-3 0 0 0,-2-1 0 0,0-5 0 16,-3 0 0-16,2-4 0 16,1-3 0-16,1-5 0 0,3-5 0 0,4-3 0 0,6-5 0 0,5-4 0 15,7-3 0-15,8-5 128 0,4-5 32 0,10-4 16 16,10-1 0-16,10-4 0 16,7 0-480-16,7-2-80 0,7 4-32 0,2 1-17888 0</inkml:trace>
  <inkml:trace contextRef="#ctx0" brushRef="#br1" timeOffset="94067.43">21964 16795 35935 0,'-8'-2'3200'0,"2"1"-2560"0,4-2-512 16,0 2-128-1,1 1-3872-15,0-3-800 0,-2-3-144 0,-2 0-48 0,-1-4 3856 0,3 0 768 16,-1 2 240-16,1-1 0 0,3 4-128 0,-1 3 128 0,1-2 0 0,0 4 0 16,-1 1 3824-16,0 4 832 0,-2-1 160 0,-1 3 48 15,1 2-3200-15,-3 1-640 0,-1 2-128 0,-1 3-32 16,-2 1-688-16,-1 4-176 0,-2 1 0 0,1 5 0 0,-2 2 0 16,1 1-176-16,0 2 48 0,1 1 0 15,1 2 128-15,2-4 0 0,3 1-144 0,2 0 144 16,2 1 0-16,3-4 160 0,2 3-16 0,0-5 0 0,1-3-144 0,-2-4 0 15,2 0 0-15,-1-3 128 16,-2 0-1232-16,0-1-256 0,-2-2-48 0,0 2-14432 16</inkml:trace>
  <inkml:trace contextRef="#ctx0" brushRef="#br1" timeOffset="94422.74">21641 17158 50687 0,'4'7'2240'0,"-4"-3"464"0,-2-2-2160 0,2 1-544 0,0-3 0 0,2-3 0 31,0 3-832-31,3-2-256 0,4-2-64 0,4-3-16 0,7 0-368 0,2-1-64 0,3 2 0 0,-1 2-16 0,0 0 1360 0,0 3 256 16,-1 0 0-16,2 1 192 0,1 2 144 0,-1-1 48 16,1 2 0-16,-2-3 0 15,2 4-560-15,-3-4-96 0,-2 0-32 0,-4 0 0 16,-3 0-896-1,-3-3-176-15,-4 2-32 0,-3 1-15536 0</inkml:trace>
  <inkml:trace contextRef="#ctx0" brushRef="#br1" timeOffset="94963.06">22639 16972 46991 0,'-3'-2'4176'0,"1"0"-3344"0,-1 2-656 0,2-2-176 0,0 2 128 0,-2-4-128 0,0 1 192 0,-6-2-64 31,-2-3-912-31,-4 2-192 0,-1 3-48 0,-1 0 0 0,-6 4 384 16,0 4 64-16,-4 1 0 0,-2 4 16 0,-2 0 560 0,2 0 0 0,-1 5 0 0,3-2 0 15,2 2 0-15,4 1 0 0,4 0-192 0,3-1 192 16,3 2 0-16,4 1 0 0,0-1 0 0,1-2 0 16,3 3 240-16,-1 0 0 0,0 3 0 0,-1-1 0 15,1 2-240-15,0-1 144 0,-1 1-144 0,1-3 128 0,3 0-128 0,1 1 0 16,1 1 0-16,0-1 128 0,3 1-128 0,0 1 128 15,0 1-128-15,1-4 128 0,2 2-288 0,0-1-64 16,2 0-16-16,1-2 0 0,3-1 48 0,3-3 16 16,2-1 0-16,3-6 0 15,1-1-480-15,4-3-112 0,2-3 0 0,3-6-16960 16</inkml:trace>
  <inkml:trace contextRef="#ctx0" brushRef="#br1" timeOffset="95523.16">22832 16109 40543 0,'-2'2'3600'0,"1"-2"-2880"0,1 2-576 0,0 0-144 16,1-2-976-16,2 3-240 0,-1-2-32 0,2 5-16 16,2 0-5712-16,2 3-1152 0,2 1-240 0,-3 2-32 0,0 1 8624 0,0 3 1728 15,-2 1 352-15,-2 4 64 0,-1 1 2544 0,-1 3 512 16,-2 1 96-16,-2 6 32 0,-1 1-3184 0,-1 3-640 15,-1 3-128-15,-1 1-32 0,2 5-992 0,0 2-192 16,1 1-32-16,2 4-16 0,2-1-336 0,3 0 0 0,2-1 0 0,4 2 128 16,0 0-128-16,2 2 0 0,0 3 128 0,0 1-128 15,-2 2 224-15,-3-1-32 0,-4-2 0 0,-3 0 0 0,-3 0-192 16,-5-3 128-16,-3 3-128 0,-2-6 0 0,-3-2 0 0,0 0-320 16,-1-9 64-16,-1-1 0 0,2-5-32 0,1-3 0 15,1-9 0-15,4-4-11776 16,2-7-2352-16</inkml:trace>
  <inkml:trace contextRef="#ctx0" brushRef="#br1" timeOffset="96603.22">23393 16937 40543 0,'-4'4'3600'0,"2"1"-2880"15,1-4-576-15,1 2-144 16,0-1-416-16,-2 2-112 0,1 2-32 0,-1 7 0 15,-1 3-3536-15,2 3-704 0,0 2-128 0,0-1-48 0,1 1 4080 0,-2 2 896 16,2 0 0-16,-1 2 128 0,0 0 1888 0,0 0 368 0,-2 4 80 0,1-3 16 16,-2 1-1728-16,-1-3-352 0,-1 0-64 0,-2 1-16 15,0-3-512-15,-1-3-128 16,-2 1 0-16,1-4-13200 0</inkml:trace>
  <inkml:trace contextRef="#ctx0" brushRef="#br1" timeOffset="96863.26">23081 17222 46991 0,'5'10'2080'0,"-3"-5"432"0,-1-2-2000 0,-1-1-512 15,0-2 0-15,1-2 0 16,2 0-352-16,-1-2-160 0,2 1-48 0,3-4 0 15,7-1-5008-15,1-2-992 0,3 4-208 0,2 2-32 0,-1 1 5792 0,-2 3 1168 16,-1 3 224-16,0-2 64 16,0 2 3776-16,0-3 752 0,1 0 144 0,3 0 48 15,2 0-3904-15,1-3-784 0,-2 2-160 0,1-2-16 0,0 0-464 0,1-3-96 16,-1 2 0-16,-1-2-16 16,0 1-1904-16,0 1-384 0</inkml:trace>
  <inkml:trace contextRef="#ctx0" brushRef="#br1" timeOffset="97566.8">23904 17202 35935 0,'-6'4'3200'0,"1"-4"-2560"0,0 0-512 0,0-4-128 0,2 4-304 0,1-2-80 0,-2-2 0 0,-2-2-16 15,-4 0 224-15,-4-4 176 16,0 4-208-16,-1-1 208 0,0 5-352 0,-1 2 32 0,-1 4 16 0,-1 4 48 15,1 1 3808-15,0 4 768 0,-1 2 160 0,1 5 32 0,1-1-3104 16,0 0-608 0,2 2-128-16,2 2-16 0,1-1-656 0,1 0 0 15,2 0 0-15,2 1 0 0,3 1-288 0,1-1 48 16,2-1 16-16,3-2 16 0,-1 1 64 0,3-4 16 16,3 0 0-16,-1 0 128 15,3-4-1216-15,0-1-128 0,1-3-32 0,1-3 16 16,1-4-528-16,-1-2-96 0,0-2-32 0,1-3 16 15,-1 2-48-15,0-6 0 0,3-2 0 0,0-1 16 16,1-3-336-16,0-1-80 0,0 0-16 0,-1-4 16 16,0 1 320-16,-1-2 64 0,-1 1 16 0,-2-2 0 0,2-3 2048 0,-3 1 192 0,0 0 128 0,-1 2 64 15,-1 1 1984-15,-1 5 384 0,-1 6 96 0,1 0 32 16,-4 5-1344-16,0 4-272 0,-1 1-48 0,-2 4 16 0,-1-1 400 0,0 6 80 16,-2 3 16-16,0 1 0 15,-2 6-800-15,0 0-160 0,-1 3-16 0,1 3-16 16,-2-2-448-16,1 2-96 0,1 0 0 0,0-5-16 15,3-1-176-15,1-1 0 0,1-6 0 0,1 2 128 16,1-4-272-16,1-2-64 0,-1-1-16 0,2-4-11504 16,0 3-2304-16</inkml:trace>
  <inkml:trace contextRef="#ctx0" brushRef="#br1" timeOffset="97949.51">24448 17127 43311 0,'1'6'3840'0,"-1"-2"-3072"0,0-2-608 0,0-4-160 16,0 2 944-16,1 0 144 0,1 2 48 0,0 2 0 31,3-1-5280-31,2 6-1040 0,5-3-224 0,-4 7-32 0,1 4-416 16,-3 4-80-16,-2 4-16 0,-4 3 48 0,-3 4 9664 0,-3 0 1936 0,-4 3 384 0,0 2 80 15,-1-1-3024-15,-1 1-624 0,-2-1-112 0,-1-1-32 16,2-4-1872-16,-1-3-496 0,1-3 128 0,-1-2-128 16,3-2-1424-16,1-3-320 0</inkml:trace>
  <inkml:trace contextRef="#ctx0" brushRef="#br1" timeOffset="98165.34">24325 17389 42383 0,'10'10'3776'0,"-3"-4"-3024"15,-4-4-608-15,0-2-144 0,-2-1 1408 0,4 2 256 0,5 3 64 0,6 2 0 32,7-2-2272-32,7 2-448 0,2 0-96 0,-1-4 0 15,-1 3 288-15,-2-5 64 0,-2 3 16 0,-2-3 0 0,-3 3 560 0,-2-3 160 0,-2 0 0 0,-3 0 0 16,-1-3-384-16,-2 1 0 0,1 1 0 0,-1-4-17888 15</inkml:trace>
  <inkml:trace contextRef="#ctx0" brushRef="#br1" timeOffset="98325.44">24965 16907 16575 0,'-2'-2'736'0,"1"-1"160"0,0 3-720 0,0-3-176 0,0 3 0 0,-1 3 0 0,2-3 0 0</inkml:trace>
  <inkml:trace contextRef="#ctx0" brushRef="#br1" timeOffset="98735.81">24918 16972 20271 0,'-1'6'1792'16,"1"-3"-1424"-16,0-2-368 0,0-1 0 0,0 5 4000 0,-2 11 736 15,2 8 128-15,2 9 48 0,0 3-3264 0,0 1-656 16,2 1-128-16,0-3-32 0,0-4-656 0,-2 1-176 15,-1-4 0-15,-1 1 0 0,-1 0 0 0,-4 2 0 16,-1 0 0-16,-3 4 0 0,-2-3 0 0,-2 0 0 0,-4 3 0 0,3-1 0 16,-2-3 0-16,2-2 0 0,0-7 0 0,3 0 0 15,3-6 0-15,1-3 0 0,2-6 144 0,3-2-144 16,-1-4 144-16,3-2-144 0,3-1 192 0,-1-5-192 16,2 0 0-16,1-2 0 0,1-3 0 0,0-2-144 15,2-3 144-15,1-3 0 0,-2 1 0 0,0-6 128 16,1 3-128-16,-1-1 0 0,1-1 128 0,-1 1-128 0,2 1 0 0,-1 4-288 15,2 1 48-15,0 3 16 16,3 2-560-16,-1 1-112 0,3 4-32 0,-2 3 0 0,2 2 464 0,2 2 80 16,1 2 32-16,0 2 0 0,1 0 592 0,-3 2 112 15,1 2 32-15,-1 0 0 16,0 2-240-16,-3 1-144 0,-2 0 192 0,-4 0-192 16,1 3 256-16,-5 1-64 0,0 1-16 0,-3 0 0 15,-1-3-848-15,-2 2-160 0,-2-1-48 0,-1 1 0 16,0-3-784-16,-3 2-176 0,-1-2-16 0,-1 0-16 15,1-2 976-15,-1 0 208 0,0 1 48 0,-1-1 0 0,-1-2 1200 0,0 0 240 0,-1-2 48 16,-2 1 16-16,0-4 800 0,-1 1 144 16,1-2 48-16,-5 1 0 15,0-3-928-15,-2-3-176 0,2 0-48 0,0-3 0 0,0-1-512 0,1-5-192 16,2-2 0-16,2-3-17104 16</inkml:trace>
  <inkml:trace contextRef="#ctx0" brushRef="#br1" timeOffset="99241.56">25166 16793 43311 0,'4'0'1920'0,"-2"-1"384"0,1-3-1840 0,-1 1-464 0,0 1 0 0,0 1 0 0,1-2-192 0,0 0-144 0,3-4-32 0,2-1 0 32,-1 0-1040-32,1 2-192 0,-3 0-64 0,-3 3 0 0,1 2 2336 0,-2 5 464 0,-1 0 80 0,-1 2 32 15,-1 2-480-15,2 4-80 0,0-1-32 0,2 5 0 16,0-3-464-16,3 6-192 0,4 3 176 0,-1-1-176 16,5 5 320-16,0-1-16 0,3 3-16 0,3 2 0 15,2 2 96-15,5 5 32 0,4 4 0 0,4 0 0 0,0 0 48 0,0-2 16 16,3 2 0-16,-2 0 0 0,-3 2-256 0,-2 2-48 15,-3-1-16-15,-5-2 0 0,-4 4-160 0,-7-1 0 16,-5 3 0-16,-7 5 0 0,-6-2-384 0,-5 3 0 16,-5 2 0-16,-7-2 0 15,-3-1-160-15,-4-2-32 0,-3 0-16 0,-2-7 0 0,1-3 272 0,-1-9 48 16,2-1 16-16,1-9 0 0,6-6 256 0,1-9 0 0,3-7 0 16,-4-15-19280-16</inkml:trace>
  <inkml:trace contextRef="#ctx0" brushRef="#br1" timeOffset="100701.62">24021 17686 29487 0,'3'11'2624'0,"-5"-3"-2112"0,0-1-512 0,0-5 0 16,-1-1 3008-16,2 2 512 0,0-3 80 0,-2 3 32 15,-1 0-4144-15,1 1-816 0,-1 2-160 0,4-4-48 32,4 2-3152-32,-1 0-640 0,5-2-128 0,-2 2-32 0,3-2 6544 0,-1 0 1312 0,2 0 256 0,-1-2 48 0,1 3-848 0,-2 0-160 15,0 1-48-15,-2 1 0 0,-1 2-1040 0,-3 0-192 16,0 2-64-16,-5 4 0 0,-1-1-320 0,-3 1 0 16,-2 3 0-16,-2 0 0 15,-4 2 192-15,-2 2-48 0,-1 1 0 0,-1-2 0 0,3-2 128 0,1-2 32 0,4-3 0 0,1-1 0 16,3 0-96-16,1-4-16 15,2-1 0-15,3-3-10832 16,1-3-2176-16</inkml:trace>
  <inkml:trace contextRef="#ctx0" brushRef="#br1" timeOffset="107411.61">4528 11994 19343 0,'-5'2'1728'0,"-1"-2"-1392"15,0 0-336-15,0 0 0 0,2 0 4784 0,2 3 880 16,-1-3 176-16,-2 1 48 16,-4 1-5152-16,0 2-1024 0,-1-2-208 0,4 2-32 15,2-1-496-15,1-2-112 0,3 1-16 0,-1 1 0 0,1-3 640 0,0 0 128 0,0 3 32 0,-1-3 0 16,-2 3 704-16,-2-2 144 0,1 3 16 0,-4 1-10656 15,-1 1-2144-15</inkml:trace>
  <inkml:trace contextRef="#ctx0" brushRef="#br1" timeOffset="108094.36">4633 11623 40543 0,'-8'0'3600'0,"0"1"-2880"0,5 1-576 0,1-2-144 0,1 0 144 0,-3 0 0 16,-1 3 0-16,-4-3 0 15,-1 1-816-15,0 1-160 0,2 1-48 0,3-3 0 16,2 4-1328-16,0-1-272 0,1 6-48 0,-2-3-16 16,-1 4 1456-16,0 2 304 0,-2 5 48 0,-1 1 16 0,-2 4 864 0,2-2 176 15,-2 5 48-15,0-3 0 0,3 4 672 0,0-1 144 16,2-3 32-16,4 0 0 0,4 3-800 0,2-3-160 0,3 1-16 15,3-5-16-15,-1-2 16 0,4 0 0 0,1-3 0 0,0-3 0 16,2-2-464-16,0-2-96 0,0-2 0 0,0-4-16 31,0 0-688-31,-2-2-128 0,0 0-16 0,-2-4-16 16,-2 0 480-16,-1 0 80 0,-1-3 32 0,-3 2 0 0,0-2 592 0,-2-1 0 0,-2-2 224 0,0 2-64 16,0-2 432-16,-1-3 96 0,1 1 16 0,-1-4 0 15,0-1-240-15,0-1-32 16,1-2-16-16,-2 1 0 0,0-2 32 0,-2 0 16 0,0-4 0 15,-1 4 0-15,0-2-128 0,-2 3-16 0,0 1-16 0,-1 1 0 0,-1 4 160 16,-1 0 48-16,-1 1 0 0,-2 2 0 0,-1 4-80 0,-2 1-16 16,-1 2 0-16,0 0 0 15,2 3-1312-15,-1 3-272 0,2 0-48 0,-1 0-16 16,1 3-1664-16,2 0-336 0</inkml:trace>
  <inkml:trace contextRef="#ctx0" brushRef="#br1" timeOffset="108443.88">4902 11521 10127 0,'-4'0'896'0,"0"0"-704"0,3 1-192 0,0 2 0 15,0-3 0-15,-1 0-192 0,-1 1 32 0,-2 2 16 16,-3-1 144-16,1 2 0 0,-1 2 0 0,2-2 0 0,1 2 2752 0,2 0 640 16,1 3 128-16,2 1 32 0,2 0-128 0,1 2-32 15,2 4 0-15,1 2 0 0,1 2-1600 0,-1 1-336 16,0 3-64-16,-1 1-16 0,0 0-1056 0,-4 3-320 15,-1-2 128-15,-1-2-128 16,-2 1-624-16,-2-1-192 0,0-2-32 0,1 0-16 16,-3-1-1712-16,1 1-352 0,0-2-64 0,1-1-10256 0</inkml:trace>
  <inkml:trace contextRef="#ctx0" brushRef="#br1" timeOffset="108952.9">5034 11550 30399 0,'-1'-7'1344'0,"0"1"288"0,-1 4-1312 16,2-2-320-16,0 4 0 0,2-2 0 15,-1 2-2256-15,1-2-528 0,1 0-96 0,2-1-32 16,0 2 944-16,0 1 192 0,-2 1 48 0,0 3 0 0,-1 2 4112 0,-1 3 832 16,1 0 176-16,-1 1 16 0,-1 2-576 0,0-2-112 15,-1 2-32-15,-2-2 0 0,1 0-1600 0,-1-1-336 16,1 0-64-16,-1-2-16 0,1-1-672 0,-1-2 0 16,2 2 0-16,0-4 0 0,0-1 0 0,1 2 0 0,0-3 0 0,0 0 0 15,0 0 0-15,0 2 0 0,3-2 0 0,1 2 0 16,1 0 0-16,2 2 0 0,2-2 0 0,3 2 0 15,3 2 0-15,3-3-176 0,-2 0 48 0,2 4 0 16,0-4 128-16,-2 6-160 0,-2-3 160 0,-1 4-160 16,-2 2 160-16,-4-1 0 0,-2 2 0 0,-3-2 0 15,-2 3 0-15,-4-2 0 0,-1 0 0 0,-1 2 0 0,0-2 0 0,-2 1-160 16,1-1 160-16,-2 2-160 0,2-2 160 0,0 0 0 16,4 1 0-16,-1-6 0 0,3 2 0 0,0-1 128 15,1-1-128-15,-2-4 128 0,1 4-128 0,0-4 0 16,-2 0 0-16,0 0 0 0,-1 0 0 0,-2-2 0 15,0 2 0-15,-3-1 0 32,-1-2-384-32,-2 1-128 0,-2 2-48 0,-2-2 0 0,-1 2-1392 0,-2-3-288 0</inkml:trace>
  <inkml:trace contextRef="#ctx0" brushRef="#br1" timeOffset="109181.29">5009 11513 50687 0,'9'-7'2240'0,"-4"4"464"0,1-4-2160 0,-1 4-544 0,0 3 0 0,1-3 0 31,3 0-832-31,7-4-256 0,10-4-64 0,10-2-16 0,8-6 832 0,3-1 160 0,1 2 48 0,-1-2 0 15,2 1-1072-15,-2 3-208 0,1 2-32 0,-4 1-17568 16</inkml:trace>
  <inkml:trace contextRef="#ctx0" brushRef="#br1" timeOffset="110112.45">4344 12022 35935 0,'-5'2'3200'0,"-1"-2"-2560"0,0 3-512 0,2-3-128 0,2 1 720 0,-2 2 128 0,-4 0 32 0,-2 0 0 31,-2 1-4832-31,0-2-960 0,2-2-192 0,2 0-32 16,5-2 2432-16,1-2 480 0,5-2 112 0,-1 2 0 0,2 1 2976 0,-1 0 592 0,0 0 112 0,0 3 32 15,-1-2 784-15,0 2 176 0,-1 0 16 0,0 2 16 16,-1-2-832-16,0 3-160 0,0 0-48 0,0 0 0 16,0 1-400-16,0-4-64 0,0 0-32 0,0 0 0 0,0 0-720 0,0 0-144 15,-5 19-16-15,5-16-16 0,-1-3-160 0,1 2 0 16,-1-2-192-16,1 2 192 16,0 0-224-16,0-2 80 0,0 1 16 0,0 2 0 0,1-1 128 0,0 0 0 15,-1-2 0-15,0 0 0 0,0 0-192 0,0 0 32 16,22 6 16-16,-16-4 0 0,2-2-112 0,-1 0-32 15,1 0 0-15,-2 0 0 0,1 0 288 0,-2 0 0 16,1 0 0-16,-1 3 0 0,0-3 0 0,-1 0 0 16,0 0 0-16,-1 0 144 0,0 0 48 0,-1-3 0 0,0 3 0 0,-1 0 0 15,-1-2 240-15,-1 0 48 0,-1 0 16 0,-1-2 0 16,3 4-32-16,0 0 0 0,-15-12 0 0,7 6 0 16,1 0-272-16,-2-1-48 0,2 0-16 0,-2 1 0 15,3 0-128-15,0 3 0 0,1-1 0 0,0 2 0 16,1 2 0-16,2 0 0 0,-2 2 0 0,2 2 0 15,0-1 0-15,0 0 0 0,-2 1 0 0,2 1 0 16,-2-1 0-16,0 2 0 16,1 0 0-16,-1-2 0 0,-1 2 0 0,1-4 0 0,2 2 0 0,-1 0 0 15,2-2 0-15,1 0 0 0,1 0 0 0,2-2 0 0,1 0 0 0,2-2 0 16,1 0 0-16,2 2 0 0,1-2-256 0,1-2-16 16,0 4-16-16,0-4 0 0,-1 4 32 0,-1-2 0 15,-1-1 0-15,-3 3 0 0,-1 0 256 0,-2 0 0 16,0 0 0-16,-4 3 0 15,1-3 0-15,-1 0 0 0,-2 0 0 0,-2 0 0 0,0 0 0 0,-2 0 176 16,1 0 0-16,-2 0 0 0,0 0 176 0,2 0 32 16,0 0 16-16,0 0 0 0,4-3-400 0,-1 2-272 15,2-1 32-15,0-2-17536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11:41.77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2253 10184 35007 0,'-1'-6'3120'0,"0"3"-2496"0,1 0-496 0,1 3-128 15,0 3 128-15,-1-3 0 0,1-3 0 0,0 3 0 0,1 3-128 0,0 0 0 16,-1 7 0-16,1 5 0 0,-2 8 0 0,-3 8 0 16,2 2 0-16,-2 7 0 0,0 4 144 0,-1 6 16 15,2 8 0-15,-1 6 0 0,4 7-160 0,2 6 160 16,-1 2-160-16,0-1 160 0,0-4-160 0,-1 14 0 16,0 13 0-16,-2 3 128 0,-2-5-128 0,-2-5-272 15,-2-11 64-15,0-5 16 0,0-5 192 0,0-6-192 16,1-10 192-16,0-9-192 0,1-7 192 0,1-11 0 15,2-7 0-15,1-7-10432 16,2-10-2208-16</inkml:trace>
  <inkml:trace contextRef="#ctx0" brushRef="#br0" timeOffset="628.22">2013 10330 35935 0,'-5'-3'3200'0,"3"-1"-2560"0,2 1-512 0,1 1-128 15,0 1 0-15,2-4 176 0,-1-3-176 0,4-4 192 16,4-4-192-16,5-5-144 0,4 1 144 0,2 2-208 16,3-1-144-16,1 2-32 0,1 2 0 0,1-1 0 15,2 1 80-15,-1 1 16 0,1 2 0 0,0 2 0 16,0 0 432-16,-1-2 96 0,1 6 16 0,3-3 0 0,5 2 160 0,1 0 32 16,-2 5 16-16,-1-2 0 0,-1 4-112 0,-3 0-32 15,-2 6 0-15,-2 1 0 0,-2 5-320 0,-2 2 0 16,-2 0 0-16,-2 6 0 0,-2 2 0 0,-2 3 0 31,-3 4 0-31,-1 3 0 0,-1 0 0 0,-4 1 0 0,-1-1 0 0,-4 3 128 0,-2-3 48 0,-2 0 16 16,-2-1 0-16,-3 0 0 15,-3 4 80-15,-1-3 32 0,-3 0 0 0,-1-1 0 0,0-5 16 0,-3-1 16 0,-1-1 0 16,1-1 0-16,-1-3-128 0,1-2-16 0,1-2-16 16,-2-3 0-16,-1 0-176 0,-4 0 0 0,0-4 0 0,-1-2 0 15,0-2 0-15,2-4-320 0,-1-1 48 0,2-1 16 31,0 1-1216-31,5-3-256 0,0-1-32 0,4-1-14256 0</inkml:trace>
  <inkml:trace contextRef="#ctx0" brushRef="#br0" timeOffset="1506.84">3591 10109 40543 0,'-4'0'3600'0,"2"0"-2880"0,1 0-576 0,-1 0-144 15,2 2 144-15,-1-2 0 0,-3 4 0 0,-2 0 0 16,-1 5-512-16,-6 0-96 0,1 6-32 0,-5 8 0 15,-3 3-624-15,-4 4-128 0,-3 6-32 0,-1 5 0 0,-3 4 848 0,4-7 176 16,3-1 16-16,-3 10 16 0,-4 11 496 0,-4 14 112 16,5 1 0-16,1 0 16 0,8-4 688 0,2-5 128 15,6 2 16-15,2-7 16 0,3 2-736 0,2-2-160 16,1 6-32-16,0-5 0 0,2 2-320 0,0-5 0 0,2-5 0 0,1-7 128 16,1-6-128-16,4-1 0 15,1-3 0-15,3-1 0 0,0 1 0 0,2-7-192 0,0 1 64 0,1-7 0 31,2-5-1312-31,-1-2-256 0,3-2-48 0,1-7-14512 0</inkml:trace>
  <inkml:trace contextRef="#ctx0" brushRef="#br0" timeOffset="5459.4">3823 10776 35935 0,'2'-7'3200'0,"-1"4"-2560"0,-1 3-512 0,0 0-128 16,0 0 832-16,1 0 128 0,0 0 48 0,1-3 0 31,1 3-1520-31,0 0-320 0,0 0-48 0,-1 3-16 0,-1 2 608 0,-2 3 112 15,-1 5 32-15,-1 0 0 0,-2 5-48 0,-1 5 0 0,-2 5 0 0,0 7 0 0,-2 6 192 0,0 0 144 16,-1 6-16-16,1 1-128 0,0 5 496 0,0-2-16 16,1 2 0-16,-1-5 0 0,2-3-336 0,-1-4-144 15,2-3 128-15,-1-4-128 0,1 1 0 0,-1-6 0 32,2-1 0-32,1-6 0 15,2-6-1472-15,-1-3-384 0</inkml:trace>
  <inkml:trace contextRef="#ctx0" brushRef="#br0" timeOffset="5731.99">3647 10766 42383 0,'-7'-7'1872'0,"2"5"400"0,2-2-1824 0,2 2-448 0,2 2 0 0,0-3 0 0,3 2 0 0,1-1-256 0,3-6 16 0,7 0 16 32,5-5-880-32,3 0-176 0,5 0-48 0,-1-3 0 15,0 0 240-15,-1 4 64 0,0-1 0 0,-3 3 0 0,0 2 608 0,-3 4 128 16,-3 2 32-16,1-1 0 0,1 2 256 0,2 1 0 16,2-3 0-16,6 0 0 0,3-1 160 0,4-2-160 15,5 0 160-15,2-1-160 16,0-1-560-16,3 0-208 0</inkml:trace>
  <inkml:trace contextRef="#ctx0" brushRef="#br0" timeOffset="5985.2">3796 11177 41471 0,'-6'7'1840'0,"1"-1"368"0,1-2-1760 0,4-2-448 0,3 2 0 0,2-4 0 16,3 2-352-16,5 2-160 0,9 2-16 0,11-2-16 16,11-1-672-16,6 0-144 0,5-7-32 0,0 2 0 15,1 1-912-15,-3-4-192 0,-3 1-48 0,-6 1-10256 16</inkml:trace>
  <inkml:trace contextRef="#ctx0" brushRef="#br0" timeOffset="6255.31">4526 11765 38703 0,'1'12'1712'0,"-1"2"352"0,0-1-1648 0,1 0-416 0,2-5 0 16,-1 1 0-1,3 5-2224-15,1 4-528 0,4 14-96 0,3 9-32 0,0 7 2368 0,-3-1 512 0,-4-3 0 0,-6-6 128 16,-5-2-128-16,-5-3-192 0,-2-3 64 0,-5-3 128 16,-2-5-224-16,-1-3 48 0,-1-3 16 0,0-6 160 15,-1-3 2304-15,-1-2 576 0,2-3 112 0,1-4 32 0,0-3-2352 0,1-2-480 16,1-2-192-16,3-4 192 0,1-6-384 0,5-7-80 15</inkml:trace>
  <inkml:trace contextRef="#ctx0" brushRef="#br0" timeOffset="6809.3">5536 10716 19343 0,'0'-4'1728'0,"-1"4"-1392"0,0 0-336 0,-1 0 0 16,1 0 1744-16,-1 2 288 0,-2 0 48 0,-4 1 16 15,-1 3-1616-15,-5 1-320 0,-2 2-160 0,-3 3 160 16,-3-2-512-16,-1 3-96 0,-3-1-32 0,-2-2 0 0,1 2 704 16,-1 1 144-16,-1-2 16 0,2 3 16 0,1-1 992 0,1 3 192 15,3 0 32-15,1 0 16 0,1 3-176 0,1-1-48 16,1-1 0-16,1 2 0 0,0 0-896 0,3-3-176 16,3 0-32-16,4-4-16 15,2 3-608-15,5-3-112 0,5 2-16 0,2 1-16 16,5-2-432-16,4 0-64 0,3 0-32 0,1 2 0 15,2 1 416-15,3 0 64 0,-2 5 32 0,3-1 0 0,0 2 160 0,0 1 16 0,1 1 16 16,-2-4 0 0,-3-1 288-16,-1-1 0 0,-1-2 0 0,-1 0 0 15,-1 0-480-15,1 3 16 0,1 0 0 0,-1-3 0 16,1 2-1168-16,0-2-224 0,-2 3-64 0,0-3 0 31,-5-4 1088-31,-2 4 224 0,-1-2 32 0,-5 1 16 0,-2-2 560 0,-3 0-128 0,-1-1 128 0,-4-2 0 0,-3 2-304 0,-2-3 0 0,-1 1 0 0,0-4 0 31,-1 2 1376-31,-2-2 272 0,0-1 48 0,0-2 16 16,-1 0-288-16,-1-3-48 0,0-3-16 0,0 0 0 16,1-4-1376-1,-1-1-288-15,0-2-48 0,-2 0-16 0,1-1-1696 0,-3 3-320 16,-1 0-80-16,-2 0-3120 0,-3 3-640 0</inkml:trace>
  <inkml:trace contextRef="#ctx0" brushRef="#br0" timeOffset="7334.2">6115 11709 36863 0,'1'9'3264'0,"-1"-3"-2608"15,0 0-528-15,-1 0-128 0,0 1 1232 0,-1-4 224 0,2 5 32 0,-1 4 16 31,1 7-3760-31,0 5-752 0,1 5-160 0,2-1-32 16,0 1-1712-16,-1-1-336 0,-2 1-80 0,-4-1-16 0,-2-2 4240 0,-4 2 848 0,-5 3 256 0,-6 4 0 31,-4 1-2112-31,-4 1-320 0,-5 1-48 0,-2-3 16 0,1-7 4976 0,-5-3 1008 0,0-9 192 0,1-4 64 16,2-4-400-16,1-4-96 0,2-8-16 0,2-4-13616 16</inkml:trace>
  <inkml:trace contextRef="#ctx0" brushRef="#br0" timeOffset="7985.73">6958 10745 22111 0,'0'2'1968'0,"-1"-1"-1584"0,0 2-384 0,-1-1 0 16,2 2 2624-16,-1 0 432 0,-1 4 80 0,-2 2 32 0,-1 5-1376 0,-1 5-288 16,0 0-48-16,-2 1-16 0,0 1-928 0,-2 3-176 15,-3 3-32-15,-2 4-16 0,-2 3-160 0,-4 3-128 16,-1 4 144-16,-5 4-144 0,-4 2 0 0,-3 3 0 16,0 2 0-16,0-8-160 0,2-3 160 0,1-5 0 15,3-5 0-15,3-4 0 0,7-3 0 0,3-6-128 16,4-6 128-16,4-3-11792 15,5-1-2304-15</inkml:trace>
  <inkml:trace contextRef="#ctx0" brushRef="#br0" timeOffset="8269.82">6915 10623 42383 0,'-5'0'1872'0,"0"2"400"0,0 0-1824 0,1-2-448 0,3 1 0 0,2 2 0 16,-1 3 0-16,1 0-192 0,2 7 16 0,1 3 0 15,6 8-368-15,2 9-80 0,5 4-16 0,1 5 0 16,0 5 368-16,1 3 64 0,-2 1 16 0,-2 6 0 0,-2 0 192 0,-1 0 0 16,-4 0 0-16,0-4 0 0,-3-3 0 0,-2-1 0 15,-2-8 144-15,-1-3-144 0,-1-1 0 0,0-7 0 16,-1-3 0-16,-1-4 0 15,1 0-496-15,-1-5-32 0,2 1-16 0,0-7-16192 16</inkml:trace>
  <inkml:trace contextRef="#ctx0" brushRef="#br0" timeOffset="8459.99">6650 11300 46079 0,'-1'0'2048'0,"0"1"400"0,-1 2-1952 0,2-3-496 0,2 3 0 0,1-3 0 31,4 3-432-31,4 0-176 0,9 4-32 0,10-4-16 0,12 4-912 0,12-1-176 16,5-4-48-16,5 2 0 0,3-2-544 0,-1-2-112 16,-3-2-32-16,-4-2-7072 0,-6-2-1424 0</inkml:trace>
  <inkml:trace contextRef="#ctx0" brushRef="#br0" timeOffset="8904.32">6885 9898 11055 0,'-4'-2'976'0,"1"-3"-784"0,0 4-192 0,2-1 0 0,0 2 4896 0,1 0 928 0,-1 2 192 0,1-1 48 15,0 2-4400-15,2 3-864 0,2 4-176 0,4 2-48 16,6 2-256-16,3 3-48 0,6 3-16 0,6 5 0 15,5-3 0 1,4 6 0-16,6 1 0 0,5 3 0 0,4 5-256 0,2 1 0 0,4 4 128 0,-4 2-128 0,2 0 0 0,-1 1 0 16,-3 2 0-16,-4 1 0 31,-4-1-400-31,-6 6-48 16,-3 8 0-16,-6 4 0 0,-5 3 320 0,-4 0 128 0,-5-1-128 0,-5-3 128 0,-2-1 0 0,-6 7 0 15,-3 3 192-15,-5-4-64 0,-2-4 304 0,-3-6 64 16,-1-4 16-16,-3-4 0 0,2-7-336 0,-3 3-176 15,-2-1 192-15,-24 42-192 0,18-50 0 0,-3-1 0 16,-2-2-192 0,2-6-704-16,-2-7-144 0,0 0-32 0,-5-6-14400 0</inkml:trace>
  <inkml:trace contextRef="#ctx0" brushRef="#br0" timeOffset="11290.48">9601 10377 40543 0,'3'4'3600'0,"-1"-1"-2880"0,-1 0-576 0,-1 1-144 0,0 2 192 0,0 3 0 0,0 4 0 0,0 12 0 0,-1 7-192 0,-3 9-256 16,-4 9 64-16,-1 4 16 15,-4 3-464-15,0 0-112 0,0 3-16 0,1 0 0 16,-1-3-224-16,5-1-48 0,0-4-16 0,3 0 0 0,3 0 640 0,-1 4 128 15,1 1 32-15,1-5 0 16,0-8-496-16,1-4-80 0,-2-8-32 0,1-1 0 16,-1-5-480-16,0-4-112 0,0-7-16 0,1-4-10384 0</inkml:trace>
  <inkml:trace contextRef="#ctx0" brushRef="#br0" timeOffset="11734.87">9332 10271 42383 0,'-3'-10'3776'0,"-2"3"-3024"15,0-4-608-15,1 4-144 0,1 4 1120 0,3 1 192 16,0-3 32-16,0-2 16 15,2-4-2224-15,3-3-448 0,5-2-96 0,6 0 0 16,3 0-16-16,7 1 0 0,5-1 0 0,5 1 0 16,4 2-832-16,2 0-176 0,1 3-16 0,2 1-16 0,2 2 2464 0,-2 2 640 15,2 4 48-15,-2 2 16 0,-4 8 1024 0,-3 0 192 16,-1 4 64-16,-4 3 0 0,0 5-1248 0,-6-1-240 16,-2 1-48-16,-3 2-16 0,-2-1-272 0,-2 0-160 0,-1 4 192 15,-1-1-192-15,-2 3 0 0,-3 1 0 16,-2-1-160-16,-2 1 160 0,-3-1-368 0,-3 4 48 0,-2-1 16 0,-3 1 0 15,-2-1 128-15,-4 1 32 0,-1-2 0 0,-3-2 0 16,2 0 144-16,-3-6-208 0,-2-4 80 0,0 0 128 16,-2-3 0-16,-2-3 160 0,-1 0 16 0,-5-4 0 15,-1 0 208-15,-1-1 32 0,-3-1 16 0,-2-3 0 16,0 4-208-16,-4-5-32 0,0 2-16 0,-1-7 0 16,0 2-176-16,2-5-144 0,1 0 144 0,2-5-11920 15,4-1-2272-15</inkml:trace>
  <inkml:trace contextRef="#ctx0" brushRef="#br0" timeOffset="12153.66">10840 9873 35935 0,'5'-11'1600'0,"-3"2"320"0,1 0-1536 0,-3 4-384 0,0 3 0 0,0 2 0 15,0 0-144-15,0-3-112 0,-2 2 0 0,2-1-16 16,-2 2-272-16,-1 2-48 0,-2 2-16 0,-1 2 0 15,-1 4-992-15,-3 0-208 0,-4 5-48 0,-2 1 0 16,0 4 1008-16,-5 2 192 0,-4 5 32 16,-3 3 16-16,-1 1 2032 0,-1 0 416 0,-1 3 80 0,0 5 0 0,0 1 208 0,1 2 48 15,2 5 0-15,2 0 0 0,2-2-1248 0,4 2-240 16,2 1-48-16,3 5-16 0,3 2-464 0,3 4-160 16,3 4 0-16,6-2 144 0,5-2-144 0,3-2 0 15,5-3 0-15,2 0 0 0,1-4 0 0,1 5-144 16,-1 2 144-16,0-1-160 0,-2 1-64 0,-1-4-16 0,0-8 0 0,-2-7 0 31,0-6-1392-31,0-3-288 0,-1-2-48 0,0-5-16 0,0-4 1984 0,0-3 144 0,-2-6 160 0,2 0-15216 31</inkml:trace>
  <inkml:trace contextRef="#ctx0" brushRef="#br0" timeOffset="12654.71">11075 10406 43311 0,'0'6'3840'0,"1"-2"-3072"0,1 2-608 0,1-4-160 15,-1 5-768-15,1-3-192 0,0 8-48 0,4 4 0 0,0 8 592 0,2 9 112 16,-1 7 32-16,-3 5 0 16,-2 3-288-16,-5 3-48 0,-2 4-16 0,-4-4 0 0,-3 1 400 0,-3-2 80 15,0-3 16-15,-5-2 0 0,-1 1 448 0,-3 0 80 16,-2-3 32-16,0-1 0 0,1-5 192 0,1-2 32 15,5-7 16-15,2-5 0 0,5-5-416 0,3-4-96 16,4-6-16-16,2-4 0 16,3-1-1008-16,2-6-208 0</inkml:trace>
  <inkml:trace contextRef="#ctx0" brushRef="#br0" timeOffset="12892.17">10967 10369 41471 0,'0'-8'1840'0,"0"0"368"0,0 0-1760 0,1 2-448 0,2 1 0 0,2 4 0 16,2-2-256-16,5-4-144 0,9-2-32 0,9-3 0 15,8-2-1536-15,6 2-304 0,1 3-64 0,0 2-16 16,0 1 1472-16,-2-3 304 0,-2 5 48 0,-2-4 16 0,-3 0 512 0,-3 2 0 15,-3 0 0-15,-5-3 0 0,-4 3-352 0,-5 2-16 16</inkml:trace>
  <inkml:trace contextRef="#ctx0" brushRef="#br0" timeOffset="13145.6">11065 10712 911 0,'-4'19'0'0,"0"-8"0"0,1 0 0 0,0-5 0 16,3-4 7264-16,0 0 1376 0,1 1 256 0,1 0 64 16,1 4-8800-1,5-1-1760-15,2 0-368 0,3-5-64 0,2-2 160 0,4-2 16 0,2-5 16 0,1 0 0 16,3-2 3296-16,2-2 656 0,4 0 128 0,0-1 16 0,1 0-480 0,2 0-112 15,3 1 0-15,1 0-10784 16,-4 2-2144-16</inkml:trace>
  <inkml:trace contextRef="#ctx0" brushRef="#br0" timeOffset="13574.78">11579 9752 46991 0,'-2'6'4176'0,"0"0"-3344"0,1 4-656 0,2-4-176 0,2 0 0 0,1 4 0 15,3 6 0-15,4 11 0 16,9 8-1232-16,5 7-240 0,7-1-32 0,2 1-16 31,6 2 368-31,1 2 64 0,1 0 0 0,1 3 16 0,2 3 240 0,-3 0 64 0,-3 3 0 0,-3-2 0 0,-4 4 768 0,-6-3 0 16,-5-1 0-16,-3 4 0 0,-4 1 784 0,-3 4 64 15,-2 0 16-15,-5 0 0 16,-2-5-192-16,-7 3-32 0,-2 3-16 0,-5 2 0 0,-4 3-160 0,-2-2-16 0,0-2-16 16,2-13 0-16,2-5-240 0,-1-4-32 0,0-1-16 31,-2-4 0-31,0 2-400 0,-2-10-64 0,-1-2-32 0,-4-7 0 31,-6-5-1216-31,-8-8-240 0</inkml:trace>
  <inkml:trace contextRef="#ctx0" brushRef="#br0" timeOffset="15180.87">12740 10320 30399 0,'-6'2'2704'15,"0"-1"-2160"-15,2 3-544 0,3-4 0 0,1 3 1600 0,-1 1 192 16,-1 5 64-16,0 7 0 16,1 6-1600-16,3 3-256 0,6 4-144 0,1 5 16 0,5-2-192 0,1 5-16 15,3 1-16-15,0 7 0 16,0 2-320-16,-2 4-64 0,-1 6-16 0,-4-1 0 15,-1 1-656-15,-5 1-144 0,-2 2-32 0,-3-3 0 32,-2-3 80-32,-3-3 16 0,1-2 0 0,-3-2 0 0,2-8 464 0,-1-7 80 0,3-6 32 15,-1-5-7792-15</inkml:trace>
  <inkml:trace contextRef="#ctx0" brushRef="#br0" timeOffset="15624.71">12438 10213 35935 0,'-14'-6'1600'0,"4"0"320"0,0-1-1536 0,4 4-384 0,2 0 0 0,1 1 0 0,2 0 640 0,-1-4 48 15,-1 0 16-15,1-4 0 16,4-1-1072-16,4 0-208 0,7-1-32 0,3 2-16 0,5-3 432 0,2 3 192 16,6 2-192-16,3-2 192 0,3 1 0 0,1 2 256 15,1 1 0-15,0 1-16 0,4 3-16 0,-3 0 0 16,-5 4 0-16,1 0 0 0,-1 3-224 0,2 1 0 0,-2 0 0 16,0 1 0-16,0 2 0 0,-4 1-128 0,-2 0 128 15,-2 2 0-15,-1 4 0 0,-3-1-128 0,0 2 128 0,-3 4 0 16,-2-1 0-16,-1 5 0 0,-2 3 0 0,-2-2 0 15,0 3 0-15,-3-2 144 0,2-1-144 0,-1 0 128 16,-2-1-128-16,0-1 0 0,-2 0 0 0,-2-1 0 16,-2-5-176-16,-3 3-64 0,-3-1-16 0,-4 2 0 15,0-1-320 1,-4-4-64-16,0 0 0 0,-6 0-16 0,-6 0 656 0,-6 0 192 0,-2 0 16 0,-3-2 0 0,-1-1 544 16,0-3 96-16,-1-1 32 0,-1-4 0 0,1-2-192 0,1-2-48 15,2-2 0-15,4-5 0 0,2-1-448 0,4-4-192 16,3-2 128-16,1 1-128 15,6-2-880-15,4 2-256 0</inkml:trace>
  <inkml:trace contextRef="#ctx0" brushRef="#br0" timeOffset="16101.69">14187 9685 12895 0,'4'-3'1152'0,"-3"0"-928"0,-1 0-224 0,-1 2 0 15,-1-2 2896-15,1 3 544 0,0 0 96 0,-3 0 32 16,-2-2-2096-16,-4 2-400 0,-2 2-96 0,-4 5-16 0,-2-1-960 0,-4 4 0 16,-1 3-224-16,-5 5 32 0,0 1-64 0,-3 4-32 15,0 1 0-15,-1 5 0 0,2 1 704 0,1 3 144 16,1 3 16-16,1 2 16 0,3 2 832 0,-1 4 176 16,0 1 16-16,2 3 16 0,-2 1-768 0,1 2-160 15,1 0-16-15,-1 0-16 0,5-4-272 0,-1 0-48 0,4-2-16 0,1 6 0 16,3 2 128-16,-1 2 32 0,5-2 0 0,-1 4 0 15,3 2-320-15,-1-1-176 0,4-1 192 16,-1-4-192-16,2 2 0 0,-1-5 0 0,3 0 0 0,0-3 0 16,3-2 0-16,0 1 0 0,5-4 0 0,-1-5 0 15,3-1 0-15,1-2-144 0,2 1 16 0,0-4 0 32,1-5-272-32,1-1-48 0,2 1-16 0,1-7 0 0,2-6-1104 15,4-2-224-15,0-3-32 0,4-2-13728 0</inkml:trace>
  <inkml:trace contextRef="#ctx0" brushRef="#br0" timeOffset="16878.54">14359 10327 39615 0,'-5'1'3520'0,"1"1"-2816"0,2-2-560 0,0 3-144 16,1-2-688-16,-1 2-160 0,-2 0-48 0,-5 3 0 16,-2 3-3328-16,-4 3-688 0,-1 0-128 0,-3 0-16 15,-1 0 2880-15,-4 3 592 0,1-2 112 0,-2 0 32 0,-5 2 3296 0,1-1 640 0,2-2 144 0,1 2 32 16,1 0 80-16,3 0 0 0,2 1 16 0,4-3 0 15,3-2-1104-15,3 0-240 0,5-1-32 0,3-2-16 16,3-1-1248-16,4 0-256 0,5 1-64 0,2 1 0 16,5 0-640-16,2 0-144 0,5 2-32 0,1-1 0 15,2 1 688-15,0-3 128 0,1 4 16 0,1 3 16 0,-1-2-80 16,-1 4-16-16,-1 0 0 0,-3 3 0 16,-2 0-896-16,-4-3-176 15,-3 2-32-15,-3-1-16 0,-3 1-32 0,-3-2-16 0,0 0 0 0,-1 0 0 0,0 0 1616 0,-2-1 336 16,2 1 64-16,1 0 16 0,0-4 1008 0,1 1 208 15,1-1 32-15,2 2 16 0,-2-6-1104 0,0 2-240 16,-2-2-32-16,-2 0-16 0,0 2-480 0,-3 3 0 16,-1-3 0-16,-6 2 0 0,0 0 128 0,-5 1-128 15,-3 0 0-15,-4 2 0 0,-3 1 576 0,-4 0 0 16,-1-1 16-16,-3-4 0 0,-1 0 432 0,-1-1 64 0,-3-4 32 0,0 1 0 16,1-4-352-16,0-3-64 0,1 0 0 0,2-6-16 15,4-3-688-15,1-2 0 0,3-3 0 0,3-6 0 31,3-1-976-31,3-2-240 0,4-1-32 0,3 0-15664 0</inkml:trace>
  <inkml:trace contextRef="#ctx0" brushRef="#br0" timeOffset="17371.36">15124 10040 39615 0,'-3'6'3520'16,"-1"-2"-2816"-16,1 1-560 0,3-2-144 0,2 3 432 0,-1 1 48 0,1 6 16 0,1 8 0 15,4 5-1168-15,3 9-224 0,6 2-64 0,3 1 0 16,-1 1 0-16,0-1-16 0,-2 0 0 0,-4 3 0 0,-1 2 640 0,-3 6 128 16,-3 4 16-16,-7 4 16 15,-1 9-480-15,-9 6-112 0,-2 2 0 0,-6-2-16 32,-2-5 224-32,-2-7 48 0,2-6 16 0,1-7 0 0,0-3 1488 0,1-2 288 0,3 1 64 0,2-8 16 0,6-3-272 0,3-6-64 31,5-5-16-31,3-8 0 15,4-7-1456-15,3-5-272 0</inkml:trace>
  <inkml:trace contextRef="#ctx0" brushRef="#br0" timeOffset="17959.21">15829 10317 21183 0,'0'0'1888'0,"0"0"-1504"0,0 0-384 0,0 1 0 0,0 1 1920 0,-1-2 304 16,0 4 64-16,-1 2 16 0,0 3-976 0,-3 2-192 15,-1 4-48-15,0 4 0 0,-2-1 48 0,0 4 0 16,-1 4 0-16,0 3 0 0,2 5-272 0,-1 2-48 15,1 8-16-15,1 3 0 0,-2 4-512 0,2 3-96 16,-1-1-32-16,-1-5 0 0,2-5-160 0,-1-2 160 16,-2 1-160-16,0-4 160 0,1 0-32 0,-1-6-128 0,2-1 192 15,-1-3-64-15,2-2-128 0,0-5 0 0,2-5 0 0,2-3 0 32,3-4-1024-32,0-7-144 0,2-2-32 0,0-8-16064 0</inkml:trace>
  <inkml:trace contextRef="#ctx0" brushRef="#br0" timeOffset="18219.18">15661 10402 43311 0,'-10'0'3840'0,"3"0"-3072"16,2-2-608-16,5 2-160 15,1 0 0-15,0 0 0 0,-1-4 0 0,0 1 0 16,5-3-1424-16,4-2-272 0,7-2-48 0,5 0-16 16,4 0 32-16,1 0 0 0,1-1 0 0,1 3 0 0,2 0 1920 0,-2 2 384 15,1 2 64-15,-2 0 32 0,0 4 432 0,-3 0 96 0,-1 1 16 0,-2 2 0 32,0-1-1424-32,-1-2-288 0,0 2-48 0,-2-2-16 15,1 2-2096-15,-2-2-416 16</inkml:trace>
  <inkml:trace contextRef="#ctx0" brushRef="#br0" timeOffset="18483.5">15613 10845 30399 0,'-10'10'2704'16,"4"-7"-2160"-16,2 1-544 0,3-1 0 0,3-1 2352 0,3-2 352 15,3 0 80-15,4-2 16 16,9-1-3200-16,11-1-640 0,8-6-128 0,4 1-32 16,2-4 176-16,-2-2 16 0,-2 2 16 0,-2-2 0 0,-4 1 608 0,-3 2 128 15,-2 0 32-15,-4-2 0 0,-3 3 224 0,-3 1 0 0,-3 3 0 0,0-2-9440 16,-3-1-1888-16</inkml:trace>
  <inkml:trace contextRef="#ctx0" brushRef="#br0" timeOffset="18944.5">15999 9464 50687 0,'-9'1'2240'0,"1"1"464"0,1 1-2160 0,3 0-544 16,3 4 0-16,2-4 0 15,1 3-1216-15,1 7-336 0,3 3-80 0,6 9-16 0,5 4 1088 0,9 5 224 0,6 2 32 0,6 1 16 16,6 1-32-16,3 3 0 16,3-3 0-16,1 0 0 0,0 2 112 0,-1 5 16 0,2 3 0 0,-2 5 0 15,-3 4 192-15,-6 6 0 0,-6 1 0 0,-6 3 0 16,-6 2 0-16,-5 1-176 0,-6-5 176 0,-8 8-160 16,-7 2 160-16,-7 8-160 0,-6 3 160 0,-2-4-160 15,-2-4 160-15,0-5 0 0,-1-3 128 0,1-6-128 0,2-1 160 0,1-10-32 16,-1-6-128-16,1-1 192 15,0-3 256-15,-1-1 32 0,-2 4 16 0,-1-4 0 0,2-4-352 0,-4-1-144 16,-1-2 128-16,-2-5-128 0,-1-6-224 0,-1-1-128 16,0-8-32-16,-1-9 0 15,1-3-592-15,-2-9-128 0,2-4-32 0,-1-6-10784 16,3-5-2160-16</inkml:trace>
  <inkml:trace contextRef="#ctx0" brushRef="#br0" timeOffset="19357.38">17174 10402 31327 0,'-6'5'2784'0,"0"0"-2224"0,0 1-560 0,2 0 0 0,3 1 1616 0,0-4 224 16,-1 5 32-16,0 4 16 16,-2 9-2656-16,1 7-544 0,-1 7-96 0,0 3-32 0,3 7 848 0,1-1 160 0,2 6 48 0,1 1 0 15,1 1 1472-15,-1-3 320 0,2 2 48 0,-1-4 16 16,0 1-592-16,-2-4-112 0,1 3-32 0,-2-6 0 16,0-2-512-16,2-7-96 0,2-1-128 0,-2-3 176 31,2-6-1392-31,0-6-288 0</inkml:trace>
  <inkml:trace contextRef="#ctx0" brushRef="#br0" timeOffset="19753.53">17103 10160 44223 0,'-4'-4'3936'0,"0"-1"-3152"16,2 1-624-16,2 3-160 0,2-1 736 0,2-5 112 16,2-1 32-16,3-6 0 15,7-6-1840-15,6-4-352 0,8-1-80 0,1 0-16 16,2 5 528-16,2 2 112 0,-2 4 0 0,-1 3 16 16,-3 6 176-16,-2 3 16 0,-2 4 16 0,-2 6 0 0,-2 4 256 0,-2 7 48 0,-3 3 16 0,-4 0 0 15,-2 6 48-15,-2 5 16 0,-2 7 0 0,-3-1 0 16,0 4 288-16,-2-5 64 0,2-1 16 0,-1-1 0 15,-1-3 416-15,2 0 80 0,-1-1 0 0,1-1 16 16,-1-5-320-16,1-1-64 0,-2-2-16 0,-1-1 0 16,0 1-320-16,-4-2 0 0,-1-3 0 0,-3 0 0 15,-2-1 0-15,-5-1 0 0,-2-2 128 0,-6-2-128 16,-1 0 0-16,-6-2 0 0,-3-1 0 0,-5-2-192 0,-1-1 320 16,-4 1 48-16,-1-5 16 0,1-1 0 0,-2-1 48 0,3-1 16 15,2-1 0-15,3-2 0 0,3 0-448 0,2 2-64 16,4-1-32-16,0 2 0 15,6 1-1280-15,6-2-256 0</inkml:trace>
  <inkml:trace contextRef="#ctx0" brushRef="#br0" timeOffset="20181.04">18344 9817 33167 0,'1'-5'2944'0,"1"2"-2352"0,-1-1-464 0,0 1-128 15,0 3 1568-15,2 0 288 16,1-3 64-16,2-4 16 0,0-1-1552 0,0 2-384 0,-1 2 0 0,-2 0 0 0,-2 5 128 0,-5 4-128 15,-2 2 128-15,-5 4-128 0,-4 1 352 0,-4 7-16 16,-3-1 0-16,-4 7 0 0,-1 1-176 0,-3 2-32 16,-1 3-128-16,-1 5 192 0,0-1-64 0,0 5-128 15,1 5 176-15,-1 2-176 0,1 4 192 0,0-1-192 16,1 4 192-16,3 0-192 0,1-1 0 16,1 4 0-16,2 6 0 0,2 1 0 0,6-1 0 0,3 1 128 15,3-4-128-15,4-4 0 0,3-4 208 0,2-5-64 16,1-10-16-16,5 2 0 0,4 2 64 0,4 0 16 15,3 0 0-15,3 0 0 16,4-3-208-16,2 0 0 0,3-1-144 0,-3-2 144 31,-1-5-624-31,3 3-16 0,4 8-16 0,0-5 0 0,2 1-1520 0,-3-1-320 0</inkml:trace>
  <inkml:trace contextRef="#ctx0" brushRef="#br0" timeOffset="20642.62">18587 10406 38703 0,'-4'0'3440'0,"0"-3"-2752"0,3 3-560 0,0 3-128 16,1-3-1856-16,-3 4-384 0,0-2-96 0,-5 2-16 15,-3 4-48-15,-1 3-16 0,-3 7 0 0,-1-1 0 0,-3 10 3888 0,-3 3 768 16,-2 7 144-16,-2 4 48 0,-1 6-32 0,0 4 0 16,0-1 0-16,2-1 0 0,4-3-1440 0,1-1-272 15,3-4-64-15,3-3-16 0,3-6-608 0,1-1 0 16,2 0 0-16,0-5-128 15,2-4-1216-15,1-2-224 0,3-3-48 0,0-7-14896 0</inkml:trace>
  <inkml:trace contextRef="#ctx0" brushRef="#br0" timeOffset="20911.09">18641 10168 43311 0,'-5'4'3840'0,"-1"-1"-3072"0,0-2-608 0,2 1-160 16,4-2 592-16,-1 4 96 0,-3 5 16 0,-1 3 0 15,3 8-1632-15,2 5-320 16,5 3-64-16,6 4-16 0,5 0 672 0,4 3 128 0,2 3 16 16,1 2 16-16,2-2 224 0,-3 3 32 0,1 3 16 0,-4 1 0 0,0 2 224 0,-4-3 0 15,-4 1 0-15,-5-4 0 0,-2-3 0 0,-4-3 0 16,-1-1 0-16,-4-3 0 0,0-2-272 0,-2-3-64 15,0-4-16-15,-3-2 0 16,0-2-992-16,-1-3-208 0,1-1-48 0,0-6-13360 16</inkml:trace>
  <inkml:trace contextRef="#ctx0" brushRef="#br0" timeOffset="21101.39">18217 10763 47279 0,'-1'13'1040'0,"-1"-7"224"0,0-3 32 0,2-3 32 0,0 0-1072 0,4 0-256 0,1 0 0 0,4-2 0 31,9 1-1056-31,9-4-272 0,10-1-48 0,6-4-16 16,4 0-416-16,4-4-96 0,2 2-16 0,-1-3 0 0,-2 5-3456 0,-5-2-688 15,-3 4-144-15,-4 0-16 0</inkml:trace>
  <inkml:trace contextRef="#ctx0" brushRef="#br0" timeOffset="21503.33">19356 9985 43311 0,'-5'10'1920'0,"-1"-1"384"0,-1-2-1840 0,4 2-464 0,1-2 0 0,2 0 0 15,0 1-128-15,-1 6-128 0,1 11-32 0,1 5 0 16,2 9-240-16,3 2-48 0,4 3-16 0,-1 1 0 0,1-2 336 0,-1 8 64 16,0 1 0-16,-1 3 16 0,-1 6-144 0,-3-2-16 15,-2 5-16-15,-1 0 0 16,-1-1-736-16,-1-4-160 0,0-5-32 0,0-7 0 15,-1 2-2448-15,1-9-496 0,0 1-112 0,1-9-6256 0</inkml:trace>
  <inkml:trace contextRef="#ctx0" brushRef="#br0" timeOffset="22894.18">19929 10170 35935 0,'0'5'3200'0,"-1"-2"-2560"0,1 0-512 0,0 0-128 15,0-1 1216-15,1 0 208 0,2 4 48 0,1 1 16 16,2 2-2800-16,3 6-560 16,2 5-112-16,1 0-32 0,0 3 992 0,-2 0 208 15,0-1 48-15,-2 4 0 0,-2 2 1328 0,-4 3 272 0,-2 1 48 0,-3 3 16 0,-2 0 560 16,-4 0 112-16,-2 5 32 0,-2-4 0 0,-1-2-1008 0,-1-3-192 16,0 2-32-16,0-7-16 0,0 1-352 0,2-5-320 15,-1 0 64-15,3-3 16 16,0-3-1104-16,1-3-208 0,1 0-48 0,3-5-14864 15</inkml:trace>
  <inkml:trace contextRef="#ctx0" brushRef="#br0" timeOffset="23131.51">19746 10176 43311 0,'-1'0'1920'0,"0"-1"384"0,0-2-1840 0,1 1-464 0,1-2 0 0,3 1 0 16,1 2 0-16,3-5-336 0,8-4 48 0,8-5 16 15,7-3-432-15,8 0-64 16,7 0-32-16,2-1 0 0,4 1-576 0,1 4-112 16,-1-1-32-16,-1 5 0 0,-4-2 752 0,-5 5 160 0,-5-2 32 0,-2 3 0 0,-5 0 336 15,-7 2 80-15,-2 0 16 0,-6 2 0 16,-5 2-704-16,-3-3-144 0,-3 2-32 0,-2 1-11904 15</inkml:trace>
  <inkml:trace contextRef="#ctx0" brushRef="#br0" timeOffset="23354.2">19890 10435 40543 0,'-1'5'1792'0,"1"-1"384"0,0-4-1744 16,2 0-432-16,2 0 0 0,1 0 0 0,1 0-960 0,4-2-288 0,6 2-48 0,6-2-16 15,4 2-2464-15,4-2-512 16,-2 2-80-16,-2-3-32 0,-1 2 4672 0,-4 1 944 0,-2-2 176 0,-3 2 32 16,-4-1 800-16,0 1 144 0,-2 0 48 0,0-3 0 15,0 6-2752 1,-1-3-560-16</inkml:trace>
  <inkml:trace contextRef="#ctx0" brushRef="#br0" timeOffset="23752.33">20451 11121 21183 0,'-1'9'1888'0,"0"-2"-1504"0,0-4-384 0,1 2 0 16,0-5 4448-16,1 2 816 0,1 2 176 0,2 0 16 15,2 4-4880-15,3 3-992 0,3 2-192 0,4 6-32 16,0-1-1328-16,-1 1-256 0,0 3-48 0,-4 4-16 16,-1-1-32-16,-5 1-16 0,-6 2 0 0,-4 1 0 0,-5 2 2064 0,-6 3 400 15,-5 1 96-15,-1 1 16 0,-3-2 432 0,-2-5 96 16,1-1 0-16,-2-5 16 0,1-7 1312 0,1-4 256 15,3-3 48-15,-1-6-11424 16,3-3-2304-16</inkml:trace>
  <inkml:trace contextRef="#ctx0" brushRef="#br0" timeOffset="24370.94">21495 10095 43311 0,'-3'-2'3840'0,"1"2"-3072"16,0 0-608-16,-1-3-160 0,2 3 0 0,-3 0-256 16,-1 3 64-16,-3-3 16 15,-4 2-544-15,-4 2-112 0,-2 0-32 0,-3 4 0 16,-3 2-928-16,-2 0-192 0,-2 3-48 0,-4 0 0 0,-2 5 1328 0,-2-2 256 0,-1 1 48 0,0 0 16 16,4 3 2000-16,1-4 416 0,3-1 80 0,3-3 0 15,4-1-944-15,4-2-192 0,4-3-32 0,2-2-16 16,2 0-672-16,2-2-128 0,3 2-128 0,3 1 192 15,-1-1-544-15,5-1-96 0,-1 6-32 16,1-3 0-16,2 6-112 0,2-2-32 0,0 3 0 0,4-1 0 0,1 2 304 0,2-4 64 16,-3 2 16-16,3-2 0 0,3 5 48 0,3 1 16 15,1 0 0 1,-2-1 0-16,0-2-288 0,-1 2-64 0,0-1-16 0,-1 1 0 16,3 1 544-16,-2 0 0 0,0 0 128 0,-1 4-128 0,2 1 528 0,-1-3 16 15,0 4 0-15,-2 1 0 0,1-1 32 0,-2 0 16 16,-2 0 0-16,-1-3 0 0,-1 0-256 0,-1-2-48 15,-3-1-16-15,-3-1 0 0,-2-3-144 0,-1 0-128 16,-4 1 192-16,-1-2-192 0,-1 0 0 0,-3-1 0 16,1-3 0-16,-5 2 0 0,1-3 0 0,-3 2 192 15,-1-3-16-15,-1 1 0 0,-2 0-176 0,-1 0 128 0,1-1-128 0,-4 0 128 16,2 1-128-16,2-2 0 0,-2 0 0 0,-5 1 0 16,-4 2-256-16,-4 2-64 0,2-2-32 0,1-1 0 31,2 0-1920-31,4-6-384 0</inkml:trace>
  <inkml:trace contextRef="#ctx0" brushRef="#br0" timeOffset="24926.68">21394 9663 32255 0,'-8'3'1424'0,"3"0"304"0,3-2-1392 0,-1 1-336 0,3-2 0 0,0 3 0 16,0-3 256-16,1 4-32 0,2 2 0 0,1 0 0 15,2 6-224-15,4-2 0 0,3 3 0 0,6 0 0 0,3-3 1264 0,5 3 352 16,4-1 80-16,3-2 16 0,4 5-944 0,3-3-176 15,1 4-32-15,0 0-16 0,-1 0-288 0,1 3-64 16,-1 3-16-16,-3 0 0 0,0 3-176 0,-1 3 160 16,-2 5-160-16,0 1 160 0,-2 7-160 0,-3 0 0 15,-3 3 0-15,-4 5 0 0,-3-2 0 0,-4 3 0 16,-2 1 0-16,-3-3 0 0,-1 2 176 0,-2-3-48 16,0-5-128-16,-3-1 192 0,0-6 48 0,-2 2 0 0,1-2 0 15,-1 0 0-15,-1-1 16 0,-1-1 16 0,-1-3 0 0,-3 3 0 16,-2-3-272-16,-3 0 0 0,-2 1 0 0,-3 0 0 15,-1-3-128-15,-4 5-48 16,-5 2 0-16,-4 3 0 0,-1-4 16 0,-3 1 0 0,-1-3 0 0,-2-4 0 16,5-3-144-16,1-6-16 0,5-3-16 0,3-6-12208 15,3-7-2432-15</inkml:trace>
  <inkml:trace contextRef="#ctx0" brushRef="#br0" timeOffset="28380.23">8209 10836 42383 0,'-11'0'3776'0,"4"-2"-3024"0,3 0-608 0,5 2-144 0,2-2 176 0,-1-1 0 0,1-1 0 0,1-5 0 32,4-1-1008-32,8-2-192 0,5 2-32 0,4 1-16 15,2-1-912-15,3 6-192 0,2-2-48 0,-1 4 0 16,0 2 1264-16,0 0 240 0,0 2 48 0,-3 2 16 0,-2-2 656 0,-2 2 0 16,-1-1 0-16,-3 0 176 0,-2 1-176 0,-1-4 160 0,-4 3-160 0,0-2 160 15,-2 1-160-15,-3 1 0 16,0-3 0-16,-1 0 0 0,-2 0-448 0,0-3-160 0,1 1-32 0,0 1-11824 15</inkml:trace>
  <inkml:trace contextRef="#ctx0" brushRef="#br0" timeOffset="28796.47">8209 11096 38703 0,'-2'5'3440'0,"0"-2"-2752"0,-1 0-560 0,2 1-128 0,1-4 1104 0,0 1 192 15,1 1 48-15,0 1 0 0,1 1-1088 0,1 2-256 16,5-3 0-16,3 4 0 0,5-5 0 0,6-1-256 0,5 2 80 16,8-3 16-16,3-3 160 0,10 2 0 0,14-5 0 15,13-4 0-15,6 1 0 0,6-7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14:02.14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3048 4418 29487 0,'0'-6'2624'0,"0"0"-2112"0,0 2-512 0,0 2 0 0,0-2 1328 15,0-2 144-15,0-4 48 0,0-5 0 0,-1-7-496 0,1-4-80 16,0-3-32-16,-1 1 0 0,1-1-656 0,0 2-256 16,-2-1 176-16,1 2-176 15,0-3-512-15,-2-2-192 0,1 2-32 0,-3-2-16 16,-1 0-400-16,-2 1-64 0,0 2-32 0,-3 1 0 16,-2 1 480-16,0 1 80 0,-3 1 32 0,-2 2 0 0,0 4 528 0,-2 2 128 0,-1 0 0 0,-3 3 0 15,0 1-192-15,-4 2-16 0,-1 4 0 0,-3 0 0 16,-3 1-48-16,2 3 0 0,1 6 0 0,2 2 0 15,3 4 256-15,-2 5-176 0,1 4 176 0,-1 3-160 16,2 4-144-16,1-2-16 0,3 0-16 0,-1 3 0 31,2 3-512-31,1 3-112 0,2 6 0 0,0 1-16 16,0 2 416-16,0 5 96 0,1 7 16 0,-1 0 0 0,0 7 608 0,-2 2 128 0,2 0 32 0,-1 2 0 0,2 0 32 16,-2 4 16-16,0 4 0 0,0 5 0 0,1 5-368 15,2-8 0-15,1-1 0 16,2 10 0-16,0 9 0 0,2 3 0 0,3-7 0 0,1 1 0 15,4 1 192-15,0 1 32 0,3 2 0 0,1 1 0 0,1-3 192 0,1 2 32 16,3-2 16-16,-1 1 0 0,1 7-144 0,0 1-48 16,1-3 0-16,-1 3 0 0,-1 3-144 15,-3 4-128-15,0-7 192 0,-1 1-192 0,-1 5 128 0,-3 5-128 16,1 6 0-16,-2-3 0 0,0 1 0 0,-2-2 0 16,1 4 128-16,3-8-128 0,-1-9 240 0,0 7-16 15,0 8 0-15,3-5 0 0,2-1 48 0,1-5 16 16,0-1 0-16,2-5 0 0,1-1 688 0,1-7 144 0,3-3 32 15,1-2 0-15,1 3-240 0,3-4-32 0,3-3-16 0,1-2 0 16,4-2-512-16,2-2-96 0,1 0-32 0,-1-1 0 16,2-5-224-16,-1-4 0 0,1 1 0 0,1 0-160 15,2 2-32-15,-2-2 0 0,0 2 0 0,-1-3 0 32,-3-8-224-32,2-1-48 0,0-2-16 0,1-6 0 0,1-9-224 15,0-5-64-15,4-6 0 0,1-7 0 16,1-9 0-16,0-2 0 0,0-3 0 0,-1-6 0 0,-1-2 544 0,0-2 224 15,3-8-192-15,-2 0 192 0,-1-2-208 0,2-3 80 0,1 1 128 0,0-2-208 0,0 1 208 0,-2 2 192 16,0-5-48-16,-1 5 0 0,-2-3 960 0,-1 0 192 16,-2 1 48-16,-3 1 0 15,1-2-752-15,-3-1-144 0,-2 1-16 0,0-1-16 0,-1-4-112 0,0-4-32 16,0-4 0-16,1-4 0 0,-1-4 384 0,2-8 80 16,-1-2 16-16,-1-6 0 0,0-4-496 15,-2-7-80-15,0-9-32 0,-3-6 0 0,1-9-144 0,-4 0-192 16,-1-1 32-16,-3-2 16 0,-1-2 336 0,-2-3 64 15,1-1 0-15,-1-1 16 0,0 2 112 0,2-3 0 16,3-6 16-16,2-1 0 0,-2 10-144 0,5-5-48 16,0-3 0-16,1-1 0 0,-1 7-64 0,-2 1-16 0,1-1 0 15,-4 3 0 1,1-1-128-16,-3 5 0 0,-2 3 0 0,-3 2 128 16,0-6 0-16,-1-2-128 0,-1-5 192 0,-3-2-64 0,-1 1 0 0,-1-2 0 0,-1-3 0 0,-3-1 0 15,-4 1-128-15,-1 1 0 0,-1 2 0 0,-2-4 0 16,1 1 0-1,-1 1 0-15,2 0-192 0,3-7 192 0,1-7-176 0,5 1 176 0,3 1-128 0,3 4 128 16,0-1 0-16,0 3 0 16,-1-2 0-16,1 5 0 0,-1 6 0 0,-3 4 192 15,-2 4-64-15,0 5 0 0,1 12 80 0,-4-4 32 0,-2 1 0 0,-2 1 0 16,-2 5 16-16,-3-2 0 0,1 8 0 0,-2-2 0 16,-1 2-256-16,-2 0 128 0,-2 4-128 0,-1 3 0 15,0 3-192-15,-3 4-144 0,0-2-32 0,-5 8 0 16,0 3-432-1,-5 3-96-15,-4 3 0 0,-6 3-17664 0</inkml:trace>
  <inkml:trace contextRef="#ctx0" brushRef="#br0" timeOffset="15902.9">4479 16548 35935 0,'-5'-10'3200'0,"1"-1"-2560"16,0 1-512-16,2 3-128 0,1 4 784 0,1-1 144 15,0-2 32-15,-2-2 0 16,1-6-2144-16,-2-5-416 0,0-2-96 0,-3 2-16 16,-2-1-1616-16,-1-1-336 0,-3 2-64 0,-1 0-16 15,-2-1-16-15,-4 1 0 0,0 1 0 0,-5-2 0 0,-1 3 4352 0,-2 0 880 0,-4 4 160 0,-7 0 32 16,-4 1 2048-16,-6 3 416 0,-4 5 80 0,-5-3 16 16,0 7-2000-16,-4 0-400 0,0 4-80 0,-4-1-16 15,1-2-1344-15,-2-1-256 0,1 0-128 0,-1 0 0 16,3 2 0-16,-2-2 0 0,2 0 0 0,-3 0 0 0,-2 0 0 15,-5 0 0-15,-2 0 0 0,-6 0 0 0,-4 1 0 0,-9 2 0 16,-5-1 0-16,-6-2 0 0,-2 4 0 0,0-4 0 16,5 3 0-16,0 0 0 0,1 0 0 0,3 4 0 15,4 3 0-15,1 2 0 0,-1 3 576 0,2 1 64 16,-1 3 0-16,6 1 16 0,4-2-192 0,4 7-32 16,4 3-16-16,1 1 0 0,4 3-592 0,9-4-112 15,9 1-32-15,5-3 0 16,6 2 320-16,4 3-128 0,5-1 128 0,6 3 0 0,7 2 304 0,6 0 160 15,3 4 48-15,3 1 0 0,5-4-240 0,3 1-32 0,4-3-16 16,6-2 0 0,0-3-576-16,14 2-112 0,16 1-32 0,13 3 0 0,11-3 80 0,11-6 16 15,13-3 0-15,10-1 0 0,8-2 752 0,8-4 160 16,8 0 16-16,2-1 16 0,3 1-368 0,0 3-176 0,1-3 160 0,3-4-160 16,-1-4 0-16,6 2 0 0,4 1-176 0,3-5 176 15,0-2-192-15,2-2 192 0,2 5-160 0,-6-7 160 16,-5-3 0-16,-5-3 0 0,-4 2 0 0,-11-5 0 15,-7-3 0-15,-6-2-256 0,0-1 64 0,-6-4 0 32,-7-6-256-32,-3-4-64 0,-4-5 0 0,-4-1 0 0,-8 3 512 0,-6-6 0 0,-5 1 0 0,-7-2 0 0,-10-2 512 15,-8 3 160-15,-9 0 32 0,-12 3 0 0,-8 2 32 0,-13 3 16 16,-9 2 0-16,-11-4 0 0,-11 1-480 0,-17-4-80 16,-17-3-32-16,-11-1 0 0,-11 2-160 0,-11-1 0 15,-10 1-160-15,-11 5 160 0,-4-1-144 0,-4 5 144 16,1 1-128-16,-3 5 128 0,0 8 0 0,-1 2 0 15,3 2 0-15,-11 4-18000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15:06.1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3839 5876 12895 0,'-14'-16'1152'0,"1"6"-928"0,1 5-224 0,2 0 0 0,3 4 3712 0,0 0 704 0,0 1 144 0,-8-4 32 0,-8-2-3568 0,-11 0-720 16,-4 0-144-16,-4-4-32 0,0 1-128 0,-4 0 160 15,-3-1-160-15,-5 1 160 0,-2-4 192 0,-10 1 32 16,-8-1 16-16,-8 2 0 0,-7-4 0 0,-6 6 0 16,-1-1 0-16,-11-1 0 15,-9 3 240-15,-3 4 32 0,2 2 16 0,-2 2 0 16,-1 0-64-16,4 2-16 0,10 2 0 0,-4 2 0 15,-1 1-80-15,4-1-16 0,4 4 0 0,7-1 0 0,6 0-304 0,3 2-64 0,5 2-16 16,6 1 0-16,5 0-128 0,7 2 0 16,5 1 0-16,2 0 0 0,2 1 0 0,8-2 0 31,5 0 0-15,6 0 0-16,5-3 0 0,3 0-224 0,1-2 48 0,6-1 16 0,2 0 160 0,4-1-208 0,4 1 80 0,3 0 128 0,3 0 0 0,2 2 128 0,1 3 32 15,0 2 0-15,2 8-160 0,0 6 128 0,2 1-128 0,0 0 128 16,3 3-128-16,1 2 0 0,3 1 0 0,2-1 0 15,3 1 0-15,-1-3 0 0,3 0 0 0,2 1 0 16,-1-5 128-16,-1-2-128 0,1 2 0 0,3 6 128 0,4 9 0 16,3 11-128-16,5 11 192 0,4-1-64 15,2-3 0-15,-1 3 0 0,0 4 0 0,2 11 0 0,0 11-128 0,-3 4 0 16,-7-11 0-16,-3 8 0 0,-2 7 0 0,-3 10 0 31,-2 6 0-31,-3 0 0 0,1-7 0 0,-1-7 0 0,0-7 0 0,-3-13 0 0,-3-17 0 0,-3-9 0 16,-2-7 0-16,-1-5 0 0,-2-1 208 0,-3 1 16 15,-1-4 0-15,-5 0 0 0,0-7-48 0,-3-2-16 16,-1-1 0 0,0-7 0-16,-2-3-160 0,2-8 192 0,1-3-192 0,0-1 192 15,2 0 96-15,-1-6 32 16,1 3 0-16,-1-4 0 0,-1 3-128 0,1-4 0 0,1 4-16 16,-2-2 0-16,0 1-176 0,0 2 0 0,0-2 144 0,-1 1-144 15,1-1 144-15,1-1-144 0,2 2 192 0,0-3-192 16,2-2 128-16,1-2-128 0,1-4 0 0,3 0 0 15,4-3 192-15,4-1-64 0,6-2 0 0,10-1-128 16,7-2 384-16,11-1-16 0,10-3-16 0,11-1 0 16,10 5-32-16,13 2-16 0,13 0 0 0,10 7 0 15,1 0-304-15,14 2 128 0,11 6-128 0,4 3 0 0,2 1 0 16,2 1 0-16,-1-1 0 0,-3 1 0 16,-1 1-352-16,-2 2-128 0,0 2-32 0,-3-5-20288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15:51.4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3835 10209 43311 0,'-4'-34'3840'16,"-1"9"-3072"-16,1-1-608 0,0 7-160 0,2 7 0 0,0 2 0 0,0-5 0 0,-3-11 0 15,-1-12 0-15,-2-13 0 0,-2-4 0 0,-3-2 0 16,1 6 0-16,-3 4-224 0,0 7 80 0,-3 3 16 16,-5-1-32-16,-1 3 0 0,-5 3 0 0,-4-1 0 0,-5-2 160 0,-8 6 0 15,-6-2 0-15,-9 5 0 16,-8 7 0-16,-13 3-128 0,-12 6 128 0,-8 1-128 15,-1 3-64-15,-7 4 0 0,-6 4 0 0,0 4 0 0,8 1 16 0,-5 1 0 16,0 3 0-16,0 1 0 0,6 1 176 0,3 0 0 16,12-4 0-16,2 7-128 0,2 3 128 0,5 2 0 15,9 1 0-15,6 1 128 0,11-4-128 0,3 6 0 16,2 4 0-16,4 0 0 0,4 5 176 0,6 1-48 16,3 6 0-16,3 3 0 0,5 0 0 0,4 2 0 15,2 1 0-15,1 6 0 0,4 4 0 0,1 6-128 16,1 10 192-16,3 6-64 0,2 0-128 0,3-1 0 15,3-1 0-15,3 11 0 0,1 14 0 0,6 2 0 16,3-4 0-16,3-3 0 0,1 3 0 0,4 4 0 16,1 5-128-16,1 1 128 0,-1-10 0 0,1 11 0 0,-1 15 0 0,1 0 0 15,-3-8 0-15,2 3 0 0,1 10 0 0,0-4 0 16,-2-17 0-16,2 8 0 0,3 14 0 0,-2-2 0 16,0-10 0-16,-2 6 0 15,1 11 0-15,-3-2 128 0,-3-21 48 0,-1 13 0 16,1 18 0-16,-2 1 0 0,-2 5-176 0,-2-2 0 0,-3 4 0 0,-4 4 0 15,-4 1 0-15,-2 0 0 0,-1-2 0 0,-4 1 0 16,-2 1 0-16,-2-1 0 0,-2 2 0 0,0-17 0 16,3-9 0-16,0-13 0 0,2-6 0 0,0-12 0 0,0-5 192 15,2-2-64-15,2-1 0 0,-1-3 0 0,5 3 112 0,-2-9 16 16,2-3 0-16,-1-9 0 0,1-7-256 0,-2 4 0 16,0 3 0-16,-3-2 0 15,-1 2-528-15,-4 0-112 0,-3 3 0 0,-4 3-16 16,-3 6 192-16,-4 4 32 0,-6 3 16 0,1-3 0 0,0-1 416 15,2-8-128-15,5-2 128 0,2-15 0 16,6-12 0-16,7-16 0 0,4-10 144 0,3-10-144 0,5-5 752 0,1-6 32 16,5-2 16-16,2-4 0 0,6-2-352 0,6-2-80 15,8-7-16-15,9-6 0 0,7-2-352 0,11-5 0 16,10-3 0-16,12-3 0 0,10 1 0 0,8-1-128 16,6 1 128-16,-1 5 0 15,-5 4 0-15,5 1 0 0,3 2 0 0,-8 3-128 0,-4 4 128 0,-8 4-128 0,-2 2 128 16,-6 4-128-16,-5 4-96 0,-3 1-16 15,0 0 0-15,-6-1-12672 16,-6 0-2528-16</inkml:trace>
  <inkml:trace contextRef="#ctx0" brushRef="#br0" timeOffset="1263.04">2743 6549 23951 0,'3'-16'2128'0,"0"3"-1696"0,-2 5-432 0,-1 4 0 16,0 0 1280-16,0-2 192 0,0-6 16 0,0-9 16 0,-2-5-896 0,-6-3-176 31,-7 5-48-31,-7 4 0 0,-9 4 144 0,-12 3 32 0,-9 7 0 0,-10 0 0 15,-6 2-880-15,-6 4-160 0,-8 2-32 0,-3 0-16 0,-4 4 256 0,0-3 48 16,1 3 16-16,4-1 0 0,2 1 208 0,1 5 160 16,-1 0-32-16,3 0 0 0,7-1 448 0,6 0 64 15,3 0 32-15,4 5 0 0,5-2-160 0,6 4-16 16,6 0-16-16,6 3 0 16,7-2 32-16,5 1 0 0,3 3 0 0,2 4 0 0,2 2-512 0,3 1 0 0,1 2 0 15,3-2 0 1,2 5-944-16,2-2-80 0,4-2 0 0,-1 1-16 15,2-3 240-15,1 0 48 0,0-2 16 0,0 5 0 0,1 6 976 0,-1 8 192 0,-1 3 32 0,-4 9 16 32,-1 9 96-32,-2 4 32 0,0 3 0 0,-1 0 0 15,3-5-352-15,2 5-80 0,3 4-16 16,6-2 0-16,6-2 16 0,3-7 0 0,3-6 0 16,0-7 0-16,-2-4 288 0,1 4 64 0,1 10 16 0,0 6 0 15,-4 11-352-15,-3 2-192 0,-4-6 192 0,-5-10-192 16,-2-5 0-16,-2-8 0 0,-2-6 0 0,-2-5 0 15,1-1 144-15,-1-4-16 0,-3-2-128 0,-1-3 192 0,-2-4 352 0,-1 1 64 16,-3-1 16-16,1-2 0 0,2-1-304 0,-1-5-48 16,1 1-16-16,2-3 0 0,1 2-256 0,1-4 128 15,4-4-128-15,1-3 0 0,1 1 288 0,1-4-48 16,2-2-16-16,1 0 0 0,0-2 32 0,0-2 0 16,3 0 0-16,-2-4 0 0,1 2 0 0,2-1 0 15,2 0 0-15,2-4 0 0,3 0-80 0,5-2-16 16,7 0 0-16,6-4 0 0,8 1-32 0,10-1 0 15,12 1 0-15,13 2 0 0,11 0-320 0,12 4-80 16,15 4-16-16,16 4-19312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98C43B-97A5-46F4-BA3E-6687F8D44E7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28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98C43B-97A5-46F4-BA3E-6687F8D44E7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4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2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69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89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02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26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229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13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96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98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64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5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39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40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7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customXml" Target="../ink/ink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customXml" Target="../ink/ink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6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7" Type="http://schemas.openxmlformats.org/officeDocument/2006/relationships/image" Target="../media/image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41.png"/><Relationship Id="rId4" Type="http://schemas.openxmlformats.org/officeDocument/2006/relationships/customXml" Target="../ink/ink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7" Type="http://schemas.openxmlformats.org/officeDocument/2006/relationships/image" Target="../media/image19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image" Target="../media/image41.png"/><Relationship Id="rId4" Type="http://schemas.openxmlformats.org/officeDocument/2006/relationships/customXml" Target="../ink/ink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0.png"/><Relationship Id="rId7" Type="http://schemas.openxmlformats.org/officeDocument/2006/relationships/customXml" Target="../ink/ink15.xm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5" Type="http://schemas.openxmlformats.org/officeDocument/2006/relationships/image" Target="../media/image62.png"/><Relationship Id="rId4" Type="http://schemas.openxmlformats.org/officeDocument/2006/relationships/customXml" Target="../ink/ink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28.png"/><Relationship Id="rId18" Type="http://schemas.openxmlformats.org/officeDocument/2006/relationships/customXml" Target="../ink/ink23.xml"/><Relationship Id="rId26" Type="http://schemas.openxmlformats.org/officeDocument/2006/relationships/customXml" Target="../ink/ink27.xml"/><Relationship Id="rId3" Type="http://schemas.openxmlformats.org/officeDocument/2006/relationships/image" Target="../media/image22.png"/><Relationship Id="rId21" Type="http://schemas.openxmlformats.org/officeDocument/2006/relationships/image" Target="../media/image32.png"/><Relationship Id="rId7" Type="http://schemas.openxmlformats.org/officeDocument/2006/relationships/image" Target="../media/image252.png"/><Relationship Id="rId12" Type="http://schemas.openxmlformats.org/officeDocument/2006/relationships/customXml" Target="../ink/ink20.xml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2" Type="http://schemas.openxmlformats.org/officeDocument/2006/relationships/image" Target="../media/image230.png"/><Relationship Id="rId16" Type="http://schemas.openxmlformats.org/officeDocument/2006/relationships/customXml" Target="../ink/ink22.xml"/><Relationship Id="rId20" Type="http://schemas.openxmlformats.org/officeDocument/2006/relationships/customXml" Target="../ink/ink2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11" Type="http://schemas.openxmlformats.org/officeDocument/2006/relationships/image" Target="../media/image27.png"/><Relationship Id="rId24" Type="http://schemas.openxmlformats.org/officeDocument/2006/relationships/customXml" Target="../ink/ink26.xml"/><Relationship Id="rId5" Type="http://schemas.openxmlformats.org/officeDocument/2006/relationships/image" Target="../media/image690.pn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10" Type="http://schemas.openxmlformats.org/officeDocument/2006/relationships/customXml" Target="../ink/ink19.xml"/><Relationship Id="rId19" Type="http://schemas.openxmlformats.org/officeDocument/2006/relationships/image" Target="../media/image31.png"/><Relationship Id="rId4" Type="http://schemas.openxmlformats.org/officeDocument/2006/relationships/image" Target="../media/image680.png"/><Relationship Id="rId9" Type="http://schemas.openxmlformats.org/officeDocument/2006/relationships/image" Target="../media/image26.png"/><Relationship Id="rId14" Type="http://schemas.openxmlformats.org/officeDocument/2006/relationships/customXml" Target="../ink/ink21.xml"/><Relationship Id="rId22" Type="http://schemas.openxmlformats.org/officeDocument/2006/relationships/customXml" Target="../ink/ink25.xml"/><Relationship Id="rId27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23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8.xml"/><Relationship Id="rId5" Type="http://schemas.openxmlformats.org/officeDocument/2006/relationships/image" Target="../media/image251.png"/><Relationship Id="rId4" Type="http://schemas.openxmlformats.org/officeDocument/2006/relationships/image" Target="../media/image1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200.png"/><Relationship Id="rId18" Type="http://schemas.openxmlformats.org/officeDocument/2006/relationships/image" Target="../media/image24.png"/><Relationship Id="rId3" Type="http://schemas.openxmlformats.org/officeDocument/2006/relationships/image" Target="../media/image100.png"/><Relationship Id="rId7" Type="http://schemas.openxmlformats.org/officeDocument/2006/relationships/image" Target="../media/image140.png"/><Relationship Id="rId12" Type="http://schemas.openxmlformats.org/officeDocument/2006/relationships/image" Target="../media/image190.png"/><Relationship Id="rId17" Type="http://schemas.openxmlformats.org/officeDocument/2006/relationships/customXml" Target="../ink/ink29.xml"/><Relationship Id="rId2" Type="http://schemas.openxmlformats.org/officeDocument/2006/relationships/image" Target="../media/image91.png"/><Relationship Id="rId16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80.png"/><Relationship Id="rId5" Type="http://schemas.openxmlformats.org/officeDocument/2006/relationships/image" Target="../media/image120.png"/><Relationship Id="rId15" Type="http://schemas.openxmlformats.org/officeDocument/2006/relationships/image" Target="../media/image330.png"/><Relationship Id="rId10" Type="http://schemas.openxmlformats.org/officeDocument/2006/relationships/image" Target="../media/image170.png"/><Relationship Id="rId4" Type="http://schemas.openxmlformats.org/officeDocument/2006/relationships/image" Target="../media/image112.png"/><Relationship Id="rId9" Type="http://schemas.openxmlformats.org/officeDocument/2006/relationships/image" Target="../media/image160.png"/><Relationship Id="rId14" Type="http://schemas.openxmlformats.org/officeDocument/2006/relationships/image" Target="../media/image3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customXml" Target="../ink/ink33.xml"/><Relationship Id="rId4" Type="http://schemas.openxmlformats.org/officeDocument/2006/relationships/image" Target="../media/image28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customXml" Target="../ink/ink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customXml" Target="../ink/ink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6.xml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3" Type="http://schemas.openxmlformats.org/officeDocument/2006/relationships/image" Target="../media/image114.png"/><Relationship Id="rId7" Type="http://schemas.openxmlformats.org/officeDocument/2006/relationships/image" Target="../media/image192.png"/><Relationship Id="rId12" Type="http://schemas.openxmlformats.org/officeDocument/2006/relationships/image" Target="../media/image4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11" Type="http://schemas.openxmlformats.org/officeDocument/2006/relationships/customXml" Target="../ink/ink37.xml"/><Relationship Id="rId5" Type="http://schemas.openxmlformats.org/officeDocument/2006/relationships/image" Target="../media/image162.png"/><Relationship Id="rId10" Type="http://schemas.openxmlformats.org/officeDocument/2006/relationships/image" Target="../media/image222.png"/><Relationship Id="rId4" Type="http://schemas.openxmlformats.org/officeDocument/2006/relationships/image" Target="../media/image152.png"/><Relationship Id="rId9" Type="http://schemas.openxmlformats.org/officeDocument/2006/relationships/image" Target="../media/image2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customXml" Target="../ink/ink3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RL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RL II slides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52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316C7-34A3-C269-F094-FDAAE2C2A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721D3-CD0F-2956-585A-FCACD68EA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F52399-C3EB-261E-F8A5-2D05E1791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Topics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Logic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MDPs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Probability (but not Bayes Nets)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Watch Ed for details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ABCC397-5820-3015-D109-256A8CB7F8E1}"/>
                  </a:ext>
                </a:extLst>
              </p14:cNvPr>
              <p14:cNvContentPartPr/>
              <p14:nvPr/>
            </p14:nvContentPartPr>
            <p14:xfrm>
              <a:off x="158760" y="1473480"/>
              <a:ext cx="2295000" cy="277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ABCC397-5820-3015-D109-256A8CB7F8E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400" y="1464120"/>
                <a:ext cx="2313720" cy="279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7540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Probability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E92B0E-1F23-BFF2-0E56-9F55025B740A}"/>
              </a:ext>
            </a:extLst>
          </p:cNvPr>
          <p:cNvSpPr txBox="1"/>
          <p:nvPr/>
        </p:nvSpPr>
        <p:spPr>
          <a:xfrm>
            <a:off x="133433" y="6381663"/>
            <a:ext cx="575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Icons: CC, https://openclipart.org/detail/296791/pizza-slice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D0B64F-7A06-CB20-1123-71CC023064DD}"/>
              </a:ext>
            </a:extLst>
          </p:cNvPr>
          <p:cNvGrpSpPr/>
          <p:nvPr/>
        </p:nvGrpSpPr>
        <p:grpSpPr>
          <a:xfrm>
            <a:off x="3418634" y="2119608"/>
            <a:ext cx="5180701" cy="3208275"/>
            <a:chOff x="3124203" y="2039471"/>
            <a:chExt cx="5943593" cy="342781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1F847D-EBAC-B417-8A4F-10252AAAF59D}"/>
                </a:ext>
              </a:extLst>
            </p:cNvPr>
            <p:cNvGrpSpPr/>
            <p:nvPr/>
          </p:nvGrpSpPr>
          <p:grpSpPr>
            <a:xfrm>
              <a:off x="3124203" y="2039471"/>
              <a:ext cx="5943593" cy="3427810"/>
              <a:chOff x="5867400" y="3123009"/>
              <a:chExt cx="5943593" cy="342781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EB7158A-850A-E166-4A4B-4C1E64A43D75}"/>
                  </a:ext>
                </a:extLst>
              </p:cNvPr>
              <p:cNvSpPr/>
              <p:nvPr/>
            </p:nvSpPr>
            <p:spPr>
              <a:xfrm>
                <a:off x="5867400" y="3124200"/>
                <a:ext cx="5943593" cy="3426619"/>
              </a:xfrm>
              <a:prstGeom prst="rect">
                <a:avLst/>
              </a:prstGeom>
              <a:solidFill>
                <a:srgbClr val="E9AF6B"/>
              </a:solidFill>
              <a:ln w="127000">
                <a:solidFill>
                  <a:srgbClr val="E096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490455F-954A-0992-F1B8-490030113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39624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F635E23-4336-0CFB-B625-B54BF0485B2E}"/>
                  </a:ext>
                </a:extLst>
              </p:cNvPr>
              <p:cNvCxnSpPr>
                <a:cxnSpLocks/>
                <a:stCxn id="13" idx="1"/>
                <a:endCxn id="13" idx="3"/>
              </p:cNvCxnSpPr>
              <p:nvPr/>
            </p:nvCxnSpPr>
            <p:spPr>
              <a:xfrm>
                <a:off x="5867400" y="483751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7F6BEE5-2A47-7AAE-5342-4E3AFF71E3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57150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2903AE7-4E73-8326-539D-09A6BF11A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2C1166D-4CC0-D930-1661-A6A8AD7E7F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6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9338B18-72DB-B198-3AF6-F3B8126D6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124200"/>
                <a:ext cx="0" cy="3426619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A518AA5-5616-D878-CC18-CE60C0ADD9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80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Content Placeholder 42">
              <a:extLst>
                <a:ext uri="{FF2B5EF4-FFF2-40B4-BE49-F238E27FC236}">
                  <a16:creationId xmlns:a16="http://schemas.microsoft.com/office/drawing/2014/main" id="{CE8A01CF-67EF-CBEF-97C5-1F076176F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7473" y="2905260"/>
              <a:ext cx="432319" cy="42055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1F31198-B694-0E96-5201-509702F73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2992" y="3291784"/>
              <a:ext cx="432317" cy="427907"/>
            </a:xfrm>
            <a:prstGeom prst="rect">
              <a:avLst/>
            </a:prstGeom>
          </p:spPr>
        </p:pic>
        <p:pic>
          <p:nvPicPr>
            <p:cNvPr id="24" name="Content Placeholder 42">
              <a:extLst>
                <a:ext uri="{FF2B5EF4-FFF2-40B4-BE49-F238E27FC236}">
                  <a16:creationId xmlns:a16="http://schemas.microsoft.com/office/drawing/2014/main" id="{26B16DBB-DBA2-055A-9B01-91C79ED72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00200" y="377847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201670D-8801-B197-15DE-FC35131A1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719" y="4164999"/>
              <a:ext cx="432317" cy="42790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7283E0A-6D22-5927-E970-8F0C0AFD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0432" y="4159190"/>
              <a:ext cx="456707" cy="427906"/>
            </a:xfrm>
            <a:prstGeom prst="rect">
              <a:avLst/>
            </a:prstGeom>
          </p:spPr>
        </p:pic>
        <p:pic>
          <p:nvPicPr>
            <p:cNvPr id="27" name="Content Placeholder 42">
              <a:extLst>
                <a:ext uri="{FF2B5EF4-FFF2-40B4-BE49-F238E27FC236}">
                  <a16:creationId xmlns:a16="http://schemas.microsoft.com/office/drawing/2014/main" id="{5CC684B9-C427-1835-337B-36F8F5639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9228" y="377944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0527D81-E75E-A5E5-3547-2EB965B67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4747" y="4165968"/>
              <a:ext cx="432317" cy="42790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ACF9A76-5ACC-7431-345D-C6F12165D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9460" y="4160159"/>
              <a:ext cx="456707" cy="427906"/>
            </a:xfrm>
            <a:prstGeom prst="rect">
              <a:avLst/>
            </a:prstGeom>
          </p:spPr>
        </p:pic>
        <p:pic>
          <p:nvPicPr>
            <p:cNvPr id="30" name="Content Placeholder 42">
              <a:extLst>
                <a:ext uri="{FF2B5EF4-FFF2-40B4-BE49-F238E27FC236}">
                  <a16:creationId xmlns:a16="http://schemas.microsoft.com/office/drawing/2014/main" id="{F50CEADA-7830-06D4-7391-FFCFA6EA6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16672" y="289614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1C2B76F-DB72-3E50-0741-29D678B97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191" y="3282668"/>
              <a:ext cx="432317" cy="427907"/>
            </a:xfrm>
            <a:prstGeom prst="rect">
              <a:avLst/>
            </a:prstGeom>
          </p:spPr>
        </p:pic>
        <p:pic>
          <p:nvPicPr>
            <p:cNvPr id="32" name="Content Placeholder 42">
              <a:extLst>
                <a:ext uri="{FF2B5EF4-FFF2-40B4-BE49-F238E27FC236}">
                  <a16:creationId xmlns:a16="http://schemas.microsoft.com/office/drawing/2014/main" id="{F6D6152C-B295-88E8-70FD-5CA707E9A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25035" y="2113681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Content Placeholder 42">
              <a:extLst>
                <a:ext uri="{FF2B5EF4-FFF2-40B4-BE49-F238E27FC236}">
                  <a16:creationId xmlns:a16="http://schemas.microsoft.com/office/drawing/2014/main" id="{86070120-ACB8-EA47-087D-79A3A4690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00375" y="2111928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8CFEE54-AE88-8433-7EB6-23E8BD8C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8198" y="4940294"/>
              <a:ext cx="456707" cy="427906"/>
            </a:xfrm>
            <a:prstGeom prst="rect">
              <a:avLst/>
            </a:prstGeom>
          </p:spPr>
        </p:pic>
        <p:pic>
          <p:nvPicPr>
            <p:cNvPr id="35" name="Content Placeholder 42">
              <a:extLst>
                <a:ext uri="{FF2B5EF4-FFF2-40B4-BE49-F238E27FC236}">
                  <a16:creationId xmlns:a16="http://schemas.microsoft.com/office/drawing/2014/main" id="{71C00261-3E89-0405-7AC1-3F1138621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24671" y="466492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E8C490B-E9D1-3FD8-7902-6DF13DCC4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0533" y="4941263"/>
              <a:ext cx="456707" cy="427906"/>
            </a:xfrm>
            <a:prstGeom prst="rect">
              <a:avLst/>
            </a:prstGeom>
          </p:spPr>
        </p:pic>
        <p:pic>
          <p:nvPicPr>
            <p:cNvPr id="37" name="Content Placeholder 42">
              <a:extLst>
                <a:ext uri="{FF2B5EF4-FFF2-40B4-BE49-F238E27FC236}">
                  <a16:creationId xmlns:a16="http://schemas.microsoft.com/office/drawing/2014/main" id="{1BB77D6C-995E-E8B8-8778-F4FF4D818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68705" y="4663956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0305A97-E9BA-87C2-8231-B5B551AA0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253" y="4153967"/>
              <a:ext cx="456707" cy="427906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7889F49-C585-46B2-79EA-6884D0A49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0813" y="4153967"/>
              <a:ext cx="456707" cy="427906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42EA6AB-C319-CD0D-AE41-1F3336AAD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5019" y="4935071"/>
              <a:ext cx="456707" cy="427906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5E33D63-E874-8865-4088-9A08635A7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0009" y="4935071"/>
              <a:ext cx="456707" cy="427906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1E93DD1-FED1-7D00-F009-FC7624EAC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190" y="4153967"/>
              <a:ext cx="456707" cy="427906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F66997A-9C8E-2523-B7BC-216281E6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86" y="4935071"/>
              <a:ext cx="456707" cy="427906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4BCAC6B-3869-34AF-0881-599A0A9EB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7510" y="4164999"/>
              <a:ext cx="432317" cy="427907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F298E83-C792-DDBC-8DFA-034CEB77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4954" y="3281699"/>
              <a:ext cx="432317" cy="427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DF998B8-7A5F-43F7-83B4-B7F76425AB3B}"/>
              </a:ext>
            </a:extLst>
          </p:cNvPr>
          <p:cNvGrpSpPr/>
          <p:nvPr/>
        </p:nvGrpSpPr>
        <p:grpSpPr>
          <a:xfrm>
            <a:off x="6019800" y="2362200"/>
            <a:ext cx="5943593" cy="3427810"/>
            <a:chOff x="5867400" y="3123009"/>
            <a:chExt cx="5943593" cy="34278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382CA7-2474-44A2-ACCA-4BFA34DC019E}"/>
                </a:ext>
              </a:extLst>
            </p:cNvPr>
            <p:cNvSpPr/>
            <p:nvPr/>
          </p:nvSpPr>
          <p:spPr>
            <a:xfrm>
              <a:off x="5867400" y="3124200"/>
              <a:ext cx="5943593" cy="3426619"/>
            </a:xfrm>
            <a:prstGeom prst="rect">
              <a:avLst/>
            </a:prstGeom>
            <a:solidFill>
              <a:srgbClr val="E9AF6B"/>
            </a:solidFill>
            <a:ln w="127000">
              <a:solidFill>
                <a:srgbClr val="E096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EA6350-7926-4503-961D-EEC72A2CDB83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39624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D2245C-1CC9-4480-AD4E-6AEE7D8D6000}"/>
                </a:ext>
              </a:extLst>
            </p:cNvPr>
            <p:cNvCxnSpPr>
              <a:cxnSpLocks/>
              <a:stCxn id="4" idx="1"/>
              <a:endCxn id="4" idx="3"/>
            </p:cNvCxnSpPr>
            <p:nvPr/>
          </p:nvCxnSpPr>
          <p:spPr>
            <a:xfrm>
              <a:off x="5867400" y="483751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975A8B-0E87-444F-96CF-E09E060AB761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57150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F4B40D-8D17-4C5C-89DA-2C32D82A1349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876063-13F4-4FC2-AD84-8AB076D8629B}"/>
                </a:ext>
              </a:extLst>
            </p:cNvPr>
            <p:cNvCxnSpPr>
              <a:cxnSpLocks/>
            </p:cNvCxnSpPr>
            <p:nvPr/>
          </p:nvCxnSpPr>
          <p:spPr>
            <a:xfrm>
              <a:off x="82296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533BBF-3CC3-4A58-B7A7-58296E5005AB}"/>
                </a:ext>
              </a:extLst>
            </p:cNvPr>
            <p:cNvCxnSpPr>
              <a:cxnSpLocks/>
            </p:cNvCxnSpPr>
            <p:nvPr/>
          </p:nvCxnSpPr>
          <p:spPr>
            <a:xfrm>
              <a:off x="9448800" y="3124200"/>
              <a:ext cx="0" cy="3426619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8A223F5-66B8-4D1B-880E-8F7A9D74F717}"/>
                </a:ext>
              </a:extLst>
            </p:cNvPr>
            <p:cNvCxnSpPr>
              <a:cxnSpLocks/>
            </p:cNvCxnSpPr>
            <p:nvPr/>
          </p:nvCxnSpPr>
          <p:spPr>
            <a:xfrm>
              <a:off x="106680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AC4D63-B94C-4649-8548-69BD6C64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Omega Pizzeria!</a:t>
            </a:r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1E67CFBD-F9FD-4641-BB4E-8D6127D8D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70" y="3227989"/>
            <a:ext cx="432319" cy="420556"/>
          </a:xfr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4BBE7F-4BB0-496A-9556-B8F3F6750D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89" y="3614513"/>
            <a:ext cx="432317" cy="42790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C0CCC32-6E2B-4A07-B0BC-906443E1C152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p:pic>
        <p:nvPicPr>
          <p:cNvPr id="49" name="Content Placeholder 42">
            <a:extLst>
              <a:ext uri="{FF2B5EF4-FFF2-40B4-BE49-F238E27FC236}">
                <a16:creationId xmlns:a16="http://schemas.microsoft.com/office/drawing/2014/main" id="{FC5E3583-D10D-468B-A4B2-0F5C3DA9E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5797" y="410120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EA54876-616F-41AB-81BF-07C33BC392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16" y="4487728"/>
            <a:ext cx="432317" cy="4279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32B4E92-DD39-4478-A294-EF739FB8A7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29" y="4481919"/>
            <a:ext cx="456707" cy="427906"/>
          </a:xfrm>
          <a:prstGeom prst="rect">
            <a:avLst/>
          </a:prstGeom>
        </p:spPr>
      </p:pic>
      <p:pic>
        <p:nvPicPr>
          <p:cNvPr id="52" name="Content Placeholder 42">
            <a:extLst>
              <a:ext uri="{FF2B5EF4-FFF2-40B4-BE49-F238E27FC236}">
                <a16:creationId xmlns:a16="http://schemas.microsoft.com/office/drawing/2014/main" id="{1D05830E-AC46-40E3-AC75-20D764CAF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4825" y="41021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CFD0794-74F0-4DF6-BB34-70E510E2A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44" y="4488697"/>
            <a:ext cx="432317" cy="4279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BFAD7C0-F565-4741-8087-203A3C7EC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057" y="4482888"/>
            <a:ext cx="456707" cy="427906"/>
          </a:xfrm>
          <a:prstGeom prst="rect">
            <a:avLst/>
          </a:prstGeom>
        </p:spPr>
      </p:pic>
      <p:pic>
        <p:nvPicPr>
          <p:cNvPr id="55" name="Content Placeholder 42">
            <a:extLst>
              <a:ext uri="{FF2B5EF4-FFF2-40B4-BE49-F238E27FC236}">
                <a16:creationId xmlns:a16="http://schemas.microsoft.com/office/drawing/2014/main" id="{21B212E1-C503-4433-A3C0-86290DE60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2269" y="32188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3E79718-D330-4662-BCA2-036690C27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788" y="3605397"/>
            <a:ext cx="432317" cy="427907"/>
          </a:xfrm>
          <a:prstGeom prst="rect">
            <a:avLst/>
          </a:prstGeom>
        </p:spPr>
      </p:pic>
      <p:pic>
        <p:nvPicPr>
          <p:cNvPr id="58" name="Content Placeholder 42">
            <a:extLst>
              <a:ext uri="{FF2B5EF4-FFF2-40B4-BE49-F238E27FC236}">
                <a16:creationId xmlns:a16="http://schemas.microsoft.com/office/drawing/2014/main" id="{50EB3959-948B-4A0D-AD88-4C054014E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0632" y="2436410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Content Placeholder 42">
            <a:extLst>
              <a:ext uri="{FF2B5EF4-FFF2-40B4-BE49-F238E27FC236}">
                <a16:creationId xmlns:a16="http://schemas.microsoft.com/office/drawing/2014/main" id="{428CD638-06AD-4328-912E-72B10CF83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5972" y="2434657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1671611-14F5-4041-A6BA-5882C9FE9E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95" y="5263023"/>
            <a:ext cx="456707" cy="427906"/>
          </a:xfrm>
          <a:prstGeom prst="rect">
            <a:avLst/>
          </a:prstGeom>
        </p:spPr>
      </p:pic>
      <p:pic>
        <p:nvPicPr>
          <p:cNvPr id="64" name="Content Placeholder 42">
            <a:extLst>
              <a:ext uri="{FF2B5EF4-FFF2-40B4-BE49-F238E27FC236}">
                <a16:creationId xmlns:a16="http://schemas.microsoft.com/office/drawing/2014/main" id="{C79014A1-22C1-4914-83ED-A0BA05AD2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268" y="498765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915FBF6-EBFF-434E-A3DA-DCFCDBC08E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130" y="5263992"/>
            <a:ext cx="456707" cy="427906"/>
          </a:xfrm>
          <a:prstGeom prst="rect">
            <a:avLst/>
          </a:prstGeom>
        </p:spPr>
      </p:pic>
      <p:pic>
        <p:nvPicPr>
          <p:cNvPr id="62" name="Content Placeholder 42">
            <a:extLst>
              <a:ext uri="{FF2B5EF4-FFF2-40B4-BE49-F238E27FC236}">
                <a16:creationId xmlns:a16="http://schemas.microsoft.com/office/drawing/2014/main" id="{2177B112-6067-4A0A-A94B-14C2471B3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4302" y="4986685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EAEE690-9321-4A7F-ABCF-75AB9567DB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50" y="4476696"/>
            <a:ext cx="456707" cy="42790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77383F6-66F2-4AC1-836C-600426C65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10" y="4476696"/>
            <a:ext cx="456707" cy="42790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E901E40-A135-422D-B99C-CBB9DF0287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616" y="5257800"/>
            <a:ext cx="456707" cy="42790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7035C7-1753-49B7-87BA-C282CB393B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606" y="5257800"/>
            <a:ext cx="456707" cy="42790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BBD4A31-5206-4F33-8491-E2954E0370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87" y="4476696"/>
            <a:ext cx="456707" cy="42790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D74F819-E8F4-41F3-A0A5-DFC38CE16E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983" y="5257800"/>
            <a:ext cx="456707" cy="427906"/>
          </a:xfrm>
          <a:prstGeom prst="rect">
            <a:avLst/>
          </a:prstGeom>
        </p:spPr>
      </p:pic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0B5F6B-9982-4EAC-82E4-D884BC929EB2}"/>
              </a:ext>
            </a:extLst>
          </p:cNvPr>
          <p:cNvSpPr txBox="1">
            <a:spLocks/>
          </p:cNvSpPr>
          <p:nvPr/>
        </p:nvSpPr>
        <p:spPr bwMode="auto">
          <a:xfrm>
            <a:off x="406399" y="1066800"/>
            <a:ext cx="11252189" cy="83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kern="0" dirty="0"/>
              <a:t>What is the probability of getting a slice with: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6DA53CED-3937-415B-BCD4-F5C91F6EF8EE}"/>
              </a:ext>
            </a:extLst>
          </p:cNvPr>
          <p:cNvSpPr txBox="1">
            <a:spLocks/>
          </p:cNvSpPr>
          <p:nvPr/>
        </p:nvSpPr>
        <p:spPr bwMode="auto">
          <a:xfrm>
            <a:off x="21075" y="1879599"/>
            <a:ext cx="5777595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4381" lvl="1" indent="-514350">
              <a:buAutoNum type="arabicParenR"/>
            </a:pPr>
            <a:r>
              <a:rPr lang="en-US" kern="0" dirty="0"/>
              <a:t>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 and 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Spinach, when asking for slice with no mushrooms</a:t>
            </a:r>
          </a:p>
          <a:p>
            <a:pPr marL="914381" lvl="1" indent="-514350"/>
            <a:r>
              <a:rPr lang="en-US" sz="2400" kern="0" dirty="0"/>
              <a:t>Mushrooms</a:t>
            </a:r>
          </a:p>
          <a:p>
            <a:pPr marL="914381" lvl="1" indent="-514350"/>
            <a:r>
              <a:rPr lang="en-US" sz="2400" kern="0" dirty="0"/>
              <a:t>Spinach</a:t>
            </a:r>
          </a:p>
          <a:p>
            <a:pPr marL="914381" lvl="1" indent="-514350"/>
            <a:r>
              <a:rPr lang="en-US" sz="2400" kern="0" dirty="0"/>
              <a:t>No spinach</a:t>
            </a:r>
          </a:p>
          <a:p>
            <a:pPr marL="914381" lvl="1" indent="-514350"/>
            <a:r>
              <a:rPr lang="en-US" sz="2400" kern="0" dirty="0"/>
              <a:t>No spinach and mushrooms</a:t>
            </a:r>
          </a:p>
          <a:p>
            <a:pPr marL="914381" lvl="1" indent="-514350"/>
            <a:r>
              <a:rPr lang="en-US" sz="2000" kern="0" dirty="0"/>
              <a:t>No spinach when asking for no mushrooms</a:t>
            </a:r>
          </a:p>
          <a:p>
            <a:pPr marL="914381" lvl="1" indent="-514350"/>
            <a:r>
              <a:rPr lang="en-US" sz="2000" kern="0" dirty="0"/>
              <a:t>No spinach when asking for mushrooms</a:t>
            </a:r>
          </a:p>
          <a:p>
            <a:pPr marL="914381" lvl="1" indent="-514350"/>
            <a:r>
              <a:rPr lang="en-US" sz="2000" kern="0" dirty="0"/>
              <a:t>Spinach when asking for mushrooms</a:t>
            </a:r>
          </a:p>
          <a:p>
            <a:pPr marL="914381" lvl="1" indent="-514350"/>
            <a:r>
              <a:rPr lang="en-US" sz="2000" kern="0" dirty="0"/>
              <a:t>No mushrooms and no spinach</a:t>
            </a:r>
          </a:p>
          <a:p>
            <a:pPr marL="914381" lvl="1" indent="-514350">
              <a:buAutoNum type="arabicParenR"/>
            </a:pPr>
            <a:endParaRPr lang="en-US" kern="0" dirty="0">
              <a:solidFill>
                <a:srgbClr val="7030A0"/>
              </a:solidFill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6407DFD-879C-466C-A289-14D87CABF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107" y="4487728"/>
            <a:ext cx="432317" cy="42790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EC2A839-AB88-4B14-B248-FCDC870C54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551" y="3604428"/>
            <a:ext cx="432317" cy="4279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908E96B-C5DC-146E-EF62-4CF2023CC54E}"/>
                  </a:ext>
                </a:extLst>
              </p14:cNvPr>
              <p14:cNvContentPartPr/>
              <p14:nvPr/>
            </p14:nvContentPartPr>
            <p14:xfrm>
              <a:off x="5844600" y="954720"/>
              <a:ext cx="6257520" cy="4934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908E96B-C5DC-146E-EF62-4CF2023CC5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35240" y="945360"/>
                <a:ext cx="6276240" cy="495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77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867510" cy="5377691"/>
              </a:xfrm>
            </p:spPr>
            <p:txBody>
              <a:bodyPr/>
              <a:lstStyle/>
              <a:p>
                <a:r>
                  <a:rPr lang="en-US" dirty="0"/>
                  <a:t>Notation and conventions in this course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=+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</a:t>
                </a:r>
                <a:endParaRPr lang="x-IV_mathan" dirty="0">
                  <a:solidFill>
                    <a:schemeClr val="tx2"/>
                  </a:solidFill>
                </a:endParaRP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2"/>
                    </a:solidFill>
                  </a:rPr>
                  <a:t>        </a:t>
                </a:r>
                <a:r>
                  <a:rPr lang="en-US" sz="18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endParaRPr lang="x-IV_mathan" sz="2800" dirty="0">
                  <a:solidFill>
                    <a:schemeClr val="tx2"/>
                  </a:solidFill>
                </a:endParaRPr>
              </a:p>
              <a:p>
                <a:pPr marL="0" lvl="1" indent="0" fontAlgn="ctr">
                  <a:buNone/>
                </a:pPr>
                <a:endParaRPr lang="en-US" sz="800" dirty="0"/>
              </a:p>
              <a:p>
                <a:pPr lvl="1" fontAlgn="ctr"/>
                <a:r>
                  <a:rPr lang="en-US" dirty="0">
                    <a:solidFill>
                      <a:srgbClr val="00B050"/>
                    </a:solidFill>
                  </a:rPr>
                  <a:t>Random variables</a:t>
                </a:r>
                <a:r>
                  <a:rPr lang="en-US" dirty="0"/>
                  <a:t>:</a:t>
                </a:r>
              </a:p>
              <a:p>
                <a:pPr lvl="3" fontAlgn="ctr"/>
                <a:r>
                  <a:rPr lang="en-US" sz="2400" dirty="0"/>
                  <a:t>Capitalized</a:t>
                </a:r>
              </a:p>
              <a:p>
                <a:pPr lvl="3" fontAlgn="ctr"/>
                <a:r>
                  <a:rPr lang="en-US" sz="2400" dirty="0"/>
                  <a:t>Represents all potential outcomes</a:t>
                </a:r>
              </a:p>
              <a:p>
                <a:pPr lvl="3" fontAlgn="ctr"/>
                <a:r>
                  <a:rPr lang="en-US" sz="2400" dirty="0"/>
                  <a:t>e.g. </a:t>
                </a:r>
                <a14:m>
                  <m:oMath xmlns:m="http://schemas.openxmlformats.org/officeDocument/2006/math"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  <a:p>
                <a:pPr lvl="1" fontAlgn="ctr"/>
                <a:r>
                  <a:rPr lang="en-US" dirty="0">
                    <a:solidFill>
                      <a:srgbClr val="00B050"/>
                    </a:solidFill>
                  </a:rPr>
                  <a:t>Outcomes (values)</a:t>
                </a:r>
                <a:r>
                  <a:rPr lang="en-US" dirty="0"/>
                  <a:t>:</a:t>
                </a:r>
              </a:p>
              <a:p>
                <a:pPr lvl="3" fontAlgn="ctr"/>
                <a:r>
                  <a:rPr lang="en-US" sz="2400" dirty="0"/>
                  <a:t>lower case</a:t>
                </a:r>
              </a:p>
              <a:p>
                <a:pPr lvl="3" fontAlgn="ctr"/>
                <a:r>
                  <a:rPr lang="en-US" sz="2400" dirty="0"/>
                  <a:t>e.g. </a:t>
                </a:r>
                <a14:m>
                  <m:oMath xmlns:m="http://schemas.openxmlformats.org/officeDocument/2006/math"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:endParaRPr lang="en-US" sz="2400" dirty="0"/>
              </a:p>
              <a:p>
                <a:pPr lvl="1" fontAlgn="ctr"/>
                <a:r>
                  <a:rPr lang="en-US" dirty="0">
                    <a:solidFill>
                      <a:srgbClr val="00B050"/>
                    </a:solidFill>
                  </a:rPr>
                  <a:t>Variables for values</a:t>
                </a:r>
                <a:r>
                  <a:rPr lang="en-US" dirty="0"/>
                  <a:t>:</a:t>
                </a:r>
              </a:p>
              <a:p>
                <a:pPr lvl="3" fontAlgn="ctr"/>
                <a:r>
                  <a:rPr lang="en-US" sz="2400" dirty="0"/>
                  <a:t>lower case</a:t>
                </a:r>
              </a:p>
              <a:p>
                <a:pPr lvl="3" fontAlgn="ctr"/>
                <a:r>
                  <a:rPr lang="en-US" sz="2400" dirty="0"/>
                  <a:t>E.g. </a:t>
                </a:r>
                <a14:m>
                  <m:oMath xmlns:m="http://schemas.openxmlformats.org/officeDocument/2006/math"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solidFill>
                    <a:schemeClr val="tx2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867510" cy="5377691"/>
              </a:xfrm>
              <a:blipFill>
                <a:blip r:embed="rId2"/>
                <a:stretch>
                  <a:fillRect l="-1167" t="-3529" b="-7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FE31975-0FEA-26DB-2DE3-54DFFE5730C1}"/>
                  </a:ext>
                </a:extLst>
              </p14:cNvPr>
              <p14:cNvContentPartPr/>
              <p14:nvPr/>
            </p14:nvContentPartPr>
            <p14:xfrm>
              <a:off x="294840" y="1294560"/>
              <a:ext cx="11876040" cy="523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FE31975-0FEA-26DB-2DE3-54DFFE5730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5480" y="1285200"/>
                <a:ext cx="11894760" cy="525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592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724510" cy="5377691"/>
              </a:xfrm>
            </p:spPr>
            <p:txBody>
              <a:bodyPr/>
              <a:lstStyle/>
              <a:p>
                <a:r>
                  <a:rPr lang="en-US" dirty="0"/>
                  <a:t>Notation and conventions in this course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=+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</a:t>
                </a:r>
                <a:endParaRPr lang="x-IV_mathan" dirty="0">
                  <a:solidFill>
                    <a:schemeClr val="tx2"/>
                  </a:solidFill>
                </a:endParaRP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2"/>
                    </a:solidFill>
                  </a:rPr>
                  <a:t>        </a:t>
                </a:r>
                <a:r>
                  <a:rPr lang="en-US" sz="18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endParaRPr lang="x-IV_mathan" sz="2800" dirty="0">
                  <a:solidFill>
                    <a:schemeClr val="tx2"/>
                  </a:solidFill>
                </a:endParaRPr>
              </a:p>
              <a:p>
                <a:pPr lvl="1" fontAlgn="ctr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724510" cy="5377691"/>
              </a:xfrm>
              <a:blipFill>
                <a:blip r:embed="rId2"/>
                <a:stretch>
                  <a:fillRect l="-1304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417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197289" cy="3300047"/>
          </a:xfrm>
        </p:spPr>
        <p:txBody>
          <a:bodyPr/>
          <a:lstStyle/>
          <a:p>
            <a:r>
              <a:rPr lang="en-US" dirty="0"/>
              <a:t>Partitions</a:t>
            </a:r>
          </a:p>
          <a:p>
            <a:pPr marL="0" lvl="1" indent="0" fontAlgn="ctr">
              <a:buNone/>
            </a:pPr>
            <a:r>
              <a:rPr lang="en-US" sz="2800" dirty="0"/>
              <a:t>For each random variable</a:t>
            </a:r>
          </a:p>
          <a:p>
            <a:pPr marL="463550" lvl="1" indent="-457200" fontAlgn="ctr"/>
            <a:r>
              <a:rPr lang="en-US" sz="2800" dirty="0"/>
              <a:t>Discrete outcomes</a:t>
            </a:r>
          </a:p>
          <a:p>
            <a:pPr marL="463550" lvl="1" indent="-457200" fontAlgn="ctr"/>
            <a:r>
              <a:rPr lang="en-US" sz="2800" dirty="0"/>
              <a:t>Disjoint outcomes</a:t>
            </a:r>
          </a:p>
          <a:p>
            <a:pPr marL="463550" lvl="1" indent="-457200" fontAlgn="ctr"/>
            <a:r>
              <a:rPr lang="en-US" sz="2800" dirty="0"/>
              <a:t>Accounts for entire event space</a:t>
            </a:r>
          </a:p>
          <a:p>
            <a:pPr marL="463550" lvl="1" indent="-457200" fontAlgn="ctr"/>
            <a:r>
              <a:rPr lang="en-US" sz="2800" dirty="0"/>
              <a:t>Not always binary</a:t>
            </a:r>
          </a:p>
          <a:p>
            <a:pPr marL="6350" lvl="1" indent="0" fontAlgn="ctr">
              <a:buNone/>
            </a:pPr>
            <a:endParaRPr lang="en-US" sz="800" dirty="0">
              <a:solidFill>
                <a:schemeClr val="tx2"/>
              </a:solidFill>
              <a:latin typeface="Cambria Math" panose="02040503050406030204" pitchFamily="18" charset="0"/>
            </a:endParaRPr>
          </a:p>
          <a:p>
            <a:pPr fontAlgn="ctr"/>
            <a:r>
              <a:rPr lang="en-US" dirty="0"/>
              <a:t>Event space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60465" y="1594971"/>
                <a:ext cx="6361216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465" y="1594971"/>
                <a:ext cx="6361216" cy="2218226"/>
              </a:xfrm>
              <a:prstGeom prst="rect">
                <a:avLst/>
              </a:prstGeom>
              <a:blipFill>
                <a:blip r:embed="rId2"/>
                <a:stretch>
                  <a:fillRect l="-1992" t="-4545" b="-2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1C9C883F-7306-EF42-9C65-7DDEED152E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2097" y="4567602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1C9C883F-7306-EF42-9C65-7DDEED152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97" y="4567602"/>
                <a:ext cx="1062939" cy="4794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926305" y="4624009"/>
            <a:ext cx="3040063" cy="202123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1CC0FF6-679A-7944-B752-1C2A1360EB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88976" y="4567602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1CC0FF6-679A-7944-B752-1C2A1360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976" y="4567602"/>
                <a:ext cx="1062939" cy="4794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8E2A09F0-463A-434D-BC9E-AB6BEC1DDFA6}"/>
              </a:ext>
            </a:extLst>
          </p:cNvPr>
          <p:cNvSpPr/>
          <p:nvPr/>
        </p:nvSpPr>
        <p:spPr>
          <a:xfrm>
            <a:off x="4843184" y="4624009"/>
            <a:ext cx="3040063" cy="202123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A627F6E-CB3F-CF43-983F-8CDFFC8A02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05855" y="4567602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A627F6E-CB3F-CF43-983F-8CDFFC8A0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855" y="4567602"/>
                <a:ext cx="1062939" cy="4794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CB07A7A-9ADE-F245-87FA-87F8A16E8D62}"/>
              </a:ext>
            </a:extLst>
          </p:cNvPr>
          <p:cNvSpPr/>
          <p:nvPr/>
        </p:nvSpPr>
        <p:spPr>
          <a:xfrm>
            <a:off x="8760063" y="4624009"/>
            <a:ext cx="3040063" cy="202123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2105B4E-7CB3-E7E3-A066-2913A4B22CCE}"/>
                  </a:ext>
                </a:extLst>
              </p14:cNvPr>
              <p14:cNvContentPartPr/>
              <p14:nvPr/>
            </p14:nvContentPartPr>
            <p14:xfrm>
              <a:off x="901440" y="2278440"/>
              <a:ext cx="10779480" cy="4092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2105B4E-7CB3-E7E3-A066-2913A4B22CC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2080" y="2269080"/>
                <a:ext cx="10798200" cy="41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30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Marginal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1712932" y="1719154"/>
            <a:ext cx="3607213" cy="221822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694548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4548"/>
                <a:ext cx="1062939" cy="479408"/>
              </a:xfrm>
              <a:prstGeom prst="rect">
                <a:avLst/>
              </a:prstGeom>
              <a:blipFill>
                <a:blip r:embed="rId3"/>
                <a:stretch>
                  <a:fillRect r="-1176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B27E571A-8763-5B4D-BB23-5E0D05FF55DA}"/>
              </a:ext>
            </a:extLst>
          </p:cNvPr>
          <p:cNvSpPr/>
          <p:nvPr/>
        </p:nvSpPr>
        <p:spPr>
          <a:xfrm>
            <a:off x="1712932" y="4272642"/>
            <a:ext cx="3607213" cy="221822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89CD062-7AEC-FE4D-9794-D3E4209C5B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4248036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89CD062-7AEC-FE4D-9794-D3E4209C5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248036"/>
                <a:ext cx="1062939" cy="479408"/>
              </a:xfrm>
              <a:prstGeom prst="rect">
                <a:avLst/>
              </a:prstGeom>
              <a:blipFill>
                <a:blip r:embed="rId4"/>
                <a:stretch>
                  <a:fillRect r="-117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6F83802E-5EEF-B445-877A-A071B26126E9}"/>
              </a:ext>
            </a:extLst>
          </p:cNvPr>
          <p:cNvSpPr/>
          <p:nvPr/>
        </p:nvSpPr>
        <p:spPr>
          <a:xfrm>
            <a:off x="7126100" y="4272642"/>
            <a:ext cx="3607213" cy="221822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1B5519FF-C511-E142-8171-CD291A7CCD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65267" y="4248036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1B5519FF-C511-E142-8171-CD291A7CC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67" y="4248036"/>
                <a:ext cx="1062939" cy="479408"/>
              </a:xfrm>
              <a:prstGeom prst="rect">
                <a:avLst/>
              </a:prstGeom>
              <a:blipFill>
                <a:blip r:embed="rId5"/>
                <a:stretch>
                  <a:fillRect r="-117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DEEF4D3-3A9C-9544-30A2-E6B168AF62B1}"/>
                  </a:ext>
                </a:extLst>
              </p14:cNvPr>
              <p14:cNvContentPartPr/>
              <p14:nvPr/>
            </p14:nvContentPartPr>
            <p14:xfrm>
              <a:off x="344880" y="1464120"/>
              <a:ext cx="10230840" cy="4629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DEEF4D3-3A9C-9544-30A2-E6B168AF62B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5520" y="1454760"/>
                <a:ext cx="10249560" cy="464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006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Joint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56565" y="2190231"/>
            <a:ext cx="6694261" cy="4399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  <a:blipFill>
                <a:blip r:embed="rId3"/>
                <a:stretch>
                  <a:fillRect l="-197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A6D79C3-9C93-8D6A-3E11-4C35D675E1A5}"/>
                  </a:ext>
                </a:extLst>
              </p14:cNvPr>
              <p14:cNvContentPartPr/>
              <p14:nvPr/>
            </p14:nvContentPartPr>
            <p14:xfrm>
              <a:off x="171000" y="1400760"/>
              <a:ext cx="11396520" cy="4615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A6D79C3-9C93-8D6A-3E11-4C35D675E1A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1640" y="1391400"/>
                <a:ext cx="11415240" cy="463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556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9485EA-5756-644C-97AA-A39EC3E5527B}"/>
              </a:ext>
            </a:extLst>
          </p:cNvPr>
          <p:cNvGrpSpPr/>
          <p:nvPr/>
        </p:nvGrpSpPr>
        <p:grpSpPr>
          <a:xfrm>
            <a:off x="692087" y="2317012"/>
            <a:ext cx="5943593" cy="3427810"/>
            <a:chOff x="6019800" y="2362200"/>
            <a:chExt cx="5943593" cy="342781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5C2CCB7-440A-8F4F-9B8E-FAA78CAF5939}"/>
                </a:ext>
              </a:extLst>
            </p:cNvPr>
            <p:cNvGrpSpPr/>
            <p:nvPr/>
          </p:nvGrpSpPr>
          <p:grpSpPr>
            <a:xfrm>
              <a:off x="6019800" y="2362200"/>
              <a:ext cx="5943593" cy="3427810"/>
              <a:chOff x="5867400" y="3123009"/>
              <a:chExt cx="5943593" cy="342781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F786697-82BE-AD4C-888A-2A94DFFE05D8}"/>
                  </a:ext>
                </a:extLst>
              </p:cNvPr>
              <p:cNvSpPr/>
              <p:nvPr/>
            </p:nvSpPr>
            <p:spPr>
              <a:xfrm>
                <a:off x="5867400" y="3124200"/>
                <a:ext cx="5943593" cy="3426619"/>
              </a:xfrm>
              <a:prstGeom prst="rect">
                <a:avLst/>
              </a:prstGeom>
              <a:solidFill>
                <a:srgbClr val="E9AF6B"/>
              </a:solidFill>
              <a:ln w="127000">
                <a:solidFill>
                  <a:srgbClr val="E096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0B3BEBE-A659-E447-BAF6-F0C360E4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39624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95AEBB-93C9-AE4A-8890-FC6973FB7149}"/>
                  </a:ext>
                </a:extLst>
              </p:cNvPr>
              <p:cNvCxnSpPr>
                <a:cxnSpLocks/>
                <a:stCxn id="45" idx="1"/>
                <a:endCxn id="45" idx="3"/>
              </p:cNvCxnSpPr>
              <p:nvPr/>
            </p:nvCxnSpPr>
            <p:spPr>
              <a:xfrm>
                <a:off x="5867400" y="483751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1556939-5AEB-5B40-B448-1ACAEE96ED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57150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B4B1FC1-346B-1A47-B629-CAC518280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8A5E8DEF-DABD-924D-BE4E-8D62DBA5BB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6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F3FD7BE-2F7D-C64E-AD1A-B05E4E7E81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124200"/>
                <a:ext cx="0" cy="3426619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305F7B5-1A5F-2C46-A1E0-2ECC1D74C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80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Content Placeholder 42">
              <a:extLst>
                <a:ext uri="{FF2B5EF4-FFF2-40B4-BE49-F238E27FC236}">
                  <a16:creationId xmlns:a16="http://schemas.microsoft.com/office/drawing/2014/main" id="{0CE5F513-A4AC-194F-87F1-8339FC2B2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070" y="3227989"/>
              <a:ext cx="432319" cy="42055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3B13CF8-E884-1D4D-A742-0945225BF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8589" y="3614513"/>
              <a:ext cx="432317" cy="427907"/>
            </a:xfrm>
            <a:prstGeom prst="rect">
              <a:avLst/>
            </a:prstGeom>
          </p:spPr>
        </p:pic>
        <p:pic>
          <p:nvPicPr>
            <p:cNvPr id="56" name="Content Placeholder 42">
              <a:extLst>
                <a:ext uri="{FF2B5EF4-FFF2-40B4-BE49-F238E27FC236}">
                  <a16:creationId xmlns:a16="http://schemas.microsoft.com/office/drawing/2014/main" id="{AA5D9866-6188-AD45-991D-CFAF4CB7D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95797" y="410120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22707786-32AA-A24A-B960-83CC31C6D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316" y="4487728"/>
              <a:ext cx="432317" cy="42790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64150E2-B220-704D-A464-701567458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6029" y="4481919"/>
              <a:ext cx="456707" cy="427906"/>
            </a:xfrm>
            <a:prstGeom prst="rect">
              <a:avLst/>
            </a:prstGeom>
          </p:spPr>
        </p:pic>
        <p:pic>
          <p:nvPicPr>
            <p:cNvPr id="59" name="Content Placeholder 42">
              <a:extLst>
                <a:ext uri="{FF2B5EF4-FFF2-40B4-BE49-F238E27FC236}">
                  <a16:creationId xmlns:a16="http://schemas.microsoft.com/office/drawing/2014/main" id="{FCB64CE3-DC98-664F-B576-47B326B58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4825" y="41021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6090B0A-F9BE-2C49-9E48-3C44D2415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0344" y="4488697"/>
              <a:ext cx="432317" cy="427907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C8B883A-FEAC-5842-BA81-3E93ACF2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5057" y="4482888"/>
              <a:ext cx="456707" cy="427906"/>
            </a:xfrm>
            <a:prstGeom prst="rect">
              <a:avLst/>
            </a:prstGeom>
          </p:spPr>
        </p:pic>
        <p:pic>
          <p:nvPicPr>
            <p:cNvPr id="62" name="Content Placeholder 42">
              <a:extLst>
                <a:ext uri="{FF2B5EF4-FFF2-40B4-BE49-F238E27FC236}">
                  <a16:creationId xmlns:a16="http://schemas.microsoft.com/office/drawing/2014/main" id="{F5CC95A9-AFE4-8B45-983D-594BAC0DD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12269" y="32188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D8D22232-9BE8-7449-AAFB-0007A1C5D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788" y="3605397"/>
              <a:ext cx="432317" cy="427907"/>
            </a:xfrm>
            <a:prstGeom prst="rect">
              <a:avLst/>
            </a:prstGeom>
          </p:spPr>
        </p:pic>
        <p:pic>
          <p:nvPicPr>
            <p:cNvPr id="64" name="Content Placeholder 42">
              <a:extLst>
                <a:ext uri="{FF2B5EF4-FFF2-40B4-BE49-F238E27FC236}">
                  <a16:creationId xmlns:a16="http://schemas.microsoft.com/office/drawing/2014/main" id="{52ACE502-D78E-A543-8E51-BEC3A783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0632" y="2436410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Content Placeholder 42">
              <a:extLst>
                <a:ext uri="{FF2B5EF4-FFF2-40B4-BE49-F238E27FC236}">
                  <a16:creationId xmlns:a16="http://schemas.microsoft.com/office/drawing/2014/main" id="{95708B33-EB4B-2644-9473-2B89E0CE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5972" y="2434657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361DF54-7CCA-C646-A423-9357739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3795" y="5263023"/>
              <a:ext cx="456707" cy="427906"/>
            </a:xfrm>
            <a:prstGeom prst="rect">
              <a:avLst/>
            </a:prstGeom>
          </p:spPr>
        </p:pic>
        <p:pic>
          <p:nvPicPr>
            <p:cNvPr id="67" name="Content Placeholder 42">
              <a:extLst>
                <a:ext uri="{FF2B5EF4-FFF2-40B4-BE49-F238E27FC236}">
                  <a16:creationId xmlns:a16="http://schemas.microsoft.com/office/drawing/2014/main" id="{1FF34B95-2558-144B-B29D-166F7F78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20268" y="498765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09B8A68-4C30-7C48-9ACA-0090C7ED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130" y="5263992"/>
              <a:ext cx="456707" cy="427906"/>
            </a:xfrm>
            <a:prstGeom prst="rect">
              <a:avLst/>
            </a:prstGeom>
          </p:spPr>
        </p:pic>
        <p:pic>
          <p:nvPicPr>
            <p:cNvPr id="69" name="Content Placeholder 42">
              <a:extLst>
                <a:ext uri="{FF2B5EF4-FFF2-40B4-BE49-F238E27FC236}">
                  <a16:creationId xmlns:a16="http://schemas.microsoft.com/office/drawing/2014/main" id="{72428C3B-31A9-434C-B202-1BA7883F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64302" y="498668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8FA2BAC4-E2C8-EA42-A808-43559B37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2850" y="4476696"/>
              <a:ext cx="456707" cy="427906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6BC32B3-173B-1947-BA27-CF7DBCA07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6410" y="4476696"/>
              <a:ext cx="456707" cy="42790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CF697FE-0F5F-0147-AB8F-5778C304F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616" y="5257800"/>
              <a:ext cx="456707" cy="427906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9358156-CE70-954E-9040-DD4BDEB3B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5606" y="5257800"/>
              <a:ext cx="456707" cy="427906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B35540D0-6D47-A549-B598-C8750D47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9787" y="4476696"/>
              <a:ext cx="456707" cy="427906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1C5686ED-19FA-534C-A4CC-FABB8E43D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983" y="5257800"/>
              <a:ext cx="456707" cy="42790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FA9BEA-3761-4F43-BE3A-C591C9BE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3107" y="4487728"/>
              <a:ext cx="432317" cy="42790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7D78B41-C93F-B043-B076-13623D786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0551" y="3604428"/>
              <a:ext cx="432317" cy="42790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Joint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:r>
                  <a:rPr lang="en-US" sz="8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5"/>
                <a:stretch>
                  <a:fillRect l="-2273" t="-2841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34832" y="2248566"/>
            <a:ext cx="6075351" cy="3567844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  <a:blipFill>
                <a:blip r:embed="rId6"/>
                <a:stretch>
                  <a:fillRect l="-197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54E2B6F8-63C2-8648-BE21-12A825C892F9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CBF0FF3-350E-31B0-11E0-2EB23D69234A}"/>
                  </a:ext>
                </a:extLst>
              </p14:cNvPr>
              <p14:cNvContentPartPr/>
              <p14:nvPr/>
            </p14:nvContentPartPr>
            <p14:xfrm>
              <a:off x="62640" y="1438200"/>
              <a:ext cx="12058560" cy="4835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CBF0FF3-350E-31B0-11E0-2EB23D6923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280" y="1428840"/>
                <a:ext cx="12077280" cy="485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2053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9485EA-5756-644C-97AA-A39EC3E5527B}"/>
              </a:ext>
            </a:extLst>
          </p:cNvPr>
          <p:cNvGrpSpPr/>
          <p:nvPr/>
        </p:nvGrpSpPr>
        <p:grpSpPr>
          <a:xfrm>
            <a:off x="692087" y="2317012"/>
            <a:ext cx="5943593" cy="3427810"/>
            <a:chOff x="6019800" y="2362200"/>
            <a:chExt cx="5943593" cy="342781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5C2CCB7-440A-8F4F-9B8E-FAA78CAF5939}"/>
                </a:ext>
              </a:extLst>
            </p:cNvPr>
            <p:cNvGrpSpPr/>
            <p:nvPr/>
          </p:nvGrpSpPr>
          <p:grpSpPr>
            <a:xfrm>
              <a:off x="6019800" y="2362200"/>
              <a:ext cx="5943593" cy="3427810"/>
              <a:chOff x="5867400" y="3123009"/>
              <a:chExt cx="5943593" cy="342781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F786697-82BE-AD4C-888A-2A94DFFE05D8}"/>
                  </a:ext>
                </a:extLst>
              </p:cNvPr>
              <p:cNvSpPr/>
              <p:nvPr/>
            </p:nvSpPr>
            <p:spPr>
              <a:xfrm>
                <a:off x="5867400" y="3124200"/>
                <a:ext cx="5943593" cy="3426619"/>
              </a:xfrm>
              <a:prstGeom prst="rect">
                <a:avLst/>
              </a:prstGeom>
              <a:solidFill>
                <a:srgbClr val="E9AF6B"/>
              </a:solidFill>
              <a:ln w="127000">
                <a:solidFill>
                  <a:srgbClr val="E096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0B3BEBE-A659-E447-BAF6-F0C360E4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39624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95AEBB-93C9-AE4A-8890-FC6973FB7149}"/>
                  </a:ext>
                </a:extLst>
              </p:cNvPr>
              <p:cNvCxnSpPr>
                <a:cxnSpLocks/>
                <a:stCxn id="45" idx="1"/>
                <a:endCxn id="45" idx="3"/>
              </p:cNvCxnSpPr>
              <p:nvPr/>
            </p:nvCxnSpPr>
            <p:spPr>
              <a:xfrm>
                <a:off x="5867400" y="483751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1556939-5AEB-5B40-B448-1ACAEE96ED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57150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B4B1FC1-346B-1A47-B629-CAC518280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8A5E8DEF-DABD-924D-BE4E-8D62DBA5BB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6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F3FD7BE-2F7D-C64E-AD1A-B05E4E7E81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124200"/>
                <a:ext cx="0" cy="3426619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305F7B5-1A5F-2C46-A1E0-2ECC1D74C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80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Content Placeholder 42">
              <a:extLst>
                <a:ext uri="{FF2B5EF4-FFF2-40B4-BE49-F238E27FC236}">
                  <a16:creationId xmlns:a16="http://schemas.microsoft.com/office/drawing/2014/main" id="{0CE5F513-A4AC-194F-87F1-8339FC2B2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070" y="3227989"/>
              <a:ext cx="432319" cy="42055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3B13CF8-E884-1D4D-A742-0945225BF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8589" y="3614513"/>
              <a:ext cx="432317" cy="427907"/>
            </a:xfrm>
            <a:prstGeom prst="rect">
              <a:avLst/>
            </a:prstGeom>
          </p:spPr>
        </p:pic>
        <p:pic>
          <p:nvPicPr>
            <p:cNvPr id="56" name="Content Placeholder 42">
              <a:extLst>
                <a:ext uri="{FF2B5EF4-FFF2-40B4-BE49-F238E27FC236}">
                  <a16:creationId xmlns:a16="http://schemas.microsoft.com/office/drawing/2014/main" id="{AA5D9866-6188-AD45-991D-CFAF4CB7D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95797" y="410120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22707786-32AA-A24A-B960-83CC31C6D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316" y="4487728"/>
              <a:ext cx="432317" cy="42790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64150E2-B220-704D-A464-701567458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6029" y="4481919"/>
              <a:ext cx="456707" cy="427906"/>
            </a:xfrm>
            <a:prstGeom prst="rect">
              <a:avLst/>
            </a:prstGeom>
          </p:spPr>
        </p:pic>
        <p:pic>
          <p:nvPicPr>
            <p:cNvPr id="59" name="Content Placeholder 42">
              <a:extLst>
                <a:ext uri="{FF2B5EF4-FFF2-40B4-BE49-F238E27FC236}">
                  <a16:creationId xmlns:a16="http://schemas.microsoft.com/office/drawing/2014/main" id="{FCB64CE3-DC98-664F-B576-47B326B58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4825" y="41021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6090B0A-F9BE-2C49-9E48-3C44D2415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0344" y="4488697"/>
              <a:ext cx="432317" cy="427907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C8B883A-FEAC-5842-BA81-3E93ACF2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5057" y="4482888"/>
              <a:ext cx="456707" cy="427906"/>
            </a:xfrm>
            <a:prstGeom prst="rect">
              <a:avLst/>
            </a:prstGeom>
          </p:spPr>
        </p:pic>
        <p:pic>
          <p:nvPicPr>
            <p:cNvPr id="62" name="Content Placeholder 42">
              <a:extLst>
                <a:ext uri="{FF2B5EF4-FFF2-40B4-BE49-F238E27FC236}">
                  <a16:creationId xmlns:a16="http://schemas.microsoft.com/office/drawing/2014/main" id="{F5CC95A9-AFE4-8B45-983D-594BAC0DD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12269" y="32188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D8D22232-9BE8-7449-AAFB-0007A1C5D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788" y="3605397"/>
              <a:ext cx="432317" cy="427907"/>
            </a:xfrm>
            <a:prstGeom prst="rect">
              <a:avLst/>
            </a:prstGeom>
          </p:spPr>
        </p:pic>
        <p:pic>
          <p:nvPicPr>
            <p:cNvPr id="64" name="Content Placeholder 42">
              <a:extLst>
                <a:ext uri="{FF2B5EF4-FFF2-40B4-BE49-F238E27FC236}">
                  <a16:creationId xmlns:a16="http://schemas.microsoft.com/office/drawing/2014/main" id="{52ACE502-D78E-A543-8E51-BEC3A783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0632" y="2436410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Content Placeholder 42">
              <a:extLst>
                <a:ext uri="{FF2B5EF4-FFF2-40B4-BE49-F238E27FC236}">
                  <a16:creationId xmlns:a16="http://schemas.microsoft.com/office/drawing/2014/main" id="{95708B33-EB4B-2644-9473-2B89E0CE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5972" y="2434657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361DF54-7CCA-C646-A423-9357739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3795" y="5263023"/>
              <a:ext cx="456707" cy="427906"/>
            </a:xfrm>
            <a:prstGeom prst="rect">
              <a:avLst/>
            </a:prstGeom>
          </p:spPr>
        </p:pic>
        <p:pic>
          <p:nvPicPr>
            <p:cNvPr id="67" name="Content Placeholder 42">
              <a:extLst>
                <a:ext uri="{FF2B5EF4-FFF2-40B4-BE49-F238E27FC236}">
                  <a16:creationId xmlns:a16="http://schemas.microsoft.com/office/drawing/2014/main" id="{1FF34B95-2558-144B-B29D-166F7F78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20268" y="498765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09B8A68-4C30-7C48-9ACA-0090C7ED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130" y="5263992"/>
              <a:ext cx="456707" cy="427906"/>
            </a:xfrm>
            <a:prstGeom prst="rect">
              <a:avLst/>
            </a:prstGeom>
          </p:spPr>
        </p:pic>
        <p:pic>
          <p:nvPicPr>
            <p:cNvPr id="69" name="Content Placeholder 42">
              <a:extLst>
                <a:ext uri="{FF2B5EF4-FFF2-40B4-BE49-F238E27FC236}">
                  <a16:creationId xmlns:a16="http://schemas.microsoft.com/office/drawing/2014/main" id="{72428C3B-31A9-434C-B202-1BA7883F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64302" y="498668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8FA2BAC4-E2C8-EA42-A808-43559B37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2850" y="4476696"/>
              <a:ext cx="456707" cy="427906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6BC32B3-173B-1947-BA27-CF7DBCA07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6410" y="4476696"/>
              <a:ext cx="456707" cy="42790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CF697FE-0F5F-0147-AB8F-5778C304F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616" y="5257800"/>
              <a:ext cx="456707" cy="427906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9358156-CE70-954E-9040-DD4BDEB3B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5606" y="5257800"/>
              <a:ext cx="456707" cy="427906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B35540D0-6D47-A549-B598-C8750D47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9787" y="4476696"/>
              <a:ext cx="456707" cy="427906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1C5686ED-19FA-534C-A4CC-FABB8E43D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983" y="5257800"/>
              <a:ext cx="456707" cy="42790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FA9BEA-3761-4F43-BE3A-C591C9BE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3107" y="4487728"/>
              <a:ext cx="432317" cy="42790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7D78B41-C93F-B043-B076-13623D786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0551" y="3604428"/>
              <a:ext cx="432317" cy="42790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:r>
                  <a:rPr lang="en-US" sz="8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5"/>
                <a:stretch>
                  <a:fillRect l="-2273" t="-2841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  <a:blipFill>
                <a:blip r:embed="rId6"/>
                <a:stretch>
                  <a:fillRect l="-1974" r="-3947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54E2B6F8-63C2-8648-BE21-12A825C892F9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8DA6D1-3A27-6C46-AFF9-EE3FB91D56D6}"/>
              </a:ext>
            </a:extLst>
          </p:cNvPr>
          <p:cNvSpPr/>
          <p:nvPr/>
        </p:nvSpPr>
        <p:spPr>
          <a:xfrm>
            <a:off x="634832" y="2248567"/>
            <a:ext cx="6075351" cy="905456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D4A49C-FE9E-9A4E-A359-D7A0FCF04F50}"/>
              </a:ext>
            </a:extLst>
          </p:cNvPr>
          <p:cNvSpPr/>
          <p:nvPr/>
        </p:nvSpPr>
        <p:spPr>
          <a:xfrm>
            <a:off x="4273487" y="3154022"/>
            <a:ext cx="2451351" cy="1754977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AB894BB-E392-5446-95C6-5330255B8581}"/>
              </a:ext>
            </a:extLst>
          </p:cNvPr>
          <p:cNvSpPr/>
          <p:nvPr/>
        </p:nvSpPr>
        <p:spPr>
          <a:xfrm>
            <a:off x="642159" y="4913553"/>
            <a:ext cx="6075351" cy="905456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34832" y="2248566"/>
            <a:ext cx="6075351" cy="3567844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5FDC78E-5C75-3861-D288-BA74F5A1FA34}"/>
                  </a:ext>
                </a:extLst>
              </p14:cNvPr>
              <p14:cNvContentPartPr/>
              <p14:nvPr/>
            </p14:nvContentPartPr>
            <p14:xfrm>
              <a:off x="506160" y="1598400"/>
              <a:ext cx="11458800" cy="4861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5FDC78E-5C75-3861-D288-BA74F5A1FA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6800" y="1589040"/>
                <a:ext cx="11477520" cy="48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58709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56565" y="2190231"/>
            <a:ext cx="6694261" cy="4399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  <a:blipFill>
                <a:blip r:embed="rId3"/>
                <a:stretch>
                  <a:fillRect l="-1322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B0CFE82-BD6C-71FF-DB84-EF72AA05E378}"/>
                  </a:ext>
                </a:extLst>
              </p14:cNvPr>
              <p14:cNvContentPartPr/>
              <p14:nvPr/>
            </p14:nvContentPartPr>
            <p14:xfrm>
              <a:off x="684720" y="2320200"/>
              <a:ext cx="6809040" cy="3703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B0CFE82-BD6C-71FF-DB84-EF72AA05E3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5360" y="2310840"/>
                <a:ext cx="6827760" cy="37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0F68101-E69B-24B3-1864-7FE1A2CC943E}"/>
                  </a:ext>
                </a:extLst>
              </p14:cNvPr>
              <p14:cNvContentPartPr/>
              <p14:nvPr/>
            </p14:nvContentPartPr>
            <p14:xfrm>
              <a:off x="523800" y="1504080"/>
              <a:ext cx="6904800" cy="5268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0F68101-E69B-24B3-1864-7FE1A2CC94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4440" y="1494720"/>
                <a:ext cx="6923520" cy="528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871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56565" y="2190231"/>
            <a:ext cx="6694261" cy="4399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  <a:blipFill>
                <a:blip r:embed="rId3"/>
                <a:stretch>
                  <a:fillRect l="-1322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4D43AAF-306C-26DF-2DDF-4E8869F58433}"/>
                  </a:ext>
                </a:extLst>
              </p14:cNvPr>
              <p14:cNvContentPartPr/>
              <p14:nvPr/>
            </p14:nvContentPartPr>
            <p14:xfrm>
              <a:off x="684720" y="2320200"/>
              <a:ext cx="6809040" cy="3703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4D43AAF-306C-26DF-2DDF-4E8869F584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5360" y="2310840"/>
                <a:ext cx="6827760" cy="372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B018545-E3D0-9036-334E-CDFAC0410271}"/>
                  </a:ext>
                </a:extLst>
              </p14:cNvPr>
              <p14:cNvContentPartPr/>
              <p14:nvPr/>
            </p14:nvContentPartPr>
            <p14:xfrm>
              <a:off x="1542960" y="2034360"/>
              <a:ext cx="5302080" cy="40291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B018545-E3D0-9036-334E-CDFAC041027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33600" y="2025000"/>
                <a:ext cx="5320800" cy="404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366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93E2-FB21-45B6-63D2-E6FDDE48B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9907-E534-1272-4777-8C803EFF3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12ACF-B717-E633-830D-E5BB85AE6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1F07EAC-B444-EE2E-6522-03BE8596CE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E6DF7422-47B8-F92D-D072-688A7AA7ED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E6DF7422-47B8-F92D-D072-688A7AA7E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  <a:blipFill>
                <a:blip r:embed="rId3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55229591-08DC-CDB5-81D1-9BE0D5886149}"/>
              </a:ext>
            </a:extLst>
          </p:cNvPr>
          <p:cNvGrpSpPr/>
          <p:nvPr/>
        </p:nvGrpSpPr>
        <p:grpSpPr>
          <a:xfrm>
            <a:off x="4361194" y="4588181"/>
            <a:ext cx="3179058" cy="2040250"/>
            <a:chOff x="656565" y="2190231"/>
            <a:chExt cx="6837195" cy="439988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3A99F2-9F88-7ADF-3BE3-A759E3C21757}"/>
                </a:ext>
              </a:extLst>
            </p:cNvPr>
            <p:cNvSpPr/>
            <p:nvPr/>
          </p:nvSpPr>
          <p:spPr>
            <a:xfrm>
              <a:off x="656565" y="2190231"/>
              <a:ext cx="6694261" cy="4399882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21F986C-29AF-CA28-A77C-31FE1850E3AA}"/>
                    </a:ext>
                  </a:extLst>
                </p14:cNvPr>
                <p14:cNvContentPartPr/>
                <p14:nvPr/>
              </p14:nvContentPartPr>
              <p14:xfrm>
                <a:off x="684720" y="2320200"/>
                <a:ext cx="6809040" cy="3703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21F986C-29AF-CA28-A77C-31FE1850E3A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64591" y="2300018"/>
                  <a:ext cx="6849298" cy="3743683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0816F0B-67DF-424A-D11B-1A7F1E0BEADC}"/>
              </a:ext>
            </a:extLst>
          </p:cNvPr>
          <p:cNvGrpSpPr/>
          <p:nvPr/>
        </p:nvGrpSpPr>
        <p:grpSpPr>
          <a:xfrm>
            <a:off x="4361194" y="2410075"/>
            <a:ext cx="3179058" cy="2040250"/>
            <a:chOff x="656565" y="2190231"/>
            <a:chExt cx="6837195" cy="439988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6B58DD-7D2F-66C0-B9AF-77472785E9D0}"/>
                </a:ext>
              </a:extLst>
            </p:cNvPr>
            <p:cNvSpPr/>
            <p:nvPr/>
          </p:nvSpPr>
          <p:spPr>
            <a:xfrm>
              <a:off x="656565" y="2190231"/>
              <a:ext cx="6694261" cy="4399882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606F230-0318-1184-AF69-41F12CA18C98}"/>
                    </a:ext>
                  </a:extLst>
                </p14:cNvPr>
                <p14:cNvContentPartPr/>
                <p14:nvPr/>
              </p14:nvContentPartPr>
              <p14:xfrm>
                <a:off x="684720" y="2320200"/>
                <a:ext cx="6809040" cy="3703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606F230-0318-1184-AF69-41F12CA18C9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64591" y="2300018"/>
                  <a:ext cx="6849298" cy="3743683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70C8D6A-3177-5DED-EC4A-DBC3DFBF6664}"/>
                  </a:ext>
                </a:extLst>
              </p14:cNvPr>
              <p14:cNvContentPartPr/>
              <p14:nvPr/>
            </p14:nvContentPartPr>
            <p14:xfrm>
              <a:off x="288000" y="1046880"/>
              <a:ext cx="10753920" cy="5510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70C8D6A-3177-5DED-EC4A-DBC3DFBF66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8640" y="1037520"/>
                <a:ext cx="10772640" cy="552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8685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</p:spPr>
            <p:txBody>
              <a:bodyPr/>
              <a:lstStyle/>
              <a:p>
                <a:r>
                  <a:rPr lang="en-US" dirty="0"/>
                  <a:t>Which of the following probability tables sum to one?</a:t>
                </a:r>
              </a:p>
              <a:p>
                <a:r>
                  <a:rPr lang="en-US" dirty="0"/>
                  <a:t>Select all that apply.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457200" indent="-457200"/>
                <a:endParaRPr lang="en-US" sz="3600" dirty="0"/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  <a:blipFill>
                <a:blip r:embed="rId2"/>
                <a:stretch>
                  <a:fillRect l="-1486" t="-20000" b="-7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5264EF7-83CE-9389-130A-836594150E8C}"/>
                  </a:ext>
                </a:extLst>
              </p14:cNvPr>
              <p14:cNvContentPartPr/>
              <p14:nvPr/>
            </p14:nvContentPartPr>
            <p14:xfrm>
              <a:off x="195840" y="136440"/>
              <a:ext cx="11738160" cy="6379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5264EF7-83CE-9389-130A-836594150E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6480" y="127080"/>
                <a:ext cx="11756880" cy="639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5100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</p:spPr>
            <p:txBody>
              <a:bodyPr/>
              <a:lstStyle/>
              <a:p>
                <a:r>
                  <a:rPr lang="en-US" dirty="0"/>
                  <a:t>Which of the following probability tables sum to one?</a:t>
                </a:r>
              </a:p>
              <a:p>
                <a:r>
                  <a:rPr lang="en-US" dirty="0"/>
                  <a:t>Select all that apply.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457200" indent="-457200"/>
                <a:endParaRPr lang="en-US" sz="3600" dirty="0"/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  <a:blipFill>
                <a:blip r:embed="rId2"/>
                <a:stretch>
                  <a:fillRect l="-1486" t="-20000" b="-7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23CF4E0-C6D8-4B09-B93D-9EB3A53805FE}"/>
              </a:ext>
            </a:extLst>
          </p:cNvPr>
          <p:cNvSpPr/>
          <p:nvPr/>
        </p:nvSpPr>
        <p:spPr>
          <a:xfrm>
            <a:off x="342900" y="2645229"/>
            <a:ext cx="3477986" cy="48702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05CAFB-E836-49F9-97A8-8F14BAE2D3AD}"/>
              </a:ext>
            </a:extLst>
          </p:cNvPr>
          <p:cNvSpPr/>
          <p:nvPr/>
        </p:nvSpPr>
        <p:spPr>
          <a:xfrm>
            <a:off x="342900" y="3665764"/>
            <a:ext cx="3477986" cy="166551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65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735F-DA66-4B89-8341-70BA2CB3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How many valid equations can we compose using: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=,  ×,  ÷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	First one: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A) 2</a:t>
                </a:r>
              </a:p>
              <a:p>
                <a:pPr marL="0" indent="0">
                  <a:buNone/>
                </a:pPr>
                <a:r>
                  <a:rPr lang="en-US" dirty="0"/>
                  <a:t>B) 4</a:t>
                </a:r>
              </a:p>
              <a:p>
                <a:pPr marL="0" indent="0">
                  <a:buNone/>
                </a:pPr>
                <a:r>
                  <a:rPr lang="en-US" dirty="0"/>
                  <a:t>C) 7</a:t>
                </a:r>
              </a:p>
              <a:p>
                <a:pPr marL="0" indent="0">
                  <a:buNone/>
                </a:pPr>
                <a:r>
                  <a:rPr lang="en-US" dirty="0"/>
                  <a:t>D) &gt;7</a:t>
                </a:r>
              </a:p>
              <a:p>
                <a:r>
                  <a:rPr lang="en-US" dirty="0"/>
                  <a:t>E) Other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  <a:blipFill>
                <a:blip r:embed="rId2"/>
                <a:stretch>
                  <a:fillRect l="-1116" t="-2139" b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F4A863E-D800-4E19-B1AB-B5643EB3D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6" r="31103"/>
          <a:stretch/>
        </p:blipFill>
        <p:spPr>
          <a:xfrm>
            <a:off x="9372600" y="4380835"/>
            <a:ext cx="2895600" cy="24771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/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At most one use per probability term</a:t>
                </a:r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e.g. Not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  <a:blipFill>
                <a:blip r:embed="rId4"/>
                <a:stretch>
                  <a:fillRect l="-3210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/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Must be different</a:t>
                </a:r>
              </a:p>
              <a:p>
                <a:pPr marL="0" indent="0">
                  <a:buNone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e.g. Cannot also use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blipFill>
                <a:blip r:embed="rId5"/>
                <a:stretch>
                  <a:fillRect l="-3067" t="-2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7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735F-DA66-4B89-8341-70BA2CB3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How many valid equations can we compose using: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=,  ×,  ÷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	First one: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A) 2</a:t>
                </a:r>
              </a:p>
              <a:p>
                <a:pPr marL="0" indent="0">
                  <a:buNone/>
                </a:pPr>
                <a:r>
                  <a:rPr lang="en-US" dirty="0"/>
                  <a:t>B) 4</a:t>
                </a:r>
              </a:p>
              <a:p>
                <a:pPr marL="0" indent="0">
                  <a:buNone/>
                </a:pPr>
                <a:r>
                  <a:rPr lang="en-US" dirty="0"/>
                  <a:t>C) 7</a:t>
                </a:r>
              </a:p>
              <a:p>
                <a:pPr marL="0" indent="0">
                  <a:buNone/>
                </a:pPr>
                <a:r>
                  <a:rPr lang="en-US" dirty="0"/>
                  <a:t>D) &gt;7</a:t>
                </a:r>
              </a:p>
              <a:p>
                <a:r>
                  <a:rPr lang="en-US" dirty="0"/>
                  <a:t>E) Other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  <a:blipFill>
                <a:blip r:embed="rId2"/>
                <a:stretch>
                  <a:fillRect l="-1116" t="-2139" b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F4A863E-D800-4E19-B1AB-B5643EB3D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6" r="31103"/>
          <a:stretch/>
        </p:blipFill>
        <p:spPr>
          <a:xfrm>
            <a:off x="9372600" y="4380835"/>
            <a:ext cx="2895600" cy="24771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/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At most one use per probability term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e.g. Not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  <a:blipFill>
                <a:blip r:embed="rId4"/>
                <a:stretch>
                  <a:fillRect l="-3210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/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Must be different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e.g. Cannot also use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)/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 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blipFill>
                <a:blip r:embed="rId5"/>
                <a:stretch>
                  <a:fillRect l="-3067" t="-2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C6613F3-A5C0-42FB-91D8-5D8B639FC62B}"/>
                  </a:ext>
                </a:extLst>
              </p14:cNvPr>
              <p14:cNvContentPartPr/>
              <p14:nvPr/>
            </p14:nvContentPartPr>
            <p14:xfrm>
              <a:off x="2692080" y="95400"/>
              <a:ext cx="9451440" cy="6622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C6613F3-A5C0-42FB-91D8-5D8B639FC62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2720" y="86040"/>
                <a:ext cx="11810160" cy="664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8BB18DF-3ADE-4438-87EA-18DE1565F7EC}"/>
              </a:ext>
            </a:extLst>
          </p:cNvPr>
          <p:cNvGrpSpPr/>
          <p:nvPr/>
        </p:nvGrpSpPr>
        <p:grpSpPr>
          <a:xfrm>
            <a:off x="11763149" y="56728"/>
            <a:ext cx="382320" cy="296280"/>
            <a:chOff x="11763149" y="56728"/>
            <a:chExt cx="382320" cy="2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FB4DD5A-31BA-45E7-A73B-67565574C1DD}"/>
                    </a:ext>
                  </a:extLst>
                </p14:cNvPr>
                <p14:cNvContentPartPr/>
                <p14:nvPr/>
              </p14:nvContentPartPr>
              <p14:xfrm>
                <a:off x="11847389" y="208648"/>
                <a:ext cx="55800" cy="89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FB4DD5A-31BA-45E7-A73B-67565574C1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838749" y="200008"/>
                  <a:ext cx="73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A6254F7-31E7-4111-840A-81B2220D602E}"/>
                    </a:ext>
                  </a:extLst>
                </p14:cNvPr>
                <p14:cNvContentPartPr/>
                <p14:nvPr/>
              </p14:nvContentPartPr>
              <p14:xfrm>
                <a:off x="11858189" y="219088"/>
                <a:ext cx="41760" cy="63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A6254F7-31E7-4111-840A-81B2220D60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849189" y="210088"/>
                  <a:ext cx="594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F06277E-007B-41E3-AEA4-2832CF2AFF1C}"/>
                    </a:ext>
                  </a:extLst>
                </p14:cNvPr>
                <p14:cNvContentPartPr/>
                <p14:nvPr/>
              </p14:nvContentPartPr>
              <p14:xfrm>
                <a:off x="11966549" y="130528"/>
                <a:ext cx="59760" cy="142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F06277E-007B-41E3-AEA4-2832CF2AFF1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957909" y="121528"/>
                  <a:ext cx="774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15D756E-9B1D-4514-BC99-C2835D1EC549}"/>
                    </a:ext>
                  </a:extLst>
                </p14:cNvPr>
                <p14:cNvContentPartPr/>
                <p14:nvPr/>
              </p14:nvContentPartPr>
              <p14:xfrm>
                <a:off x="12037829" y="56728"/>
                <a:ext cx="107640" cy="198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15D756E-9B1D-4514-BC99-C2835D1EC54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028829" y="48088"/>
                  <a:ext cx="1252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DB79FA6-4C44-4FC0-95CE-6244F98960AA}"/>
                    </a:ext>
                  </a:extLst>
                </p14:cNvPr>
                <p14:cNvContentPartPr/>
                <p14:nvPr/>
              </p14:nvContentPartPr>
              <p14:xfrm>
                <a:off x="11763149" y="121168"/>
                <a:ext cx="70200" cy="231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DB79FA6-4C44-4FC0-95CE-6244F98960A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754149" y="112528"/>
                  <a:ext cx="8784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3DE158-76C0-414E-A6B5-9DAAD53E976C}"/>
              </a:ext>
            </a:extLst>
          </p:cNvPr>
          <p:cNvGrpSpPr/>
          <p:nvPr/>
        </p:nvGrpSpPr>
        <p:grpSpPr>
          <a:xfrm>
            <a:off x="11602229" y="1190728"/>
            <a:ext cx="293760" cy="285840"/>
            <a:chOff x="11602229" y="1190728"/>
            <a:chExt cx="293760" cy="28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906D5A2-4BFA-4F6E-8FBF-9B0A06BFEFB6}"/>
                    </a:ext>
                  </a:extLst>
                </p14:cNvPr>
                <p14:cNvContentPartPr/>
                <p14:nvPr/>
              </p14:nvContentPartPr>
              <p14:xfrm>
                <a:off x="11602229" y="1190728"/>
                <a:ext cx="80640" cy="285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906D5A2-4BFA-4F6E-8FBF-9B0A06BFEFB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593229" y="1182088"/>
                  <a:ext cx="982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36B413C-D581-4F90-9FF7-D5B835FFD6DE}"/>
                    </a:ext>
                  </a:extLst>
                </p14:cNvPr>
                <p14:cNvContentPartPr/>
                <p14:nvPr/>
              </p14:nvContentPartPr>
              <p14:xfrm>
                <a:off x="11703389" y="1320688"/>
                <a:ext cx="87480" cy="105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36B413C-D581-4F90-9FF7-D5B835FFD6D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694389" y="1311688"/>
                  <a:ext cx="105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005CC57-2D7E-4CEC-BEE3-EEFED0FA8A17}"/>
                    </a:ext>
                  </a:extLst>
                </p14:cNvPr>
                <p14:cNvContentPartPr/>
                <p14:nvPr/>
              </p14:nvContentPartPr>
              <p14:xfrm>
                <a:off x="11703749" y="1343368"/>
                <a:ext cx="53280" cy="69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005CC57-2D7E-4CEC-BEE3-EEFED0FA8A1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695109" y="1334728"/>
                  <a:ext cx="70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CEE3969-B835-44BE-9049-2315BC13FC2E}"/>
                    </a:ext>
                  </a:extLst>
                </p14:cNvPr>
                <p14:cNvContentPartPr/>
                <p14:nvPr/>
              </p14:nvContentPartPr>
              <p14:xfrm>
                <a:off x="11825789" y="1258048"/>
                <a:ext cx="70200" cy="143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CEE3969-B835-44BE-9049-2315BC13FC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17149" y="1249048"/>
                  <a:ext cx="87840" cy="16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8AA32F8-AB1E-4378-AB48-FCDEB64053DA}"/>
                  </a:ext>
                </a:extLst>
              </p14:cNvPr>
              <p14:cNvContentPartPr/>
              <p14:nvPr/>
            </p14:nvContentPartPr>
            <p14:xfrm>
              <a:off x="11921549" y="1184608"/>
              <a:ext cx="70560" cy="298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8AA32F8-AB1E-4378-AB48-FCDEB64053D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12549" y="1175608"/>
                <a:ext cx="88200" cy="31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848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13E-6144-4455-9AAC-6BA23A1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Tools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61BB-4089-4BB6-AB31-93AED7736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6832600" cy="472916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Our toolbox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Definition of conditional probability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Product Rule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Bayes’ theorem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Chain Rule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/>
              <p:nvPr/>
            </p:nvSpPr>
            <p:spPr>
              <a:xfrm>
                <a:off x="7653983" y="2206966"/>
                <a:ext cx="3010568" cy="1004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983" y="2206966"/>
                <a:ext cx="3010568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91028D-97C6-42C9-8117-638AD4AA36CA}"/>
                  </a:ext>
                </a:extLst>
              </p:cNvPr>
              <p:cNvSpPr/>
              <p:nvPr/>
            </p:nvSpPr>
            <p:spPr>
              <a:xfrm>
                <a:off x="7653983" y="3437164"/>
                <a:ext cx="378571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91028D-97C6-42C9-8117-638AD4AA36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983" y="3437164"/>
                <a:ext cx="378571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/>
              <p:nvPr/>
            </p:nvSpPr>
            <p:spPr>
              <a:xfrm>
                <a:off x="7730183" y="4275364"/>
                <a:ext cx="3751733" cy="1004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183" y="4275364"/>
                <a:ext cx="3751733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AE0551-1073-4B60-826E-B8C9BB346633}"/>
                  </a:ext>
                </a:extLst>
              </p:cNvPr>
              <p:cNvSpPr/>
              <p:nvPr/>
            </p:nvSpPr>
            <p:spPr>
              <a:xfrm>
                <a:off x="5036015" y="5373157"/>
                <a:ext cx="6749585" cy="1303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∣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AE0551-1073-4B60-826E-B8C9BB3466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015" y="5373157"/>
                <a:ext cx="6749585" cy="1303883"/>
              </a:xfrm>
              <a:prstGeom prst="rect">
                <a:avLst/>
              </a:prstGeom>
              <a:blipFill>
                <a:blip r:embed="rId5"/>
                <a:stretch>
                  <a:fillRect t="-100000" b="-15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05715DB-6F16-670C-D791-1E2D40F100CC}"/>
                  </a:ext>
                </a:extLst>
              </p14:cNvPr>
              <p14:cNvContentPartPr/>
              <p14:nvPr/>
            </p14:nvContentPartPr>
            <p14:xfrm>
              <a:off x="489240" y="3372480"/>
              <a:ext cx="10051200" cy="2529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05715DB-6F16-670C-D791-1E2D40F100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9880" y="3363120"/>
                <a:ext cx="10069920" cy="254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23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DF998B8-7A5F-43F7-83B4-B7F76425AB3B}"/>
              </a:ext>
            </a:extLst>
          </p:cNvPr>
          <p:cNvGrpSpPr/>
          <p:nvPr/>
        </p:nvGrpSpPr>
        <p:grpSpPr>
          <a:xfrm>
            <a:off x="6019800" y="2362200"/>
            <a:ext cx="5943593" cy="3427810"/>
            <a:chOff x="5867400" y="3123009"/>
            <a:chExt cx="5943593" cy="34278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382CA7-2474-44A2-ACCA-4BFA34DC019E}"/>
                </a:ext>
              </a:extLst>
            </p:cNvPr>
            <p:cNvSpPr/>
            <p:nvPr/>
          </p:nvSpPr>
          <p:spPr>
            <a:xfrm>
              <a:off x="5867400" y="3124200"/>
              <a:ext cx="5943593" cy="3426619"/>
            </a:xfrm>
            <a:prstGeom prst="rect">
              <a:avLst/>
            </a:prstGeom>
            <a:solidFill>
              <a:srgbClr val="E9AF6B"/>
            </a:solidFill>
            <a:ln w="127000">
              <a:solidFill>
                <a:srgbClr val="E096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EA6350-7926-4503-961D-EEC72A2CDB83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39624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D2245C-1CC9-4480-AD4E-6AEE7D8D6000}"/>
                </a:ext>
              </a:extLst>
            </p:cNvPr>
            <p:cNvCxnSpPr>
              <a:cxnSpLocks/>
              <a:stCxn id="4" idx="1"/>
              <a:endCxn id="4" idx="3"/>
            </p:cNvCxnSpPr>
            <p:nvPr/>
          </p:nvCxnSpPr>
          <p:spPr>
            <a:xfrm>
              <a:off x="5867400" y="483751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975A8B-0E87-444F-96CF-E09E060AB761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57150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F4B40D-8D17-4C5C-89DA-2C32D82A1349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876063-13F4-4FC2-AD84-8AB076D8629B}"/>
                </a:ext>
              </a:extLst>
            </p:cNvPr>
            <p:cNvCxnSpPr>
              <a:cxnSpLocks/>
            </p:cNvCxnSpPr>
            <p:nvPr/>
          </p:nvCxnSpPr>
          <p:spPr>
            <a:xfrm>
              <a:off x="82296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533BBF-3CC3-4A58-B7A7-58296E5005AB}"/>
                </a:ext>
              </a:extLst>
            </p:cNvPr>
            <p:cNvCxnSpPr>
              <a:cxnSpLocks/>
            </p:cNvCxnSpPr>
            <p:nvPr/>
          </p:nvCxnSpPr>
          <p:spPr>
            <a:xfrm>
              <a:off x="9448800" y="3124200"/>
              <a:ext cx="0" cy="3426619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8A223F5-66B8-4D1B-880E-8F7A9D74F717}"/>
                </a:ext>
              </a:extLst>
            </p:cNvPr>
            <p:cNvCxnSpPr>
              <a:cxnSpLocks/>
            </p:cNvCxnSpPr>
            <p:nvPr/>
          </p:nvCxnSpPr>
          <p:spPr>
            <a:xfrm>
              <a:off x="106680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AC4D63-B94C-4649-8548-69BD6C64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1E67CFBD-F9FD-4641-BB4E-8D6127D8D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70" y="3227989"/>
            <a:ext cx="432319" cy="420556"/>
          </a:xfr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4BBE7F-4BB0-496A-9556-B8F3F6750D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89" y="3614513"/>
            <a:ext cx="432317" cy="42790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C0CCC32-6E2B-4A07-B0BC-906443E1C152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p:pic>
        <p:nvPicPr>
          <p:cNvPr id="49" name="Content Placeholder 42">
            <a:extLst>
              <a:ext uri="{FF2B5EF4-FFF2-40B4-BE49-F238E27FC236}">
                <a16:creationId xmlns:a16="http://schemas.microsoft.com/office/drawing/2014/main" id="{FC5E3583-D10D-468B-A4B2-0F5C3DA9E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5797" y="410120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EA54876-616F-41AB-81BF-07C33BC392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16" y="4487728"/>
            <a:ext cx="432317" cy="4279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32B4E92-DD39-4478-A294-EF739FB8A7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29" y="4481919"/>
            <a:ext cx="456707" cy="427906"/>
          </a:xfrm>
          <a:prstGeom prst="rect">
            <a:avLst/>
          </a:prstGeom>
        </p:spPr>
      </p:pic>
      <p:pic>
        <p:nvPicPr>
          <p:cNvPr id="52" name="Content Placeholder 42">
            <a:extLst>
              <a:ext uri="{FF2B5EF4-FFF2-40B4-BE49-F238E27FC236}">
                <a16:creationId xmlns:a16="http://schemas.microsoft.com/office/drawing/2014/main" id="{1D05830E-AC46-40E3-AC75-20D764CAF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4825" y="41021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CFD0794-74F0-4DF6-BB34-70E510E2A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44" y="4488697"/>
            <a:ext cx="432317" cy="4279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BFAD7C0-F565-4741-8087-203A3C7EC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057" y="4482888"/>
            <a:ext cx="456707" cy="427906"/>
          </a:xfrm>
          <a:prstGeom prst="rect">
            <a:avLst/>
          </a:prstGeom>
        </p:spPr>
      </p:pic>
      <p:pic>
        <p:nvPicPr>
          <p:cNvPr id="55" name="Content Placeholder 42">
            <a:extLst>
              <a:ext uri="{FF2B5EF4-FFF2-40B4-BE49-F238E27FC236}">
                <a16:creationId xmlns:a16="http://schemas.microsoft.com/office/drawing/2014/main" id="{21B212E1-C503-4433-A3C0-86290DE60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2269" y="32188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3E79718-D330-4662-BCA2-036690C27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788" y="3605397"/>
            <a:ext cx="432317" cy="427907"/>
          </a:xfrm>
          <a:prstGeom prst="rect">
            <a:avLst/>
          </a:prstGeom>
        </p:spPr>
      </p:pic>
      <p:pic>
        <p:nvPicPr>
          <p:cNvPr id="58" name="Content Placeholder 42">
            <a:extLst>
              <a:ext uri="{FF2B5EF4-FFF2-40B4-BE49-F238E27FC236}">
                <a16:creationId xmlns:a16="http://schemas.microsoft.com/office/drawing/2014/main" id="{50EB3959-948B-4A0D-AD88-4C054014E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0632" y="2436410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Content Placeholder 42">
            <a:extLst>
              <a:ext uri="{FF2B5EF4-FFF2-40B4-BE49-F238E27FC236}">
                <a16:creationId xmlns:a16="http://schemas.microsoft.com/office/drawing/2014/main" id="{428CD638-06AD-4328-912E-72B10CF83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5972" y="2434657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1671611-14F5-4041-A6BA-5882C9FE9E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95" y="5263023"/>
            <a:ext cx="456707" cy="427906"/>
          </a:xfrm>
          <a:prstGeom prst="rect">
            <a:avLst/>
          </a:prstGeom>
        </p:spPr>
      </p:pic>
      <p:pic>
        <p:nvPicPr>
          <p:cNvPr id="64" name="Content Placeholder 42">
            <a:extLst>
              <a:ext uri="{FF2B5EF4-FFF2-40B4-BE49-F238E27FC236}">
                <a16:creationId xmlns:a16="http://schemas.microsoft.com/office/drawing/2014/main" id="{C79014A1-22C1-4914-83ED-A0BA05AD2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268" y="498765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915FBF6-EBFF-434E-A3DA-DCFCDBC08E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130" y="5263992"/>
            <a:ext cx="456707" cy="427906"/>
          </a:xfrm>
          <a:prstGeom prst="rect">
            <a:avLst/>
          </a:prstGeom>
        </p:spPr>
      </p:pic>
      <p:pic>
        <p:nvPicPr>
          <p:cNvPr id="62" name="Content Placeholder 42">
            <a:extLst>
              <a:ext uri="{FF2B5EF4-FFF2-40B4-BE49-F238E27FC236}">
                <a16:creationId xmlns:a16="http://schemas.microsoft.com/office/drawing/2014/main" id="{2177B112-6067-4A0A-A94B-14C2471B3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4302" y="4986685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EAEE690-9321-4A7F-ABCF-75AB9567DB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50" y="4476696"/>
            <a:ext cx="456707" cy="42790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77383F6-66F2-4AC1-836C-600426C65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10" y="4476696"/>
            <a:ext cx="456707" cy="42790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E901E40-A135-422D-B99C-CBB9DF0287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616" y="5257800"/>
            <a:ext cx="456707" cy="42790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7035C7-1753-49B7-87BA-C282CB393B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606" y="5257800"/>
            <a:ext cx="456707" cy="42790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BBD4A31-5206-4F33-8491-E2954E0370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87" y="4476696"/>
            <a:ext cx="456707" cy="42790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D74F819-E8F4-41F3-A0A5-DFC38CE16E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983" y="5257800"/>
            <a:ext cx="456707" cy="427906"/>
          </a:xfrm>
          <a:prstGeom prst="rect">
            <a:avLst/>
          </a:prstGeom>
        </p:spPr>
      </p:pic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0B5F6B-9982-4EAC-82E4-D884BC929EB2}"/>
              </a:ext>
            </a:extLst>
          </p:cNvPr>
          <p:cNvSpPr txBox="1">
            <a:spLocks/>
          </p:cNvSpPr>
          <p:nvPr/>
        </p:nvSpPr>
        <p:spPr bwMode="auto">
          <a:xfrm>
            <a:off x="406399" y="1066800"/>
            <a:ext cx="11252189" cy="83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kern="0" dirty="0"/>
              <a:t>What is the probability of getting a slice with: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6DA53CED-3937-415B-BCD4-F5C91F6EF8EE}"/>
              </a:ext>
            </a:extLst>
          </p:cNvPr>
          <p:cNvSpPr txBox="1">
            <a:spLocks/>
          </p:cNvSpPr>
          <p:nvPr/>
        </p:nvSpPr>
        <p:spPr bwMode="auto">
          <a:xfrm>
            <a:off x="21075" y="1879599"/>
            <a:ext cx="5777595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4381" lvl="1" indent="-514350">
              <a:buAutoNum type="arabicParenR"/>
            </a:pPr>
            <a:r>
              <a:rPr lang="en-US" kern="0" dirty="0"/>
              <a:t>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 and 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Spinach, when asking for slice with no mushrooms</a:t>
            </a:r>
          </a:p>
          <a:p>
            <a:pPr marL="914381" lvl="1" indent="-514350"/>
            <a:r>
              <a:rPr lang="en-US" sz="2400" kern="0" dirty="0"/>
              <a:t>Mushrooms</a:t>
            </a:r>
          </a:p>
          <a:p>
            <a:pPr marL="914381" lvl="1" indent="-514350"/>
            <a:r>
              <a:rPr lang="en-US" sz="2400" kern="0" dirty="0"/>
              <a:t>Spinach</a:t>
            </a:r>
          </a:p>
          <a:p>
            <a:pPr marL="914381" lvl="1" indent="-514350"/>
            <a:r>
              <a:rPr lang="en-US" sz="2400" kern="0" dirty="0"/>
              <a:t>No spinach</a:t>
            </a:r>
          </a:p>
          <a:p>
            <a:pPr marL="914381" lvl="1" indent="-514350"/>
            <a:r>
              <a:rPr lang="en-US" sz="2400" kern="0" dirty="0"/>
              <a:t>No spinach and mushrooms</a:t>
            </a:r>
          </a:p>
          <a:p>
            <a:pPr marL="914381" lvl="1" indent="-514350"/>
            <a:r>
              <a:rPr lang="en-US" sz="2000" kern="0" dirty="0"/>
              <a:t>No spinach when asking for no mushrooms</a:t>
            </a:r>
          </a:p>
          <a:p>
            <a:pPr marL="914381" lvl="1" indent="-514350"/>
            <a:r>
              <a:rPr lang="en-US" sz="2000" kern="0" dirty="0"/>
              <a:t>No spinach when asking for mushrooms</a:t>
            </a:r>
          </a:p>
          <a:p>
            <a:pPr marL="914381" lvl="1" indent="-514350"/>
            <a:r>
              <a:rPr lang="en-US" sz="2000" kern="0" dirty="0"/>
              <a:t>Spinach when asking for mushrooms</a:t>
            </a:r>
          </a:p>
          <a:p>
            <a:pPr marL="914381" lvl="1" indent="-514350"/>
            <a:r>
              <a:rPr lang="en-US" sz="2000" kern="0" dirty="0"/>
              <a:t>No mushrooms and no spinach</a:t>
            </a:r>
          </a:p>
          <a:p>
            <a:pPr marL="914381" lvl="1" indent="-514350">
              <a:buAutoNum type="arabicParenR"/>
            </a:pPr>
            <a:endParaRPr lang="en-US" kern="0" dirty="0">
              <a:solidFill>
                <a:srgbClr val="7030A0"/>
              </a:solidFill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6407DFD-879C-466C-A289-14D87CABF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107" y="4487728"/>
            <a:ext cx="432317" cy="42790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EC2A839-AB88-4B14-B248-FCDC870C54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551" y="3604428"/>
            <a:ext cx="432317" cy="42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5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0CC4-CAA4-45AD-94F8-877F8D208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B79C2-5423-481C-A494-71FED692C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584199"/>
          </a:xfrm>
        </p:spPr>
        <p:txBody>
          <a:bodyPr/>
          <a:lstStyle/>
          <a:p>
            <a:r>
              <a:rPr lang="en-US" dirty="0"/>
              <a:t>You can answer all of these questions: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2E64A3E-843C-4FCC-936E-FA664ABDAA0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7200" y="1981200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2E64A3E-843C-4FCC-936E-FA664ABDAA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6324968"/>
                  </p:ext>
                </p:extLst>
              </p:nvPr>
            </p:nvGraphicFramePr>
            <p:xfrm>
              <a:off x="457200" y="1981200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99" r="-1478" b="-20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100000" r="-168852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200000" r="-168852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7122933-959D-4FB2-9B7D-5F4BCE8DBE2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7200" y="4317999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7122933-959D-4FB2-9B7D-5F4BCE8DBE2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1443289"/>
                  </p:ext>
                </p:extLst>
              </p:nvPr>
            </p:nvGraphicFramePr>
            <p:xfrm>
              <a:off x="457200" y="4317999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99" r="-1478" b="-20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99206" r="-168852" b="-100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200800" r="-168852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2BBC1ED-A1F0-40E9-A2F3-157641EAA6C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36053" y="2759774"/>
              <a:ext cx="2667000" cy="3048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685800">
                      <a:extLst>
                        <a:ext uri="{9D8B030D-6E8A-4147-A177-3AD203B41FA5}">
                          <a16:colId xmlns:a16="http://schemas.microsoft.com/office/drawing/2014/main" val="2918841212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34183017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39148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2BBC1ED-A1F0-40E9-A2F3-157641EAA6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0480268"/>
                  </p:ext>
                </p:extLst>
              </p:nvPr>
            </p:nvGraphicFramePr>
            <p:xfrm>
              <a:off x="3536053" y="2759774"/>
              <a:ext cx="2667000" cy="3048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685800">
                      <a:extLst>
                        <a:ext uri="{9D8B030D-6E8A-4147-A177-3AD203B41FA5}">
                          <a16:colId xmlns:a16="http://schemas.microsoft.com/office/drawing/2014/main" val="2918841212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800" r="-289381" b="-3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800" r="-191964" b="-3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00000" r="-28938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100000" r="-19196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201600" r="-289381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201600" r="-191964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34183017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301600" r="-289381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301600" r="-191964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39148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F64219D-747D-4E58-B3F2-F611BED6A00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39001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F64219D-747D-4E58-B3F2-F611BED6A0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8652902"/>
                  </p:ext>
                </p:extLst>
              </p:nvPr>
            </p:nvGraphicFramePr>
            <p:xfrm>
              <a:off x="7239001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5"/>
                          <a:stretch>
                            <a:fillRect t="-1600" r="-137681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5"/>
                          <a:stretch>
                            <a:fillRect t="-101600" r="-137681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6650BFE-BCE3-46DB-B9A8-7EE80D9FBC02}"/>
                  </a:ext>
                </a:extLst>
              </p:cNvPr>
              <p:cNvSpPr/>
              <p:nvPr/>
            </p:nvSpPr>
            <p:spPr>
              <a:xfrm>
                <a:off x="7772400" y="1600200"/>
                <a:ext cx="172867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sz="3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6650BFE-BCE3-46DB-B9A8-7EE80D9FBC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1600200"/>
                <a:ext cx="172867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66F25B0A-12D7-4D67-8BB5-5F8E99D43D6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717296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66F25B0A-12D7-4D67-8BB5-5F8E99D43D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0568883"/>
                  </p:ext>
                </p:extLst>
              </p:nvPr>
            </p:nvGraphicFramePr>
            <p:xfrm>
              <a:off x="9717296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7"/>
                          <a:stretch>
                            <a:fillRect t="-1600" r="-137681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7"/>
                          <a:stretch>
                            <a:fillRect t="-101600" r="-137681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6F3B1D3-C1D1-4C69-9E85-E9B99E9AE070}"/>
                  </a:ext>
                </a:extLst>
              </p:cNvPr>
              <p:cNvSpPr/>
              <p:nvPr/>
            </p:nvSpPr>
            <p:spPr>
              <a:xfrm>
                <a:off x="10250695" y="1600200"/>
                <a:ext cx="176542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6F3B1D3-C1D1-4C69-9E85-E9B99E9AE0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0695" y="1600200"/>
                <a:ext cx="17654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E8E27FD2-3098-4EFA-9EA5-2F0B4CC16C2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75306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E8E27FD2-3098-4EFA-9EA5-2F0B4CC16C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2984435"/>
                  </p:ext>
                </p:extLst>
              </p:nvPr>
            </p:nvGraphicFramePr>
            <p:xfrm>
              <a:off x="7275306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9"/>
                          <a:stretch>
                            <a:fillRect t="-794" r="-137681" b="-100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9"/>
                          <a:stretch>
                            <a:fillRect t="-101600" r="-137681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75CAF35-FA28-4BE0-89D9-D5A41AB82FAD}"/>
                  </a:ext>
                </a:extLst>
              </p:cNvPr>
              <p:cNvSpPr/>
              <p:nvPr/>
            </p:nvSpPr>
            <p:spPr>
              <a:xfrm>
                <a:off x="7808705" y="4089728"/>
                <a:ext cx="17635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3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75CAF35-FA28-4BE0-89D9-D5A41AB82F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705" y="4089728"/>
                <a:ext cx="176356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26DA183A-37C5-4007-B899-D8F3B2EFEAF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753601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26DA183A-37C5-4007-B899-D8F3B2EFEAF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1005270"/>
                  </p:ext>
                </p:extLst>
              </p:nvPr>
            </p:nvGraphicFramePr>
            <p:xfrm>
              <a:off x="9753601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1"/>
                          <a:stretch>
                            <a:fillRect t="-794" r="-137681" b="-100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1"/>
                          <a:stretch>
                            <a:fillRect t="-101600" r="-137681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B7D8651-A51E-427F-B8E5-B38F0F14336F}"/>
                  </a:ext>
                </a:extLst>
              </p:cNvPr>
              <p:cNvSpPr/>
              <p:nvPr/>
            </p:nvSpPr>
            <p:spPr>
              <a:xfrm>
                <a:off x="10287000" y="4089728"/>
                <a:ext cx="17698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B7D8651-A51E-427F-B8E5-B38F0F143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0" y="4089728"/>
                <a:ext cx="176984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E4517D5-8380-4337-BD4C-2262DF69714F}"/>
                  </a:ext>
                </a:extLst>
              </p:cNvPr>
              <p:cNvSpPr/>
              <p:nvPr/>
            </p:nvSpPr>
            <p:spPr>
              <a:xfrm>
                <a:off x="4648201" y="2025935"/>
                <a:ext cx="162121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E4517D5-8380-4337-BD4C-2262DF6971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2025935"/>
                <a:ext cx="1621213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5FD4E0-7654-4BB5-BB91-FEF0398AC28F}"/>
                  </a:ext>
                </a:extLst>
              </p:cNvPr>
              <p:cNvSpPr/>
              <p:nvPr/>
            </p:nvSpPr>
            <p:spPr>
              <a:xfrm>
                <a:off x="1219200" y="2819400"/>
                <a:ext cx="12554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12/20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5FD4E0-7654-4BB5-BB91-FEF0398AC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819400"/>
                <a:ext cx="1255472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E65F490-3008-4098-A135-220E7B348E21}"/>
                  </a:ext>
                </a:extLst>
              </p:cNvPr>
              <p:cNvSpPr/>
              <p:nvPr/>
            </p:nvSpPr>
            <p:spPr>
              <a:xfrm>
                <a:off x="5046718" y="3657600"/>
                <a:ext cx="105670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6/20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E65F490-3008-4098-A135-220E7B348E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718" y="3657600"/>
                <a:ext cx="1056700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5409AAD-97D0-44EA-A1AA-304B811D1397}"/>
                  </a:ext>
                </a:extLst>
              </p:cNvPr>
              <p:cNvSpPr/>
              <p:nvPr/>
            </p:nvSpPr>
            <p:spPr>
              <a:xfrm>
                <a:off x="8153400" y="5656523"/>
                <a:ext cx="105670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/12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5409AAD-97D0-44EA-A1AA-304B811D13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5656523"/>
                <a:ext cx="1056700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6CB1C44-ABD5-ACE3-1F14-F3572081A8FD}"/>
                  </a:ext>
                </a:extLst>
              </p14:cNvPr>
              <p14:cNvContentPartPr/>
              <p14:nvPr/>
            </p14:nvContentPartPr>
            <p14:xfrm>
              <a:off x="4548240" y="1854360"/>
              <a:ext cx="1958040" cy="910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6CB1C44-ABD5-ACE3-1F14-F3572081A8F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538880" y="1845000"/>
                <a:ext cx="1976760" cy="92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70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489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F955189-705F-1F74-844B-E1125154AB70}"/>
                  </a:ext>
                </a:extLst>
              </p14:cNvPr>
              <p14:cNvContentPartPr/>
              <p14:nvPr/>
            </p14:nvContentPartPr>
            <p14:xfrm>
              <a:off x="297360" y="453960"/>
              <a:ext cx="11263680" cy="4518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F955189-705F-1F74-844B-E1125154AB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8000" y="444600"/>
                <a:ext cx="11282400" cy="45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14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 | winter)?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375E6FE-FDB8-B0CC-96F7-11059B0617B4}"/>
                  </a:ext>
                </a:extLst>
              </p14:cNvPr>
              <p14:cNvContentPartPr/>
              <p14:nvPr/>
            </p14:nvContentPartPr>
            <p14:xfrm>
              <a:off x="576000" y="1668960"/>
              <a:ext cx="11599560" cy="4955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375E6FE-FDB8-B0CC-96F7-11059B0617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6640" y="1659600"/>
                <a:ext cx="11618280" cy="497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5280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66018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(Using normalization trick)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BC7CA9-F0C5-CF08-E012-2221BDD58747}"/>
                  </a:ext>
                </a:extLst>
              </p14:cNvPr>
              <p14:cNvContentPartPr/>
              <p14:nvPr/>
            </p14:nvContentPartPr>
            <p14:xfrm>
              <a:off x="552600" y="1518120"/>
              <a:ext cx="11466000" cy="4663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BC7CA9-F0C5-CF08-E012-2221BDD5874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240" y="1508760"/>
                <a:ext cx="11484720" cy="468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276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13E-6144-4455-9AAC-6BA23A1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Probability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61BB-4089-4BB6-AB31-93AED7736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99" y="1397001"/>
            <a:ext cx="10785341" cy="4729164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/>
              <a:t>Marginalization (law of total probability) (summing out)</a:t>
            </a:r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/>
              <a:t>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/>
              <p:nvPr/>
            </p:nvSpPr>
            <p:spPr>
              <a:xfrm>
                <a:off x="4210831" y="2097061"/>
                <a:ext cx="41118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831" y="2097061"/>
                <a:ext cx="4111831" cy="1137876"/>
              </a:xfrm>
              <a:prstGeom prst="rect">
                <a:avLst/>
              </a:prstGeom>
              <a:blipFill>
                <a:blip r:embed="rId2"/>
                <a:stretch>
                  <a:fillRect t="-131111" b="-18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/>
              <p:nvPr/>
            </p:nvSpPr>
            <p:spPr>
              <a:xfrm>
                <a:off x="3397602" y="3435966"/>
                <a:ext cx="4622164" cy="2274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∝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  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den>
                    </m:f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602" y="3435966"/>
                <a:ext cx="4622164" cy="2274918"/>
              </a:xfrm>
              <a:prstGeom prst="rect">
                <a:avLst/>
              </a:prstGeom>
              <a:blipFill>
                <a:blip r:embed="rId3"/>
                <a:stretch>
                  <a:fillRect l="-274" b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B629A8C-B9AF-4278-BE42-58510F99A3D9}"/>
                  </a:ext>
                </a:extLst>
              </p:cNvPr>
              <p:cNvSpPr/>
              <p:nvPr/>
            </p:nvSpPr>
            <p:spPr>
              <a:xfrm>
                <a:off x="4784161" y="5571114"/>
                <a:ext cx="4622164" cy="1137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sub>
                        <m:sup/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B629A8C-B9AF-4278-BE42-58510F99A3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161" y="5571114"/>
                <a:ext cx="4622164" cy="1137876"/>
              </a:xfrm>
              <a:prstGeom prst="rect">
                <a:avLst/>
              </a:prstGeom>
              <a:blipFill>
                <a:blip r:embed="rId4"/>
                <a:stretch>
                  <a:fillRect t="-128571" b="-180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D0604A9-4D7B-ECF9-D2C4-49DD8E2CDD44}"/>
                  </a:ext>
                </a:extLst>
              </p14:cNvPr>
              <p14:cNvContentPartPr/>
              <p14:nvPr/>
            </p14:nvContentPartPr>
            <p14:xfrm>
              <a:off x="377640" y="3223800"/>
              <a:ext cx="8695440" cy="3216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D0604A9-4D7B-ECF9-D2C4-49DD8E2CDD4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8280" y="3214440"/>
                <a:ext cx="8714160" cy="323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8397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D795E9-350E-4B38-8166-BFA3D3F1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543901" cy="4830422"/>
          </a:xfrm>
        </p:spPr>
        <p:txBody>
          <a:bodyPr/>
          <a:lstStyle/>
          <a:p>
            <a:r>
              <a:rPr lang="en-US" dirty="0"/>
              <a:t>Joint distributions are the best!</a:t>
            </a: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lvl="2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005410"/>
              </p:ext>
            </p:extLst>
          </p:nvPr>
        </p:nvGraphicFramePr>
        <p:xfrm>
          <a:off x="3219726" y="2611911"/>
          <a:ext cx="1694892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3243538" y="1901787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3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  <a:blipFill>
                <a:blip r:embed="rId2"/>
                <a:stretch>
                  <a:fillRect l="-1230" t="-12919" r="-281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5244392" y="3384440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99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65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6829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r>
                  <a:rPr lang="en-US" dirty="0"/>
                  <a:t>Joint: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r>
                  <a:rPr lang="en-US" dirty="0"/>
                  <a:t>Query: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16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5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861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328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D795E9-350E-4B38-8166-BFA3D3F1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543901" cy="4830422"/>
          </a:xfrm>
        </p:spPr>
        <p:txBody>
          <a:bodyPr/>
          <a:lstStyle/>
          <a:p>
            <a:r>
              <a:rPr lang="en-US" dirty="0"/>
              <a:t>Joint distributions are the best!</a:t>
            </a:r>
          </a:p>
          <a:p>
            <a:endParaRPr lang="en-US" dirty="0"/>
          </a:p>
          <a:p>
            <a:r>
              <a:rPr lang="en-US" dirty="0"/>
              <a:t>Problems with joints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 aren’t given the joint table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Usually some set of conditional probability tables</a:t>
            </a:r>
          </a:p>
          <a:p>
            <a:pPr marL="917575" lvl="2" indent="-457200"/>
            <a:endParaRPr lang="en-US" sz="2800" dirty="0"/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pPr lvl="2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3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0D8978-D5BF-BD53-C54F-8E48501A2147}"/>
                  </a:ext>
                </a:extLst>
              </p14:cNvPr>
              <p14:cNvContentPartPr/>
              <p14:nvPr/>
            </p14:nvContentPartPr>
            <p14:xfrm>
              <a:off x="9293040" y="42840"/>
              <a:ext cx="2717640" cy="2040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0D8978-D5BF-BD53-C54F-8E48501A21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83680" y="33480"/>
                <a:ext cx="2736360" cy="205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225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FFB0A8-19F5-40B8-0057-1870DA7646CA}"/>
                  </a:ext>
                </a:extLst>
              </p14:cNvPr>
              <p14:cNvContentPartPr/>
              <p14:nvPr/>
            </p14:nvContentPartPr>
            <p14:xfrm>
              <a:off x="483840" y="3058560"/>
              <a:ext cx="7569360" cy="28616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FFB0A8-19F5-40B8-0057-1870DA7646C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4480" y="3049200"/>
                <a:ext cx="7588080" cy="288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3655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A101555-828B-43D3-A43D-7387F23193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Two tools to construct joint distribution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Product rule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8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Chain rule</a:t>
                </a: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 for ordering A, B, C</a:t>
                </a: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 for ordering A, C, B</a:t>
                </a: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 for ordering C, B, A</a:t>
                </a: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A101555-828B-43D3-A43D-7387F23193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94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BC3488-8CC0-60BF-82FE-77DFA81AF290}"/>
                  </a:ext>
                </a:extLst>
              </p14:cNvPr>
              <p14:cNvContentPartPr/>
              <p14:nvPr/>
            </p14:nvContentPartPr>
            <p14:xfrm>
              <a:off x="200880" y="1607760"/>
              <a:ext cx="9615960" cy="5216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BC3488-8CC0-60BF-82FE-77DFA81AF2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1520" y="1598400"/>
                <a:ext cx="9634680" cy="523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0097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259B5-4CF2-6B4E-25C4-9D8B93E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EE2AC86-2F6D-7BF1-DF57-275C5FA25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CAUTION: </a:t>
            </a:r>
            <a:r>
              <a:rPr lang="en-US" dirty="0" err="1"/>
              <a:t>Multipling</a:t>
            </a:r>
            <a:r>
              <a:rPr lang="en-US" dirty="0"/>
              <a:t> Probability Tables!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</p:spPr>
            <p:txBody>
              <a:bodyPr/>
              <a:lstStyle/>
              <a:p>
                <a:r>
                  <a:rPr lang="en-US" dirty="0"/>
                  <a:t>We're going to write things like this quite a bit: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Is this regular multiplication?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We have tables... is this matrix multiplication?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  <a:blipFill>
                <a:blip r:embed="rId2"/>
                <a:stretch>
                  <a:fillRect l="-1217" t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123813"/>
                  </p:ext>
                </p:extLst>
              </p:nvPr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123813"/>
                  </p:ext>
                </p:extLst>
              </p:nvPr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1319" r="-103297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0909" r="-6818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6160200"/>
                  </p:ext>
                </p:extLst>
              </p:nvPr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6160200"/>
                  </p:ext>
                </p:extLst>
              </p:nvPr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255" r="-1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4255" r="-6383" b="-105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666630"/>
                  </p:ext>
                </p:extLst>
              </p:nvPr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666630"/>
                  </p:ext>
                </p:extLst>
              </p:nvPr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r="-106383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0000" r="-6383" b="-2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98913" r="-2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201099" r="-206383" b="-6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/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/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/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/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4515238"/>
                  </p:ext>
                </p:extLst>
              </p:nvPr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4515238"/>
                  </p:ext>
                </p:extLst>
              </p:nvPr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83333" r="-105556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89773" r="-7955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96ADC7A-45DE-D9B6-3A4A-4B17B520643F}"/>
                  </a:ext>
                </a:extLst>
              </p14:cNvPr>
              <p14:cNvContentPartPr/>
              <p14:nvPr/>
            </p14:nvContentPartPr>
            <p14:xfrm>
              <a:off x="380520" y="3371760"/>
              <a:ext cx="9374760" cy="3189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96ADC7A-45DE-D9B6-3A4A-4B17B520643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1160" y="3362400"/>
                <a:ext cx="9393480" cy="320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24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63959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Binary random variables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D76F2A8-A48E-5790-E5E8-73A2BBC54D60}"/>
                  </a:ext>
                </a:extLst>
              </p14:cNvPr>
              <p14:cNvContentPartPr/>
              <p14:nvPr/>
            </p14:nvContentPartPr>
            <p14:xfrm>
              <a:off x="722160" y="3407040"/>
              <a:ext cx="7284240" cy="1035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D76F2A8-A48E-5790-E5E8-73A2BBC54D6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2800" y="3397680"/>
                <a:ext cx="7302960" cy="105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6719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 (unused)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803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52099" y="1064417"/>
                <a:ext cx="11379200" cy="5661235"/>
              </a:xfrm>
            </p:spPr>
            <p:txBody>
              <a:bodyPr/>
              <a:lstStyle/>
              <a:p>
                <a:pPr eaLnBrk="1" hangingPunct="1"/>
                <a:r>
                  <a:rPr lang="en-US" dirty="0">
                    <a:latin typeface="Calibri"/>
                    <a:cs typeface="Calibri"/>
                  </a:rPr>
                  <a:t>Variables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B:   Burglary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A:   Alarm goes off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M:  Mary calls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J:    John calls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E:   Earthquake!</a:t>
                </a:r>
              </a:p>
              <a:p>
                <a:pPr lvl="1" eaLnBrk="1" hangingPunct="1"/>
                <a:endParaRPr lang="en-US" dirty="0">
                  <a:latin typeface="Calibri"/>
                  <a:cs typeface="Calibri"/>
                </a:endParaRPr>
              </a:p>
              <a:p>
                <a:pPr lvl="1" eaLnBrk="1" hangingPunct="1"/>
                <a:endParaRPr lang="en-US" dirty="0">
                  <a:latin typeface="Calibri"/>
                  <a:cs typeface="Calibri"/>
                </a:endParaRPr>
              </a:p>
              <a:p>
                <a:pPr marL="0" lvl="1" indent="0" eaLnBrk="1" hangingPunct="1">
                  <a:buNone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  <a:latin typeface="Calibri"/>
                    <a:cs typeface="Calibri"/>
                  </a:rPr>
                  <a:t>How many different ways can we write the chain rule?</a:t>
                </a: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1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5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5 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𝑐h𝑜𝑜𝑠𝑒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 5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5!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sup>
                    </m:sSup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0680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064417"/>
                <a:ext cx="11379200" cy="5661235"/>
              </a:xfrm>
              <a:blipFill>
                <a:blip r:embed="rId2"/>
                <a:stretch>
                  <a:fillRect l="-1115" t="-2018" b="-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92" y="234043"/>
            <a:ext cx="5393213" cy="358684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C625377-4CE1-FE2C-4802-A30C0F96378C}"/>
                  </a:ext>
                </a:extLst>
              </p14:cNvPr>
              <p14:cNvContentPartPr/>
              <p14:nvPr/>
            </p14:nvContentPartPr>
            <p14:xfrm>
              <a:off x="240840" y="1230840"/>
              <a:ext cx="1531080" cy="50079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C625377-4CE1-FE2C-4802-A30C0F963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480" y="1221480"/>
                <a:ext cx="1549800" cy="502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242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90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082008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5DD8F-92EC-4CCD-AB58-94B13D178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Process to go from (specific) conditional probability tables to query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Construct the joint distribution</a:t>
            </a:r>
          </a:p>
          <a:p>
            <a:pPr marL="974725" lvl="2" indent="-514350">
              <a:buFont typeface="+mj-lt"/>
              <a:buAutoNum type="arabicPeriod"/>
            </a:pPr>
            <a:r>
              <a:rPr lang="en-US" sz="2800" dirty="0"/>
              <a:t>Product Rule or </a:t>
            </a:r>
            <a:r>
              <a:rPr lang="en-US" sz="2800" dirty="0">
                <a:solidFill>
                  <a:schemeClr val="tx1"/>
                </a:solidFill>
              </a:rPr>
              <a:t>Chain Rule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Answer query from joint</a:t>
            </a:r>
          </a:p>
          <a:p>
            <a:pPr marL="974725" lvl="2" indent="-514350"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Definition of conditional probability</a:t>
            </a:r>
          </a:p>
          <a:p>
            <a:pPr marL="974725" lvl="2" indent="-514350"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Law of total probability (marginalization, summing out)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12E0B5-C834-743B-3284-880430CF33F9}"/>
                  </a:ext>
                </a:extLst>
              </p14:cNvPr>
              <p14:cNvContentPartPr/>
              <p14:nvPr/>
            </p14:nvContentPartPr>
            <p14:xfrm>
              <a:off x="173880" y="2037960"/>
              <a:ext cx="1208520" cy="1173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12E0B5-C834-743B-3284-880430CF33F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520" y="2028600"/>
                <a:ext cx="1227240" cy="119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3920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082008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Example</a:t>
                </a:r>
              </a:p>
              <a:p>
                <a:r>
                  <a:rPr lang="en-US" dirty="0"/>
                  <a:t>Given: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en-US" dirty="0"/>
                  <a:t>	Query: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endParaRPr lang="en-US" sz="400" dirty="0">
                  <a:solidFill>
                    <a:schemeClr val="tx2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Construct the </a:t>
                </a:r>
                <a:r>
                  <a:rPr lang="en-US" dirty="0">
                    <a:solidFill>
                      <a:srgbClr val="00B050"/>
                    </a:solidFill>
                  </a:rPr>
                  <a:t>joint</a:t>
                </a:r>
                <a:r>
                  <a:rPr lang="en-US" dirty="0">
                    <a:solidFill>
                      <a:schemeClr val="tx1"/>
                    </a:solidFill>
                  </a:rPr>
                  <a:t> distribution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Product Rule or </a:t>
                </a:r>
                <a:r>
                  <a:rPr lang="en-US" sz="2800" dirty="0">
                    <a:solidFill>
                      <a:schemeClr val="tx1"/>
                    </a:solidFill>
                  </a:rPr>
                  <a:t>Chain Rule</a:t>
                </a:r>
              </a:p>
              <a:p>
                <a:pPr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6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Answer </a:t>
                </a:r>
                <a:r>
                  <a:rPr lang="en-US" dirty="0">
                    <a:solidFill>
                      <a:schemeClr val="tx2"/>
                    </a:solidFill>
                  </a:rPr>
                  <a:t>query</a:t>
                </a:r>
                <a:r>
                  <a:rPr lang="en-US" dirty="0">
                    <a:solidFill>
                      <a:schemeClr val="tx1"/>
                    </a:solidFill>
                  </a:rPr>
                  <a:t> from </a:t>
                </a:r>
                <a:r>
                  <a:rPr lang="en-US" dirty="0">
                    <a:solidFill>
                      <a:srgbClr val="00B050"/>
                    </a:solidFill>
                  </a:rPr>
                  <a:t>joint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rabicPeriod" startAt="2"/>
                </a:pPr>
                <a:r>
                  <a:rPr lang="en-US" sz="2800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 lvl="2" indent="0">
                  <a:buNone/>
                </a:pPr>
                <a:endParaRPr lang="en-US" sz="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  <m:sup/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6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74086E7-67DF-1896-831D-D531807F2D14}"/>
                  </a:ext>
                </a:extLst>
              </p14:cNvPr>
              <p14:cNvContentPartPr/>
              <p14:nvPr/>
            </p14:nvContentPartPr>
            <p14:xfrm>
              <a:off x="299520" y="2275560"/>
              <a:ext cx="1081440" cy="4318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74086E7-67DF-1896-831D-D531807F2D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160" y="2266200"/>
                <a:ext cx="1100160" cy="433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704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19608</TotalTime>
  <Words>2000</Words>
  <Application>Microsoft Office PowerPoint</Application>
  <PresentationFormat>Widescreen</PresentationFormat>
  <Paragraphs>629</Paragraphs>
  <Slides>39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Cambria Math</vt:lpstr>
      <vt:lpstr>Wingdings</vt:lpstr>
      <vt:lpstr>Office Theme</vt:lpstr>
      <vt:lpstr>1_Office Theme</vt:lpstr>
      <vt:lpstr>Wrap-up RL</vt:lpstr>
      <vt:lpstr>Midterm 2</vt:lpstr>
      <vt:lpstr>AI: Representation and Problem Solving </vt:lpstr>
      <vt:lpstr>Omega Pizzeria!</vt:lpstr>
      <vt:lpstr>Probability Notation</vt:lpstr>
      <vt:lpstr>Probability Notation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Poll 1</vt:lpstr>
      <vt:lpstr>Poll 1</vt:lpstr>
      <vt:lpstr>Poll 2</vt:lpstr>
      <vt:lpstr>Poll 2</vt:lpstr>
      <vt:lpstr>Probability Tools Summary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Additional Probability Tools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Build Joint Distribution Using Chain Rule</vt:lpstr>
      <vt:lpstr>Build Joint Distribution Using Chain Rule</vt:lpstr>
      <vt:lpstr>CAUTION: Multipling Probability Tables!</vt:lpstr>
      <vt:lpstr>Build Joint Distribution Using Chain Rule</vt:lpstr>
      <vt:lpstr>Poll 2 (unused)</vt:lpstr>
      <vt:lpstr>Build Joint Distribution Using Chain Rule</vt:lpstr>
      <vt:lpstr>Answer Any Query from Condition Probability Tables</vt:lpstr>
      <vt:lpstr>Answer Any Query from Condition Probability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1099</cp:revision>
  <cp:lastPrinted>2018-11-27T13:42:27Z</cp:lastPrinted>
  <dcterms:created xsi:type="dcterms:W3CDTF">2018-10-11T11:39:27Z</dcterms:created>
  <dcterms:modified xsi:type="dcterms:W3CDTF">2025-10-30T15:16:42Z</dcterms:modified>
</cp:coreProperties>
</file>