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ink/ink4.xml" ContentType="application/inkml+xml"/>
  <Override PartName="/ppt/ink/ink5.xml" ContentType="application/inkml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ink/ink20.xml" ContentType="application/inkml+xml"/>
  <Override PartName="/ppt/notesSlides/notesSlide3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ink/ink25.xml" ContentType="application/inkml+xml"/>
  <Override PartName="/ppt/ink/ink26.xml" ContentType="application/inkml+xml"/>
  <Override PartName="/ppt/notesSlides/notesSlide4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ink/ink29.xml" ContentType="application/inkml+xml"/>
  <Override PartName="/ppt/notesSlides/notesSlide5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ink/ink37.xml" ContentType="application/inkml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7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8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5"/>
  </p:notesMasterIdLst>
  <p:sldIdLst>
    <p:sldId id="663" r:id="rId2"/>
    <p:sldId id="1036" r:id="rId3"/>
    <p:sldId id="2291" r:id="rId4"/>
    <p:sldId id="2295" r:id="rId5"/>
    <p:sldId id="2296" r:id="rId6"/>
    <p:sldId id="1018" r:id="rId7"/>
    <p:sldId id="766" r:id="rId8"/>
    <p:sldId id="982" r:id="rId9"/>
    <p:sldId id="990" r:id="rId10"/>
    <p:sldId id="984" r:id="rId11"/>
    <p:sldId id="991" r:id="rId12"/>
    <p:sldId id="848" r:id="rId13"/>
    <p:sldId id="768" r:id="rId14"/>
    <p:sldId id="980" r:id="rId15"/>
    <p:sldId id="2297" r:id="rId16"/>
    <p:sldId id="770" r:id="rId17"/>
    <p:sldId id="795" r:id="rId18"/>
    <p:sldId id="2294" r:id="rId19"/>
    <p:sldId id="822" r:id="rId20"/>
    <p:sldId id="796" r:id="rId21"/>
    <p:sldId id="797" r:id="rId22"/>
    <p:sldId id="823" r:id="rId23"/>
    <p:sldId id="798" r:id="rId24"/>
    <p:sldId id="825" r:id="rId25"/>
    <p:sldId id="2287" r:id="rId26"/>
    <p:sldId id="800" r:id="rId27"/>
    <p:sldId id="810" r:id="rId28"/>
    <p:sldId id="993" r:id="rId29"/>
    <p:sldId id="775" r:id="rId30"/>
    <p:sldId id="827" r:id="rId31"/>
    <p:sldId id="828" r:id="rId32"/>
    <p:sldId id="829" r:id="rId33"/>
    <p:sldId id="830" r:id="rId34"/>
    <p:sldId id="777" r:id="rId35"/>
    <p:sldId id="778" r:id="rId36"/>
    <p:sldId id="844" r:id="rId37"/>
    <p:sldId id="995" r:id="rId38"/>
    <p:sldId id="996" r:id="rId39"/>
    <p:sldId id="994" r:id="rId40"/>
    <p:sldId id="779" r:id="rId41"/>
    <p:sldId id="780" r:id="rId42"/>
    <p:sldId id="831" r:id="rId43"/>
    <p:sldId id="807" r:id="rId44"/>
    <p:sldId id="782" r:id="rId45"/>
    <p:sldId id="783" r:id="rId46"/>
    <p:sldId id="784" r:id="rId47"/>
    <p:sldId id="983" r:id="rId48"/>
    <p:sldId id="1023" r:id="rId49"/>
    <p:sldId id="1024" r:id="rId50"/>
    <p:sldId id="2283" r:id="rId51"/>
    <p:sldId id="2284" r:id="rId52"/>
    <p:sldId id="2285" r:id="rId53"/>
    <p:sldId id="2286" r:id="rId54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56"/>
    </p:embeddedFont>
    <p:embeddedFont>
      <p:font typeface="Cambria Math" panose="02040503050406030204" pitchFamily="18" charset="0"/>
      <p:regular r:id="rId57"/>
    </p:embeddedFont>
    <p:embeddedFont>
      <p:font typeface="Helvetica" panose="020B060402020202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3D"/>
    <a:srgbClr val="0000FF"/>
    <a:srgbClr val="00A44A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699" autoAdjust="0"/>
    <p:restoredTop sz="96317" autoAdjust="0"/>
  </p:normalViewPr>
  <p:slideViewPr>
    <p:cSldViewPr snapToGrid="0">
      <p:cViewPr varScale="1">
        <p:scale>
          <a:sx n="65" d="100"/>
          <a:sy n="65" d="100"/>
        </p:scale>
        <p:origin x="57" y="5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5:11.4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9478 2848 35935 0,'3'-6'3200'0,"-1"2"-2560"0,-1 1-512 0,-1 3-128 15,0 3-736-15,0-3-160 0,0 0-48 0,-2 0 0 0,-2 2 944 0,-3 2 0 0,-4 3 0 16,-4 2 128-16,-3 0-128 0,-3 1 0 0,-1 0 0 16,-4-1 0-1,-3 4-480-15,-4-5-112 0,-2 2-32 0,-6 0 0 0,-1-1 400 0,-3-5 80 0,-2-2 16 0,-2-1 0 16,-3-2 960-16,-4-1 192 0,0-2 32 0,-5-2 16 15,-6 0 368-15,-7-1 80 16,-5 1 16-16,-3 0 0 0,2 0-832 0,-8 2-144 0,-4 4-48 0,-4 0 0 16,2-2-512-16,-4 4 0 15,-4 4-160-15,-2 5 160 0,3 4-144 0,-2-1 144 0,-1 3 0 0,1-1 0 16,5 0-192-16,6 0 64 0,4-1 128 0,9-5-208 16,13-2 208-16,1 0-144 0,-3-2 144 0,0 1-128 0,2-4 128 15,3 0 0-15,4 0 0 0,2-3 0 16,4 0 0-16,2 3 0 0,3 1 0 0,6-2 0 0,6 2 0 0,0 0 0 15,-1-1 0-15,0 6 128 0,1-3-128 0,4 4 0 16,2-1 0-16,2 0 0 0,2 4 0 0,2-1 0 16,2 2 0-16,1-2 0 0,4 4 0 0,1-1 0 15,1 2 0-15,0 2 0 0,2 2 0 0,4 1 0 16,0 1 0-16,2-1 0 0,2 1 0 0,1-2 0 31,1 2 0-31,1-1 0 0,2 10 176 0,0 5-48 0,1 8 0 0,3 3 0 16,0 7-128-16,1 2 0 0,-1 6 0 0,3 4 0 15,0 0 0-15,-1 2 0 0,-1 0 128 0,1 11-128 0,-1 1 0 0,-1 0 0 0,-2-4 0 16,-2-2 0-16,-1-4 0 0,-2 0 0 0,-2 1 0 0,-2-3 0 31,0-6 0-31,-3-6 0 0,1-3 0 0,0-3 0 16,-1 0 0-16,-1-1 0 0,1 0 0 0,-1-2 0 16,-1-1 0-16,1 0 192 0,-1-1-192 0,0-2 192 15,2-3 0-15,-1-1 0 0,1-4 0 0,0 4 0 16,1 1-192-16,-1 6 192 0,0 1-192 0,2 6 192 15,-2 0-192-15,-3 3 0 0,1-3 0 0,-3 2 0 16,0-2 0-16,0-7 0 0,3-2 0 0,0-11 0 0,1-3 0 16,1-2 0-16,1-7 0 0,3-5 0 0,2-4 128 0,3-5 112 15,2-4 16-15,2-1 0 0,3-3 432 0,1 0 80 16,3 0 32-16,1 0 0 0,4 0-416 0,1 3-96 16,6 3-16-16,4 4 0 0,2 5-272 0,4 5 0 15,4 5 128-15,1-1-128 0,0 2 0 0,5 3 128 16,2 2-128-16,3 2 0 0,0 2 0 0,-1-4 0 15,-4-7 0-15,3-1 0 0,3-4 0 0,3-2 0 16,-1-5 0-16,5-2 0 0,3-2 0 0,2-5 208 16,3-3-16-16,-1-3 0 0,0-3 288 0,-3 3 48 15,1-2 16-15,-2 0 0 0,0 2-352 0,-1-1-192 0,0 4 192 16,-2 2-192-16,-1 3 0 0,-4 2 0 0,1 5 0 0,-1 1 0 16,-2 3 0-16,-1 2 0 0,0 2 0 0,-3 1 0 31,0 1-704-31,-2 2-64 0,-2 3 0 0,-1 5-20656 0</inkml:trace>
  <inkml:trace contextRef="#ctx0" brushRef="#br0" timeOffset="2544.55">29164 3786 43311 0,'3'0'3840'0,"-1"0"-3072"0,-1 3-608 0,0-3-160 16,1 1-704-16,-2 1-160 0,2 0-32 0,1 3-16 0,0 2 912 0,0 4 384 15,1 0-32-15,-2 4 0 0,1 1-352 0,-1 3 0 16,0 6 0-16,1 0 0 0,1 4 0 0,-1 3 0 16,1 5 0-16,-1 5 0 0,-1 5 0 0,-1 8 0 15,-1 6 0-15,-1 3 0 0,-1-4 0 16,-3 3 0-16,-2-6 0 0,0-3 0 15,-2-4 0-15,-2-2 0 0,1-3 0 0,-1-5 0 0,1-4 0 16,2-2 0-16,-1-2 0 0,2-6 0 0,0-5 0 0,1-5 0 0,1-4 0 16,-1-5-12208-16,1-4-2448 0</inkml:trace>
  <inkml:trace contextRef="#ctx0" brushRef="#br0" timeOffset="3018.61">29012 3632 6447 0,'6'-16'576'0,"-1"3"-576"0,1 0 0 0,2 4 0 0,-2 5 7792 0,1-1 1440 15,3 2 304-15,8-5 48 0,10-7-7536 0,12-4-1488 16,10-6-304-16,6 0-64 0,0 3 64 0,-5 6 32 16,0 2 0-16,-4 6 0 0,-2 1-288 0,-5 7 0 15,-2 7 128-15,-5 1-128 16,0 2 0-16,-4 6 0 0,-3 3 0 0,-3 3 0 0,-1 0 0 0,-2 3 0 15,-2 3 0-15,-4 1 0 0,0 4 0 0,-4 2-304 16,-4 2 64-16,-1 5 16 0,-4 4 224 0,-3 2 0 16,-2-1-160-16,-2-5 160 0,-3-1 0 15,-2-3 0-15,0-3 0 0,-1-4 0 0,1-7 0 0,-4 2 0 0,-1-3 0 0,-3-1 0 16,-1-4 0-16,-2-1 0 0,-3-3 0 0,-2 0 0 16,0-2-240-16,-3-2 32 0,-1-4 0 0,0 1 0 31,0-5-1200-31,1-1-224 0,-1-2-48 0,1-4-16 15,1-2 784-15,2 1 144 0,1-1 48 0,4 1 0 0,5 2 1120 0,3 4 240 0,4 0 32 0,4 4 16 16,4-1 656-16,2 2 144 0,2 1 32 0,5 2 0 16,5 1-848-16,4 1-160 0,6 2-48 0,4 2 0 0,5-2 160 15,6 4 16-15,6 3 16 0,5-1 0 0,3 5-144 16,1-1-48-16,0 3 0 0,1 3 0 0,-2 2-336 0,-3 1-128 16,-5-3 0-16,-4 1 0 0,-3-1 176 0,-3 4-176 15,-3 3 192-15,-3-3-192 0,-6 3 0 0,-5-1 0 31,-4-3 0-31,-3 1 0 0,-4-3 0 0,-4-1 0 0,-2 1-240 0,-3-7-13456 16,0-6-2704-16</inkml:trace>
  <inkml:trace contextRef="#ctx0" brushRef="#br0" timeOffset="4008.29">29525 5657 32255 0,'0'1'2864'0,"0"2"-2288"0,1-3-576 0,-1 2 0 16,2 2 800-16,-2-1 48 0,1 2 16 0,0 3 0 0,-1 7 448 0,1 1 96 15,1 6 0-15,-2 1 16 0,0 5-1056 0,0-2-224 16,1 5-144-16,-1-1 192 0,1 3-192 0,-1 2 0 16,3 3 0-16,-2 3 0 0,2 3 128 0,0 1 0 15,1-1 0-15,-1 3 0 0,1-2-128 0,1-1 0 16,0 1 0-16,1-2 0 0,-1-4 0 0,-1 1 0 16,-2-1 128-16,-1-2-128 15,-1-4-384-15,-2-2-96 0,-2 0-32 0,-2-3 0 16,-1-2-2240-16,-2-1-464 0</inkml:trace>
  <inkml:trace contextRef="#ctx0" brushRef="#br0" timeOffset="4266.57">28893 5856 42383 0,'-2'-2'1872'0,"1"-2"400"0,1 4-1824 0,0-2-448 0,2 2 0 0,0 0 0 0,3-3 192 16,2 2-64-16,4-3-128 0,5-1 192 15,6-1 416-15,5-1 80 0,3-3 16 0,2 1 0 16,3-1-208-16,2-2-48 0,4 0 0 0,4-5 0 16,6 3-208-16,5-2-48 0,4-1-16 0,5 4 0 0,0 1 16 0,6-3 16 15,3 1 0-15,1 2 0 0,-1-1-208 0,1 5-128 16,1 0 128-16,1 2-208 0,2 0-160 0,-3 0-16 15,-1 0-16-15,-5 2-20512 0</inkml:trace>
  <inkml:trace contextRef="#ctx0" brushRef="#br0" timeOffset="10369.75">15289 8752 13823 0,'-8'4'1216'0,"2"-4"-960"0,-1 3-256 0,1-2 0 0,1-1 2560 0,1-1 448 16,-1 1 112-16,-5 0 16 0,-4 0-1728 0,-4 0-352 15,-3-3-64-15,1 1-16 0,3 0-976 16,2-1-416-16,3-3 32 0,-1-3 0 16,2-1-832-16,2 0-176 0,0 1-16 0,-1 1-16 15,-3 0 144-15,0-1 48 0,-1 2 0 0,-1 2 0 0,-2 4 1568 0,-3-1 320 0,-3 2 64 0,-3 0 16 16,5 2 1312-16,-7 1 272 0,-2 0 48 0,-8 1 16 15,-2 2-768-15,-7-3-144 0,-3 0-48 0,-1 1 0 16,6 1-992-16,-5 0-208 0,-4 0-32 0,-3-1-16 16,-1-2-176-16,-3-2 0 0,1 0 0 0,-3-2 0 15,3 2 0-15,2 0 0 0,4 0 0 0,-2-3 0 0,-1 2 0 16,-1-2 0-16,-1 0 0 0,-1 0 0 0,0 3 0 16,0 3 0-16,1 0 144 0,-5 4-16 0,-4-4 128 0,0 2 48 15,1-1 0-15,-1 2 0 0,0 4-304 0,1-4 0 16,7 2 0-16,-2-2 0 0,-1 0 0 0,0-1 0 15,1 2 128-15,-1-3-128 0,2 1 0 0,2-5 0 16,2 1 0-16,1-1-144 0,1 0 144 0,3 0 0 16,0 0 0-16,-1-1 0 0,-3 2 0 0,-1-2 0 15,0-1 0-15,3-2 0 0,-1 4 0 0,-3 0 0 16,-4-3 0-16,1 2 0 0,-2 2 0 0,-2 2 0 16,1-3 0-16,1 1 0 0,5 2 0 0,-4-3 0 15,0 0 0-15,-1 0 0 0,-1 6 0 0,-1-4 0 16,1 2 0-16,0-4 128 0,2 0-128 0,0 2 0 0,4 2 0 15,-1-1 0-15,-1-6 0 0,0 3 0 0,-2 0 0 16,4 0-128-16,5 0 128 0,-2 0 0 0,1 0 0 16,1-2 0-16,-1 0 0 0,3 2 0 0,2 4 0 0,1-4 0 15,0 3 0-15,3-3 0 0,3 0 0 0,-1 0 0 16,1 3 416-16,0 1 64 0,0-1 16 0,1 0 0 16,0 3-144-16,3-2-32 0,0-1 0 0,0-1 0 15,4-2-320-15,0-2 0 0,2 2 0 0,3-4 0 16,1 1-272-16,0 1-80 0,1 1-16 0,-3-4-16528 15</inkml:trace>
  <inkml:trace contextRef="#ctx0" brushRef="#br0" timeOffset="13990.01">7788 8927 34095 0,'-3'-8'3024'0,"1"2"-2416"0,-1 4-480 0,1-1-128 0,-1 2 144 0,0-4 16 16,-3-1 0-16,-7-4 0 31,-4 0-1440-31,-7-3-272 0,-4 0-64 0,-4 2-16 0,-4 4 1168 0,-1 0 224 16,-3 4 48-16,-1 3 16 0,-1 0 176 0,-3 6-128 15,-1 1 128-15,-4 3-128 0,-3 1 128 0,-2 3 0 16,-5 1 0-16,-2-4 0 0,1 1 1216 0,-5-1 160 15,-2-1 32-15,-1 0 16 0,0 3-272 0,1-4-64 0,6 0-16 16,0-4 0-16,0 0-528 0,-1-1-96 0,2-4-32 16,1 2 0-16,3-4 96 0,1 2 32 0,2-3 0 15,2 3 0-15,9-1-320 0,-4 1-64 0,-3-2-16 16,0 0 0-16,0 6-144 0,2 0 0 0,8-1 0 0,-3 2 0 16,-3 2 0-16,2-3 0 0,3 1 0 15,4-3 0-15,7 0 0 0,0 1 0 0,1-3 0 0,3 0 0 16,7 0 0-16,1 0 192 0,0 1-64 0,1-1 0 15,2 2-128-15,3-2 192 0,0 3-192 0,2-3 192 16,2 4-192-16,2-2 192 0,0-1-192 0,2 3 192 16,2-2-192-16,0 1 0 0,1 3 0 0,0-2 0 0,0 4 0 15,-1 0 0-15,2 2 0 0,-1 5 0 0,1-2 0 0,0 8 0 16,0 1 0-16,0 3 0 0,1 1 0 0,-1 3 0 16,2-1 0-16,-1-3 0 0,0-2 0 0,0 2 0 15,1 1 0-15,-1 2 0 0,-1 1 0 0,0 2 0 16,0 3 0-16,-1-3 0 0,1-7 0 0,-2 3 0 15,1 8 0-15,-1 4 0 0,-3 11 0 0,-1 0 0 16,-3 4 0-16,-1-4 0 0,-2 1 0 16,1-7 0-16,-1-5 0 0,0-1 0 0,-2 3 0 0,1-3 0 15,3-3 0-15,1-4 0 0,2-6 0 0,2-6 0 0,1-5 0 16,2-2 128-16,1-1 16 0,1-3 0 0,0 1 0 0,0-6 0 16,1 1-144-16,0 1 0 0,1-1 0 0,1-2 0 15,1 2 144-15,1-1 0 0,0 4 0 0,-1-4 0 16,4 2-144-16,-2 3 0 0,3 0 0 0,1-1 0 15,0 2 0-15,1-2 0 16,2 0 0-16,2-2 0 0,1 1 0 0,1-1 0 0,2 0-160 0,3-1 160 16,4-2 0-16,3 0 0 0,3 0 0 0,1-2 0 15,3-4 0-15,0 2 0 0,1-2 0 0,-1 2 0 16,1-2 128-16,0-2-128 0,-1 0 144 0,2-1-144 0,2 4 160 16,2-4-160-16,1 7 160 0,3-3-160 0,0 3 0 0,3 3 0 15,1 0 0-15,0 1 0 0,3-3 0 0,2 4 0 16,-1-4 0-16,1 4 0 0,2 1 0 0,3-1 0 15,3 4 0-15,2-3 0 0,-1 0 0 0,0-3-128 16,-1-2 128-16,0 1 0 0,3 0 0 0,-2 0 0 16,-1 1 0-16,6-3 0 0,6 0 0 0,1-7 0 15,2 4 0-15,1-4 0 0,3 1 0 0,0 0 0 16,0 0 0-16,0 0 0 0,-4-4 0 0,2 4 0 16,4 1 144-16,-2 1-144 0,1 0 224 0,-3 1-32 0,3-4-16 15,-3 1 0-15,5 0-16 0,0 2 0 0,1 2 0 16,0-4 0-16,-5-1-160 0,2 1 0 0,1 0 0 15,0-1 0-15,0-6 0 0,-1 1 0 0,1-4 0 0,-2-3 0 16,-4 3 0-16,2-5 0 0,1 1 0 0,-7 4 0 16,-6 2 0-16,-1-3 192 0,2 4-192 0,-2-3 192 15,-2 1-48-15,-2 1 0 16,-1 2 0-16,-3 0 0 0,0 3 0 0,-3 2 0 0,1 2 0 16,-1 1 0-16,0 6-144 0,-3 2 160 15,-1 2-160-15,-4 0 160 0,-5 1-160 0,-3 0 0 0,-2-1 0 0,4 3 0 16,8 0 0-16,2 0 0 0,1 1 0 0,-5-4 0 0,-2 1-256 0,-3-4 32 15,-1-3 0-15,-1 0 0 16,-2-3 224-16,1-1 0 0,-3-1-160 0,1 1 160 0,0-2 0 16,-5 2 0-16,-5 2 0 0,3-2 0 0,3 2 0 0,-1 1 288 15,-1 4-48-15,-3-2-16 0,-3 4 0 0,-2-1 0 16,0 0 0-16,-1 1 0 0,2-2-224 0,-1 1 128 16,-3 0-128-16,1-2 0 15,3 1-272-15,1-3-160 0,3 0-16 0,1-3-16 0,2 0 192 16,0-4 32-16,-1 4 16 0,0-6 0 0,0-1 224 0,0 0 128 15,0-2 0-15,-2-3-128 16,2 2 560-16,-7-4 0 0,-3 5 0 0,0-4 0 0,-1-3 64 0,-2-2 16 0,-2 2 0 0,-2-6 0 16,-3 1-96-16,-5-4-16 0,-1 0 0 0,-5-6 0 15,-2 2-224-15,-6-5-48 16,-2-3-16-16,-3-3 0 16,2 5-240-16,-3-1 0 15,-1 0 0-15,0-1-160 0,-1-1 160 0,1 1-208 0,2 5 80 0,3-2 128 16,0 1-192-16,0 1 192 0,3 3-160 0,-1-1 160 0,3 3-192 0,2 8 192 0,-2 0-208 0,1-1 80 15,0 5 128-15,1 2-160 0,-1 3 160 0,0 5-160 16,-1 2 160-16,-1 2-208 0,-1 0 80 0,-2 2 128 16,0 2-384-16,-2 0 32 0,0 2 16 0,-3-2 0 15,0 4-160-15,-1-2-16 0,-3 0-16 16,2 0 0-16,3 2 272 0,-2-2 48 0,-1 4 16 0,-3-2 0 0,-2 0 192 16,0 1 0-1,-1-4 192-15,-3 2-192 0,-1-1 128 0,2-2-128 0,6 1 0 0,1 2 0 0,-3-2 0 0,-7 1 0 16,-6 2 0-16,-7 1-144 0,-1-1 144 0,0-2 0 15,4 2 0-15,5-2 0 0,5-2 0 0,-5 4 0 16,-7-4 0-16,-5 3 128 0,1-2-128 0,-2-2 0 16,-3-2-128-16,-4 3 128 0,4-2 0 0,-2 0 0 15,5 0 0 1,-6-1 0-16,-6 2 0 0,-6-5 0 0,-3 1 0 0,1-1 128 0,3 1-128 0,0-1 0 0,2-3 0 16,-3 0 0-16,-4 2 0 0,-3-3 0 0,-4 4 0 15,4 1 0-15,10 1 0 0,-8 1 0 0,-6-4 0 0,-5 1 0 16,0 3 0-16,1-1 0 0,1 3 0 0,2 1 0 31,2-2 0-31,-4 0 192 0,-1 2-32 0,-3 2-16 0,-3 0 48 0,0 0 0 0,1 1 0 16,-2-2 0-16,-3 1-192 0,-1 2 0 0,-2 1 0 0,4-1 128 15,7-4-128-15,-4-4 0 0,-2 4 0 0,-3-3 0 32,-3 6 0-32,0-8 0 0,-4-2-144 0,1 0 144 15,4 4-192-15,-6-4 32 0,-4-1 0 0,-4-2 0 16,5-2-800-16,-6-2-144 15,-5 2-48-15,-8-7-18704 0</inkml:trace>
  <inkml:trace contextRef="#ctx0" brushRef="#br0" timeOffset="24428.68">31141 3132 13823 0,'-12'9'1216'0,"2"-3"-960"0,1 1-256 0,3 0 0 0,3-5 1888 0,1 2 336 0,0 2 64 0,-3 1 16 16,-4 8-640-16,-3 5-128 0,-3 5-32 0,-1 3 0 15,0 1 160-15,-3-1 48 0,2-3 0 0,-2 3 0 16,1-2-1232-16,-1 3-240 0,2 2-48 0,-2 1-16 15,0 0-176-15,-2 2 0 0,-2 5 0 0,-3 0 0 32,0 3-144-32,-2 2 144 0,1 1 0 0,-2 1 0 15,1 5 0-15,0 0 0 0,-1 3 0 0,1 3 0 16,0 3 384-16,1 6 176 0,5 1 32 0,1-2 16 16,5-4 128-16,3-2 32 0,4 2 0 0,1-4 0 0,3 3-336 15,4-3-64-15,1 3-16 0,2-4 0 0,3 1-352 16,2-2 0-16,0-2 0 0,3-1 0 0,2 0 0 0,3-1 0 15,2-3 0-15,3-6 0 0,1-3 0 0,3-4 0 16,0-3 0-16,2-6-128 16,3-1-736-16,1-7-144 0,0-2-16 0,3-2-15744 15</inkml:trace>
  <inkml:trace contextRef="#ctx0" brushRef="#br0" timeOffset="25109.64">31349 4089 34095 0,'-1'1'3024'0,"0"-1"-2416"0,-1 3-480 0,1-3-128 0,1 0 544 0,0 0 96 16,1 0 0-16,-1 0 16 0,0 0-336 0,-1 0-64 0,-1 2 0 16,2-2-16-16,0 0-112 0,-23 0 0 0,10 4-128 15,-5 0 192-15,-1 2-192 0,-6 3 0 0,-2 1 0 0,-5 2-160 16,-3 2 160-16,-2 4-128 0,-1 4 128 0,0-1-128 15,5 2 128-15,1-4 0 0,5 0 0 0,3 0 0 16,4-3 0-16,7-4 0 0,3 2 0 0,3-6 0 0,3-2 0 16,3-1 0-16,3 0 0 0,2-1 0 15,2-4 192-15,4 2 0 0,2-2 16 0,3 0 0 0,2-2 128 0,4 2 32 16,3-2 0-16,2 0 0 0,0 2-160 0,1 0-16 16,3 0-16-16,-2 4 0 0,1-2-176 0,-2 5 0 15,-1 3 0-15,-3-1 0 0,-2 4-160 0,-2 3 160 16,-4 2 0-16,-5 1-144 0,-3 1-32 0,-5 2 0 15,0-2 0-15,-5 1 0 0,-1-1 176 0,0 1 0 16,-3-2 0-16,0 2 128 16,-1 2-128-16,0-3 0 0,0 1 0 0,0-2 0 15,-1 4 0-15,2-5 0 0,-1 2 0 0,2-2 0 16,0 1 0-16,0 0 0 0,0-3 0 0,-2 0 0 0,2-3 0 0,0 0 0 0,0-1-176 16,-1-3 176-1,1-2-960-15,0-1-80 0,0 0-32 0,0-2-15168 0</inkml:trace>
  <inkml:trace contextRef="#ctx0" brushRef="#br0" timeOffset="25916.1">32311 4150 26719 0,'5'-4'2368'0,"-1"-1"-1888"0,-2 4-480 0,-2 1 0 16,0 1 1216-16,-1-1 128 0,1 0 48 0,0-1 0 0,0 1 272 0,-4 0 64 16,-2 4 16-16,6-4 0 0,-23 8-1072 0,5 2-224 15,-2 0-32-15,-3 5-16 0,-3 2-400 0,-1 4 0 16,-3 3 0-16,-1 1 0 0,2 0 0 0,0 3 0 15,2-4 0-15,2 5 128 0,0-3-128 0,2 2 0 16,2 1 0-16,1-1 0 0,5-2 0 0,2-1 0 16,3-3 0-16,2-3-176 0,5-1 176 0,1-2 0 0,5-3 0 15,1-2 0-15,3 0-336 0,3-5 16 0,4 0 0 16,2-2 0 0,2-4-192-16,6-2-48 0,2-1 0 0,3-2 0 0,5-4 256 0,-2 0 48 0,1-1 16 0,1-3 0 15,-1 1 240-15,-2-3 0 0,-1-1 0 0,-4 0 160 16,-3 0 0-16,-3-4 0 0,-2 2 0 0,-3-4 0 15,-1 3 16-15,-3-4 0 0,-1-1 0 0,-1-5 0 16,-3 3-176-16,0-2 0 0,-1-1 0 0,-3 2 0 16,0 1 0-16,-2 4-144 0,-2 2 144 0,-1 5-160 15,-2 3-16-15,0 5 0 0,-1 4 0 0,-1 6 0 0,2-2 176 16,0 5 0-16,2 3 0 0,0 3-128 0,2 5 688 0,0 7 144 16,0 4 16-16,1 4 16 0,1 3-32 0,0 0-16 15,0 1 0-15,3-2 0 0,0 1-368 0,1-3-80 16,1-1-16-16,1 0 0 0,2-3-96 0,0-2-128 15,0-1 176-15,1-3-176 0,-1 0 0 0,0 1 0 16,-1-5 0-16,0 2 0 16,-2-4-784-16,-1 0-224 0,0-1-32 0,0-5-16 0</inkml:trace>
  <inkml:trace contextRef="#ctx0" brushRef="#br0" timeOffset="26391.33">33292 4308 38703 0,'8'-16'1712'0,"-1"4"352"0,0 2-1648 0,-2 4-416 0,-3 2 0 0,1 4 0 15,-2-3 0-15,3 0 0 0,1-3 0 0,-2-1 0 0,0-1 0 16,-4 2 128-16,-4 2-128 0,-6 4 128 0,-4 0-128 15,-4 2 0-15,-1 4 0 0,-1 1 0 0,-1 3-128 0,-1-3 128 16,-1 4 0-16,-1 3 0 16,1-2 0-16,-1 0 208 0,3 1-16 0,-1-3-16 0,5-3 256 0,1 2 48 15,3-3 16-15,3 0 0 16,2 0-272-16,2 0-48 0,1-2-16 0,3 0 0 16,2-2-160-16,1 2 0 0,1-1 0 0,3 0 0 0,2 0 128 0,0 0-128 15,3 0 0-15,1-2 128 0,1 2-304 0,2-1-64 16,2 2-16-16,1-2 0 0,2 2 112 0,-1 0 16 0,0 2 0 0,-1 0 0 31,2 0-416-15,-2 4-80-16,0 0-16 0,-1 2 0 0,-2 3 256 0,0 1 32 15,-2 3 16-15,-1 1 0 0,-2-2 336 0,-3 2 0 0,0 2 0 16,0 3 0-16,-2 1 0 0,0 1 0 0,1 2 0 0,-1-1 0 16,-1 4 0-16,-1-3 0 0,-2 2 0 0,-4-5 0 15,0-2-672-15,-2-4-64 0,-3-1-16 0,0-3 0 0,0-1 240 0,-2 1 64 0,-1-4 0 16,2 2 0-16,-1-5 448 0,1 4 0 0,1-5 176 0,-1-1-48 15,1-2-944-15,0 0-176 16</inkml:trace>
  <inkml:trace contextRef="#ctx0" brushRef="#br0" timeOffset="26722.65">33316 3673 22111 0,'-13'2'1968'0,"5"4"-1584"0,2-1-384 0,2 4 0 16,4-1 3024-16,2-1 528 0,0 3 96 0,1 6 32 15,0 6-3024-15,2 6-656 0,3 4 0 0,0 1 0 16,4-5-640-16,-3-1-48 16,1-7 0-16</inkml:trace>
  <inkml:trace contextRef="#ctx0" brushRef="#br0" timeOffset="27246.01">33179 3051 19343 0,'-1'-4'1728'0,"0"1"-1392"0,1 2-336 0,1 1 0 15,0 0 960-15,-1 0 112 0,1 0 16 0,2-2 16 0,-1 0 1104 0,2 1 224 16,2 2 32-16,0 3 16 0,3 0-544 0,0 2-96 16,1 6-32-16,3 1 0 0,5 7-960 0,1 1-192 15,6 2-32-15,1 5-16 0,0 3-384 0,2 5-80 16,3 4-16-16,1 2 0 0,2 1-128 0,-1 2 0 16,-2 2 144-16,-1 1-144 0,0 5 0 0,-2 5 0 15,0 2 0-15,-2 3 0 0,-2 1-304 0,-4-2-80 16,-6-5 0-16,-1 1-16 0,-6 5 32 0,-2 4 16 0,-4 4 0 15,-1 5 0-15,-1-3 352 0,1-3 0 0,0-4 160 0,-1-3-160 16,-1 0 320-16,-2 0-32 0,0-5-16 0,-2-1 0 16,-2-1-272-16,2-6 0 0,1-2 0 0,0-1 0 15,2 4 0-15,-1-4 0 0,0-5 0 0,1 1 0 32,-4-2-800-32,0-1-160 0,0-1-48 0,-6-4 0 0,-2-3-464 15,-1-3-80-15,-2-7-32 0,-5 0 0 0,0 0 304 16,-3-3 48-16,-5-3 16 0</inkml:trace>
  <inkml:trace contextRef="#ctx0" brushRef="#br0" timeOffset="27974.5">30838 5525 11055 0,'10'-4'976'16,"-2"2"-784"-16,-1 2-192 0,-1-3 0 0,-2 3 1632 0,-2 0 288 0,1 3 48 0,1-3 16 15,2 0 384-15,0 0 96 0,1 0 16 0,-2 3 0 16,-2 2 144-16,-4 3 16 0,-3 0 16 0,-2 5 0 0,-3 0-1408 16,-3 6-288-16,-2 6-48 15,-4 1-16-15,-1 6-672 0,-3 5-224 0,-2 4 128 0,1 3-128 0,0 2 0 0,-1 4 0 16,-1 3 0-16,-2 4 0 15,0 3 0-15,-3 4 0 0,-1 4 0 0,-1 2 0 0,-2 6 0 0,0 4 0 16,0-4 0-16,5 2 0 0,2-1-240 0,4 1-48 16,5-5-16-16,4-7 0 0,8-3 304 0,4-6-192 15,4-6 192-15,5-6-160 0,7-5 160 0,5-4 0 32,5-2 0-32,6-6 0 15,3-6-432-15,6-2-144 0,3-1-48 0,5-7-15984 0</inkml:trace>
  <inkml:trace contextRef="#ctx0" brushRef="#br0" timeOffset="30324.93">28776 2525 34095 0,'-9'9'3024'0,"3"-2"-2416"0,5-4-480 0,1-3-128 0,1 0-144 0,-1 0-48 0,-3 0-16 0,1 3 0 0,0 0 1168 0,-1-3 224 15,3-3 48-15,4-5 16 0,2-4-416 0,3-2-64 16,2-9-32-16,2 1 0 0,2-6-320 0,0-5-64 0,2-4-16 16,-1-7 0-16,2-4-144 0,-3-3-48 0,-2 1 0 15,2-10 0-15,0-7-144 0,1-5 0 0,-1-7 0 0,-2 3 0 16,0 3-304-16,-3 3 16 0,-1 2 0 16,3 10 0-16,-2 8 288 0,-1 9-192 0,0 12 192 0,0 7-160 15,-3 7 160-15,0 4 256 0,-1 5-64 0,0 3-16 16,1 0-32-16,-1 3 0 0,1 1 0 0,2 1 0 15,0 5-144-15,2 0 0 0,1 4 0 0,2 3 0 16,0 4 0-16,2 1 0 0,0 7 0 0,0 0 0 16,0 5 0-16,0 3 0 0,1 7 0 0,0 4 0 0,0 5 0 15,-1 1 0-15,-2 3 0 0,0-3 0 0,-4-5 0 16,1-2 0-16,-1-3 0 0,-3-2 0 0,0-7 0 16,-1-1 0-16,0-2 0 0,0-4 0 0,-1-3 0 15,0-3 0-15,1-7 0 0,0-6 0 0,1-2 176 16,1-6 48-16,2-5 16 0,1-4 0 0,0-6 112 15,-1-5 32-15,4-7 0 0,-1-7 0 0,3-7-384 0,-1-8 0 16,0-3-192-16,-1-11 64 0,-1-5-112 0,-2 0-16 16,-1 1 0-16,-2-4 0 0,2-4 112 0,-3-1 16 15,1 5 0-15,1 3 0 0,-1 8 128 0,2 10-208 0,0 8 80 0,3 6 128 16,-1 7 0-16,0 5 0 0,0 10 0 16,-2 4 0-16,0 6 0 0,-2 2 256 0,0 8-32 0,1 4-16 15,-1 3-16-15,0 8-16 0,-1 2 0 0,0 7 0 16,-1 8-176-16,1 9 0 0,0 8 0 0,-1 1 128 15,-1 6-128-15,-3 0 0 0,0 3 0 0,-3 3 0 16,2-3 0-16,-5 0 0 0,0 5 0 16,-1-2 0-16,0-1 0 0,-2-7-144 0,3-5 144 15,0-6-160 1,3-6-416-16,-1-5-64 0,2-5-32 0,0-2-11712 0,1-6-2336 16</inkml:trace>
  <inkml:trace contextRef="#ctx0" brushRef="#br0" timeOffset="30737.41">30204 1879 12895 0,'5'-2'1152'0,"-3"0"-928"0,0 2-224 0,-2 2 0 0,-2 0 3536 0,1 2 672 16,-1 0 128-16,-2 5 16 0,-1 4-1776 0,-5 8-352 0,-2 8-80 0,-4 5-16 15,-2 2-1120-15,0 5-240 0,1 0-32 0,-3 1-16 16,1 1-720-16,2-2 0 0,1 0 0 0,2-5 0 31,3-4-896-31,4-4-160 0,2-3-32 0,2-4-16 16,4-1 480-16,3-7 112 0,2 2 0 0,3-3 16 0,3-2 496 0,3-1 0 0,1-4 0 0,3 0 0 16,-1-1-288-16,2-4-64 15,1-3-16-15,1-2 0 0,1-1 0 0,-2-3 0 0,1-1 0 0,-1-4 0 0,-2 0 128 0,-2-5 32 16,-3-3 0-16,-3 0 0 15,-3-4 832-15,-2-5 160 0,-3-1 48 0,-4-3 0 0,-2 1 512 0,-3-1 128 16,0 3 0-16,-3 3 16 16,1 5-528-16,-2-5-128 0,-3-2 0 0,0 3-16 0,-1 2-464 15,2 4-96-15,1 3 0 0,1 1-16 0,0 4-240 0,0 2 0 16,1 2 0-16,1 1 0 16,0 2-1504-16,2 0-240 0</inkml:trace>
  <inkml:trace contextRef="#ctx0" brushRef="#br0" timeOffset="31203.43">31262 1972 35935 0,'7'-6'1600'0,"-5"0"320"0,-2 2-1536 0,0 0-384 0,0 2 0 0,0-2 0 0,-1 2 512 16,-2-4 48-16,0-2 0 15,-3-4 0 1,-6-1-176-16,-1 1-48 0,-6-2 0 0,-3 3 0 0,-5 4-544 0,-4 1-112 16,-5 6-32-16,-1 2 0 15,0 3-880-15,-3 6-176 0,2 5-48 0,-3 4 0 0,2 7 1216 0,0 5 240 16,5-1 0-16,1 5 0 0,3 5 1088 0,2 0 96 15,4 1 32-15,4 1 0 0,4-2-464 0,6-6-96 16,5 1-16-16,4-8 0 0,4-3-640 0,6-3 0 0,6 0 0 16,3-3-176-16,5-3 176 0,3 0 128 15,3-4-128-15,2-2 176 0,3-6-176 0,-1-4-176 0,4-4 48 16,1-6 0-16,1 0 128 0,-1-6 0 0,-3 1 0 16,-1-4 0-16,0-4 272 0,-3-1 96 0,0-5 16 0,-4-5 0 15,-1-1-64-15,-4-6 0 0,-1-1 0 0,-4-5 0 16,-1-6 0-16,-2-4 0 0,-2-4 0 0,-2-8 0 15,-2-4-192-15,-5-2-128 0,0 2 160 0,-3-4-160 16,0 2 0-16,-3-1 0 0,-2 3 0 0,-2 4 0 16,0-1 0-16,-2 2 0 0,0 7 0 0,-1 2 0 15,2 7 0-15,0 7-160 0,3 4 32 0,2 7 0 16,0 5-256-16,3 11-64 0,0 8 0 16,1 4-18016-16</inkml:trace>
  <inkml:trace contextRef="#ctx0" brushRef="#br0" timeOffset="31626.01">31626 1966 32255 0,'4'-1'2864'0,"1"1"-2288"0,0 0-576 0,0 1 0 16,0-1 640-16,-1 0 0 0,6 2 16 0,5-2 0 0,5 0 448 0,3 0 96 0,3 3 16 0,-2-3 0 16,-1-3-880-16,-3 3-160 0,-1-3-48 0,-3 0 0 15,-1 0-128-15,-2-4 0 0,1-2 0 0,-2 0 0 16,1-3 0-16,-1-2 0 0,-1-1 0 0,0-3 0 16,0 0 0-16,1 0 0 0,-4-5-192 0,1 5 192 15,-3-4-848-15,-1 1-48 0,-3-2-16 0,0 6 0 16,-2 0 576-16,-3 3 112 0,-2 5 32 0,-3 6 0 0,-4 5-144 0,-5 4-32 15,-4 4 0-15,-5 6 0 0,-5 7 176 0,-5 5 48 16,-1 4 0-16,-2 2 0 16,4-5-128-16,0 2-32 0,2 0 0 0,1 2 0 15,1 2 960-15,4 2 192 0,1 2 48 0,5-2 0 16,5-2 64-16,2 0 32 0,7 0 0 0,3-3 0 16,4-1-464-16,5 0-80 0,5-5-32 0,5 2 0 0,2-6-224 15,3-1-64-15,5-1 0 0,3-4 0 16,4-3-320-16,3-1-80 0,3-6-16 0,4 0-17632 15</inkml:trace>
  <inkml:trace contextRef="#ctx0" brushRef="#br0" timeOffset="31958.26">32452 825 35935 0,'-4'-2'3200'0,"-1"0"-2560"0,3 2-512 0,1 2-128 0,1 0 224 0,-2 0 32 16,-1 2 0 0,-2 2 0-16,-3 4 432 0,-3 6 80 0,0 9 32 0,-2 6 0 0,-2 4-544 0,1 10-96 15,0 7-32-15,3 12 0 16,0 3-128-16,3 8 0 0,3 5 0 0,2-3 0 15,4 4 240-15,4 0 16 0,3 7 0 0,2 1 0 0,2 4-256 16,-1-5 0-16,3 0 128 0,1-5-128 0,-1-2 0 0,1-2-208 16,-1-5 32-16,-1-2 16 15,0-5-768-15,0 0-160 0</inkml:trace>
  <inkml:trace contextRef="#ctx0" brushRef="#br0" timeOffset="32448.33">31522 6281 10127 0,'-4'2'896'0,"1"-2"-704"0,2 1-192 0,1-2 0 0</inkml:trace>
  <inkml:trace contextRef="#ctx0" brushRef="#br0" timeOffset="32785.36">31509 6221 30399 0,'-4'0'2704'15,"0"3"-2160"-15,2-1-544 0,0-2 0 0,1 1 1920 0,-1 2 288 0,-2-1 48 0,-3 6 16 16,-2 0-1216-16,-3 2-240 0,-2 3-48 0,-1-1-16 16,-1-1-592-16,-2 4-160 0,-5-3 0 0,-1 4 0 15,-4-3 0-15,-1-3-256 0,-1-2 32 16,0 2 16-16,2-4-240 16,1 2-32-16,1 0-16 0,5-1 0 0,3-1 256 0,4 0 48 15,1-2 16-15,4 2 0 0,3-2-560 0,3 2-112 16,0-3-32-16,3 2 0 0,1 2-224 15,3 0-48-15,1-1-16 0,2 3 0 0,2-3 768 0,3 1 144 0,3 2 48 0,4-1 0 16,3 4 208-16,4-2 0 0,1 2 0 0,4 1 0 16,0 1 416-16,1 2-32 0,-1-3 0 0,-1 3 0 0,0 4-64 0,-3-2-32 15,0 5 0-15,-4-4 0 0,-3 4-288 0,-5-2 0 16,-3-2-128-16,-3 2 128 16,-3-3-1040-16,-2-1-112 0,-3-3-32 0,-1 0 0 0,0 0 720 0,-2-2 144 15,0 1 16-15,-1-1 16 0,0 1 1024 0,0 0 208 16,-2-3 32-16,-3 0 16 0,1 1 112 0,-3-1 32 0,-1-3 0 15,-3 2 0-15,-1 0-1136 0,-3 1-320 0,-6-1 0 16,-4 0-14784-16</inkml:trace>
  <inkml:trace contextRef="#ctx0" brushRef="#br0" timeOffset="33404.72">32467 6496 23951 0,'-6'3'2128'0,"-2"0"-1696"0,3-3-432 0,2 2 0 0,0-2 912 0,-2 0 112 0,-5 2 0 0,-7 0 16 15,-6 2-768-15,-8-1-144 0,-3 2-128 0,2-1 144 31,0 2 208-31,1 0 32 0,0 2 16 0,3 3 0 0,2-1 1264 0,1 6 256 16,3-1 64-16,2 5 0 0,3 2-960 0,2 0-192 16,5-1-48-16,4 5 0 0,2-1-656 0,5-3-128 0,4-2 0 0,3 2 0 31,3-6-240-31,4-1 0 0,2-3 0 0,4-2 0 16,1-2-624-16,2-2-128 15,3-1-32-15,1-4 0 0,2-2-32 0,-2-2-16 0,1-3 0 16,-6 0 0-16,-2-4 64 0,-3-2 16 0,-4-2 0 0,-1-4 0 15,-2 2 1520-15,-2-5 304 0,-2 1 64 0,-2-3 16 0,-1-4 512 0,-3-1 112 16,0-2 0-16,-2-4 16 0,0-1-1056 0,-2 0-224 16,1-2-32-16,-2 5-16 0,2 4-224 0,-1 8-128 15,-1 5 128-15,-1 8-208 0,1 4 208 0,-5 6 160 16,0 4-32-16,1 5 0 0,-4 4 480 0,3 3 96 0,0 3 0 16,0 3 16-16,2 1-400 0,2-1-96 0,2 3-16 0,2 1 0 15,4-1 32-15,2 0 0 0,2 1 0 16,5 1 0-16,2-2-240 0,3-1 0 0,2-1 0 0,1-5-160 31,-1-4-496-31,4 2-112 0,0-4 0 0,1 1-16 16,-2-4-1136-16,0-2-240 0</inkml:trace>
  <inkml:trace contextRef="#ctx0" brushRef="#br0" timeOffset="33902.07">33111 6471 43311 0,'-5'-1'1920'0,"0"-2"384"0,0 3-1840 0,3-2-464 0,1 1 0 0,1 1 0 0,0-3 0 0,-2 1 0 15,-1-3 0-15,-2 0 0 0,-1-3 0 0,-2 0-160 16,-2-2 32-16,0 4 0 16,-2 2-320-16,0-1-48 0,-3 4-16 0,-1 2 0 15,-3 4-176-15,-2 1-32 0,-2 1-16 0,-2 6 0 0,0-1 368 0,0 1 80 0,3-4 16 0,4 4 0 16,3-3 272-16,4-2 0 0,3 0 0 0,3 0 0 16,4-1 0-16,1 0 192 0,1-2-48 0,4 0-16 15,3 0-320-15,2-1-64 0,2-2 0 0,3 2-16 16,1-1-16-16,2 1 0 0,3 2 0 0,2 3 0 0,-1 0 288 15,3 1 144-15,1-1-16 0,0 4 0 16,0-1-128-16,-1 1 0 0,0 0 0 0,-3 2 0 0,-3-1-192 0,-3 2-128 16,-2 2-32-16,-3-2 0 15,-3 5 352-15,1-1-144 0,-3 2 144 0,-2 1 0 32,0-2-512-32,-3 1 0 0,-1-2 0 0,-1-1 0 0,-2 0 80 0,1 0 32 0,-2-1 0 0,0 1 0 0,1-2 400 0,-2 2 144 15,-1-1 0-15,-1 2 0 0,0 1 320 16,-3-3 64-16,0 2 16 0,-3-1 0 0,-2-3-672 0,-1-3-144 15,-3 5-32-15</inkml:trace>
  <inkml:trace contextRef="#ctx0" brushRef="#br0" timeOffset="34144.24">33330 5939 42383 0,'-2'3'3776'0,"-1"-2"-3024"0,2 1-608 0,1 1-144 0,1-2 384 0,2 2 32 16,-1 0 16-16,2 1 0 0,-1 5-432 0,1-1 0 15,1 2-144-15,-1-2 144 31,-2 3-688-31,1-4-16 0,-2 2-16 0</inkml:trace>
  <inkml:trace contextRef="#ctx0" brushRef="#br0" timeOffset="34557.08">33298 5572 34095 0,'0'-5'3024'0,"1"4"-2416"16,-1 1-480-16,1 0-128 0,2 0 256 0,-1 0 16 15,1 0 16-15,0 0 0 0,2 1 32 0,0 1 0 16,2 2 0-16,-4 1 0 0,2 3-128 0,-1 0 0 0,1 5-16 16,0 0 0-16,0 3 464 0,1 3 112 0,3 3 16 0,2 4 0 15,2 5-192-15,5 1-16 0,1 5-16 0,5 0 0 16,3 2-224-16,2 5-64 0,4 3 0 0,2 8 0 15,0 4-256-15,3-1 0 0,1 1 0 16,-2-2 0-16,-1 4 0 0,-1-7 0 0,-3-4 0 0,-4-3 0 16,-10-13-208-16,-18-34-48 0,0 0-16 0,0 0 272 15</inkml:trace>
  <inkml:trace contextRef="#ctx0" brushRef="#br0" timeOffset="36038.17">33417 7599 13823 0,'3'6'608'0,"-1"-2"128"0,-2-1-592 0,0 0-144 0,-2-1 0 0,1 0 0 0,-1 0 0 0,-2 0 0 16,-2 2 144-16,-5-1-144 0,-4 2 688 0,-5 0 64 15,-1-2 16-15,0 0 0 0,1-2-768 0,3-2-192 0,1 1 0 16,2-3-16-16,3 1 1296 0,4 1 272 0,0-2 48 15,2-1 16 1,2 2 448-16,1 1 96 0,2-2 16 16,2 1 0-16,3 0 144 0,1 0 48 0,2-2 0 0,4 2 0 15,4-1-672-15,2 2-128 0,2-1-32 0,0-2 0 0,-3 1-448 16,0 0-80-16,-2-1-32 0,0-1 0 0,-1-1-128 0,-2-2-16 0,-2 0-16 0,-3-2 0 16,0-4-304-16,-2-1-48 0,-1-4-16 0,0-4 0 15,0-1-256-15,0-7 0 16,-1-1 0-16,1-5 0 15,1-4-384-15,-1-1-128 0,2 1-16 0,-1-1-16 0,1-1 320 0,1 2 64 0,1 1 16 0,0 3 0 16,1 0 144-16,1 2 128 0,1 3-128 0,-1 0 176 0,1 1 224 0,2-1 48 16,1 1 16-16,2 1 0 15,2-1-208-15,-2 1-64 0,1 1 0 0,-2-1 0 16,1 0-192-16,-4-6 128 16,-2-1-128-16,-5-5 0 0,-3 1 0 0,-5 4 128 15,-1 1-128-15,-1 1 0 0,2-2 0 0,-2-4-192 16,2-1 48-16,3-1 0 0,0 7-176 0,1 5-48 15,3 0 0-15,0-1 0 16,2 0-80-16,0 3-32 0,3 7 0 0,-2 1 0 16,3 8-160-16,0 3-48 0,-1 3 0 0</inkml:trace>
  <inkml:trace contextRef="#ctx0" brushRef="#br0" timeOffset="51137.36">26418 8655 40543 0,'-11'-4'3600'0,"1"2"-2880"0,5-1-576 16,2 2-144-16,2-2 192 0,-1 1 0 0,-6-3 0 0,-5-1 0 0,-6-7-192 0,-5 1 0 0,0 0-160 16,-3 2 160-1,-2 0-1904-15,-1 1-272 0,2 2-64 0,-7 1-16 16,-8-1-752-16,-8-1-128 0,-6-1-48 0,-3 4 0 0,-3-1 2288 0,-1 0 448 0,0 1 80 15,-2 0 32-15,-5 0 1600 0,1 1 320 0,5 1 64 16,-1 0 16-16,-6 1 624 0,-3 0 128 16,-2 0 16-16,-1-1 16 0,1 2-1168 0,1 1-256 0,0 0-32 0,1 0-16 15,-2 0-688-15,0-2-144 0,1 1-16 0,-5-4-128 16,1 3 160-16,-4 0-160 0,-1 2 128 0,-1-4-128 16,6 2 0-16,0 2 0 0,-5 2 0 0,0 4 0 15,-1 4 0-15,-3 0-224 0,-2 2 32 0,0 1 0 16,0 3-432-16,1-2-80 0,4 2 0 15,9 1-16-15,9-1 80 0,-7 3 0 0,-6 4 16 0,0 4 0 0,3 2 480 16,3-1 144-16,5 4 0 0,2 0 0 0,5 1 160 0,1-3 144 16,1 1 16-16,2 2 16 0,2-5-128 0,2 3-16 31,-1-3-16-31,2 5 0 0,0 1-176 0,2 1 0 16,3-3-160-16,1 3 160 0,4-3-176 0,-1 2 176 15,-1 7-192-15,1-3 192 0,8-3 0 0,0 2 0 16,0-1 0-16,3 1 0 0,5 1 384 0,4-5 48 0,6 0 0 15,3-1 0-15,4 3 352 0,5-1 80 0,3 5 16 16,5-1 0-16,6 0-496 0,3 0-80 0,3-1-32 16,4 2 0-16,4 1-272 0,3-4 0 0,-2-2 0 15,5 1 0-15,8 2 0 0,2 1-192 0,4 1 48 16,-3-5 16-16,2 1 128 0,-1 0 0 0,3-3 0 0,3-4 0 16,0-3 0-16,5-2 192 0,7 2-64 0,5 0 0 15,5-3-128-15,8-3 0 0,8-2 0 0,5 0 0 16,-2-1 224-16,8-3 32 0,5 0 0 0,0 2 0 0,-2-1-128 15,0 1-128-15,3 1 176 0,1-4-176 16,-2 2 0-16,-2-2 0 0,0 4 0 0,-1-4 0 0,3 2 0 16,-4-2 0-16,-2 3 0 0,-1-2 0 0,-1-4 0 0,2-2 0 15,0-1 0-15,-2-2 0 0,-3-1 160 16,6-3-32-16,7-3 0 0,4-4 0 0,-2 0-128 0,8-2 128 16,7-1-128-16,0-2 128 0,2-3-128 0,-6 3 0 15,-6 1 0-15,4-2 0 0,6-3-256 0,-5 0-64 16,-5 4-32-16,-3-1 0 0,0 1 0 0,-3 0 0 15,-1 3 0-15,-5 2 0 0,-4 0 496 0,-4 1 112 16,-2 0 0-16,-5-1 16 0,-7 0 272 0,-1-1 48 0,-3-2 16 16,-2-2 0-16,-3 2-160 0,-1-3-16 0,0-2-16 15,-3-4 0-15,-7-1-96 0,2-5 0 0,-3-3-16 0,-3-4 0 16,-6-6 16-16,-3-4 16 0,-2-5 0 0,-3-6 0 16,0-4-336-16,-4-2 0 15,-1 1 0-15,-5-3-192 16,-1 2-208-16,-3 2-48 0,-2 0-16 0,-4 6 0 0,-2 7 32 15,-6 3 16-15,-3 7 0 0,-2-1 0 0,-3-1 416 0,-4 1 192 0,-3 1 0 0,-5-1-16 16,-1 2 272-16,-6 1 48 0,-2-1 16 0,-6 1 0 16,-4 1-384-16,-5 1-128 0,-3 4 0 0,-6 0 144 15,-2-2-144-15,-5 0 0 0,-5-2 0 0,-3-4 0 16,-6 3 0-16,-2-6 0 0,-2 3 0 0,-2 0 0 0,2-1-128 0,-1 0 128 16,2 7 0-16,0-1 0 0,-3 7-144 0,-1 1 144 15,-1 5-192-15,-2 6 192 16,-3 4-544-16,3-1 0 0,1 0 0 0,-9 2 0 15,-9 8-512-15,-5-1-96 0</inkml:trace>
  <inkml:trace contextRef="#ctx0" brushRef="#br0" timeOffset="52896.8">31889 7976 35007 0,'0'-8'3120'0,"0"0"-2496"31,0 4-496-31,0 4-128 0,0 0 128 0,-1 0 0 16,0-4 0-16,-4-1 0 0,-1 2-512 0,-7-5-112 0,-5 6-16 0,-6 2 0 31,-3 2-2544-31,-4 2-512 0,-5 0-96 0,-2 2-32 0,-3 0 3232 0,-3 3 640 0,-3 1 128 0,0 2 16 16,7-1 1520-16,-6 6 288 0,-5 3 64 0,-5 5 16 15,-1 3-880-15,1 5-176 0,2 1-48 0,2 3 0 0,3 5-736 16,4-1-160-16,4 6-16 0,8-2-16 0,6-1-48 0,6 3 0 0,7-1 0 0,8 1 0 31,5 2-128-31,8-3 160 0,5 4-160 0,11-2 160 16,5 1-544-16,8-4-96 0,1-4-32 0,10-1 0 0,6 0 368 0,8-3 144 0,3-5-128 0,2-5 128 15,-5-3 128-15,4-6 96 0,2-3 32 0,1-5 0 16,-2-2 640-16,5-6 128 0,1-2 16 0,0-4 16 16,-6-2-240-1,0-4-48-15,3-5-16 0,3-4 0 0,0-4-560 0,0-5-192 0,-5 0 0 0,-3-7 144 0,-4-5 0 16,-3-2 0-16,-4 1 0 0,-5-5 0 0,-2 0 16 0,-6-5 0 15,-4 4 0-15,-6-2 0 0,-8 2 48 0,-8 2 16 32,-7 3 0-32,-9 1 0 0,-6 3-224 0,-9 0 0 15,-5 0-144-15,-7 1 144 0,-2 5 0 0,-6 0 0 16,-5 0 0-16,-5 1 0 0,-1 5 256 0,-3-1 64 16,-1 5 0-16,1 2 0 0,-1 1-160 0,0 3-32 15,1 0 0-15,2 4 0 0,-1 2-128 0,2-1 128 16,3 6-128-16,2-1 128 0,3 3-128 0,1 1-272 15,1 2 64-15,2 2 16 16,2-2-464-16,2 4-96 0,0 1-16 0,-4-2 0 0</inkml:trace>
  <inkml:trace contextRef="#ctx0" brushRef="#br0" timeOffset="53231.16">32547 7865 35007 0,'0'-4'1552'0,"0"-1"320"0,0 1-1488 0,0 1-384 0,2 0 0 0,-1 2 0 0,0 1 832 0,1-3 112 16,2 0 16-16,1-4 0 0,3 2-128 0,-2 2 0 15,0 2-16-15,0 2 0 0,-2 4-560 0,-2 5-96 16,-1 2-32-16,-3 8 0 0,-5 4-128 0,-5 9 0 16,-6 5 0-16,-8 11 0 0,-10 8 0 0,-13 14-144 0,-16 8 144 0,-9 5-208 31,-1-7-224-31,-13 4-32 0,-12 6-16 0,-10 2 0 0,-9 1 176 0,-6-7 48 0,-5-5 0 0,-6-1 0 16,1-4 560-16,-7 2 112 0,-6-2 32 0,2-4 0 15,4-4-448-15,11-6 0 0</inkml:trace>
  <inkml:trace contextRef="#ctx0" brushRef="#br0" timeOffset="68161.64">18180 11506 16575 0,'-3'7'1472'0,"1"-4"-1168"16,-2 3-304-16,0-1 0 0,3-1 5088 0,0-3 960 0,0 2 192 0,-3 3 32 16,0 0-4400-16,-1 4-880 0,0 2-176 0,3 1-48 15,1-6-768-15,1 4-320 0,2-3 0 0,1 4 16 16,-1 0-848 0,1 7-192-16,-1 1-16 0,1 2-16 0,-1 9 48 0,-1 1 16 0,0 0 0 15,2 5 0-15,-2 4 864 0,2 1 192 0,-3 5 16 0,-2-2 16 0,2 2 928 16,-1 0 176-16,-1 3 32 0,-1 1 16 0,1 2 192 15,-1-4 32-15,1-5 16 0,1 10 0 0,1 3-768 0,0 3-144 16,0-3-48-16,0-4 0 16,2 4-608-16,-1 0-128 0,1-3-32 15,-1-3 0 1,-1-2-352-16,-1-3-80 0,-2-2-16 0,-1 3 0 16,-1 0 464-16,-2 3 96 0,-2 4 0 0,-1-1 16 0,2-2 16 15,-2 0 0-15,-1 3 0 0,-2-3 0 0,3-4 160 0,2-6 48 0,-1-7 0 0,2 1 0 16,-2 3 1184-16,2 1 240 0,0 1 64 0,4-7 0 0,2-2 512 0,1-8 128 15,2-2 0-15,0-2 16 0,3-6-1616 0,0 0-320 16,0-4 0-16,0 0-176 16,0-5-592-16,0-4-112 0,-1 2-16 0,-2-4-16 15,1 2 336-15,-3 0 80 16,1 0 16-16,-2 0 0 0,1 0 16 0,-3 0 0 0,1 2 0 16,-2 0 0-16,0 2 640 0,1-2 128 0,3-2 16 0,0 0 16 0,0 0 336 0,0 0 64 0,0 0 16 0,-13 16 0 15,13-14-112-15,0-2-32 16,3 0 0-16,-1 0 0 0,1 0-368 0,1 0-80 0,-2 0-16 0,0 0 0 15,1 0-144-15,-3 0 0 0,1 0 0 0,-2 0 0 16,1 0 0-16,-3 0 160 0,0 0-16 16,0 0 0-16,0 0 16 0,-1 0 0 0,-2-3 0 0,-1 0 0 15,-1 1-160-15,-1-3 0 16,1-2 0-16,-1 1 0 0,0-5 192 0,1 0 48 0,-1-1 16 16,0-1 0-16,1-2 64 0,-1 2 0 0,0-3 16 15,-1-3 0-15,2 1-128 0,-2 2-16 0,-1-4-16 0,0 4 0 16,-2 1-176-16,0-1 0 0,-2 0 0 0,-3 0 0 15,2-2 0-15,-1 5 0 0,2 0-160 0,-2 3 160 16,0 1-144-16,-1 0 144 0,1 2-128 0,2-2 128 0,2 3 0 0,0 2-160 16,3-2 160-16,2 0 0 0,1 2 0 0,1-2 0 15,3 0 192-15,-1-1-48 0,3 1-144 16,2-2 128-16,0 1-128 0,3 0 128 0,0 3-128 0,-1-2 0 16,3 4-160-16,-2 2 160 0,1 2-192 0,0-1 192 0,0 5-208 15,1 3 80-15,0 1-80 0,0 2-16 0,3 4 0 0,0 4 0 16,1 5 32-16,0-3 0 0,-2 3 0 0,5 3 0 15,0 1 192-15,2 2 0 0,2-3 0 0,1-2-144 16,-1-4 144-16,2-3 128 16,3-2-128-16,-1-2 176 0,0-3 208 0,-1 1 32 15,-1-6 16-15,4 3 0 0,0-1-192 16,2-3-48-16,-5-4 0 0,1 2 0 0,2-6 0 0,2-2-16 16,-2 0 0-16,-2-4 0 0,-1-2 32 0,-1-3 16 15,-1 0 0-15,1-2 0 0,-3-5-32 0,1-2 0 0,-1-3 0 0,2-3 0 16,-2-4 32-16,0-2 0 0,0-4 0 0,1-1 0 0,0 2-480 0,5-5-80 31,5-5-32-31,1-3 0 16,3 1-416-16,0-4-96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1:47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2583 17856 34095 0,'-5'2'3024'0,"0"0"-2416"0,3-2-480 0,2 0-128 0,1 0 416 0,0 0 64 0,0 0 16 16,2 4 0-16,4-2-1152 0,6 2-240 0,3 2-32 0,5-2-16 0,2 2 1536 0,5 0 304 0,4 3 64 0,1 1 16 0,4 2-160 0,3 0-48 15,4 5 0-15,3-1 0 0,4-3-448 0,-2 2-80 0,2-3-32 0,0-4 0 16,-2 0 144-16,1-1 32 0,-3-4 0 0,-2-3 0 16,1 0-384-16,0-3 128 0,1-4-128 0,2 1 0 15,2-2 0-15,1-2-128 0,-1-4 0 0,-5 5 0 0,-1-4 128 16,4-2 0-16,1-1 0 0,2 0 0 0,-2-3 0 0,-2 1 0 16,-4-2 192-16,0-1-64 0,0 1-128 0,-2-2 144 15,-2 0-144-15,-3 3 160 0,-5-1 16 0,-5-1 0 16,-3 5 0-16,-5-2 0 0,-2 2 16 0,-4 0 16 15,-2 1 0-15,-2 1 0 0,-3-2 48 0,0 4 0 16,-2-1 0-16,0 3 0 0,1 1 144 0,-3-3 48 16,2 1 0-16,0-1 0 0,-2-3-64 0,-1 1 0 15,2-2 0-15,-2 0 0 0,-1 1-384 0,0-4 0 0,0 0 0 16,-1-3 0-16,0 0 0 0,-1-3 192 0,1-1-64 16,1-3 0-16,0 1 64 0,0-3 16 0,0-1 0 0,-1-3 0 15,1 3-48-15,0-5-16 0,-1-1 0 0,1-6 0 16,-2 0-144-16,1-1 0 0,0-2 144 0,1 0-144 15,1 2 128-15,2-6-128 16,2 4 160-16,-1 0-160 0,4-1 144 0,-1 2-144 16,3 4 128-16,-1 1-128 0,1 5 0 0,-2 8-256 15,1 3 48-15,-2 4 0 0,1 8 48 0,-3 0 16 0,-1 4 0 0,-2 5 0 16,-1 4 144-16,-2 0 0 0,0 3 0 16,-2 1 0-16,0 2 0 0,-2 0-128 0,-2 1 128 15,1-4 0-15,-1 3 0 0,-1 1 144 0,-1-1 0 0,-1 0 0 0,-1 0 64 16,-2-2 16-16,1-2 0 0,1 4 0 0,-2-2-80 15,2 0-16-15,-1 2 0 0,-2 0 0 0,1 3-128 16,-3 3 0-16,-2 4 0 0,0 0-176 0,-1 3 176 0,-2 7 0 16,0 0 0-16,-4 7-128 0,-1 7 0 0,0 1 0 31,2 2 0-31,-1-2 0 0,1-3 0 0,2-3 0 0,2-3 0 0,2-6 0 0,4-5 128 0,2-1 0 16,2-5 0-1,3-3 0-15,2-5 0 0,1-1 0 0,3-3 0 0,1-3 0 0,0 0 0 0,1-3 0 16,1-4 0-16,2-5 0 15,0-3-128-15,1-4 0 0,0 0 0 0,1-7 0 0,1-3 128 0,2-2-160 0,0-1 160 0,-2-3-160 16,2 1 160 0,-2-1 0-16,-1-3 0 0,0 1-128 0,1 2 288 0,0 1 64 0,2-1 16 0,1 3 0 15,3 3-240-15,1 3-192 16,2 4 48-16,1 4 0 0,1 5 144 0,-1 3 0 0,1 7-144 0,1 0 144 16,-2 6 0-16,1 0 0 15,0 5 0-15,-1 3 0 0,0 0 0 0,-4 1-176 0,-2 1 176 0,3 3-128 0,2 5 128 31,1 2 0-31,4 6 0 0,3 2 0 0,2 0 256 16,2-2 96-16,1 0 16 0,0-1 0 0,1-1 240 16,-2-1 48-16,1-1 16 0,-2-3 0 0,-1-2-448 0,0-1-96 15,0-1 0-15,-3-5-128 0,1-1 0 0,-4-2-304 16,-1 2 48-16,-2-2-22208 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6:48.9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 14399 32255 0,'-7'0'2864'0,"1"-3"-2288"0,4 2-576 0,1 1 0 31,1 0-688-31,-2 0-240 0,0 0-48 0,-4 1-16 16,-3 2-2112-16,0-3-416 0,2 2-96 0,1-1-16 15,2 2 2624-15,2-3 528 0,-1 2 96 0,1 0 32 0,0 0 1360 0,1 2 272 0,1-2 48 0,0 2 16 0,0 0 2800 16,3 1 560-16,-1-2 112 0,3 0 32 16,2 1-2656-16,3-1-528 0,3-3-96 0,0 0-32 0,3 0-1056 0,3-2-224 15,2-2-32-15,2 0-16 0,3 1-208 0,2-2 0 16,1 3-144-16,3 0 144 0,3 2-208 0,2 0 48 15,3 2 16-15,-1 0 0 0,3 3 144 0,2 1 0 16,3 1 0-16,-2-1 0 0,-1 3 0 0,3 1 0 16,1 0 0-16,0-1 0 0,-2 0 0 0,5-1 256 15,3 3-48-15,4-1 0 0,1-3 80 0,3-2 16 16,1-1 0-16,4-8 0 0,6-1-48 0,2-2 0 16,3-3 0-16,-1 1 0 0,-2 3-112 0,0-1-16 15,1 1-128-15,0 1 192 0,-2 1 32 0,-4 1 0 0,1 2 0 16,-3-1 0-16,1 2-96 0,-2 2-128 0,0 4 176 15,-1 1-176-15,-1 2 0 0,-1-2 0 0,0 3 0 0,2-2 0 16,-1 2 192-16,6-6-64 0,3-1 0 0,-1-3-128 16,-2-1 256-16,-3-5-64 15,0-3-16-15,-2 0 0 0,2-4 64 0,4-3 16 0,5 0 0 0,-2-3 0 16,-2 3 0-16,-1 2 0 0,0 0 0 0,3 2 0 16,4 5 64-16,-2 0 32 0,-3 5 0 0,-2-2 0 15,-1 1 48-15,2 1 16 0,2 4 0 16,-1 2 0-16,1 5-416 0,1-3 0 0,0 4 0 0,2-2 0 0,-1 2 0 15,2 0 0-15,4 3-144 0,-3-6 144 0,-3-1-352 16,1-3 32-16,5-1 16 0,-5-4 0 0,-2-1 48 0,-2-1 16 16,-3-2 0-16,-3 3 0 0,-1-1 464 0,1-1 96 15,3 4 0-15,0 1 16 0,-2 0 400 0,-2 3 80 16,-4 0 16-16,1-3 0 0,-1 1-224 0,-2 2-32 16,-2 0-16-16,2 0 0 0,-4 3-560 0,-4 0 0 15,-4-2 0-15,-3-2 0 0,-5 2 0 0,-5-4-256 16,-3 1 32-16,-2-2 0 15,-5 1-592 1,-2-2-112-16,-5 0-32 0,-1-3 0 0,-3 2-272 0,-3-4-64 0,-3 1-16 0,-3-4-13216 0,-4-6-2624 16</inkml:trace>
  <inkml:trace contextRef="#ctx0" brushRef="#br0" timeOffset="3846.62">3517 2421 33167 0,'-27'-1'2944'0,"3"-2"-2352"0,7 3-464 0,7 0-128 15,1-2-400-15,-8 1-112 0,-18-2 0 0,-23-3-16 0,-17-4 96 16,-8-2 32-16,2-1 0 0,5 0 0 0,3 2 400 0,4 0 0 16,1 2 0-16,1-1 0 0,3 4-384 0,-1 2 0 15,1 2 0-15,3-1 0 0,2 6 576 0,1 0 112 16,1 4 16-16,1-4 16 0,1 3 752 0,0 3 160 15,3-3 32-15,-1 0 0 0,0-2-960 0,4 0-176 0,4-2-144 16,2 1 192-16,3-3-192 0,1 0 0 0,3 0 0 16,1 0 0-16,4 0 0 0,2 0 0 15,-1 0 0-15,1 1 0 0,2 1 384 0,1 5 64 16,2-4 0-16,2 4 0 0,1 1 272 0,3 0 64 0,2 2 16 16,1 1 0-16,1 2-368 0,1 0-80 0,0 5-16 0,0-2 0 15,2 4-128-15,-2 2-16 0,2 3-16 0,0 0 0 16,1 1-176-16,-1 2 0 0,1 4 0 0,2 3 128 15,-1 2-128-15,3 1 0 0,-1 3 0 0,3-2 0 0,0 1 0 16,3-1 0-16,-1 4 0 0,2 3 0 0,0-1 0 16,3 1 0-16,1 7 0 0,-1 7 0 0,3 7 0 15,1-4 0-15,0-9 0 0,-1 5 0 0,3 2 0 0,1 4 0 16,0 8 0-16,0 0 0 0,1 3 0 0,-1-3 0 16,-2 2 0-16,1 2 0 0,-3-2 0 0,0 11 240 15,-1 3-64-15,-1 0-16 0,-2 2-160 0,1 4 160 16,-2 8-160-16,0-4 160 15,1-1-160-15,-1-6 0 0,1-7 0 0,1 6 0 0,2 8 0 0,0-1 0 16,2-7 0-16,2 2 0 0,1 3 0 16,-2 6 0-16,2-1 0 0,0 1 0 0,1-1 0 0,-2 5 0 0,-2 6 0 15,1-1 0-15,-3-7 0 0,-3 3 0 0,-1 7 0 16,-2 0 0-16,0-4 0 0,-3 1 0 0,-1 3 0 0,-2 4 0 16,-2 4 0-16,-1-8 0 0,2-13 0 0,-1 3 0 15,-1 0 0-15,1 1 0 0,2-7 0 0,1 3 0 16,0 3 0-16,2-1 0 0,3-3 0 0,1-5 0 15,0-10 0-15,2 10 0 0,1 9 0 0,2 1 0 16,-1 2 176-16,0-3 0 0,0 3 0 0,-3-4 0 16,2-3-176-16,-3-1 128 0,-2 4-128 0,0 2 128 15,-3 2-128-15,-1-2 0 0,-3 2 0 0,-2-2 0 0,-3-1 0 0,0-5 0 32,-1-3 0-32,-1-1 0 0,0 7 0 0,2-11 0 0,2-5 0 0,0-7 0 0,4-6 0 0,2 2 0 15,2 4 0-15,1-2 0 0,1 1 0 0,1-1 0 16,1-2 0-16,0 0 0 0,1 5 0 0,0-5 0 15,2 2 0-15,-1-4 0 0,-1-2 0 0,1-4 0 16,-1-10 0-16,-1 6 0 0,0 1 0 0,0 2 0 16,-1-3 0-16,-3-5 0 0,1-1 0 15,0-4 0-15,-3 2 0 0,-1-5 0 16,1 0 0-16,0-3 0 0,0-2 0 0,1-1 0 16,1-3 0-16,0-7 0 0,3-5 0 0,1-1 0 0,0-2 0 15,0-1 0-15,1-3 0 0,1 0 0 0,-1 1 0 0,1-1 0 16,1 0 0-16,-1-1 0 0,1 1 0 0,-2-2 0 0,0-1 128 15,1-1-128-15,-2 6 128 0,0 0-128 16,-3 1 192-16,1 4-64 0,-2 0-128 0,-2 5 0 0,1 0 0 0,-4 0 0 16,0-3 0-16,0 0 0 0,-1-3 0 0,-1-2 0 15,1-5 0-15,0-1 0 0,1-4 0 0,2-4 0 16,0-4 0-16,4 0 0 0,-1-5 0 0,0 0 0 16,3-3 272-16,1 0 32 0,0-2 0 0,0 1 0 0,0 1 144 15,1-3 48-15,1 3 0 0,-2 0 0 0,2-2-208 16,1 1-32-1,-3 1-16-15,0 0 0 0,0 0-240 0,0 0 128 0,25 0-128 0,-16 1 0 16,2 4 0-16,3-2 0 0,-2 1 0 0,2 1 0 0,2-1 0 16,0-3 0-16,4 4 0 0,0-5 0 0,-1 0 0 15,2 0 0-15,4-5 144 0,0 0-144 0,0-1 0 0,-1-3 128 16,4-1-128-16,-3 2 0 0,-1 2 192 0,2-2-64 16,1 2 0-16,0 0 0 15,2 0-128-15,-2 2 0 0,1 4 0 0,2 0 0 0,1 1 0 0,1 4 0 16,-1-1 0-16,0 2 0 15,0 1 0-15,2 2 0 0,2 1 0 0,-3 0 0 0,-3-2 0 0,-1 1 0 0,3-3 0 16,0 4 0-16,-3-4 0 0,-3 1 0 16,-2 0 0-16,-3-3 0 0,0 2 0 0,-3-1 0 0,2-2 0 0,-3 0 0 15,-1 1 0-15,-3-3 0 16,-1 1 0-16,0-2 0 16,-1 0 0-16,-1-2 0 0,-2 1 0 0,-2-3 0 0,-1 1 0 0,-1 0 0 0,-1-3 0 15,-2-1 0-15,0-2 336 0,-4-3 48 0,2 0 0 0,-3-2 0 16,-1 0 0-16,-3-4 0 0,0 0 0 0,-1-3 0 15,-1 1-208-15,-1-2-48 0,-2 2 0 0,0-1 0 32,-1 1-128-32,0 2 0 0,1 1 0 0,-1-1 0 0,3-1-160 15,1 3 160-15,0 0-208 0,1 0 80 0,0-2-48 0,0-1 0 16,3 3 0-16,-1 2 0 0,2 2 32 0,0-3 0 16,0 2 0-16,0-4 0 0,1 5 144 0,-2 2 0 15,2 2 0-15,2-1 0 0,-1 1 0 0,0 2-128 16,2 3 128-16,-1 0 0 0,2 1-288 0,1 2 32 15,0 2 0-15,3-2 0 16,0 4-144-16,4 2-32 0,1 3 0 0,2 3 0 0,2-1 64 0,1 0 16 16,-1 2 0-16,2 3 0 0,2 0 192 0,0 2 160 15,1 2-208-15,-1-1 80 0,-1-1 128 0,-2-4 0 16,-1-2 0-16,-1 1 0 0,-1-1 0 0,0-5 0 0,-2 2 0 16,1 1 0-16,0-1 0 0,-1 0 0 0,1-1 0 15,-2 1 0-15,2-3 0 0,-3 1 144 0,2-1-144 0,-1 3 160 16,1-3-160-16,-2 2 0 0,0 0 0 0,0 1 0 15,-2 1 0-15,-2-3 0 0,1 4 0 0,-3-1 0 16,-1 3 304-16,-3 0-32 0,-2 3 0 0,-3 0 0 16,-3 3-32-16,-4 2-16 0,-1-1 0 0,-2-1 0 15,-1 5 64-15,-7-1 16 0,-4 6 0 0,-4 2 0 16,-1 1-48-16,-3 3 0 0,-2 5 0 0,-1 1 0 16,-1 0-16-16,-2 0-16 0,3 1 0 0,0-1 0 15,4-1-224-15,6-7 176 0,4-7-176 0,0 1 160 16,-1-1-464-16,5-8-80 0,4-5-32 0,4-7-21568 15</inkml:trace>
  <inkml:trace contextRef="#ctx0" brushRef="#br0" timeOffset="6511.42">4670 1666 37775 0,'-1'-4'3360'0,"0"1"-2688"0,1 2-544 0,0 2-128 0,0 2 784 0,0-1 128 16,1 0 32-16,-1 4 0 16,1 4-736-16,1 8-208 0,-1 8 0 0,1 8 128 0,0 4-128 0,-1 4 0 15,0 4 0-15,0 2 0 0,2 3 0 0,1 5 0 0,0 4 0 0,3 0 0 16,-1 5 0-16,1 0 0 0,1-2 0 0,-2-6 0 16,-1-4 0-16,0-2 0 0,-2 3 0 0,1-4 0 15,-1-4 0-15,-2-5 0 0,0-7 0 0,2-8 0 16,-2-1 0-16,1-10 0 0,1-2 128 0,0-7-128 15,1-3 224-15,0-6-32 0,2-3 0 0,0-6 0 16,2-4 0-16,0-4-16 16,3-8 0-16,1-6 0 0,0-5-176 0,2-5 0 0,-1-4 0 0,3-1 0 0,0 0-256 15,4 5-96 1,0 9-16-16,-2 11 0 0,1 10 112 0,-3 9 0 16,-2 10 16-16,-3 9 0 0,0 4 240 0,-4 7 240 0,0 1-48 0,-4 2-16 15,2 2 224-15,-1 1 48 16,1 0 16-16,0-2 0 0,1-4-304 0,1-4-160 0,3-1 160 0,0-8-160 15,3 1 0-15,0-6 0 0,1-2 0 0,-1-1 0 16,1-4 256-16,0-4-32 0,3-5-16 0,1 0 0 0,1-8 96 0,-2 3 16 16,-1-2 0-16,0-4 0 0,0-1 48 0,1-4 16 15,0-5 0-15,-1-7 0 0,-1-5 80 0,-2-5 32 16,-1-4 0-16,-3-3 0 0,-1 3 128 16,-2-8 16-16,-1-7 16 15,0-4 0-15,-1 1-416 0,-3 0-96 0,1 2-16 0,-2 4 0 0,-1 8-128 0,0 2 0 0,-2 5 0 0,-2 2 0 31,0 8-176-31,-2 6-64 0,-2 7-16 0,1 3 0 32,-1 8-400-32,0 2-96 0,1 5-16 0,0 4 0 0,2 3-608 15,1 5-128-15,2 6-32 0,1-1 0 0</inkml:trace>
  <inkml:trace contextRef="#ctx0" brushRef="#br0" timeOffset="7021.55">5545 2569 34095 0,'-8'-2'3024'0,"2"1"-2416"0,5 1-480 0,2 0-128 0,0 0 656 0,1-3 112 16,-1 1 32-16,-1 1 0 16,1-3-1600-16,3-2-320 0,2 3-64 0,3 0-16 0,0 0 1872 0,3 1 368 0,0 2 80 0,2-2 16 15,0 2-272-15,2 0-48 0,3 0-16 16,0-2 0-16,-5 1-544 0,3-2-128 0,0-1 0 0,1 2-128 16,2-4 0-16,1-3 0 0,0 2 0 0,0-3 0 15,0-5 0-15,0 1 0 0,2-4 0 0,0-1 0 16,3-7-384-1,1-2-176-15,0-3-32 0,-3-5-16 0,-3 1-784 0,-4 5-144 0,-4-3-48 0,-2 2 0 16,-4-3 688-16,-4 2 144 0,-5 3 32 0,-3 3 0 0,-6 8 720 0,-2 3 0 16,-5 7 240-16,-1 2-64 0,-5 6 1552 0,-3 6 320 15,-4 2 64-15,1 4 16 0,1 4-1104 0,-4 5-208 16,0 8-48-16,-2 5-16 0,3 2-352 0,4 1-64 16,3-2-16-16,5 1 0 0,6-1 80 0,4-1 16 15,5-2 0-15,2 2 0 0,3-6-288 0,1 4-128 16,3 4 128-16,1 1-128 0,0-2 0 0,1 2 0 15,2 7 0-15,-1 1 0 0,2 2 0 0,-2-1 0 16,3 1 0-16,-1-3 0 0,3-3-256 16,0-4-48-16,6-2 0 0,2-7 0 15,3-4-1248-15,8-3-256 0</inkml:trace>
  <inkml:trace contextRef="#ctx0" brushRef="#br0" timeOffset="7664.97">7851 2215 44223 0,'-11'-7'1968'0,"1"2"400"0,0 0-1904 16,4 3-464-16,2 0 0 0,0 0 0 0,1 2-496 0,-5 0-192 0,-5 0-32 0,-7 0-16 16,-9 2-1216-16,-5 6-240 0,-5 5-48 0,-3 0-16 0,-1 8 848 15,1 1 160-15,1 4 32 0,7 0 16 0,4 2 720 0,4-2 144 0,5 2 16 0,4-2 16 16,4-1 944-16,3 3 192 0,4-2 48 0,4 5 0 16,2-3 688-16,2 1 144 0,3-4 16 0,3-2 16 0,1-2-656 15,4-2-144-15,0-6-32 0,2 0 0 0,1-5-528 16,3-4-96-16,-1-4-32 0,2-4 0 0,0-4-112 0,-1-2-16 15,2-6-128-15,-2 0 192 0,-1-2-192 0,-1 1 0 32,-1-4 0-32,1-1 0 0,1-1 144 0,-1-2-144 15,-1-4 128-15,0-2-128 0,-2 3 352 0,-3-7-16 16,-2 5 0-16,-3-1 0 0,-1 3-32 0,0 3-16 0,-3 9 0 16,1 6 0-16,-3 7-32 0,-2 6-16 0,0 7 0 15,-4 9 0-15,-1 6 128 0,-1 3 16 0,0 8 16 0,1-2 0 16,1 1-112-16,0 2-32 0,1 5 0 0,2 2 0 15,2-2-48-15,3-2-16 0,3-5 0 0,3-3 0 0,0-3-192 16,4-5 0-16,-1-4 0 0,1-5 0 0,3-3-320 16,-1-2-64-16,2-4-16 0,0-4 0 15,1-4-704-15,2 0-144 0,-1-8-32 0,3-6-18352 0</inkml:trace>
  <inkml:trace contextRef="#ctx0" brushRef="#br0" timeOffset="8018.45">8378 2466 42383 0,'-10'18'3776'0,"2"-3"-3024"0,5-4-608 0,1-2-144 15,2-6-1200-15,-1 6-272 0,-4 10-48 0,-2 9-16 16,-4 8-128-16,-2 1-16 0,3-1-16 0,2-9 0 0,3-5 1392 0,2-8 304 15,3-4 0-15,2-5 0 0,0-4 736 0,0-1 96 16,2-1 0-16,-1-2 16 0,-1 0 624 0,1-1 112 16,-1-2 16-16,-1 0 16 0,-1-3-384 0,0-5-80 15,-1 0 0-15,0-9-16 0,-2-3-48 0,1-5-16 0,-1-1 0 16,1-6 0-16,-1-3-624 0,2 0-128 0,2-3-32 16,1 5 0-16,0 2-288 0,2 5 0 0,0 5-128 0,1 3 128 15,-2 6-128-15,2-1 128 0,3 3 0 0,-2 1-144 16,2 2 144-16,1 3 0 0,2-2 0 0,-1 2 0 15,3 1-240-15,-1 2-16 0,0 0 0 16,3 1 0-16,-1 0 112 0,3-4 16 0,5 2 0 0,5-1 0 16,4 1-768-16,4 0-160 15</inkml:trace>
  <inkml:trace contextRef="#ctx0" brushRef="#br0" timeOffset="8395.41">9191 2499 42383 0,'2'0'3776'0,"-1"0"-3024"15,0 1-608-15,1-1-144 0,1 0 1088 0,-1 0 176 16,3-1 32-16,0 1 16 16,4-2-1536-16,3-5-304 0,2 1-64 0,1-3-16 0,0-2 224 0,-2-1 32 15,1-4 16-15,-2 0 0 16,1-3-96-16,-2-2-16 0,0-1 0 0,-1-1 0 0,-2-2 80 0,0 0 16 0,-3-1 0 15,0 1 0-15,-4-3 352 0,-1-1 0 16,-3 1 0-16,-3 3 0 0,-1 6 128 0,-4 4 0 0,0 7 0 0,-6 5 0 16,-4 6 144-16,-5 7 32 15,-6 5 0-15,-4 7 0 0,-3 4 32 0,-2 3 16 16,0 5 0-16,1-2 0 0,1 6-64 0,3-4-16 16,5-2 0-16,7-1 0 0,6-5 144 0,5 3 32 15,4-5 0-15,5 5 0 0,4 3-240 0,5 3-32 0,4 0-16 16,1 5 0-16,3 2-160 0,2 1 0 0,1-1 0 0,2-3 0 15,-1-2 0-15,2-1 0 0,0-3 0 0,2-3 0 16,3 1-320-16,2-7-112 0,2-4-16 0,2-5 0 16,2-5-656-16,3-9-144 0,3-2-32 0,4-9-17584 15</inkml:trace>
  <inkml:trace contextRef="#ctx0" brushRef="#br0" timeOffset="9234.68">11120 2480 37775 0,'-3'-12'3360'0,"1"0"-2688"0,4 4-544 0,-1 3-128 16,1 2-1024-16,0-4-256 0,-1-6-32 0,0-8-16 16,1-5-208-16,-2 1-64 15,-2 3 0-15,-3 7 0 0,-1 4 2000 0,-3 5 400 0,-1 1 80 0,-2 4 16 0,-2 1 576 0,0 0 112 16,-1 1 16-16,-1 4 16 0,-2-2-704 0,-3 6-144 15,-1 1-16-15,-1 2-16 0,-1 2-352 0,2 1-64 16,2 1 0-16,-5 4-16 0,-6 8-496 0,-3 7-80 0,-1 2-32 0,2-1 0 16,4 1-48-16,5-3-16 15,3 2 0-15,4-1 0 0,6-3 368 0,4-1 0 0,4-3 160 0,5-2-160 0,4 2 448 16,4-4-32-16,3-4 0 0,5-1 0 16,0-7-128-16,4-5-32 0,6 0 0 0,-1-7 0 0,-1 0-256 0,5-7 0 15,5-2 0-15,1-4-144 16,2-3-16-16,0-4 0 15,0-1 0-15,-2-3 0 0,-2 0 160 0,-3-4 0 16,0-3 0-16,-2 0 0 0,-5 5 256 0,-3-3 0 0,-5 3-16 0,-3-2 0 0,-2 3-64 0,-4-3-16 16,-2-1 0-16,-4 1 0 0,-2 2-160 0,-2 4-144 31,-2 7 144-31,-3 5-208 0,-3 7-112 0,-3 8-32 16,-1 3 0-16,-1 7 0 0,0 1 352 0,0 2 0 15,0 5 160-15,2 3-160 0,-1-1 384 0,2 4-16 16,2-2-16-16,1 3 0 0,2 3-224 0,0 1-128 0,5 3 128 15,0 3-128-15,3 1 0 0,1 4 0 0,2-3 0 16,0 1 128-16,1-2-128 0,0 3 0 0,-2 3 128 0,1 2-128 16,0 8 0-16,-3 2 0 0,-1 4 0 0,-3-2 0 15,-2-3 0-15,-3-5 0 0,-2-4 0 0,-5 2 0 16,-2 0 128-16,-4-4 16 0,-2-3 0 0,-1-3 0 16,-2 1 528-16,-1-7 96 0,1-7 32 0,0-3 0 15,-2-3-96-15,0-2-32 0,-3-5 0 0,-2-2 0 16,-2-4-672-16,-7-5 0 0,-6-8 0 0,-5-5 0 15,-5-7-832 1,-4-3-128-16,-3-10-48 0,2-2-18928 0</inkml:trace>
  <inkml:trace contextRef="#ctx0" brushRef="#br0" timeOffset="9515.76">11734 2348 50687 0,'-3'29'2240'0,"1"-7"464"0,0 3-2160 0,4-7-544 16,1-4 0-16,1-6 0 15,2 6-928-15,3 11-288 0,3 16-64 0,4 9-16 0,3 5 720 0,-3-2 160 0,-2-6 32 0,-4-8 0 16,-3-5-112 0,-3-12-16-16,-3-2 0 0,0-8 0 0,-2-3-688 0,1-5-144 15,-1-2-16-15,-1-4-16288 0</inkml:trace>
  <inkml:trace contextRef="#ctx0" brushRef="#br0" timeOffset="9676.45">11821 1777 46079 0,'-6'-1'4096'0,"0"-3"-3280"15,2 4-656-15,3-3-160 0,2 3 320 0,1-2 16 16,-4-2 16-16,1 1-14224 16,1-7-2832-16</inkml:trace>
  <inkml:trace contextRef="#ctx0" brushRef="#br0" timeOffset="9993.09">12200 2310 50687 0,'-3'12'2240'0,"1"-4"464"0,-1 4-2160 0,2-6-544 0,1 0 0 0,3 0 0 31,-1 2-1536-31,2 7-432 0,2 7-80 0,1 9 0 0,1 7 736 0,2 1 160 15,-3-1 16-15,2-1 16 0,-1-5 864 0,0-1 256 0,1-1 0 0,-1-3 0 0,2-5 0 0,-1-2 0 16,-1-4 0-16,1-1 0 16,0-5 272-16,-2-2 80 0,1-4 16 0,-1-1 0 0,0-2 304 0,1-2 64 15,0-4 16-15,1-1 0 0,0-2 16 0,1-4 0 16,1-3 0-16,0-2 0 0,1-6-320 0,2-5-48 16,1-9-16-16,2-5 0 0,2-2-384 0,-2-6-320 15,3-7 48-15,1-6 16 16,0-1-144-16,0 0-32 0,0 9 0 0,-1 7 0 15,-1 4-16-15,-1 10-16 0,-2 10 0 0,-3 6 0 0,-4 5 144 0,-4 6 16 16,-1 4 16-16,-3 3 0 0,-1 0-16 0,0 7 0 0</inkml:trace>
  <inkml:trace contextRef="#ctx0" brushRef="#br0" timeOffset="10399.99">13267 2452 46991 0,'-1'6'4176'0,"-1"-2"-3344"0,4-4-656 0,0 0-176 16,1-3 832-16,3 2 144 0,4-1 32 0,5-1 0 15,7 0-2160-15,5-5-416 0,8-3-96 0,-2-3 0 16,2-2 288-16,-2-2 64 0,-3-7 16 0,-3 2 0 16,-6-2-1552-16,-5 3-304 0,-5-1-64 0,-3 2-16 15,-5 3 1008-15,-3 0 208 0,-5 2 32 0,-3-1 16 0,-6 1 4608 0,-3 2 928 16,-4-2 176-16,-4 4 32 0,-1-3-1632 0,-5 3-336 15,-3 4-64-15,-5 2-16 0,2 6-1264 0,1 3-256 16,2 6-48-16,1 4-16 0,3 0-272 0,2 6-64 16,2 1-16-16,3 4 0 0,3 2 208 0,0 5-192 0,3 4 192 15,2 2-192-15,2 1 192 0,1-3 0 0,4 0 0 16,2-1 0 0,-1 2 576-16,2 2 48 0,2 3 16 0,-1 0 0 0,3 0 64 0,1-3 0 0,2 1 16 0,3-2 0 15,5-3-432-15,2-2-96 16,5-3 0-16,1-3-16 0,3-4-176 0,4-3 128 0,1-4-128 0,2-3 128 31,1-6-464-31,0-2-112 0,4-4 0 0,-1-4-16 16,0-2-192-16,-1-5-48 15,0-2 0-15,-3 0 0 0,1-3-640 0,-3-3-144 0,-3-3-32 0,-1-4-15696 16</inkml:trace>
  <inkml:trace contextRef="#ctx0" brushRef="#br0" timeOffset="11756.26">15540 2249 24879 0,'-1'-2'2208'0,"-1"-2"-1760"16,1 2-448-16,0-2 0 0,1 4 896 0,-1-3 80 0,-1 0 32 0,-1-4 0 15,-2-2-1008-15,-2-3 0 0,0 1 0 0,-2 3-208 16,0 1 704-16,-1-1 144 0,-2 3 16 0,-1 0 16 16,1 1 336-16,-3 2 64 0,0 2 16 0,-2 2 0 15,-1 1-192-15,0 0-16 0,-1 4-16 0,-2-1 0 16,1 0-688-16,1 1-176 0,-1 2 0 0,1 1 0 15,2-1 0-15,0 0 0 0,2-1 0 0,2 1 0 0,2-3 0 16,3-3 240-16,-1 2-64 0,3-1-16 0,0 0 288 16,1-2 48-16,0 2 16 0,0-2 0 0,1 0-192 15,-2 0-16-15,1 4-16 0,-3 1 0 16,1 0-128-16,-2 2-32 0,1 1 0 0,-1-1 0 0,-1 3-128 0,2-3 0 16,-2 1 0-16,1-1 0 0,2 1 0 0,-1-4 0 15,3 0 0-15,1-2 0 0,2-2 0 16,1 0 0-16,0 0 0 0,1-2 0 0,1 0 0 0,0-2 0 15,0 0 0-15,-1 2 128 0,1 0 64 0,1-2 16 0,-1 2 0 0,-1 0 0 16,1 0-16-16,-1 0 0 0,0 0 0 0,0 0 0 16,0 0 32-16,0 0 0 0,0 0 0 0,-7 22 0 15,4-16-224-15,0 2 0 0,-1 0 0 0,0 1 0 16,0 1 0-16,0 0 0 0,0-1 0 16,0 0 0-16,2-2 0 0,-1-1 0 0,1 0 0 0,0-2 0 15,1-3 0-15,0 1 0 0,0 1 0 0,1-3 0 16,-1 0 0-16,1 0 0 0,-2 0 0 0,2-3 0 15,-1 2 144-15,1 1-16 16,0 0 0-16,0 0 0 0,0 0 0 0,-1-21 0 0,2 11 0 0,2-2 0 31,1-4-608-31,5-3-128 0</inkml:trace>
  <inkml:trace contextRef="#ctx0" brushRef="#br0" timeOffset="12399.19">14093 2200 40543 0,'-11'2'1792'0,"1"-4"384"0,0 0-1744 0,3 2-432 0,3 0 0 0,1 0 0 15,1 0 128-15,-3 0-128 16,-2 2 0-16,-3-2 128 0,0 2-1328 0,0-2-272 0,3 4-48 0,-1-4-16 16,3 4 1408-16,0 1 256 15,2 1 64-15,-1 0 16 0,1 5-208 0,-2 4 0 0,3 7 0 0,-3 3 0 16,-1 5 128-16,1 0-128 0,-1 3 176 0,-1 4-176 0,-1 7 608 0,-1 7 16 15,-1 3 0-15,0 3 0 16,0 0-64-16,1-4-16 0,-1-2 0 0,1-8 0 16,2-4-336-16,0-7-64 0,2-4-16 0,3-6 0 15,0-3 80-15,-1-7 16 0,2-4 0 0,2-3 0 0,-1-2 96 0,0-5 32 16,0-2 0 0,1-2 0-16,2-6 80 0,-2-4 16 0,3-9 0 0,-2-4 0 0,2-6-288 0,-3-6-160 15,0-4 192-15,-1 1-192 0,-1-3 0 0,-1-8-304 16,-3 0 48-16,-1-6 0 0,-2 1 256 0,2 0-160 15,1 9 160-15,1 8-128 16,4 11 128-16,-1 7 0 0,2 14-144 0,-2 3 144 0,1 5 0 0,1 3 0 0,3 3 0 0,1 3 128 16,5 1 0-16,2 4 0 0,4 2 0 0,3 0 0 15,2 2-128-15,1 2 0 0,-1 2 0 0,0-1 0 16,-4 2 0 0,0-1 0-16,-3 2 0 0,1 5 0 15,1 5 0-15,-1 2 0 0,0 4 0 0,-1 4 0 16,-1 0 0-16,1 3 0 0,1 1 0 0,-2-1 0 15,2 1 192-15,0-2-32 0,0-2-16 0,-2-9 0 0,0 0-16 16,-1 0-128-16,-1-1 192 0,0-5-64 0,-1-1-128 0,-2-4 0 16,-2-1 0-16,-1-2 0 15,0-5-528-15,-2-3-96 0,1-3-16 0,2-4-18832 16</inkml:trace>
  <inkml:trace contextRef="#ctx0" brushRef="#br0" timeOffset="13229.24">15600 2222 29487 0,'-7'-1'2624'0,"1"-2"-2112"0,3 3-512 0,3-2 0 0,0 2 0 0,-1-1 0 0,-3-2-160 0,-3 1 160 31,-3-2-1280-31,-5 0-144 0,0-1-32 0,-1 2 0 0,-1 1 992 0,-3 0 192 0,-1 2 32 0,-4 2 16 31,-1 2-160-31,-3 2-16 0,-3 4-16 0,-2 0 0 0,-2 2 160 0,0 1 16 0,-2 0 16 0,4 2 0 16,0-2 2080-16,4-1 432 0,6 2 80 0,1-2 0 15,5 1-48-15,2 0-16 0,1-2 0 0,3 3 0 0,1-2-1312 16,-1 2-272-16,3 3-48 0,0-1-16 0,1 0-656 0,0 0 0 16,-1 9 0-16,0 1 0 15,0 5 0-15,1-2 0 0,1 2-160 0,1 0 160 0,1 1 0 0,1 1 0 16,3-3 208-16,2-1-64 0,4-3-16 0,2-5 0 15,4-1 0-15,2-8 0 0,2 0 0 0,2-5 0 16,3-4 0-16,4-3 0 0,6-6 0 0,6-3 0 16,4-2 0-16,2-7 0 0,2-5 160 0,-1 1 32 15,-1 0 0-15,-4 1 0 16,-4-4-320-16,-2-1 0 0,-3 0 0 0,-6 2 0 16,-4-1 0-16,-4-1-144 0,-3 0 144 0,-3-5-192 0,-3 0 192 0,-4 1 0 15,0-1 0-15,-2 1 128 0,-2 0 96 0,0 1 32 16,-1 2 0-16,0 7 0 0,0 4-256 0,-1 6 0 0,1 4 0 15,-1 6 0-15,0 2 144 0,1 4-16 16,-1 4 0-16,0 4 0 0,3 5-128 0,1 3 0 0,1 3 0 0,3 1 0 16,2 0 0-16,3 5 0 0,3 3 0 15,4 1 0-15,1 3 0 0,3-2 0 0,1 1 0 0,2-2 0 16,-2 0 0-16,0-3 0 0,-2 2 144 0,0-3-144 16,-2-1 0-16,-1-3 128 0,-1-1-128 0,-1-1 0 0,-2-3 0 15,-1-2 0-15,-1 1 0 0,0-1 0 16,0-2-304-16,-1 1-128 0,-1-6-16 0,1 0-18656 15</inkml:trace>
  <inkml:trace contextRef="#ctx0" brushRef="#br0" timeOffset="14129.5">17353 2399 41471 0,'-2'-3'3680'0,"2"2"-2944"15,0 1-592-15,2 0-144 0,-2 0 0 0,1 1-192 0,0 2 32 0,0 3 16 31,2 0-704-31,-1 8-144 0,2 7-32 0,-2 5 0 0,1 5 320 16,-1 7 64-16,3 10 16 0,0 10 0 0,3 10 176 0,-2 2 48 0,2 1 0 0,-3-4 0 16,2 2 656-16,-5-2 128 0,2-3 16 0,-3-2 16 15,-2-1 864-15,-2-7 192 0,-2-3 16 0,-1-5 16 16,0-2-832-16,-1-3-160 0,-2-1-48 0,1-3 0 0,2-9-80 16,3 1 0-16,-1-5-16 0,3-4 0 0,-1-5-192 0,2-4-48 15,2-2 0-15,0-6 0 0,1 0-128 0,-1-6 0 16,3 0 0-16,-1-10-176 0,1-3-16 0,0-6 0 15,-2-9 0-15,0-3 0 0,-1-5 320 0,0-11 48 16,-1-15 16-16,-1-13 0 0,1 8-16 0,0-12 0 16,2-9 0-16,-1-8 0 0,2-5-176 0,0 0 0 15,-2 9 0-15,-1 3 0 0,1 4 0 0,-2 8 128 16,-2 6-128-16,0 10 128 0,1 9-128 0,-1 3 160 0,1 7-160 16,1 4 160-16,1 4-160 0,2 2 0 15,1 7 0-15,3 4 0 0,2 5-272 0,2 5-96 0,4 4-16 16,2 6 0-1,5 4-48-15,4 6-16 0,6 4 0 0,4 5 0 0,4 5 192 0,2 2 16 0,1 3 16 16,-5-3 0-16,-4 0 80 0,2 3 16 0,-2 5 0 0,0 3 0 31,-5 5-352-31,-4 1-64 0,-6 2-16 0,-6-6 0 0,-4-1 560 0,-5 0 0 16,-3-1 0-16,-2-1 0 0,-2-6 320 0,-4 2 160 16,-4 6 32-16,-4 0 16 0,-1 1-176 0,-2-3-32 0,0-4-16 0,-3 1 0 15,0-4 32-15,-3-2 16 0,-1-2 0 0,0-1 0 16,-1-4-96-16,-2-4-32 0,0 1 0 0,-2-7 0 15,1 0-224-15,-2-6 0 0,0 0 0 0,-1-6 0 16,1 0-432-16,-3-1-80 0,2-2 0 0,0 0-18352 16</inkml:trace>
  <inkml:trace contextRef="#ctx0" brushRef="#br0" timeOffset="14573.46">18593 2153 37775 0,'-6'0'3360'0,"-2"0"-2688"0,3 0-544 16,2 0-128-16,0 0 976 0,-2 2 176 0,-2 1 16 0,-6 0 16 31,-5 5-2336-31,-4 3-448 0,-3 5-112 0,-2 4-16 15,-1 5 272-15,1 3 48 0,0 3 16 0,0 4 0 0,0-2 1392 0,1 4 0 0,1 0 224 0,1 1-16 16,2-2 1504-16,2 1 288 0,2-1 64 0,2 1 16 16,5-4-1120-16,2-3-240 0,5-1-32 0,3-4-16 0,5-2-416 15,2-2-96-15,4-1-16 0,5-2 0 0,1-3-144 16,5-5 0-16,3-2 0 0,5-6 0 0,1-4-256 0,3-2-48 16,2-6 0-1,-1-2 0-15,0-4-176 0,-2-3-32 0,0-1-16 0,-1-2 0 0,-4-2 288 16,-4 1 64-16,-2 1 16 15,-2-3 0-15,-2-3 656 0,-3-1 128 0,-3-2 16 16,-2 2 16-16,-2-6-128 0,-2 0-16 0,-1-2-16 0,0 1 0 16,-1-2 0-16,0 5 0 0,-3 3 0 15,-2 5 0-15,1 4-272 0,-2 8-48 0,-4-1-16 0,0 5 0 16,-2 3-160-16,-3 0 0 0,-2 3 0 0,-3 3 0 16,0 3-576-16,-6-1-80 0,-1 0-32 0,-4 3 0 15,3-5-528-15,-3 1-96 0,1-2-32 16,2-2-16128-16</inkml:trace>
  <inkml:trace contextRef="#ctx0" brushRef="#br0" timeOffset="14889.53">18781 967 40543 0,'0'0'3600'0,"0"0"-2880"0,0 2-576 0,1 2-144 0,0-1 1120 0,2 3 192 16,0 1 32-16,2 3 16 15,4 7-1744-15,2 9-336 0,4 10-80 0,1 7-16 0,0 8 368 0,-2 2 80 16,-2 5 16-16,-2 4 0 0,-3-1 352 0,0 3 0 31,-1 8 0-31,-1 3 0 0,1 6 0 0,0 3 0 16,3-1 0-16,-2-2 0 0,3 5 288 0,0 0-32 0,0 4 0 15,-2-4 0-15,1-10-16 0,-3-10-16 0,2-3 0 16,-2-2 0-16,-1-5-224 0,0-1 0 0,0-2 128 0,0-6-128 16,1-5 0-16,-1-5 0 0,1-8-144 0,0-7 144 31,0-4-1168-31,1-1-144 0</inkml:trace>
  <inkml:trace contextRef="#ctx0" brushRef="#br0" timeOffset="15097.59">19538 2307 35935 0,'0'15'3200'0,"-3"-5"-2560"16,1 0-512-16,-1-1-128 0,3 0 3040 15,1-2 592-15,-1 0 112 0,3 8 32 16,-1 5-4224-16,2 7-832 0,1 8-160 0,0-2-32 15,1-2-640-15,-2-5-128 0,-2-3-32 0,1-5 0 0</inkml:trace>
  <inkml:trace contextRef="#ctx0" brushRef="#br0" timeOffset="15284.67">19492 1630 39615 0,'-3'-5'3520'0,"1"1"-2816"0,-1 0-560 0,2 4-144 16,1 0 944-16,-1 0 144 0,-2-2 48 0,1-2 0 16,-2 0-1136-16,-1 4-192 0</inkml:trace>
  <inkml:trace contextRef="#ctx0" brushRef="#br0" timeOffset="15580.87">20190 2190 44223 0,'-3'-6'1968'0,"-1"-4"400"0,0 0-1904 0,2-2-464 16,-1 2 0-16,2 3 0 15,0-4-640-15,-3-6-208 0,-2-8-48 0,-5-7-16 16,-5-5-5408-16,-6 2-1072 0,-3 13-224 0,0 6-32 0,-1 12 6192 0,-1 4 1248 0,0 10 208 0,-1 6 0 31,2 3-2240-31,2 7-544 0,2 5-112 0,2 3-32 0,2 5 8160 0,2 2 1616 16,3 3 336-16,3 3 64 0,0 1-3184 0,5-1-640 0,1 0-128 0,3-2-32 15,1-1-2240-15,4 3-464 0,1-1-96 0,2 1-16 16,2 0-448-16,1-2 128 16,1-5-128-16,1-3 0 0,1-1-272 0,1-10-112 0,1-2 0 0,3-8-16 15,3 0-1264-15,2-6-240 0,3-4-48 0,4-4-14432 16</inkml:trace>
  <inkml:trace contextRef="#ctx0" brushRef="#br0" timeOffset="15839.26">20506 2206 50687 0,'-4'6'4496'0,"0"0"-3600"0,3 2-704 0,2-3-192 15,2 1-384-15,-1 4-128 0,2 8 0 0,2 8-16 16,4 11-864-16,5 5-160 0,3 3-48 0,3-2 0 16,4-2 704-16,1-6 128 0,4-3 16 0,1-9 16 0,1-2-1680 15,0-5-336-15,0-1-64 0,-1-5 0 0,-2-4-480 0,-3-2-96 16,-3-4 0-16,-2-4-16 15,-1-2 2000-15,-2-4 416 0</inkml:trace>
  <inkml:trace contextRef="#ctx0" brushRef="#br0" timeOffset="16075.91">21381 1835 47919 0,'-10'30'2112'0,"-1"-9"448"0,-1 1-2048 0,1-5-512 0,3-2 0 0,2-1 0 0,-1 3 608 0,-7 13 16 15,-8 19 0-15,-9 18 0 0,-6 13-624 0,-2 2 0 16,0-4 0-16,1 1 0 0,-2 0 0 0,-2 4 0 16,-3 8 0-1,-3 1 0-15,-4 3 0 0,-2 7 0 0,-3 5 0 16,-5 6 0-16,-3 2 0 0,-2-2 0 0,1-6 0 16,0-5 0-16,-4-1 0 0,8-10 0 0,8-15-192 0,8-12 64 15,8-10-704 1,6-8-128-16,5-8-16 0,3-9-20128 0</inkml:trace>
  <inkml:trace contextRef="#ctx0" brushRef="#br0" timeOffset="19523.68">8207 4213 13823 0,'-6'-3'1216'16,"1"2"-960"-16,1 1-256 0,2-2 0 0,0 2 6096 0,2 0 1184 0,0 0 224 0,0 0 48 16,2 0-5792-16,0 2-1168 0,2 2-224 0,2 6-48 0,1 2-320 0,1 10-272 15,1 9 48-15,-2 8 16 0,0 3-96 0,1 11-16 16,-1 7 0-16,-2 13 0 0,-2 9 80 0,-5 3 16 15,-3 1 0-15,1-5 0 0,-5 0 224 0,0-6 0 16,2-3 0-16,1-5 0 0,2-4 0 0,1-10 0 16,2-9 0-16,1-5 0 0,3-8-320 0,2-9-64 15,1-5 0-15,4-6-16784 16</inkml:trace>
  <inkml:trace contextRef="#ctx0" brushRef="#br0" timeOffset="19782.8">8662 4359 40543 0,'-5'6'3600'0,"1"3"-2880"0,2-2-576 0,2-1-144 15,2 0 800-15,1 4 128 0,1 9 32 0,1 12 0 16,2 13-960-16,4 13-272 0,3 12-16 0,-1 6 0 0,0 3 144 0,-3-5 144 15,-4-3-208-15,-3-2 80 16,0-1-160-16,-3-3-32 16,-3-2 0-16,0-8 0 0,-1 0-240 0,-2-10-48 0,0-8-16 0,-1-3 0 15,0-4-784-15,-2-7-144 0,1-6-48 0,-1-4-14208 16</inkml:trace>
  <inkml:trace contextRef="#ctx0" brushRef="#br0" timeOffset="20299.16">7672 4567 27647 0,'-3'-3'2448'0,"2"3"-1952"0,1-2-496 0,1 0 0 16,0 0 1648-16,2-2 224 0,1-2 48 0,2-4 16 15,2-6-592-15,3-1-128 0,7-7-32 0,3-4 0 0,1-1-592 0,3-2-112 32,2 1-32-32,-1-3 0 0,-3 5-448 0,0-3 128 15,-1 1-128-15,-3 2 0 0,0 1 0 0,-3 1 0 16,0 0 0-16,-1 1 0 0,0-1 256 0,0 4-64 15,-1 0 0-15,0-1 0 0,4 2-16 0,3-5-16 16,2 2 0-16,2-2 0 0,2-3-32 0,2-2 0 16,-1 0 0-16,1-1 0 0,-1 6-128 0,-2 1 0 15,1 3 0-15,-3 4 0 0,-2 5-176 0,-4 6-16 16,-2 3 0-16,-1 8 0 0,-1 8-112 0,-3 4-16 16,3 9-16-16,-4 7 0 0,-2 3 144 0,2 6 48 0,-1 7 0 15,-2-1 0-15,1 1 448 0,-1 3 80 16,-1 4 32-16,-1 0 0 0,1-2 112 0,3-2 32 0,1-6 0 15,1-4 0-15,3-4-80 0,0-6-16 0,4 1 0 0,-5-9 0 16,0-4-224-16,0 0-48 0,2 0-16 0,1-6 0 16,2 2-176-16,-1-8 128 0,0 0-128 0,3-5 128 15,0-4-128-15,0-2-176 0,2-2 48 0,1-4 0 16,2 0-384-16,0-2-80 0,2-3-16 16,-1 1 0-16,2-1-416 0,0 2-96 0</inkml:trace>
  <inkml:trace contextRef="#ctx0" brushRef="#br0" timeOffset="21280.32">11564 4286 35007 0,'0'0'3120'0,"0"0"-2496"0,0 2-496 0,1 0-128 0,1 3 720 0,-1-2 128 0,4 5 32 0,-1 6 0 16,1 5-704-16,1 9-176 0,0 7 0 0,-1 5 0 15,-1 5 0-15,1 10 0 16,-3 2 0-16,0 6 0 0,0 6 0 0,-2-2 0 15,-2 2 0-15,-1-6 0 0,0-5 0 0,-3 2 0 0,0-3 0 0,0-1 0 0,-2-2 0 0,2-4 0 32,0-2 0-32,2-10 0 0,2-6 0 0,1-6 0 15,1-2 0-15,1-4-16944 0</inkml:trace>
  <inkml:trace contextRef="#ctx0" brushRef="#br0" timeOffset="21723.53">11115 4755 35007 0,'-6'2'3120'0,"1"-2"-2496"0,2 0-496 0,1-2-128 0,2 2 464 0,-1-2 80 15,-1 2 16-15,-1-2 0 16,1-1-4016-16,2 0-784 0,2-1-176 0,4 0-16 16,4 2 2368-16,3-2 464 0,1 2 112 0,4-1 16 0,3 2 1824 0,1-4 368 0,5 4 80 0,2-3 16 15,2 1 1616-15,1-3 320 0,-3 3 64 0,5-4 0 16,4 2-384-16,3-2-64 0,2-2-32 0,3 0 0 16,2-1-1440-16,0 0-272 0,-1-1-64 0,-2 3-16 15,-3 0-544-15,0 0 0 0,0-2 0 0,-2 4 0 31,-3-3-752-31,-1 3-256 0,-1-1-48 0,-2 2-9920 0,-7 1-1984 0</inkml:trace>
  <inkml:trace contextRef="#ctx0" brushRef="#br0" timeOffset="22484.4">12597 4649 27647 0,'-11'10'2448'0,"-2"3"-1952"0,2-5-496 0,2-1 0 0,2 2 2352 0,-7 4 368 0,-10 10 80 0,-13 17 16 15,-9 11-2080 1,-4 5-416-16,3 1-64 0,7-2-32 0,4-2-224 0,7-5 0 16,8-5-192-16,5-1 192 0,5-4 0 0,6-4 224 15,6 0-16-15,6-7 0 0,0-2-208 0,4-6 0 16,1-3 0-16,2-6 0 15,3-1-352-15,2-2-112 0,2-2-32 0,1-5 0 0,2 0-400 16,2-2-96-16,3-2-16 16,4-6 0-16,2-1 800 0,4-3 208 0,3-2 0 0,0-2 0 0,0-7 624 0,-3 2 208 15,2-6 32-15,-4 2 16 0,-6 5 16 0,-4-4 16 16,-1-1 0-16,-1-3 0 0,-3-5-528 0,-2 1-96 16,-5-5-32-16,-3 2 0 0,-4 1-80 0,-6-1-32 15,-2-4 0-15,-6 1 0 0,-3 1-144 0,-3 3 0 16,-4 3 0-16,-4 3 0 0,-2 2 0 0,-5 6 0 15,-4-1-144-15,-4 11 144 0,1 1-208 0,-2 7 16 0,2 7 0 16,3 0-17920-16</inkml:trace>
  <inkml:trace contextRef="#ctx0" brushRef="#br0" timeOffset="23322.73">14989 4460 14735 0,'-1'3'1312'0,"-1"-1"-1056"0,-1-1-256 0,1 2 0 15,-1 1 5776-15,2-4 1104 0,0 3 224 0,-2 2 32 16,0 5-5600-16,-1 0-1136 0,2 5-208 0,-1 5-64 15,2 2-544-15,2-1-112 0,0 2-32 0,2 5 0 0,-1-2 560 0,2 5-128 16,0-2 128-16,-1 6 0 0,0-1 0 0,-2 1 0 16,0 0 0-16,-1-1 0 0,0-2 416 0,-1 3 96 15,0 2 0-15,0 3 16 0,1-1-160 0,1 0-48 16,3-1 0-16,2-1 0 0,4-2-320 16,2-6 128-16,4-1-128 0,3-6 0 0,3-5 0 0,0-4 144 15,3-4-144-15,2-4 0 0,1-7 0 0,2-4 0 16,0-2 0-16,0-7 0 0,0 2-160 0,-1-2 16 15,-2-4 0-15,-2 2 0 0,0 0 144 0,-2-3-208 16,1-5 80-16,-2 2 128 0,-2-2 0 0,-2-2 0 0,2-3 0 0,-2-2 0 16,2-3 224-16,-1-5 16 0,1-4 0 0,1-1 0 15,1-5 0-15,-1-3 0 16,-1 7 0-16,-4 0 0 0,-3 7-416 0,-4 4-80 0,-4 7 0 0,-5 3-16 16,-3 3-208-1,-3 7-32-15,-4 4-16 0,-2 5 0 0,0 6-160 0,-1-3-16 0,2 6-16 16,-1 0 0-16,-3 6 176 15,-1 5 32-15,1 1 16 0,1 4 0 0,1 4 704 0,3 1 144 0,1 6 32 0,3 3 0 0,4 2 368 16,3 3 80-16,3 1 0 0,2 1 16 16,2-1-480-16,4 2-112 0,2 1 0 15,1-2-16-15,-2-5-240 0,1 2 144 0,1-1-144 0,0 1 128 0,-1-2-128 0,-1-3 128 16,0 3-128 0,-2-5 128-16,-1 3-128 0,0-7 0 0,-2-2 0 0,0-1-176 31,-1-9-416-31,2 2-96 0,-1-3-16 0,4-3-16960 0</inkml:trace>
  <inkml:trace contextRef="#ctx0" brushRef="#br0" timeOffset="23839.5">16644 4367 41471 0,'0'0'1840'0,"-2"-2"368"0,-1 2-1760 0,1 0-448 0,-1 0 0 0,1 0 0 0,-2 0 256 0,-2 2-48 0,-3 2 0 0,-6 2 0 32,-3 4-1424-32,-6 5-304 0,-1 1-48 0,-3 0-16 15,-2 7-496-15,-1-4-96 0,2 4-32 0,-2-1 0 16,-1 5 1408-16,1-2 288 0,4-2 48 0,2 2 16 0,4-6 2880 0,2-1 592 0,6-2 112 0,2 0 32 15,3-3-1680-15,3-4-336 16,4 4-64-16,2-3 0 0,3 0-832 0,3 0-256 16,3 1 128-16,3-1-128 15,3 2-272-15,2-2-112 0,3 3-32 0,3 0 0 16,0-1-224-16,1 1-64 0,2-1 0 0,-1 0 0 0,2 1 512 0,-1 0 192 0,0 0-176 16,-2 3 176-16,-2 0-240 0,-3 0 48 0,-2 2 16 15,0 1 0-15,-3-1 176 0,-3 2 0 0,0-1 0 16,-2-1 0-16,-1 2 576 0,-2-1 32 0,0-1 16 15,-5-2 0-15,0 0-96 0,-3 3-16 0,0-3 0 0,-4 0 0 16,-2 0-112-16,-1-1-16 0,0-1-16 0,-2-2 0 16,-1 0-128-16,-3-2-32 0,-1 0 0 0,-2-1 0 15,-2 1-32-15,-2-4-16 0,-2 3 0 0,-3 0 0 0,-3 1-160 16,-3-1 0-16,-4 2 0 0,-6 1 0 16,-3 5-640-16,-5-3-48 0,2-1-16 0,0-3 0 15,2 0-752-15,5-4-144 0,6 0-48 0,9-4 0 16,5-4-1200-16,8 2-240 0,5-4-48 15,6-2-16-15</inkml:trace>
  <inkml:trace contextRef="#ctx0" brushRef="#br0" timeOffset="24332.7">17217 4877 35007 0,'11'-10'1552'0,"-3"0"320"0,1 2-1488 0,-2 1-384 0,1 1 0 0,-2 2 0 16,3 1 288-16,4-6-16 0,9-6 0 0,6-2 0 0,3 1 112 0,-2 1 32 16,-3-1 0-16,-1 4 0 15,-4-2 336-15,-4 5 64 0,2-3 16 0,-4 2 0 16,0 0-416-16,-3 0-80 0,-1 2-16 0,-1-1 0 0,-1 2-96 0,-1-6-32 15,0 3 0-15,-2-2 0 0,0 0-192 0,-1-2 176 16,0-1-176-16,-1-5 160 0,-1-1-160 0,0-1-176 16,-1-3 48-16,0-1 0 15,-5 0-256 1,-2-1-64-16,-5 1 0 0,-2 4 0 0,-4 3-192 0,-3 6-64 0,-3 4 0 0,-4 3 0 0,0 6 704 0,-1 4 144 16,0 4 32-16,-3 2 0 0,-2 6 432 0,2 0 96 0,3 2 0 15,-3 4 16-15,-1 6-336 0,-2 7-64 16,0 5 0-16,2 3-16 0,2 5-176 0,4 3-128 0,4 4 192 0,4 0-192 15,6 2 160-15,5-4-160 16,2-1 128-16,3 0-128 0,5-2 448 0,3 5 0 16,2-2 0-16,4-1 0 0,2 1 0 0,4-3 16 0,2-2 0 0,1-1 0 15,5-5-176-15,2-4-32 16,3-4-16-16,2-6 0 0,2-2-240 0,1-4 0 0,3-3 0 0,-2-3 0 31,1-6-320-31,0-2-128 0,1-4 0 0,-1-1-16 16,1-6-304-16,-1-1-64 0,3 1-16 0,-1-10-18480 0</inkml:trace>
  <inkml:trace contextRef="#ctx0" brushRef="#br0" timeOffset="24767.5">18608 5561 53439 0,'-3'2'4752'0,"2"-2"-3792"0,1 0-768 0,1 0-192 15,0 0-1024-15,-1-2-256 0,0 2-32 0,-1-1-16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8:43.7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26599 3224 2751 0,'-1'-4'256'0,"0"-1"-256"0,-1 4 0 0,0-2 0 16,1 3 1520-16,0 0 256 15,0 0 48-15,-1-2 16 0,-1 2 304 0,-1-1 64 0,0-2 16 0,-1 2 0 16,4-4-752-16,-1 1-160 0,0 0-32 0,1 0 0 15,1-3-336-15,0 2-80 0,1-1-16 0,-1 0 0 16,0 1-144-16,0 1-16 0,-1 1-16 0,0 3 0 0,-2-3 288 16,-8 6 1104-1,4 3-1024-15,-3 0-16 0,-2 1-16 16,-2 6 0-16,-5 2 0 0,-4 4-544 0,-3 6-96 0,-4 1-32 16,-1 5 0-16,-2 1-336 0,1-1 128 0,0 1-128 0,1-1 0 15,2-2 272-15,3-1-16 0,2 1 0 0,1-1 0 0,2-2 0 16,2 2-16-16,-1 5 0 0,1 1 0 15,1 1-80-15,2-1-16 0,0 1 0 0,-1 0 0 0,3-3-144 0,-5 0 0 16,2 1 0-16,-3-1 0 0,-1 1 0 0,0 1 0 16,0 3 0-16,-1 2 0 15,2-1 0-15,0 3 0 0,0 1 0 0,2 1 0 0,-1 2 448 0,2-5 0 16,0 1 0-16,2 0 0 0,2-3-288 0,2 1-160 16,1-1 192-16,2 0-192 0,1 2 192 0,1 1-192 0,0 1 192 0,1 0-192 15,1 1 128-15,1-2-128 0,-1 0 0 0,3-3 0 16,-2-3 256-16,1-1-48 0,-1 1-16 0,2 0 0 15,-1-3 176-15,0 2 16 16,0 7 16-16,0-1 0 0,0 3-176 0,1-1-32 0,1 1-16 0,0-2 0 16,1-2-176-16,1-2 0 15,0-1 0-15,0 1 128 0,2-3-128 16,-1 2 0-16,-1 2 0 0,1 2 0 0,-2-2 0 0,1 3 0 0,1-5 0 0,-1 1 0 0,1-2 192 16,0-1 16-1,1-1 0-15,0-3 0 0,1 0-16 0,0 1-16 0,1-3 0 0,0 2 0 0,2 1-176 0,-2-5 0 16,1 1 0-16,1 2 0 0,0-5 0 0,0 2 128 15,2-1-128-15,-2-1 128 0,2 0 0 0,1 1 0 16,0 1 0-16,-1-1 0 0,3-2-128 0,-4-2 128 16,0-2-128-16,2 1 128 0,0 4 16 0,3 1 0 15,0-3 0-15,-1 2 0 0,1-2-144 0,-2 0 0 32,1 1 144-32,-1-2-144 0,0 1 192 0,-1 3-48 0,1-3 0 0,-3 0 0 15,3-2-144-15,-3 1 0 0,3-1 0 0,-3-2 0 0,1 1 0 0,0-3 0 16,1 0 0-16,-2 0 0 0,1 0 0 0,-1 3 0 0,-1-3 0 0,1 2 0 15,-2-2 0-15,2-1 0 0,0 1 0 0,0 0 0 16,1 0 0-16,0-2 0 0,1 3 0 0,1-1 0 31,0 1 128-31,0-1-128 0,1-2 0 0,-2 2 128 16,0 1 0-16,-1-5-128 0,0 0 192 0,0 2-64 16,-1-2-128-16,3 2 0 0,-3 3 0 0,1-3 0 15,-1-2 0-15,-2 1 0 0,1-1 0 0,-2-2 0 16,0 0 0-16,0 0 0 0,1-2 0 0,-1 2 0 15,0-1 0-15,0-2 0 0,-1 2 0 0,1-2 0 0,0 2 0 16,-1-2 0-16,2 0 0 0,-1-1 0 0,0-1 192 16,0-2-64-16,2 1 0 0,-1-1 0 0,0-2 16 0,0 1 0 15,-2-2 0-15,-1-3 0 0,1 0-144 0,-2-1 128 16,-1-2-128-16,0 0 128 0,-2-4-128 16,-3-2 192-16,1-3-192 0,-3-2 192 0,-3-8 48 0,0-1 16 15,-2-5 0-15,0-1 0 0,0-5-96 0,3 8-16 16,2 9 0-16,0-4 0 0,1-2-144 0,0-5 0 15,3 2 144-15,2 3-144 0,2 2 0 0,0 3 0 16,2 1 0-16,0 1 0 0,1 6 0 0,1-2 0 16,0 5-144-16,0 0 144 0,0 1-288 0,-1 3 16 0,-1 3 0 15,-3 0 0-15,1 2-96 0,-2 1-16 0,0 0 0 16,-1 1 0-16,0 4 160 0,0-1 32 0,-1-1 0 0,0 6 0 16,0-3-64-16,-2 4 0 0,1-1 0 0,-1 1 0 15,2 0 256-15,1 2 0 0,0-2 0 0,0 5 0 16,2-2 0-16,2 0 0 0,0 3 0 0,1-1-144 15,0-2 144-15,1 2 0 0,0-1 0 0,1 1 0 16,2-2 0-16,0 2-192 0,1-1 192 0,-2 0-192 16,2 2-144-16,-2-3-48 0,-1 3 0 0,-1-2 0 0,0 0 384 15,-2 2 0-15,-1-3-144 0,-1-1 144 0,-1 2 0 16,1-6 0-16,-2 4 0 0,0-1 0 0,1-1 0 0,-2-1 0 16,2 0 0-16,0-1 0 0,0 0 0 15,0 0 0-15,1 0 0 0,-1 1 0 0,0-2 0 0,2 2 0 16,-2 1 0-16,1-3 0 0,0 2 0 0,0-3 0 15,-1 2 0-15,-1-2 0 0,0 0 0 0,-1 0 128 16,-1-1-128-16,-2 1 0 0,-1-1 208 0,-2 0 0 16,-1 1 0-16,-2-2 0 0,0-1 272 0,-3 0 48 15,-3-2 16-15,-4 1 0 0,-2-2-16 0,-3-3 0 16,-1 0 0-16,-3-4 0 0,-1-4-160 0,-3 0-48 16,1-4 0-16,-2 2 0 0,1-2-160 0,3 1-32 15,2 2-128-15,0 1 192 16,1 1-624-16,0 2-128 0,2 2-16 0,-1 0-16 15,1-3-704-15,2 6-144 0,0-4-32 0,2 4-18944 0</inkml:trace>
  <inkml:trace contextRef="#ctx0" brushRef="#br0" timeOffset="1092.63">24905 5572 35935 0,'-5'6'3200'0,"2"0"-2560"0,0-2-512 0,3 0-128 15,0-1-512-15,0 2-112 0,-1 5-16 0,-3 6-16 16,1 7 480-16,-2 1 176 0,0 1 0 0,1 1-144 0,2-1 144 0,-1 1 0 0,3-2 0 0,-1 0 0 15,1 1 0-15,0 1 0 0,1 2 0 0,-1 1 0 16,1-1 448-16,-1-1 64 0,3 2 0 0,-3-3 16 16,0 2 496-16,1-2 112 0,-1 1 16 0,2-3 0 0,1-1-656 31,-1-3-128-31,1-4-32 0,-1-1 0 0,2-4-160 0,-3 0-48 0,2-5 0 0,-2-2 0 0,0-1-128 0,-1-2 128 16,0-1-128-16,-1-1 128 0,0-2 64 0,-2-3 0 15,0 0 0-15,-1-4 0 0,-1-3 144 0,-1-3 48 31,0-2 0-31,-2-1 0 0,1-1-160 0,-1-4-32 0,1-2 0 0,-1-3 0 0,2-3-64 0,0 1 0 16,2-1-128-16,-1-1 192 0,3 1-192 0,0-1 0 31,-1 3 0-31,2 0 0 0,1 5 0 0,1 0 0 16,-1-1 0-16,1 4 0 0,2 4 0 0,0-3 0 16,2 3 0-16,2 2 0 0,0 1 0 15,2 2 0-15,1-2 0 0,2 1 0 0,-1 2 0 0,3 0 0 16,2 2 0-16,0-1 0 0,0 3 0 0,1-2 0 0,-1 4 0 15,0 0 0-15,2 0 176 0,-1 0-16 0,-1 2 0 0,-1-1 0 16,1 4-32-16,-2-2-128 0,-2 3 192 16,-2 0-64-16,-2 3-128 0,0 0 0 0,-2 0 0 0,-2 3 0 15,-2-1 0-15,1 4 0 0,-1-3 128 0,1 2-128 16,-1-3 128-16,1 4-128 0,0 0 192 0,0-2-64 16,2 2-128-16,-2 1 0 0,2-4 0 0,-1 0 0 15,1 0 0-15,0-2 0 0,0 0 0 0,0 1 0 16,0-2 0-16,-1 0 0 0,-2-2 0 15,2 1 0-15,-2-2 0 0,1 0 0 0,-1 0 0 0,-1 0 0 16,2 0 0-16,-3 0 0 0,1 0 0 0,-2-2 0 0,1 2 0 16,0 0 0-16,0 0 0 0,0 0 0 0,0 0-352 0,0 0 0 15,0 0 0-15,0 0 0 16,-20 9-320-16,18-6-64 0,-1 1-16 0,1 1 0 16,0-4-576-16,1 2-112 0,1-1-32 0,1-2 0 15,1 1-336-15,0-1-80 0,2-1-16 0,2 1-12496 0</inkml:trace>
  <inkml:trace contextRef="#ctx0" brushRef="#br0" timeOffset="2025.25">24795 5680 3679 0,'-1'0'320'0,"1"0"-320"0,0 0 0 0,0 0 0 0,1 0 704 0,1 0 64 16,-1 0 0-16,0-3 16 0,2 1 576 0,0 0 112 16,1-1 32-16,0 0 0 0,-1-1 816 0,2-1 176 15,-1 2 16-15,0-1 16 0,1-1 160 0,0 0 16 16,0 0 16-16,-1-1 0 16,1 2-608-16,0-2-112 0,0-1-16 0,-1 1-16 15,0-1-1024-15,-1 1-208 0,0 0-32 0,1-3-16 0,-2 3-528 0,-1-1-160 16,2-2 0-16,-2 2 0 15,2-2 0-15,-2 0 0 0,1 2 0 0,-1-5 0 0,1 2 320 0,0 0-64 16,2 1 0-16,-2-3 0 0,3 2-256 0,-1 0 0 0,1 0 0 16,0 1 0-16,1 3 144 0,0 0-16 0,0 2-128 15,2-2 192-15,1 2-192 0,-1 2 0 0,2 0 0 0,-1 0 0 16,1 2 0-16,0 4-128 0,-2-2 128 0,1 2-208 16,-2 0 208-16,1 1 0 0,-2 2 0 0,0-1 0 15,1 3 0-15,0-1 0 0,-1 0 176 0,1 2-48 16,-1 0-128-16,2 0 0 0,-1 1 0 0,-1-1 128 0,2 2-128 15,-2 2 0-15,1 1 128 0,1-2-128 0,-2 0 0 16,-1-1 0 0,1 2 0-16,-1-2 0 0,0 0 0 0,-1 1 0 0,0-3 0 0,-1-1 0 0,0 3 176 0,-1-2-48 31,-1-4 0-31,1 0 0 0,-1 0 0 0,-1-2-128 0,0-1 192 0,0 1-64 0,0-1-128 0,-1-1 0 16,-1 2 0-16,2-2 0 0,-1 0 0 0,0 0 0 31,0-2 0-31,-1 0 0 0,1 0 0 0,0 0-144 0,0-4 144 0,1 2-160 15,0 2-224-15,0 0-32 0,0 0-16 0,5-26 0 16,-2 17-1056-16,0-1-224 0</inkml:trace>
  <inkml:trace contextRef="#ctx0" brushRef="#br0" timeOffset="2675.8">24810 5380 5519 0,'-4'0'496'0,"2"0"-496"0,0 0 0 0,0-1 0 0,2 1 1808 0,0 0 272 0,0 0 48 0,0 0 16 16,2 0-960-16,0-2-192 0,0-1-32 0,-2 3-16 0,0 0-80 0,0 0-16 15,24-4 0-15,-18 4 0 0,2 3 608 0,-1-3 112 16,0 4 32-16,-2-1 0 0,0 3-128 0,-2 3 0 16,-2-3-16-16,-1 4 0 0,-1 0-1232 0,-2 2-224 15,0 1 0-15,-2-1-144 0,1 4 144 0,-1-3 0 16,1 3 0-16,1-4-128 0,1 0 464 0,1 0 112 0,1-1 0 16,1 2 16-16,3-3-128 0,0 1-16 0,1-1-16 15,0 0 0-15,1-1-304 0,0-2 0 0,-1 2 0 16,0-2 0-16,0 2 0 0,-3-3 0 0,1 4-128 15,-4-1 128-15,-2 1-304 0,-1-3-16 0,-3 2 0 16,-2 0 0 0,-2 4-2048-16,0-4-400 0,-1 2-96 0,-2 0-16 0,2-1-64 15,-1-4 0-15,2 4-16 0,3-7 0 16,-1 2 1456-16,3-3 288 0</inkml:trace>
  <inkml:trace contextRef="#ctx0" brushRef="#br0" timeOffset="22710.94">28834 4570 5519 0,'0'-2'496'0,"0"1"-496"0,1 1 0 0,-1-3 0 15,1 3 0-15,-1 0 0 0,2-2 0 0,-2 0-160 16,1 0 160-16,0 2-160 0,-2-3 160 0,1 3-160 16,0 0 160-16,0 0-128 0,0 0 128 0,-24 12-128 15,14-9 1456-15,-1 3 288 0,-1 2 64 0,-2 1 16 16,0 3 672-16,-3-2 144 0,3 2 32 0,-2 1 0 0,1 0-1408 0,0 2-288 16,1 1-48-16,2 0-16 0,0-1-784 0,0 1 0 15,3-2-144-15,0-2 16 16,0 3-832-16,2-5-176 15,2 0-16-15,-1 0-16 0,-1-2 656 0,3 2 128 0,-3-1 16 0,2-2 16 0,-1 2 352 0,0 1 0 16,0-3 0-16,-2 4 0 0,1-1 0 0,0 0 0 16,-1 5 144-16,-2 1-16 0,2-2 448 0,-2 4 112 15,0 1 16-15,0 0 0 0,0 2 64 0,0 2 0 16,0-1 16-16,0 4 0 16,0 2-608-16,1 1-176 0,-1-1 0 0,0 3 0 0,0-1 0 0,2 1 0 15,-1 0 0-15,0-3-192 0,2 1 192 16,-2-3 0-16,0-4 0 0,2 0-128 15,-1 0 128-15,1-1 0 0,0-1 0 0,0-5 0 0,1 1 208 16,0-4-16-16,0 2-16 0,1-2 0 0,0 4 512 0,0-1 96 0,0 1 32 0,0 2 0 16,0 0-400-16,1 3-80 0,1 2-16 0,-1 0 0 15,0 2 0-15,3-1-16 0,0 5 0 0,0-3 0 16,2 1-304-16,0-1 0 0,2-1 0 0,-1 1 0 16,2-2 0-16,1-1 0 0,1-1 0 0,1-2 0 15,-1 1 0-15,1-4-144 0,0 0 144 0,-2 0 0 16,0 1 0-16,-1-2-128 0,-1 0 128 0,0 0 0 0,-1 0 0 0,0 0 0 31,0 3 0-31,-1 0 128 0,2-1 272 0,-1-1 64 0,1 6 16 0,-1 0 0 0,2 1 80 16,0-2 16-1,0-1 0-15,0 1 0 0,2 2-576 0,-1-1 0 16,2 3 0-16,-1-1 0 16,-1-2-576-16,-2 2-240 0,2-3-32 0,0-1-16 15,0 2-992-15,-1-4-192 0,1 4-32 0,0-4-8576 0</inkml:trace>
  <inkml:trace contextRef="#ctx0" brushRef="#br0" timeOffset="40519.45">27983 12447 24879 0,'1'2'2208'0,"-1"0"-1760"0,0 2-448 0,0 0 0 0,0 0 736 0,0 0 64 15,0 5 16-15,-1 7 0 16,1 4-1216-16,-2 4-240 0,0 6-64 0,1 4 0 0,-1-2 1344 0,0-1 272 15,1 1 48-15,1-4 16 0,0-3 1376 0,0-2 272 0,0-2 48 0,0-2 16 16,0-3-1440-16,0-2-288 0,0-2-48 0,0 0-16 16,-1-5-480-16,1-1-96 0,0 0-32 0,-1-5 0 15,0 2-288-15,-2-3 0 0,1 0 0 0,-1-4 0 16,-1-1 208-16,1-2-64 0,-1-3-16 0,-1-3 0 16,3 3 96-16,-2-2 16 0,0 0 0 0,2-4 0 15,-1-3 96-15,1-3 32 0,1-4 0 0,-1-1 0 16,1-3-64-16,1-1-16 0,0-4 0 0,0 3 0 15,3-2-128-15,-1-1-32 0,3 0 0 0,2 1 0 16,2 2-128-16,1 1 0 0,2 0 0 0,2 2 0 0,1 6 0 16,0-2 0-16,3 0 0 0,-1 2 0 0,1 2 0 15,0 1 0-15,2 2 0 0,0-2 0 16,2 1 0-16,-2 1 0 0,1 2 0 0,-1 1 0 0,-2 1 176 0,0 4 0 16,-1-1 0-16,-1 4 0 0,-1 3-176 0,-2 1 0 15,-2 3 0-15,-1 3 0 16,-2 4-640-16,-2 6-48 0,-1-1-16 0,-1 7 0 15,-2 0-560-15,2 6-112 0,-3 1-32 0,2 0-11056 16,-1-2-2208-16</inkml:trace>
  <inkml:trace contextRef="#ctx0" brushRef="#br0" timeOffset="40978.33">29115 12063 41471 0,'0'2'3680'0,"0"2"-2944"0,0-4-592 0,1 0-144 0,1 2 640 0,1-2 80 0,-1 4 32 0,3 0 0 15,0 5-400-15,1 3-80 0,2 4-16 0,-3 4 0 16,0 7-256-16,-2 1 0 0,0 7-176 0,-1 3 176 16,-2 1 0-16,0-5 0 0,-1-1 0 0,2 1 0 15,-2 7 0-15,-1 0 128 0,-2 1-128 0,1-1 0 32,-2-4-528-32,2-3-208 0,-2-5-32 0,0-7-18496 0</inkml:trace>
  <inkml:trace contextRef="#ctx0" brushRef="#br0" timeOffset="41184.84">28707 12566 44223 0,'-4'15'1968'0,"1"-6"400"0,2-2-1904 0,2-3-464 16,3-2 0-16,2-4 0 0,3 1 656 0,3-2 48 15,9 1 0-15,10-3 0 0,9-2-192 0,6-1-48 16,3-2 0-16,2 0 0 0,1 1-304 0,0 3-160 0,2-1 160 16,-2 1-160-16,0 3 0 0,-3-1 0 0,-3-1 0 15,-3 2 0 1,-3 0-656-16,-4 0-80 0,0 1-16 0,-5 0-20080 0</inkml:trace>
  <inkml:trace contextRef="#ctx0" brushRef="#br0" timeOffset="41977">30111 12297 43311 0,'3'2'3840'0,"-1"-2"-3072"0,1 0-608 0,-1 1-160 0,1-1-208 15,-1 3-80-15,4-1-16 0,2 2 0 0,3 2 688 0,2 2 128 16,2 4 16-16,-2 3 16 0,-1-2-80 0,-1 3-16 15,-1 3 0-15,1-1 0 0,2 5 112 0,0-1 16 16,2 0 0-16,0 3 0 0,1 1-368 0,1-1-64 16,0-1-16-16,2 2 0 0,2 5-128 0,1 1-144 15,-2-2 144-15,0 0-208 0,-3 0 208 0,-2-2 0 16,-1 0 0-16,-2 1 0 0,-2-7 0 0,-3 3 0 0,0-3 0 16,-4 0 0-16,1-2 0 0,-2 1 0 15,0 4 176-15,-5-3-48 0,1 2-128 0,-4 0 144 16,-2-1-144-16,-1 1 160 0,-3-1-352 0,0-4-64 0,-2 2 0 0,-1-2-16 15,-1-3 128-15,-1-2 144 16,0 0-208-16,-1-1 80 0,1 0 128 0,1-3 0 0,0 0 0 0,0-4-128 16,1-1 128-16,0-5 0 0,3 0 0 0,-1-5 0 15,3 2 0-15,1-7 128 0,-3-3-128 0,5 0 128 16,0-4 112-16,0-3 16 0,1-3 16 0,2-2 0 16,2-6-96-16,0 0-32 0,3-1 0 0,0 1 0 0,3 1-144 0,1-1 128 15,2 0-128-15,2 5 128 16,2 1 0-16,2 2-128 0,4-6 192 0,0 2-64 0,3 1 32 0,1 0 0 15,1-2 0-15,1-1 0 0,3 2-160 0,0-1 0 16,0-1 0-16,0 0 0 0,0 0 0 0,0-4 0 16,0 3 0-16,-1-4 0 0,-2-1 0 0,-2 3 0 15,-2-2 0-15,-2 0 0 0,-1 0 0 0,-3 0 0 16,-3-3 0-16,-2 2 0 16,0 0-320-16,-3 6 0 0,-2 2 0 0,0 4 0 15,-3 1-720 1,-1 6-144-16,-1 0-32 0,0 6-19248 0</inkml:trace>
  <inkml:trace contextRef="#ctx0" brushRef="#br0" timeOffset="46351.7">31266 11333 25791 0,'0'5'2304'0,"-1"1"-1856"0,0 1-448 0,-1-3 0 0,2 3 2256 0,-1-2 368 0,-1 1 64 0,-1 5 0 16,0 6-1024-16,-2 9-192 0,-2 3-64 0,0 2 0 15,0 1-1056-15,0-1-224 0,3-2-128 0,-1-1 160 16,2 0-160-16,2-5 192 0,2 2-192 0,3-3 192 16,1 1 224-16,1-2 48 0,4 5 16 0,0-4 0 0,1 3-144 0,1 1-16 15,-1 2-16-15,-1 3 0 0,0 1-304 0,-1 0 0 16,-1 3 0-16,0-4 0 0,-1 1 208 0,1 0-64 15,-2 2-16-15,1-2 0 0,1-1 192 0,0-3 16 16,1 1 16-16,0-4 0 0,1 0-96 0,-1-3 0 16,0 1-16-16,-1-6 0 15,-1 0-240-15,-2-1 0 0,1 0 0 0,-2-3 0 0,0-3 0 0,-2 0 144 16,0-2-144-16,2 2 128 16,-1-4 0-16,-1 2-128 0,1-3 192 0,-2 1-64 0,1-5 64 0,0 2 16 15,0-1 0-15,0-4 0 16,1-2-16-16,1-5 0 0,2-1 0 0,0-4 0 0,1-4-64 0,3-3 0 15,3-5-128-15,-1-2 192 0,2-4-48 0,2-3-16 16,1-6 0-16,0-2 0 0,2-2-128 0,-2-2 0 0,2-1 0 0,-3 0 0 16,0-1 0-16,-2 0-256 0,-3 2 48 0,0-2 0 31,-3 3-240-31,0-1-32 0,-1 0-16 0,-2 3 0 16,0 2-160-16,-1 2-48 0,-2 4 0 0,2 4 0 0,0 1-256 15,-1 4-64-15,4 3-16 0,-1 0-17776 0</inkml:trace>
  <inkml:trace contextRef="#ctx0" brushRef="#br0" timeOffset="46795.65">32070 10972 43311 0,'9'0'3840'0,"-1"-2"-3072"0,-2 2-608 0,-1 0-160 16,-1 2-800-16,1-2-192 0,4 3-32 0,4 0-16 0,6 4 640 0,-2 5 128 15,-1 4 16-15,-5 3 16 16,-4 4-624-16,-5 4-128 0,-2 2-32 0,-4 0 0 0,-1 2 672 0,-3 1 128 16,-2 2 32-16,-1-2 0 15,-2-4-1040-15,1 1-208 0</inkml:trace>
  <inkml:trace contextRef="#ctx0" brushRef="#br0" timeOffset="47144.76">32493 10905 34095 0,'-3'3'3024'0,"1"1"-2416"16,-1-1-480-16,2 0-128 0,0 0 880 0,0 1 144 16,-2 5 48-16,-2 3 0 0,-1 5-240 0,-1 7-32 0,-1 4-16 15,1 2 0-15,-1 1-784 0,2 1 0 0,1 3 0 0,0-3 0 16,2 1-240-16,0-1 0 0,2-1 0 0,0-5 0 31,1-1-560-31,1-3-112 0,-1-2-32 0,0-1-15760 16</inkml:trace>
  <inkml:trace contextRef="#ctx0" brushRef="#br0" timeOffset="47516.78">31981 11060 24879 0,'-1'-5'2208'0,"-1"0"-1760"0,4 0-448 16,-1 1 0-16,1 1 1008 0,0 0 112 15,0 1 32-15,1-2 0 0,0-2-528 0,2-2-112 0,-1 2 0 16,0 0-16-16,-2 1 144 0,1 4 48 0,-3 1 0 0,1 0 0 16,1 0 1232-16,1 0 240 0,0 0 48 0,4 0 16 15,0-4-1136-15,4 2-240 0,2-1-32 0,4 0-16 16,3-4-336-16,4 1-64 16,6-1-16-16,2-2 0 0,5-1-384 15,2-5 0-15,3 2-224 0,0-6 80 0,0 3 144 0,0-5 0 0,0 1 0 0,-3 1 0 16,-6 0-528-16,-4 4-32 15,-3 2 0-15,-5 3 0 16,-5 1-640-16,-3 3-128 0,-6 2-16 0</inkml:trace>
  <inkml:trace contextRef="#ctx0" brushRef="#br0" timeOffset="48063.43">33028 10792 37775 0,'-6'2'3360'0,"2"-2"-2688"0,1 1-544 0,1-1-128 0,2 0 896 0,2 0 128 15,-1 0 48-15,-1 3 0 0,0-2-816 0,0 4-256 16,0 1 160-16,-4 2-160 0,-1 6-240 15,-3 0-128-15,-4 7-16 0,-1-1-16 0,-3 5 400 0,-2-1 256 16,-1 5-48-16,-4-1 0 0,1 4 336 0,0 0 64 16,-2 3 16-16,0 0 0 0,0-1-384 0,-1 2-80 15,0 4-16-15,-3 2 0 0,1-1-144 0,-1 3 0 16,-1 3 0-16,1 0 0 0,1 4 0 0,-1 1 0 16,4 1 176-16,0 0-176 0,4-2 384 0,1 0-32 0,1 2 0 15,2-3 0-15,3 1-160 0,0 0-16 0,5-3-16 0,3 1 0 16,1-6-160-16,3-3 192 0,2-5-192 0,1-3 192 15,3-1-64-15,2-3-128 0,1-3 192 0,2-3-64 16,2-4-128-16,2 0 0 0,2 1 0 0,0-1 0 16,1 1-576-16,2-2 0 15,0-1 0-15,-1 2 0 0,1-5-128 0,2 2-32 16,0-4 0-16</inkml:trace>
  <inkml:trace contextRef="#ctx0" brushRef="#br0" timeOffset="49094.49">33184 11775 36863 0,'3'-4'3264'0,"-2"-2"-2608"15,0 3-528-15,-1 3-128 16,0-2-304-16,0 1-80 0,-1 1-32 0,1-5 0 16,-3 1-400-16,0 1-80 0,-4 5 0 0,-1 1-16 0,-5 1 2512 0,0 2 512 15,-3 3 112-15,-2-3 16 0,1 2-1216 0,0 0-224 0,1 2-48 16,0-4-16-16,1 2-288 0,1 0-64 0,2-1-16 16,1-1 0-16,2-3-368 0,0 4 0 0,3-5-160 0,-1 2 160 15,2-2 0-15,-1 2-128 0,1-3 128 0,0 2 0 16,1-1-336-16,2-2-16 0,-1 1 0 0,2 2 0 15,1-3 176-15,-1 2 48 0,2-2 0 0,0 0 0 16,0 0 128-16,1 0 224 0,0 0-48 0,1 0-16 16,-3 0 160-16,0 0 16 0,0 0 16 0,0 0 0 0,22 8-96 15,-15-6-32-15,2 2 0 0,1 1 0 0,0 0-224 0,2 1 0 16,3 3 0-16,0-3 0 0,-2 4 0 16,2-2 0-16,2 2 0 15,2 3 0-15,2-1 0 0,-1 4-160 0,0 0 160 0,-3 0-192 0,-2 3 192 0,-3-1-160 16,-4 0 160-16,-2 0-160 0,-5 1-176 0,-1-1-48 15,-3 0 0-15,0 3 0 0,-2-3 384 0,-1 2-144 16,-1 0 144-16,0 1 0 0,1-3 0 0,-3 0 256 16,-1-1-32-16,0-1 0 0,1-2 96 15,-4 1 0-15,0 1 16 0,-4-4 0 0,0 0-128 0,-1-2-16 16,-1 3-16-16,-1-4 0 0,0-1-176 0,-1-2-144 0,0 3 144 16,-1-6-208-1,1 2-448-15,1-5-96 0,-1 0-16 0</inkml:trace>
  <inkml:trace contextRef="#ctx0" brushRef="#br0" timeOffset="49473.15">33276 11386 36863 0,'3'0'3264'0,"1"0"-2608"0,1 0-528 0,0 0-128 0,0 0 928 0,0 3 160 0,3-3 16 0,4 0 16 16,1 4-608-16,1-1-128 0,-2 3-32 0,-2 3 0 15,-5 1-352-15,-3 2 128 0,-2 2-128 0,-2 1 0 16,-2 1 144-16,1-1-144 16,-2 1 192-16,0-3-192 15,0 2-304-15,0-2-160 0,0 0-48 0</inkml:trace>
  <inkml:trace contextRef="#ctx0" brushRef="#br0" timeOffset="50137.5">33302 10820 22111 0,'7'0'1968'0,"-1"0"-1584"0,-1 0-384 0,0 0 0 0,-1 0 2960 0,2 0 512 31,4 3 112-31,6 0 0 0,6 3-1472 0,4 1-288 0,3 5-64 0,-3 2-16 0,-2 5-1328 0,-3 5-272 16,-3 4-144-16,-2 4 160 0,-4 3-160 0,-1 3 0 16,-1 3-160-16,0-2 160 0,1-1-336 0,1 0 16 15,1 2 16-15,-1-4 0 16,3-2 304-16,0-5 0 16,0-1 0-16,-3-3 0 0,0-3 0 0,1 7 0 0,-1 1 0 15,2 6 0-15,-3 3 0 0,-4-1 192 0,0-1-16 16,-5 0-16-16,-4-2 96 0,-5-2 32 0,0-2 0 15,-3 1 0-15,-4 2-32 0,0 0 0 0,-1 1 0 16,1 3 0-16,1 1-64 0,-1 1 0 0,0 2-16 0,2 2 0 16,1-3 160-16,1-3 48 0,1 0 0 0,3-3 0 15,1-1 240-15,1-3 48 0,2-1 16 0,-2-1 0 16,-1-4-32-16,0 3 0 0,-1-4 0 0,-2 2 0 16,-4-1-448-16,-4-1-80 0,-2 3-128 0,-4-4 176 15,-3 5-176-15,-2-6-176 0,-4-2 48 0,-3 1 0 16,-2-2-352-1,-1-4-64-15,0 1-16 0,3-8 0 0,1-6-416 0,3-6-96 16,1-4-16-16</inkml:trace>
  <inkml:trace contextRef="#ctx0" brushRef="#br0" timeOffset="52586.28">29706 11090 35935 0,'-8'-4'3200'0,"3"-4"-2560"15,3 4-512-15,1 0-128 0,-2 0 320 0,1-2 32 16,-2-4 16-16,-3-7 0 0,-3-7-368 0,0-7 0 16,0-1 0-16,1-5 0 0,1 2-224 0,0 0-112 0,1-2-32 15,-2-2 0-15,0 1 176 0,-2-3 16 0,-2 3 16 0,-3-3 0 16,1 4 752-16,-1-2 160 0,-4-1 16 0,-2-2 16 15,-1 1-272-15,0 0-48 0,-2 0-16 16,2 0 0-16,-2 3-192 0,1 2-64 16,2 2 0-16,2-1 0 0,1 4-48 0,3-1-16 0,1 3 0 0,2 5 0 15,3-2 0-15,2 1 0 0,0 3 0 0,2 3 0 16,2 1-128-16,1 4 0 0,2-2 0 0,-2 4 0 16,1 2-192-16,-1 1 192 0,1 2-192 0,-1 0 192 15,1 5-128-15,-1-1 128 0,-1 2 0 0,2 1 0 16,-3 1-160-16,0 4 160 0,-1-1-208 0,0 2 80 31,0 1-336-31,1-1-64 0,0-3-16 0,2 4 0 0,2-5 336 0,1 2 64 0,1-1 16 0,2 1 0 16,-1-1 320-16,2-1 80 0,1 2 16 0,0-2 0 0,1 2-160 0,0 0-128 15,0 2 192-15,-1 0-192 0,-1 0 0 0,-2 2 0 16,0 3 0-16,-4 1 0 0,0 4 0 0,-3 0 0 16,-2 3-192-16,-3 1 192 0,-3 4-416 0,-3 0 16 15,-2 3 0-15,-1 2 0 0,-2 0 144 0,1-2 48 16,2-2 0-16,3-3 0 0,4-5 208 0,2-1-176 15,4-7 176-15,2 0-160 0,0-5 496 0,3-4 112 0,1 2 0 16,1-4 16-16,0-2 144 0,-1 2 32 0,3-5 0 16,-2 0 0-16,1-2-640 0,-2 0-128 0,0-3-32 0,1-1 0 31,-2-1-256-15,0-1-48-16,0-3-16 0,1-2 0 0,-1 1 128 0,2-3 32 0,2-4 0 0,1 1 0 0,2-3 320 0,2-3 240 0,1 1-48 0,2 0 0 15,2 1 16 1,1 1 0-16,0 2 0 0,1 1 0 0,3-1-208 0,1 2 0 0,1 1 0 15,2 1 0-15,1 6 0 0,0 1 0 0,-2 2 0 0,-1 6 0 16,-2 1 0-16,-2 3 0 0,-2 3 0 0,1 4 0 16,-1 1 176-16,1 5 32 0,1 6 16 0,2 0 0 0,2 5-32 15,0 1-16-15,2 1 0 0,1-1 0 0,-2-2-176 16,1 1 0-16,2 1 144 0,1 1-17888 16</inkml:trace>
  <inkml:trace contextRef="#ctx0" brushRef="#br0" timeOffset="139249.97">23966 14996 8287 0,'-12'3'736'15,"4"-2"-592"-15,0 1-144 0,3-2 0 0,3-2 3968 0,1 2 768 0,0-1 160 0,-3-2 32 16,-1-1-2704-16,-3 2-544 0,1-7-96 0,-3 2-32 16,3-2-2208-16,-1 2-448 15,2 1-96-15,1-1-16 0,0 4 1568 0,3-2 304 0,2 1 64 0,1 1 16 16,0 2 1104-16,3-1 208 0,1 2 64 0,1 0 0 0,0-3-1040 16,2 3-208-16,-1 3-32 0,2-3-16 0,-1 2-816 0,1 2 0 15,0 0 0-15,-1 2-144 16,0 0-288-16,-1 0-48 0,-2-2-16 0,0 2 0 0,0 3 496 15,-4 1 0-15,-1-4 0 0,-2 3 160 0,-4-2-32 0,-4-1-128 16,-3 0 192-16,-4 0-64 0,-3-4 48 0,-4-1 0 16,-10 0 0-16,-7-2 0 0,-6 0-176 0,-5-1 0 15,-4 0 0-15,7 1 0 0,7-2 0 0,-15 0-224 16,-23-2 32-16,-15 3 0 0,-4 2-128 0,0 0 0 16,4 2-16-16,2 3 0 0,3-2 688 0,3 1 144 15,4 0 16-15,7 1 16 0,4-4 64 0,6 1 16 0,9-2 0 16,8-2 0-16,6 1-608 0,8-2 0 0,5-1-192 0,3-2-18304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3:24.31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20882 17390 27647 0,'-10'0'2448'0,"1"-6"-1952"0,2-5-496 0,3-2 0 0</inkml:trace>
  <inkml:trace contextRef="#ctx0" brushRef="#br0" timeOffset="1436.05">20612 17320 43311 0,'-5'18'1920'0,"0"-8"384"0,1-4-1840 0,2-2-464 15,1-4 0-15,1-3 0 16,0-1-352 0,0-3-160-16,0-5-48 0,0-7 0 0,2 0 368 0,1-2 192 0,-1 1-192 0,2 4 192 0,0 1-4784 15,-2 1-848 1,1 6-192-16,-1 1 0 0,2 4 7424 0,-3-2 1488 0,1 4 304 0,0-2 64 0,-1 3-1328 0,-1 3-256 0,1-3-48 0,0 3 16 16,1 3-1024-1,0 3-208-15,1-3-32 0,-2 2 0 0,1 0-112 0,1-1-16 16,-2-4 0-16,1 1 32 0,1-2-96 0,-1 0 0 15,1-2-16-15,-1 0 16 0,3-2-112 0,-1 0-16 16,1 1-16-16,1-4 16 0,0-1-16 0,-1 2 0 0,1-2 0 16,1 0 16-16,-1 2-112 0,-1-2-16 0,0 2-128 0,-2-1 208 15,1 1 0-15,-1 4 0 16,-2-2 0-16,0 2 32 0,-1 0-32 0,1 2 0 16,-1-2 0-16,2 3 32 0,-1-2-112 0,0 1-128 15,3 1 176-15,1 1-48 0,1-1 0 0,0 0 0 16,3 1 0-16,1-2 0 0,2 2-128 0,2-2 0 0,2-2 128 15,2 0-128-15,1 0 240 0,1 0-32 0,1-2 0 16,-2-1 0-16,1 0 112 0,0-1 0 0,-3 0 16 0,-1-1 0 16,0 1-336-16,-1 1-128 0,-1 0 0 0,-1 3 0 15,-1-2 128-15,0 1 0 0,0 1 0 0,3 0-128 16,0 0 128-16,3-3 128 0,5 3-128 0,5-1 176 16,2-2-16-16,3 1 0 0,3 1 0 0,5 1 0 15,6-3 0-15,0 3 0 0,1 0 0 0,0 3 0 16,-1-2-160-16,-3 1 0 0,-2 1 0 0,-5 1 0 0,-1 2-128 15,-4-3-64-15,-3 4-16 0,-1-5 0 0,-1-1 208 0,-2-1 192 16,1 0-48-16,-2 0 0 0,1-1 128 16,2-1 32-16,0 2 0 0,3-4 0 15,3 1-128-15,2 0-32 0,1 0 0 0,1 0 0 0,3 0-144 16,0 2 192-16,2 1-192 0,3 1 192 0,1 2-192 0,1 0 0 16,0 1-160-16,-2 1 160 0,-1 1-272 0,-2 0 32 15,-1 2 16-15,-2-2 0 0,-3 3 96 0,-3-2 128 16,0 2-208-16,-3-3 80 0,0 0 128 0,0-2 0 15,2-2 0-15,-1-1-128 0,1-1 384 0,0-1 64 16,2 1 32-16,1-5 0 0,5 2-208 0,1-1-144 16,2-1 192-16,4 1-192 0,1-2 0 0,3 5 0 0,1-2 0 15,1 3-192-15,-2 0 192 0,0 3-192 16,-2-2 192-16,-3 3-192 0,-4 1 192 0,-1-2 0 16,-3 0 0-16,-2 1 0 0,-3-2 0 0,3-2 0 0,-1 4 0 0,-1-4 0 15,1 2-160-15,1-1 160 0,0 2-160 0,-1-2 160 16,1 4-144-16,4-1 144 0,2-2-128 0,2-2 128 15,5 0 0-15,1 0 0 0,4 0 0 0,1 0-128 16,2 0 128-16,0 0 0 0,0 4 0 16,-2-4 0-16,1 2-144 0,0 2-48 0,-3-1-16 0,1 0 0 0,1 1 208 15,-3 2 0-15,0 0 0 16,-5 3-144-16,-3 1 144 0,-2 0 128 0,-2 2-128 0,-2 1 176 0,-1-4-176 0,-1 1 0 16,1-1-160-16,-3-3 160 15,-1 2 0-15,2-2 0 0,-1 0 0 0,2-2 0 0,0 1 0 0,2-2 0 16,2-3 160-16,1 0-160 0,3 0 0 0,3 0-192 15,3-3 0-15,1 3 16 0,5 0-128 0,0 0-16 16,1 1-16-16,-4 3 0 0,-4 4 128 0,-3 1 16 16,-3 1 16-16,-2 0 0 15,-4 2 176-15,-3 0 0 0,-2 1 0 0,-4 0 0 0,-1 2 288 0,-2-5-16 16,-1 3 0-16,-5-4 0 16,0-2-80-16,0 0-32 0,-3-1 0 0,0 0 0 0,-1-3-160 0,-1-1 0 0,1 0 144 15,-1 0-144-15,-1-2 0 0,0 0 0 0,-1 0 0 16,-1 0 0-16,0-2 0 0,-1 2 144 0,-1 0-144 0,-3-2 0 15,0 2 0-15,-1 0 0 16,-1 0 0-16,-2 2 0 0,1-2 160 0,-2 0-160 0,2 2 128 16,-2-2-128-16,0 1 208 0,-1 2-32 15,1-3-16-15,1 2 0 0,-1-2-160 0,0 1 160 0,1-1-160 0,2 0 160 16,0-1-160-16,1 1 0 0,0-2 0 0,1-1 0 16,0 2 0-16,-1-3 0 0,0 2 0 0,0-1 0 0,0 2 0 15,0-1 0-15,-3-2 128 0,1 1-128 16,-1 1 160-16,-2 1 0 0,3-2 0 0,-2 1 0 15,0 1-160-15,-1-3 160 0,2-1-160 0,-1 1 160 0,0-2-160 16,1-3 0-16,2 2 144 0,0-5-144 0,1-1 304 0,-1 0-16 16,2-3 0-16,-1-3 0 15,1 0-160-15,0-3-128 0,1 0 144 0,1 0-144 0,1-3 176 0,-2 0-176 16,-1 3 192 0,2-2-192-16,-4 6 192 0,1-4-64 0,-1 3 0 0,0-1-128 0,-2 3 0 0,0 1 0 0,-1 0 0 15,-1 0 0 1,-1 0 0-16,-1 3 0 0,1-2 0 0,0 2 0 15,0 3 0-15,-1-2 0 0,1 2 0 0,0 1 0 16,1 2 0-16,0-2 0 0,0 0 0 0,0 2 0 0,1-2 0 0,-1 2 0 16,1 1 0-16,-1-3 0 0,2 2-224 0,-2 0 0 15,0 1 0-15,1 0 0 0,-1 0 224 0,1 0-144 16,-1 2 144-16,0-2-128 0,0 3 128 0,0 2-160 0,0-1 160 0,0 2-160 16,0 0-64-16,0 2-16 15,0-2 0-15,-2 4 0 0,0-1-80 0,0 4-32 0,2-7 0 0,0 0 0 16,-10 24 32-16,5-14 16 0,1 4 0 15,-1 3 0-15,0 1 64 0,1 3 16 0,-1 1 0 0,0 0 0 16,0 3-16-16,-2-3 0 0,3 2 0 0,-3-3 0 0,2-2-16 0,-1 0-16 16,3-4 0-16,-1-2 0 31,0-3-240-31,2-1-32 0,-1-2-16 0,1-2 0 16,-1 1-464-16,1 1-80 0,-2-4-32 0,-3 5-18192 0</inkml:trace>
  <inkml:trace contextRef="#ctx0" brushRef="#br0" timeOffset="1967.99">20409 17114 31327 0,'0'0'2784'0,"0"-3"-2224"0,0-2-560 0,3-3-13824 15</inkml:trace>
  <inkml:trace contextRef="#ctx0" brushRef="#br0" timeOffset="2651.98">20606 16934 40543 0,'2'18'1792'0,"-3"-7"384"0,-1 2-1744 0,-1-5-432 16,1 0 0-16,0-3 0 0,0-1 192 0,-2 4-64 15,-3 6 0-15,1 1 0 16,-2 1-560-16,2-4-112 0,1-1-32 0,0-2 0 15,1-3 576-15,0-2 256 0,0-2-32 16,-1-1 0-16,1-2 32 0,0 1 16 0,1 0 0 0,-1-3 0 0,2 3-96 0,-1-3-32 0,1-1 0 0,-1 2 0 16,1-1 160-16,-2 0 16 0,1-1 16 0,-1-1 0 15,1-2 16-15,-1 0 0 16,1-1 0-16,-1 0 0 0,1-4-176 0,1 2-48 16,0 0 0-16,0-2 0 0,2-1 0 0,0 4-128 15,-1-4 192-15,1-2-64 0,1 5 128 0,-2-2 0 0,1 0 16 16,-1 2 0-16,0 0-16 0,-2 0 0 0,1 0 0 15,-2 2 0-15,-1-2 0 0,0 0 0 0,1 1 0 0,-1-1 0 16,0 4-96-16,2 0-32 0,-1 0 0 0,2 2 0 16,0 1-128-16,0 3-176 15,1-2 48-15,-1 4 0 0,2 1 128 0,0-2 0 0,0 4 0 0,2 1-128 0,-1 2 128 0,1 4-192 16,3 0 192-16,0 2-192 16,1 5 192-16,1-1 0 0,-1 1 0 0,1 0 0 0,1 3 0 0,-1 0 128 15,2 4-128-15,-1 2 176 0,-2 1-176 0,1-1 0 16,-2-2 0-16,-2 1 128 0,0-3-128 0,-2 0 0 15,-1-5 0-15,1 3 0 0,-1-3 0 0,0-3 0 16,2 0 0-16,-2-4 0 0,1 2 0 0,-1-3 0 16,2 0 0-16,-1-2 0 0,1-3 0 0,-1-3 0 15,-1-3-192-15,0 0 192 16,0 0 0-16,0-3 240 0,1-1-16 0,0-2 0 16,1 0-96-16,0-4 0 0,2-2-128 0,0-3 192 15,0-1-192-15,0-4 0 0,1-2 0 0,0-3 0 0,-1-2 0 16,0 0-128-16,0 2 128 0,-1-4 0 0,1 5 0 15,-2-5 0-15,2 5 0 0,-2 0 0 0,2 2 0 0,-3 1 0 16,0 5-160-16,1 0 160 0,-1 1 0 0,-2 4 0 16,1 0 192-16,-2 3-64 0,1 2-128 0,-1 2 128 15,1 2-128-15,-1-1 128 0,0 3-128 0,1 0 0 0,-2 0 0 16,2 0 0-16,0-1 0 0,-1 1-160 0,1 0 160 0,0 0-208 16,1-2 208-16,-1 2 0 15,-1 0 0-15,2 2-144 0,-1 2 144 0,0 2-192 0,0 6 192 0,1 4-192 0,1 7 64 16,-1 5 0-16,1 10 0 0,0 6 0 0,1 1-48 15,-2 6 0 1,-2 2 0-16,2-3 0 0,2-2 176 0,-1-6 0 0,0-1 0 0,0-4 0 16,3-7 0-16,-1-7 0 15,-1-9 160-15,1-6-160 16,-2-6-384-16,-1-10-192 0,0-10-16 0,-5-11-16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6:02.0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19709 17112 35935 0</inkml:trace>
  <inkml:trace contextRef="#ctx0" brushRef="#br0" timeOffset="14871.43">25715 18733 35007 0,'3'10'3120'0,"-2"-4"-2496"0,-1-3-496 0,0-6-128 16,-1 2 1440-16,0 1 272 0,-2-3 48 0,-1 1 16 31,-1-5-4480-31,-2-6-896 0,-3-2-176 0,-1 2-48 0,1-2 2960 0,3 2 592 0,3 4 112 0,4 1 160 16,2 2-224-16,0 2 80 0,0 2 16 0,-2 2 128 15,0 0-256-15,-1 1 80 0,-3 2 16 0,0-1 32 16,0-1 2320-16,-4 4 480 0,-2-1 80 0,-3 2 32 0,-3 0-1456 16,-2 0-304-1,-2 2-48-15,-2 1-16 0,-1-3-960 0,-2 0-336 0,-1-2 0 0,-1-1 0 0,-3 0 64 16,-2-1 16-1,-1-2 0-15,-3 0 0 0,-1-2-16 0,0 2-16 0,1-3 0 0,0 2 0 0,0 1-16 0,0 0 0 16,3-2 0-16,-2 2 0 0,0-3 64 0,0 2 16 31,-1 1 0-31,-4-3 0 0,-2 2 0 0,-2 0 0 0,-3 1 0 0,-3 0 0 0,1 1-32 0,-1 3-16 16,0 0 0-16,-4-2 16 0,1 2 0 0,-4-2 0 16,-5 2 0-16,1-2 0 0,0-2 64 0,-1 0 0 15,3 0 16-15,0-2 0 0,0-4 176 0,0 2-160 16,1-2 160-16,0-3-160 15,0 2-496-15,3-2-112 0,7 2 0 0,0 1-12224 0</inkml:trace>
  <inkml:trace contextRef="#ctx0" brushRef="#br0" timeOffset="16008.56">17123 18648 27647 0,'4'0'2448'0,"0"0"-1952"0,0-3-496 15,-2 2 0-15,0-1 576 0,1 0 0 0,3 0 16 0,4-2 0 16,2-2 160-16,0-3 16 0,-2 2 16 16,-2 1 0-16,-1 1 688 0,-5 3 144 15,1 0 32-15,-2 0 0 0,-1 0-752 0,0 2-160 0,-1-2-32 0,-1 2 0 16,0 2-432-16,-1 2-80 15,1-2-32-15,-3 2 0 0,-1 2-160 0,-2 1 0 16,1 2 0-16,-2-2 128 0,-2 1-272 0,-2 0-64 0,-1 0-16 0,-2 0 0 0,-3 0 224 0,-4 0-176 16,-3 1 176-16,-6-2-160 0,-4-1 160 0,-4-1 0 15,-7-1 0-15,-3-2 0 16,-4-1-192-16,-2-1 32 16,-4 0 16-16,0 0 0 15,3-1-384-15,0 1-80 0,0 0-16 0,3-2 0 0,0-1-16 0,-1 2-16 16,0-4 0-16,-2 4 0 0,4-4 656 0,-4 0 0 15,1 0 0-15,-5-1 176 0,0 0 32 0,-2-2 16 0,-1 0 0 0,-2 0 0 16,-3 0-800-16,2 0-176 0,7 2-16 0,-2-3-14736 0</inkml:trace>
  <inkml:trace contextRef="#ctx0" brushRef="#br0" timeOffset="16800.93">13503 18707 23039 0,'0'6'2048'0,"-2"-2"-1648"0,-2-2-400 0,0-2 0 0,-1 0 3136 0,2-2 560 0,-2-2 96 0,-5 2 32 31,-6-4-5616-31,-7-2-1136 0,-5 2-208 0,-3-3-64 16,0 3 128-16,-2 2 32 0,-1-2 0 0,0 3 0 0,-1 0 6176 0,1-1 1216 0,-1 4 256 0,-1-2 64 0,0 2-1600 15,-1 2-304-15,-1 2-64 0,-3-1-16 0,-2 0-1872 16,-3 0-384-16,-4 0-80 0,-1 1-16 15,-4 2-336-15,-4-2 0 0,-3 5 0 0,1-2 0 16,4 2 0-16,-6-1-128 0,-3 0 0 0,-1 1 0 0,1 0-64 16,4-2-16-16,6-1 0 0,1-5 0 0,2-1 208 0,0-1 0 15,3-4 0-15,0 0 0 0,-1-1-160 0,-1-7 160 16,0-3-160-16,1-2-17904 0</inkml:trace>
  <inkml:trace contextRef="#ctx0" brushRef="#br0" timeOffset="51564.3">30972 796 6447 0,'4'-7'576'0,"-2"2"-576"0,1 1 0 0,-1 0 0 0,2-1 1504 0,-2 4 192 0,1-1 32 16,2-2 16-16,2-2-816 0,2-3-160 0,-1-1-48 0,2 0 0 15,-2 1 256-15,-2 2 48 0,0-1 16 0,-2 4 0 16,-1-2 976-16,0 2 192 0,-1 2 32 0,0-1 16 16,-1 2-336-16,-1 1-64 0,0 4 0 0,0-2-16 15,-1 4-608-15,-3 4-112 0,0 3-32 0,-3 0 0 16,-2 6-368-16,-1-1-80 0,-3 4 0 0,-2 3-16 15,0-3-352-15,-4 4-64 0,1-1-16 0,-2 1 0 0,-2 3-64 16,-2 2-128-16,-2-2 176 0,0 2-176 0,0 0 176 16,-1-1-176-16,0 1 160 0,0 0-160 0,1-2 0 15,-1 2 0-15,2-2 0 0,3-1 0 0,1-2 0 0,0-1 0 16,2-1 0-16,1-4 0 0,1 0 0 0,4-3 0 16,2-3 0-16,1-4 0 0,1 1 0 0,1-1 0 15,1 0 0-15,1-4 0 0,1 0 128 0,0 0-128 16,2 0 0-16,0-2 0 0,1 2 0 0,0 1 0 15,1-1 0-15,1 0 0 0,1-2 0 0,3 2 0 16,1 0 0-16,2 0 0 0,3 0 0 0,3 1 0 16,0-3 0-16,5 1 0 0,3-1 0 0,5-1 0 15,3-2 0-15,5-1 0 0,5-1 128 0,6-2-128 16,3-3 0-16,1-1 0 0,1 0 0 0,3-4 0 0,3 0 0 16,-2 2 0-16,-4 1 0 0,-1 0 0 0,2 2 0 0,-3 0 0 15,0 2 0-15,-5-1 0 16,0 4 0-16,-5-1 0 0,-2 2 0 0,-3 2 0 0,-3 4 0 0,-1-2 0 15,-1 5 272-15,-1-2-32 0,-1 2-16 0,-1 1 0 16,-1 0-224-16,-1 2 0 0,-2-3 0 0,-3 0 0 16,1 1 0-16,-2-4 0 0,0 2 0 0,-1-2 0 15,2-1-272-15,-2-1 48 0,-1-2 16 0,-1-1 0 16,0-2 208-16,1 1 0 0,-2-5 0 0,0 2 0 0,0-1 0 16,-1-2 0-16,-1-3 0 0,-1 2 0 0,-1-2 0 15,-1-1 0-15,-3-2 0 0,-1 2 0 0,-2-3 144 16,-3 1-144-16,-2 0 0 0,-2-2 144 0,-2-1-144 0,-3-1 0 15,-2 3-160-15,-3-4 160 16,-1 3-448-16,-3-2 0 0,-1-3 0 0,-2 3 0 16,0-4 192-16,-2 2 32 0,2-1 16 0,0 1 0 0,1 1 416 0,0-1 96 15,-1-1 16-15,2 2 0 0,0-2 48 16,0 1 16-16,-1 2 0 0,0-4 0 0,-1 2-64 16,-2-1 0-16,0 3 0 0,-2 0 0 0,-1 0-320 0,-2 3 0 15,-1 1 0-15,-3 2 128 0,-2 1-128 0,-2 2 0 16,0 1 0-16,1-3 0 0,1 3 0 0,2-3 0 15,5 4 0-15,1-3 0 0,0 2 0 0,1-4 0 16,3-3 0-16,2 1 0 0,5 2 0 0,3-2 0 0,1-2 0 16,4-3 0-16,2 1 0 0,2-2 0 0,3 1 0 0,2 0 0 15,3-2-240-15,3 1-16 0,3-1 0 0,1 6 0 16,3 0-1152 0,1 1-224-16,1 3-48 0,-2 4-15232 0</inkml:trace>
  <inkml:trace contextRef="#ctx0" brushRef="#br0" timeOffset="52322.43">31326 1501 14735 0,'-2'0'1312'0,"2"-2"-1056"0,2 0-256 0,-1 2 0 0,0 0 1024 0,0-2 160 0,0 1 32 0,2 1 0 16,1-3 976-16,1-1 208 15,0 4 32-15,-2 2 16 0,1 0-912 0,-2 4-192 0,1 1-48 0,-3 0 0 16,1 2-16-16,-2 1 0 0,0 2 0 0,-3 1 0 16,0 2-320-16,-1 1-64 0,-2 5 0 0,-3 2-16 15,-1 0-496-15,-4 6-80 16,-1 4-32-16,-1 5 0 15,-2 3-144-15,-1 4-128 0,-1-1 192 0,0 1-192 0,0-1 224 16,-3 9-64-16,-6 12-16 0,-2 4 0 0,1 4-16 16,-3-1 0-16,4-9 0 0,0-3 0 0,3 0 64 0,1-8 16 15,2-2 0-15,3-3 0 0,1 0-208 0,2-6 128 16,0-5-128-16,4-1 0 0,0-5 0 0,4-1 0 16,2-7 0-16,0-3 0 15,3-6-640-15,1 0-32 0,2-3 0 0,1-4-17936 0</inkml:trace>
  <inkml:trace contextRef="#ctx0" brushRef="#br0" timeOffset="53063.57">30749 2917 26719 0,'-1'-6'2368'0,"0"2"-1888"0,1-1-480 0,1 4 0 0,0-2 1216 0,-1 1 128 0,2-3 48 15,-2-4 0-15,-2-1-224 0,1 1-32 0,-3-3-16 0,-3 5 0 16,-2 3-208-16,-4 4-32 0,-3 4-16 0,-4 2 0 16,-2 0-576-16,-4 4-112 0,-4 3-32 0,-2 3 0 15,-3 2 80-15,-1 5 16 0,-1 0 0 0,-1 4 0 16,1 2-64-16,2 0-16 0,3 2 0 0,-1 8 0 16,0 4-160-16,3 5 0 0,1 5 0 0,6-2 0 15,2 0 0-15,3-3 0 0,6 1 0 0,1 0 0 16,3 0 0-16,3-3 0 0,4 3 0 0,1-4 0 0,5-1 0 15,4-3 0-15,3-3-128 0,4 0 128 0,5-6-256 16,4-4 32-16,5-2 0 0,3-4 0 0,5-3 64 0,4-4 16 16,0-5 0-16,5-7 0 15,4 0 368-15,5-6 80 0,1-3 16 0,5-1 0 16,3-3-192-16,1-3-128 0,-7-1 144 0,-2-6-144 0,-3-1 144 0,-4-1-144 16,-8-2 128-16,-5-1-128 0,-3-1 0 0,-5-5 0 15,-2-1 0-15,-3-2 0 0,-2-6 144 0,-2-2 0 16,-2-1 0-16,-3-3 0 0,-1-1 32 0,-3 0 0 15,-4-1 0-15,-3-3 0 0,-4 0-176 0,-4-2 160 16,-1 3-160-16,-3 3 160 0,-4 0-160 0,-2 2 0 0,-5 3 0 16,-2 5 0-1,-2 5-256-15,-5 3-144 0,-3 5-32 0,-3 4 0 16,-1 5-784-16,-1 5-176 0,-1 6-16 0,1 6-16 16,2 3-1088-16,-1 2-224 0</inkml:trace>
  <inkml:trace contextRef="#ctx0" brushRef="#br0" timeOffset="54287.28">30751 3910 27647 0,'0'0'2448'0,"1"-3"-1952"16,0 2-496-16,0 1 0 0,2 0 1040 0,-2 1 112 15,1-1 32-15,2 3 0 0,4-3-32 0,-1 4 0 0,0 1 0 0,2 1 0 16,-2 4-400-16,1 0-96 16,2 2-16-16,-3 4 0 0,2 3-80 0,0 5-32 0,-1 2 0 0,2 5 0 15,0 5-272-15,2 1-48 0,1 5-16 0,2 5 0 16,-1 0-192-16,4 4 0 0,0-4 0 0,2 1 0 15,2-1 192-15,2-5-64 16,1-1-128-16,2 0 192 0,1 0-192 0,2-1-160 0,1 0 32 0,0 1 0 16,-2-2-80-16,1-5-16 0,-2-1 0 0,-4-7 0 15,-3-4-512-15,-2-3-96 0,-5-3-32 0,-1-4-16112 16</inkml:trace>
  <inkml:trace contextRef="#ctx0" brushRef="#br0" timeOffset="55983.08">29675 2124 21183 0,'-6'11'1888'0,"-1"-3"-1504"0,4-2-384 0,-1 0 0 0,1 0 192 0,-3 2-16 0,-4 7-16 0,-7 9 0 16,-6 12-160-16,-5 9 0 0,-2 5 0 0,0 2 0 15,-1 3-176-15,1-1 176 0,2 6-128 0,-1-1 128 0,1 5 0 16,1 5 0-16,0 2 0 0,-2 2-128 0,3-1 128 0,3-3-160 15,3 0 160-15,4 0-160 0,6 4 160 0,4-5 0 16,2-6-144 0,1-1 144-16,5-7 208 0,-5 2 112 0,2-2 32 0,1-3 0 0,2 0 928 0,2-2 176 15,2 3 32-15,2-2 16 0,0 0-416 0,2-3-96 16,1-2-16-16,2-7 0 0,-1-3-320 0,3-6-64 0,2 5-16 16,2-2 0-1,-1-4-368-15,0 1-80 0,0-4 0 0,0-1-128 16,-1 3-368-16,-1-3-176 0,-1-2-32 0,0-6-16 15,0 0-1680-15,-1-2-336 16,2-2-64-16,-1 1-8592 0</inkml:trace>
  <inkml:trace contextRef="#ctx0" brushRef="#br0" timeOffset="56832.5">28182 3287 11967 0,'3'3'1072'0,"-1"4"-864"0,1-5-208 0,-1-2 0 16,2 4 1216-16,0-2 192 0,2 4 32 0,5 6 16 0,2 2 528 0,4 6 128 0,-3 2 0 0,0 1 16 16,0 0-1088-16,-5-1-208 15,1 1-64-15,-2-1 0 0,-1-2-608 0,-1-2-160 0,1-2 0 0,-4 0 0 16,1-1 0-16,-2-2 0 0,1 0 0 0,-2 0 0 16,-1-1 0-16,0-5 0 0,0 5 0 0,-1-6 0 15,1-1 192-15,-1 0 144 0,1-5 48 0,0 0 0 16,0 0 736-16,0-5 160 0,1 0 16 0,-2-4 16 0,1-1-624 15,-2-2-128-15,0-4-32 0,0 0 0 0,-3-3-528 0,1 1-304 16,-2-7 48-16,-1 1 0 16,0 0 80-16,1-2 32 0,0-3 0 0,0 1 0 0,-1-1-16 0,2 1 0 15,3-1 0-15,-1 2 0 0,1 1 160 0,1 4 0 16,1 0 160 0,0 3-160-16,2 1 240 0,-1 2-48 0,2-1-16 0,-1 5 0 15,1-1-176-15,-1 0 0 0,1 2 0 0,1 0 0 0,-2 0 0 0,0 3 0 16,2 0 0-16,0 0 0 0,1 2 464 0,0 0 16 15,1 0 0-15,-1 0 0 0,2 2 176 0,0-2 48 16,-1 3 0-16,1 1 0 0,2 0-448 0,1 2-96 0,0 0-16 16,2 2 0-16,3 3-144 0,0-2 0 15,-1 4 0-15,1 1 0 0,3 2 0 0,0 0 0 0,1 0-144 0,-2 0 144 16,0 1-176-16,-1-4 32 0,0 2 0 0,1-3 0 31,-1 0-1024-31,0-2-208 0,1-1-32 0,0 0-14272 0</inkml:trace>
  <inkml:trace contextRef="#ctx0" brushRef="#br0" timeOffset="58451.6">31821 4548 23951 0,'-7'1'2128'0,"2"-1"-1696"0,0 2-432 0,3-2 0 16,0 1 1232-16,2-1 176 0,-1 0 16 0,0 2 16 15,-2-2-352-15,0 4-64 0,-1-2 0 0,-1 0-16 0,3 3-768 16,-3 1-240-16,1-1 128 0,-1 3-128 16,0 5-304-16,-2-1-112 0,-1 7-32 0,0 0 0 0,-1 6 128 15,-2 1 0-15,0 6 16 0,-3 3 0 0,2 2 480 0,-3-1 80 16,0 3 32-16,-1 3 0 0,-1 2 352 0,-1 0 64 15,0 1 0-15,-2-1 16 0,-1 3-464 0,-1-2-112 16,1-1-16-16,-3 0 0 0,2-2-128 0,-2-4 0 16,1 3 0-16,-2 0 0 0,3-6 256 0,1-1 0 15,1-6 16-15,3-2 0 0,3-5 576 0,1-1 112 16,1-1 32-16,3-3 0 0,1-4-352 0,1-2-64 0,2-1 0 16,0-2-16-16,1-3-416 0,2-2-144 0,0 1 0 15,0-3 144-15,2 0-144 0,-1 0 0 0,1 0 0 16,0 0-176-16,0-3 176 0,0 1 0 15,1 1 0-15,-1-2 0 0,2 1 0 0,1 0 192 16,-3 2 0-16,0 0-16 0,0 0-176 0,22-12 0 16,-13 8 0-16,1 4 0 0,2-2 0 0,3 2 0 15,0 2 128-15,1-2-128 0,1 0 0 0,3 1 0 0,3 2 0 0,2 1 0 16,4 1 0-16,0-2 0 0,5 1 0 0,0-1 0 16,2-3 0-16,2 3 0 15,1-3 0-15,2 3 0 0,1-3 0 0,-2 0 0 0,1 0 0 16,-1 1 0-16,-4 1 0 0,-2 2 0 0,1 1 0 0,-3-1 0 15,0-1 0-15,-2 0 0 0,-3 1 0 0,-1-4 0 16,0 3 0-16,0 0 0 0,0-1 0 0,-1-2 0 0,1 2 0 0,-2 0 0 16,0 1 0-16,-2 0 0 0,-1 1-192 0,0 2 192 15,-2-2-160-15,-1 1 160 0,1 2-160 0,-2-1 160 16,3 1-160-16,-1-4 160 0,-2 2-160 0,0-1 160 0,2 0-160 0,-2-2 160 31,0 2 0-31,-1-2 0 0,0-2 0 0,-2 0 0 16,0 0 0-16,-1-2-144 0,1-2 144 0,1-1 0 15,-2 0 0-15,-2-1 0 0,1-3 0 0,-5 1 0 16,0 3 0-16,-2-6 0 0,0 3 0 0,-2-4 0 16,-2-1 0-16,-1 0 0 0,0-2 128 0,-4-1-128 15,1-3 192-15,-5 0-48 0,0-2 0 0,-5-3 0 16,0-1-144-16,-5-1 0 0,-2-2 144 0,-2-3-144 16,-4-1 0-16,-1-1 0 0,-3 0 0 0,-1-4 128 15,-2 1-320-15,-2-2-48 0,0 0-16 0,-3 1 0 0,3 0 256 16,-2 2 0-16,2 3 144 0,3 0-144 0,-2 1 320 15,2 1-48-15,3-1 0 0,-1 5 0 0,1 1 16 16,1 1 0-16,3 1 0 0,-1 4 0 0,3 0-80 16,-1-1-16-16,0 2 0 0,-2-1 0 0,-2-1-192 0,1 2 0 15,-1 3 0-15,1 1 0 0,2 2-144 0,1 2-80 16,1-1-16-16,2 0 0 16,2 5-288-16,4-4-64 0,2 4-16 0,3-3 0 15,2 3-736-15,2-3-128 0,4 2-48 0,2-3-14928 0</inkml:trace>
  <inkml:trace contextRef="#ctx0" brushRef="#br0" timeOffset="79541.32">18233 14175 26719 0,'2'-1'2368'0,"1"-2"-1888"0,1 1-480 15,-2 2 0-15,-1 0-1136 0,2 0-320 0,0 0-64 16,2 2-16-16,2 1 480 0,-4 3 96 0,0 4 0 0,-3 3 16 16,-1 6 768-16,-3 2 176 0,-1 1 0 0,-1 4 0 0,1-1 1824 15,0 3 352-15,1 1 80 0,0-3 16 0,2 2-16 0,1-3 0 16,1 1 0-16,0-1 0 0,1 3-1472 0,-1-2-288 15,1 2-64-15,-2 1-16 16,1-1-720-16,0 7-144 0,-1 0-16 0,-1 5-16 16,1 1-848-16,-1 1-160 0,1 2-48 0,-3-2 0 15,3-4 1040-15,-2-7 208 0,1-5 32 0,0 1 16 0,0-1 528 0,-1-1 96 16,2 1 32-16,0-7 0 0,1 0 448 0,-1 0 96 16,2-5 0-16,0-2 16 0,0-1-528 0,-1-4-128 0,2 2 0 15,-2-6-16-15,0 0-304 0,-2 1 0 0,0-2 0 16,0 2 0-16,-2-2 0 0,0 2 0 0,0-3 0 0,1 2 0 15,-1-3 0-15,-1 0 0 0,1-3 0 0,-1 0 0 16,0 1 768-16,-1-3 32 0,-1 2 16 0,1-4 0 16,-1 1-144-16,-1 0-32 0,-1 0 0 0,-1-2 0 15,0 2-224-15,-2-4-48 0,1 2-16 0,0-1 0 16,0-1-128-16,1 0-32 0,-1 0 0 0,1-2 0 16,0 0-64-16,0-2-128 0,0 2 176 0,0-1-176 0,1 1 128 15,1 2-128-15,2 1 0 0,-1 2 0 0,2-2 0 16,-1 3 0-16,3 2 0 0,-1 1 0 15,1 3 0-15,3-3 160 0,-1 6-160 0,2-2 128 0,2 3-128 0,-1 1 128 16,3 1-128-16,1 0 128 0,2 4-128 0,1 0 0 16,-1 2 0-16,2-2 0 15,2 5 0-15,0-1 0 0,0 0 0 0,-1 2 0 16,3 3 0-16,-2 3 0 0,0 4 0 0,0 0 0 16,-4 1 0-16,0 2 0 0,-2-3 0 0,0-1 0 15,-2-6 0-15,1 0 0 0,-2-6 0 0,2-1 128 0,3-5 144 0,-1-5 32 16,2-2 0-16,1-3 0 0,0-6-48 0,3-6 0 15,3-2 0-15,0-5 0 0,2-1-64 0,-1-1-32 0,3-2 0 0,1-3 0 0,1 1-160 0,2-1 0 32,0 2 0-32,1 1 0 0,-2-1 0 0,0 4 0 15,-5 2 144-15,2-3-144 0,1-7 0 0,0-4-128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8:23.9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21643 9679 9215 0,'-1'-3'816'0,"-1"3"-656"0,0 0-160 0,1 0 0 16,1 0 1952-16,-1 0 352 0,0 0 80 0,-2-1 16 0,1 1-208 0,-1 0-32 16,0-3-16-16,-2 1 0 0,0 1-192 0,0-2-32 15,0 1-16 1,-1-2 0-16,-2 0-1472 0,0 2-304 0,-1-2-128 0,-1-2 128 0,3 2-128 0,-3 2 0 16,-1-4 0-16,-2-1 0 0,1 4 336 0,-1-3 144 15,-1-1 32 1,-2 1 0-16,-1 0 16 0,0 0 16 0,0 2 0 15,-2 0 0-15,-1 2-384 0,-1 0-160 16,-1 0 128-16,0 2-128 0,0 0 192 0,-3 2-64 16,-1 2 0-16,-1 0 0 0,0 2-128 15,-3 1 0-15,3-1 0 0,0 0 0 16,1-2 256-16,2 2 160 0,3 0 32 0,-2-2 16 0,-2 2-32 0,-2-2-16 0,1 1 0 0,1-1 0 16,1 3-224-16,1-2-64 0,2 1 0 0,0-3 0 15,1 4-128-15,0-4 0 0,2 4 0 16,-3-1 0-16,-2 2 0 0,0 2 0 0,-1 3 0 0,1 0 0 15,1 2 0-15,-2 1 0 0,1 1 0 0,-1 1 0 16,1 2 0-16,0-4 0 0,0 2 0 0,1-2 0 16,2-1 0-16,-1 2 0 0,-1 2 0 0,-1 0 0 15,2-1 160-15,4-4 0 0,2-2 0 0,-1 3 0 16,-1-2-160-16,0 4 160 0,-2-1-160 0,0-2 160 16,3 3-16-16,0-5 0 0,3 2 0 0,-2-2 0 0,2 3-144 0,1-2 0 15,1 2 0-15,-1-1 0 16,1 1 0-16,1 1 0 0,1 0 0 0,0-1 0 0,2 1 0 0,1 1 128 15,0 0-128-15,1-1 0 0,0 3 304 0,-2 1-32 16,4-2 0-16,-2 2 0 0,0 1-272 0,1-4 0 16,2-2 0-16,-1 4 0 0,-1 1 0 0,2 2 0 15,1-6 0-15,-2 5 0 0,3-1 192 0,-1 4-64 16,2-1 0-16,1-1-128 0,-1-2 256 0,1 1-48 16,1 1-16-16,-1 0 0 0,1 3-192 0,-1 1 0 0,1 2 0 15,-1 1 0-15,1 2 0 0,0 1-160 0,2-4 32 16,3 3 0-16,0-2 0 0,3-2 0 0,3 0 0 0,1 2 0 15,2-3 304-15,2 1 64 0,0-1 16 0,1-2 0 16,1 0-256-16,-1-2 0 0,0 3 0 0,-2-4 0 16,0-5 0-16,-2 0 0 0,0-2 0 0,-1-2 0 15,0 0 0-15,-1-3 0 0,1 1 0 0,1-4 144 16,-1 4-144-16,0-3 160 0,2 2-160 0,2 0 160 16,-1 2-160-16,2 0 0 0,0 1 0 0,2 2 0 15,4 1 0-15,1 5 0 0,2-2 0 0,1 2 0 16,-2-1 0-16,0-5 0 0,2 2 0 0,-1-4 0 15,0 0 0-15,-3-1 0 0,-1-3 0 0,1-5 0 0,1 2 192 0,0-5 16 16,0 0 0-16,1-2 0 0,-1-2 96 16,0-1 16-16,3 0 0 0,-2-1 0 0,2 0-320 0,-2 0 0 15,2-1 0-15,-3 1 0 0,0 2 0 0,1-2 0 16,1 0 0-16,1-3 0 0,0 2 0 0,-3-4 0 16,0 0 176-16,-1 0-48 0,0-2-128 0,0 2 128 15,-1-1-128-15,-2-3 128 0,2 1 0 0,0-2 0 0,1-2 0 0,0-1 0 16,0 1 0-16,1-2 16 0,1-5 0 0,1-1 0 15,0-2-144-15,1-1 0 16,1 2 0-16,-1 1 128 0,-3 0-128 0,-1 1 0 0,1-3 0 0,-2-1 0 16,-2 1 128-16,-2 2-128 0,-1-1 128 0,-4 1-128 15,-1 4 0-15,-3-1 0 16,1-3 0-16,-2 3 0 0,-1 3 0 0,-2-2 0 16,1 0 224-16,-3-1-64 0,0 2-16 0,-2-1 0 0,-1-1 0 0,-3 0 0 15,0 0-144-15,-3-1 128 0,-1 0-128 16,1-2 128-16,-2-3-128 0,0-2 0 0,-1-1 0 0,1-3 0 0,0 1 0 15,0-1 192-15,0-2-192 0,-3 1 192 16,1-2-192-16,-1 1 0 0,0 1-192 0,-1 3 192 0,2 0-144 0,-3 3 144 16,-1 0 0-16,-2 1 0 0,0 1-208 15,-1 3 64-15,1 1 16 0,-2 1 0 0,0 3 128 0,0 2 0 16,-1-1 0-16,0 1 0 0,-1 1 0 0,-1 0 0 16,0 0 0-16,-2 4 0 15,-1-4 0-15,-1 3 0 0,-1 1 0 0,-1 0 0 0,-1 0 0 0,-1 3 0 16,1 2 0-16,-2 2-128 0,-1-1 128 0,-1 6 0 15,-2-1 0-15,-1 2 0 0,-1 2 0 0,-2 2 0 16,0 2 0-16,1 0 0 0,2 0 0 0,0 4 0 16,-1-1-160-16,4 1 160 15,2 0-240-15,1 0 64 0,1-2 16 0,3-2 0 16,1 1-400-16,2-4-80 16,2 1 0-16,2-1-16 0,2-3-288 0,2-3-48 15,4 2-16-15,2-5-18208 0</inkml:trace>
  <inkml:trace contextRef="#ctx0" brushRef="#br0" timeOffset="5955.44">21564 10020 33167 0,'-3'0'2944'0,"-2"0"-2352"0,1 0-464 16,1 0-128-16,2 0 1168 0,-1 0 224 0,-2 0 32 0,-5 0 16 31,-3 0-4448-31,-4 1-896 0,0 2-192 0,-2 0-16 0,2 4 1200 16,-1-2 240-16,2 2 48 0,-1-1 16 0,1 0 4064 0,0 0 800 0,2 1 176 0,1-1 16 15,0-2 816-15,3-1 144 0,1 2 48 0,2-1 0 16,0-2-1792-16,2 2-368 0,0-3-64 0,3 2-16 15,1-3-640-15,-1 2-144 0,2 0-32 0,2 0 0 0,0-2-240 16,2 2-160-16,4 0 192 0,0 3-192 0,3-2 0 0,0 4 0 16,4-1-160-16,0 1 160 0,0 2-160 0,3 1 160 15,0 2 0-15,-1 0-144 0,-2 1 144 16,0-2-160-16,2 1 160 0,-4 3-160 0,0-2 32 0,-3-1 0 16,-1 1 0-16,-3 0 0 0,-2-3 128 15,-1 5 0-15,0-6 0 0,-3 4 0 0,-1-3 0 0,1 2 256 16,-1-2-64-16,0 2-16 0,2 1-176 0,-1-1 128 15,0 2-128-15,1-2 128 0,0 0-128 0,0 1 192 16,1 3-192-16,-2 0 192 0,0 0 32 0,0-1 16 16,-2 1 0-16,0-4 0 0,0 2-80 0,-1-2-16 0,-1 4 0 0,-2 0 0 15,1 3-144-15,-2-3 0 0,1 0 0 0,-1-1 0 16,-2-3 0-16,2-2 0 0,-1 0 0 0,-1-4 0 16,2-2 160-16,-1-2-160 0,1 1 192 0,-3-3-192 15,-1 0 0-15,-1-1 0 16,0-1 0-16,0-1 0 0,-1 0 0 0,0-3 0 0,-2 0 0 0,-3-4 0 15,1-2 0-15,-2-2 0 0,-1-1 0 0,-1-1 0 16,2 0-416-16,0 1-192 16,2 2-32-16,4 1-17936 0</inkml:trace>
  <inkml:trace contextRef="#ctx0" brushRef="#br0" timeOffset="6988.46">23514 9825 24879 0,'-1'0'2208'0,"0"0"-1760"0,1 0-448 0,0 0 0 0,0 0 1136 16,-1-3 144-16,-1 2 16 0,0-2 16 0,-2 1-1312 0,-1-2-224 16,-2 1-64-16,-2 0-16 0,-1 2 128 0,-2-2 32 15,-1 3 0-15,-1 0 0 0,-2 3 1456 0,-3 1 288 16,2 2 64-16,-3 0 16 0,1 0-448 0,-2 0-80 31,3 0-32-31,-2 2 0 0,0 1-592 0,2-3-112 16,0 1-32-16,2 2 0 0,4-3-384 0,1 0 0 15,2 0 128-15,3-1-128 0,1 0 0 0,1 1 0 0,2-2 0 0,2 0 0 16,1 1 0-16,2-4 192 0,1 3-64 0,1 1 0 16,3-2-128-16,-2 0 0 0,1 1 0 0,1-1 0 15,1 2 128-15,-1-1-128 0,2 2 192 0,-1-2-64 16,1-2-128-16,0 2 0 0,1 0 0 0,0-2 0 15,0 1 0-15,1-2 0 0,4 1 0 0,3 0 0 16,-4 0 144-16,3 1-144 0,2-2 160 0,1 1-160 16,0 4 128-16,-1-2-128 0,-2 1 0 0,-3 0 0 15,-1 1 0-15,-1 3 0 0,0 0 0 0,-3 2 0 16,-2 0 0-16,-1 0 0 0,-4 4 0 0,-1-3 0 0,-2 4 192 16,-2-2-48-16,-1 1-16 0,-2 1 0 0,0-4-128 15,-3 2 0-15,2-2 144 0,-3-1-144 0,1 0 0 0,-1 0 0 16,-1-1 0-16,-1 0 0 0,1-1 0 0,-2-4 0 15,-1 1 0-15,0 0 0 0,-2 0 0 0,0-1 176 16,-1 1-176-16,0-1 192 0,1 2-192 0,-1-1 0 16,0-1 144-16,-1-2-144 0,-1 1 0 0,0-1 0 15,-1 0 0-15,1-3 0 16,0 3-368-16,1-3-80 0,0 0-32 0,2-3 0 16,1 1-2128-16,2 1-416 0</inkml:trace>
  <inkml:trace contextRef="#ctx0" brushRef="#br0" timeOffset="7415.06">23749 9894 23951 0,'-1'-6'2128'0,"0"-1"-1696"0,1 4-432 0,0-2 0 15,1 1-1088-15,0-2-288 0,2-4-64 0,-2-6-16 16,3-4-1744-16,-2 2-368 0,2-1-64 0,-3 7-16 0,2 4 4352 0,-2 3 848 0,-1 4 176 0,0 5 48 16,0 2 3600-16,0 0 736 0,0 4 144 0,-1 0 16 15,-1 5-3280-15,0 1-672 0,-1 0-128 0,0 3-16 16,0-1-1504-16,1 2-288 0,-1 0-64 0,-1-2-16 16,2 1-496-16,0-1-80 0,-1-4-32 0,1 1 0 15,0-5-32-15,1-1-16 0,0 0 0 0,1-3-18144 16</inkml:trace>
  <inkml:trace contextRef="#ctx0" brushRef="#br0" timeOffset="40711.11">23387 9533 11055 0,'-1'0'976'0,"-1"-3"-784"0,2 3-192 0,0-2 0 0,2 1 2000 0,-2 1 368 0,1-5 64 16,0 1 0-1,2-2-3872-15,-2-2-784 0,1 0-144 0,0-2-48 0,-2 4 2416 0,-2-1 512 0,1 1 96 0,-3 0 16 16,1 2 1776-16,-2-1 352 0,-1 4 80 0,-1-3 16 15,-1 2-720-15,-3 2-144 0,-1 0-16 0,0-3-16 16,0 2-416-16,-1 1-64 0,1-2-32 0,-2-1 0 16,0 2-1056-16,-1-1-192 0,-1-2-64 0,-3-2 0 15,-1 2-128-15,-1-1 0 0,-1 1 0 0,-3 1 0 0,-1 3 0 16,4 0 0-16,2-3 0 0,-2 3 0 16,-3 3 0-16,-2-2 0 0,-1 8 160 0,-1-3-160 15,1 4 416-15,-2 2-32 0,0 0 0 0,-1 1 0 0,1-1-16 0,-3 2-16 16,2-2 0-16,-1 2 0 0,0-3-160 0,1 2-48 15,3 0 0-15,-2-1 0 0,-1 0-144 0,2 2 0 16,0-2 0-16,1 2 0 16,-2 1 0-16,2 1 0 0,0-1 0 0,2 1 0 0,2-4 208 0,1 2 16 15,1 1 0-15,2-2 0 0,2 2 0 0,2 1 0 16,3-2 0-16,1 1 0 0,0 1-224 0,-1-3 128 0,1 2-128 16,1-1 0-16,1 1 128 15,0-2-128-15,1 3 0 0,1 2 0 0,0-2 0 0,2 0 0 0,0 2 0 0,0-2 0 16,1 3 0-16,0-2 0 0,1 5 0 0,-1 2 0 15,1 2 0-15,0-1 128 16,1 3-128-16,-1 1 0 0,1-3 0 0,-1 2 0 0,0-3 128 0,3-2-128 16,0 2 0-16,2-3 0 0,0 3 128 0,0-3-128 15,2 0 0-15,1-2 144 16,1 1-144-16,0-1 128 0,1 1-128 0,0-4 160 16,-1 1-160-16,1-5 160 0,-1 2-160 0,1 1 192 15,2 6-192-15,0 2 192 0,-2 3-192 0,2-1 0 0,-2 1 0 0,-2 2 0 16,-1 0 0-16,1 2 128 0,-1-1-128 15,-1-2 128-15,1 1 0 0,0-2-128 0,1 2 192 16,2-5-64-16,0 2-128 0,1-1 0 16,1-2 0-16,2 2 0 0,2 0 192 0,1-2-32 15,2 1-16-15,1-2 0 0,0-2 64 0,1-1 16 0,0-1 0 0,2-4 0 16,1 1-48-16,2-4-16 0,2 1 0 0,-1 0 0 16,2-3-160-16,1 1 0 0,1-3 144 0,-1 2-144 0,0 1 0 0,0 2 0 15,-3-2 0-15,1 1 0 0,-1 3 0 0,0-2 0 16,-2 2 0-16,0 1 0 0,0 1 0 0,0-1 0 0,1 4 0 15,-1-5 0-15,-1 3 208 16,2-3-16-16,1 1-16 0,3-2 0 0,3 2 80 0,1-4 0 16,-2 0 16-16,3-1 0 0,2-3 48 0,2-4 0 0,1-3 0 15,-2 0 0-15,1-3-192 0,-3-2-128 0,-2 0 144 0,2-2-144 32,5-1 0-32,1-2 0 0,1 0 0 0,-3-1 0 0,-1 1 128 0,-2 0-128 0,0-2 0 0,-3-1 144 15,-2 1-144-15,-2 1 192 0,1-1-192 0,-1-1 192 16,1 1-48-1,1-3 0-15,-1 1 0 0,0-1 0 0,-1 2 48 16,0-3 0-16,1 0 0 0,-2 0 0 0,-3-3-192 16,2 3 128-16,-2-3-128 0,-2 1 128 15,-2 2 16-15,-2-3 0 0,2 0 0 0,-5 0 0 0,1-1-16 0,-4-5 0 0,0 1 0 16,-3-5 0-16,1 0 0 0,-4-2-128 0,1-4 192 0,-2-3-64 0,1 1 0 0,-2-2-128 31,3 1 192-31,0 0-64 0,4-2-128 0,-1 2 0 0,3 2 0 0,2-1 0 0,-1 6 0 0,0 1 0 31,1-1 0-31,-1 3 0 0,-1 2 0 0,-2 1 0 0,1 3 0 0,-3 0 0 0,-1-1 0 0,-1 2 0 16,-2 4 0-16,-3-4 0 0,0 2 0 0,-4-3 128 31,-1 2-128-31,-1-2 128 0,-1 0-128 0,-3-3 0 0,-1-1 144 16,-2-2-144-16,-2-1 0 0,-2-2 128 0,-3-4-128 16,-2-5 0-16,0 2 0 0,0 2 0 0,-1-1 0 15,2 0 128-15,4 4-128 0,2 4 0 0,0 0 0 0,3 5 0 16,1 1 0-16,1 2 0 0,0 5 0 0,-1 3-128 15,-1 0 128-15,-1 3 0 0,0 2 0 0,-2 1 0 16,-1 0 0-16,-2 1 0 0,1 0 0 0,-3 0 0 16,-1 1 0-16,-2 0 0 0,-1 0 0 0,-1 1 0 15,0 0 0-15,-3-2 0 0,-1 0 0 0,-1 0 0 16,0 0 0-16,1-1 0 0,0-1 0 0,1 0 0 0,2-2 0 0,0 2 0 16,1 0 0-16,0 0-128 0,3 1 128 0,0 1 0 15,0 3 0-15,-1 0 0 0,2 2 0 0,-2-2 0 16,1 1 0-16,-3 2 0 0,1 0 0 0,-4 2 0 15,-2 1 0-15,-4 2 128 0,-4 0-128 0,-1 2-240 16,-3 2 64-16,-3-2 16 16,0 2-1056-16,-6 3-192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9:31.4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25646 3575 31327 0,'-1'2'2784'0,"1"0"-2224"0,1 0-560 0,2-2 0 0,0 0 960 0,2 0 96 0,1 0 16 16,6 2 0-16,2-2-112 0,6 0 0 0,6 0-16 15,3-2 0-15,0 0-528 0,1-2-96 0,0 0-32 0,-2 0 0 16,-1-1-288-16,-1 2 0 0,-1-1 0 0,-2-1 0 15,1 1-368-15,-4 1-16 0,-1-1-16 0,1 1 0 16,0 0-1920 0,-1 0-384-16</inkml:trace>
  <inkml:trace contextRef="#ctx0" brushRef="#br0" timeOffset="770.77">26540 2992 35935 0,'1'-8'1600'0,"2"2"320"0,1-1-1536 0,-1 4-384 0,1-1 0 0,1 1 0 31,1 0-352-31,3-3-144 0,6-7-16 0,4 1-16 0,6-4 1312 0,1 0 272 0,0 1 48 0,-4 1 16 16,-1 2-576-16,-2 2-112 0,-3 1-32 0,-2 2 0 16,-2 1-48-16,-2 0-16 0,0 2 0 0,-3-1 0 15,2 4-80-15,-2-2 0 0,1 1-16 0,-1 2 0 16,0 2-112-16,2 1-128 0,1 0 176 0,0 1-176 15,0 5 0-15,1-2 0 0,1 4 0 0,-1 0 0 16,1 4 0-16,-1-1 0 0,0 3 0 0,-1 0 0 16,1 5 0-16,-1-3 0 0,-3 2 0 0,2 2 0 0,1 0 0 15,-2 6 0-15,1 1 0 0,-2 1 0 0,1 1 0 0,-2-1 0 16,0 3 0-16,-1-1 0 0,-1-3 0 16,-2 1 0-16,0 0 0 0,-2-5 0 0,0 2 0 0,-2-2 0 15,1 1 0-15,-1-3 0 0,-1 1 0 0,-2-3 0 16,-1-1 0-16,-1 1 0 0,-3 2 0 0,-1 0 0 15,-2-1 0-15,0-2 0 0,0-4 128 0,0 0-128 16,-2-3 0-16,0-2 0 0,1 1 0 0,-2-1 0 16,0-5 0-16,-2-1 0 0,0 3 0 0,0-3 0 0,-1-2 0 15,1 0 0-15,0-2 0 0,2-1 0 0,1-2-208 16,2-2 80-16,0-2 128 0,1-2-160 16,0 0 160-16,-1-3-160 0,3 1 160 0,1 0 192 0,-1-4-32 0,1 1-16 15,-1-2-144-15,3 2 192 0,-1-1-192 16,3-1 192-16,0 1-192 0,3 2 0 0,-1 2 144 15,2 0-144-15,1-1 128 0,1 3-128 0,3-1 160 0,1 2-160 16,3 2 128-16,-1-2-128 16,4 3 0-16,1 0 144 0,2 0 16 0,1 2 0 0,2 1 0 0,3 0 0 0,1 0 32 15,0 4 16-15,0-1 0 0,3 2 0 0,3 5-80 16,-1-2-128-16,-2 0 176 0,5 5-176 0,6-1 192 16,0 4-192-16,5 0 192 0,1 0-192 0,0 3 0 0,-2-3 0 15,2-1 0-15,-3 1 0 16,1 0 160-16,-4-3-160 0,1 2 128 0,0-1-128 0,0 1 0 0,-3-5 0 15,2 2 0-15,-2-5-176 0,-3 2 176 0,0-3 0 16,-2 0 0-16,2 1-13344 16,0-4-2560-16</inkml:trace>
  <inkml:trace contextRef="#ctx0" brushRef="#br0" timeOffset="3007.57">24844 15138 11967 0,'-3'3'1072'16,"2"-2"-864"-16,0 1-208 0,-1 0 0 0,4 0 4016 0,-1-2 752 0,0 0 160 0,2 3 16 15,3-2-2096-15,0 1-416 0,4 1-96 0,3-3-16 16,5 1-1216-16,-1-2-240 0,3 1-48 0,0-3-16 0,1 1-256 0,1 1-48 16,3-4-16-16,1 3 0 0,0-4-288 0,0 3-48 15,-1 0-16-15,0-3 0 0,-1 2-128 0,-2-2-224 16,1 1 48-16,-2 0 16 15,-1 0-352-15,0 1-64 0,-1 1 0 0,-1 0-16 16,-1 0-1904-16,2 3-384 0</inkml:trace>
  <inkml:trace contextRef="#ctx0" brushRef="#br0" timeOffset="3625.46">25839 14655 25791 0,'14'2'2304'0,"-7"-2"-1856"16,0 0-448-16,-2-2 0 0,0 2 2992 0,-1-3 496 15,2 3 96-15,3-1 32 0,7-4-2624 0,4 1-528 16,3 1-96-16,-1 3-32 16,-4 0-672-16,-2 3-144 0,0 4-32 0,-1 5 0 15,0 2-1520-15,-3 4-304 0,-1 3-64 0,-1 1-16 0,1 4 2112 0,-1-1 432 16,0-3 64-16,0 4 32 0,-2-1 1232 0,-1 1 240 16,0 1 48-16,-2-1 16 0,-3-4-944 0,1 4-192 0,-3 3-48 15,-3-1 0-15,-1 3-448 0,-5 0-128 0,0 1 0 16,-4 3 0-16,-3-1-288 0,-3 1-80 0,2 0-16 0,-6-2 0 31,0 1-96-31,-3 0-32 0,0-4 0 0,-1 1 0 0,-2-5 224 0,2-2 32 0,2-5 16 0,3-3 0 16,1-2 240-16,0-3 160 0,-2-4-32 0,-1-2 0 15,1-1 688-15,0-4 128 0,2-3 16 0,3-3 16 0,-1-1-432 16,2-6-96-16,1-1 0 0,0-4-16 0,3 1-144 0,2 0-32 16,3-2 0-16,3-2 0 0,2 4-16 15,3-1-16-15,4 2 0 0,3 3 0 16,3 0-224-16,1-3 0 0,4 1 0 0,1 2 0 0,4 1 0 0,4-1 128 15,3 3-128-15,2 0 0 0,5 4 128 0,0 0-128 16,2 4 0-16,0 2 0 0,4 3 0 0,-2 2 0 16,0 5 0-16,0-1 0 0,-1 4 0 0,-2 2 0 15,0 1-176-15,-3 4 176 0,-3 1 0 0,-2 1 0 16,-2 4 0-16,-2-3 0 0,-1 1 192 16,-1-4 64-16,-1 1 16 0,-1-1 0 0,1-2-96 15,-3 1-32-15,1-3 0 0,0-2 0 0,-2-2-368 0,-3 0-80 16,-2-2-16-16,1 0-12336 15,-2-1-2464-15</inkml:trace>
  <inkml:trace contextRef="#ctx0" brushRef="#br0" timeOffset="4040.34">27425 14823 35935 0,'2'2'3200'0,"-2"-2"-2560"0,0 3-512 0,0-3-128 16,0 0 1168-16,0 4 224 0,1-3 32 0,1 5 16 15,2 3-992-15,0 3-208 0,1 2-48 0,0 4 0 16,1 1-48-16,-1 3-16 0,0 3 0 0,0 1 0 15,0 5 128-15,-2 1 0 0,1-1 16 0,0 1 0 0,0 2-272 16,-2 1-192-16,0-3 16 0,1 0 16 16,-2-3-352-16,-1-2-80 0,0-5-16 0,-1-2-11680 31,0-1-2320-31</inkml:trace>
  <inkml:trace contextRef="#ctx0" brushRef="#br0" timeOffset="4293.43">27071 15211 43311 0,'-3'9'1920'0,"2"-5"384"0,0-1-1840 0,2-3-464 0,1 0 0 0,2-2 0 16,1 1-928-16,2-2-288 0,5-1-48 0,5 2-16 0,3-2 960 0,3 2 320 15,1 0-192-15,-1 4 192 0,1 3 576 0,0-2 192 16,1 1 64-16,0 0 0 0,-2-2-160 0,2 1-32 15,1-3 0-15,2-3 0 0,1-3-320 0,2-1-64 0,0-2 0 0,0-1-16 16,0-2-496-16,-1-4-80 0,1 3-32 0,-2-2 0 47,0 2-736-47,0-2-160 0,-2 1-16 0,0 2-16656 0</inkml:trace>
  <inkml:trace contextRef="#ctx0" brushRef="#br0" timeOffset="4994.5">28128 15028 5519 0,'5'10'496'0,"-3"-4"-496"0,-1 0 0 0,-1-2 0 15,0-1 7744-15,2-3 1472 0,-1 2 272 0,1-1 64 16,1 4-7184-16,3-1-1456 0,0 0-272 0,4 1-64 16,0-2-368-16,1 4-64 0,0-4-16 0,0 3 0 15,1 3 192-15,0-1 16 0,0 4 16 0,2 0 0 16,1 4-160-16,1 0-16 0,1 3-16 0,0 3 0 0,2 0-160 15,-2 1 160-15,1-1-160 0,-1 0 160 0,-1-1 48 0,-1 2 16 16,0-4 0-16,-2 4 0 16,1-2-64-16,-3 1-16 0,0 1 0 0,-1 1 0 0,-1-2-288 0,-2 2-64 15,1 0-16-15,-2 1 0 0,-1-1-128 0,-2 0-32 16,1-3 0-16,0 3 0 0,-3-3 208 0,0 1 48 16,-1-2 0-16,-1 1 0 0,0-1 128 0,-3-2 176 15,2 1-48-15,-3-3 0 0,0 1 64 0,0 0 16 16,0-3 0-16,-1-2 0 0,-1-2-208 0,1-1 128 15,1-3-128-15,-1 0 0 0,1-2 0 0,-1-1 0 16,0-2-208-16,-2 1 64 16,0-1-288-16,-1 2-48 0,0 1-16 0,-2 1 0 0,0 1 176 0,0 0 16 0,0 1 16 15,0 2 0-15,1-3 288 0,1 0-192 0,1-2 192 0,0 0-160 16,1 0 416-16,-1-4 64 0,3-2 32 0,2-4 0 16,-1-3 16-16,1 0 0 15,2-5 0-15,0-3 0 0,1-1-192 0,1-4-48 0,0-1 0 0,3-6 0 16,0-1 176-16,0-4 16 0,1-1 16 15,-2-3 0-15,2-3 96 0,-1-3 16 0,1-3 0 0,1-2 0 16,1 2-176-16,2 0-16 0,1 3-16 16,0-1 0-16,2 7-240 0,-1 1 0 0,3 0 0 0,-2 3 0 0,1 4 144 15,0 1-144-15,2 1 128 0,0 2-128 0,0 1 0 16,1 3 0-16,0 1 0 0,-1 3 0 0,-2 1-224 0,1 1 80 16,2 0 16-16,-1 2 0 15,0-2-80-15,-2 4-16 0,1-1 0 0,-3 1 0 16,0 2-160-16,0 2-48 0,-1 0 0 0,0-1 0 15,0 6-336-15,0-2-80 0,-1 4-16 0,-2 1-18288 0</inkml:trace>
  <inkml:trace contextRef="#ctx0" brushRef="#br0" timeOffset="8607.62">29043 14573 35935 0,'2'-1'3200'0,"1"-2"-2560"0,-2 0-512 0,0 3-128 0,1-3 656 0,0 1 112 0,2-2 32 16,2-3 0-16,1 0-288 16,2-4-48-16,1 4-16 0,0-2 0 0,-3 3-304 0,1 2-144 0,-1 1 128 0,-1 3-128 15,0-3 320-15,1 6-32 0,-1-2 0 0,1 4 0 16,1 1 48-16,0 4 16 0,2 0 0 0,1 5 0 15,0-2-80-15,2 6-16 16,0 3 0-16,1 0 0 0,2 4-80 0,0 3-32 0,0 4 0 16,2-1 0-16,-1 3-144 0,-1-1 0 15,1 2 0-15,2 1 0 0,-2 4 0 0,2 0 0 0,-2 4 0 0,0-3 0 0,-1 2-192 0,-1-1 0 16,0-2-16-16,-3-2 0 0,-2-4 16 0,-1 0 0 16,-3-4 0-16,0-6 0 0,-2-3-80 0,1-2-16 0,-1-4 0 15,-1-5 0-15,1-1 128 0,2-9 32 0,-2 2 0 0,1-7 0 16,0-2 400-16,0-4 96 0,0-5 16 0,-2-5 0 15,2-2-16-15,-1-3 0 0,0-1 0 0,-3-5 0 16,2-1 96 0,-3-5 32-16,0-5 0 0,-2-4 0 0,0 0 32 15,-1-4 16-15,2-6 0 0,0-1 0 0,1 0-336 0,0 3-64 0,2 0-16 0,1 4 0 16,2 3-128 0,0 5-144-16,0 5 144 0,1 5-208 15,-1 6-624-15,1 5-128 0,-2 7-32 16,-1 4 0-16,0 4-416 0,-1 6-64 0,1 1-32 0,-2 4-10736 0,1 3-2160 0</inkml:trace>
  <inkml:trace contextRef="#ctx0" brushRef="#br0" timeOffset="9143.79">30330 14459 27647 0,'1'-13'1216'0,"1"0"256"0,-1 1-1168 0,1 3-304 0,1 4 0 0,-1 0 0 16,2 2-992-16,2-7-256 0,2-5-48 0,1-1-16 15,3-3 1600-15,-3 6 320 0,0 0 64 0,-4 5 16 0,-1 4 2400 0,-2 2 496 16,0 2 80-16,-2 2 32 0,-2 4-2048 0,0-2-416 16,-2 5-80-16,0-2 0 0,-1 2-512 0,-1 3-80 15,0 0-32-15,-3 1 0 0,0 3-208 0,-1 0-32 16,-2 0-16-16,0 0 0 0,0 3-80 0,-1-1-32 15,2 2 0-15,0-1 0 0,1 0-160 0,2 2 0 16,0 3 144-16,0 1-144 0,-1 3 0 0,0 0 0 16,-1 5 0-16,0 1 0 0,1 3 0 0,-3 0 0 15,3 2 0-15,0 2 0 0,0-3 0 0,1 3 0 16,-1 1 0-16,1-1 0 0,1 1 0 0,0-2 0 0,0 0 0 16,5-2 128-16,-1-3-128 0,5-3 0 0,0-1 0 0,4-3 0 15,2-2 0-15,3-1 0 0,4-3 0 16,1 1-128-1,6-4-352-15,0 0-64 0,4 0-16 0,2-3 0 0,2 0-208 16,1-1-32-16,2 1-16 0,-1-3 0 16,1 2-1744-16,2-1-368 0,-2 0-64 0,2-1-16 0</inkml:trace>
  <inkml:trace contextRef="#ctx0" brushRef="#br0" timeOffset="13373.25">31360 14222 28559 0,'-1'2'2544'0,"0"0"-2032"0,1 0-512 0,0-2 0 0,0 0 2128 0,1 3 336 0,0-2 64 0,0 4 16 15,3-2-1424-15,1 4-288 0,1 0-48 0,0 2-16 16,3-1-192 0,0 0-64-16,1 0 0 0,0 0 0 0,1 1 112 0,1-2 16 0,2 4 0 0,0-1 0 15,4 2-320-15,-1 2-48 0,3-2-16 0,0 4 0 0,3 3-96 16,3 1-32-16,1 4 0 0,3 2 0 16,0 2-128-16,-2 4 0 0,-1-1 0 0,-1 3 0 15,-1 5 0 1,-3-1 0-16,-1 3 0 0,-1 0 0 0,-1-3 0 0,-3 0 0 15,-1 3 0-15,-1-4 0 0,-1 2 0 16,-1-4 160-16,0 4-32 0,0 0-128 0,-2 0 240 0,-2-1-64 16,2 0-16-16,-3-3 0 0,0-2 0 0,-2-1 0 15,-2 1 0-15,0-5 0 0,-1 3 144 0,-2-3 16 16,-1 5 16-16,-1-5 0 0,-3-2-160 0,-2 1-48 16,0-1 0-16,-3 0 0 0,-1-1-336 0,-3-4-80 0,0 1-16 15,-3-2 0-15,0-2-64 0,-1-4-16 0,0 1 0 16,0-3 0-1,-1-2-16-15,-1-6-16 0,-1-2 0 0,2-4 0 16,-1-2-288-16,-1-5-48 0,-1-3-16 0,-3-5-18560 0</inkml:trace>
  <inkml:trace contextRef="#ctx0" brushRef="#br0" timeOffset="27065.83">11098 16150 42383 0,'-1'6'3776'0,"1"-2"-3024"0,0-4-608 0,0 0-144 0,1-3 0 0,0 3-256 0,2 0 64 16,0-1 16-1,5 1-528-15,1-5-128 0,-1 0 0 0,1 0-16 0,-2 1 432 0,-1 1 96 0,1 0 0 0,-4 3 16 16,0 4 304-16,-1 2 0 0,1 6 0 0,-3 3 0 16,1 1 400-16,-1 8 48 0,2 3 0 0,1 3 0 15,1 3-80-15,2 2-16 0,0-1 0 0,3 2 0 16,-1-1-176-16,3 2-48 0,3 1 0 0,1-2 0 16,0 1-128-16,2-2 128 0,0 1-128 0,1-3 128 15,-2-3-128-15,0-2 0 0,-1 1 0 0,-3-7 0 0,0-3 0 16,-2-3 0-16,-4 2 0 0,-1-3 0 15,-2-1 0-15,-3-2 0 0,-1-3 0 0,-3-2 0 16,-1-1 224-16,0 0-32 0,1-2-16 0,1-1 0 0,-1-1-16 0,-1-1 0 16,1-1 0-16,1 0 0 0,0-1 32 0,2-4 0 15,0 1 0-15,1-4 0 0,2 2 48 0,2-2 16 16,2-4 0-16,3-2 0 0,-1-4 0 0,3 2 0 16,2-3 0-16,-1 0 0 0,1-3-256 0,-4 2 0 15,3-3 0-15,-5-1 0 0,0 2 0 0,0-3 0 16,-2-3 0-16,-2-4 0 0,0-3 0 0,-2 1 0 0,-2-7 144 15,1 2-144-15,0-1 0 0,0-1 0 0,1-6 128 16,1-1-128-16,3-3-128 0,2 0-64 0,0 7-16 16,3-1 0-1,3 2-240-15,2 1-32 0,4 5-16 0,2 2 0 16,0 4-208-16,0 8-64 0,0 0 0 0,-1 7 0 16,-3 4-64-16,-2 3-32 0,-3 3 0 0,-2 4 0 15,-2 2-304-15,-2 2-64 0</inkml:trace>
  <inkml:trace contextRef="#ctx0" brushRef="#br0" timeOffset="27444.36">12213 15648 34095 0,'0'6'1504'0,"-1"-4"320"0,-1 0-1456 0,-1-2-368 0,2-2 0 0,0 0 0 15,1 2-1600-15,-3-6-400 0,0-2-80 0,-2-7-16 0,2-1 1600 0,1-2 320 0</inkml:trace>
  <inkml:trace contextRef="#ctx0" brushRef="#br0" timeOffset="27717.89">12175 15534 15663 0,'0'2'1392'0,"0"-2"-1120"0,0 0-272 0,-1 0 0 16,0 2 3616-16,-1 3 672 0,-1 1 128 0,-2 4 16 0,0 0-1968 15,-1-2-400-15,1 3-80 0,-2-2 0 0,1 0-1584 0,-1 1-400 16,-1-1 0-16,0 0 128 16,-2 2-496-16,-1 4-80 0,0-3-32 0,0 5 0 15,-2 1 224-15,0 1 64 0,0 3 0 0,1 1 0 0,-1 2 320 0,1 0 80 16,1 1 16-16,-1 5 0 16,2-3 224-16,-1 4 64 0,1 3 0 0,-1 0 0 15,2-1-192-15,0 1-48 0,1-1 0 16,0 6 0-16,2 3-112 0,1-2-32 0,1 0 0 0,3 1 0 15,1-1 112-15,3 3 16 0,0 1 0 0,3 4 0 16,2 2-256-16,-1-4 0 0,2 1 0 0,0-1 0 16,2 1 0-16,-1-1 0 0,2-6 0 0,2-2 0 15,0-5 0-15,2 1 0 0,4-6 0 0,1 2 0 16,4-5 0-16,2-2 0 0,0-4 0 0,2-2 0 0,4-4 0 16,-1 1 0-16,-3-3-160 0,1-2 160 15,2-6-896-15,1-1-80 0,-1 0-32 0,-2-1 0 16,-2-2-1552-16,-2 0-320 0</inkml:trace>
  <inkml:trace contextRef="#ctx0" brushRef="#br0" timeOffset="33047.24">12821 15404 25791 0,'-3'3'2304'0,"3"0"-1856"0,0-3-448 0,0 0 0 16,1 0-352-16,2 0-160 0,-1 0-48 0,3 0 0 16,3 3-1056-16,4-2-224 0,2 1-32 0,2 1-16 0,1 2 3712 0,0 4 736 15,2 0 160-15,-1 6 32 0,2 1 96 0,0 3 32 16,-3 1 0-16,2 1 0 0,2 5-1536 0,0 2-320 0,1-2-48 15,2 1-16-15,0-1-768 0,4 0-192 0,1 1 0 0,2-1 0 16,0 0-256-16,1-1-32 16,0 1-16-16,1-1 0 0,-1 1 304 0,1 2 0 0,4 6 0 15,-5-5 0-15,-6-4-368 0,3 3-16 0,4 7 0 0,2 2 0 32,-2 2-80-32,-4-1-32 0,-5 4 0 0,-6-3 0 0,-5 1 496 0,-5 0 0 0,-5 0 176 15,-6 2-48-15,-2-3 352 0,-4 2 80 0,-3-3 16 0,-3 2 0 16,-1-5-128-16,-3 2-32 0,2-2 0 0,0 1 0 15,0 1-80-15,0-5-16 0,1 0 0 0,1-3 0 16,2-2-32-16,-1-3-16 0,4 0 0 0,-2-2 0 0,-1 3-96 16,-1-3-32-16,-1 1 0 0,0-7 0 0,-1-1-144 15,-3-2 0-15,-3 2 0 0,-3-5 0 16,-1-4-752-16,-3-2-80 0</inkml:trace>
  <inkml:trace contextRef="#ctx0" brushRef="#br0" timeOffset="37763.95">15274 16100 29487 0,'-6'6'2624'0,"0"-1"-2112"0,1-5-512 0,1 0 0 0,1 0 1440 0,-2-2 176 0,-4 4 48 0,-5-2 0 16,-3 2-5008-16,-2 0-1008 0,3 1-192 0,2-2-32 16,2 1 816-16,0 2 176 0,-1 0 16 0,1 1 16 0,-2 2 5504 0,-3 2 1104 15,-4-2 208-15,-2 2 64 0,-3 3 320 0,-3-2 80 0,1-1 16 0,-3-2 0 31,0 3-1664-31,-3-1-336 0,-1-2-64 0,-3-1-16 0,-1 3-784 0,-3-3-176 16,1-2-16-16,0-2-16 0,3 1-432 0,1-2-96 16,1-1-16-16,4-1 0 0,3-2-128 0,2 1-176 0,2 1 48 0,3-2 0 15,2-1 128 1,1 4 176-16,3-2-48 0,-1 2 0 0,1 0-128 0,3 0 0 0,-1 2 0 16,2-2 0-16,-1 4 0 0,0-1 0 15,-2 0 0-15,1 0 0 0,1 2 0 0,0 0 0 0,1 1 0 0,1-2 0 16,2-2 0-16,1-1 0 0,3 2 128 0,1-3-128 15,2 0 224-15,0 0-32 0,2 0-16 0,2-4 0 0,-2 4 16 16,0-5 0 0,1 1 0-16,0 1 0 0,0-3-192 0,0-1 0 0,1 4 0 0,-2-2 0 15,0 1 0-15,0 0 0 16,1-1 0-16,-1 0 0 0,0 3 0 0,1-2 0 0,0 2 0 0,1-2 0 0,0-1 0 0,1 1 192 16,0-2-64-16,2 0 0 0,0 0 64 0,1 0 16 15,2-2 0-15,-1 0 0 0,3 0-80 0,1-3-128 16,3 0 176-16,1 0-176 0,-2 1 192 0,2-3-64 15,1 0 0-15,-1 1-128 0,0-3 160 0,-3 1-160 16,-2 4 128-16,0-2-128 16,-1 2 0-16,-2-2 0 0,-1 2 0 0,-1 1 0 0,-1 0-192 0,0 2 16 0,-1-3 16 0,0 1 0 15,1 3 160-15,-2 0 0 0,0 2 0 0,1 1-128 16,-1 3 0-16,1-3 0 0,-2 3 0 0,0 0 0 31,1 3 0-31,-2-2 0 0,0 1 0 0,-2 1 0 16,0 1 0-16,1-2 0 0,-1 2 0 0,-1-1 0 15,0 4 128-15,1-4 0 0,1 2 0 0,-2-1 0 16,-1 2 0-16,1 4 0 0,-4 2 0 0,1 2 0 16,0 3-128-16,-1-1 0 0,-1 2 0 0,1-1 0 15,-2-1 128-15,1 3 0 0,0-3 0 0,-2 1 0 16,0 4 0-16,0-2 0 0,1-2 0 0,-1 1 0 0,2-1 0 16,0-1 176-16,0 1-48 0,1-1 0 0,-1-2 112 15,1 0 16-15,1-4 0 0,1 3 0 0,2-3-256 0,2-2 0 16,2-2 128-16,3 2-128 0,1-2 0 0,5-4 176 15,2 5-176-15,6-7 160 0,3 1-160 0,5-1 0 16,3-1 0-16,1-2-176 16,-2 3-208-16,9-2-64 0,9 2 0 0,5 2-12016 15,0-2-2400-15</inkml:trace>
  <inkml:trace contextRef="#ctx0" brushRef="#br0" timeOffset="39383.87">16292 15838 27647 0,'-2'-1'2448'0,"0"-3"-1952"0,-1 4-496 0,2-2 0 0,0 2 1920 16,-2-3 304-16,0 0 48 0,-3-4 16 0,-3-3-1376 0,-1 1-272 16,0 0-48-1,-1-1-16-15,-1 4-288 0,-2 2-64 0,0-1-16 0,-2 5 0 0,0 3 48 0,-1-1 16 16,1 4 0-16,-1 4 0 0,0 3-272 0,1-1-176 15,4-1 32-15,-3 4 0 0,0 3-48 0,1 5 0 16,0-3 0-16,0 5 0 0,-1 9 192 0,-1-2-160 16,0 5 160-16,1-2-160 15,3 1-400-15,1 1-80 0,4 1 0 0,2 0-16 0,3 3 432 0,2-4 96 16,4-3 128-16,2-1-208 0,5 2 416 0,4-6 96 0,3 2 16 16,1-6 0-1,2-1-896-15,4-3-160 0,2-3-32 0,3-4-16 16,0-2-512-16,1-2-112 0,-1-4 0 0,3-2-16 0,-2 1 1152 0,-2-5 272 0,1 0 0 0,-3-5 0 15,-1 1-256-15,-4-2-16 0,1-1-16 0,-2-2 0 16,-2-1 416-16,1-5 96 0,-3-1 16 0,-3 0 0 16,-2 1 528-16,1-2 96 0,-1-5 32 0,-1-7 0 15,-1-4 256-15,-2 1 48 0,-3-1 16 16,-4-4 0-16,0-1-448 0,-3 0-96 16,-1-1-16-16,-4-1 0 0,-2-4-256 0,0 8-48 0,2 8-16 0,-5-3 0 0,-6-10 16 15,-6-1 0-15,-2 4 0 0,-4 1 0 0,-1 5-352 16,-1 1 0-16,-2 8-160 0,1 5 160 15,1 5-704-15,0 7-48 0,0 5 0 16,1 5 0-16,2 6-2144 0,5 2-432 0,1 0-96 0,3 4-16 16</inkml:trace>
  <inkml:trace contextRef="#ctx0" brushRef="#br0" timeOffset="41618.42">17837 15831 43311 0,'3'6'3840'0,"-2"-4"-3072"0,-1 0-608 0,0-2-160 16,0 0-320-16,1 2-80 0,-1 2-32 0,4 0 0 0,1 2 432 0,0 0 128 15,1 3 0-15,-1 0 0 0,-1 1-128 0,-1 3 0 16,0 2 0-16,-2 2 0 0,-1 4 0 0,0 2 0 0,-1 1 0 16,1 4 128-16,0 8-128 0,2 2 0 15,2 6 0-15,0 0 0 0,2 3 0 0,1-1-208 16,1 4 48-16,0-4 16 0,1 5 144 0,0-6 0 15,-2 2 0-15,1-9 0 0,-4-2-288 0,1-3-80 0,-2-3-16 0,-2-3-17840 16</inkml:trace>
  <inkml:trace contextRef="#ctx0" brushRef="#br0" timeOffset="41897.93">17585 16353 44223 0,'7'24'1968'0,"-4"-11"400"0,-2-2-1904 0,-1-5-464 15,0-1 0-15,0-5 0 0,1 0 256 0,2-3-32 16,3 1-16-16,6-4 0 16,9-5-1040-16,8-4-224 0,4-5-32 0,3 2-16 0,2-5 672 0,-2 5 144 15,0-1 32-15,-4 3 0 0,0 2 416 0,-2 3 96 16,-3 4 0-16,-1-2 16 0,-3 6-272 0,-2 0 0 15,0 3-128-15,-3 3 128 16,-1 0-560-16,-2 3-16 0,0 1 0 0,-1 1 0 16,-2 0-1584-16,2 0-320 0,-2 2-64 0,0-1-12096 0</inkml:trace>
  <inkml:trace contextRef="#ctx0" brushRef="#br0" timeOffset="42392.73">18875 15562 41471 0,'-4'7'3680'0,"2"-5"-2944"0,0-1-592 0,1-1-144 16,1 3-320-16,0-3-112 0,0 2-16 0,0 4 0 16,1 2-1984-16,1 2-384 0,1 1-96 0,0 0-16 0,0 1 3504 0,0 3 704 15,1 1 144-15,-2 0 32 0,2 3-432 0,-2-1-96 16,1 2-16-16,-1 2 0 0,1 3-912 0,-3 0-192 15,1 2-48-15,-4 3 0 16,1 2-1072-16,-3 0-224 0,-1-1-32 0,-3-3-16 16,1 5-608-16,-4-5-128 0,1-3-32 0,1-2-9200 15</inkml:trace>
  <inkml:trace contextRef="#ctx0" brushRef="#br0" timeOffset="42775.78">18621 16371 47919 0,'0'32'2112'0,"-2"-13"448"0,-3-6-2048 0,2-4-512 16,2-6 0-16,1-3 0 16,1 0-512-16,2 0-192 0,3-3-64 0,6 1 0 15,8-5-640-15,5 0-144 0,2-5-32 0,0-1 0 0,-1 3 1200 0,0-2 256 0,-2 0 128 0,-2 2-160 16,0 0 416-16,-1 0 64 0,-1 1 32 0,0 1 0 15,0 1-144-15,-1 3-16 16,-1 1-16-16,-1-1 0 0,-2-1-352 0,0 4-64 0,-2-1-16 0,-2 2-17728 16</inkml:trace>
  <inkml:trace contextRef="#ctx0" brushRef="#br0" timeOffset="43475.79">18698 16745 40543 0,'4'12'3600'0,"-3"-3"-2880"0,-2-6-576 0,-1-5-144 15,0-1 832-15,1 2 128 0,1-1 16 0,2 0 16 32,2-4-1728-32,3-2-352 0,6-8-64 0,-1-3 0 0,3-1-608 15,0-2-112-15,0 0-32 0,-1-1 0 0,0 5 2672 0,1 2 512 0,-2-3 128 0,2 4 0 16,-1 2-512-16,1 0-128 15,0 4 0-15,-3 2-16 0,-1 1-384 0,1 2-80 16,1 0-16-16,-1 2 0 0,-1 4-112 0,0 2-32 0,-1 0 0 0,0 6 0 0,-1-1 0 0,1 1 0 16,1 2 0-16,-1 0 0 15,1 2-128-15,1-2 0 0,-1 2 0 0,0-2 128 16,-1-1-128-16,0 1 0 0,0-1 0 0,-2 0-176 16,-2 1-48-16,0 1-16 0,-4-1 0 0,-2 4 0 0,-1 5-96 0,-4-1-32 15,-1 0 0-15,-5 1 0 16,-3 3-32-16,-3-1-16 0,-2-1 0 0,-4 0 0 15,-1 4-224-15,-2 0-64 0,-1 1 0 0,-2 2 0 0,0-1 336 0,1 1 64 16,3-3 16-16,-1-1 0 0,3 4 288 0,-2-6 0 0,3 0-128 16,-2-4 128-1,4-2 0-15,0-3 176 0,3-1-32 0,1-6 0 0,2-3 112 0,1-4 32 0,2-4 0 16,-2-3 0 0,2-2 416-16,-1-3 96 0,1-4 16 0,0 0 0 15,2 0-560-15,2 3-96 0,2 1-32 0,2-1 0 16,3 1-512-1,3 2-96-15,2 0-32 0,2 2 0 0,3 4-16 0,2-2-16 0,3 6 0 16,1 0 0-16,4 0 1184 0,1 2 256 0,2 2 32 0,1 0 16 0,2 2-560 0,2 2-96 16,1 0-32-16,0 4 0 0,1 3-256 0,-1-1 0 15,-2 1 128-15,-1 1-128 0,-4-3 0 0,-2 3 0 0,-2-1 128 0,-2-1-128 32,-2-2 0-32,0-1-176 0,-3 0 32 0,0-2 0 15,-1 0-448-15,0-2-96 0,0-1-16 16,-1-3 0-16,0 0-704 0,0-3-128 0,-2 0-48 0,2-3-13712 15</inkml:trace>
  <inkml:trace contextRef="#ctx0" brushRef="#br0" timeOffset="43993.93">20125 15120 39615 0,'5'6'1760'0,"-4"-2"352"0,0-2-1680 16,-1 1-432-16,-1-3 0 0,0-3 0 0,0 3 176 0,-2-2-48 0,-1 0-128 0,-1 0 192 16,-1-2-1472-16,0-1-320 0,0 4-48 0,-2 1-16 0,1 1 1296 0,-2 4 368 15,1 1-144-15,-2 4 144 0,-1 0 1232 0,0 3 320 16,-1 5 64-16,0-1 16 0,0 7-1024 0,-1-1-208 16,0 6-32-16,-3 4-16 0,0 3-192 0,-2 5-32 15,0 0-128-15,-4 6 192 0,-2 7-192 0,-1-1 0 16,1 8 0-16,-1-1 0 0,0 6 0 0,3 1 176 15,3 2-176-15,3-2 160 0,3 0-32 0,0-1-128 16,5 0 192-16,-1-3-64 0,2-2-128 0,-1-2 0 16,1-5 0-16,-2-1 0 0,0-2 192 0,1-6-32 0,-1-2-16 0,2 3 0 15,2 3 32-15,0-2 0 0,2 4 0 16,2-3 0-16,3-1-176 0,5 0 0 0,0 1 0 0,4-1 128 16,3 2-128-16,1-2-256 0,3-3 64 0,7 3 16 15,7 4-32-15,8-3-16 0,4-4 0 0,3-4 0 16,3-5 224-16,0-3 0 0,0-6 0 0,-6-4 0 31,0-3-832-31,3-5-64 0</inkml:trace>
  <inkml:trace contextRef="#ctx0" brushRef="#br0" timeOffset="45200.21">21300 16481 43311 0,'-2'8'3840'16,"2"-6"-3072"-16,0-1-608 0,0-2-160 0,2 1-288 0,-1 0-96 0,1 0 0 0,3 0-16 31,4-2-240-31,5-2-32 0,4-2-16 0,6 0 0 0,4-1 688 0,2 1 0 16,2-1 0-16,2 1 0 0,2-1 336 0,1 2 160 0,0 2 16 0,2-1 16 15,0 2-288-15,3 0-64 0,0 0-16 0,2 2 0 0,-1 0-160 16,2 0-272-16,0 0 64 0,0 0 16 16,-1 2-448-16,-3 2-64 0,1 0-32 0,-3-2-11040 15,0 2-2224 1</inkml:trace>
  <inkml:trace contextRef="#ctx0" brushRef="#br0" timeOffset="46891.75">23075 16147 40543 0,'-2'-3'3600'0,"-1"-7"-2880"0,2 1-576 0,1 2-144 16,1 0-608-16,1-5-160 0,-1-4-16 0,3-11-16 16,0-5-4688-16,4-3-928 0,2 4-192 0,-2 11-48 15,1 4 4416-15,-1 8 896 0,-4 6 160 0,-2 2 32 0,-2 7 6208 0,-6 4 1248 16,-2 6 240-16,-3 5 48 0,-5 2-3328 0,-4 7-688 0,-2 0-128 15,-4 3-16-15,-1 5-1488 0,-1-5-304 0,1 4-48 16,1-3-16-16,2 3-576 0,1 1-128 16,5 4-32-16,3-2 0 0,5 1-64 0,5-1-16 0,5 0 0 0,4-3 0 15,2-1 240-15,4-4-144 0,2-2 144 0,2-2-128 16,2-1 128-16,0-2-208 0,1-2 80 0,2 2 128 31,-2 2-480-31,2-6 32 0,2-3 0 0,0-7 0 16,1 2-800-16,0-4-160 0,3-2-16 0,0-1-16 0,1-4 64 15,1 0 16-15,4-3 0 0,2-3 0 0,2 0 912 0,2-7 176 0,2-1 32 0,1-3 16 0,-4-5 1040 16,0-3 208-16,1-3 32 0,-5-1 16 0,-2-2-432 16,-3-3-64-16,-1-1-32 0,-4-5 0 0,-2 1-544 15,-5-5-304-15,-5 3 48 0,-7-5 0 0,-4 0 640 0,-9 0 144 16,-6-1 32-16,-5-1 0 0,-6-2 128 16,-4 3 16-16,-1 2 16 0,-3 1 0 0,-1 2-464 0,1 5-112 15,2 5-16-15,1 5 0 0,3 1 128 0,0 5 0 16,3 2 16-16,0 1 0 0,1 1-16 0,2-1-16 15,-2 4 0-15,2-1 0 0,0 2-240 0,0 1 0 16,1 3 0-16,-2 4-12224 16,3 2-2496-16</inkml:trace>
  <inkml:trace contextRef="#ctx0" brushRef="#br0" timeOffset="47479.1">23490 15313 41471 0,'-14'8'1840'16,"3"-4"368"-16,-2-4-1760 0,5 0-448 0,2 0 0 0,2 0 0 0,-2-3-256 0,-3 2-128 0,-6 1-16 0,-1-2-16 15,0 2-2032-15,2-3-416 0,5 6-80 0,4-1 0 0,3-1 3328 0,4 4 656 0,1-1 144 0,2 2 32 32,3-2 640-32,2 2 144 0,3 3 32 0,3-3 0 0,4 1-1264 0,2 0-240 0,3-1-48 0,1 1-16 15,1 2-144-15,3 1-16 0,1 1-16 0,-2 3 0 16,2 0-288-16,0 2 0 0,-1 1 0 16,0 2 0-16,-1 6-192 0,2 4-32 15,-1 1-16-15,0 4 0 0,2 3-16 0,0 4 0 0,1 0 0 0,3 3 0 16,0 1 256-16,-4-5 0 0,-2-4 0 0,1 8 0 15,5 6 0-15,1 7 256 0,-3 0-16 0,-3 0-16 0,-5-3-16 16,-5 2 0 0,-3-2 0-16,-7 3 0 0,-4-2-400 0,-4 2-64 0,-6 2-32 0,-2-2 0 31,-6 0-96-31,-5 0-32 0,-5 3 0 0,-1-3 0 0,-1-8 416 0,-3 2 0 0,-1-3 192 0,-1 1-64 0,-1-2 368 0,1-4 80 16,2-5 0-16,1-9 16 0,0-7-48 0,2-10-16 15,-1-6 0-15,2-9 0 16,1-12-928-16,-2-16-192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05:48.7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32434 575 22111 0,'-5'-3'1968'0,"1"2"-1584"31,3 1-384-31,1 0 0 0,1 0 640 0,0 0 32 0,-1-2 16 0,0 0 0 0,0 0 992 0,1 2 208 16,1-3 32-16,-2 3 16 0,0 0-800 0,0 0-176 15,13 19-16-15,-9-10-16 0,1 4-160 0,-1 6-48 16,2 1 0-16,-1 7 0 15,2 5-464-15,-1 3-112 0,2 7-16 0,-2 1 0 0,1 1-128 0,-1 1 0 16,1-1 0-16,-2 0-176 0,0-2 176 16,-1-1 0-16,-1-3 0 0,-1 2 0 15,0 2-560-15,-2-2-80 0,-2-1 0 0,0-5-16 16,-1-3-624-16,0-2-112 0,-3-7-16 0,-1 0-8224 16,0-6-1632-16</inkml:trace>
  <inkml:trace contextRef="#ctx0" brushRef="#br0" timeOffset="880.68">32285 561 24879 0,'5'-6'1088'0,"-1"1"256"0,1 4-1088 0,0-3-256 0,-2 3 0 0,1 1 0 15,1-1 512-15,4 1 32 0,3-4 16 0,4 2 0 16,3-1 496-16,2-1 96 0,1 1 32 0,0 0 0 16,0-1-912-16,-1 1-272 0,-1 0 128 0,-2 3-128 15,-2 0 0-15,-1 0 0 0,-1 1 0 0,1 4 128 0,0 2-128 0,-3-1 0 16,1 1 0-16,-1 2 0 0,-2 1 0 0,-1 0-160 15,-2 0 160-15,2 1 0 0,-3 0 0 0,1 0 0 16,0-1 0-16,-1-3 0 0,0 2 0 0,0 0 0 16,-1-2 176-16,0-1-176 0,0 0 704 0,-3 1 48 15,1-1 0-15,-2 0 0 0,0 0-240 0,-3-2-64 16,-2 2 0-16,-2 3 0 0,-3-2 32 0,-2-1 0 16,-4 3 0-16,-1 1 0 0,1-4-480 0,-2 1 0 0,0 2-208 15,-1-3 64-15,1 0 144 0,0 1 0 0,2-1 0 16,3-3 128-16,2 1-128 0,1 0 0 0,4-2 0 0,1 1 0 15,3-2 0-15,1 2 0 0,0-3-128 0,3 0 128 16,-1 2 0-16,2-2 0 16,0 0 0-16,2 0 0 0,1 0 0 0,1 0 0 0,0 0 0 0,2 0 0 15,1 0 0-15,3 0 0 0,2 0 0 0,1-2 0 16,3 2-160-16,2 0-48 0,2 2-16 0,1-1 0 16,1 2 224-16,1 3-192 0,0-2 192 0,-1 4-192 31,-3 0 0-31,0 0 0 0,-2 2 0 0,-2 0 0 0,0 3 192 0,-3-1 0 0,-1 0 0 0,-3 1 0 15,-2-1 0-15,-2-1 0 0,-1 4 0 0,-2-1 0 0,-3 3 0 0,0-1 160 16,-2 1 0-16,-2 1 0 0,1-2 352 0,-1 0 80 16,-1 2 16-16,0-2 0 0,0 3-224 0,1-3-32 15,-2 3-16-15,1-3 0 0,1 0-208 0,-1 0-128 16,1 0 128-16,1-1-128 0,-2-2 0 0,1 2 0 16,-1-4 0-16,1 4 0 0,-3-3 224 0,-1 1-32 15,0-1 0-15,-3 2 0 0,0-4-32 0,-1 0-16 16,-1-2 0-16,-2 1 0 0,-3 1 16 0,-2-4 0 15,0 0 0-15,-3 0 0 16,0-1-32-16,-2 0-128 0,4-4 192 0,-2 2-64 0,1-1-128 0,0-2 160 0,0 0-160 16,2-2 160-1,0-1-160-15,2 2 0 0,3-4 0 0,-1 0 0 0,2 0-128 16,1-1-16-16,-1 0 0 0,3 0 0 16,0 1-1680-16,1-1-336 0</inkml:trace>
  <inkml:trace contextRef="#ctx0" brushRef="#br0" timeOffset="2145.44">32934 4061 10127 0,'2'-5'448'0,"-1"1"96"0,0 0-544 0,1 4 0 16,1-2 0-16,-2 1 0 0,0 1 512 0,1-3-16 0,0 0 0 0,3-4 0 16,0 2 880-16,0-2 176 0,-1 1 48 0,-1-3 0 31,1 2-624-31,-1-2-112 0,-1 2-32 0,1 0 0 0,-2-1 256 0,-1 0 64 0,0 0 0 0,0 2 0 16,-1-3 0-16,-2 1 16 0,-1 0 0 0,1 0 0 15,-2 0 112-15,-1 2 32 0,-2-1 0 0,-2 1 0 31,-1 3-336-31,0-4-64 0,-1 6-16 0,-2-1 0 16,0-1-352-16,-2 3-80 0,0 3-16 0,0-1 0 16,1-1-128-16,0 6-48 0,2-1 0 0,-1 0 0 15,3 0-272-15,-1 4 0 0,1 0 0 0,0 1 0 16,-1 3 0-16,0 0 0 0,0 2 0 0,-1 4 0 0,-2 5 0 0,-1 1 0 16,-1 6 0-16,-1 5 0 0,-2 0 256 0,1 5 0 15,1-1 0-15,-1 0 0 16,3 0-96-16,2-3-32 0,5-3 0 0,0-3 0 0,4-4 64 0,2 1 16 15,3-1 0-15,4-3 0 0,2-2 64 0,5 0 16 16,3 0 0-16,3-3 0 0,1-1-16 0,1-1 0 16,5-2 0-16,4 1 0 0,6-2-272 0,2 1 128 15,6-3-128-15,1-1 0 0,0 0 0 0,1-4 0 16,0 2 0-16,4-2 0 0,2 1 0 0,0 1-224 16,2 0 64-16,0-1 16 15,0 2-528-15,-1 0-96 0,-2-4-32 0</inkml:trace>
  <inkml:trace contextRef="#ctx0" brushRef="#br0" timeOffset="7330.07">31233 14815 4607 0,'1'2'400'0,"-1"-2"-400"0,0 0 0 0,0 0 0 0,0 0 2048 0,0 0 336 15,0 0 64-15,0 0 16 0,0 0-416 0,0 0-64 16,0 0-32-16,0 0 0 0,0 0 224 0,0 0 64 16,0 0 0-16,0 0 0 0,0 0-480 0,0 0-96 15,0 0 0-15,0 0-16 0,0 0-640 0,0 0-128 16,0 0-32-16,0 0 0 0,0 0-192 0,0 0-32 16,0 0-16-16,0 0 0 0,7-18-176 0,-8 16-48 15,1-2 0-15,-1 2 0 0,0-2-96 0,-2-1-32 0,1 1 0 16,-1 1 0-16,-2-3 0 0,0-1 0 0,-1-1 0 0,-1 0 0 15,-1 0-64-15,-1 0 0 16,-3-3-16-16,0 4 0 0,-2-3-176 0,1 1 192 0,-1 2-192 0,1 0 192 16,-1 3-64-16,0 0 0 0,0 0 0 0,-1 2 0 15,2 0-128-15,1 4 192 16,1 0-192-16,-1-1 192 0,0 4-192 0,0-1 160 16,1 0-160-16,0 2 160 0,0 3-160 0,-2-2 192 0,2 2-192 0,0-1 192 15,0 3-192-15,0 2 0 0,0 2 0 0,0 1 0 16,-2 2 0-16,1 0 0 0,-3 3 0 15,0 3-176-15,0 0 176 0,0 3 0 0,-1 1 0 0,0 1 0 0,3-1 0 16,-2 1 0-16,1 4 0 0,1 1 0 0,0-2 160 0,1 2 112 16,2 1 32-1,0-4 0-15,3 1-304 0,1-2 0 0,2 1 0 0,1-5 0 16,1 1 272-16,3-1-48 0,0 1-16 0,4-1 0 16,-1-1-208-16,2-2 144 0,2 2-144 0,0-3 128 0,3-1-128 0,3-1 0 15,2-2 0-15,1-1 0 0,4-4 0 0,3 0 0 16,1-4 0-16,2 0 128 0,1-5-128 0,3-2 0 15,4-2 0-15,2 0 0 16,2-3 0-16,5-4-320 0,3-1 48 0,5-5 16 16,5-3-720-16,3 0-144 15</inkml:trace>
  <inkml:trace contextRef="#ctx0" brushRef="#br0" timeOffset="10314.61">12473 15904 23951 0,'-2'0'2128'0,"0"0"-1696"0,2 0-432 0,0 0 0 0,2 0-768 0,-2 0-256 0,1 0-32 0,0-3-16 31,0 3-2256-31,1 3-464 0,-1-1-96 0,-1-2-16 0,0 0 3520 0,4 26 688 16,-3-13 144-16,-1-1 16 0,0 6 2304 0,-1 2 464 0,1 0 96 0,0 2 0 0,0 2-352 0,0 2-80 16,1 2-16-16,1 3 0 0,1 1-1024 0,-1 3-192 15,-1-1-64-15,2 2 0 0,-1-1-848 0,1 0-176 16,-2-1-48-16,0-2 0 0,2-1-400 0,-2-2-128 31,0 2 0-31,0-2 0 0,1 0 0 0,-2-1 0 0,0 1 0 0,1-5 0 0,0-1 0 0,0-4 0 31,-1 4 0-31,0-2 0 16,0-2-1264-16,0-2-144 0,0-3-48 0,0-1-8848 0,0-3-1760 0</inkml:trace>
  <inkml:trace contextRef="#ctx0" brushRef="#br0" timeOffset="11232.86">12332 15945 32255 0,'-5'-4'2864'0,"1"-1"-2288"16,3 4-576-16,4 1 0 0,-2-3 384 0,0-1-48 0,0-1 0 0,2-2 0 31,1-3-1600-31,1-2-320 0,3-1-64 0,1 4-16 0,2 0 1200 0,0 1 224 0,1 0 48 0,0-1 16 16,1 4 560-16,0-1 128 0,0 0 0 0,1 1 16 15,-1 1 1008-15,2 0 208 0,3 2 48 0,-1 1 0 16,3 1-960-16,-2 0-176 0,-2 1-32 0,4 1-16 15,4 5-480-15,3-1-128 0,0 1 0 0,-1 2 0 0,-1-3 0 16,-4 0 0-16,-4 0 0 0,0 1 0 0,4 3 0 0,2-1 0 16,0 1 0-16,-3 3 128 0,0-3-128 0,-2 1 128 15,-1 0-128-15,-2 1 128 0,-2-3 176 0,-3 1 32 16,-2-2 16-16,0 2 0 0,-2 0-64 0,-1 3-16 16,-2-4 0-16,0 4 0 0,-3-3-112 0,-3 0-32 15,0 1 0-15,-3 2 0 0,-2-3 32 0,-2 3 0 16,-2-4 0-16,-3 4 0 0,0-1-160 0,-3 1 0 15,-1-1 0-15,-1-2 0 0,-1-1 0 0,0 0 0 16,-2-1 128-16,-1 0-128 0,2 0 0 0,-1 1 0 16,2-3 144-16,-2 0-144 0,4 4 0 0,0-4 0 0,2 3 0 0,2-3 0 15,1 1 0-15,3-3 0 0,2 1 0 16,2-4 0-16,2 2 0 0,1-3 0 16,2 2 0-16,1-2 0 0,1 0 0 0,0 0-160 0,2-2 160 15,1 2-160-15,-1 0-32 0,3 0-16 16,1-3 0-16,3 3 0 0,0-1 208 0,0 1-144 0,3 0 144 0,-1-3-128 15,2 1 128-15,2 1 0 0,1-2 0 0,0 3 0 16,2 0 0-16,-2 0 0 0,-2 0 0 0,1 0 0 16,0 3 0-16,0 0 0 0,-1 0 0 0,-1 3 0 15,2-1 0-15,-1 4 0 0,-2-3 0 0,0 3 0 0,1 0 0 16,-1 4 0-16,-1-2 0 0,0 4 0 0,-1-3 0 0,0 0 0 16,-2 1 0-16,-1 0 0 0,-1 0 0 0,0-1 0 15,1 2 0-15,-1 1 0 0,1-2 0 0,-1 0 0 16,-1-1 0-16,0 0 0 15,-1-2 0-15,-2-1 0 0,0 1 0 0,-1-3 0 0,-1 2 0 0,0-3 0 16,-1 4 0 0,1-1 0-16,-2-2 192 0,1 3-16 0,0 1-16 0,-2-1 0 0,1 0-160 0,-2-2 160 15,1 2-160-15,-2 0 160 0,-2 0-160 0,1 1 192 16,0 3-192-16,-3-5 192 0,2 0-192 0,-3-1 0 0,1 1 0 16,0-1 128-16,-4 2-128 15,1-3 0-15,-3 5 144 0,0-2-144 0,-1-4 0 0,0 0 144 0,-1-1-144 0,-3 1 0 16,-1 0 128-16,-3 3-128 15,0 1 0-15,-4-2 0 0,2 2 0 0,-3-4 128 16,-5 4-128-16,2-1 0 0,6-3 0 0,-3 2 0 16,-4 0 0-16,0 5-144 0,2-3-48 0,3-1 0 0,1 1 0 0,3-1 0 31,2 1-560-31,2-1-112 0</inkml:trace>
  <inkml:trace contextRef="#ctx0" brushRef="#br0" timeOffset="28147.63">19886 16469 2751 0,'-2'-5'256'0,"-1"4"-256"0,1-2 0 15,1-1 0-15,1 4 352 0,0-2 32 0,0 2 0 0,-2-1-2000 16</inkml:trace>
  <inkml:trace contextRef="#ctx0" brushRef="#br0" timeOffset="28513.11">19858 16409 3679 0,'-10'-3'160'0,"5"3"32"0,2-3-192 0,2 6 0 0,0-3 0 0,0 0 0 15,-2 0 672-15,-2-3 96 0,-2 3 0 0,-2 0 16 16,1 0-448-16,0-2-80 0,2 2-32 0,1-1 0 16,1-2-224-16,2 2 128 0,-1-2-128 0,1 0 0 15,1 0 576-15,-2 3 0 0,2-2 16 0,0 0 0 0,0 2-176 16,-1-2-32-16,1 2-16 0,-3 0 0 0,2 0 720 15,-2 2 128-15,2-2 48 0,-2 0 0 0,1 0-16 16,0 0 0-16,0 4 0 0,1-4 0 0,-2 3-160 0,0-3-16 16,2 0-16-16,-1 0 0 15,1 0-160-15,1 0-16 0,1 0-16 0,-1 0 0 0,1-3 160 0,1 3 16 16,0-2 16-16,1 0 0 0,-2 2 32 0,0 0 0 16,0 0 0-16,0 0 0 0,18-11-224 0,-15 10-32 15,2 1-16-15,2 0 0 0,-2 0-416 0,2 0-80 16,0 0 0-16,3 0-16 15,0 0-304-15,3 0 0 0,-1 0 0 0,2 0 0 0,0 0 0 0,2 0 0 16,1 0 0-16,-1 0 0 16,-2-2 0-16,4 0 0 0,-1 0 0 0,2-1 0 0,-3 0 0 0,0 0 0 0,1 2 0 15,-1-1 0-15,-1-1 0 0,0 2-256 0,-2-3 64 16,1 2 0 0,-2-1-688-16,-2 3-128 0,0 0-16 0,-1 3-16 15,-2-3-912-15,-1 2-176 0,1 2-48 0,-2 2-10848 0</inkml:trace>
  <inkml:trace contextRef="#ctx0" brushRef="#br0" timeOffset="29681.38">20529 15739 15663 0,'-3'-3'1392'0,"-1"0"-1120"15,1-1-272-15,2 4 0 0,0 0 1376 0,1-3 224 0,-3 0 32 0,1-3 16 16,-1-3-1184-16,2-1-224 0,2 3-48 0,1-2-16 16,1 3-32-16,1-1 0 0,1 1 0 0,1-1 0 15,-1-1 912-15,1 2 176 0,1-2 48 0,-1 2 0 16,1 0 512-16,1 0 96 0,0-1 32 0,1-1 0 16,2 0-1008-16,0 0-192 0,1 0-32 0,2 0-16 15,1 0-432-15,-1 0-96 0,2 1-16 0,-5 1 0 16,-4 2-128-16,3 1 0 0,2 0 144 0,6-3-144 15,0 2 0-15,1 2 0 0,1-2 0 0,-2 4 0 16,-1 0 0-16,0 4 0 0,-3-2 0 0,0 5 0 0,0-1 0 16,-2 4 0-16,0 0 0 0,-2 2 0 0,-1 4 0 15,-2 0 0-15,-1 3 0 0,-1-1 0 0,-1 2 224 16,-1 2 128-16,-1 4 32 0,-1 1 0 0,-1-1-224 16,0 3-32-16,-1-1-128 0,-1 3 192 0,0 1-192 0,-1-1 0 15,0 1 0-15,-2 0 0 0,0 9 0 0,-1 0 0 16,0 0 0-16,-1 0 0 0,-1 0 0 0,-1-3 0 15,1-6 0-15,-2 3 0 0,-1-4 368 0,0-3-32 16,-1 0 0-16,0 1 0 0,0 1-48 0,-1-2-16 16,1 0 0-16,0 0 0 0,-2-5-272 0,2-1 0 15,1-1 128-15,-3-1-128 0,0 1 0 0,1-5 0 16,-2 0 0-16,3-2 0 0,-1 1 0 0,1-5 160 0,-1 0-160 16,1 1 128-16,-2-1 0 0,1-3 0 0,-2-1 0 15,1 0 0-15,0 1-128 0,-2-1 0 0,-1-3 144 0,1 2-144 16,2-3 0-16,-1 0 144 0,1-2-144 0,1-2 0 15,-1-2 128-15,0 0-128 0,1-1 0 0,0-1 0 16,3 1 240-16,-1 0-64 0,0-1-16 0,1-1 0 16,2 0-160-16,-1-2 0 0,3-6 0 0,0 1 0 15,1 2 0-15,1-1 0 0,1 1 0 0,2-2 0 0,1 2 128 16,0 1-128-16,0 3 0 0,3-1 128 0,-1 2-128 16,2-2 0-16,0 2 0 0,1-1 0 0,2-2 0 0,0 0 0 15,2 1 0-15,1 1 0 0,0 0 0 0,1-2 0 16,0 2 0-16,-1 0 0 0,2 2 0 0,1 0 0 15,-1 1 0-15,2 1 0 0,-2 4 0 0,2 3 0 16,0 0 0-16,3 4 0 16,-1 2 0-16,2 4 0 0,2 3 0 0,2 2 0 15,-1-2 0-15,0 3 0 0,0 0 0 0,-1 3 0 0,-1-4 0 0,-3 2 0 16,-1-1 0-16,-2-2 0 0,0 4 0 0,-1-1 0 16,-1-2 0-16,0-3 0 0,0-2 0 0,2-2 0 15,-1 0 0-15,2-4 0 0,0-1 0 0,1 3 0 16,1 2 0-16,0 0 0 0,-1-4-208 0,3 0 16 0,1 2 16 15,1 1 0 1,-1-2-864-16,0 3-176 0,6 4-48 0,4 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07:01.7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11593 5468 21183 0,'-2'-2'1888'0,"1"0"-1504"0,2 2-384 0,1 0 0 16,0 0 576-16,-1-2 32 0,3 2 16 0,0 0 0 15,2-4-96-15,1 4-16 16,3 0 0-16,-1 0 0 0,-2 4 656 0,2 2 128 16,-2 0 32-16,0 2 0 0,0 3-608 0,0 2-112 0,2 6-32 0,-1 1 0 15,1 4-96-15,1 2-32 0,1 8 0 0,1 2 0 16,1 7 0-16,1 1 0 0,1 1 0 0,-1 0 0 15,1 2 16-15,1 1 0 0,0 7 0 0,1 2 0 0,0 4-464 16,-1 2 0-16,-1 1 0 0,-2-1 0 0,0-1 272 16,-3-5 16-16,-3-5 0 0,-1-5 0 15,0 0 32-15,-2 0 0 0,1 4 0 0,-1-1 0 0,-1-3-112 16,0-5-16-16,-1-3 0 0,1-6 0 0,1-3 128 0,-1-6 32 16,1-1 0-16,1-5 0 0,1-2-128 0,-1-6-32 15,0-1 0-15,0-3 0 0,0-2-192 0,-1-4 176 16,-1-3-176-16,0 0 160 0,1-4 16 0,-1-2 0 15,0-1 0-15,-1-9 0 0,1 1 0 0,-1-7 0 16,1 5 0-16,-3-5 0 16,1-3-176-16,-2-7 128 0,-1-3-128 0,1-4 128 0,1-1 64 0,-1-6 16 0,1 2 0 0,1-3 0 31,0-1-80-31,3-6 0 0,2-6-128 0,0-4 192 16,3-2-192-16,0-3 0 0,1 2 0 0,0 1 0 0,-1 9 0 0,3-4 0 0,-1-3 0 0,0-2 0 15,-3 12 0-15,2-5 0 16,2 2 0-16,-3 3 0 0,1 2 0 0,-1 6 0 15,0 1 0-15,-2 3 0 16,0-2 0-16,0 5 0 0,-1 1 0 0,-1 3 0 16,0 7-304-16,0-1 48 0,0 3 16 0,-2 2 0 15,2 4-304-15,0 2-64 16,0 7-16-16,0 2-11952 0,-1 5-2400 0</inkml:trace>
  <inkml:trace contextRef="#ctx0" brushRef="#br0" timeOffset="693.18">12419 6246 16575 0,'-2'2'1472'0,"1"-2"-1168"0,1 0-304 0,0 0 0 16,1 0 1216-16,-1 2 192 0,2 0 48 0,-1-2 0 0,1 3 128 0,3-2 16 16,2 2 16-16,1 2 0 0,2 2-656 0,2-1-144 15,2 4-32-15,1 0 0 0,2 2-448 0,2 2-80 16,1 4-32-16,-2 3 0 0,1 1 224 0,-2 4 32 15,0 3 16-15,-2 2 0 0,-1-2 16 0,-4 5 0 16,-1 2 0-16,0 7 0 0,0 8-64 0,-2 5 0 16,2-1 0-16,-5-4 0 0,-2-8 160 0,-1-1 32 15,1-4 0-15,-4-4 0 0,2-2-368 0,-1-6-64 16,0 1-16-16,-2-1 0 0,3-4-192 16,-2 3 0-16,-2-3 0 0,2 0 0 0,-2-3 0 0,0-2 0 15,1-2 0-15,-1-2 0 16,-2-4-400-16,-1 0-80 0,0-5-16 0,1-1-10896 15,-2 0-2176-15</inkml:trace>
  <inkml:trace contextRef="#ctx0" brushRef="#br0" timeOffset="1209.09">12900 6663 7359 0,'-10'6'656'0,"1"0"-528"0,2-2-128 0,2-1 0 0,4 0 3664 0,-1-2 704 0,1 2 144 0,-3 0 32 16,-2 6-3088-16,-1 1-624 0,-2 0-112 0,0 1-16 15,2-4-704-15,2-1 0 0,0 1 0 0,3-4 0 16,-1 2 0-16,2-3 0 0,-2 0-192 0,3-2 192 16,0 1 0-16,0-1 0 0,0 3 0 0,-1-3 192 15,1 2 368-15,-1-2 80 0,-1 4 0 0,-1-2 16 16,1 2 720-16,-1-1 144 0,1 0 16 0,0 1 16 16,0-2-784-16,1 2-176 0,1 2-16 0,1-2-16 15,0 1-400-15,0 1-160 0,3-2 128 0,-1 2-128 16,-1 0 592-16,2 0 48 0,1 4 0 0,-2-3 0 15,2 2-368-15,0 0-64 0,0 1-16 0,0 0 0 0,1-1 64 16,-1-2 16-16,2 2 0 0,-1-3 0 0,4 5-16 0,1 0 0 16,1 0 0-16,2 0 0 15,-1 2-48-15,2 0-16 0,1 0 0 0,0 3 0 0,0-1-192 0,2 1 0 16,-2 1 128-16,0-2-128 0,-3 0 128 0,2-2-128 16,3 3 176-16,-2-1-176 0,0-4 144 0,0 2-144 15,0-2 0-15,0-1 144 0,0 0-144 0,-1-4 0 16,0 1 0-16,-3 2 0 0,0-5-176 0,-2 0-16 15,0 0 0-15,-1-1 0 16,0-3-1184-16,-1 0-240 0</inkml:trace>
  <inkml:trace contextRef="#ctx0" brushRef="#br0" timeOffset="2491.71">12885 6906 8287 0,'-4'0'736'0,"0"0"-592"0,3 0-144 0,0 0 0 16,0 0-208-16,-1 0-80 0,-1 0-16 0,-5-3 0 16,1 0-464-1,-2-1-112-15,1 2-16 0,0-4 0 0,0-1 704 0,1 4 192 0,1-1 0 0,1 2 0 0,0-2 0 16,0 4 0-16,3-3-128 0,-2 3 128 0,3 0 208 15,-2 0 80-15,2 3 16 0,0-3 32 0,1 1 960 0,0-1 192 16,1 3 48-16,0-3 16 16,1 0-1088-16,-1 0-208 0,1-3-64 0,1 3 0 0,-2-1-48 0,-1 1-16 15,0 0 0-15,0 0 0 0,0 0-128 0,0 0 0 16,0 0 0-16,0 0 128 0,0 0-128 0,0 0 0 16,0 0 0-16,0 0 0 0,-11 16 480 0,10-12 160 15,0-4 48-15,-1 0 0 0,2 0 336 0,0 0 64 16,2 0 0-16,-1 0 16 0,1 0 240 0,2-4 64 15,1-2 0-15,1 2 0 0,3-2-128 0,-2-3-32 0,3-1 0 0,0-2 0 16,0 2-832-16,1-5-160 16,0 2-48-16,-1-3 0 0,1-2 160 0,-1 5 16 15,2-3 16-15,-1-1 0 0,2 3-128 0,-2-2-16 16,1 0-16-16,1-1 0 0,-1-1-240 0,2-1 176 0,-1 3-176 0,1-2 160 16,-4 4-160-16,1-2 0 0,0 4 0 0,0 2 0 15,-1 1 0-15,-3 0 0 0,2 6 0 0,-3 0 0 16,-1 2 0-16,0 1 0 0,-2 1 0 0,-1 2 0 15,1 0-176-15,-3 2 176 0,0 2-128 0,-2-1 128 16,1 0-416 0,-3 1 0-16,1 0 0 0,-2 1 0 0,-1-2-512 0,-2 2-96 0,1 0-32 0,-1-1-10848 15</inkml:trace>
  <inkml:trace contextRef="#ctx0" brushRef="#br0" timeOffset="3269.62">12549 4384 11967 0,'-2'0'1072'0,"2"0"-864"16,0 0-208-16,0 0 0 0,0 1 1568 0,0 1 272 0,2 1 48 15,-1-2 16-15,0 4-1184 0,1-1-224 0,1 2-48 16,-1 0-16-16,2 4 128 0,-1-4 16 0,0 4 16 15,1 2 0-15,0 1 144 0,1 3 32 0,0 2 0 0,0 5 0 16,1-1-160-16,1 3-32 0,1 7 0 0,0-1 0 16,1 3-96-16,0 2-32 0,0-1 0 0,1-1 0 15,0 2-240-15,0-2-48 0,-1-5-16 0,-1 0 0 16,4-2-144-16,-4-5 0 0,1-2-192 0,0 1 192 31,0-1-1760-31,-1-4-224 0</inkml:trace>
  <inkml:trace contextRef="#ctx0" brushRef="#br0" timeOffset="3618.5">12808 4491 29487 0,'-4'3'2624'0,"1"0"-2112"0,2 4-512 0,1-4 0 16,1 1 960-16,0 1 96 0,-1 6 16 0,0 6 0 16,1 6-864-16,0 5-208 0,-1 4 0 0,2 0 0 15,-1 3 0-15,0-3 128 16,2-1-128-16,-1-3 0 0,2-3 0 0,1-3 0 0,1-2 0 0,0-1 0 15,0-4-640-15,1 1-32 0,-1-3 0 0,0 2 0 16,-1-4-912-16,1 2-176 0,1-1-32 0,0-2-16 16,-1-1 320-16,0-1 64 0,1-2 16 0,0-1-4976 15,-1 2-976-15</inkml:trace>
  <inkml:trace contextRef="#ctx0" brushRef="#br0" timeOffset="4252.78">12341 4700 14735 0,'-1'3'640'0,"-1"-3"160"0,2 0-640 0,2-3-160 0,-1 3 0 0,0-2 0 0,1 0 640 0,2-3 80 0,1 1 32 0,3-3 0 15,0-1 112-15,2-5 32 16,0 3 0-16,0 1 0 0,-1 0-576 0,-1-1-128 0,0 0 0 0,-1 0-16 16,-1 2 272-16,2-2 64 0,-2-3 16 0,1 3 0 15,1-2 688-15,0-4 128 16,1 4 16-16,0-4 16 0,1 1 48 0,-1-1 16 16,3 2 0-16,0-3 0 0,-1 1-512 0,1 0-96 15,2-1-32-15,-3-1 0 0,2 2-576 0,-2-4-224 0,0 1 176 16,-1 3-176-16,0 0 240 0,-2 2-48 0,0 0-16 15,-2 3 0-15,0 3 32 0,-2 2 16 0,-1 2 0 0,1 2 0 16,-1 0-224-16,0 4 0 0,1-2 0 0,0 2 0 16,2 0 0-16,0 0 0 0,2 1 0 0,-1-2 0 15,2 3 0-15,-1 1 0 0,2-2 0 0,3 3 0 16,-2 1 0-16,1 1 0 0,2 6 0 0,-1-2 0 16,2 4 240-16,0 0 0 0,0 0 0 0,0 3 0 15,-1 0 272-15,0-1 64 0,2 6 16 0,-1 0 0 0,0 2-448 16,-3 2-144-16,2-3 0 0,-2 0 0 0,0 1 0 0,0-1 0 15,-3-3 0-15,0-2 0 0,0 1 0 0,-2-5 0 16,-1 0 0-16,-1-1 0 0,0-4 0 0,0 0 0 16,-2-1 0-16,0 0 0 0,2-4 0 0,-1 0 0 15,1-3 0-15,0-2 0 0,0-1 0 0,1-1-352 16,3-4 48-16,1-1-17664 0</inkml:trace>
  <inkml:trace contextRef="#ctx0" brushRef="#br0" timeOffset="5614.18">20356 6002 25791 0,'-4'3'2304'0,"2"-2"-1856"0,2 1-448 0,0-2 0 16,1 2 384-16,-1 0-32 0,1 1 0 0,-1 0 0 0,0 4 640 0,2 1 128 15,1 3 32-15,1 2 0 0,1-1-272 0,2 3-48 16,2 2-16-16,2 2 0 0,3 2-576 0,2 5-112 15,1 2-128-15,1 1 176 0,0 5 240 0,1 1 48 16,-2 1 16-16,-2 1 0 16,0 1-480-16,-3-1 128 0,-1 4-128 0,-1 1 0 0,-1 0 512 15,-2 5 64-15,-1 4 16 0,-2 2 0 0,1-2-224 0,-1-7-48 16,-3-3-16-16,0-4 0 0,-1-7 80 0,0-3 32 16,-1-3 0-16,1-6 0 0,0 1-80 0,0-6-16 15,0 2 0-15,1-6 0 0,0 1-80 0,2-4-32 16,-1 0 0-16,1-2 0 0,-1-2-16 0,1-1-16 0,-1-2 0 15,1-1 0-15,0-4 16 0,1-4 16 0,1-3 0 16,0-2 0-16,1-2 48 0,2-4 0 0,-2-1 0 16,1-4 0-16,-2-1-16 0,1-3 0 0,-1-3 0 0,0-6 0 15,-1-2-240-15,0-3 176 0,-1-1-176 0,1 1 160 16,1-1-160-16,0-2 0 0,2-3 0 0,2 1 0 16,1-1 0-16,1-2 0 0,1 1 0 0,-2 3 0 15,1 3 0-15,-1 1 0 0,0 3 0 0,0-2 0 16,1 1 0-16,-1-2 0 0,0 6 0 0,-1 0 0 15,-1-3-224-15,0 3 32 0,-2-1 0 0,0 0 0 32,-1 5-320-32,-1 0-48 0,-2-1-16 0,1-3 0 0,-2-3-96 15,0 4-32-15,2 2 0 0,-2 7 0 0,1 3-1472 0,1 8-288 16</inkml:trace>
  <inkml:trace contextRef="#ctx0" brushRef="#br0" timeOffset="6745.09">21235 6408 21183 0,'-3'5'1888'0,"-1"1"-1504"0,1-2-384 0,2 2 0 16,1-2 2432-16,-1 2 400 0,0 2 96 0,-3 9 16 16,2 5-1456-16,0 0-272 0,2 6-64 0,3-2-16 15,-1 2-448-15,3 0-96 0,1 2-16 0,2 1 0 16,-1 5-576-16,-1 1 0 0,-1 1 0 0,-1 0 0 15,0-1 0-15,-3-2 0 0,-1-3 0 0,-3 3 0 16,1-4 0-16,-2-3 0 0,-1 1 0 0,0-3 0 16,-1 2-256-16,0-3 16 0,0 1 16 0,0-2 0 15,-2-4-1392-15,3-1-288 16,-1-4-48-16,0-2-12496 0</inkml:trace>
  <inkml:trace contextRef="#ctx0" brushRef="#br0" timeOffset="7297.79">21489 6650 8287 0,'-5'3'736'0,"1"0"-592"15,2-3-144-15,-1 2 0 0,3 0 1424 0,-2-2 256 16,-2 3 48-16,-3 3 16 0,-2 1-912 0,-2 2-176 0,2-2-32 0,0 2-16 0,5-2-480 0,-1-2-128 16,1 1 0-16,0-2 0 0,2-1 0 0,0 0 0 15,0 0 0-15,-2 1 0 16,1-1 736-16,-1 0 128 0,-1 3 32 0,-1 0 0 15,-3 0 896-15,-1 2 192 0,-1 0 48 0,-1 0 0 16,-1 2-896-16,0 1-176 0,0 1-48 0,0-1 0 0,0 0-736 0,1 1-176 31,0 0 0-31,-1-1 0 0,2 3 0 0,0-2 0 0,1 0 0 0,1-2 0 0,2-4 0 0,1 2 0 16,1-2 0-16,1 0 0 0,1-1 0 0,1-1 0 0,2 0 0 16,0-2 144-16,2 2 704 0,1-4 144 0,2 2 32 15,3-2 0-15,1 2-128 0,3-2-32 0,0 0 0 0,0 0 0 16,3 0-320-16,1 2-64 0,-2-2-16 0,1 2 0 15,0-2-192-15,1 4-32 0,2-1-16 0,-1 0 0 16,0 1-224-16,0 2 0 0,3 0 0 0,-1 3 0 16,1-3 0-16,-1 4 0 0,-1 0 0 0,0-1 0 15,-2 2 0-15,-1 0 0 16,-2-1 0-16,-2 2-160 16,-1-2 160-16,-4 0 0 0,1 0 0 0,-3-1 0 0,-1 3-352 0,-1-5 16 15,0 3 0-15,-2-1 0 16,1 0-1392-16,-2 0-288 0,1-1-48 0,-2 1-12960 15</inkml:trace>
  <inkml:trace contextRef="#ctx0" brushRef="#br0" timeOffset="7648.2">21781 6732 41471 0,'-2'0'1840'0,"1"0"368"0,0 0-1760 0,2 1-448 0,2 2 0 0,-1-2 0 0,2 4 256 0,1 1-16 16,2 0-16-16,3 5 0 0,2 4-224 0,1 4 0 15,0-1 0-15,-1 2-160 0,-3 0 0 0,1 1 0 16,-2 4 0-16,-2-2 0 16,-1 2-400-1,-3-1-80-15,1 2 0 0,-1 0-16 0,0-1-112 0,-1 1-32 0,0-4 0 0,0 2 0 16,-1-2-288-16,1-2-64 0,1 0-16 0,-2-3 0 16,-2-1-800-16,1-4-144 0,1-2-48 15,-1-3-9920-15</inkml:trace>
  <inkml:trace contextRef="#ctx0" brushRef="#br0" timeOffset="7854.46">21793 6967 41471 0,'-2'0'1840'0,"0"0"368"0,1 0-1760 0,1-3-448 0,1 3 0 0,2-1 0 0,0 1 320 16,2-4 0-16,5 2-16 0,3-4 0 0,1-4-304 0,3 1-192 15,0 2 16-15,-1-4 16 0,0 0-96 0,-1 2-32 16,0-1 0-16,-2 0 0 31,-2 1-1776-31,1 3-368 0</inkml:trace>
  <inkml:trace contextRef="#ctx0" brushRef="#br0" timeOffset="8219.21">22331 6553 40543 0,'-5'2'1792'0,"1"-2"384"0,2 4-1744 0,-1-2-432 0,3-2 0 0,2 4 0 0,0 2 0 0,0 0 128 32,1 7-128-32,2 4 0 0,1 8 0 0,1 1 0 15,1 5 0-15,2-1-176 0,0 5-144 0,1-3-16 0,0 0-16 0,-1 1 0 16,-2-3 0-16,1-1 0 0,0 2 0 0,-1-3 0 31,-1-2-512-31,-1-1-96 0,0-2-32 0,-1 1 0 16,0-2 32-16,-1-2 16 0,1-4 0 0,-2 0 0 15,1-1-1040-15,-2-1-192 0</inkml:trace>
  <inkml:trace contextRef="#ctx0" brushRef="#br0" timeOffset="12992.01">21230 5613 34095 0,'-1'0'3024'0,"1"0"-2416"0,3 0-480 0,-1 0-128 32,1 0-576-32,0-3-144 0,2 3-32 0,1-2 0 0,4 1 528 0,0 1 224 0,3 1-192 0,-4 1 192 0,-1 2-160 0,-2 5 160 15,0 1 0-15,-3 2-144 0,-2 4 144 16,-4 3-192-16,1 3 192 0,-2 0-192 15,-2 6-192-15,0 1-32 0,0-3-16 0,-2-1 0 0,2-3 432 0,1-4 0 16,1 1 0-16,2-5-128 0,1-5 128 0,-1 0 0 16,1-3 0-16,2 0-8592 15,2-4-1696-15</inkml:trace>
  <inkml:trace contextRef="#ctx0" brushRef="#br0" timeOffset="13291.52">21516 5535 28559 0,'-1'4'2544'0,"0"-2"-2032"0,-2 0-512 0,3 2 0 15,0-1 1408-15,1 0 192 0,-1 0 48 0,2 2 0 16,-2 6-1280-16,1 1-368 0,0 6 144 0,-1 3-144 0,0 1 0 0,1 3 0 16,-1-3 0-16,1 0 0 15,1 0-464-15,-1 1-112 0,1-5-32 0,0 2 0 32,-1-4-208-32,0-1-32 0,3-3-16 0,-2-2 0 0,2 0-624 0,0-4-128 0,1 0-32 0,0 1-9744 0</inkml:trace>
  <inkml:trace contextRef="#ctx0" brushRef="#br0" timeOffset="13863.83">21286 5736 21183 0,'-5'2'1888'0,"1"0"-1504"31,2 1-384-31,1-2 0 0,1-1 960 0,-2 2 128 0,1-2 32 0,-3 4 0 15,-1-2-960-15,2 1-160 0,-1-2 0 0,2-1-160 0,2-1 0 0,0-2 0 32,0 1 0-32,1-2 0 0,1-2-816 0,1 0-176 0,-1 0-16 0,2-2-16 0,0 2 1056 0,-1-3 128 15,1 0 176-15,1 0-48 16,-1 2 1344-16,-1-2 272 0,1 1 48 0,1 0 16 16,0-2 16-16,-1 0 0 0,-1 4 0 0,1-3 0 15,0-1-704-15,-2 0-144 0,2-2-16 0,-3 2-16 0,2-2-624 0,-2-1-128 0,0 1-32 0,1-2 0 31,-2 3-160-31,0-2 0 0,1 3 0 0,0 1 0 16,1 0 0-16,1 2 0 0,-1 1 0 0,3 0 0 16,0 2 0-16,0-1 0 0,1 4 0 0,1-2 0 15,0 2 0-15,2 1 0 0,-1 4-144 0,1-4 144 16,-2 2 0-16,2 2 0 0,1 2 0 0,-1-2 0 0,1 2 0 0,-1 0 0 16,-1 0 0-16,2 2 0 0,0 1 448 0,-1 0 80 15,4 0 32-15,-2-2 0 0,0 2-272 16,3-1-48-16,2 0-16 0,1-2 0 0,3 1-32 15,0-4-16-15,1 1 0 0,-2 1 0 0,1-5-176 0,-1 1 0 16,-2-1 0-16,0 0 0 0,0-1 0 0,-3-2 0 16,0 1 0-16,0 1 0 15,-2-2-640-15,-1 0-96 0,1-1-32 0,0-2-16608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08:12.1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19211 9600 13823 0,'-9'-9'1216'0,"2"3"-960"0,-2-2-256 0,3 3 0 15,2 2 1568-15,1 0 272 0,-2-1 48 0,-5-2 16 32,-6-4-3600-32,-6-3-720 0,-4-2-144 0,-2 3-16 0,2-1 1472 0,-1 3 288 0,-1 3 64 0,-2-2 16 0,2 6 736 0,-3 0 256 15,0 3 0-15,-3 3 0 0,0 3 1856 0,-2-3 352 16,-1 7 80-16,-3 3 16 0,-1-1-80 0,-1 7-16 31,5-6 0-31,1 2 0 0,1 1-768 0,-4 3-160 0,-4 0-16 0,-4 6-16 0,1-1-1184 0,-1 3-320 31,2-1 128-31,0 2-128 0,3 1 0 0,2-1 0 16,5 3-144-16,2-2 144 0,4-1 0 0,3 2-144 16,2 1 144-16,2 3 0 0,1 1 0 0,2 3 144 15,3 5 0-15,2 2 0 0,1-1 544 0,2 3 96 0,2 2 32 0,1-2 0 16,0-3-336-16,2 1-64 0,0 2-16 0,1-3 0 16,1 3-272-16,3-1-128 0,1 1 128 15,1 0-128-15,3 0 0 0,1-3 0 0,4-3 128 16,-1 0-128-16,3-5 192 0,3 2 16 0,2-1 0 0,3 0 0 15,2-3 176-15,2-3 16 0,3-3 16 0,4 1 0 16,3-3-128-16,4-2-32 0,2 1 0 0,4-3 0 16,0 3-128-16,0-3-128 0,1 2 144 0,-5-3-144 15,0-3 0-15,-2-2 0 0,1 1 0 0,0-1 0 16,-1 2 0-16,1-2 0 0,-3-2 0 0,0-2 0 16,0 1 0-16,-2-5-208 0,0 0 32 0,0-3 16 0,0-2 160 15,-1-3 0-15,0 0 160 0,-1-6-160 0,1 0 368 0,0-4-32 16,1-2 0-16,-2-1 0 0,-1-3-336 0,0 0 144 15,0-2-144-15,-1-2 0 0,1-2 0 0,0-1 0 16,0-1 0-16,-1-1 0 0,0 0 0 0,0-1 0 16,1 0 0-16,0 1 0 0,1 1 128 0,2-2-128 15,0 0 0-15,1-1 0 0,-2 1 128 0,-1 1-128 16,0 0 192-16,-2 2-192 0,0 0 0 0,-3-1 0 16,-1 4 0-16,-3-1 0 0,-1 1 0 0,-1 1 0 0,-3 1 0 15,-3 2 0-15,-1-4 192 0,-2 2-64 0,-1-3 0 16,-1 1-128-16,-2-3 192 0,-2 1-64 0,0-3 0 0,-2 0-128 15,-2 0 240-15,-2-6-64 0,-2-4-16 0,-1-4 0 16,-2-2-32-16,-1-2 0 0,-2-2 0 0,-3-3 0 16,-2-2-128-16,-1 0 128 15,-2-1-128-15,0 4 128 0,-2 7-128 0,-1 0 0 0,-2 0 144 16,-3 0-144-16,1 6 160 0,-4-1-32 0,1 3-128 0,-1 2 192 16,-1 2-192-16,0 1 0 0,0 2 0 0,1 0 0 15,4 3 0-15,-3 0 0 0,-1-3 0 0,-2-1 0 16,0 4 0-16,1 0 0 0,-1-1 0 0,0 1 0 0,3 3-176 15,0 1 176-15,1-1-160 0,1 2 160 0,3 5-352 16,1-1 32-16,1 3 0 0,2 2 0 16,0 2-320-16,2-1-48 0,1 4-16 0,-4 0 0 0</inkml:trace>
  <inkml:trace contextRef="#ctx0" brushRef="#br0" timeOffset="4638">13365 15049 5519 0,'-8'4'496'0,"2"-3"-496"0,1 2 0 0,1-1 0 15,3-2 560-15,0 0 16 0,0 0 0 0,-2 0 0 0,-1 1-176 16,0 2-16-16,-1-3-16 0,0 0 0 0,1 0 320 0,0 2 64 15,2-2 16-15,-1 2 0 0,2 0-224 0,-1-2-32 16,0 2-16-16,1-2 0 0,-1 2 240 0,0-2 48 16,1 2 16-16,1-2 0 0,-1 0 864 0,0 0 160 15,1 0 32-15,0 0 16 0,0 0-128 0,0 0-16 16,0 0-16-16,0 0 0 0,0 0-880 0,0 0-160 16,0 0-32-16,0 0-16 0,0 0 96 0,0 0 32 15,0 0 0-15,19-10 0 0,-15 8-160 0,0-4-16 16,1 2-16-16,0 0 0 0,0-2-112 0,0 4-32 15,0-2 0-15,1-2 0 0,0 1-32 0,3 0 0 0,-1 0 0 0,1-1 0 16,1-1-144-16,1 0-48 0,1-2 0 0,2-1 0 16,1-2 32-16,1 0 0 0,1-2 0 0,-1 2 0 15,3-2-48-15,1-1-16 16,2-1 0-16,1 0 0 0,2-2-160 0,1 2 128 16,2-3-128-16,0-1 128 0,-2 2-128 0,0-3 160 0,2 1-160 0,0-6 160 15,2 4-160-15,0-2 192 0,1 1-192 0,-3 0 192 16,1 2-192-16,0-2 0 0,3-2 0 0,3-3 0 15,1-1 0-15,0 1 0 0,1-1 0 0,0-2 0 16,0 2 0-16,-1 0 0 0,2-4 0 0,-1 1 0 0,3-4 0 16,-2 1 192-16,2 1-192 0,-2-1 192 0,-3 4-64 0,3-1-128 15,3-3 192-15,1 1-64 0,0-1 0 0,0-1 0 16,0 2 0-16,0-3 0 0,3-2-128 0,-1 1 0 16,2 1 0-16,0 0 0 0,-1 1 0 0,2-3 0 15,2 0 0-15,-7 6 0 0,-6 4 0 0,4-6-176 16,7-2 48-16,3-5 0 0,1 2 128 0,-2-1 176 15,2 2-48-15,-2-1 0 0,3-4-128 0,-2 2-176 16,-1 1 48-16,-7 4 0 0,-5 5 128 0,5-4 0 16,6-7 0-16,3-1 0 15,0-3 0-15,0 4 176 0,2 3-48 0,1-5 0 0,3-6-128 0,-3 1-176 0,0 3 48 0,-6 2 0 16,-2 6 128-16,3-7 0 16,7-1 0-16,-1 0 0 0,1 5 0 0,-2-3 0 0,0 5 0 0,-5-4 0 15,-5 6 0-15,1 1 0 0,1 1 0 0,-2-1 0 16,-3 1 0-16,1 1 0 0,0 1 0 0,-1-1 0 15,-1 3 0-15,-2 1 0 0,0-1 0 0,-2 1 0 16,0 3 0-16,-4-1 0 0,1-2 0 0,-3 5 0 16,1 0 176-16,-2 4 64 0,-2-3 16 0,0 3 0 15,3-3-112-15,-3 3-16 0,1 0 0 0,-1 0 0 16,-1 2-128-16,-2-1 128 16,-1 2-128-16,-2 2 128 0,-2 2-128 0,-3-1 0 15,0 4 144-15,-4-2-144 0,1 2 0 0,-3-1 0 0,-2 3 0 0,-1 2 0 0,-2-2 0 0,-2 4 0 16,0-1 0-16,-3 4 128 0,0 0-128 0,-3 1 0 15,1 1 0-15,-2 1-128 0,-1 0 128 0,-1 0 0 16,0 0 0-16,-2 0 128 0,1 0-128 0,1 0 0 31,-2 0 128-31,0 0-128 0,0-3 0 0,1 2 128 0,-2 1-128 0,2-3 0 0,-2 3 0 0,0-3 0 16,2 3 0-16,-2-3 0 0,1 3 0 0,-1-2 0 0,-1 2 0 16,1-2 0-16,0 2 0 0,-1 0 0 0,0 0 0 0,0 0 0 15,-1 0 0-15,0 0 0 0,-2 0 0 0,1 0 0 16,-2 2 0-16,1 0 0 15,-1-2 0-15,-1 0 0 0,2 0 0 0,-2 0 0 0,1-2 0 0,1 0 0 16,-1 2 0-16,-1-2 128 0,3 2-128 0,-2 2 128 16,2-2-128-16,-1 4 144 15,4-4-144-15,-1 3 160 0,2-3-160 0,2 1 0 0,0 1 0 0,1-2 0 16,0 3 0-16,1-3 0 0,1 1 0 0,1 2 0 16,0-3 0-16,-1 1 0 0,3-1 0 0,-1 0 0 31,1 0 0-31,-1-1 0 0,2 1 0 0,0 0 0 0,1-3 0 15,1 2 0-15,1-2 0 0,-4 3 0 0,0 0 0 16,19-6 0-16,-11 2 0 0,2 2 0 0,3-2 0 0,0 2 0 16,3-1 0-16,0 0 0 0,-1 1 0 0,2-3 0 15,2 2 0-15,2-1 0 0,-1 2 0 0,-2-2 0 16,0 1 0-16,0 3 0 0,3-3 0 0,-1 3 0 16,-1 0 0-16,-2 0 0 0,0 0 0 0,-2 0 0 15,0 0 0-15,-3 1 0 0,2-1 0 0,-2 0 0 16,-2-1 0-16,0 1 0 0,0-3 0 0,-1 3 0 0,-2 0 0 15,0 3 0-15,-2-3 0 0,0 3 0 0,-1-3 0 0,0 3 0 16,-1 3 0-16,-1-2 0 0,0 2 0 0,-1 0 0 16,1 0 0-16,-4-2 0 0,2 2 0 0,-2 0 0 15,1 1 0-15,-2-1 0 0,1 0 0 0,-1 1 0 16,0 2 0-16,-1-3 0 0,1 4 128 0,0-3-128 16,-1 5 0-16,0-2 0 0,0 2 0 0,1 0-176 15,-1-1 176-15,-1 4 176 0,1-1-48 0,-1 3 0 0,1 0-128 16,-3 4 128-16,2-1-128 0,-1 1 128 0,1 2 80 0,-1-1 16 15,0 0 0-15,0 3 0 0,1-2-224 0,1 4 144 16,0 3-144-16,2 1 128 0,-1 1-128 0,2 3 0 16,1 2 0-16,0-2 0 0,1-1 0 0,-1 5 0 15,2 1-128-15,0-1-13776 16,-1-3-2752-16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6:02.052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19709 17112 35935 0</inkml:trace>
  <inkml:trace contextRef="#ctx0" brushRef="#br0" timeOffset="7241.66">32991 10706 28559 0,'-1'3'1264'0,"0"-3"272"15,2 0-1232-15,0 0-304 0,2 0 0 0,-1-3 0 0,1 3 256 0,2-3 0 0,1 0 0 0,4-1 0 16,1-1 624-16,1 0 112 0,-1 3 32 0,-1-2 0 16,0 2 720-16,-3 2 160 0,0 0 16 0,-4 2 16 31,0 0-752-31,-3 4-160 0,-4 2-16 0,-2 5-16 15,-5 3-320-15,-4 6-64 0,-5 4-16 0,-3 5 0 16,-2 4-384-16,-2-1-80 0,-2 8 0 0,0 2-128 16,-2 1 0-16,-1 6 0 0,-2 5 0 0,2-2 0 15,2 3 0-15,2-4 0 0,2 2 0 0,4-2-192 16,1-3 192-16,2 1 0 0,2 0 0 0,1 2 0 0,1-2 0 16,1 2 0-16,1-2 0 0,-2-3 0 0,1-1 0 0,1 0 0 15,-2-5 0-15,0 1 0 0,0-1 0 0,0 1 0 16,0-4 0-16,-1 2 0 0,3-6 0 0,-2 0 0 15,3-3 0-15,-2-1 0 0,3-2 0 0,0-5 0 16,1-1 0-16,0-4 0 0,0 0 0 0,0-3 0 16,1-4 128-16,1 1-128 0,-1-1 0 0,2-2 0 15,1-3 0-15,-2 2 0 0,2 0 0 0,0-2 0 16,0 2-128-16,-1-3 128 0,2 1-160 0,-1 2 160 16,0 1-160-16,-1-1 160 0,1 0-192 0,1 1 192 0,-2 3-208 15,1-1 80-15,0 0 128 0,1 2 0 0,0 1-144 0,-1-2 144 16,1 2 0-16,0-1 0 0,0-2 0 0,1 1 0 15,-1-1-128-15,2 0 128 0,0 2 0 0,0-2 0 16,-1 1 0-16,0-3 128 0,0 0 0 0,-1-1 0 16,1 3 64-16,-1-3 0 0,0 1 0 0,0-4 0 15,0 4-32-15,0-3 0 0,0 1 0 0,0 0 0 16,1 0-160-16,-1 2 0 0,2-1 0 0,-1 1 0 16,-1 2 0-16,0-2 0 0,0 4 0 0,1 0 0 0,-1 3 0 0,0-5 0 15,2 4 0-15,0-4 128 0,-1 1-128 0,3-3 0 16,-1-3 0-16,2 2 0 0,-1-3 224 0,1-4 16 15,0 2 0-15,-2-3 0 0,2 2-96 0,0-3-16 16,-1 0 0-16,0-1 0 0,1-1 16 0,-3-1 0 16,1-1 0-16,-1-5 0 0,1 2 16 0,-3-3 0 15,1-5 0-15,-1-1 0 0,0-4-160 0,0-1 0 16,-1-1 0-16,0-4 0 0,-1-1-320 0,0 1 64 16,0 0 16-16,0 1 0 0,0-1 96 0,1 1 16 15,1 1 0-15,-1 1 0 0,2 4 128 0,1 0-128 16,0 3 128-16,1 1-128 0,-1 3 128 0,3-1-128 0,-1 2 128 15,1 3-128-15,1-1 128 0,-1 2 0 0,2 3 0 0,-1-2 0 16,1 3 0-16,-1-1 0 16,1 2 0-16,-1 1 0 0,-1 2 0 0,1 3 0 0,0 4 0 0,1 1 128 15,0 1-128-15,-1 2 0 0,2 4 0 0,-2 0-128 16,2 7 128-16,-3-5-128 0,1 4 128 0,-1 3-128 16,0-3 128-16,-1 2 0 0,1 1 0 0,0-1-128 15,0-1 128-15,1-4 0 0,0 2 0 0,0-1 0 0,3-4 0 16,0-1 0-16,1-2 0 0,0-2 0 15,1 0 0-15,1-5 0 0,1 4 0 0,-1-4 0 0,0 1 0 16,1 2 0-16,-2-3 0 0,1 1 0 0,1-1 0 0,1-3 0 16,-1 4 0-16,0-1 0 0,-1-3 160 0,2 0-32 15,1 1-128-15,1-2 192 0,1-2-32 0,3 0-16 16,2-2 0-16,3-2 0 0,2-2-144 0,3-4 192 16,1-1-192-16,1-3 192 0,0-2-192 0,1-2 0 15,-2-2 0-15,-2-1 0 16,0 1-432-16,-3-2-16 0,-1-1 0 0,-4 2 0 15,-3 3-544-15,-3-2-112 0,-2 2-32 0,-3-1-18384 0</inkml:trace>
  <inkml:trace contextRef="#ctx0" brushRef="#br1" timeOffset="14871.43">25715 18733 35007 0,'3'10'3120'0,"-2"-4"-2496"0,-1-3-496 0,0-6-128 16,-1 2 1440-16,0 1 272 0,-2-3 48 0,-1 1 16 31,-1-5-4480-31,-2-6-896 0,-3-2-176 0,-1 2-48 0,1-2 2960 0,3 2 592 0,3 4 112 0,4 1 160 16,2 2-224-16,0 2 80 0,0 2 16 0,-2 2 128 15,0 0-256-15,-1 1 80 0,-3 2 16 0,0-1 32 16,0-1 2320-16,-4 4 480 0,-2-1 80 0,-3 2 32 0,-3 0-1456 16,-2 0-304-1,-2 2-48-15,-2 1-16 0,-1-3-960 0,-2 0-336 0,-1-2 0 0,-1-1 0 0,-3 0 64 16,-2-1 16-1,-1-2 0-15,-3 0 0 0,-1-2-16 0,0 2-16 0,1-3 0 0,0 2 0 0,0 1-16 0,0 0 0 16,3-2 0-16,-2 2 0 0,0-3 64 0,0 2 16 31,-1 1 0-31,-4-3 0 0,-2 2 0 0,-2 0 0 0,-3 1 0 0,-3 0 0 0,1 1-32 0,-1 3-16 16,0 0 0-16,-4-2 16 0,1 2 0 0,-4-2 0 16,-5 2 0-16,1-2 0 0,0-2 64 0,-1 0 0 15,3 0 16-15,0-2 0 0,0-4 176 0,0 2-160 16,1-2 160-16,0-3-160 15,0 2-496-15,3-2-112 0,7 2 0 0,0 1-12224 0</inkml:trace>
  <inkml:trace contextRef="#ctx0" brushRef="#br1" timeOffset="16008.56">17123 18648 27647 0,'4'0'2448'0,"0"0"-1952"0,0-3-496 15,-2 2 0-15,0-1 576 0,1 0 0 0,3 0 16 0,4-2 0 16,2-2 160-16,0-3 16 0,-2 2 16 16,-2 1 0-16,-1 1 688 0,-5 3 144 15,1 0 32-15,-2 0 0 0,-1 0-752 0,0 2-160 0,-1-2-32 0,-1 2 0 16,0 2-432-16,-1 2-80 15,1-2-32-15,-3 2 0 0,-1 2-160 0,-2 1 0 16,1 2 0-16,-2-2 128 0,-2 1-272 0,-2 0-64 0,-1 0-16 0,-2 0 0 0,-3 0 224 0,-4 0-176 16,-3 1 176-16,-6-2-160 0,-4-1 160 0,-4-1 0 15,-7-1 0-15,-3-2 0 16,-4-1-192-16,-2-1 32 16,-4 0 16-16,0 0 0 15,3-1-384-15,0 1-80 0,0 0-16 0,3-2 0 0,0-1-16 0,-1 2-16 16,0-4 0-16,-2 4 0 0,4-4 656 0,-4 0 0 15,1 0 0-15,-5-1 176 0,0 0 32 0,-2-2 16 0,-1 0 0 0,-2 0 0 16,-3 0-800-16,2 0-176 0,7 2-16 0,-2-3-14736 0</inkml:trace>
  <inkml:trace contextRef="#ctx0" brushRef="#br1" timeOffset="16800.93">13503 18707 23039 0,'0'6'2048'0,"-2"-2"-1648"0,-2-2-400 0,0-2 0 0,-1 0 3136 0,2-2 560 0,-2-2 96 0,-5 2 32 31,-6-4-5616-31,-7-2-1136 0,-5 2-208 0,-3-3-64 16,0 3 128-16,-2 2 32 0,-1-2 0 0,0 3 0 0,-1 0 6176 0,1-1 1216 0,-1 4 256 0,-1-2 64 0,0 2-1600 15,-1 2-304-15,-1 2-64 0,-3-1-16 0,-2 0-1872 16,-3 0-384-16,-4 0-80 0,-1 1-16 15,-4 2-336-15,-4-2 0 0,-3 5 0 0,1-2 0 16,4 2 0-16,-6-1-128 0,-3 0 0 0,-1 1 0 0,1 0-64 16,4-2-16-16,6-1 0 0,1-5 0 0,2-1 208 0,0-1 0 15,3-4 0-15,0 0 0 0,-1-1-160 0,-1-7 160 16,0-3-160-16,1-2-17904 0</inkml:trace>
  <inkml:trace contextRef="#ctx0" brushRef="#br0" timeOffset="51564.3">30972 796 6447 0,'4'-7'576'0,"-2"2"-576"0,1 1 0 0,-1 0 0 0,2-1 1504 0,-2 4 192 0,1-1 32 16,2-2 16-16,2-2-816 0,2-3-160 0,-1-1-48 0,2 0 0 15,-2 1 256-15,-2 2 48 0,0-1 16 0,-2 4 0 16,-1-2 976-16,0 2 192 0,-1 2 32 0,0-1 16 16,-1 2-336-16,-1 1-64 0,0 4 0 0,0-2-16 15,-1 4-608-15,-3 4-112 0,0 3-32 0,-3 0 0 16,-2 6-368-16,-1-1-80 0,-3 4 0 0,-2 3-16 15,0-3-352-15,-4 4-64 0,1-1-16 0,-2 1 0 0,-2 3-64 16,-2 2-128-16,-2-2 176 0,0 2-176 0,0 0 176 16,-1-1-176-16,0 1 160 0,0 0-160 0,1-2 0 15,-1 2 0-15,2-2 0 0,3-1 0 0,1-2 0 0,0-1 0 16,2-1 0-16,1-4 0 0,1 0 0 0,4-3 0 16,2-3 0-16,1-4 0 0,1 1 0 0,1-1 0 15,1 0 0-15,1-4 0 0,1 0 128 0,0 0-128 16,2 0 0-16,0-2 0 0,1 2 0 0,0 1 0 15,1-1 0-15,1 0 0 0,1-2 0 0,3 2 0 16,1 0 0-16,2 0 0 0,3 0 0 0,3 1 0 16,0-3 0-16,5 1 0 0,3-1 0 0,5-1 0 15,3-2 0-15,5-1 0 0,5-1 128 0,6-2-128 16,3-3 0-16,1-1 0 0,1 0 0 0,3-4 0 0,3 0 0 16,-2 2 0-16,-4 1 0 0,-1 0 0 0,2 2 0 0,-3 0 0 15,0 2 0-15,-5-1 0 16,0 4 0-16,-5-1 0 0,-2 2 0 0,-3 2 0 0,-3 4 0 0,-1-2 0 15,-1 5 272-15,-1-2-32 0,-1 2-16 0,-1 1 0 16,-1 0-224-16,-1 2 0 0,-2-3 0 0,-3 0 0 16,1 1 0-16,-2-4 0 0,0 2 0 0,-1-2 0 15,2-1-272-15,-2-1 48 0,-1-2 16 0,-1-1 0 16,0-2 208-16,1 1 0 0,-2-5 0 0,0 2 0 0,0-1 0 16,-1-2 0-16,-1-3 0 0,-1 2 0 0,-1-2 0 15,-1-1 0-15,-3-2 0 0,-1 2 0 0,-2-3 144 16,-3 1-144-16,-2 0 0 0,-2-2 144 0,-2-1-144 0,-3-1 0 15,-2 3-160-15,-3-4 160 16,-1 3-448-16,-3-2 0 0,-1-3 0 0,-2 3 0 16,0-4 192-16,-2 2 32 0,2-1 16 0,0 1 0 0,1 1 416 0,0-1 96 15,-1-1 16-15,2 2 0 0,0-2 48 16,0 1 16-16,-1 2 0 0,0-4 0 0,-1 2-64 16,-2-1 0-16,0 3 0 0,-2 0 0 0,-1 0-320 0,-2 3 0 15,-1 1 0-15,-3 2 128 0,-2 1-128 0,-2 2 0 16,0 1 0-16,1-3 0 0,1 3 0 0,2-3 0 15,5 4 0-15,1-3 0 0,0 2 0 0,1-4 0 16,3-3 0-16,2 1 0 0,5 2 0 0,3-2 0 0,1-2 0 16,4-3 0-16,2 1 0 0,2-2 0 0,3 1 0 0,2 0 0 15,3-2-240-15,3 1-16 0,3-1 0 0,1 6 0 16,3 0-1152 0,1 1-224-16,1 3-48 0,-2 4-15232 0</inkml:trace>
  <inkml:trace contextRef="#ctx0" brushRef="#br0" timeOffset="52322.43">31326 1501 14735 0,'-2'0'1312'0,"2"-2"-1056"0,2 0-256 0,-1 2 0 0,0 0 1024 0,0-2 160 0,0 1 32 0,2 1 0 16,1-3 976-16,1-1 208 15,0 4 32-15,-2 2 16 0,1 0-912 0,-2 4-192 0,1 1-48 0,-3 0 0 16,1 2-16-16,-2 1 0 0,0 2 0 0,-3 1 0 16,0 2-320-16,-1 1-64 0,-2 5 0 0,-3 2-16 15,-1 0-496-15,-4 6-80 16,-1 4-32-16,-1 5 0 15,-2 3-144-15,-1 4-128 0,-1-1 192 0,0 1-192 0,0-1 224 16,-3 9-64-16,-6 12-16 0,-2 4 0 0,1 4-16 16,-3-1 0-16,4-9 0 0,0-3 0 0,3 0 64 0,1-8 16 15,2-2 0-15,3-3 0 0,1 0-208 0,2-6 128 16,0-5-128-16,4-1 0 0,0-5 0 0,4-1 0 16,2-7 0-16,0-3 0 15,3-6-640-15,1 0-32 0,2-3 0 0,1-4-17936 0</inkml:trace>
  <inkml:trace contextRef="#ctx0" brushRef="#br0" timeOffset="53063.57">30749 2917 26719 0,'-1'-6'2368'0,"0"2"-1888"0,1-1-480 0,1 4 0 0,0-2 1216 0,-1 1 128 0,2-3 48 15,-2-4 0-15,-2-1-224 0,1 1-32 0,-3-3-16 0,-3 5 0 16,-2 3-208-16,-4 4-32 0,-3 4-16 0,-4 2 0 16,-2 0-576-16,-4 4-112 0,-4 3-32 0,-2 3 0 15,-3 2 80-15,-1 5 16 0,-1 0 0 0,-1 4 0 16,1 2-64-16,2 0-16 0,3 2 0 0,-1 8 0 16,0 4-160-16,3 5 0 0,1 5 0 0,6-2 0 15,2 0 0-15,3-3 0 0,6 1 0 0,1 0 0 16,3 0 0-16,3-3 0 0,4 3 0 0,1-4 0 0,5-1 0 15,4-3 0-15,3-3-128 0,4 0 128 0,5-6-256 16,4-4 32-16,5-2 0 0,3-4 0 0,5-3 64 0,4-4 16 16,0-5 0-16,5-7 0 15,4 0 368-15,5-6 80 0,1-3 16 0,5-1 0 16,3-3-192-16,1-3-128 0,-7-1 144 0,-2-6-144 0,-3-1 144 0,-4-1-144 16,-8-2 128-16,-5-1-128 0,-3-1 0 0,-5-5 0 15,-2-1 0-15,-3-2 0 0,-2-6 144 0,-2-2 0 16,-2-1 0-16,-3-3 0 0,-1-1 32 0,-3 0 0 15,-4-1 0-15,-3-3 0 0,-4 0-176 0,-4-2 160 16,-1 3-160-16,-3 3 160 0,-4 0-160 0,-2 2 0 0,-5 3 0 16,-2 5 0-1,-2 5-256-15,-5 3-144 0,-3 5-32 0,-3 4 0 16,-1 5-784-16,-1 5-176 0,-1 6-16 0,1 6-16 16,2 3-1088-16,-1 2-224 0</inkml:trace>
  <inkml:trace contextRef="#ctx0" brushRef="#br0" timeOffset="54287.28">30751 3910 27647 0,'0'0'2448'0,"1"-3"-1952"16,0 2-496-16,0 1 0 0,2 0 1040 0,-2 1 112 15,1-1 32-15,2 3 0 0,4-3-32 0,-1 4 0 0,0 1 0 0,2 1 0 16,-2 4-400-16,1 0-96 16,2 2-16-16,-3 4 0 0,2 3-80 0,0 5-32 0,-1 2 0 0,2 5 0 15,0 5-272-15,2 1-48 0,1 5-16 0,2 5 0 16,-1 0-192-16,4 4 0 0,0-4 0 0,2 1 0 15,2-1 192-15,2-5-64 16,1-1-128-16,2 0 192 0,1 0-192 0,2-1-160 0,1 0 32 0,0 1 0 16,-2-2-80-16,1-5-16 0,-2-1 0 0,-4-7 0 15,-3-4-512-15,-2-3-96 0,-5-3-32 0,-1-4-16112 16</inkml:trace>
  <inkml:trace contextRef="#ctx0" brushRef="#br0" timeOffset="55983.08">29675 2124 21183 0,'-6'11'1888'0,"-1"-3"-1504"0,4-2-384 0,-1 0 0 0,1 0 192 0,-3 2-16 0,-4 7-16 0,-7 9 0 16,-6 12-160-16,-5 9 0 0,-2 5 0 0,0 2 0 15,-1 3-176-15,1-1 176 0,2 6-128 0,-1-1 128 0,1 5 0 16,1 5 0-16,0 2 0 0,-2 2-128 0,3-1 128 0,3-3-160 15,3 0 160-15,4 0-160 0,6 4 160 0,4-5 0 16,2-6-144 0,1-1 144-16,5-7 208 0,-5 2 112 0,2-2 32 0,1-3 0 0,2 0 928 0,2-2 176 15,2 3 32-15,2-2 16 0,0 0-416 0,2-3-96 16,1-2-16-16,2-7 0 0,-1-3-320 0,3-6-64 0,2 5-16 16,2-2 0-1,-1-4-368-15,0 1-80 0,0-4 0 0,0-1-128 16,-1 3-368-16,-1-3-176 0,-1-2-32 0,0-6-16 15,0 0-1680-15,-1-2-336 16,2-2-64-16,-1 1-8592 0</inkml:trace>
  <inkml:trace contextRef="#ctx0" brushRef="#br0" timeOffset="56832.5">28182 3287 11967 0,'3'3'1072'0,"-1"4"-864"0,1-5-208 0,-1-2 0 16,2 4 1216-16,0-2 192 0,2 4 32 0,5 6 16 0,2 2 528 0,4 6 128 0,-3 2 0 0,0 1 16 16,0 0-1088-16,-5-1-208 15,1 1-64-15,-2-1 0 0,-1-2-608 0,-1-2-160 0,1-2 0 0,-4 0 0 16,1-1 0-16,-2-2 0 0,1 0 0 0,-2 0 0 16,-1-1 0-16,0-5 0 0,0 5 0 0,-1-6 0 15,1-1 192-15,-1 0 144 0,1-5 48 0,0 0 0 16,0 0 736-16,0-5 160 0,1 0 16 0,-2-4 16 0,1-1-624 15,-2-2-128-15,0-4-32 0,0 0 0 0,-3-3-528 0,1 1-304 16,-2-7 48-16,-1 1 0 16,0 0 80-16,1-2 32 0,0-3 0 0,0 1 0 0,-1-1-16 0,2 1 0 15,3-1 0-15,-1 2 0 0,1 1 160 0,1 4 0 16,1 0 160 0,0 3-160-16,2 1 240 0,-1 2-48 0,2-1-16 0,-1 5 0 15,1-1-176-15,-1 0 0 0,1 2 0 0,1 0 0 0,-2 0 0 0,0 3 0 16,2 0 0-16,0 0 0 0,1 2 464 0,0 0 16 15,1 0 0-15,-1 0 0 0,2 2 176 0,0-2 48 16,-1 3 0-16,1 1 0 0,2 0-448 0,1 2-96 0,0 0-16 16,2 2 0-16,3 3-144 0,0-2 0 15,-1 4 0-15,1 1 0 0,3 2 0 0,0 0 0 0,1 0-144 0,-2 0 144 16,0 1-176-16,-1-4 32 0,0 2 0 0,1-3 0 31,-1 0-1024-31,0-2-208 0,1-1-32 0,0 0-14272 0</inkml:trace>
  <inkml:trace contextRef="#ctx0" brushRef="#br0" timeOffset="58451.6">31821 4548 23951 0,'-7'1'2128'0,"2"-1"-1696"0,0 2-432 0,3-2 0 16,0 1 1232-16,2-1 176 0,-1 0 16 0,0 2 16 15,-2-2-352-15,0 4-64 0,-1-2 0 0,-1 0-16 0,3 3-768 16,-3 1-240-16,1-1 128 0,-1 3-128 16,0 5-304-16,-2-1-112 0,-1 7-32 0,0 0 0 0,-1 6 128 15,-2 1 0-15,0 6 16 0,-3 3 0 0,2 2 480 0,-3-1 80 16,0 3 32-16,-1 3 0 0,-1 2 352 0,-1 0 64 15,0 1 0-15,-2-1 16 0,-1 3-464 0,-1-2-112 16,1-1-16-16,-3 0 0 0,2-2-128 0,-2-4 0 16,1 3 0-16,-2 0 0 0,3-6 256 0,1-1 0 15,1-6 16-15,3-2 0 0,3-5 576 0,1-1 112 16,1-1 32-16,3-3 0 0,1-4-352 0,1-2-64 0,2-1 0 16,0-2-16-16,1-3-416 0,2-2-144 0,0 1 0 15,0-3 144-15,2 0-144 0,-1 0 0 0,1 0 0 16,0 0-176-16,0-3 176 0,0 1 0 15,1 1 0-15,-1-2 0 0,2 1 0 0,1 0 192 16,-3 2 0-16,0 0-16 0,0 0-176 0,22-12 0 16,-13 8 0-16,1 4 0 0,2-2 0 0,3 2 0 15,0 2 128-15,1-2-128 0,1 0 0 0,3 1 0 0,3 2 0 0,2 1 0 16,4 1 0-16,0-2 0 0,5 1 0 0,0-1 0 16,2-3 0-16,2 3 0 15,1-3 0-15,2 3 0 0,1-3 0 0,-2 0 0 0,1 0 0 16,-1 1 0-16,-4 1 0 0,-2 2 0 0,1 1 0 0,-3-1 0 15,0-1 0-15,-2 0 0 0,-3 1 0 0,-1-4 0 16,0 3 0-16,0 0 0 0,0-1 0 0,-1-2 0 0,1 2 0 0,-2 0 0 16,0 1 0-16,-2 0 0 0,-1 1-192 0,0 2 192 15,-2-2-160-15,-1 1 160 0,1 2-160 0,-2-1 160 16,3 1-160-16,-1-4 160 0,-2 2-160 0,0-1 160 0,2 0-160 0,-2-2 160 31,0 2 0-31,-1-2 0 0,0-2 0 0,-2 0 0 16,0 0 0-16,-1-2-144 0,1-2 144 0,1-1 0 15,-2 0 0-15,-2-1 0 0,1-3 0 0,-5 1 0 16,0 3 0-16,-2-6 0 0,0 3 0 0,-2-4 0 16,-2-1 0-16,-1 0 0 0,0-2 128 0,-4-1-128 15,1-3 192-15,-5 0-48 0,0-2 0 0,-5-3 0 16,0-1-144-16,-5-1 0 0,-2-2 144 0,-2-3-144 16,-4-1 0-16,-1-1 0 0,-3 0 0 0,-1-4 128 15,-2 1-320-15,-2-2-48 0,0 0-16 0,-3 1 0 0,3 0 256 16,-2 2 0-16,2 3 144 0,3 0-144 0,-2 1 320 15,2 1-48-15,3-1 0 0,-1 5 0 0,1 1 16 16,1 1 0-16,3 1 0 0,-1 4 0 0,3 0-80 16,-1-1-16-16,0 2 0 0,-2-1 0 0,-2-1-192 0,1 2 0 15,-1 3 0-15,1 1 0 0,2 2-144 0,1 2-80 16,1-1-16-16,2 0 0 16,2 5-288-16,4-4-64 0,2 4-16 0,3-3 0 15,2 3-736-15,2-3-128 0,4 2-48 0,2-3-14928 0</inkml:trace>
  <inkml:trace contextRef="#ctx0" brushRef="#br0" timeOffset="79541.32">18233 14175 26719 0,'2'-1'2368'0,"1"-2"-1888"0,1 1-480 15,-2 2 0-15,-1 0-1136 0,2 0-320 0,0 0-64 16,2 2-16-16,2 1 480 0,-4 3 96 0,0 4 0 0,-3 3 16 16,-1 6 768-16,-3 2 176 0,-1 1 0 0,-1 4 0 0,1-1 1824 15,0 3 352-15,1 1 80 0,0-3 16 0,2 2-16 0,1-3 0 16,1 1 0-16,0-1 0 0,1 3-1472 0,-1-2-288 15,1 2-64-15,-2 1-16 16,1-1-720-16,0 7-144 0,-1 0-16 0,-1 5-16 16,1 1-848-16,-1 1-160 0,1 2-48 0,-3-2 0 15,3-4 1040-15,-2-7 208 0,1-5 32 0,0 1 16 0,0-1 528 0,-1-1 96 16,2 1 32-16,0-7 0 0,1 0 448 0,-1 0 96 16,2-5 0-16,0-2 16 0,0-1-528 0,-1-4-128 0,2 2 0 15,-2-6-16-15,0 0-304 0,-2 1 0 0,0-2 0 16,0 2 0-16,-2-2 0 0,0 2 0 0,0-3 0 0,1 2 0 15,-1-3 0-15,-1 0 0 0,1-3 0 0,-1 0 0 16,0 1 768-16,-1-3 32 0,-1 2 16 0,1-4 0 16,-1 1-144-16,-1 0-32 0,-1 0 0 0,-1-2 0 15,0 2-224-15,-2-4-48 0,1 2-16 0,0-1 0 16,0-1-128-16,1 0-32 0,-1 0 0 0,1-2 0 16,0 0-64-16,0-2-128 0,0 2 176 0,0-1-176 0,1 1 128 15,1 2-128-15,2 1 0 0,-1 2 0 0,2-2 0 16,-1 3 0-16,3 2 0 0,-1 1 0 15,1 3 0-15,3-3 160 0,-1 6-160 0,2-2 128 0,2 3-128 0,-1 1 128 16,3 1-128-16,1 0 128 0,2 4-128 0,1 0 0 16,-1 2 0-16,2-2 0 15,2 5 0-15,0-1 0 0,0 0 0 0,-1 2 0 16,3 3 0-16,-2 3 0 0,0 4 0 0,0 0 0 16,-4 1 0-16,0 2 0 0,-2-3 0 0,0-1 0 15,-2-6 0-15,1 0 0 0,-2-6 0 0,2-1 128 0,3-5 144 0,-1-5 32 16,2-2 0-16,1-3 0 0,0-6-48 0,3-6 0 15,3-2 0-15,0-5 0 0,2-1-64 0,-1-1-32 0,3-2 0 0,1-3 0 0,1 1-160 0,2-1 0 32,0 2 0-32,1 1 0 0,-2-1 0 0,0 4 0 15,-5 2 144-15,2-3-144 0,1-7 0 0,0-4-128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8:23.98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21643 9679 9215 0,'-1'-3'816'0,"-1"3"-656"0,0 0-160 0,1 0 0 16,1 0 1952-16,-1 0 352 0,0 0 80 0,-2-1 16 0,1 1-208 0,-1 0-32 16,0-3-16-16,-2 1 0 0,0 1-192 0,0-2-32 15,0 1-16 1,-1-2 0-16,-2 0-1472 0,0 2-304 0,-1-2-128 0,-1-2 128 0,3 2-128 0,-3 2 0 16,-1-4 0-16,-2-1 0 0,1 4 336 0,-1-3 144 15,-1-1 32 1,-2 1 0-16,-1 0 16 0,0 0 16 0,0 2 0 15,-2 0 0-15,-1 2-384 0,-1 0-160 16,-1 0 128-16,0 2-128 0,0 0 192 0,-3 2-64 16,-1 2 0-16,-1 0 0 0,0 2-128 15,-3 1 0-15,3-1 0 0,0 0 0 16,1-2 256-16,2 2 160 0,3 0 32 0,-2-2 16 0,-2 2-32 0,-2-2-16 0,1 1 0 0,1-1 0 16,1 3-224-16,1-2-64 0,2 1 0 0,0-3 0 15,1 4-128-15,0-4 0 0,2 4 0 16,-3-1 0-16,-2 2 0 0,0 2 0 0,-1 3 0 0,1 0 0 15,1 2 0-15,-2 1 0 0,1 1 0 0,-1 1 0 16,1 2 0-16,0-4 0 0,0 2 0 0,1-2 0 16,2-1 0-16,-1 2 0 0,-1 2 0 0,-1 0 0 15,2-1 160-15,4-4 0 0,2-2 0 0,-1 3 0 16,-1-2-160-16,0 4 160 0,-2-1-160 0,0-2 160 16,3 3-16-16,0-5 0 0,3 2 0 0,-2-2 0 0,2 3-144 0,1-2 0 15,1 2 0-15,-1-1 0 16,1 1 0-16,1 1 0 0,1 0 0 0,0-1 0 0,2 1 0 0,1 1 128 15,0 0-128-15,1-1 0 0,0 3 304 0,-2 1-32 16,4-2 0-16,-2 2 0 0,0 1-272 0,1-4 0 16,2-2 0-16,-1 4 0 0,-1 1 0 0,2 2 0 15,1-6 0-15,-2 5 0 0,3-1 192 0,-1 4-64 16,2-1 0-16,1-1-128 0,-1-2 256 0,1 1-48 16,1 1-16-16,-1 0 0 0,1 3-192 0,-1 1 0 0,1 2 0 15,-1 1 0-15,1 2 0 0,0 1-160 0,2-4 32 16,3 3 0-16,0-2 0 0,3-2 0 0,3 0 0 0,1 2 0 15,2-3 304-15,2 1 64 0,0-1 16 0,1-2 0 16,1 0-256-16,-1-2 0 0,0 3 0 0,-2-4 0 16,0-5 0-16,-2 0 0 0,0-2 0 0,-1-2 0 15,0 0 0-15,-1-3 0 0,1 1 0 0,1-4 144 16,-1 4-144-16,0-3 160 0,2 2-160 0,2 0 160 16,-1 2-160-16,2 0 0 0,0 1 0 0,2 2 0 15,4 1 0-15,1 5 0 0,2-2 0 0,1 2 0 16,-2-1 0-16,0-5 0 0,2 2 0 0,-1-4 0 15,0 0 0-15,-3-1 0 0,-1-3 0 0,1-5 0 0,1 2 192 0,0-5 16 16,0 0 0-16,1-2 0 0,-1-2 96 16,0-1 16-16,3 0 0 0,-2-1 0 0,2 0-320 0,-2 0 0 15,2-1 0-15,-3 1 0 0,0 2 0 0,1-2 0 16,1 0 0-16,1-3 0 0,0 2 0 0,-3-4 0 16,0 0 176-16,-1 0-48 0,0-2-128 0,0 2 128 15,-1-1-128-15,-2-3 128 0,2 1 0 0,0-2 0 0,1-2 0 0,0-1 0 16,0 1 0-16,1-2 16 0,1-5 0 0,1-1 0 15,0-2-144-15,1-1 0 16,1 2 0-16,-1 1 128 0,-3 0-128 0,-1 1 0 0,1-3 0 0,-2-1 0 16,-2 1 128-16,-2 2-128 0,-1-1 128 0,-4 1-128 15,-1 4 0-15,-3-1 0 16,1-3 0-16,-2 3 0 0,-1 3 0 0,-2-2 0 16,1 0 224-16,-3-1-64 0,0 2-16 0,-2-1 0 0,-1-1 0 0,-3 0 0 15,0 0-144-15,-3-1 128 0,-1 0-128 16,1-2 128-16,-2-3-128 0,0-2 0 0,-1-1 0 0,1-3 0 0,0 1 0 15,0-1 192-15,0-2-192 0,-3 1 192 16,1-2-192-16,-1 1 0 0,0 1-192 0,-1 3 192 0,2 0-144 0,-3 3 144 16,-1 0 0-16,-2 1 0 0,0 1-208 15,-1 3 64-15,1 1 16 0,-2 1 0 0,0 3 128 0,0 2 0 16,-1-1 0-16,0 1 0 0,-1 1 0 0,-1 0 0 16,0 0 0-16,-2 4 0 15,-1-4 0-15,-1 3 0 0,-1 1 0 0,-1 0 0 0,-1 0 0 0,-1 3 0 16,1 2 0-16,-2 2-128 0,-1-1 128 0,-1 6 0 15,-2-1 0-15,-1 2 0 0,-1 2 0 0,-2 2 0 16,0 2 0-16,1 0 0 0,2 0 0 0,0 4 0 16,-1-1-160-16,4 1 160 15,2 0-240-15,1 0 64 0,1-2 16 0,3-2 0 16,1 1-400-16,2-4-80 16,2 1 0-16,2-1-16 0,2-3-288 0,2-3-48 15,4 2-16-15,2-5-18208 0</inkml:trace>
  <inkml:trace contextRef="#ctx0" brushRef="#br0" timeOffset="5955.44">21564 10020 33167 0,'-3'0'2944'0,"-2"0"-2352"0,1 0-464 16,1 0-128-16,2 0 1168 0,-1 0 224 0,-2 0 32 0,-5 0 16 31,-3 0-4448-31,-4 1-896 0,0 2-192 0,-2 0-16 0,2 4 1200 16,-1-2 240-16,2 2 48 0,-1-1 16 0,1 0 4064 0,0 0 800 0,2 1 176 0,1-1 16 15,0-2 816-15,3-1 144 0,1 2 48 0,2-1 0 16,0-2-1792-16,2 2-368 0,0-3-64 0,3 2-16 15,1-3-640-15,-1 2-144 0,2 0-32 0,2 0 0 0,0-2-240 16,2 2-160-16,4 0 192 0,0 3-192 0,3-2 0 0,0 4 0 16,4-1-160-16,0 1 160 0,0 2-160 0,3 1 160 15,0 2 0-15,-1 0-144 0,-2 1 144 16,0-2-160-16,2 1 160 0,-4 3-160 0,0-2 32 0,-3-1 0 16,-1 1 0-16,-3 0 0 0,-2-3 128 15,-1 5 0-15,0-6 0 0,-3 4 0 0,-1-3 0 0,1 2 256 16,-1-2-64-16,0 2-16 0,2 1-176 0,-1-1 128 15,0 2-128-15,1-2 128 0,0 0-128 0,0 1 192 16,1 3-192-16,-2 0 192 0,0 0 32 0,0-1 16 16,-2 1 0-16,0-4 0 0,0 2-80 0,-1-2-16 0,-1 4 0 0,-2 0 0 15,1 3-144-15,-2-3 0 0,1 0 0 0,-1-1 0 16,-2-3 0-16,2-2 0 0,-1 0 0 0,-1-4 0 16,2-2 160-16,-1-2-160 0,1 1 192 0,-3-3-192 15,-1 0 0-15,-1-1 0 16,0-1 0-16,0-1 0 0,-1 0 0 0,0-3 0 0,-2 0 0 0,-3-4 0 15,1-2 0-15,-2-2 0 0,-1-1 0 0,-1-1 0 16,2 0-416-16,0 1-192 16,2 2-32-16,4 1-17936 0</inkml:trace>
  <inkml:trace contextRef="#ctx0" brushRef="#br0" timeOffset="6988.46">23514 9825 24879 0,'-1'0'2208'0,"0"0"-1760"0,1 0-448 0,0 0 0 0,0 0 1136 16,-1-3 144-16,-1 2 16 0,0-2 16 0,-2 1-1312 0,-1-2-224 16,-2 1-64-16,-2 0-16 0,-1 2 128 0,-2-2 32 15,-1 3 0-15,-1 0 0 0,-2 3 1456 0,-3 1 288 16,2 2 64-16,-3 0 16 0,1 0-448 0,-2 0-80 31,3 0-32-31,-2 2 0 0,0 1-592 0,2-3-112 16,0 1-32-16,2 2 0 0,4-3-384 0,1 0 0 15,2 0 128-15,3-1-128 0,1 0 0 0,1 1 0 0,2-2 0 0,2 0 0 16,1 1 0-16,2-4 192 0,1 3-64 0,1 1 0 16,3-2-128-16,-2 0 0 0,1 1 0 0,1-1 0 15,1 2 128-15,-1-1-128 0,2 2 192 0,-1-2-64 16,1-2-128-16,0 2 0 0,1 0 0 0,0-2 0 15,0 1 0-15,1-2 0 0,4 1 0 0,3 0 0 16,-4 0 144-16,3 1-144 0,2-2 160 0,1 1-160 16,0 4 128-16,-1-2-128 0,-2 1 0 0,-3 0 0 15,-1 1 0-15,-1 3 0 0,0 0 0 0,-3 2 0 16,-2 0 0-16,-1 0 0 0,-4 4 0 0,-1-3 0 0,-2 4 192 16,-2-2-48-16,-1 1-16 0,-2 1 0 0,0-4-128 15,-3 2 0-15,2-2 144 0,-3-1-144 0,1 0 0 0,-1 0 0 16,-1-1 0-16,-1 0 0 0,1-1 0 0,-2-4 0 15,-1 1 0-15,0 0 0 0,-2 0 0 0,0-1 176 16,-1 1-176-16,0-1 192 0,1 2-192 0,-1-1 0 16,0-1 144-16,-1-2-144 0,-1 1 0 0,0-1 0 15,-1 0 0-15,1-3 0 16,0 3-368-16,1-3-80 0,0 0-32 0,2-3 0 16,1 1-2128-16,2 1-416 0</inkml:trace>
  <inkml:trace contextRef="#ctx0" brushRef="#br0" timeOffset="7415.06">23749 9894 23951 0,'-1'-6'2128'0,"0"-1"-1696"0,1 4-432 0,0-2 0 15,1 1-1088-15,0-2-288 0,2-4-64 0,-2-6-16 16,3-4-1744-16,-2 2-368 0,2-1-64 0,-3 7-16 0,2 4 4352 0,-2 3 848 0,-1 4 176 0,0 5 48 16,0 2 3600-16,0 0 736 0,0 4 144 0,-1 0 16 15,-1 5-3280-15,0 1-672 0,-1 0-128 0,0 3-16 16,0-1-1504-16,1 2-288 0,-1 0-64 0,-1-2-16 16,2 1-496-16,0-1-80 0,-1-4-32 0,1 1 0 15,0-5-32-15,1-1-16 0,0 0 0 0,1-3-18144 16</inkml:trace>
  <inkml:trace contextRef="#ctx0" brushRef="#br0" timeOffset="29517.57">24197 7489 11967 0,'-19'-7'1072'0,"1"4"-864"0,4-1-208 0,4 2 0 0,2-1 1440 0,-6 2 240 16,-13-3 48-16,-19-1 16 0,-15-1-1392 0,-10 0-352 31,-5 2 0-31,0 0 0 0,4 1 240 0,-1 0-32 0,0 1 0 0,-2 2 0 0,-5 2 416 0,-2-2 80 16,1 3 0-16,1 0 16 0,2-3-192 0,-1 4-32 16,0 0-16-16,-3 1 0 0,-3 1 352 0,-2-2 80 15,6-4 16-15,-7-3 0 0,-5 6-560 0,-3-6-112 16,-3 0-32-16,0-1 0 0,7-1-224 0,-8 1 0 0,-9 0 128 15,-1 4-128-15,3-3 0 0,0 6 0 16,1 5 0-16,-3 3 0 0,-3-1 0 0,-3 3 128 0,-3 2-128 0,-3 1 144 31,-2 0-144-31,8-1 0 0,7-1 0 0,-6 1 0 16,-1-4-304-16,4 1 64 0,4-3 16 0,6-3 0 16,2 0 224-16,6-4 0 0,8 0 0 0,-5-6 160 15,-7 2 112-15,-1-4 32 0,1-2 0 0,0 0 0 16,6 1 464-16,1-3 80 0,-1-2 32 0,1 2 0 0,-3 0-176 15,3 2-48-15,15 1 0 0,-2 4 0 0,-3 3-368 0,-1 0-80 16,1 1-16-16,1 1 0 0,4-2-192 0,4 3 0 16,5 3 0-16,4-2-160 0,4 0-16 0,4-1 0 15,1 0 0-15,6-1 0 0,3-1 400 0,7-1 80 16,4 0 16-16,3-1 0 0,6-1 832 0,3-1 160 16,2 2 32-16,4-3 16 0,5 2-816 0,2-1-160 15,0 2-48-15,6-1 0 0,0 2-176 0,4 0-32 16,-1-3-128-16,0 2 192 0,3 1-192 0,0 1 144 15,1 2-144-15,-2-3 128 0,1 2-128 0,-2-2 0 0,1 1 0 16,-3 2 0-16,0-1-128 0,-3 0 128 0,0 0 0 16,-2 4 0-16,0-2 0 0,-1 2 0 0,-1 3 0 0,1 2 0 15,0 4 0-15,0 1 0 0,1 0 0 0,0 5 0 16,3-1 0-16,0-1 0 0,4 2 0 0,-1 4 0 16,2 4 0-16,2 3 0 0,2 0 0 0,0 3 128 15,2-1 0-15,-1 1 0 0,0-1 0 0,2 13 0 16,3 10-128-16,3 14 0 0,0 4-192 0,2 8 192 15,-2 2 0-15,-1 4 0 0,-2 5 0 0,0 0 128 0,-4 5-128 0,1 2-144 16,-1 0 144-16,-3 2-208 16,-1-3 208-16,-4-3 0 0,1 1 0 0,-2 1 0 0,-2 2 0 15,0 6 0-15,-2 0 0 0,1-4 0 0,-1 0 0 0,1 4 0 16,1 5 0-16,2-5 0 0,2-5 0 0,0 1 0 16,0 5 0-16,2-3 0 0,-1-4 160 0,1-10-160 15,0-16 128-15,0 9-128 0,1 10 128 0,-3-2-128 16,0-11 128-16,-2-8-128 0,0-2 160 15,-2 4-160-15,-3 7 192 0,-1-3-192 0,0 0 128 0,-4-3-128 16,-1 0 0-16,-4 0 0 0,0-6 0 0,-2-1-192 16,-2 1 0-16,-2-4 0 0,0 0 64 15,-1-5 128-15,1 2-208 0,0-4 80 0,5-2 128 0,-2-3 0 0,4 6 0 0,0-3 0 16,2-3 224-16,3-3 80 16,0-3 16-16,4-1 0 0,3 0-16 0,1 0 0 15,2-1 0-15,1-1 0 0,3 0-96 0,0-1-16 0,0-2 0 0,-2-4 0 16,0-6 0-16,-1 0-16 0,-2 2 0 0,0-3 0 15,-2-2 16-15,0-4 0 0,-2-2 0 0,-1 1 0 16,0-5-192-16,0 0 192 0,-1-7-192 0,0-1 192 16,0-2-192-16,0-5 128 0,1-2-128 0,0-2 128 0,2 0 80 15,1 0 16-15,1 0 0 0,-1 0 0 0,2 0-80 0,2-2-16 16,-1 2 0-16,0 0 0 16,0 2 160-16,3-2 32 0,0 0 0 0,2 0 0 0,0 0-64 0,3 0 0 15,1 0 0-15,1 0 0 0,0 0-64 0,2-2 0 16,5 2-16-16,2-2 0 0,-1-2-176 0,2 0 128 15,5 0-128-15,3-2 128 0,0 3-128 0,6 2 0 16,3-4 0-16,4 4 0 0,3-1 0 0,3-1-224 16,3 2 32-16,0-2 0 15,0 3 192-15,9-6-144 0,8 0 144 0,2-1-128 0,3-6 128 0,-3 3 128 0,0 2-128 16,10-2 176-16,9-3-176 0,4 5 128 16,1 2-128-16,4 1 128 0,6 2-128 0,-19 3 0 15,-17 3 0-15,11 0 0 0,21 7 0 0,17 5-176 16,4 1 176-16,-6 1-192 15,-6 1-176-15,-4-2-32 0,-5 2-16 0,-2-2 0 16,0-3 288-16,1 0 128 0,-1-4-128 0,2 1 128 0,3 0 0 0,-1-4 256 0,2 0-48 0,-2-3 0 16,-5-2-208-16,6-2 0 0,3-5 128 15,0-3-128-15,-3-1-160 0,-6-2-80 0,-6 2-16 0,10-3 0 16,5-3-224-16,1 0-48 16,2-2-16-16,-4 2 0 0,-1 0 128 0,-1 1 32 0,1 2 0 0,0 3 0 15,-7 4 96-15,2 0 32 0,0 4 0 0,-1 2 0 16,-4 1 16-16,-11 3 16 0,-9-1 0 0,3 6 0 0,2-3 224 0,-3-1 0 15,-4 4 0-15,-4-3 0 0,-4 0 0 0,-3-2 0 16,0-1 0-16,-2 2 160 0,0-1-32 0,-1-1-128 16,2-3 192-1,-3 0-64-15,-2-3 80 0,-5-1 16 0,-5-1 0 0,1-2 0 0,0-2-224 0,-3 0 128 16,-3 1-128-16,-3-1 0 0,-2 6-128 0,-5-3-128 16,-2 1-32-16,-5 1 0 15,-3 3 288-15,-4-2 0 0,-2 1-128 0,-3 0 128 0,-3 0 0 0,-1 0 0 0,-1 0 0 16,-1 0 0-16,-2-1 0 15,2 0 0-15,-1-1 0 0,1-2 0 0,1-4 128 0,2-3 16 16,0 1 16-16,1-6 0 16,1-2 16-16,1-2 0 0,3-7 0 0,-1 1 0 0,2-3-176 0,0 0 0 15,1 1 0-15,-1-5 0 0,0 3 0 0,-1-5 0 16,1 0 0-16,0-2 0 0,-1-6 0 0,-3 2 0 0,-3-5 0 0,0-6 0 16,-2-3 0-16,-3-8 208 0,-3-2-16 0,-3-6-16 15,-2-8 16-15,-2-6 16 0,-2-11 0 0,-1-3 0 31,4-5-32-31,-1 0-16 0,0 0 0 0,2 4 0 16,4 1-160-16,-1 4 0 0,0 4 0 0,1-8 0 0,-2-3 0 0,0-4 0 16,1-2 0-16,-2 0 0 0,-1 1 0 0,-2-1 0 0,0 5 0 0,0-9 0 0,-4-8 128 15,0 1 0 1,-2 1 0-16,0 7 0 0,0 4-128 0,0-1-176 16,-1-4 48-16,3 3 0 15,2 4-304-15,2 4-48 0,3 8-16 0,3 6 0 0,1 6 176 0,1 1 48 16,3 7 0-16,1 6 0 0,0 8 112 0,1 0 32 15,1 1 0-15,1 0 0 0,2 6 128 0,0 2 0 16,1 6 0-16,1 3 0 0,0 5 0 0,2 1 0 16,1 3 0-16,0 0 0 0,1 3-128 0,-1 0 0 0,-2-1 0 15,0 3 0-15,-3 3 128 0,-1-2-160 0,1 1 160 16,-2-2-160-16,-2 6-64 0,-1-2-16 0,0 3 0 16,-3-3 0-16,0 3 240 0,0-1-176 0,-2 4 176 0,0-2-160 15,-2 1 160-15,-3 1 0 0,0-1 0 0,-2 3 0 16,0 1 0-16,-2 2 0 0,1 5 0 0,-3 0 0 15,-1 0 0-15,-1 4 0 0,-2 3 0 0,0-1 0 16,-1 3 0-16,-1 0 0 0,-3 0 0 0,-2 3 0 16,2-3 0-16,-1 0 0 0,-3 0 0 0,0 0 0 15,-2-4 0-15,-1 2 0 0,-2-2 0 0,-1-1 0 16,-2-1 0-16,-1-2 0 0,0-2 0 0,-3 2 0 0,1-5 0 16,-3 4 0-16,-2-5 0 0,7 3 0 0,4 1 0 15,-7-4 0-15,-12-4 0 0,-10-3-18400 16</inkml:trace>
  <inkml:trace contextRef="#ctx0" brushRef="#br0" timeOffset="40711.11">23387 9533 11055 0,'-1'0'976'0,"-1"-3"-784"0,2 3-192 0,0-2 0 0,2 1 2000 0,-2 1 368 0,1-5 64 16,0 1 0-1,2-2-3872-15,-2-2-784 0,1 0-144 0,0-2-48 0,-2 4 2416 0,-2-1 512 0,1 1 96 0,-3 0 16 16,1 2 1776-16,-2-1 352 0,-1 4 80 0,-1-3 16 15,-1 2-720-15,-3 2-144 0,-1 0-16 0,0-3-16 16,0 2-416-16,-1 1-64 0,1-2-32 0,-2-1 0 16,0 2-1056-16,-1-1-192 0,-1-2-64 0,-3-2 0 15,-1 2-128-15,-1-1 0 0,-1 1 0 0,-3 1 0 0,-1 3 0 16,4 0 0-16,2-3 0 0,-2 3 0 16,-3 3 0-16,-2-2 0 0,-1 8 160 0,-1-3-160 15,1 4 416-15,-2 2-32 0,0 0 0 0,-1 1 0 0,1-1-16 0,-3 2-16 16,2-2 0-16,-1 2 0 0,0-3-160 0,1 2-48 15,3 0 0-15,-2-1 0 0,-1 0-144 0,2 2 0 16,0-2 0-16,1 2 0 16,-2 1 0-16,2 1 0 0,0-1 0 0,2 1 0 0,2-4 208 0,1 2 16 15,1 1 0-15,2-2 0 0,2 2 0 0,2 1 0 16,3-2 0-16,1 1 0 0,0 1-224 0,-1-3 128 0,1 2-128 16,1-1 0-16,1 1 128 15,0-2-128-15,1 3 0 0,1 2 0 0,0-2 0 0,2 0 0 0,0 2 0 0,0-2 0 16,1 3 0-16,0-2 0 0,1 5 0 0,-1 2 0 15,1 2 0-15,0-1 128 16,1 3-128-16,-1 1 0 0,1-3 0 0,-1 2 0 0,0-3 128 0,3-2-128 16,0 2 0-16,2-3 0 0,0 3 128 0,0-3-128 15,2 0 0-15,1-2 144 16,1 1-144-16,0-1 128 0,1 1-128 0,0-4 160 16,-1 1-160-16,1-5 160 0,-1 2-160 0,1 1 192 15,2 6-192-15,0 2 192 0,-2 3-192 0,2-1 0 0,-2 1 0 0,-2 2 0 16,-1 0 0-16,1 2 128 0,-1-1-128 15,-1-2 128-15,1 1 0 0,0-2-128 0,1 2 192 16,2-5-64-16,0 2-128 0,1-1 0 16,1-2 0-16,2 2 0 0,2 0 192 0,1-2-32 15,2 1-16-15,1-2 0 0,0-2 64 0,1-1 16 0,0-1 0 0,2-4 0 16,1 1-48-16,2-4-16 0,2 1 0 0,-1 0 0 16,2-3-160-16,1 1 0 0,1-3 144 0,-1 2-144 0,0 1 0 0,0 2 0 15,-3-2 0-15,1 1 0 0,-1 3 0 0,0-2 0 16,-2 2 0-16,0 1 0 0,0 1 0 0,0-1 0 0,1 4 0 15,-1-5 0-15,-1 3 208 16,2-3-16-16,1 1-16 0,3-2 0 0,3 2 80 0,1-4 0 16,-2 0 16-16,3-1 0 0,2-3 48 0,2-4 0 0,1-3 0 15,-2 0 0-15,1-3-192 0,-3-2-128 0,-2 0 144 0,2-2-144 32,5-1 0-32,1-2 0 0,1 0 0 0,-3-1 0 0,-1 1 128 0,-2 0-128 0,0-2 0 0,-3-1 144 15,-2 1-144-15,-2 1 192 0,1-1-192 0,-1-1 192 16,1 1-48-1,1-3 0-15,-1 1 0 0,0-1 0 0,-1 2 48 16,0-3 0-16,1 0 0 0,-2 0 0 0,-3-3-192 16,2 3 128-16,-2-3-128 0,-2 1 128 15,-2 2 16-15,-2-3 0 0,2 0 0 0,-5 0 0 0,1-1-16 0,-4-5 0 0,0 1 0 16,-3-5 0-16,1 0 0 0,-4-2-128 0,1-4 192 0,-2-3-64 0,1 1 0 0,-2-2-128 31,3 1 192-31,0 0-64 0,4-2-128 0,-1 2 0 0,3 2 0 0,2-1 0 0,-1 6 0 0,0 1 0 31,1-1 0-31,-1 3 0 0,-1 2 0 0,-2 1 0 0,1 3 0 0,-3 0 0 0,-1-1 0 0,-1 2 0 16,-2 4 0-16,-3-4 0 0,0 2 0 0,-4-3 128 31,-1 2-128-31,-1-2 128 0,-1 0-128 0,-3-3 0 0,-1-1 144 16,-2-2-144-16,-2-1 0 0,-2-2 128 0,-3-4-128 16,-2-5 0-16,0 2 0 0,0 2 0 0,-1-1 0 15,2 0 128-15,4 4-128 0,2 4 0 0,0 0 0 0,3 5 0 16,1 1 0-16,1 2 0 0,0 5 0 0,-1 3-128 15,-1 0 128-15,-1 3 0 0,0 2 0 0,-2 1 0 16,-1 0 0-16,-2 1 0 0,1 0 0 0,-3 0 0 16,-1 1 0-16,-2 0 0 0,-1 0 0 0,-1 1 0 15,0 0 0-15,-3-2 0 0,-1 0 0 0,-1 0 0 16,0 0 0-16,1-1 0 0,0-1 0 0,1 0 0 0,2-2 0 0,0 2 0 16,1 0 0-16,0 0-128 0,3 1 128 0,0 1 0 15,0 3 0-15,-1 0 0 0,2 2 0 0,-2-2 0 16,1 1 0-16,-3 2 0 0,1 0 0 0,-4 2 0 15,-2 1 0-15,-4 2 128 0,-4 0-128 0,-1 2-240 16,-3 2 64-16,-3-2 16 16,0 2-1056-16,-6 3-192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19:27.85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32890 559 2751 0,'5'-6'256'0,"-2"2"-256"0,1-1 0 16,-1 1 0-16,-2 3 768 0,0-1 96 0,2-1 32 0,0-1 0 16,2 1 64-16,0-6 32 15,4-1 0-15,-2 0 0 0,-1 2 48 0,1 0 16 0,-4 2 0 0,0 0 0 16,-1 0 624-16,0-1 128 0,-1 4 32 0,-1-4 0 15,0 5 16-15,0-2 16 0,0-1 0 0,0 2 0 16,0-1-688-16,0 0-144 0,1 2-16 0,-1-4-16 0,1 2-688 16,0-2-144-16,1 2-32 0,0-2 0 0,-2 0 192 0,1-1 48 15,-2 1 0-15,0 0 0 0,0 2 640 0,-2-2 128 16,0 1 16-16,-2-1 16 0,0 1-224 16,-2-1-32-16,0 1-16 0,0-1 0 0,-2 2-400 0,0 0-96 15,-1 1-16-15,-2 0 0 0,0 1-224 0,-3 0-48 16,0 2-128-16,-1 0 192 0,-1 0-64 0,-1 4-128 15,2-1 176-15,-1 2-176 16,1 1 176-16,0 2-176 0,0 1 160 0,0 2-160 0,1 0 144 0,-3 5-144 16,2 0 128-16,0 3-128 0,0 1 144 0,0 1-144 15,0 2 160-15,0 6-160 0,-1 3 0 0,-1 3 0 16,0 4 0-16,-1 1-160 0,1 3 288 0,-2 1 64 16,1 1 16-16,3 2 0 0,1-5-80 0,3-2-128 15,2-2 176-15,4-3-176 0,2-5 320 0,3 0-64 0,2-1 0 0,4-1 0 16,3-3-32-16,0 0-16 0,5-3 0 0,3 0 0 15,1 0-208-15,4-3 0 0,3-2 0 0,3-1 0 16,3-1 0-16,3-3 0 0,4-2 0 0,4-1-160 16,2-2-128-16,2 0-32 0,2-4 0 0,-2 2 0 15,-1-4-352 1,-2 2-80-16,-2-1-16 0</inkml:trace>
  <inkml:trace contextRef="#ctx0" brushRef="#br0" timeOffset="1639.09">32950 4504 17503 0,'-1'-3'1552'16,"0"-1"-1232"-16,1 2-320 0,0 1 0 0,0 1 2656 0,0-2 480 0,1 2 80 16,-1-1 32-16,0 1-1056 0,1 0-208 0,-1-2-32 0,0 2-16 15,0 0-672-15,0 0-144 0,0 0-32 0,0 0 0 16,0 0-640-16,0 21-144 0,0-11-32 0,0 6 0 15,0 3-272-15,0 6 128 0,2 6-128 0,-1 4 0 16,0 7 0-16,0 5 0 0,2 3 0 0,-2 1 0 16,-1 0 0-16,0 0 0 0,0 2-160 0,-1 0 160 15,2-2-896 1,-1 1-64-16,0-2-16 0,-1-4 0 16,0-1-192-16,-2-7-48 0,1-4 0 0,-1-1 0 0,-1-2 896 0,1-5 160 0,-1-4 160 0</inkml:trace>
  <inkml:trace contextRef="#ctx0" brushRef="#br0" timeOffset="2272.73">32828 4402 32255 0,'-6'-5'1424'0,"2"4"304"0,2-2-1392 16,0 1-336-16,4 1 0 0,-1 1 0 0,1 0 832 0,2-3 80 0,1 1 32 0,1 1 0 0,2-3-112 0,3 1 0 15,0 0-16-15,1 3 0 16,2-3-400-16,-1 3-80 0,3 0-16 0,1 0 0 0,0 0-80 0,1 0-32 16,2 0 0-16,0 3 0 0,2-2-208 0,2 4 0 0,0-1 0 15,2-1 0-15,0 3 0 0,-1 1 0 0,0 1 0 0,1 0-160 16,0 2 160-16,-1 2 0 0,-1 0 0 15,-1 3-128-15,-4 1 128 0,-1 0 0 0,-4 4 0 0,-1 1 0 32,-3-1 0-32,-2 0 0 0,1 4 0 0,-2 4 0 0,-2-2 0 0,0 2 144 15,-1 3-144-15,-1 2 160 0,-2 4-160 0,-2-2 128 0,-1 0-128 0,-1-1 128 16,-2-4-128-16,-3 1 0 0,0 0 0 0,-2-1 0 16,-1 0 0-16,-2-1 0 15,0 2 0-15,-4 1 0 0,0-1 0 0,-1 1 0 16,-1-4 0-16,-1 2 0 0,2 1 320 0,-1-5-32 0,1 1 0 0,-2-3 0 15,0-1 128-15,0-3 32 16,-1-1 0-16,-1-3 0 0,-3-4 0 0,1 0 0 0,-2-1 0 16,-3-2 0-16,2 0-448 0,-3-3 0 0,-3-2 0 0,-2-1 0 0,-2-6 0 15,0-1 0-15,-1-7 0 0,2 0 0 16,1-2-368-16,1-4-48 0,1 0-16 16,3-6 0-1,1 1-624-15,4 0-128 0</inkml:trace>
  <inkml:trace contextRef="#ctx0" brushRef="#br0" timeOffset="3574.9">25646 3575 31327 0,'-1'2'2784'0,"1"0"-2224"0,1 0-560 0,2-2 0 0,0 0 960 0,2 0 96 0,1 0 16 16,6 2 0-16,2-2-112 0,6 0 0 0,6 0-16 15,3-2 0-15,0 0-528 0,1-2-96 0,0 0-32 0,-2 0 0 16,-1-1-288-16,-1 2 0 0,-1-1 0 0,-2-1 0 15,1 1-368-15,-4 1-16 0,-1-1-16 0,1 1 0 16,0 0-1920 0,-1 0-384-16</inkml:trace>
  <inkml:trace contextRef="#ctx0" brushRef="#br0" timeOffset="4345.67">26540 2992 35935 0,'1'-8'1600'0,"2"2"320"0,1-1-1536 0,-1 4-384 0,1-1 0 0,1 1 0 31,1 0-352-31,3-3-144 0,6-7-16 0,4 1-16 0,6-4 1312 0,1 0 272 0,0 1 48 0,-4 1 16 16,-1 2-576-16,-2 2-112 0,-3 1-32 0,-2 2 0 16,-2 1-48-16,-2 0-16 0,0 2 0 0,-3-1 0 15,2 4-80-15,-2-2 0 0,1 1-16 0,-1 2 0 16,0 2-112-16,2 1-128 0,1 0 176 0,0 1-176 15,0 5 0-15,1-2 0 0,1 4 0 0,-1 0 0 16,1 4 0-16,-1-1 0 0,0 3 0 0,-1 0 0 16,1 5 0-16,-1-3 0 0,-3 2 0 0,2 2 0 0,1 0 0 15,-2 6 0-15,1 1 0 0,-2 1 0 0,1 1 0 0,-2-1 0 16,0 3 0-16,-1-1 0 0,-1-3 0 16,-2 1 0-16,0 0 0 0,-2-5 0 0,0 2 0 0,-2-2 0 15,1 1 0-15,-1-3 0 0,-1 1 0 0,-2-3 0 16,-1-1 0-16,-1 1 0 0,-3 2 0 0,-1 0 0 15,-2-1 0-15,0-2 0 0,0-4 128 0,0 0-128 16,-2-3 0-16,0-2 0 0,1 1 0 0,-2-1 0 16,0-5 0-16,-2-1 0 0,0 3 0 0,0-3 0 0,-1-2 0 15,1 0 0-15,0-2 0 0,2-1 0 0,1-2-208 16,2-2 80-16,0-2 128 0,1-2-160 16,0 0 160-16,-1-3-160 0,3 1 160 0,1 0 192 0,-1-4-32 0,1 1-16 15,-1-2-144-15,3 2 192 0,-1-1-192 16,3-1 192-16,0 1-192 0,3 2 0 0,-1 2 144 15,2 0-144-15,1-1 128 0,1 3-128 0,3-1 160 0,1 2-160 16,3 2 128-16,-1-2-128 16,4 3 0-16,1 0 144 0,2 0 16 0,1 2 0 0,2 1 0 0,3 0 0 0,1 0 32 15,0 4 16-15,0-1 0 0,3 2 0 0,3 5-80 16,-1-2-128-16,-2 0 176 0,5 5-176 0,6-1 192 16,0 4-192-16,5 0 192 0,1 0-192 0,0 3 0 0,-2-3 0 15,2-1 0-15,-3 1 0 16,1 0 160-16,-4-3-160 0,1 2 128 0,0-1-128 0,0 1 0 0,-3-5 0 15,2 2 0-15,-2-5-176 0,-3 2 176 0,0-3 0 16,-2 0 0-16,2 1-13344 16,0-4-2560-16</inkml:trace>
  <inkml:trace contextRef="#ctx0" brushRef="#br0" timeOffset="6582.47">24844 15138 11967 0,'-3'3'1072'16,"2"-2"-864"-16,0 1-208 0,-1 0 0 0,4 0 4016 0,-1-2 752 0,0 0 160 0,2 3 16 15,3-2-2096-15,0 1-416 0,4 1-96 0,3-3-16 16,5 1-1216-16,-1-2-240 0,3 1-48 0,0-3-16 0,1 1-256 0,1 1-48 16,3-4-16-16,1 3 0 0,0-4-288 0,0 3-48 15,-1 0-16-15,0-3 0 0,-1 2-128 0,-2-2-224 16,1 1 48-16,-2 0 16 15,-1 0-352-15,0 1-64 0,-1 1 0 0,-1 0-16 16,-1 0-1904-16,2 3-384 0</inkml:trace>
  <inkml:trace contextRef="#ctx0" brushRef="#br0" timeOffset="7200.36">25839 14655 25791 0,'14'2'2304'0,"-7"-2"-1856"16,0 0-448-16,-2-2 0 0,0 2 2992 0,-1-3 496 15,2 3 96-15,3-1 32 0,7-4-2624 0,4 1-528 16,3 1-96-16,-1 3-32 16,-4 0-672-16,-2 3-144 0,0 4-32 0,-1 5 0 15,0 2-1520-15,-3 4-304 0,-1 3-64 0,-1 1-16 0,1 4 2112 0,-1-1 432 16,0-3 64-16,0 4 32 0,-2-1 1232 0,-1 1 240 16,0 1 48-16,-2-1 16 0,-3-4-944 0,1 4-192 0,-3 3-48 15,-3-1 0-15,-1 3-448 0,-5 0-128 0,0 1 0 16,-4 3 0-16,-3-1-288 0,-3 1-80 0,2 0-16 0,-6-2 0 31,0 1-96-31,-3 0-32 0,0-4 0 0,-1 1 0 0,-2-5 224 0,2-2 32 0,2-5 16 0,3-3 0 16,1-2 240-16,0-3 160 0,-2-4-32 0,-1-2 0 15,1-1 688-15,0-4 128 0,2-3 16 0,3-3 16 0,-1-1-432 16,2-6-96-16,1-1 0 0,0-4-16 0,3 1-144 0,2 0-32 16,3-2 0-16,3-2 0 0,2 4-16 15,3-1-16-15,4 2 0 0,3 3 0 16,3 0-224-16,1-3 0 0,4 1 0 0,1 2 0 0,4 1 0 0,4-1 128 15,3 3-128-15,2 0 0 0,5 4 128 0,0 0-128 16,2 4 0-16,0 2 0 0,4 3 0 0,-2 2 0 16,0 5 0-16,0-1 0 0,-1 4 0 0,-2 2 0 15,0 1-176-15,-3 4 176 0,-3 1 0 0,-2 1 0 16,-2 4 0-16,-2-3 0 0,-1 1 192 16,-1-4 64-16,-1 1 16 0,-1-1 0 0,1-2-96 15,-3 1-32-15,1-3 0 0,0-2 0 0,-2-2-368 0,-3 0-80 16,-2-2-16-16,1 0-12336 15,-2-1-2464-15</inkml:trace>
  <inkml:trace contextRef="#ctx0" brushRef="#br0" timeOffset="7615.24">27425 14823 35935 0,'2'2'3200'0,"-2"-2"-2560"0,0 3-512 0,0-3-128 16,0 0 1168-16,0 4 224 0,1-3 32 0,1 5 16 15,2 3-992-15,0 3-208 0,1 2-48 0,0 4 0 16,1 1-48-16,-1 3-16 0,0 3 0 0,0 1 0 15,0 5 128-15,-2 1 0 0,1-1 16 0,0 1 0 0,0 2-272 16,-2 1-192-16,0-3 16 0,1 0 16 16,-2-3-352-16,-1-2-80 0,0-5-16 0,-1-2-11680 31,0-1-2320-31</inkml:trace>
  <inkml:trace contextRef="#ctx0" brushRef="#br0" timeOffset="7868.33">27071 15211 43311 0,'-3'9'1920'0,"2"-5"384"0,0-1-1840 0,2-3-464 0,1 0 0 0,2-2 0 16,1 1-928-16,2-2-288 0,5-1-48 0,5 2-16 0,3-2 960 0,3 2 320 15,1 0-192-15,-1 4 192 0,1 3 576 0,0-2 192 16,1 1 64-16,0 0 0 0,-2-2-160 0,2 1-32 15,1-3 0-15,2-3 0 0,1-3-320 0,2-1-64 0,0-2 0 0,0-1-16 16,0-2-496-16,-1-4-80 0,1 3-32 0,-2-2 0 47,0 2-736-47,0-2-160 0,-2 1-16 0,0 2-16656 0</inkml:trace>
  <inkml:trace contextRef="#ctx0" brushRef="#br0" timeOffset="8569.4">28128 15028 5519 0,'5'10'496'0,"-3"-4"-496"0,-1 0 0 0,-1-2 0 15,0-1 7744-15,2-3 1472 0,-1 2 272 0,1-1 64 16,1 4-7184-16,3-1-1456 0,0 0-272 0,4 1-64 16,0-2-368-16,1 4-64 0,0-4-16 0,0 3 0 15,1 3 192-15,0-1 16 0,0 4 16 0,2 0 0 16,1 4-160-16,1 0-16 0,1 3-16 0,0 3 0 0,2 0-160 15,-2 1 160-15,1-1-160 0,-1 0 160 0,-1-1 48 0,-1 2 16 16,0-4 0-16,-2 4 0 16,1-2-64-16,-3 1-16 0,0 1 0 0,-1 1 0 0,-1-2-288 0,-2 2-64 15,1 0-16-15,-2 1 0 0,-1-1-128 0,-2 0-32 16,1-3 0-16,0 3 0 0,-3-3 208 0,0 1 48 16,-1-2 0-16,-1 1 0 0,0-1 128 0,-3-2 176 15,2 1-48-15,-3-3 0 0,0 1 64 0,0 0 16 16,0-3 0-16,-1-2 0 0,-1-2-208 0,1-1 128 15,1-3-128-15,-1 0 0 0,1-2 0 0,-1-1 0 16,0-2-208-16,-2 1 64 16,0-1-288-16,-1 2-48 0,0 1-16 0,-2 1 0 0,0 1 176 0,0 0 16 0,0 1 16 15,0 2 0-15,1-3 288 0,1 0-192 0,1-2 192 0,0 0-160 16,1 0 416-16,-1-4 64 0,3-2 32 0,2-4 0 16,-1-3 16-16,1 0 0 15,2-5 0-15,0-3 0 0,1-1-192 0,1-4-48 0,0-1 0 0,3-6 0 16,0-1 176-16,0-4 16 0,1-1 16 15,-2-3 0-15,2-3 96 0,-1-3 16 0,1-3 0 0,1-2 0 16,1 2-176-16,2 0-16 0,1 3-16 16,0-1 0-16,2 7-240 0,-1 1 0 0,3 0 0 0,-2 3 0 0,1 4 144 15,0 1-144-15,2 1 128 0,0 2-128 0,0 1 0 16,1 3 0-16,0 1 0 0,-1 3 0 0,-2 1-224 0,1 1 80 16,2 0 16-16,-1 2 0 15,0-2-80-15,-2 4-16 0,1-1 0 0,-3 1 0 16,0 2-160-16,0 2-48 0,-1 0 0 0,0-1 0 15,0 6-336-15,0-2-80 0,-1 4-16 0,-2 1-18288 0</inkml:trace>
  <inkml:trace contextRef="#ctx0" brushRef="#br0" timeOffset="12182.52">29043 14573 35935 0,'2'-1'3200'0,"1"-2"-2560"0,-2 0-512 0,0 3-128 0,1-3 656 0,0 1 112 0,2-2 32 16,2-3 0-16,1 0-288 16,2-4-48-16,1 4-16 0,0-2 0 0,-3 3-304 0,1 2-144 0,-1 1 128 0,-1 3-128 15,0-3 320-15,1 6-32 0,-1-2 0 0,1 4 0 16,1 1 48-16,0 4 16 0,2 0 0 0,1 5 0 15,0-2-80-15,2 6-16 16,0 3 0-16,1 0 0 0,2 4-80 0,0 3-32 0,0 4 0 16,2-1 0-16,-1 3-144 0,-1-1 0 15,1 2 0-15,2 1 0 0,-2 4 0 0,2 0 0 0,-2 4 0 0,0-3 0 0,-1 2-192 0,-1-1 0 16,0-2-16-16,-3-2 0 0,-2-4 16 0,-1 0 0 16,-3-4 0-16,0-6 0 0,-2-3-80 0,1-2-16 0,-1-4 0 15,-1-5 0-15,1-1 128 0,2-9 32 0,-2 2 0 0,1-7 0 16,0-2 400-16,0-4 96 0,0-5 16 0,-2-5 0 15,2-2-16-15,-1-3 0 0,0-1 0 0,-3-5 0 16,2-1 96 0,-3-5 32-16,0-5 0 0,-2-4 0 0,0 0 32 15,-1-4 16-15,2-6 0 0,0-1 0 0,1 0-336 0,0 3-64 0,2 0-16 0,1 4 0 16,2 3-128 0,0 5-144-16,0 5 144 0,1 5-208 15,-1 6-624-15,1 5-128 0,-2 7-32 16,-1 4 0-16,0 4-416 0,-1 6-64 0,1 1-32 0,-2 4-10736 0,1 3-2160 0</inkml:trace>
  <inkml:trace contextRef="#ctx0" brushRef="#br0" timeOffset="12718.69">30330 14459 27647 0,'1'-13'1216'0,"1"0"256"0,-1 1-1168 0,1 3-304 0,1 4 0 0,-1 0 0 16,2 2-992-16,2-7-256 0,2-5-48 0,1-1-16 15,3-3 1600-15,-3 6 320 0,0 0 64 0,-4 5 16 0,-1 4 2400 0,-2 2 496 16,0 2 80-16,-2 2 32 0,-2 4-2048 0,0-2-416 16,-2 5-80-16,0-2 0 0,-1 2-512 0,-1 3-80 15,0 0-32-15,-3 1 0 0,0 3-208 0,-1 0-32 16,-2 0-16-16,0 0 0 0,0 3-80 0,-1-1-32 15,2 2 0-15,0-1 0 0,1 0-160 0,2 2 0 16,0 3 144-16,0 1-144 0,-1 3 0 0,0 0 0 16,-1 5 0-16,0 1 0 0,1 3 0 0,-3 0 0 15,3 2 0-15,0 2 0 0,0-3 0 0,1 3 0 16,-1 1 0-16,1-1 0 0,1 1 0 0,0-2 0 0,0 0 0 16,5-2 128-16,-1-3-128 0,5-3 0 0,0-1 0 0,4-3 0 15,2-2 0-15,3-1 0 0,4-3 0 16,1 1-128-1,6-4-352-15,0 0-64 0,4 0-16 0,2-3 0 0,2 0-208 16,1-1-32-16,2 1-16 0,-1-3 0 16,1 2-1744-16,2-1-368 0,-2 0-64 0,2-1-16 0</inkml:trace>
  <inkml:trace contextRef="#ctx0" brushRef="#br0" timeOffset="15047.84">30690 14545 22111 0,'-4'2'1968'0,"2"-2"-1584"0,1 0-384 0,2 0 0 0,-1 0 352 15,0 0-16-15,0 0 0 0,-3 0 0 0,2 0 1328 16,-1 0 256-16,0 3 48 0,2-3 16 0,0 0 64 0,0 0 0 16,0 0 16-16,0 0 0 0,0 0-896 0,0 0-176 15,0 0-32-15,16 17-16 0,-11-12-416 0,0-1-80 16,2 2 0-16,-3 0-16 0,3 0-32 0,-2 0 0 15,1-1 0-15,-1 1 0 0,0-1 96 0,-2 2 16 16,2-4 0-16,-2 0 0 0,-1 0-128 0,1-1-32 16,-2 0 0-16,1 1 0 0,0-2-352 0,-1 1 144 15,-1 1-144-15,1 1 0 0,-1-2 0 0,1-1 0 0,-1 4 0 16,2 0 0-16,-1 0 192 0,0 1-64 0,0 0 0 0,1 1-128 16,-1-2 256-16,0 1-48 15,2-1-16-15,-2 1 0 0,-1 0 0 0,1 0 0 0,1 2 0 0,0 0 0 16,0-1-192-16,-1 2 128 0,2 1-128 0,-2-1 0 15,2 5 0-15,-1-2 0 0,1 0 0 0,0 2 0 16,1 2 0-16,0 3 0 0,1 2 0 0,-2 1 0 16,2 1 0-16,0 5 0 0,0 0-128 15,-1 4 128-15,1-1 0 0,1 1-128 0,-1 3 128 0,1-3 0 0,-1-1-144 16,0-3 144-16,0 1 0 16,0-6-144-16,-1 1 0 0,1-4 0 0,-2-4 0 0,1-4 0 31,1-3-640-31,-3-2-128 0,2-1-32 0,-1-6-12816 0,-2 0-2576 0</inkml:trace>
  <inkml:trace contextRef="#ctx0" brushRef="#br0" timeOffset="15901.78">30605 14724 28559 0,'-2'-4'2544'0,"2"2"-2032"0,3-2-512 0,-2-1 0 16,0 1-368-16,1 1-160 0,0-3-48 0,2-4 0 0,-1-5 576 0,2 1 192 0,2-1 0 0,-2 2 0 15,-2 2 1408-15,2 3 256 0,-1 2 64 0,1 0 16 16,-1 2-144-16,-1 2-48 15,2-2 0-15,0 1 0 0,0 3-912 0,1-2-176 0,2 1-32 0,-1 1-16 16,2-3-224 0,-1 2-64-16,2 0 0 0,1 0 0 0,2-2-176 0,-1 2-144 15,1 1 192-15,1-3-192 0,5 1 0 0,2 1 0 16,2-2 0-16,2 3 0 0,4 0 0 0,0 0 0 0,3 0 0 0,1 0 0 0,1 3 0 0,-2 0 0 31,-2 4 128-31,0-1-128 0,-4 0 0 0,-2 4 0 16,-1-3 0-16,-2 4 0 0,-3-1 176 0,1 0-32 15,-3 5 0-15,0-4 0 0,0 4-16 0,-1 1 0 16,1 0 0-16,0 3 0 0,0-1-128 0,-1 1 0 16,0-2 0-16,0 2 0 0,-2 2-192 0,1-2 0 15,-1 1-16-15,-1 1 0 0,-3 2 64 0,0-4 16 0,-3 6 0 16,-1-3 0-16,-1 3 128 0,-4-3 0 0,-1 1 0 16,-4 1 0-16,-1-4 0 0,-2 1 0 0,-3-1-128 15,-1-2 128-15,-2 1-256 0,-1-2 48 0,0-2 0 16,-1 1 0-16,1-2 208 0,-2 1 0 0,2-3 0 15,-1 2-144-15,1-2 144 0,-1 0 0 0,2 1 0 0,0-1 0 16,0-2 144-16,1-1-144 0,-1 1 192 0,-1-4-192 16,0 4 256-16,1-3-48 0,-1 2-16 0,0-3 0 15,0 0 80-15,0-3 16 0,2 0 0 0,-1-3 0 16,0 4-288-16,2-4 0 0,0 0-208 0,-1-3 80 16,2 2-432-16,-1-4-80 0,-2 0 0 0,2-1-12192 15,-2 0-2432-15</inkml:trace>
  <inkml:trace contextRef="#ctx0" brushRef="#br0" timeOffset="16948.15">31360 14222 28559 0,'-1'2'2544'0,"0"0"-2032"0,1 0-512 0,0-2 0 0,0 0 2128 0,1 3 336 0,0-2 64 0,0 4 16 15,3-2-1424-15,1 4-288 0,1 0-48 0,0 2-16 16,3-1-192 0,0 0-64-16,1 0 0 0,0 0 0 0,1 1 112 0,1-2 16 0,2 4 0 0,0-1 0 15,4 2-320-15,-1 2-48 0,3-2-16 0,0 4 0 0,3 3-96 16,3 1-32-16,1 4 0 0,3 2 0 16,0 2-128-16,-2 4 0 0,-1-1 0 0,-1 3 0 15,-1 5 0 1,-3-1 0-16,-1 3 0 0,-1 0 0 0,-1-3 0 0,-3 0 0 15,-1 3 0-15,-1-4 0 0,-1 2 0 16,-1-4 160-16,0 4-32 0,0 0-128 0,-2 0 240 0,-2-1-64 16,2 0-16-16,-3-3 0 0,0-2 0 0,-2-1 0 15,-2 1 0-15,0-5 0 0,-1 3 144 0,-2-3 16 16,-1 5 16-16,-1-5 0 0,-3-2-160 0,-2 1-48 16,0-1 0-16,-3 0 0 0,-1-1-336 0,-3-4-80 0,0 1-16 15,-3-2 0-15,0-2-64 0,-1-4-16 0,0 1 0 16,0-3 0-1,-1-2-16-15,-1-6-16 0,-1-2 0 0,2-4 0 16,-1-2-288-16,-1-5-48 0,-1-3-16 0,-3-5-18560 0</inkml:trace>
  <inkml:trace contextRef="#ctx0" brushRef="#br0" timeOffset="24826.26">20229 16040 15663 0,'3'-4'1392'0,"-3"0"-1120"0,-1 4-272 16,0 0 0-16,0 0 3136 0,-2 2 576 0,2-2 128 0,-3 2 0 0,-1-2-720 0,-1 4-160 16,-1 2-16-16,-1 0-16 15,0 0-1968-15,0 0-384 0,0 2-64 0,0 1-32 0,0-3-480 0,0 0 128 0,1 1-128 16,1-1 0-16,-1 3 0 16,1-3 0-16,0 2 0 0,-1 0 0 0,-1 1 0 0,-1-2 0 0,1 2 0 0,-2-3 0 15,-1 4 0-15,-2 3 0 0,-1 0 0 0,0 2 0 16,2 1 0-16,-2 3 0 15,2 0 0-15,1 4 0 0,2 1 0 0,1 5 0 0,0 3 0 16,3 0 0-16,0 8 0 0,1-2 224 0,2 3-64 0,-1-2-16 16,2 2-144-16,1 3 0 0,2-4 0 0,0 0 0 15,0 0 0-15,1-2 0 0,-1-2-160 0,1-3 160 32,-1-1 0-32,1-3 240 0,0-5-32 0,1-1 0 0,2-5-64 15,0 2-16-15,2-1 0 0,0-1 0 0,5-1-128 16,-1-1 0-16,1-1 0 0,1-1-176 0,2-3 176 15,3 1 0-15,0 0 0 0,0-1 0 0,1-1 176 0,1-1 64 16,1 4 16-16,1-6 0 0,1 2-256 0,0-3 176 16,1 0-176-16,-4 0 160 0,-2-2 16 0,0-1 0 15,-2 0 0-15,-1-3 0 0,3-3-176 0,-2-2 0 16,2 1 0-16,-1-2 0 0,1 2 0 0,1-2 0 16,1 0-192-16,0-2 192 0,-2 2 0 0,2-3 0 15,1 3 0-15,-3-4 0 0,-1 4 0 0,-1-4 128 16,-1 0-128-16,-1-2 128 0,-2-4 0 0,-1 1-128 0,-1 2 192 15,-1 0-64-15,-2-2-128 0,2-1 0 0,0-2 0 16,0-2 128-16,0-2-128 0,0-3 0 0,-2-1 0 16,0 1 0-16,-2-3 0 0,-1 2 0 0,0-3 0 0,-3 1 0 15,1-3 0-15,-3 5 0 0,0 5 0 0,-1 1 0 16,-1 2-128-16,-1 2 128 0,-1 3-160 0,-2 1 160 16,0 6-224-16,-3 2 48 0,0 0 16 0,-3 2 0 15,-3 2 160-15,-1 2 0 0,-1 0 0 0,-2 2 128 16,1 0 0-16,-3-1 16 0,-1 3 0 0,0-1 0 15,1 1-144-15,1-1 0 0,1-1 144 0,-1-2-144 0,3-1 0 0,-1-1 144 16,2 0-144-16,-1-1 0 0,1-1 0 0,-2-2 0 16,1 5 0-16,0 4 0 0,-2-4-160 0,0 6 160 15,-1 1-160-15,0 2 160 0,-1 4-304 0,-1 3 48 16,-1 5 0-16,1 1 0 0,-1-4 256 0,0 2 256 16,1 2-64-16,1-1 0 0,0 0-64 0,1-3 0 15,2 3-128-15,2-5 192 0,1 2-192 0,4-1 0 16,0-2 0-16,1-3 0 0,1-5 0 0,2 2 0 15,-1-4-160-15,2-2 160 16,1 0-496-16,0-2-16 0,1-4 0 0,2-2-12480 16,-1-2-2496-16</inkml:trace>
  <inkml:trace contextRef="#ctx0" brushRef="#br0" timeOffset="30640.73">11098 16150 42383 0,'-1'6'3776'0,"1"-2"-3024"0,0-4-608 0,0 0-144 0,1-3 0 0,0 3-256 0,2 0 64 16,0-1 16-1,5 1-528-15,1-5-128 0,-1 0 0 0,1 0-16 0,-2 1 432 0,-1 1 96 0,1 0 0 0,-4 3 16 16,0 4 304-16,-1 2 0 0,1 6 0 0,-3 3 0 16,1 1 400-16,-1 8 48 0,2 3 0 0,1 3 0 15,1 3-80-15,2 2-16 0,0-1 0 0,3 2 0 16,-1-1-176-16,3 2-48 0,3 1 0 0,1-2 0 16,0 1-128-16,2-2 128 0,0 1-128 0,1-3 128 15,-2-3-128-15,0-2 0 0,-1 1 0 0,-3-7 0 0,0-3 0 16,-2-3 0-16,-4 2 0 0,-1-3 0 15,-2-1 0-15,-3-2 0 0,-1-3 0 0,-3-2 0 16,-1-1 224-16,0 0-32 0,1-2-16 0,1-1 0 0,-1-1-16 0,-1-1 0 16,1-1 0-16,1 0 0 0,0-1 32 0,2-4 0 15,0 1 0-15,1-4 0 0,2 2 48 0,2-2 16 16,2-4 0-16,3-2 0 0,-1-4 0 0,3 2 0 16,2-3 0-16,-1 0 0 0,1-3-256 0,-4 2 0 15,3-3 0-15,-5-1 0 0,0 2 0 0,0-3 0 16,-2-3 0-16,-2-4 0 0,0-3 0 0,-2 1 0 0,-2-7 144 15,1 2-144-15,0-1 0 0,0-1 0 0,1-6 128 16,1-1-128-16,3-3-128 0,2 0-64 0,0 7-16 16,3-1 0-1,3 2-240-15,2 1-32 0,4 5-16 0,2 2 0 16,0 4-208-16,0 8-64 0,0 0 0 0,-1 7 0 16,-3 4-64-16,-2 3-32 0,-3 3 0 0,-2 4 0 15,-2 2-304-15,-2 2-64 0</inkml:trace>
  <inkml:trace contextRef="#ctx0" brushRef="#br0" timeOffset="31019.26">12213 15648 34095 0,'0'6'1504'0,"-1"-4"320"0,-1 0-1456 0,-1-2-368 0,2-2 0 0,0 0 0 15,1 2-1600-15,-3-6-400 0,0-2-80 0,-2-7-16 0,2-1 1600 0,1-2 320 0</inkml:trace>
  <inkml:trace contextRef="#ctx0" brushRef="#br0" timeOffset="31292.79">12175 15534 15663 0,'0'2'1392'0,"0"-2"-1120"0,0 0-272 0,-1 0 0 16,0 2 3616-16,-1 3 672 0,-1 1 128 0,-2 4 16 0,0 0-1968 15,-1-2-400-15,1 3-80 0,-2-2 0 0,1 0-1584 0,-1 1-400 16,-1-1 0-16,0 0 128 16,-2 2-496-16,-1 4-80 0,0-3-32 0,0 5 0 15,-2 1 224-15,0 1 64 0,0 3 0 0,1 1 0 0,-1 2 320 0,1 0 80 16,1 1 16-16,-1 5 0 16,2-3 224-16,-1 4 64 0,1 3 0 0,-1 0 0 15,2-1-192-15,0 1-48 0,1-1 0 16,0 6 0-16,2 3-112 0,1-2-32 0,1 0 0 0,3 1 0 15,1-1 112-15,3 3 16 0,0 1 0 0,3 4 0 16,2 2-256-16,-1-4 0 0,2 1 0 0,0-1 0 16,2 1 0-16,-1-1 0 0,2-6 0 0,2-2 0 15,0-5 0-15,2 1 0 0,4-6 0 0,1 2 0 16,4-5 0-16,2-2 0 0,0-4 0 0,2-2 0 0,4-4 0 16,-1 1 0-16,-3-3-160 0,1-2 160 15,2-6-896-15,1-1-80 0,-1 0-32 0,-2-1 0 16,-2-2-1552-16,-2 0-320 0</inkml:trace>
  <inkml:trace contextRef="#ctx0" brushRef="#br0" timeOffset="36004.1">13000 15985 40543 0,'-5'2'3600'0,"1"0"-2880"0,2 0-576 0,0-4-144 16,1 2 128-16,-1-2-128 0,-2 2 192 0,-3-2-64 15,-1 0-1280-15,-2-6-272 0,0 2-48 0,1-2-16 32,-3-2 848-32,3 0 160 0,-1 1 32 0,0-1 16 0,1 4 432 0,0-3 0 0,3 3 144 0,-1 0-144 0,-1 1 800 0,0-1 48 15,-1 0 16-15,-1 1 0 0,0 4-96 0,-1-2 0 16,-1 2-16-16,-2 1 0 15,2 0-432-15,-3 1-64 0,-1 2-32 0,-3 0 0 0,0 0-224 0,-4-2 144 16,1 4-144-16,2-1 128 0,2-1-128 0,2 4 0 16,2 1 0-16,2 0 0 0,2 1-304 0,2 3 64 15,1-2 16-15,1 2 0 0,1-2 224 0,-1-2 0 16,2 2 0-16,-1 3 160 0,-1 3-160 0,-2 2-176 0,0 5 48 16,-1 3 0-16,-1 2-192 15,0 4-16-15,-1 5-16 0,-1-1 0 0,1 4 160 0,0-1 16 0,-1 2 16 0,1 0 0 16,1 0 368-16,3-4 80 0,1-1 16 0,5-5 0 15,3-2 128-15,5-2 16 0,3 2 16 0,5-3 0 16,6-5-128-16,4-1-16 0,3-4-16 0,5-1 0 16,0-4-304-16,2-3 0 0,0-1 0 0,1-1 0 15,-2 1-336-15,2 2-80 16,-4-6-16-16,1 6 0 0,-3-3-1840 0,1 1-368 0,0 2-80 16,1 1-12512-16</inkml:trace>
  <inkml:trace contextRef="#ctx0" brushRef="#br0" timeOffset="36622.14">12821 15404 25791 0,'-3'3'2304'0,"3"0"-1856"0,0-3-448 0,0 0 0 16,1 0-352-16,2 0-160 0,-1 0-48 0,3 0 0 16,3 3-1056-16,4-2-224 0,2 1-32 0,2 1-16 0,1 2 3712 0,0 4 736 15,2 0 160-15,-1 6 32 0,2 1 96 0,0 3 32 16,-3 1 0-16,2 1 0 0,2 5-1536 0,0 2-320 0,1-2-48 15,2 1-16-15,0-1-768 0,4 0-192 0,1 1 0 0,2-1 0 16,0 0-256-16,1-1-32 16,0 1-16-16,1-1 0 0,-1 1 304 0,1 2 0 0,4 6 0 15,-5-5 0-15,-6-4-368 0,3 3-16 0,4 7 0 0,2 2 0 32,-2 2-80-32,-4-1-32 0,-5 4 0 0,-6-3 0 0,-5 1 496 0,-5 0 0 0,-5 0 176 15,-6 2-48-15,-2-3 352 0,-4 2 80 0,-3-3 16 0,-3 2 0 16,-1-5-128-16,-3 2-32 0,2-2 0 0,0 1 0 15,0 1-80-15,0-5-16 0,1 0 0 0,1-3 0 16,2-2-32-16,-1-3-16 0,4 0 0 0,-2-2 0 0,-1 3-96 16,-1-3-32-16,-1 1 0 0,0-7 0 0,-1-1-144 15,-3-2 0-15,-3 2 0 0,-3-5 0 16,-1-4-752-16,-3-2-80 0</inkml:trace>
  <inkml:trace contextRef="#ctx0" brushRef="#br0" timeOffset="41338.85">15274 16100 29487 0,'-6'6'2624'0,"0"-1"-2112"0,1-5-512 0,1 0 0 0,1 0 1440 0,-2-2 176 0,-4 4 48 0,-5-2 0 16,-3 2-5008-16,-2 0-1008 0,3 1-192 0,2-2-32 16,2 1 816-16,0 2 176 0,-1 0 16 0,1 1 16 0,-2 2 5504 0,-3 2 1104 15,-4-2 208-15,-2 2 64 0,-3 3 320 0,-3-2 80 0,1-1 16 0,-3-2 0 31,0 3-1664-31,-3-1-336 0,-1-2-64 0,-3-1-16 0,-1 3-784 0,-3-3-176 16,1-2-16-16,0-2-16 0,3 1-432 0,1-2-96 16,1-1-16-16,4-1 0 0,3-2-128 0,2 1-176 0,2 1 48 0,3-2 0 15,2-1 128 1,1 4 176-16,3-2-48 0,-1 2 0 0,1 0-128 0,3 0 0 0,-1 2 0 16,2-2 0-16,-1 4 0 0,0-1 0 15,-2 0 0-15,1 0 0 0,1 2 0 0,0 0 0 0,1 1 0 0,1-2 0 16,2-2 0-16,1-1 0 0,3 2 128 0,1-3-128 15,2 0 224-15,0 0-32 0,2 0-16 0,2-4 0 0,-2 4 16 16,0-5 0 0,1 1 0-16,0 1 0 0,0-3-192 0,0-1 0 0,1 4 0 0,-2-2 0 15,0 1 0-15,0 0 0 16,1-1 0-16,-1 0 0 0,0 3 0 0,1-2 0 0,0 2 0 0,1-2 0 0,0-1 0 0,1 1 192 16,0-2-64-16,2 0 0 0,0 0 64 0,1 0 16 15,2-2 0-15,-1 0 0 0,3 0-80 0,1-3-128 16,3 0 176-16,1 0-176 0,-2 1 192 0,2-3-64 15,1 0 0-15,-1 1-128 0,0-3 160 0,-3 1-160 16,-2 4 128-16,0-2-128 16,-1 2 0-16,-2-2 0 0,-1 2 0 0,-1 1 0 0,-1 0-192 0,0 2 16 0,-1-3 16 0,0 1 0 15,1 3 160-15,-2 0 0 0,0 2 0 0,1 1-128 16,-1 3 0-16,1-3 0 0,-2 3 0 0,0 0 0 31,1 3 0-31,-2-2 0 0,0 1 0 0,-2 1 0 16,0 1 0-16,1-2 0 0,-1 2 0 0,-1-1 0 15,0 4 128-15,1-4 0 0,1 2 0 0,-2-1 0 16,-1 2 0-16,1 4 0 0,-4 2 0 0,1 2 0 16,0 3-128-16,-1-1 0 0,-1 2 0 0,1-1 0 15,-2-1 128-15,1 3 0 0,0-3 0 0,-2 1 0 16,0 4 0-16,0-2 0 0,1-2 0 0,-1 1 0 0,2-1 0 16,0-1 176-16,0 1-48 0,1-1 0 0,-1-2 112 15,1 0 16-15,1-4 0 0,1 3 0 0,2-3-256 0,2-2 0 16,2-2 128-16,3 2-128 0,1-2 0 0,5-4 176 15,2 5-176-15,6-7 160 0,3 1-160 0,5-1 0 16,3-1 0-16,1-2-176 16,-2 3-208-16,9-2-64 0,9 2 0 0,5 2-12016 15,0-2-2400-15</inkml:trace>
  <inkml:trace contextRef="#ctx0" brushRef="#br0" timeOffset="42958.77">16292 15838 27647 0,'-2'-1'2448'0,"0"-3"-1952"0,-1 4-496 0,2-2 0 0,0 2 1920 16,-2-3 304-16,0 0 48 0,-3-4 16 0,-3-3-1376 0,-1 1-272 16,0 0-48-1,-1-1-16-15,-1 4-288 0,-2 2-64 0,0-1-16 0,-2 5 0 0,0 3 48 0,-1-1 16 16,1 4 0-16,-1 4 0 0,0 3-272 0,1-1-176 15,4-1 32-15,-3 4 0 0,0 3-48 0,1 5 0 16,0-3 0-16,0 5 0 0,-1 9 192 0,-1-2-160 16,0 5 160-16,1-2-160 15,3 1-400-15,1 1-80 0,4 1 0 0,2 0-16 0,3 3 432 0,2-4 96 16,4-3 128-16,2-1-208 0,5 2 416 0,4-6 96 0,3 2 16 16,1-6 0-1,2-1-896-15,4-3-160 0,2-3-32 0,3-4-16 16,0-2-512-16,1-2-112 0,-1-4 0 0,3-2-16 0,-2 1 1152 0,-2-5 272 0,1 0 0 0,-3-5 0 15,-1 1-256-15,-4-2-16 0,1-1-16 0,-2-2 0 16,-2-1 416-16,1-5 96 0,-3-1 16 0,-3 0 0 16,-2 1 528-16,1-2 96 0,-1-5 32 0,-1-7 0 15,-1-4 256-15,-2 1 48 0,-3-1 16 16,-4-4 0-16,0-1-448 0,-3 0-96 16,-1-1-16-16,-4-1 0 0,-2-4-256 0,0 8-48 0,2 8-16 0,-5-3 0 0,-6-10 16 15,-6-1 0-15,-2 4 0 0,-4 1 0 0,-1 5-352 16,-1 1 0-16,-2 8-160 0,1 5 160 15,1 5-704-15,0 7-48 0,0 5 0 16,1 5 0-16,2 6-2144 0,5 2-432 0,1 0-96 0,3 4-16 16</inkml:trace>
  <inkml:trace contextRef="#ctx0" brushRef="#br0" timeOffset="45193.32">17837 15831 43311 0,'3'6'3840'0,"-2"-4"-3072"0,-1 0-608 0,0-2-160 16,0 0-320-16,1 2-80 0,-1 2-32 0,4 0 0 0,1 2 432 0,0 0 128 15,1 3 0-15,-1 0 0 0,-1 1-128 0,-1 3 0 16,0 2 0-16,-2 2 0 0,-1 4 0 0,0 2 0 0,-1 1 0 16,1 4 128-16,0 8-128 0,2 2 0 15,2 6 0-15,0 0 0 0,2 3 0 0,1-1-208 16,1 4 48-16,0-4 16 0,1 5 144 0,0-6 0 15,-2 2 0-15,1-9 0 0,-4-2-288 0,1-3-80 0,-2-3-16 0,-2-3-17840 16</inkml:trace>
  <inkml:trace contextRef="#ctx0" brushRef="#br0" timeOffset="45472.83">17585 16353 44223 0,'7'24'1968'0,"-4"-11"400"0,-2-2-1904 0,-1-5-464 15,0-1 0-15,0-5 0 0,1 0 256 0,2-3-32 16,3 1-16-16,6-4 0 16,9-5-1040-16,8-4-224 0,4-5-32 0,3 2-16 0,2-5 672 0,-2 5 144 15,0-1 32-15,-4 3 0 0,0 2 416 0,-2 3 96 16,-3 4 0-16,-1-2 16 0,-3 6-272 0,-2 0 0 15,0 3-128-15,-3 3 128 16,-1 0-560-16,-2 3-16 0,0 1 0 0,-1 1 0 16,-2 0-1584-16,2 0-320 0,-2 2-64 0,0-1-12096 0</inkml:trace>
  <inkml:trace contextRef="#ctx0" brushRef="#br0" timeOffset="45967.63">18875 15562 41471 0,'-4'7'3680'0,"2"-5"-2944"0,0-1-592 0,1-1-144 16,1 3-320-16,0-3-112 0,0 2-16 0,0 4 0 16,1 2-1984-16,1 2-384 0,1 1-96 0,0 0-16 0,0 1 3504 0,0 3 704 15,1 1 144-15,-2 0 32 0,2 3-432 0,-2-1-96 16,1 2-16-16,-1 2 0 0,1 3-912 0,-3 0-192 15,1 2-48-15,-4 3 0 16,1 2-1072-16,-3 0-224 0,-1-1-32 0,-3-3-16 16,1 5-608-16,-4-5-128 0,1-3-32 0,1-2-9200 15</inkml:trace>
  <inkml:trace contextRef="#ctx0" brushRef="#br0" timeOffset="46350.68">18621 16371 47919 0,'0'32'2112'0,"-2"-13"448"0,-3-6-2048 0,2-4-512 16,2-6 0-16,1-3 0 16,1 0-512-16,2 0-192 0,3-3-64 0,6 1 0 15,8-5-640-15,5 0-144 0,2-5-32 0,0-1 0 0,-1 3 1200 0,0-2 256 0,-2 0 128 0,-2 2-160 16,0 0 416-16,-1 0 64 0,-1 1 32 0,0 1 0 15,0 1-144-15,-1 3-16 16,-1 1-16-16,-1-1 0 0,-2-1-352 0,0 4-64 0,-2-1-16 0,-2 2-17728 16</inkml:trace>
  <inkml:trace contextRef="#ctx0" brushRef="#br0" timeOffset="47050.69">18698 16745 40543 0,'4'12'3600'0,"-3"-3"-2880"0,-2-6-576 0,-1-5-144 15,0-1 832-15,1 2 128 0,1-1 16 0,2 0 16 32,2-4-1728-32,3-2-352 0,6-8-64 0,-1-3 0 0,3-1-608 15,0-2-112-15,0 0-32 0,-1-1 0 0,0 5 2672 0,1 2 512 0,-2-3 128 0,2 4 0 16,-1 2-512-16,1 0-128 15,0 4 0-15,-3 2-16 0,-1 1-384 0,1 2-80 16,1 0-16-16,-1 2 0 0,-1 4-112 0,0 2-32 0,-1 0 0 0,0 6 0 0,-1-1 0 0,1 1 0 16,1 2 0-16,-1 0 0 15,1 2-128-15,1-2 0 0,-1 2 0 0,0-2 128 16,-1-1-128-16,0 1 0 0,0-1 0 0,-2 0-176 16,-2 1-48-16,0 1-16 0,-4-1 0 0,-2 4 0 0,-1 5-96 0,-4-1-32 15,-1 0 0-15,-5 1 0 16,-3 3-32-16,-3-1-16 0,-2-1 0 0,-4 0 0 15,-1 4-224-15,-2 0-64 0,-1 1 0 0,-2 2 0 0,0-1 336 0,1 1 64 16,3-3 16-16,-1-1 0 0,3 4 288 0,-2-6 0 0,3 0-128 16,-2-4 128-1,4-2 0-15,0-3 176 0,3-1-32 0,1-6 0 0,2-3 112 0,1-4 32 0,2-4 0 16,-2-3 0 0,2-2 416-16,-1-3 96 0,1-4 16 0,0 0 0 15,2 0-560-15,2 3-96 0,2 1-32 0,2-1 0 16,3 1-512-1,3 2-96-15,2 0-32 0,2 2 0 0,3 4-16 0,2-2-16 0,3 6 0 16,1 0 0-16,4 0 1184 0,1 2 256 0,2 2 32 0,1 0 16 0,2 2-560 0,2 2-96 16,1 0-32-16,0 4 0 0,1 3-256 0,-1-1 0 15,-2 1 128-15,-1 1-128 0,-4-3 0 0,-2 3 0 0,-2-1 128 0,-2-1-128 32,-2-2 0-32,0-1-176 0,-3 0 32 0,0-2 0 15,-1 0-448-15,0-2-96 0,0-1-16 16,-1-3 0-16,0 0-704 0,0-3-128 0,-2 0-48 0,2-3-13712 15</inkml:trace>
  <inkml:trace contextRef="#ctx0" brushRef="#br0" timeOffset="47568.83">20125 15120 39615 0,'5'6'1760'0,"-4"-2"352"0,0-2-1680 16,-1 1-432-16,-1-3 0 0,0-3 0 0,0 3 176 0,-2-2-48 0,-1 0-128 0,-1 0 192 16,-1-2-1472-16,0-1-320 0,0 4-48 0,-2 1-16 0,1 1 1296 0,-2 4 368 15,1 1-144-15,-2 4 144 0,-1 0 1232 0,0 3 320 16,-1 5 64-16,0-1 16 0,0 7-1024 0,-1-1-208 16,0 6-32-16,-3 4-16 0,0 3-192 0,-2 5-32 15,0 0-128-15,-4 6 192 0,-2 7-192 0,-1-1 0 16,1 8 0-16,-1-1 0 0,0 6 0 0,3 1 176 15,3 2-176-15,3-2 160 0,3 0-32 0,0-1-128 16,5 0 192-16,-1-3-64 0,2-2-128 0,-1-2 0 16,1-5 0-16,-2-1 0 0,0-2 192 0,1-6-32 0,-1-2-16 0,2 3 0 15,2 3 32-15,0-2 0 0,2 4 0 16,2-3 0-16,3-1-176 0,5 0 0 0,0 1 0 0,4-1 128 16,3 2-128-16,1-2-256 0,3-3 64 0,7 3 16 15,7 4-32-15,8-3-16 0,4-4 0 0,3-4 0 16,3-5 224-16,0-3 0 0,0-6 0 0,-6-4 0 31,0-3-832-31,3-5-64 0</inkml:trace>
  <inkml:trace contextRef="#ctx0" brushRef="#br0" timeOffset="48775.11">21300 16481 43311 0,'-2'8'3840'16,"2"-6"-3072"-16,0-1-608 0,0-2-160 0,2 1-288 0,-1 0-96 0,1 0 0 0,3 0-16 31,4-2-240-31,5-2-32 0,4-2-16 0,6 0 0 0,4-1 688 0,2 1 0 16,2-1 0-16,2 1 0 0,2-1 336 0,1 2 160 0,0 2 16 0,2-1 16 15,0 2-288-15,3 0-64 0,0 0-16 0,2 2 0 0,-1 0-160 16,2 0-272-16,0 0 64 0,0 0 16 16,-1 2-448-16,-3 2-64 0,1 0-32 0,-3-2-11040 15,0 2-2224 1</inkml:trace>
  <inkml:trace contextRef="#ctx0" brushRef="#br0" timeOffset="50466.65">23075 16147 40543 0,'-2'-3'3600'0,"-1"-7"-2880"0,2 1-576 0,1 2-144 16,1 0-608-16,1-5-160 0,-1-4-16 0,3-11-16 16,0-5-4688-16,4-3-928 0,2 4-192 0,-2 11-48 15,1 4 4416-15,-1 8 896 0,-4 6 160 0,-2 2 32 0,-2 7 6208 0,-6 4 1248 16,-2 6 240-16,-3 5 48 0,-5 2-3328 0,-4 7-688 0,-2 0-128 15,-4 3-16-15,-1 5-1488 0,-1-5-304 0,1 4-48 16,1-3-16-16,2 3-576 0,1 1-128 16,5 4-32-16,3-2 0 0,5 1-64 0,5-1-16 0,5 0 0 0,4-3 0 15,2-1 240-15,4-4-144 0,2-2 144 0,2-2-128 16,2-1 128-16,0-2-208 0,1-2 80 0,2 2 128 31,-2 2-480-31,2-6 32 0,2-3 0 0,0-7 0 16,1 2-800-16,0-4-160 0,3-2-16 0,0-1-16 0,1-4 64 15,1 0 16-15,4-3 0 0,2-3 0 0,2 0 912 0,2-7 176 0,2-1 32 0,1-3 16 0,-4-5 1040 16,0-3 208-16,1-3 32 0,-5-1 16 0,-2-2-432 16,-3-3-64-16,-1-1-32 0,-4-5 0 0,-2 1-544 15,-5-5-304-15,-5 3 48 0,-7-5 0 0,-4 0 640 0,-9 0 144 16,-6-1 32-16,-5-1 0 0,-6-2 128 16,-4 3 16-16,-1 2 16 0,-3 1 0 0,-1 2-464 0,1 5-112 15,2 5-16-15,1 5 0 0,3 1 128 0,0 5 0 16,3 2 16-16,0 1 0 0,1 1-16 0,2-1-16 15,-2 4 0-15,2-1 0 0,0 2-240 0,0 1 0 16,1 3 0-16,-2 4-12224 16,3 2-2496-16</inkml:trace>
  <inkml:trace contextRef="#ctx0" brushRef="#br0" timeOffset="51054">23490 15313 41471 0,'-14'8'1840'16,"3"-4"368"-16,-2-4-1760 0,5 0-448 0,2 0 0 0,2 0 0 0,-2-3-256 0,-3 2-128 0,-6 1-16 0,-1-2-16 15,0 2-2032-15,2-3-416 0,5 6-80 0,4-1 0 0,3-1 3328 0,4 4 656 0,1-1 144 0,2 2 32 32,3-2 640-32,2 2 144 0,3 3 32 0,3-3 0 0,4 1-1264 0,2 0-240 0,3-1-48 0,1 1-16 15,1 2-144-15,3 1-16 0,1 1-16 0,-2 3 0 16,2 0-288-16,0 2 0 0,-1 1 0 16,0 2 0-16,-1 6-192 0,2 4-32 15,-1 1-16-15,0 4 0 0,2 3-16 0,0 4 0 0,1 0 0 0,3 3 0 16,0 1 256-16,-4-5 0 0,-2-4 0 0,1 8 0 15,5 6 0-15,1 7 256 0,-3 0-16 0,-3 0-16 0,-5-3-16 16,-5 2 0 0,-3-2 0-16,-7 3 0 0,-4-2-400 0,-4 2-64 0,-6 2-32 0,-2-2 0 31,-6 0-96-31,-5 0-32 0,-5 3 0 0,-1-3 0 0,-1-8 416 0,-3 2 0 0,-1-3 192 0,-1 1-64 0,-1-2 368 0,1-4 80 16,2-5 0-16,1-9 16 0,0-7-48 0,2-10-16 15,-1-6 0-15,2-9 0 16,1-12-928-16,-2-16-192 0</inkml:trace>
  <inkml:trace contextRef="#ctx0" brushRef="#br0" timeOffset="85591.98">29733 10725 39615 0,'11'-9'3520'0,"0"5"-2816"0,-2 1-560 0,-3 4-144 0,0 1 0 16,2 0 128-16,6-1-128 0,9 3 128 0,5-1-128 0,1 6-192 15,-3 2 32-15,-9 4 16 16,-7 1-576-16,-10 0-112 0,-10 0-32 0,-10 2 0 16,-10-1-496-16,-9-1-112 0,-9-1 0 0,-8-5-16 0,-6 0 992 0,-8-2 208 0,-5 2 32 15,-4-1 16-15,-2-2 1376 0,2-1 272 0,4-3 48 0,5-3 16 16,1 0 64-16,4-4 32 0,8 2 0 0,4-2 0 16,5-2-912-16,7 0-176 0,5-3-32 0,7 1-16 15,5 0-304-15,7-2-128 0,3-2 0 0,6 2 128 16,3 0-128-16,6 1-272 0,3 0 64 15,6 5 16-15,4-3-624 16,9 5-112-16,5 2-32 0,7 0 0 0,3 0-96 16,5 4-32-16,8 1 0 0,5-1 0 0,2 5 736 0,2 0 144 0,-2 1 16 0,2 0 16 0,-2-1 176 15,-5 0 128-15,-5-3-128 0,-8 0 176 0,-7 1 64 0,-9-4 16 16,-7 0 0-16,-8-2 0 0,-6-1 368 16,-6 0 80-16,-6 3 0 0,-8-3 16 0,-8 0 16 0,-10 1 0 15,-9 1 0-15,-9-2 0 0,1-3-384 0,-6 0-80 16,-12-1-16-16,-6-2 0 0,-5 0-128 0,0 0-128 15,-1-2 144-15,3 2-144 0,4 0 144 0,3-3-144 16,5 6 128-16,8-1-128 0,7-1 0 0,10 4 0 16,8-2 0-16,11 0 0 0,9-2 0 0,11 1 0 15,6 0 0-15,10-2 0 0,6 0 0 0,14-3 0 0,12 3 0 16,15 1 0-16,8 3-176 0,13 2-64 0,13 3-16 0,8 1 0 16,3 1-32-16,-1 2-16 0,-5 2 0 0,-5 1 0 15,-7 0 304-15,-12-2 0 0,-14 0 0 16,-17-3 0-16,-18-1 0 0,-15-4 0 15,-12 0 0-15,-17 0 0 0,-10-3 0 0,-20 2 0 0,-17-5 0 0,-15-1 0 16,-7 1 336-16,-8 0-16 0,-8 2-16 0,-9-1 0 16,-6 4-176-16,3 1-128 0,7 1 144 0,5 6-18496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02:39.82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20117 5543 11055 0,'-3'0'976'0,"0"0"-784"0,2 0-192 0,1 0 0 15,0 0 384-15,0 0 48 0,0 0 0 0,-1-2 0 0,0 2-128 16,-1 0-32-16,4 0 0 0,-2 0 0 0,0 0-272 0,0 0 0 15,0 0 0-15,22-14 0 0,-15 12 192 0,1-2-192 16,-1 2 192-16,0-2-192 16,1 2 1072-16,-3-1 96 0,0 2 32 0,-1 1 0 0,-2 0 592 15,-1 0 128-15,0 4 32 0,-2-2 0 0,0 2-240 0,-1-2-48 16,-1 4-16-16,1-1 0 0,-2 2-512 0,1 1-112 16,2-2 0-16,-1 2-16 0,2 0-352 0,1 1-64 15,1 2-16-15,2 0 0 0,1 2-176 0,1 0-32 16,2 2-16-16,0 1 0 0,2 4 16 0,1 2 0 15,0 3 0-15,2 3 0 0,-1 1-96 0,1-1-16 0,-1 3 0 16,-1 3 0-16,-1-1-112 0,-3 3-16 0,1 2-128 0,-3 2 192 16,-2 1-48-16,1 1-16 0,1 5 0 0,-1-3 0 15,1 3-128-15,0-5 192 0,1-3-192 0,1-2 192 16,2-5 0-16,2-1 0 0,-1-3 0 0,0-3 0 16,2 1 32-16,1-1 16 0,-1 1 0 15,2 0 0-15,0 1-96 0,1-1-16 0,0 2 0 0,-3-3 0 16,1 5-128-16,-2-3 0 0,-1 1 0 0,-2-2 0 15,-3 0 0-15,-1 1 0 0,-3 3 0 0,-1 3 0 0,-2 0 0 16,-2-1 0-16,0-1 0 0,0-5 0 0,0-2 0 0,-1-4 0 16,2-5 0-16,0-3 0 0,0-4 176 0,1-2-48 15,1-1-128-15,-1-5 192 0,2 0 0 0,-1-3-16 16,2-3 0-16,-1-2 0 0,3-2 224 0,-1-3 48 16,1 0 16-16,2-3 0 0,1-3-464 0,1-3 0 15,2-4 0-15,1 1 0 0,0 0 224 0,0-1-48 16,1-1-16-16,0-2 0 0,1-5-160 0,-1-2 0 15,3-2 0-15,-3-3 0 0,1 0 0 0,0 3 0 16,-1-3 0-16,1-3 0 0,0-1 0 0,2-4 0 16,-3 2 0-16,0-2 0 0,-1-1 0 0,-1-1 0 0,-2 0 0 15,-2 4 0-15,-1 7 0 0,-2-2 0 0,1-5 0 0,-1-2 0 16,1 6 0-16,-3-1 0 0,1 5 0 0,-1 0 0 16,0 0 0-16,-1 5 0 0,1 4 0 0,-1 3 0 15,1 3 0-15,0 2 0 0,0 0-144 0,1 3 144 16,-1 3-352-16,2 1-16 0,0 2 0 0,1 0 0 31,1 3-208-31,1 4-32 0,0 0-16 0,0 4 0 0,0 2-656 0,-2 2-128 0,4 4-16 16,-2 4-16-16</inkml:trace>
  <inkml:trace contextRef="#ctx0" brushRef="#br0" timeOffset="6077.21">20969 6549 18431 0,'-1'-3'1632'0,"0"1"-1312"16,1 2-320-16,0 0 0 0,0 0 384 0,0 0 0 15,0 0 0-15,-1-1 0 0,-1 1 112 0,1-3 16 16,1 2 16-16,0 1 0 0,0 0-336 0,0 0-192 16,0 0 192-16,0 0-192 0,19-15 208 0,-13 11-64 15,0 2-16-15,0-2 0 0,1 2 896 0,-1 2 192 0,-1 2 16 16,0 2 16-16,-2 2 144 0,0 0 16 0,-1 4 16 0,-1 5 0 15,-1 2-512-15,0 6-96 0,0 4-32 0,0 2 0 32,-1 2-528-32,-1 2-96 0,1 1-32 0,-2 0 0 0,-1-6 176 0,1 2 16 0,-1 1 16 0,-1-5 0 15,1-2-176-15,-1 1-32 0,2-3-128 0,-1 1 192 16,0-5-192-16,1-1 144 0,-1 1-144 0,0-2 128 16,2 0-128-16,-2-4 0 0,0-1 0 0,-1-2 0 0,2-3 0 15,-1 0 0 1,0-3-192-16,-1 1 192 15,-1-3-1296-15,1 1-144 0,1-2-32 0,-1 3-8576 0,0-3-1728 0</inkml:trace>
  <inkml:trace contextRef="#ctx0" brushRef="#br0" timeOffset="6740.42">21347 6745 17503 0,'-4'3'768'0,"0"-3"176"0,2 1-752 0,-1 2-192 0,2-3 0 0,1 0 0 15,-1 2 0-15,0-2 0 0,-3 4 0 0,-1-2 0 0,0 2 0 0,-1 0 0 16,0-1 0-16,-1 0 0 0,0 3 0 0,0-3 0 16,-1 0 0-16,1 3 0 0,-2-2 288 0,-1 2 80 15,0 1 16-15,0-1 0 0,0 0 496 0,-1 1 96 16,0-1 32-16,0 3 0 0,0-3-272 0,-3 1-48 15,4-1-16-15,-2 0 0 0,2-2 96 0,0-2 0 16,2 2 16-16,-1-3 0 0,3 1-16 0,1-2 0 16,0 0 0-16,2 0 0 0,0 3-384 0,0-3-64 15,1 0-32-15,-1 0 0 0,0 0-32 0,-1 1-16 16,-1 4 0-16,0-4 0 0,0 4-240 0,0-3 0 16,0 3 0-16,1-4 0 0,2 1 0 0,-1-1 0 0,1 2 0 15,1-3 0-15,1 0 0 0,0 0 0 0,0 0 0 16,1 0 0-16,0 0 160 0,2 0-16 0,-1 2 0 0,2-2 0 15,-4 0 320-15,0 0 64 0,0 0 16 0,27 7 0 16,-16-6-32-16,4 1-16 16,2 2 0-16,2 0 0 0,0 1-128 0,2 1-32 0,0-2 0 15,-2 2 0-15,1 0-336 0,-1 0 0 0,-2 4 0 0,-1-1 0 16,-1-2 0-16,-3 3 0 0,2 2 0 0,-4 1 0 16,0-1 0-16,-2 0 128 0,1 2-128 0,0 1 0 0,-2 1 0 15,2-2 0-15,-2 0 0 0,1-1 0 16,-1-3 0-16,0-2 0 0,0 0 0 0,-1-2-128 0,-1-2 128 15,0 1 0-15,-3-4 0 0,2-1 0 32,-3 0-384-32,-1-1-32 0,-1 1-16 0,-2-3-15904 0</inkml:trace>
  <inkml:trace contextRef="#ctx0" brushRef="#br0" timeOffset="7391.6">21185 5484 14735 0,'-3'0'1312'0,"2"0"-1056"0,1 0-256 0,0 0 0 0,0 0 832 0,0 0 96 16,0 0 32-16,-1 3 0 0,-1-3 800 0,2 1 160 15,-1 1 48-15,1-2 0 0,0 0-688 0,0 0-128 32,0 0-16-32,1 20-16 0,-1-11-288 0,0-3-48 0,3 4-16 0,-3 0 0 0,0 1-448 0,0 2-80 15,-1 0-32-15,1-1 0 16,0 4-208-16,0-2 0 0,0 3 0 0,1-3 0 0,-1 1 0 0,1 1 0 15,2-3 0-15,-2 2 0 16,1 1 0-16,1-2 0 0,-1 1 0 0,1-3 0 16,-2-1-256-16,0 10-224 15,-1-12 240 1,-1 1-1744-16,1-4-336 0,-1 0-80 0,-1-2-9344 0</inkml:trace>
  <inkml:trace contextRef="#ctx0" brushRef="#br0" timeOffset="7725.98">21492 5417 34095 0,'-4'0'3024'0,"0"3"-2416"16,3-2-480-16,1 2-128 0,1-2 272 0,-1 1 48 15,-1 2 0-15,-1 5 0 0,0-1-320 0,-1 6 0 16,1 4-208-16,-1 1 80 0,2 3-80 0,-1 0-16 16,-1 2 0-16,1 1 0 15,-1-1-240-15,0-1-48 0,0 1-16 0,-1 0 0 0,1-2 336 16,-1-1 192-16,-1 1-192 0,1-3 192 15,-1 1-448-15,2-2 32 0,-2-2 0 0,1-3 0 16,2-1-480-16,-2-2-112 0,1-3-16 0,1 0-7328 16,-1-2-1472-16</inkml:trace>
  <inkml:trace contextRef="#ctx0" brushRef="#br0" timeOffset="8347.66">20969 5646 18431 0,'-5'3'816'0,"1"-3"160"0,0 0-784 0,3 0-192 0,-1 0 0 0,2 0 0 16,0 0 0-16,0 0 176 16,-1 0-176-16,0-3 160 0,1 2 32 0,0 1 16 0,0 0 0 0,0 0 0 15,0 0 208-15,11-19 32 0,-5 13 16 0,-1-1 0 16,1 1 448-16,2-3 96 0,-2 3 16 0,1-4 0 16,1 1 496-16,-1 2 96 0,1-3 32 0,0 1 0 15,2-1-400-15,0-2-80 0,2 2-16 0,0-2 0 16,0-1-320-16,-1 1-64 0,1-2 0 0,1 0-16 15,-1 0-368-15,-1 2-64 0,0-3 0 0,2 1-16 16,-2 2-304-16,0-1 0 0,-2 0 0 0,-1 0 0 0,1 4 0 16,-2-3 0-16,2 5 0 0,0-4 0 0,1 3 0 0,-2-1 0 15,1 0 0-15,0-1 0 0,-1 4 0 0,0 0 0 16,0-2 0-16,-2 6 0 0,1-2 0 0,-1 4 0 16,-1-2 0-16,0 2 0 0,0 0 0 0,-3 0 128 15,2 0-128-15,0 2 160 16,-1 2 80-16,0-2 16 0,0 2 0 0,0 2 0 0,-1 4-256 0,2 0 0 0,0 2 0 15,1 1 0-15,0-1 192 0,0 2-16 0,2 0 0 16,-1 2 0-16,3-2-48 0,-2 1 0 0,3-3 0 0,-1 1 0 16,1 0-128-16,0-3 128 0,0 1-128 0,-1-1 128 15,1 0-128-15,0-4 0 0,-1 0 144 0,0 1-144 16,-3-4 0-16,0 0 128 0,-1-3-128 16,1 1 0-16,-1-1 208 0,-1-1-16 0,2 1-16 0,0-3 0 15,0 0-176-15,2 0 0 0,-1-1 0 0,2 1 0 16,1-2 0-16,0 1 0 0,2 0 0 0,2-1 0 31,0 4-640-31,4-4-48 0,1 4-16 0,4-4-11312 16,3 1-2256-16</inkml:trace>
  <inkml:trace contextRef="#ctx0" brushRef="#br0" timeOffset="11263.73">28516 5797 3679 0,'-1'-2'320'0,"0"0"-320"0,-1 0 0 0,1 2 0 0,1-3 1168 0,0 2 176 0,0-1 16 0,-1-2 16 15,0-2-96-15,1-4-32 0,0 4 0 0,0-3 0 16,0 3-128-16,1 2-32 16,0-2 0-16,0 0 0 0,1 2 448 0,0-2 64 15,-1 2 32-15,2-1 0 0,-1 1 240 0,1 1 48 0,-1-3 16 0,2 2 0 16,0-1-320-16,-1-1-64 0,1 2-16 0,0 0 0 16,1-2-512-16,-2 2-128 0,1 2 0 0,0-2-16 15,-2 2-368-15,1 2-80 0,-1-3-16 0,1 3 0 16,-1 0-112-16,1 3-32 0,-1-3 0 0,1 2 0 0,0 2-80 15,2 2 0-15,-1 0-16 0,2 1 0 0,0 2-16 0,1 1 0 16,0 5 0-16,0 1 0 0,1 3-160 0,-1 1 128 16,2 8-128-16,-2 0 128 0,3 1 0 0,0 6 0 15,0-1 0-15,-1 2 0 16,-2-3-128-16,0 6 0 0,2 5 0 0,0 7 0 0,1-3 0 0,2 2 0 16,-1-6 0-16,-1-3 0 0,1-3 0 0,0-3 0 15,-1-3 0-15,0 1 0 0,-1-3 0 0,-1 1 0 16,1-3 0-16,-1 1 0 0,-1 2 192 0,0 1 16 0,0-2 0 0,-1 1 0 15,-1 3-64-15,0-5-16 0,-2-1 0 16,1-2 0-16,-2-1-128 0,2-3 0 16,-1-3 0-16,-2-1-176 0,0-1 176 0,0-2 0 0,1 1 0 0,-2-6 0 15,0 0 0-15,0-1 0 16,-2-3 0-16,2 0 0 0,0-2 192 0,0-2 32 16,0-4 0-16,2 1 0 0,-1-6 160 0,0-1 48 0,2-2 0 0,0 0 0 15,0-5-96-15,0-1-16 0,1 0 0 0,0-3 0 16,0 0-160-16,-1-4-32 0,1-4-128 0,0 1 192 15,1-5-192-15,0-1 0 16,0-6 128-16,1 3-128 0,-1 1 0 0,2-5 0 0,2-2 128 0,-1 1-128 16,1 1 0-16,0-1 0 0,-1-1-144 0,1-4 144 15,0-3 0-15,-1 1 0 0,0 2 0 0,0 2 0 0,1 1 0 16,-1 1 0-16,-1 1-128 0,0 1 128 0,0 1 0 0,-1 3 0 16,0 4 0-16,-1-1 0 0,0 4 0 0,0-3 0 15,0-1 0-15,0 0 0 0,0 1 0 16,0 0 0-16,-1 2-128 0,3 1 128 0,-1 2 0 0,-1 0-192 15,1 1 192-15,-2 3-192 16,1 1-256-16,-4 4-32 0,1 2-16 0,1 5 0 31,-2 0-208-31,-1 4-32 0,0 3-16 0,-1 3 0 16,0 3-464-16,-1 0-80 0,1 1-32 0,-3 6-16400 0</inkml:trace>
  <inkml:trace contextRef="#ctx0" brushRef="#br0" timeOffset="11945.85">29395 6600 15663 0,'-3'-7'1392'0,"0"1"-1120"0,1 2-272 0,0 2 0 0,1 0 1632 0,1 2 272 16,0 0 48-16,-1 0 16 0,0-2-80 0,-2 2-16 16,1-2 0-16,-1 2 0 0,1 0-176 0,1 0-32 15,-2 0-16-15,2 0 0 0,0 2-544 0,1-2-96 16,0 4-32-16,0-2 0 0,1 2-336 0,0 0-64 15,0 2 0-15,1 3-16 0,0 3-192 0,-1 2-48 0,2 4 0 16,-2 5 0-16,-1-1-48 0,0 6-16 0,0 3 0 16,0-1 0-16,0 3-256 0,-1-4 0 0,0-1 0 0,-1 4 0 15,-1 3 0-15,0-1 0 0,-1-1 0 0,2-2 0 16,-1 1 0-16,2-4 0 0,0-2 0 0,0-1 0 16,1-5 0-16,0-2-144 0,0-3 144 0,1-4-128 15,0 0-272 1,-1-5-48-16,1-2-16 0,-1-1-11904 0,0 0-2384 0</inkml:trace>
  <inkml:trace contextRef="#ctx0" brushRef="#br0" timeOffset="12501.17">29591 6676 19343 0,'1'-1'848'0,"-1"-1"192"0,0-1-832 0,0 3-208 16,0 0 0-16,0 0 0 0,1 0 544 0,-1 0 64 0,0 0 16 0,0 3 0 15,0-3 304-15,0 0 64 0,0 0 16 0,0 0 0 16,0 0-240-16,0 0-64 0,-5 22 0 0,4-19 0 15,-2 4 704-15,1-1 144 0,-2 0 32 0,1-2 0 16,-1 2-336-16,-1 3-64 16,-1-3-16-16,-2 1 0 0,0 4-512 0,-3 0-96 0,-2 1-32 0,-2 1 0 0,1 2-320 0,-4-1-64 15,0-2-16-15,-1 0 0 0,1 1 0 16,-2 0 0-16,0 2 0 0,1-1 0 0,1 1-128 16,-1-6 0-1,3 1 0-15,0-1 128 0,3-2-128 0,0 0 0 0,3-1 0 0,4-4 0 16,0 2 0-16,2-2 0 0,2 2 0 0,1-4 0 0,1 0 0 0,0 3 0 15,1-3 0-15,0 1 0 0,0 1 0 0,2 0 128 16,-1 0-128-16,1 1 192 0,0 0-192 0,1 0 128 16,1 0-128-1,0 0 128-15,2 1 64 0,3-1 0 0,3 2 0 0,0 0 0 0,2 0-16 16,2-1 0-16,2 2 0 16,0-3 0-16,-2 0-176 0,1 1 0 0,1 0 144 15,1 1-144-15,-1-2 0 0,0 4 0 0,-3-4 0 0,-1 3 0 0,0 1 0 0,-2 1 0 0,1 2 0 16,0 2 0-16,-2 5-272 0,0-1-32 0,-2-3 0 0,-1 2 0 47,0-3-352-47,-2-2-80 0,-1 0-16 0,0-1 0 0,-1-3-816 15,-1-2-160-15,1-4-48 0,0 0-8624 0,0-4-1728 0</inkml:trace>
  <inkml:trace contextRef="#ctx0" brushRef="#br0" timeOffset="12868.53">29855 6742 16575 0,'-1'-3'1472'0,"0"1"-1168"0,0 1-304 0,-1 1 0 15,4 0 3392-15,-1 0 640 0,-1 3 112 0,1 0 16 16,2 0-2240-16,-1 1-464 0,2 5-96 0,-1 3-16 16,1 1-272-16,0 3-64 0,0 2-16 0,-1 2 0 15,2 0-640-15,-2 1-128 0,-1-5-32 0,1 4 0 0,-1 4-192 16,1 1 0-16,-2-1 0 0,-2 0 0 0,1 1 0 0,-2-5-208 15,0 1 64-15,-2-5 16 16,0 0-496-16,1-1-80 0,-2-4-32 0,-1 0 0 16,-1-3-1568-16,1-2-304 0</inkml:trace>
  <inkml:trace contextRef="#ctx0" brushRef="#br0" timeOffset="13057.06">29725 6979 35935 0,'3'-4'1600'0,"-1"2"320"0,1-2-1536 0,1 4-384 0,1-2 0 0,-1 2 0 15,4-3 384-15,2 2 16 0,5-4 0 0,4 0 0 16,5-1 368-16,1 0 64 0,-1-3 0 0,0 3 16 16,-3-1-656-16,-3 0-192 0,1 1 0 0,-3-2 0 15,-1 1-384 1,-3 0-160-16,-1 1-32 0,-2 0-16832 0</inkml:trace>
  <inkml:trace contextRef="#ctx0" brushRef="#br0" timeOffset="13487.03">30112 6053 28559 0,'-1'-10'1264'0,"0"4"272"0,2 0-1232 0,2 2-304 0,-1 2 0 0,1-2 0 31,-1 1-880-31,2 0-224 0,2-6-48 0,3-1-16 0,1 0 2384 0,-1-2 464 0,-1 6 112 0,-1-1 0 16,-2 4-128-16,0 4-48 0,-1 4 0 0,-2 2 0 15,2 6-448-15,0 3-80 16,0 5-32-16,-1 2 0 0,2 5-592 0,0 1-112 16,0 6-32-16,-1 3 0 0,1 5-80 0,0 1-32 0,1 4 0 0,0-1 0 15,1 1 0-15,1 3 0 0,2 2 0 0,0 4 0 16,1-3-208-16,0 2 0 16,0-2 128-16,-2 1-128 0,-1-2 0 0,-1 0 0 15,-3-2 0-15,0-7 0 0,0-3-208 0,0-6-48 16,-1-3 0-16,1-1 0 15,0-5-128-15,-1-4-48 0,1-2 0 0,0-3 0 16,0-3-1088-16,-1-8-208 0,0 0-64 0,-2-6-14512 0</inkml:trace>
  <inkml:trace contextRef="#ctx0" brushRef="#br0" timeOffset="14279.05">29518 5275 12895 0,'-2'3'1152'0,"1"-2"-928"0,1 1-224 0,0 2 0 15,1-1 1344-15,-1-2 240 0,2 4 32 0,-1 2 16 0,-1 3 624 0,1 1 128 16,2 2 32-16,-2 0 0 0,0-1-432 0,0 2-64 31,2 1-32-31,-2 1 0 0,0-1-1088 0,2 2-224 16,-1 4-32-16,2 1-16 0,-2 1-528 0,1 1 0 0,-1 5 0 0,1-1 0 31,-3 1-576-31,1 0-192 0,-2 4-16 0,0-3-16 0,-2-1-2064 0,-1-3-400 0</inkml:trace>
  <inkml:trace contextRef="#ctx0" brushRef="#br0" timeOffset="14586.63">29803 5363 24879 0,'-3'-3'2208'0,"0"3"-1760"31,2 3-448-31,2 1 0 0,0-3 976 0,1 1 112 0,-1 5 32 0,0 1 0 0,2 2-288 0,-1 6-64 32,2 0-16-32,-2 4 0 0,2 1-352 0,0-1-64 15,-2 1-16-15,1-1 0 0,-2 1-320 0,0-2 0 16,-1 1 0-16,0-1-128 15,-1-1-1104-15,-2 1-224 0,1-3-32 0,-2 0-11472 0</inkml:trace>
  <inkml:trace contextRef="#ctx0" brushRef="#br0" timeOffset="15196.56">29335 5425 31327 0,'-5'-5'1392'0,"2"2"272"0,3 0-1328 0,0 0-336 15,2 1 0-15,0 0 0 0,2 0 656 0,1-2 64 16,2-2 16-16,4-4 0 0,3-1 144 0,1 0 16 16,1-1 16-16,-1 0 0 0,1 1-464 0,-3-1-112 15,2 0-16-15,-1-3 0 0,-1 1 112 0,0-1 16 16,-1 4 0-16,-2-1 0 0,0-3-192 0,0 1-48 0,-2 2 0 0,0-3 0 15,-2 3-64-15,0-2-16 0,0-1 0 16,0 2 0-16,-1-2-128 0,0 1 0 0,-1 1 0 16,1 0 0-16,-1 1 0 0,-1 2 0 15,0-1 0-15,-1 1 0 0,1 0 0 0,-2 4 0 0,-1 0 0 0,0 2 0 16,0 2 0-16,0 2 0 0,-1 2 0 0,0-1 0 16,1 4 192-16,-2 1-32 0,2 2-16 0,2 2 0 15,0 2-144-15,1 4 0 0,2 2 0 0,2 1 0 16,0 1 0-16,1 2 0 0,2 2 0 0,2-1 0 15,0 0 0-15,2-2 0 0,1-2 0 0,1 2 0 0,0-1 0 16,-1-1 0-16,0-3 0 0,-2-3 128 0,1 0 32 0,-2-3 0 16,1-2 0-16,-2 1 0 0,-1-2-160 0,0 2 0 15,-1-3 0-15,1-2 0 0,1-2 0 0,1-2 0 16,0 0 0-16,-1-2 0 0,1-2 0 0,2-2 0 16,1 0 0-16,1-4 0 0,1-1 0 0,1-3-272 15,0 2 64-15,1-4 16 16,-1-3-1360-16,2 0-272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25:22.1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27333 15686 31327 0,'0'9'2784'0,"0"-6"-2224"0,0 0-560 0,0-2 0 0,-2-1 912 16,2 3 80-16,0-1 16 0,-1 2 0 0,0-1-1008 0,-1 2 0 15,-1-5-144-15,-1 0 0 16,2-5-688-16,-2 2-128 0,2-3-16 0,-2 2-16 15,0 0 1344-15,-1 2 272 0,0 4 48 0,-2-2 16 0,1 4-144 0,-3 0-32 16,-2-1 0-16,-1 3 0 0,-3 3-192 0,0-1-32 16,0 3-16-16,-1-4 0 0,-2 3-128 0,-1-1-16 15,-1-1-128-15,-1-1 192 16,0-4-192-16,0 1 144 0,0 0-144 0,-2-2 128 16,0 1 112-16,0-2 16 0,-3 1 0 0,-1 1 0 0,-3-2-64 0,-2 1-16 15,-2-2 0-15,-3 0 0 16,0 0-176-16,-2-3 160 0,-2-2-160 0,-1 4 160 0,1-2-32 15,-1 1 0-15,-1 0 0 0,-1 2 0 0,2 0-128 16,-2 0 0-16,-1 0 0 0,-2 4 0 0,0-1-176 0,-1 0-64 16,0 1-16-16,-2 2 0 0,2 3 0 0,0-3-16 0,1 4 0 0,1 0 0 15,3-4 272-15,1 0 0 16,2 0 0-16,1-2 0 0,2 2 320 0,1-3 0 16,1-2 16-16,-1-1 0 0,1-1-64 0,0-2-16 15,0 1 0-15,2 1 0 0,2-4-256 0,-2 0 0 0,0 2 0 0,1-3 0 16,3 4 0-16,-2-2 0 0,2 1 0 0,2 2 0 15,1-1 0-15,0 2-176 0,3 0 32 0,-1 2 0 16,-1-1 144-16,1 2-192 0,0 3 192 0,-1-4-192 0,3 2 32 0,1 0 0 31,0 1 0-31,-1 0 0 0,1 0-96 0,0 1 0 16,0-2-16-16,1-2 0 0,0 2 48 0,2-3 16 16,-1 0 0-16,-1-1 0 0,2-1 80 0,-2 0 128 15,1-2-208-15,1 0 80 16,-2-1-496-16,-1 1-80 0,1 0-32 0,1-2 0 15,1 4 176-15,1-3 48 0,2 1 0 0,-1 1 0 0,2 1 800 0,0 1 160 0,1 0 48 0,0 0 0 16,0 1 688-16,1 1 144 0,-2 0 16 0,1 0 16 16,-3 1-832-16,-3 0-160 0,-1 1-48 0,-2 1 0 15,1 1-320-15,-1-2 0 0,-2 0 0 0,2-1 0 16,1 0 0-16,-1-1 144 0,1-2-144 0,1-2 160 16,3-1-160-16,1 2 0 0,1-3 0 0,1 2-176 15,4-1-144-15,0 2-16 0,3-1-16 0,1 2 0 16,-1 0 352-16,3 2-144 0,0-1 144 0,-1 2 0 15,0-2 224-15,1 0 160 0,2 1 16 0,-1 0 16 16,-2 2-192-16,-1-2-32 0,2-1-16 0,-2 4 0 0,-1-1-176 16,-3-1 0-16,0 1 0 0,1 1 128 15,2-3 0-15,1 0 0 0,0-2 0 0,2 0 0 0,3 0 112 0,-2-4 16 16,2 1 0-16,2-3 0 0,2-3-112 16,0-1-16-16,4-2 0 0,0-4 0 0,3-1 112 0,1-1 16 15,1-1 0-15,2 0 0 0,1 0-256 0,0-2 0 16,2 4 0-16,-1-2 0 0,-1 7 0 0,1-4 0 15,3 1 0-15,-1 1 144 0,2-2-144 0,1 0 160 16,0 1-160-16,0-3 160 0,1 4-160 0,-3-2 0 16,0 1 144-16,0 2-144 0,-3 0 0 0,-1 1 128 15,-1 2-128-15,-3 0 0 0,0 1 0 0,-1 3-288 0,-3-2 48 0,2 3 16 16,-3-2-32-16,1 1-16 0,-2 1 0 0,-1 2 0 16,0 0 272-16,-3 2 0 0,-1 1 0 0,-1 0 0 15,-3 2 0-15,-1 3 0 0,-4 4 0 0,0-3 0 16,-3 4 0-16,1 0-160 0,0 1 32 0,-4 0 0 15,-2 7 128-15,-3 1-160 0,-1 0 160 0,-1 1-160 16,1 1 160-16,-1 1 0 0,1 0 0 0,0 0 0 16,0 1 0-16,0-1 0 0,-3 3 0 0,-1-2 0 15,-1 2 0-15,0 0 128 0,0-2-128 0,3 1 0 16,3-2 0-16,-1-2 128 0,3 4-128 0,0-4 0 16,3 1 0-16,3-1 0 0,3-4 0 0,2-1 0 15,2-3 224-15,3-2 32 0,0 0 0 0,4 0 0 0,-1 0-64 16,4 1-16-16,0-4 0 0,1 2 0 0,1-2-176 0,1 5 192 15,3-5-192-15,4 2 192 0,1 1 48 0,4-1 16 16,4 0 0-16,6-1 0 0,1 0-16 0,5 2 0 16,5 2 0-16,1-2 0 15,0 3-240-15,0 0 0 0,1 2 0 0,-1-2 0 0,-2-4 0 0,2 4-320 16,1-3 64-16,-1 2 0 16,-1-2-480-16,0 0-96 0,1-1 0 0,2-3-17968 0</inkml:trace>
  <inkml:trace contextRef="#ctx0" brushRef="#br0" timeOffset="27089.73">27892 15736 29487 0,'-4'3'2624'0,"1"1"-2112"0,2-2-512 0,1-2 0 0,1 0 1792 0,-1 0 240 16,2 0 48-16,-2 0 16 0,1 3-800 0,3-3-144 15,-1-3-48-15,-3 3 0 0,0 0-480 0,18-16-112 16,-12 10 0-16,0-4-16 0,-1-1-16 16,0-2 0-16,-1 0 0 0,-1-3 0 0,1-2-80 0,-1-2-16 0,-1-3 0 0,0-1 0 15,0-2-384-15,-1-3 128 0,0 1-128 0,2-7 0 16,-2 2 0-16,1-3 0 0,0-2 0 16,-1-3 0-16,-1 0 160 0,1-3-160 0,0-3 192 0,1 0-192 15,0 5 320-15,2-2-64 0,2 6 0 0,0 0 0 16,2 5-256-16,1 3 0 0,0 1 0 0,1 4 0 15,-1 6 0-15,-2 0 0 0,-1 5 128 0,-1 3-128 0,0 8 0 16,-2-1 0-16,0 1-176 0,-1 6 176 0,0-2 0 16,0 4-128-16,1-1 128 0,1 2 0 0,-1 0 0 0,2 2 0 15,0 3 0-15,1-1 0 0,2 2 0 0,1 0 0 16,0 2 0-16,1 4 0 0,1 1 0 0,1 1-128 16,0 5 128-16,2 0 0 0,-2 4-128 0,0 3 128 15,1 5-192-15,-2-2 192 0,0 3-176 0,-1-1 176 16,-2 3-160-16,1-3 160 15,-1-2 0-15,-1-3 0 0,0-4-128 0,1-3 128 0,-1-3 0 0,2-6 0 16,-1-1 0-16,1-4 0 0,1-2 0 0,-1-3 0 16,2-2 0-16,-1-2 0 0,1-2 192 0,-1-2 0 0,0-2-16 15,1 0 0-15,-3-2-48 0,0 0 0 16,-2 0 0-16,-1-3 0 0,0 2 0 16,-3-3-128-16,0-3 192 0,-1-3-64 0,-2-2 176 0,-2-1 16 15,-1-1 16-15,-1-1 0 0,1-3-160 0,-1-2-48 0,-2-3 0 0,1-3 0 16,0 0-128-16,0-3 0 0,0 1 0 0,0-6 0 31,1 1 0-31,0-6 0 0,1 2 0 0,0 1 0 0,3 2 0 0,0-1 0 0,1 6 0 0,0 0 0 16,1 6 0-16,0 1 0 0,2 3 0 0,-1 2 0 15,1 4 0-15,-1 1 0 0,1 3 0 0,-2 1 0 0,1 4 0 16,0-2 0-16,0 3 0 0,-1 2 0 0,2 1 0 0,-2 0 0 16,1 2 0-16,0-1 0 0,1 4 0 0,0 1 0 31,1 0 0-31,-2 0 0 0,0 0 0 0,1 3 0 15,1 1 0-15,-1 2 0 0,2 3 0 0,-1 1 0 16,1 5 0-16,-1-2 0 0,-1 3 0 0,0 3 0 16,-1-1 0-16,1 5 0 0,-1-1 0 0,1 3 0 15,-1 3-144-15,2 1 144 0,1 0 0 0,0 3 0 16,1 3 0-16,3 0 0 0,-2 2 0 0,1-5 0 16,-1 2 0-16,3 4 0 0,1 4 0 0,3 2 0 0,-2 3 0 15,0-4 0-15,-1-1 0 0,-1-1 0 0,0 0 0 16,0 0 0-16,-1-2 0 0,-2 1-128 0,1-4 128 0,-1-3 0 15,-1-1 0-15,-1-7 0 0,1-3 0 0,-1-4 0 16,-2-3-144-16,-1-6 144 0,-1-2-208 0,-1-4 80 31,0-3-800-31,-1-1-160 0,-1-1-16 0,-2-2-12656 0,0-2-2544 16</inkml:trace>
  <inkml:trace contextRef="#ctx0" brushRef="#br0" timeOffset="27547.93">28984 14583 37775 0,'0'-1'3360'0,"0"1"-2688"0,0-3-544 0,1 3-128 0,0 0 768 0,0-1 112 0,0 0 16 16,2 0 16-16,1-3-240 0,-1 1-48 16,1 3-16-16,0 0 0 0,-1 3 32 0,-1 1 0 0,0 3 0 0,-1 2 0 15,2 3-416-15,-2 4-80 0,2 3-16 0,-2 3 0 16,0 0-128-16,-1 7 0 0,0 2 0 0,-1 2 0 16,1 0 0-16,-1 2 0 0,-1 0 0 0,2 4 0 15,-1 7 128-15,0 0 0 0,0 3 0 0,1-2 0 16,0-2 0-16,0 0 0 0,1-1 0 0,-1-4 0 15,0-4-128-15,0-2 0 0,1-5 0 0,0 0 0 16,1-4 0-16,1-1 0 0,1-1 0 0,0-1 0 16,1-6 128-16,0 0 0 0,2-4 0 0,0 1 0 0,1-3-128 0,1-2 0 15,0 0 0-15,3 0 0 0,1-2 0 16,1 1 0-16,2-4 0 0,1 1 0 0,4-1 0 0,1-2 0 16,2-1 0-16,3-1 0 0,2-3 0 0,2 1 0 15,1-3 0-15,2 0 0 16,5 2-752-16,-1-4-16 0,-3 0-16 0,4 0-12736 15,4-2-2544-15</inkml:trace>
  <inkml:trace contextRef="#ctx0" brushRef="#br0" timeOffset="73536.97">27669 16574 911 0,'-5'2'0'15,"1"-2"0"-15,1 0 0 0,0 0 0 0,2 0 1312 0,0 0 176 0,1 0 48 16,-1 0 0-16,-2 2-176 0,-1 0-16 0,1-2-16 0,-1 3 0 16,1-3-304-16,1 0-48 0,1 0-16 0,0-3 0 15,1 3-688-15,0 0-144 0,-2 0-128 0,2-2 192 16,2 2 720-16,-1 0 160 0,-1 0 16 0,1 0 16 15,0 2 640-15,0-2 128 0,-1 3 32 0,2-2 0 16,0 1-80-16,-1 1-16 0,-1-3 0 0,0 0 0 16,0 0-192-16,0 0-32 0,10 17-16 0,-7-12 0 0,0 1-736 15,1-2-160-15,-1-2-32 0,-1 2 0 0,1 2-336 0,-1-2-80 16,1 2-16-16,-2 0 0 0,0-3-64 0,0 1-16 16,-1 2 0-16,0-3 0 0,1 0-128 0,-1-3 0 15,0 0 144-15,2 0-144 0,-2 0 0 0,1 0 144 16,-1 0-144-16,0 0 0 0,1 0 144 0,0 0-144 15,2 0 0-15,-3 0 144 0,0 0 16 0,0 0 0 16,0 0 0-16,0 0 0 0,0 0 16 0,0 0 0 16,7 22 0-16,-5-18 0 0,-2-2-48 0,1 2-128 15,-1 0 192-15,1-1-64 0,0 2-128 0,-1 2 0 16,2-4 144-16,-1 0-144 0,1 1 0 0,-1 2 0 0,2 0 0 16,-1 0 0-16,0 4 0 0,0 0 0 0,1 2 0 15,-2-3 0-15,1-2 0 0,1 2 0 0,0-3 0 0,1 2 0 16,0 0 0-16,0 2 0 0,1-1 0 0,1 1 0 15,0 0 0-15,0-2 0 0,2 2 0 0,-1-4 0 16,0 2 0-16,1-3 0 0,-2 2 0 0,0-3 0 16,2 1 0-16,-3 1 0 0,1 0-144 0,-1 1 144 15,-2 0-336-15,1-1 0 0,0 3 0 0,-2-5 0 16,-1 3 32-16,1-1 16 0,-1-1 0 0,-1 1 0 0,1-1 48 16,-1 0 16-16,3-1 0 0,-3-2 0 15,0-1-432-15,1 2-96 0,-1-3-16 0,0 0 0 16,1-3-896-16,-1 0-192 0,3-1-48 0,-2-2-12960 15</inkml:trace>
  <inkml:trace contextRef="#ctx0" brushRef="#br0" timeOffset="74557.14">28153 16454 1839 0,'1'-1'160'0,"-1"-2"-160"0,0 1 0 0,0 1 0 0,1 1 1072 0,-1 0 176 16,0 1 32-16,0-1 16 0,1 2 192 0,1-2 48 16,-2 3 0-16,0-3 0 0,0 0-576 0,0 0-96 15,0 0-32-15,0 0 0 0,0 0 464 0,0 0 96 16,0 0 16-16,0 0 0 0,0 0-192 0,0 0-16 0,-4 20-16 0,4-20 0 15,0 0-736-15,-1 0-128 0,1 0-48 0,-2 2 0 32,2-2 736-32,-1 0 144 0,1 1 16 0,-1 2 16 0,1-1 176 0,-1-2 48 0,1 0 0 0,0 0 0 15,0 0-384-15,0 0-64 0,0 0 0 0,-5 24-16 16,5-18-512 0,-3 0-112-16,3 0 0 0,-2 3-16 15,-1-2-160-15,1 2-16 0,-2 3-128 0,-1-2 192 0,-1 3-32 0,-1-1-16 16,-1 4 0-16,-1 0 0 15,1 3 112-15,-3-3 0 0,-2 4 16 0,0 1 0 0,-2-2-32 0,0 4-16 16,-1-2 0-16,0 1 0 0,0 1-224 0,0 0 0 16,0 1 0-16,0 1 0 0,-2-1 0 0,0 3 0 15,-1 2 0-15,-1 2 0 0,2 0 0 0,-1 1 0 16,1 1 0-16,-2 0 0 0,1-1 192 0,1 0-16 16,1-1 0-16,-1 1 0 0,2-6 16 0,1 2 0 15,2-9 0-15,0 2 0 0,3-5-192 0,3-2 192 16,0 1-192-16,0-3 192 0,2-2-192 0,2-4 0 15,0 0 0-15,2-4 0 16,1 0-496-16,0-2 32 0,1-2 0 0,2 0-12112 0,-1-4-2416 16</inkml:trace>
  <inkml:trace contextRef="#ctx0" brushRef="#br0" timeOffset="99549.85">30997 16486 11055 0,'0'0'976'0,"-2"0"-784"0,1 0-192 0,0 3 0 0,1-3 3584 0,0 2 688 0,-1-2 128 16,1 4 16-16,-3-2-1040 0,2 4-224 0,-1 1-32 0,-2 0-16 15,1 2-1712-15,1-3-352 16,-1 0-64-16,2-2-16 0,0-1-544 0,0 0-112 0,1 1-32 0,0-4 0 15,1 2-80-15,0-1 0 0,2 2-16 0,-1-1 0 16,2 2-48-16,1 2 0 0,2 0 0 0,2 4 0 16,2 3-128-16,0 0 0 0,0 2 0 0,3 1-176 15,1 3 176-15,1-1-208 0,0 5 80 0,0-1 128 16,0-2-336-16,0-1 48 0,0 2 16 0,-1-5 0 0,-1-6-32 16,-2 0 0-16,0 1 0 0,-1-3 0 15,1 0-320-15,-3-1-64 0,1-1-16 0,-1-2 0 16,0-4-576-16,-3 2-112 0,0-1-16 0,-1-1-14272 15</inkml:trace>
  <inkml:trace contextRef="#ctx0" brushRef="#br0" timeOffset="100024.43">31541 16371 26719 0,'-3'1'2368'16,"1"2"-1888"-16,1-3-480 0,-1 2 0 0,2-2 784 0,-2 4 64 15,-1 0 16-15,-2 4 0 0,-3 5 752 0,-2 3 160 16,-3 2 16-16,0 5 16 15,1-1-784-15,-3 0-176 0,-1 3-16 0,1-2-16 16,0 2-496-16,-1 0-80 0,1 1-32 0,-1-1 0 0,1 3 48 0,0 0 0 16,0 1 0-16,1 3 0 0,0-4 48 0,-2 5 16 15,1 0 0-15,-1 2 0 0,0-2-320 0,-3 7 0 16,0 0 0-16,-2 5 0 16,1-4-448-16,0 1 16 0,1-5 0 0,1-1 0 31,3-4-880-31,1-5-176 0,2-7-48 0,2-2-14864 0</inkml:trace>
  <inkml:trace contextRef="#ctx0" brushRef="#br0" timeOffset="103672.35">30895 16339 28559 0,'-3'1'2544'0,"1"2"-2032"15,1-3-512-15,1 0 0 0,1-3 512 0,-1 3 0 16,0-1 0-16,-1 1 0 0,1 0-160 0,-1-2-32 15,2-1 0-15,-1 3 0 0,0 0-320 0,0 0-128 16,0 0 0-16,12-20 0 0,-8 14 448 0,0 0 112 0,1-3 16 16,0 2 0-16,0 1 480 0,0-1 96 0,0 1 32 0,2-2 0 15,-2 3-368-15,0-2-80 0,0 3-16 0,0-3 0 16,1 2-144-16,-1-1-16 0,0 0-16 0,0 0 0 16,0 1-176-16,1-3-48 0,-1 2 0 0,1 0 0 15,-1-3-64-15,1 0 0 0,-1-1-128 0,1 0 192 16,-1-3-192-16,-1 1 0 0,1-2 128 0,0 0-128 15,0 0 0-15,-1-1 0 0,-1-3 0 0,1 0 0 16,0 0 0-16,1 2 0 0,-2-2 0 0,1 2 0 0,1 3 0 16,-3 0 0-16,2 1 0 0,0 2 0 15,-2 4 0-15,1 0 0 0,-1 0 0 0,2 2 0 0,-2 0 272 0,2 2-32 16,1-2-16-16,-1-1 0 0,2 1-224 0,-1 1 0 16,1-2 0-16,2 1 0 0,-2 3 0 0,0-4 0 15,0 3 0-15,0 0 0 0,0-2 0 0,-1 4-128 16,2 0 128-16,-2 0 0 0,1 4 0 0,0-2 0 15,0 5 0-15,0 0 0 0,3 2 0 0,-3 3 224 16,2-2-64-16,-1 4-16 0,0-2-144 0,0 3 0 16,-1-5 144-16,0 3-144 0,1 0 0 0,1 1 0 15,-2-1 0-15,1-3 128 0,2 3-128 0,-2 0 0 16,3-1 0-16,-2 0 0 0,2 2 0 0,-2-2 0 0,2 3 0 16,-2-2 0-16,0-3 0 0,-2 2 0 0,2-2 0 0,-3 0 0 15,0-2 0-15,0-1 0 0,-2 0 0 16,2-5 0-16,-1 2 0 0,1-4-160 15,-1 0 160-15,-1-2-208 16,1-2-624-16,1 0-112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29:05.6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9947 2961 23039 0,'-21'-9'2048'0,"3"2"-1648"0,9 1-400 0,2 4 0 0,4 2 512 0,-6-1 32 0,-10-6 0 0,-13-3 0 0,-10-1 144 0,-6 1 16 0,-3 4 16 0,4 5 0 16,3 1-720-16,2 5 0 0,2 4-240 0,1 5 64 15,0 0-960-15,-1 6-192 0,-1 5-32 0,-1 3-16 16,-2 5-192-16,2 3-32 0,2 3-16 0,0 1 0 16,4 4 416-1,6 0 96-15,6 2 16 0,6-5 0 0,11-2 912 0,3 0 176 0,6-7 0 0,5 5 128 16,7-1 1344-16,4 2 256 0,6-1 64 0,2 0 16 0,2 2-368 0,3 1-80 16,2 2-16-16,2 2 0 0,-2-2-896 15,-2-4-176-15,0 3-32 0,0-3-16 16,0-1-1072-16,1 2-224 0,5-2-32 0,0-5-16 15,2-4-288-15,0-5-64 0,4-8-16 16,2-2 0-16,-4-1 2496 0,2-5 496 0,3-1 96 0,1-6 32 0,1-3 720 0,3-7 144 16,2-2 16-16,1-6 16 0,0-1-896 0,-1-3-176 15,-1-4-48-15,2-3 0 0,2-5-192 0,-2-2-64 16,-1-4 0-16,-1-2 0 0,-1-5-560 0,-5-1-112 16,-7-3-32-16,-5-2 0 0,-5 4-256 0,-4 0-64 0,-4-1-128 15,-6 2 192-15,-4 1-192 0,-4 0 176 0,-4 2-176 16,-6 1 160-16,-3 3-160 0,-4 2 0 0,-4 2 0 0,-6 1 0 15,-4 2 0-15,-5-1 0 0,-6 4 0 0,-3 0 0 16,-2 5 0-16,-2 0 0 0,-6 4 0 0,-2-3 0 16,-2 7-304-16,0 2-32 0,-1 6-16 0,-1 1 0 15,-1 6-160 1,2 3-16-16,3 0-16 0,1 2 0 16,5 2-64-16,2 2-16 0,1 0 0 0,1 4 0 0,5 2-528 0,2 1-96 0</inkml:trace>
  <inkml:trace contextRef="#ctx0" brushRef="#br0" timeOffset="2572.12">9387 2891 15663 0,'5'0'1392'0,"-2"0"-1120"0,1 0-272 0,-2 1 0 0,0-1 0 0,0 3 0 0,4-3-128 0,2 1 128 15,3 0 0-15,1 3 192 0,1-4-16 0,-3 0 0 16,-2 0 592-16,-2 0 112 0,-2-3 16 0,0 1 16 16,-3 1-912-16,0-3-176 0,1-1-32 0,-2 1-16 15,-2 1 352-15,1-4 80 0,-1 4 16 0,-1-3 0 16,1-1 1056-16,-1-1 192 0,-2 0 64 0,0 0 0 0,0-2 336 16,0 0 80-16,-1 1 16 0,-1-1 0 15,1 0-800-15,-2-1-144 0,0 4-48 0,-1-2 0 0,0 2-480 0,-2 1-112 16,1-3 0-16,-1 2-16 15,0 0-32-15,-1-1 0 0,-2-1 0 0,-2 2 0 0,-1 0-32 0,-1-1-16 16,-2-2 0-16,-3 2 0 0,-4 0-112 0,-7-2-32 16,1 0 0-16,-4 1 0 0,-1-3-144 0,-4 2 0 15,-3-2 144-15,-1-1-144 0,2 1 144 0,-1 1-144 16,2-1 192-16,-5-1-192 0,-2-2 0 0,-2 2-304 16,0-3 48-16,0-3 0 0,2 3 64 0,-1-3 32 15,5 3 0 1,4 4 0-16,1 0 160 0,2 4 0 0,-1 2 0 0,1 4 0 0,-1 2 0 0,-1 0 128 0,2 3-128 15,0 2 128 1,5-1-128-16,-2-2 0 0,-1 6 0 0,0-2 0 0,1 0 0 0,-4 0 0 0,0 1 0 0,-2-1 0 16,-1 0 0-1,0 0 0-15,-4-2 0 0,1-2 0 0,1 0 0 0,1 0 0 0,0-1 0 0,-3 2 0 16,1-1 0-16,-1 4 0 0,0 1 0 0,4-1-128 16,2 4 128-16,2-3 0 15,3 2 0-15,0 3 0 0,1 0 0 0,2 0 0 0,3 2 0 0,-1 2 128 16,-1 4 112-16,0 4 16 0,-1 2 16 0,0 2 0 15,2 1-272-15,1-1 0 0,0-2 0 0,3 1-144 16,1 2 144-16,1-7 0 0,1 0 0 0,2-2 0 0,2-5 0 0,2 1 128 16,2-4-128-16,0-2 0 15,2 3 0-15,1-4 0 16,0-1 0-16,1 3 0 0,2-4 0 0,1 2 0 16,1-2 0-16,1 2 0 0,1 0 0 0,1-2 0 15,2 2-160-15,-2-2 160 0,0 3-160 0,1 3 160 16,-1 1-128-16,-1 2 128 0,0 1 0 0,-2-1-128 15,2 0 128-15,0 1 0 0,0-3 0 0,0 0 0 16,1-2 0-16,-2-1 0 0,2-5 0 0,0 1 0 0,1-1 0 16,-1-3 0-16,0 1 0 0,0-4 256 0,0 2-48 0,-1-2 0 15,-1 1-16-15,1-1-16 0,0 0 0 0,-1-1 0 16,0 1-176-16,1 0 0 0,-1-2 0 0,-2 2 0 16,2-3 0-16,-1 3 0 0,0 0 0 0,0 0 0 15,1 0 0-15,-2 3 0 0,1-3 0 0,-1 2 0 16,1-2 0-16,0 1 0 0,0 2 0 0,2-1 0 15,1 0 0-15,2-2 0 0,0 2 0 0,2-4 0 16,1 0 0-16,1 0 0 0,0-2 0 0,3-2 128 16,1 0 64-16,-1 0 16 0,2-4 0 0,0-1 0 0,1-1-208 15,0 0 176-15,-1-3-176 0,0 3 160 0,-1-1-160 16,0 0 0-16,-1 1 0 0,-1-5 128 0,0 1-128 0,-3 0 0 16,1 0 0-16,-2 1 0 0,0-1 0 0,-3 1 0 15,0 2 0-15,0-2 0 0,-1 4 0 0,1-1 0 16,-3 0 0-16,2 2 0 0,0 3 0 0,0-2 0 15,1 3 0-15,0 3 0 0,1 0 0 0,2 2 0 16,1 1-128-16,1 0 128 0,2 4 0 0,1-2-144 16,0 2 144-16,1 3 0 0,2 4-192 0,0-1 192 15,2 6-192-15,-2-2 192 0,1 1-224 0,-1 1 64 0,-1 2 16 0,0-2 0 16,-1 0 144-16,-1 3-208 0,1-3 80 0,-3 3 128 16,0-3-272-16,-1 2 64 0,0 1 16 0,-1-3 0 15,0 0 48-15,0-4 16 0,0 2 0 0,1-2 0 16,1 1 128-16,1-1 0 0,1 0 0 0,1 1 0 15,1-2 0-15,2 0 224 0,-1 3-48 0,0-6-16 16,3 0 96-16,-1 0 0 0,2-1 16 0,-1-4 0 16,1 1-272-16,0-2-144 0,2-4 16 0,-1 1 0 15,-1 1-320-15,1-5-64 0,2 1-16 0,2 0-16752 16</inkml:trace>
  <inkml:trace contextRef="#ctx0" brushRef="#br0" timeOffset="8791.53">8230 7704 36863 0,'2'5'3264'0,"0"-5"-2608"0,1 0-528 0,2-3-128 0,1 3 0 0,2-3 0 0,9 0 0 0,8-1 0 16,14-4-368-16,10-2-96 0,7-6-32 0,5 0 0 0,-2 1 496 0,-3 1 0 0,-3 2 0 0,0 3 0 31,-1 3-1184-31,0 2-144 0,-3 2-16 0,-2 4-12896 0</inkml:trace>
  <inkml:trace contextRef="#ctx0" brushRef="#br0" timeOffset="9437.23">8342 8015 30399 0,'-6'7'2704'0,"1"-4"-2160"0,0 1-544 0,1-1 0 0,4-2 2000 0,0-1 304 0,1 0 48 0,0 0 16 16,2 2-2368-16,2-2-432 0,4 3-96 0,2-3-32 16,1 1-176-16,3-1-32 0,0 0-16 0,2 0 0 0,2 2 496 0,-2 1 96 0,-1-3 32 0,5 4 0 15,7-2 512-15,8-1 96 0,6 2 32 0,3-3 0 16,2 1 320-16,0-1 64 0,1-1 16 0,-2-2 0 15,0 0-656-15,2-1-224 16,2-2 144-16,2-3-144 16,2-1-640-16,-1 0-224 0,-1-2-32 0,-3 0-15376 0</inkml:trace>
  <inkml:trace contextRef="#ctx0" brushRef="#br0" timeOffset="12096.08">10145 7018 38703 0,'-3'-2'3440'0,"2"1"-2752"0,1 1-560 0,1 0-128 0,0 1 256 0,1 1 0 0,0 0 16 0,2 2 0 0,2 4-736 0,1 2-160 0,3 3-16 16,0-1-16-16,0 5 224 0,-1 4 48 0,1 3 16 0,-3 7 0 0,1 3 368 0,-4 5 0 16,-1 5 0-16,-3 6 0 0,-3 0 288 0,-3 7 80 15,-2 4 16-15,-2 8 0 0,-1 0 80 0,-2 8 32 16,0 11 0-16,-2-2 0 0,0-8-496 0,0-5 0 15,0 3 0-15,0 0 0 0,1 3 0 0,1-3 0 16,5-13 0-16,1-4 0 16,5-2-704-16,1-6-128 0,2-13-16 0,1-13-15664 0</inkml:trace>
  <inkml:trace contextRef="#ctx0" brushRef="#br0" timeOffset="12917.61">11033 7861 32255 0,'1'6'2864'0,"-1"-2"-2288"0,-1-2-576 0,-1 2 0 0,1-4 2096 0,1 2 304 31,-1-2 64-31,0 2 16 0,-1 0-1904 0,0 2-368 16,2 0-80-16,-1-2 0 16,1 2-2304-16,0 1-464 0,0-2-96 0,-2 0-12992 0</inkml:trace>
  <inkml:trace contextRef="#ctx0" brushRef="#br0" timeOffset="13700.55">12264 6764 21183 0,'0'1'1888'0,"-1"2"-1504"0,0-1-384 0,-1-1 0 0,1 2 1840 0,0 1 288 15,-2 2 64-15,-1 4 16 0,-4 5-1536 0,-1 1-304 16,0 2-64-16,-4-2-16 0,-2 4-288 0,-2-1 0 16,-3 2 0-16,-3-2 0 0,-2 1 608 0,-1 4 64 15,-2 2 16-15,-2-2 0 0,3 5 208 0,-4 0 64 16,-3 9 0-16,0 2 0 0,-1 2-256 0,1 3-64 15,1 2 0-15,4-3 0 0,2 3-160 0,2 2-32 16,3 0-16-16,1 2 0 0,2 2-144 0,4 1-32 16,4 3 0-16,6-2 0 0,3 0-64 0,4-4-32 0,3 0 0 15,1-7 0-15,2-2-160 0,-2-2 128 0,2-2-128 0,4 3 128 16,4 5-128-16,1 1-192 0,2 2 32 0,0-3 16 16,1-3 144-16,0-7 0 0,2 1-144 0,-1-6 144 15,-1-2 0-15,0-1 0 0,2-2 192 0,1 2-64 16,0-3-304-16,1-1-64 0,4-2-16 0,1 1 0 31,1-3-720-31,1 0-160 0,2-3-16 0,3-3-16 0,3 1-1216 0,-1-5-240 16,3-7-64-16,-2 0-10752 0</inkml:trace>
  <inkml:trace contextRef="#ctx0" brushRef="#br0" timeOffset="14389.41">12278 7656 38703 0,'0'2'3440'0,"0"-2"-2752"0,1 4-560 0,0-4-128 15,0 0 640-15,1 0 80 16,1 3 32-16,1 4 0 0,4-1-624 0,0 6-128 0,2 4 0 0,0 3 0 0,0 1 0 0,-2 4 0 16,2 2 0-16,0 3 0 15,0 2 0-15,1-2 0 0,3 5 0 0,1-2 0 0,2 3 0 0,2-5 0 32,2 3 0-32,2-2 0 0,3 2 0 0,1 0 176 15,0-1-176-15,1-1 160 0,0-2-160 0,-1 0-224 16,-1 2 48-16,-2-5 16 15,-4-3-1328-15,-4-5-272 0</inkml:trace>
  <inkml:trace contextRef="#ctx0" brushRef="#br0" timeOffset="14925.71">12973 7680 43311 0,'-4'10'3840'0,"0"0"-3072"0,2-4-608 0,1-3-160 0,1 0-272 0,-2 5-96 0,0 4-16 0,-3 9 0 0,-1 8 192 0,-2 0 16 0,1 5 16 0,-3-2 0 0,-1 3-272 16,-3 0-48-16,-3 6-16 0,-4 6 0 0,-5 4-208 0,-5 8-64 16,-2 4 0-16,-4 2 0 0,-2 1 48 15,2 2 0-15,0-3 0 0,0-2 0 0,5-6 1472 0,1-4 288 0,2-2 64 0,6-4 16 16,4-8-496-16,5-5-112 0,4-5 0 0,3-7-12144 15,5-1-2416-15</inkml:trace>
  <inkml:trace contextRef="#ctx0" brushRef="#br0" timeOffset="15215.26">13498 7946 46079 0,'3'6'4096'0,"-1"-4"-3280"0,-1 0-656 0,3-4-160 15,1 0 448-15,4 2 64 0,6 0 16 0,8-2 0 31,13-1-1872-31,7 0-384 0,3-5-80 0,-2 0-16 0,-5 1-304 16,-7 1-64-16,-5 3-16 0,-7 3 0 16,-4 0-1696-16,-4 0-320 0,-1 1-80 0,-2 1-16 0,1 1 2672 0,0-3 544 0,0 1 96 0,1-2 32 0,0-2 1248 15</inkml:trace>
  <inkml:trace contextRef="#ctx0" brushRef="#br0" timeOffset="15557.35">14886 7621 32255 0,'1'12'2864'0,"-1"-5"-2288"0,-1-4-576 0,-1 1 0 0,1-2 2848 0,1-2 464 15,-1 3 80-15,0 1 32 0,-1 2-3424 16,-1 4-624-16,-1 2-144 0,-2 2-48 0,-2 4-928 0,-3 3-192 0,-2 5-48 16,-5 3 0-16,0 2 1360 0,-4 1 272 0,-3 0 48 0,-2 2 16 0,-2 4 1680 15,-1-4 336-15,2 2 64 0,-3-1 0 0,1-1-1152 0,0 1-224 16,1-4-48-16,-2 1-16 15,2-6-352-15,-1-1-160 0,1-3 16 0,6-3 0 16,2-6-1552-16,4-3-304 0,3-4-64 0,4-3-13952 16</inkml:trace>
  <inkml:trace contextRef="#ctx0" brushRef="#br0" timeOffset="15778.23">14374 7747 50687 0,'2'14'4496'0,"1"-2"-3600"0,-1-3-704 0,3-3-192 15,2-2 560-15,5 3 80 0,6 10 0 0,13 9 16 32,15 11-1392-32,11 3-288 0,7 0-48 0,0-2-16 0,-1-2 192 31,-1-3 16-31,0 2 16 0,-3-3 0 0,-3-1 320 15,-5 2 64-15,-2 1 16 0,-4 1 0 0,-3 4-176 0,-6 0-16 16,-6-4-16-16,-2 1-18368 0</inkml:trace>
  <inkml:trace contextRef="#ctx0" brushRef="#br0" timeOffset="16338.93">14553 6546 30399 0,'4'4'2704'0,"-1"2"-2160"15,2-1-544-15,2-1 0 0,0 2 928 0,4 0 80 0,9 4 16 0,13 10 0 0,14 7-768 0,14 5-128 0,6-1-128 0,3 1 144 0,2-1 288 0,1 1 48 16,3 3 16-16,-3 0 0 0,-2 1-368 0,-3 1-128 16,-1 3 0-16,-6 5 0 0,-1 3 0 0,-7 2 0 15,-4 0 0-15,-6 5 0 0,-5 2 0 0,-8 0 0 16,-6-7 0-16,-4 1 0 0,-4 5 0 0,-2 4 256 16,-3 5-64-16,-3 4 0 0,-1 2 464 0,-5 4 96 0,-4 0 16 15,-3-3 0-15,-4-2-368 0,-1-4-64 0,-2-6-16 16,-2-5 0-16,1-2-320 0,-2-2 0 0,-1-4 0 0,-2-6 0 15,2-1 0-15,-1-4 0 0,-2-5 0 0,1-7 0 16,1-3 144-16,-1-8-144 0,2-2 192 0,-1-4-192 16,0-7 0-16,-1-9 0 0,-2-7 0 0,2-9-12160 15,-1-6-2400-15</inkml:trace>
  <inkml:trace contextRef="#ctx0" brushRef="#br0" timeOffset="36966.66">16544 7630 36863 0,'-1'3'3264'0,"-2"-1"-2608"0,1 0-528 0,0-2-128 0,2 0 1216 0,0 0 192 0,0 0 64 0,0 3 0 16,2 0-1760-16,-1 0-352 0,0 0-64 0,0 0 0 16,1-2-1440-16,-2 2-288 0,-2-1-48 0,0-1-16 15,-1 2-512-15,1 0-96 0,-2 0-32 0,2 1 0 0,-2-2 2512 0,3 2 624 0,-2-4 0 0,2 2 0 16,1-2 2256-16,0 0 576 0,1 0 112 0,1 0 32 16,0-2-992-16,1-2-192 0,-3 4-32 0,0 0-16 15,0 0-1232-15,13-18-240 0,-12 15-48 0,1 2-16 16,-1-2-208-16,-1 3 0 0,1-2-192 0,-2 1 192 31,1 1-512-31,-1 0 16 0,-1 1 0 0,0 1 0 0,-1 2 336 0,3-4 160 0,0 0-160 0,0 0 160 0,-12 19 0 0,8-16 0 31,2 2 0-31,-1-3-10240 16,2-4-2112-16</inkml:trace>
  <inkml:trace contextRef="#ctx0" brushRef="#br0" timeOffset="37492.83">17732 6679 25791 0,'-6'-3'2304'0,"0"0"-1856"0,-2-1-448 0,3 1 0 0,4 3 1664 0,0 0 256 0,-2 0 32 0,-1 0 16 0,-4 0-1456 0,-3 3-272 0,-1 1-64 0,-3 2-16 0,0 4 256 0,-1 4 48 0,-3 4 16 0,0 4 0 0,-4 3 496 0,-1 3 112 0,-2 4 0 0,-4 5 16 16,1 1-480-16,-5 7-112 0,-6 11 0 0,-2 7-16 15,0 4-496-15,-2 6 128 0,-3 12-128 0,1 0 0 16,4 2-144-16,2-3-80 0,6 3-16 0,4-6 0 0,8-3 240 16,6-5 0-16,7-6 0 0,8 0 0 0,4-2 0 15,7-2 0-15,5-2 0 0,3-2-144 0,3-3-160 16,2-1-16-16,5 2-16 0,0-8 0 16,-5-6-2624-16,3-5-528 0</inkml:trace>
  <inkml:trace contextRef="#ctx0" brushRef="#br0" timeOffset="37859.23">17558 7820 46079 0,'-13'4'2048'0,"5"-2"400"0,2-2-1952 0,3-2-496 16,6 1 0-16,2 1 0 0,1 0 0 0,5-3-128 15,7-1-16-15,11-2 0 16,7-2-368-16,3 1-80 0,3 4-16 0,-2-1 0 16,-2 1-352-16,-3 6-80 0,-3-3-16 0,-4 1 0 15,-2 2-1056-15,-3-3-192 0</inkml:trace>
  <inkml:trace contextRef="#ctx0" brushRef="#br0" timeOffset="38097.94">18608 7016 43311 0,'0'-1'1920'0,"-2"1"384"0,2 0-1840 0,0-1-464 15,2 1 0-15,-1 2 0 0,1 2-192 0,2 0-128 16,0 4-16-16,1 3-16 15,1 11-112-15,-1 6-32 0,-1 8 0 0,-6 10 0 16,-3 8 16-16,-6 9 0 0,-1-5 0 0,-5 10 0 0,-6 13 480 0,0 3 0 16,-1-2 0-16,2-2 0 0,2-5 432 0,4-6 176 15,3-4 32-15,4-6 16 0,3-6-224 0,3-8-48 0,3-5-16 16,2-1 0-16,2-10-368 0,1-1-288 0,3-6 48 16,-2-6-18304-16</inkml:trace>
  <inkml:trace contextRef="#ctx0" brushRef="#br0" timeOffset="38607.9">18567 6496 43311 0,'4'12'1920'0,"0"-2"384"0,3 2-1840 0,1-3-464 0,2-2 0 0,1 0 0 0,4 1-432 0,10 10-176 16,14 9-32-16,17 11-16 0,7 4-624 0,0 4-128 0,0-4-32 0,-3 2 0 15,-3 0-96-15,-6 0-32 0,0 1 0 0,-8 2 0 16,-3 0 1104-16,-5 3 208 0,-4 5 64 0,-5-1 0 0,-2 3 960 16,-4 2 192-16,-1-2 32 0,-3 1 16 0,0 4 288 0,-1-5 64 15,-1-2 16-15,0-6 0 0,-4-4-976 16,-1 0-192-1,-4 1-32-15,-4 0-16 0,-1-2-288 0,-5 0-64 16,-4 3-16-16,-2-5 0 16,-1 1-624-16,-6 1-128 0,-1 3-32 0,-7-2 0 0,-3 0 544 0,-4-1 96 15,-4-1 32-15,-3-3 0 0,-1-3 1344 0,-1-6 256 16,0-3 64-16,-1-5-11968 0,0-4-2416 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29:52.0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30493 258 17503 0,'-31'-6'1552'0,"5"2"-1232"0,10-1-320 0,7 4 0 0,0-3 0 0,-7 2 0 0,-18-4-128 0,-21-4 128 0,-19-2 272 0,-12-1 160 0,-7 3 16 0,3 0 16 0,6 2 576 0,3 2 112 0,-2 2 32 0,-4 0 0 0,-6 4 752 0,-2 4 160 0,0-3 16 0,-5 4 16 15,-3 1-1296-15,-7 0-256 0,-7 1-48 0,-3 0-16 16,0-1-752 0,-1 0-144-16,-4 1-48 0,0-4 0 0,9 3 256 0,-2-2 176 0,2 1-208 0,1-4 80 15,5 2 128-15,2-3 0 0,3 0 128 0,1-4-128 16,4 2 0-16,7-1 128 0,7 2-128 0,0-2 0 16,0 3 384-16,2-2 16 0,0 1 0 0,5 1 0 0,6 0 112 31,2 0 32-31,2 1 0 0,3-1 0 0,5 2 176 0,0 1 48 15,4-2 0-15,5 4 0 0,6-4-224 0,3 4-32 16,4-1-16-16,0 0 0 0,5-1-272 0,0 2-48 16,2 2-16-16,2-1 0 0,2 1-160 0,3-1 0 15,2 1 0-15,2-1 128 0,2 0-128 0,3-2 0 16,4 2 0-16,2 0 0 0,1 0 0 0,3 0 0 16,2 1 0-16,2-1 0 0,3 1 0 0,0 2 0 15,2-3 0-15,2 4 128 0,1-4-128 0,0 4 0 0,1-1 0 16,1 0 0-16,2 1 0 0,-2 5 0 0,2 1 0 0,-2 2 0 15,0 3 0-15,-1 3 0 0,-1 0 0 0,-1 7 0 16,0 7 0-16,-3 9 0 0,-1 10 0 0,-4 9 0 16,-2 4 0-16,-4 9 0 0,-3 3 0 0,-3 13 0 15,-4 6 0-15,-2 9 0 0,-1 0 0 0,-2 2 0 16,2 2 0-16,1-7 0 0,1-5 0 0,3-5 0 16,2-5 0-16,2 5 0 0,0 11 0 0,6-3 0 15,3-7 0-15,4 3 0 0,3 7 0 0,4-4 0 0,4 0 192 16,3-6-32-16,3 0-16 0,0 0 0 0,3 3-144 0,0 3 0 15,0-6 0-15,-2 1 128 0,-2 2-128 0,-2 1 0 16,-2 4 0-16,-3-3 0 0,-3-6 0 0,-3 1-144 16,-3 2 144-16,-2-7-208 0,-1-12 80 0,-2 1 128 15,0-3-208-15,-1-6 80 0,-1-4 128 0,1-4 0 16,0-8 0-16,2-7 0 0,1 0 0 0,0-8 128 16,2 1-128-16,1-7 0 0,-1 1 144 0,1-5-144 15,-1 0 192-15,1-3-192 0,-2-4 304 0,0-3-48 16,-1-6-16-16,0-1 0 0,-1-4 16 0,-1 0 16 15,-1-1 0-15,0 0 0 0,-2-2-64 0,1-4-16 0,1 2 0 16,-2 0 0-16,2-2-192 0,0 2 0 0,1 1 0 0,0-1 0 16,1-3 0-16,2 2 0 0,0 0 0 0,1 0 0 15,2 3 144-15,2-2-16 0,1 3 0 0,-1-3 0 16,2 0 192-16,1 1 16 0,3 2 16 0,-1 1 0 16,0-1-352-16,1 0 128 0,-2 1-128 0,1-1 0 15,-1 1 0-15,1-3 0 0,-1 4 0 0,-1-1 0 16,0 0 0-16,-1 0 0 0,0 2 0 0,-1-2 0 0,0 3 0 15,-1-3 0-15,0 1 0 0,-2-1 0 0,2 0 0 16,-2-2 0-16,1 0 0 0,1-2 0 0,0 0 0 0,2-2 0 16,2 1 0-16,1-2 0 0,5 1 0 0,4 2 0 15,4 0 128-15,6 3-128 16,7 1 224-16,6 4-32 0,10 2 0 0,7 2 0 0,4 3-192 0,5 1 0 16,2 1 128-1,0-1-128-15,-2-3 0 0,-5 0 0 0,-4-3 0 0,-7-1 0 16,-9 1-576-16,-9-3-144 0,-5-2-48 0,-7-3-18704 0</inkml:trace>
  <inkml:trace contextRef="#ctx0" brushRef="#br0" timeOffset="3051.13">1901 2744 23039 0,'-18'-4'2048'0,"5"0"-1648"0,5 2-400 0,5 2 0 0,0 0 896 0,-2 0 80 0,-7-4 32 0,-7 1 0 16,-3-2-176-16,-2 1-48 0,5-2 0 0,3 3 0 15,3 2-912-15,6 1-192 0,2 1-48 0,4 2 0 16,3 3-1040 0,3-2-224-16,2 2-32 0,3 2-16 15,3 2 848-15,2-1 160 0,6 1 32 0,3 0 16 0,6 0 624 0,6 0 240 0,6-2-16 0,7-2 0 0,6 1 32 16,5-1 0-16,8-6 0 0,5-3 0 0,2 3 400 0,10-3 96 15,8 0 16-15,8-1 0 0,5 1 64 0,4-2 32 32,5 1 0-32,10 0 0 0,9-1-416 0,4 4-96 0,5-3-16 0,2 4 0 0,1 0-336 0,9 0 0 15,6 4 0-15,3-3 0 0,4 2 384 0,5-3 64 16,10-3 16-16,2 0 0 0,-5-1 0 0,4 0 0 16,6-2 0-16,-1 4 0 0,-4-2 0 0,11 1 0 15,10 6 0-15,9-6 0 0,10 6-288 0,3-2-176 16,-1 4 192-16,7-1-192 15,5 4-416-15,4 4-192 0,3 0-32 0,1 3-16 16,-3 1-1984-16,1 2-400 0,1-2-80 0,-1 1-16 31,-1-5 192-31,-3-2 48 0,1-7 0 0,-1 0 0 0,-1-1 1792 0,-1-2 352 0,0-2 80 0,-6-2 16 0,-3 4 864 0,2-2 176 0,0-2 48 32,5-1-4224-32</inkml:trace>
  <inkml:trace contextRef="#ctx0" brushRef="#br0" timeOffset="17578.91">10739 9770 16575 0,'0'0'1472'0,"0"-2"-1168"0,2-1-304 0,-2 2 0 0,1-1 1408 0,0-1 208 0,2-1 48 0,2-2 16 31,0-1-3504-31,1-3-704 0,0 1-144 0,-1 1-16 0,-3 0 2096 0,-2 2 416 0,-3 3 176 0,-4 3 0 16,0 0-176-16,-2 3 176 0,-2 3-128 0,-1-2 128 15,-2 2 0-15,1 0 0 0,-1 0 0 0,0 1 0 16,1-4 2352-16,0 1 480 0,-1 1 112 0,0-5 32 15,2 1-528-15,-1 2-96 0,3-3-32 0,1 0 0 16,-3-3-1024-16,1 2-208 0,0-2-32 0,-1 1-16 16,-2 1-752-16,-2-2-160 0,-1 1-128 0,-3 1 192 0,-1 2-192 15,-3 1-144-15,0 1 144 0,-5 0-208 16,-3 4 208-16,-2-1 0 0,-2 0 0 0,-1 0 0 0,-1 4 128 16,0-4-128-16,2 4 192 0,2-4-192 0,2 1 400 0,-1-1-16 15,5-3-16-15,-2 0 0 0,-1 1-112 0,0-2-32 16,2 2 0-16,-5-2 0 0,-3 2-224 0,0-2 0 15,4 2 0-15,-2-1 0 0,-2 0 0 0,-4 1 0 16,-3-1 0-16,-2-2 0 0,-1 1 160 0,-4 2-16 16,-1 1 0-16,-2 0 0 0,1 1 192 0,-3 0 48 15,0 0 0-15,3-1 0 0,8-1-384 0,-1-3 144 0,1-1-144 16,2-1 0-16,3 1 240 0,2 0-64 16,-1 0-16-16,-1-2 0 0,0 4-160 0,2-2 128 0,1 0-128 15,-1-2 128-15,-1 0-128 0,0 0 0 0,2-1 0 0,-3 2 0 16,0 1 0-16,-2 0 128 0,-1 0-128 0,-3 0 128 15,-2 1-128-15,-1 2 0 0,1-1 0 0,-1-2 128 16,2 0-128-16,3 0 160 0,3 0-160 0,1-2 160 16,5 2-160-16,-3 0 0 0,1 2 0 0,0 0 0 15,3 1 0-15,-3 0 0 0,-1 3 0 0,3-4 0 16,5 2 0-16,-3-1 0 0,-6-3 0 0,-3 3 0 16,3 0 0-16,-3-2 0 0,-3 1 0 0,-1 2 0 15,5-1 0-15,1 0 0 0,-4 0 0 0,-1 1 0 0,-2-2 0 16,1-2 0-16,3-2 0 0,2 2 0 0,4-4 0 15,-3 1 0-15,-2 3 0 0,0 0 0 16,4 0 0-16,-6 0 0 0,-1 3 0 0,-5-3 0 0,2 0 0 0,0-3 0 16,2 0 0-16,-1 0 0 15,1-1 0-15,1 1 0 0,0 0 0 0,-1 1 0 16,2 1 0-16,0 1 0 0,0-3 0 0,1-1 0 0,-1-1 192 0,1 0-32 16,2-1-16-16,0 1 0 0,3 2-144 0,2-1 0 15,2 1 0-15,-1 0 0 0,0 0 0 0,0 1 0 0,0 1 0 16,0 1 0-16,2-4 128 0,1 4-128 0,0-3 0 0,-2 3 128 15,1 0-128-15,-1 0 128 16,2 0-128-16,-5 3 128 0,-1 1-128 0,-4 2 0 0,-3-3 0 16,2 4 0-16,2 1 0 0,0-2 0 0,1 2 0 0,3-2 0 15,3-3 0-15,3 0 0 16,2 1 0-16,-2-2 0 0,0 0 128 0,0 0-128 16,4 1 192-16,-1-2-64 0,2 1 0 0,-1 1-128 15,1 1 192-15,0-2-64 0,0-2 0 0,3 1-128 0,-4 2 192 0,1-3-64 16,2 2 0-16,2-1 0 0,-2 2 0 0,0-2 0 15,-2 2-128-15,0-1 160 0,3-2-160 0,0 4 160 16,-3-2-160-16,0 2 128 0,0-2-128 0,1 2 128 0,2 0-128 16,-1-2 0-16,1 0 0 0,2 0 128 15,1-2 64-15,3 0 0 0,-1 0 0 0,1-2 0 16,1 0-192-16,0-1 0 0,0 0 0 0,0-1 0 0,0 0-176 0,0 0 48 16,-2-2 0-16,-1-1-19872 0</inkml:trace>
  <inkml:trace contextRef="#ctx0" brushRef="#br0" timeOffset="22287.26">6883 8415 32255 0,'-7'-4'2864'0,"1"-2"-2288"0,3 4-576 0,0 0 0 16,1 2-704-16,-3-2-256 0,-5-2-64 0,-6-5 0 16,-8 0 240-16,-4-1 32 0,-2 1 16 0,0 3 0 0,1 2 352 0,0 0 64 0,2 4 0 0,0 0 16 31,-2 2 304-31,2 0-128 0,4 1 128 0,-1 0 0 0,0 3 1072 0,0 1 320 16,1 0 64-16,-2 4 16 0,0 3-464 0,-2 4-96 15,-2 5-16-15,0 1 0 16,2 2-1696-16,-7 5-352 0,-3 5-64 0,-5 9 0 0,-1 4-2112 0,1 8-400 0,1 4-96 15,4-1-16-15,7-4 3056 0,2 2 592 16,5 4 192-16,4-2 0 0,1-3 0 0,6-2-192 0,3-2 192 0,7 0-192 0,4-2 2768 16,4-7 560-16,3-2 96 0,6 2 32 15,6-2-1520-15,6-2-288 0,7 4-64 0,4-6 0 0,4-2-800 16,2-2-144-16,1-1-48 0,0-4 0 16,2 1-1376-16,-2-5-288 0,0-6-48 15,-2-2 0-15,-5-5-576 0,2-2-112 0,3-2-32 0,1-5 0 16,-1-6 2032-16,1-3 160 0,2-4 160 0,-1-6 32 0,-3-2 1376 0,1-4 256 31,1-4 64-31,-2-3 32 0,-2-2-160 0,-4 0-16 16,-4 2-16-16,1-12 0 0,2-6-624 0,0-6-128 0,-4-2-32 15,-4-4 16-15,-4 1-848 0,-5-2-272 0,-4 6 160 0,-5-2-160 16,-3 6 0-16,-3-1-304 0,-3 3 48 0,-4-3 32 16,-1 4 368-16,-4-4 80 0,-2 1 16 0,-5-1 0 15,0-2 64-15,-6 2 16 0,0 7 0 0,-6-1 16 16,-1 4-208-16,-3-2-128 0,2 5 128 0,-3 2-128 15,-2-1 0-15,-1 2 0 0,-1 5 0 0,0 2 0 16,2-1-192-16,-1 5-48 0,1-1-16 0,0 5 0 16,-1 5 64-16,-4 2 16 0,-3 4 0 0,-6 5-11792 15,-3 4-2368-15</inkml:trace>
  <inkml:trace contextRef="#ctx0" brushRef="#br0" timeOffset="28304.55">10964 8364 17503 0,'-1'-6'1552'0,"0"2"-1232"0,0 1-320 0,0 3 0 0,-1-3 128 0,0 1-128 0,-3-2 144 0,-4-5-144 0,-3-2 432 0,-4 0-16 0,-2 0 0 0,-1 2 0 0,-1-1 160 0,-1 4 48 0,0-3 0 0,-1 2 0 0,-2 1-432 0,1 0-64 15,-2-4-128-15,-2 4 176 0,-1-3-176 0,-2 2 0 0,-1 0 0 16,-1-1-176 0,-2 2-144-16,0-1-16 0,-4 0-16 0,3 1 0 0,0-3 352 0,-2 2-144 15,-3-2 144-15,-2-1 0 16,-1 1 368-16,0 2 176 0,6 1 32 0,-3 1 16 15,-2 4-96-15,1-2-32 0,4 2 0 0,-1 1 0 16,-3 1 16-16,0-1 0 0,2 3 0 0,-1-2 0 16,0 1 32-16,2-2 0 0,0 3 0 0,1-2 0 15,0 4-512-15,1-4 0 0,0 4 0 0,1-1 0 0,6-3 0 16,-2 4-160-16,-2-4 32 0,0 4 0 16,-3-1-256-16,0 2-32 0,7-2-16 0,-5 2 0 15,-5 0-336-15,-5 3-64 0,-3 1 0 0,3 0-16 16,3 2 192-16,2 2 32 0,0 1 16 0,1-2 0 15,2 4-64-15,1 0-16 0,4 0 0 0,1 1 0 16,4 1-272-16,-2-1-64 0,2 5-16 0,0-5 0 0,2 5 560 0,0-1 112 16,2 0 32-16,2-2 0 0,4-2 16 0,-1 1 0 15,-1 3 0-15,1 4 0 16,1 1-160-16,0 2-32 0,0-1 0 0,4 1 0 16,0-3 32-16,3 2 0 0,0-2 0 0,-1 1 0 0,3-1 480 0,-2-1 0 15,3-3 0-15,2-2 0 0,2 1-384 0,0 3 32 16,5 3 0-16,3-1 0 15,0-2-336-15,7 2-64 0,4 7-16 0,5 0 0 0,8 2 608 0,3 3 160 0,8 0 0 0,5 3 0 16,4-5 0-16,1-1 0 0,-3-2-144 0,-3-5 144 16</inkml:trace>
  <inkml:trace contextRef="#ctx0" brushRef="#br0" timeOffset="28589.2">9429 9736 11055 0,'52'16'480'0,"-15"-6"112"0,-1-1-464 0,-9-4-128 0,-9-1 0 0,-3-4 0 16,7 3 384-16,19 0 64 0,22 1 16 0,18 0 0 15,4-2-928-15,-1-4-192 0,-5-5-48 0,-6-2 0 32,-9-5 0-32,-3-1 0 0,-3-2 0 0,-3-2 0 0,-3 1 192 0,-2-7 16 0,3-1 16 0,-2-2 0 0,-5 2 1264 15,-3-3 256-15,0 1 48 0,-1-6 16 0,-1-1 272 0,-4-6 48 16,-1-3 16-16,-4-1 0 0,-2-5-944 0,-5 2-192 16,-5 1-48-16,-6-1 0 0,-1-3 176 0,-5-2 16 15,-1 0 16-15,-6-4 0 0,-2 2 480 0,-6-1 80 16,0-1 32-16,-5 3 0 0,-4 0 32 0,-3 7 0 15,-1 3 0-15,-2-1 0 0,-4 4-240 0,-5-2-32 0,-2 1-16 0,-3 1 0 16,-1 3-288-16,1-1-64 16,1 5-16-16,2-1 0 0,1 4-16 0,2 3 0 0,2 3 0 0,-2 2 0 15,-3 0-416-15,-3 1 0 0,-5 1 0 0,-2 1 0 32,-3 5-1280-32,-5 3-176 0,-3 5-32 0,-9 4-10864 0</inkml:trace>
  <inkml:trace contextRef="#ctx0" brushRef="#br0" timeOffset="87611.31">9768 14158 27647 0,'-3'-5'2448'0,"2"1"-1952"0,0 0-496 0,1-1 0 16,0 4-1344-16,0-4-352 0,1-2-80 0,-1-6-16 15,1-3-1872-15,2-2-384 0,0 4-80 0,0-1-16 0,-1 5 4144 0,-1 2 864 16,1 2 160-16,-4 2 16 0,2 0 2512 0,-2 2 496 16,-1 0 112-16,1 2 0 0,-3 0-1296 0,0 0-272 0,-1 2-48 0,0-2-16 15,-2 0-1296-15,1 0-256 16,1-2-48-16,-3 2-16 0,-1-5-608 0,-1 2-128 15,0-3-32-15,0-1 0 16,-2 0-656-16,1-2-144 0,2 3-32 0,-1-3 0 16,1 2-448-16,1 3-80 0,1-1-32 0,0 4 0 15,3 1 384-15,-1 4 80 0,0-2 16 0,0 5 0 0,-2 0 608 0,0 5 160 0,0-3 0 0,0 5 0 16,-5 4 128-16,0 4 48 0,-3 3 16 0,0-3 0 16,1 2 128-16,-1-2 16 15,2 2 16-15,2-5 0 0,1 0 528 0,3-3 96 0,3-2 32 0,4-3 0 0,2-1-256 0,3-4-48 16,2 0-16-16,0-2 0 15,4-2-688-15,0 2 0 0,0 2-176 0,2-2 48 16,2 2-1264-16,1 0-240 0,1 0-48 0,0 4-16 16,0-1 608-16,1-2 112 0,2 2 16 0,-1-3 16 0,5 0 1456 0,-2-2 272 15,1-1 64-15,-2-3 16 16,1-3 608-16,-4-3 112 0,0 2 16 0,-1-4 16 16,-1 0-576-16,-1-3-112 0,-2 1-32 0,1-2 0 0,-2-2-400 0,-1-1-96 15,-3-1-16-15,-2 0 0 0,0 0-176 0,-3 0-32 16,0-3-16-16,-4 1 0 0,0-1-32 0,-2 2-128 15,1-2 192-15,-4 1-64 0,-2-2-128 0,-3-2 0 0,-1-2 0 0,-1 5 128 16,-1-4 0-16,-1 4-128 0,1-2 192 0,1 1-64 16,-2 1 32-16,-2-3 0 15,1 0 0-15,-2 3 0 0,2-1-160 0,1-1 0 0,1 3 0 0,2 0 128 16,1 4-320-16,2 1-80 0,2 3-16 0,2 2 0 16,-1 3-608-1,3-1-128-15,-1 3-32 0,1 3-10480 0,1 0-2096 0</inkml:trace>
  <inkml:trace contextRef="#ctx0" brushRef="#br0" timeOffset="88037.03">10236 13757 28559 0,'1'4'2544'0,"-1"-2"-2032"0,-1 1-512 0,1-3 0 0,0 0 2208 0,-1 0 352 0,1 0 64 0,0 3 0 0,1 1-2880 0,-1-1-592 0,3 0-112 0,-2 0-32 15,1 0 96-15,0 4 32 0,-1-1 0 0,-1 0 0 0,0 4 1136 0,0 2 240 16,-1 4 32-16,-2 0 16 0,-1 3-192 0,1 3-48 15,-2 3 0-15,0 1 0 16,0 2-960-16,0-3-208 0,2-1-48 0,-2 3 0 16,2 1-256-16,-1 1-64 0,2-1-16 0,2-2 0 0,-2-1 752 0,2-2 160 15,2 1 16-15,-1-4 16 16,1-7-208-16,1-2-32 0</inkml:trace>
  <inkml:trace contextRef="#ctx0" brushRef="#br0" timeOffset="88305.34">10108 13887 43311 0,'-8'6'1920'0,"2"-4"384"0,-1 0-1840 0,2-2-464 0,2-2 0 0,3 0 0 15,0-4-512-15,-1-2-208 0,2-4-48 0,5-7 0 16,8-6-2336-16,4-3-480 0,5 4-80 0,1 1-32 15,4 4 2160-15,-2 2 416 0,1 5 96 0,-2 3 0 0,-1 6 1984 0,1-1 384 16,1 2 64-16,0 2 32 0,2 2-96 0,0-4 0 16,1 0-16-16,1 2 0 0,0-2-688 0,-2 2-144 15,-3-4-32-15,-3 2 0 16,-2-1-976-16,-4 2-192 0</inkml:trace>
  <inkml:trace contextRef="#ctx0" brushRef="#br0" timeOffset="88573.83">10366 13956 6447 0,'21'-10'576'0,"-6"4"-576"0,-3 1 0 0,-3 1 0 0,-3 3 2496 0,-1 1 384 16,1 0 64-16,5-2 32 0,5-2 1520 0,5 1 304 15,4 0 64-15,0 0 16 0,-5 0-2752 0,-2 0-544 16,0 1-112-16,-1 0-32 0,-1-1-1440 0,-1 3-320 16,1-3-64-16,-1-1 0 15,1 2-1344-15,-1 0-288 0</inkml:trace>
  <inkml:trace contextRef="#ctx0" brushRef="#br0" timeOffset="88904.51">10168 14297 34095 0,'8'7'1504'0,"-3"-6"320"0,-1-1-1456 0,0-1-368 0,0 1 0 0,0-4 0 0,3 1 384 15,5-5 16-15,11-2 0 0,9-6 0 16,9-3-1872-16,3-1-384 0,6 2-80 0,-2-3-16 15,-1 4 864-15,-1 0 192 0,-3 0 16 0,-4 4 16 16,-3 3-1232-16,-4 3-240 0,-4 1-48 0,-4 3-6512 16</inkml:trace>
  <inkml:trace contextRef="#ctx0" brushRef="#br0" timeOffset="89078.35">10942 14219 12895 0,'-2'12'576'0</inkml:trace>
  <inkml:trace contextRef="#ctx0" brushRef="#br0" timeOffset="89362.93">10976 14257 38703 0,'1'9'1712'0,"-2"0"352"0,-1-3-1648 0,2-2-416 0,0-4 0 0,-1 0 0 0,1 0 752 0,-1 0 64 16,-2 0 16-16,1-2 0 0,1-5-832 0,-2-4 0 16,0-6 0-16,0 0-144 0,1-4-64 15,-2 1-16-15,-1-2 0 0,1 0 0 16,1 3 224-16,-1-4 0 0,0 2 0 0,2 4 0 15,2 0 0-15,0 3 0 16,1-1 0-16,1 4 0 0,1 0 0 0,-1 1 240 0,2 3-48 0,0-2-16 0,-1-1-176 0,1 2 128 16,-1 1-128-16,0 0 128 0,3-3-128 0,1 1-192 0,-2 3 32 15,1-2 16-15,6 0 144 0,2-4-208 0,3 2 80 16,2 0 128-16,-3 4-416 0,-1 0 32 0,-1 3 16 0,-2 6 0 31,-1 0-432-31,-4 0-96 0,-2 1 0 0,1 2-16 16,-1 2-1312-16,1 6-256 0,-2-2-48 0,0 1-10880 0</inkml:trace>
  <inkml:trace contextRef="#ctx0" brushRef="#br0" timeOffset="89806.13">11339 14269 9215 0,'4'2'816'0,"-2"2"-656"0,0-4-160 0,-1 0 0 0,0 0 2432 0,0 0 448 0,3 1 80 0,1 2 32 0,2-1-720 0,1-2-144 0,-3 0-16 16,0 0-16-16,0 0-384 0,-3-2-80 0,-1-1-16 0,1-2 0 0,-4 0-144 0,2-2-48 0,-1-4 0 0,0 0 0 15,-2-2-560-15,2-3-112 0,-3-2-32 0,2-3 0 16,-4-3-352-16,1 0-80 0,-1-2-16 0,1 1 0 16,1 0-272-16,0 5 0 0,3-1 0 0,0 5 0 15,2 4-224-15,2-2-48 0,1 2-16 0,3-2 0 16,0 6-160-16,2-2-16 0,-1 4-16 15,0 1 0-15,0 3 0 0,1 2 0 0,0 7 0 0,1-4 0 16,0 1 128-16,1 1 32 0,1 1 0 0,-2-2 0 0,-3 0-32 0,2-2 0 16,-2 2 0-16,0-2-15456 15</inkml:trace>
  <inkml:trace contextRef="#ctx0" brushRef="#br0" timeOffset="90232.53">11730 14015 35007 0,'0'4'3120'0,"0"-4"-2496"16,0 0-496-16,0-4-128 0,0 2 304 0,0-2 32 0,0 2 16 0,1-4 0 15,0-4-352-15,2 1 0 0,-2 2 0 0,0 0 128 16,-1 5-304-16,-1 4-48 0,0 5-16 0,-2-1 32 15,0 5-64-15,-2 6-16 0,0 5 0 0,1 2 0 16,2-2 3024-16,0-1 592 0,2-5 128 0,2-1 32 0,0 2-1312 0,3-2-272 16,1-1-48-1,0-3-16-15,3-1-2272 0,-2-4-448 0,3 0-80 0,1-2-32 16,2 0-1536-16,2-2-304 0,1-1-64 0,0-1-16 16,0-1 624-16,2-1 128 0,1-2 32 0,-2 0 0 0,1-2 2320 0,-2 0 480 15,-1-3 96-15,-3 2 16 0,0-2-16 0,-1-1 0 16,2 0 0-16,-3-2 0 0,1 0-512 0,-3-3-96 15,0 4-32-15,-3-2 0 0,0-1 64 0,-3-3 0 16,-2-2 0-16,-3-4 0 16,-4 2 128-16,-1 2 48 0,-3-4 0 0,-3 2 0 0,0 3-368 0,0 0-256 15,0 6 32-15,-1 2 16 0,3 4-48 0,-1 0 0 0,1 6 0 16,1 1 0-16,-2 4 64 0,1-1 16 0,1 2 0 0,0 4 16 16,1-2-128-16,1 2-32 0,-1 3 0 0,2-1 0 31,0-2-1008-31,2 2-208 0,1-2-32 0,2 3-13104 0</inkml:trace>
  <inkml:trace contextRef="#ctx0" brushRef="#br0" timeOffset="90786.11">12231 14092 6447 0,'5'12'576'0,"-4"-4"-576"0,-1 1 0 0,0-3 0 0,0-4 3264 0,0 2 560 0,-1 0 96 0,-2 2 32 0,-1 4-2752 0,0 5-560 0,-4 1-96 0,1 2-32 15,-1-1-1728-15,-2 1-368 0,2-1-64 0,0-2-16 16,1 1 1856-16,2-6 352 0,2-1 80 0,1-3 16 0,0 0 1984 0,2-5 384 15,0 2 96-15,1-6 16 0,0-1-752 0,0-2-160 32,2-1-32-32,0-4 0 0,-1 1-1168 0,-2-3-240 0,1 0-64 0,-1-6 0 0,0-7-416 0,1-1-96 31,0 1 0-31,-1-2-16 0,0-1-48 0,0 1-128 16,2 2 192-16,-2 1-64 0,1-3-128 0,3 3 192 15,1 5-192-15,1 2 192 0,2 3-192 0,3 4 0 16,3-2 0-16,0 3 0 0,2-1 0 0,2 1 0 15,2 0 0-15,5 2 0 0,2 0-144 0,0 2 144 16,-2 1 0-16,3 4 0 0,3-1-256 0,-1 2 48 0,-8 0 16 16,1 2 0-16,0 1 48 0,-3 0 16 0,-4 1 0 15,-3 2 0 1,1 0-240-16,-4 2-32 0,-3 0-16 0,-2 1 0 16,-1 1-1024-16,-4 6-208 0</inkml:trace>
  <inkml:trace contextRef="#ctx0" brushRef="#br0" timeOffset="91481.03">8964 14719 29487 0,'1'1'2624'0,"1"-1"-2112"0,2 0-512 0,-1 0 0 0,0-1 688 0,4 0 16 0,5-2 16 0,8 0 0 0,7-4 80 0,6-1 16 16,6-2 0-16,0 2 0 0,0 0-208 0,0-2-32 16,7 0-16-16,6-1 0 0,6 1-352 0,4 0-64 15,2 0-16-15,8-2 0 0,7 2-128 0,2 1 0 16,-5 3 0-16,7-1 0 0,5 1 0 16,3-1 0-16,3 1 0 0,-2 2 0 15,-5-1-128-15,5 2-64 0,3-3-16 0,9-2 0 0,8 2 432 0,7 1 96 16,4 1 0-16,0-2 16 0,3 0 384 0,1 0 80 15,-1 2 16-15,-8-2 0 0,-4 0-384 0,-3-2-80 16,2 0-16-16,-4 1 0 0,-8 4-336 0,-3 0 0 0,0 0 0 16,-6 0-128-16,1 3-192 0,-20 0-16 0,-12-1-16 0,7-2 0 31,8 1-192-31,6-2-32 0,2 2-16 0,-9-2 0 0,-7 0 592 0,-5-4 0 16,-4-5 192-16,-5 1-64 0,-6 1-304 0,-2 0-64 15,-2 0-16-15,-4 2 0 16,-5 3-1040-16,-6-2-224 0,-5 3-32 0,-3-1-13776 0</inkml:trace>
  <inkml:trace contextRef="#ctx0" brushRef="#br0" timeOffset="92278.39">10941 14841 10127 0,'2'-3'448'0,"-2"3"96"0,-1-3-544 0,0 3 0 0,-1 0 0 0,-1 0 0 0,1 0 2752 0,-5 0 448 0,-1 3 96 0,-5-6 16 0,0 3-96 0,-2-2-16 0,1 1 0 0,0-3 0 0,0 1-1712 0,-3 0-336 0,-2 0-80 0,-2-1-16 15,-1 2-928-15,-2 0-128 0,6 4-160 0,-8 0 160 31,-6 6-1600-31,-5 2-208 0,1 1-48 0,2 3 0 16,2 4-1200-16,4-2-240 0,2 6-48 0,2 1-16 0,6-1 3104 0,0 3 640 0,1 1 112 0,3-2 16 16,1 1 960-16,2-3 176 0,1 3 32 0,2-3 16 15,5-2-1888 1,0-1-368-16,3-1-80 0,1-2 0 0,2 0-560 0,2-3-96 16,1-3-32-16,1 0 0 0,2-2 880 0,1-2 192 0,1-2 16 0,2-1 16 0,0 0 1008 15,2-3 208-15,0-3 32 0,2 0 16 0,3-3 160 0,2-4 16 16,-1 0 16-16,3-2 0 0,0-7 160 15,2-1 16-15,0 2 16 0,-1-4 0 0,0-1-544 0,-4 5-112 16,-4-1-32-16,0-1 0 0,1-1-160 0,-2-1-16 16,0 0-16-16,-1 0 0 0,-2-1 160 0,-2 1 16 15,-2 0 16-15,-1 0 0 0,-2-1-96 0,-4 1 0 16,-1 0-16-16,-2 3 0 0,-1 1-240 0,-2-2-32 16,0-2-16-16,-1 1 0 0,2 1-48 0,-1 4-16 15,1 3 0-15,0-3 0 0,-2-1-96 0,-1-3-32 16,-1-2 0-16,0 1 0 0,1 1-144 0,0 4-176 15,2 6 48-15,-2-2 0 16,0 0-384-16,-1 2-64 0,2 3 0 0,-1 1-16 16,0 3-1008-16,0-2-208 0,1 3-48 0,0 2 0 15,0-2-800-15,0 2-160 0,3-3-48 0,-1 2-9616 0</inkml:trace>
  <inkml:trace contextRef="#ctx0" brushRef="#br0" timeOffset="98161.52">11202 14724 24879 0,'-4'0'2208'0,"0"-2"-1760"0,3 0-448 0,0 0 0 0,1-2 592 0,-1 2 48 0,-2-5 0 0,0-1 0 16,-1-3-2752-16,-1-4-560 0,2-1-96 0,2 0-32 16,1 6 304-16,1-1 48 0,2 3 16 0,-1 3 0 0,1 4 1856 0,-1-1 384 15,2 4 192-15,0 1-192 0,-2 4 1872 0,2 2 368 16,-2 0 80-16,1 1 16 0,-1 3-352 0,0-1-64 15,0 0 0-15,-1 5-16 0,2-4-240 0,-1 2-64 16,1-1 0-16,-1-2 0 0,-1 0-368 0,1 1-80 0,0-3 0 16,-1-4-16-16,3 2-608 0,-1-3-112 0,0 2-32 15,1-1 0-15,0 2-192 0,1 2 0 0,1-1 0 16,0 3 0-16,0-1-416 0,0 2 32 0,2 2 0 16,0 1 0-16,1 3 32 0,0 3 16 15,-2 0 0-15,3 3 0 0,-1 3 336 0,1 0 0 16,0 1 0-16,-2-3 128 0,2-4 368 0,0-3 64 0,1-3 16 0,0-4 0 15,-1-2 896-15,0-6 176 0,0-2 32 0,-1-1 16 16,-2-2-720-16,-1-3-144 0,0-1-16 0,-1-2-16 16,0 1-624-16,-1-6-176 0,0 2 0 0,-1-3 0 0,-1 1 0 15,-1 2 0-15,0-2 0 0,0-1 0 16,-1 0 192-16,0 0 64 0,0 5 0 0,-1-2 16 0,1-5-128 0,0 1-16 16,0-2-128-16,0 0 192 0,0 7-192 0,0-4 128 15,1-2-128-15,2-5 0 0,1-4 160 0,-1 1-160 16,3 1 160-1,-1 0-160-15,2 3 192 0,-3-1-64 0,4-1-128 0,-2 2 192 0,1-2-192 0,2-2 0 16,-1 4 0-16,-1-4-160 0,2 2-80 0,-2 3-16 16,-1 4 0-16,-1-2 0 15,1 0-256-15,-1 1-64 0,-1 3-16 0,-1 1-11088 0,-1 2-2208 16</inkml:trace>
  <inkml:trace contextRef="#ctx0" brushRef="#br0" timeOffset="144032.69">30272 16349 13823 0,'1'0'1216'0,"-1"0"-960"15,-1 0-256-15,1 0 0 0,0 0 1584 0,0 0 272 16,1-3 48-16,-1 2 16 0,1 0-1536 0,1 0-384 16,-1-3 0-16,-1 4 128 0,0 0 1104 0,0 0 240 15,0 0 32-15,2-22 16 0,-3 16-496 0,-1-1-112 16,0 1-16-16,0 1 0 16,0 0-1184-16,-3 3-240 0,0 2-48 0,-4 0-16 0,2 0 784 0,-3 4 176 15,-3-1 16-15,1 2 16 0,0 1 752 0,-2 1 160 0,0-4 32 16,1 3 0-16,-2-2-624 0,1 2-112 0,2-3-32 0,0 1 0 15,0-2-736-15,0-2-160 0,1 1-16 0,0 2-16 32,1-3-736-32,-1 0-160 0,1 2-32 0,0-2 0 0,0 0 1456 0,0-1 272 0,2 0 64 0,-2-2 16 15,0 2 608-15,0-1 112 16,-1-1 32-16,-2 2 0 0,1-2-896 0,-2 3-160 16,2 0-32-16,-3 0-16 0,2 0-496 0,-2 0-80 15,1 3-32-15,-1-2 0 0,2 2 112 0,-1-1 32 0,-1-1 0 16,2 2 0-16,0-2 432 0,0 1 96 0,0 1 16 0,1-2 0 15,0 2 208-15,-1-1 48 0,2-2 16 0,1 1 0 0,-1-1-16 0,1 0 0 16,0 0 0-16,-1-1 0 16,3 1-320-16,-1 0-64 0,0-2 0 0,1 2-128 15,-1-4 128-15,-1 4-128 0,1 0 0 0,0-3 0 16,-1 6-160-16,-3-3-96 0,2 0 0 0,-2 1-16 16,-1 2 144-16,0-1 128 0,-1 2-192 0,-1-2 192 0,2 2 192 0,-4 2 128 15,2 0 48-15,-1 0 0 0,1 1-96 0,0-4-16 16,2 4 0-16,1-4 0 0,0 0-64 0,2 0 0 15,2-3-16-15,1 0 0 0,0 3-176 0,1-3 192 16,1 0-192-16,-2 0 192 0,2 1-192 0,-1-1 0 0,-1 3 0 16,0-3 0-16,-1 0 0 0,0 2 0 0,1-1 144 0,-2 2-144 15,-1-3 144-15,1 0-144 0,0 2 192 0,1-2-192 16,1 0 160-16,-1 2-160 16,1-2 128-16,1 2-128 0,1-2 0 0,1 0 128 0,1 0-128 0,0-2 0 15,2 2 0-15,0-2 128 0,0 2-128 0,1-2 0 16,1-1 0-16,-1 2 0 15,0-1 0-15,-1 2 0 0,1-4 0 0,-1 4 0 0,-1-3 0 0,-1 3 0 16,0-2 0-16,-1 1 128 0,-2 1-128 0,1-3 128 16,-1 3-128-16,1-2 128 0,-2 1-128 0,1-2 128 15,-1 2-128-15,1 1 0 16,-1-3 0-16,1 1-176 0,1 1 176 0,1-2 0 0,0-1 0 16,0 2 0-16,1-2 0 0,1 2 128 0,-1-4-128 0,0 2 176 15,-1 0-176-15,0-1 0 0,-1 2 144 0,1-1-144 16,-1 1 192-16,0 1-16 0,-2 2-16 0,1-1 0 15,0 2 64-15,-2-1 16 0,0 0 0 0,2 2 0 0,-2 1-240 0,2-2 0 16,-2 2 0-16,2-1 0 0,-2 2 0 0,0-2 0 16,1 2 0-16,-2-2 0 0,0 2-144 0,-1-3 144 15,1 2 0-15,0-1-144 16,0 2 144-16,0-2 0 0,0 0 0 0,2 0 0 16,0 1 176-16,0-3-48 0,0 0 0 0,1 0 0 0,1 0-128 0,-1 0 0 15,2 0 0-15,-1 0 128 0,1 0-128 0,-1 0 0 0,1-3 0 0,-1 6 128 16,1-3 0-16,-2 0-128 0,0 0 192 0,1 0-64 15,-1 1-128-15,-1 1 0 0,1-2 144 0,1 3-144 16,-2-2 144-16,2 2-144 0,0-3 192 16,0 0-192-16,1 0 0 0,0 0 0 15,0 0 0-15,1 0 0 16,1-3 0-16,-1 2 0 0,1-2-160 16,0 3 160-16,0-3-208 0,0 3 80 0,0-3 128 0,1 1-208 0,-1 0 208 0,1 0-176 15,-1 2 176-15,-1-2-160 0,2 0 160 0,-2 2 0 16,-1 0 0-16,2 0 128 0,-2 0 0 0,0 0 16 0,0 0 0 0,0 0 0 0,0 0-144 0,0 0-192 15,1 0 32-15,1 0 16 47,0 0-240-47,2 0-64 0,0 0 0 0,-1 0 0 0,2 0-272 0,2 0-64 0,-2 0-16 0,0 0-17680 0</inkml:trace>
  <inkml:trace contextRef="#ctx0" brushRef="#br0" timeOffset="147516.69">28875 16282 3679 0,'-9'5'320'0,"2"0"-320"0,0 1 0 0,3-5 0 0,0 2 3840 0,3-3 704 0,-2 2 144 0,-3 5 32 0,-3-4-1456 0,-2 5-304 0,0 3-48 0,-1-5-16 0,2 0-1712 0,1-1-352 16,2-2-64-16,0-1 0 15,1-2-1184-15,0-2-224 0,1-2-64 0,-2 0 0 0,1-1 416 0,-3 2 80 0,0-4 16 16,-1 5 0-16,-1 1 704 0,-1-2 128 16,-1 6 48-16,-1-3 0 0,-2 1 16 0,-2 1 16 15,0 2 0-15,-1 1 0 0,-2 1 288 0,-1 2 48 16,0 0 16-16,1 2 0 0,0-2-368 0,1 0-64 15,1-2 0-15,1 1-16 0,2-1-336 0,0-3-64 16,1 0-16-16,-1-3 0 0,0 1-208 0,1-2 0 0,-1-5 128 0,1 1-128 16,-1-3 0-16,1 0 0 0,-1-2 0 0,1 0 0 15,0 1 128-15,0 2 16 0,0-3 16 0,-1 4 0 16,-1-3 48-16,1 5 16 16,0-1 0-16,0 2 0 0,1-1-16 0,1 0 0 0,2 4 0 0,0-2 0 15,2-1-208-15,0 2 0 0,1 1 128 0,3-2-128 16,0 2 0-16,1-3-160 0,0 2 32 0,1 1 0 0,1-2 128 0,-1 0 0 15,1 0-144-15,1 2 144 0,-1 0-176 0,1-3 48 16,-1 2 0-16,0 1 0 0,-1-2 128 0,0-1 0 31,-1 2 0-31,0 1 0 0,-2 0 0 0,0-3 0 0,-2 3 128 0,-2 0-128 16,1 0 128-16,-1 0-128 0,0 3 160 0,0-3-160 16,-1 1 192-16,1 2-64 0,1-1-128 0,1-2 192 15,0 1-192-15,1 2-192 0,1-3 48 0,0 0 0 16,2 0 144-16,0 0-160 0,0 0 160 0,0-3-160 15,1 3 160-15,-1-1 0 0,1 1 0 0,1 0 0 0,-1-2 0 0,-1 2 128 16,-1 0-128-16,0 0 0 0,1 0 144 0,-1 0-144 0,-1 0 192 16,1 0-192-16,0 0 0 0,0 0 0 0,-2 0 0 0,1 2 0 15,-2-2 128-15,1 1-128 0,-1 2 0 0,-1-2 0 16,0 0 0-16,-1 1 128 0,1 0-128 0,-1-1 0 16,-1 2 0-16,-1-3 0 0,2 2 0 0,0-2 0 15,2 1 176-15,0-2-176 0,0 1 160 0,0 0-160 16,2 0 192-16,-2 0-48 15,1-2-16-15,-2 2 0 0,2 0-128 0,1 0 0 0,-1-3 0 0,2 2 128 16,0 1-128-16,0-2 0 0,1 0 0 0,0 2-176 16,1 0 176-16,-1 2 0 0,-1 0 0 0,1-2 0 15,0 0 0-15,-1 1-160 0,0 2 160 0,0-1 0 0,0-2-224 16,-2 1 64-16,2 2 16 16,0-1 0-16,0 0 144 0,1 0-128 0,0-2 128 0,0 0-128 15,0 0 128-15,1 0 0 0,2 0 0 0,-1 0 0 0,1-2 0 0,-1 0 0 31,1 0 0-31,0 2 128 0,2-3-128 0,-1 2 0 0,1-1 128 0,1-2-128 16,1-1 0-16,-1 1 128 0,0 1-128 0,0-1 0 0,2-2 144 0,-2 3-144 16,0 0 192-16,1-1-192 0,-1 1 0 0,0 0 0 15,0 0 0-15,-1-1 0 0,0 0 176 16,0 0-176-16,0 0 160 0,0 0-160 16,0-1 256-16,0 2-64 0,0-3 0 0,0-1 0 0,0 1-192 0,0-1 176 15,0 1-176-15,2-6 160 0,-2 3 32 0,0-1 0 0,-2-4 0 0,2-1 0 16,2-3-64-16,-2-1-128 0,1 2 192 0,0-2-64 31,0-5-128-31,0-1 0 0,3 1 0 0,-1-3 128 0,0 4-128 0,0-2 0 0,2 0 0 0,-3 3 0 16,2 2 0-16,0 2 0 15,-2 1 0-15,-1 1 0 16,1 4 0-16,-1 0 0 0,-1-1 0 0,0 6 0 16,0-2 0-16,0 3 0 0,1-1 0 0,-1 0 0 15,1 1 0-15,-1 1 0 0,3 2 0 0,-2-1 0 16,0 0 0-16,2-1 0 0,-1 2 0 0,1-4 0 0,-1 4 0 0,1-2 0 15,-1 0 0-15,1-1 0 0,-1-1 0 0,-1-1 0 16,2 4 0-16,-2-5 128 0,1 2-128 16,1-2 0-16,-2-1 0 0,0 0 0 0,1 2 0 0,-2-2 0 15,0 4 0-15,0 0 0 0,0-3 0 0,-2 4 0 16,2 0 0-16,-1 1 0 0,-1 4 0 0,0-3 0 16,0 3 0-16,0 0 0 0,-1 1 0 0,1 1 192 15,-1 1-64-15,-1 3 0 0,1-1 0 0,0 4-128 16,0-3 192-16,-1 4-64 0,0 2-128 0,-1-3 0 15,1 1 0-15,-1 2 0 0,-2 0 0 0,-2 2 0 0,-2 1 0 16,-1 1 0-16,0 0 128 0,-3 0 64 0,0-2 0 16,0 3 0-16,-1-4-64 0,0 2 0 0,0 1 0 0,0-6 0 15,2 0-128-15,-1-1 192 0,2 1-192 0,0-4 192 16,2 0-192-16,0 0 0 0,1-2 0 0,2 2 128 16,-1-3-128-16,1 0 0 0,3-3 0 0,1 0 0 15,0 2 192-15,3-1-32 0,1 0-16 0,0-1 0 16,1 0-320-16,0 0-64 0,3-1-16 0,-1-2 0 15,2 3-16-15,0-3-16 0,-5 3 0 0,0 0 0 16,28-13 96-16,-16 5 0 0,2 0 16 0,0 0 0 16,1-2 176-16,1 0-160 0,0-1 160 0,0 0-160 0,1-2 160 15,-4 1 0-15,0-1 0 0,-2 1-128 0,-3 2 128 0,0 0 0 16,-2-2 0-16,0 2 0 16,-1 1 0-16,-1 3 144 0,-1-4-144 0,1 4 160 0,-3-3-160 0,2 2 192 15,-1 1-192-15,1 0 192 0,-1-1-48 0,1-1 0 16,-1 3 0-16,1-4 0 0,0 3-144 0,1-4 160 15,0 4-160-15,0-3 160 0,-1 2-160 0,1 1 0 16,0 0 0-16,-2-1 0 0,2 4 0 0,-2 0 0 16,1-1 0-16,-1 4 0 0,1 0 128 0,-1 4 0 15,2 0 0-15,0 1 0 0,-1 2 128 0,2 2 32 16,1 3 0-16,-1-2 0 0,2 4-32 0,-2 1-16 0,-1 1 0 16,1 0 0-16,-1 0-240 0,1 2 0 15,-1 1 0-15,1 1 0 0,-2-2 0 0,0 2 0 0,-1-1 0 0,1-1 0 16,-1-2 0-16,0-1 0 15,-1-1 0-15,0-2 0 0,0-2-240 0,-1-1-32 0,-1-3-16 16,-1-3 0 0,-1 0-736-16,1-3-160 0,-2-3-32 0,1-5-19968 0</inkml:trace>
  <inkml:trace contextRef="#ctx0" brushRef="#br0" timeOffset="158526.39">31050 15739 11967 0,'0'-2'1072'0,"-1"1"-864"0,1 1-208 0,-2 0 0 0,2 0 2272 0,0 0 416 0,-1 0 64 0,0 0 32 0,-2 0-160 0,1 0-16 0,-1 0-16 0,3 0 0 0,0 0-1264 0,0 0-256 16,0 0-48-16,0 0-16 0,-21-3-448 0,18-1-96 15,-1 2-16-15,0 1 0 0,1 1-128 0,-1-3-16 16,0 3-16-16,-1 0 0 0,2 3 160 0,-4 0 48 15,1 1 0-15,-1 2 0 0,-1 0-48 0,0 3-16 16,-2 1 0-16,-1 0 0 0,1 3-208 0,-3 2-32 16,2 1-16-16,0 3 0 0,-1-3-32 0,1 3 0 15,-1-1 0-15,1 2 0 0,-1 0 0 0,1 1 0 16,1-3 0-16,0 0 0 0,1 0 16 0,1 3 0 16,-1-1 0-16,2 2 0 0,-1-1-16 0,2 1 0 15,0 1 0-15,0 0 0 0,1-1-144 0,1 1 0 16,-1-2 144-16,1 1-144 0,2-2 0 0,-1 1 0 0,1-3 0 15,0 0 0-15,0 0 0 0,1 1-160 0,1-1 160 16,0 1-208-16,-1-3 208 0,1 1-192 0,1 1 192 0,-1-2-192 16,3-4 192-16,-2 2 0 0,1-2 0 0,2-2 0 15,0 0 0-15,2-2 0 0,0 1 0 0,3-5 0 16,-1 2-160-16,3-2 160 0,2-4-160 0,0 2 160 16,1-2 0-16,0-2 0 0,0-1-128 0,1 2 128 15,-1-4 0-15,1 0 0 0,1-1-160 0,0 0 160 16,0-3 0-16,-1-1-176 0,1 0 176 0,-3-2-128 15,1 0 128-15,0-3 0 0,-3 1 0 0,0-1-128 0,-1 2 128 16,0-3 0-16,-3-3 0 0,2 3 0 0,-2-3 0 0,-1 1 0 16,-1 1 0-16,0-2-128 0,0-2 128 0,-1 1 144 15,0-1-16-15,-2-1-128 0,-1 2 240 0,-1-2-64 16,0-3-16-16,0 2 0 0,-2-2-32 0,-1 3 0 16,1-1 0-16,-1 1 0 0,-1 0 112 0,0-3 16 15,-2 3 0-15,-1 0 0 0,3-1-64 0,-3 2 0 16,1 5 0-16,0 0 0 0,-1 0-192 0,-1 0-288 15,-1 0 64-15,2 4 16 16,0 0-272-16,-2 5-48 0,3-2-16 0,0 2 0 0,-1 1 144 0,1 0 16 0,1-1 16 16,2 1 0-16,-2 0 48 0,1 0 16 0,1 0 0 0,1-1-11680 15,0 1-2352 1</inkml:trace>
  <inkml:trace contextRef="#ctx0" brushRef="#br0" timeOffset="158913.6">30890 16182 36863 0,'3'9'1632'0,"-3"-6"336"0,0 3-1584 0,1-4-384 0,0 0 0 0,0 1 0 15,1-2 752-15,0 1 64 0,2 5 16 0,2 1 0 0,1 2-224 0,2 0-32 0,0 2-16 0,1-2 0 16,1-1-96-16,-1 1-16 0,2 2 0 0,-1 1 0 15,2 0-448-15,-1 2 128 16,0 1-128-16,-1 1 0 0,1 4 0 0,-4-2-288 0,1 1 64 0,-3-2 16 16,-1-2-240-1,0-1-64-15,-1-1 0 0,-2-2 0 16,1-2-1280-16,-2 0-256 0</inkml:trace>
  <inkml:trace contextRef="#ctx0" brushRef="#br0" timeOffset="168707.62">31082 16887 5567 0,'0'-3'496'0,"0"2"-496"0,0 1 0 0,0 0 0 0,0 0 2240 0,0 0 368 0,-1-2 64 0,1 2 16 0,-2-4 1024 0,1 0 192 0,0 2 64 0,0-2 0 16,-2-1-1792-16,1 1-336 16,-1 1-80-16,1-4 32 0,-2 4-1280 0,0-2-240 15,1 1-48-15,-2-2-16 0,0 2-400 0,-1 2-96 0,1-1-16 0,0 2 0 16,-1 2 496-16,1 2 80 0,-2-1 32 0,1 2 0 0,0 2 160 0,-1 3 48 16,-2-2 0-16,0 2 32 0,-1 3-96 0,1-2-32 15,-3 0 0-15,0 2 0 0,2-2-272 0,-1 3-144 16,0-4 160-16,1 1-160 15,0 2 176-15,2-3-176 0,-1-1 192 0,0 0-48 0,2 2-144 0,-1 0 128 16,3 0-128-16,-1 1 128 16,3 2-128-16,-2 0 0 0,1 2 0 0,0 1 0 0,2 1 192 0,-2 2-64 15,3 2 0-15,-2-2 0 0,1 0 0 0,2 4-128 16,-1-5 192-16,1 4-64 16,1-3-128-16,-1-3 0 0,2 0 0 0,-1 0 0 0,2-3 0 0,-1 0 128 15,1 0-128-15,1-1 0 0,-1 0 128 0,1 1-128 0,1-3 0 16,-1 2 128-16,1-2-128 0,1-2 0 0,0 2 0 15,0 0 0-15,0-1 0 0,2-2 0 0,-1 2 0 0,2-3 0 16,0 0-128-16,0 1 128 0,1-3 0 0,1 1 0 16,1 2 0-16,0-4 0 0,0 4 0 0,1-5 0 15,-1 2 0-15,0-4 0 0,1 1 0 0,-1-1 0 16,0 0 0-16,0-1 0 16,0-3 0-16,-1-2-176 0,0 1 176 0,-1-3-208 0,0 2 80 0,-1 0 128 15,-2-3-128-15,1 2 128 16,-1-3 0-16,-1 1 0 0,0-3 0 15,0 2 0-15,-1 0 128 0,-1-2-128 0,0 0 256 0,0-2-16 0,-2 2-16 0,1-3 0 0,-2-1 0 16,0 0 0 0,-1 0 0-16,0-3 0 0,-1 0-224 0,0 0 144 0,-2 0-144 0,1-3 128 15,-1 1-128-15,-1 1 0 0,-1-2 0 0,2 2 0 0,-2-2 0 0,0 3-144 16,0-2 144-16,-1 3-160 0,0 0 160 0,-1 0-128 16,2 3 128-16,-1 1-128 0,0-1-64 0,0 4 0 31,-2 0 0-31,2 0 0 0,0 2 192 0,-1 0 224 15,0 0-48-15,1 1-16 0,-1 0-32 0,-1-1 0 0,2 2 0 0,-1-3 0 0,1 4-128 16,-2-3 0 0,2 2 0-16,-1 0 0 0,2 1-192 0,-1 0-80 0,1 2-16 15,0 2 0-15,1-2-32 0,0 2 0 0,2-1 0 16,-2 3 0 0,3-1-368-16,0 1-80 0,-1 1 0 0,2 2-16704 0</inkml:trace>
  <inkml:trace contextRef="#ctx0" brushRef="#br0" timeOffset="169103.37">31065 17196 43311 0,'0'12'1920'0,"0"-4"384"0,0-2-1840 0,0-4-464 0,1 2 0 0,0-4 0 16,0 3-704-16,1 0-224 0,1 1-48 0,1 5-16 0,1-2 992 0,0 4 336 0,1-1 0 0,0 0 0 15,0 0-208-15,1 2-128 0,0 1 160 0,2-4-160 16,-1 4 192-16,1-1-48 0,0 1-16 0,1-1 0 16,-1-1-128-16,1 0 128 0,0 0-128 0,1 0 128 15,-1 1-128-15,1-1 0 0,-1-1-160 0,-1-4 160 16,1 1-944-16,-2 2-80 0,1-3-32 0,-1 0-10656 15,-1-2-2112-15</inkml:trace>
  <inkml:trace contextRef="#ctx0" brushRef="#br0" timeOffset="171462.54">32116 16873 39615 0,'1'-6'3520'0,"0"0"-2816"0,2 0-560 0,-2-1-144 16,0 5-1472-16,0-2-320 0,1-4-64 0,-1-6 0 15,1-5 896-15,-2 0 192 0,0-4 48 0,-2 5 0 0,-2 2 2512 0,0 0 496 0,-1 3 96 0,-1 1 32 16,0 2-1504-16,0-2-288 0,-1 3-64 0,-2 3-16 16,0 2-544-16,1 2 0 0,-2 2 0 0,1 2 0 15,2 2 0-15,-1 2-176 0,1 3 32 0,1 1 0 16,2 2-112-16,1 0 0 0,1 8-16 0,-1 0 0 15,2 3-240-15,0 0-32 16,1 3-16-16,0 0 0 0,0 5 560 0,1-3 272 0,0 0-16 0,-1 1-16 16,2 2 16-16,-1-3 16 0,0 4 0 0,-1-3 0 15,1 2-272-15,2-4 160 0,-2 0-160 0,0-5 128 0,1 3 16 16,-1-3 0-16,1 1 0 0,-1-4 0 0,1 0 0 0,-1-3 0 16,0-1 0-16,-1-2 0 0,1 2-144 0,1-5-192 15,-2 0 32-15,0-4 16 16,0-2-896-16,0-2-176 0,-2 1-48 0,2-3-15248 15</inkml:trace>
  <inkml:trace contextRef="#ctx0" brushRef="#br0" timeOffset="171748.33">31782 17112 37775 0,'-1'0'1664'0,"2"-1"368"0,0-2-1632 0,2 1-400 0,0 0 0 0,0 0 0 16,0-1 256-16,4 0-16 0,1-3-16 0,5-2 0 15,1 2 400-15,4 0 80 16,-2 0 0-16,1 2 16 0,0-1-128 0,1 4-16 0,2-2-16 0,-1 1 0 0,1 1-400 0,0 1-160 16,1 0 128-16,-1 0-128 15,-2 0 0-15,0 0-256 0,-2 0 48 0,-3-4 0 31,1 1-400-31,-2 1-80 0,-2-2-16 0,0 0-17552 0</inkml:trace>
  <inkml:trace contextRef="#ctx0" brushRef="#br0" timeOffset="172174.41">32248 17010 15487 0,'-2'3'336'0,"-1"-3"80"0,2 0 16 0,0 0 0 0,-1 0-432 0,2 0 0 0,-1 0 0 0,0 0 0 0,0 1 2176 0,-2-1 336 16,-1 3 80-16,2-1 16 0,1 2-176 0,-2 2-16 15,2 0-16-15,0 0 0 0,0 2-544 0,-1 3-128 0,1-1 0 16,1 2-16-16,-1 2-1040 0,1 1-208 0,-1 2-32 0,-1 0-16 16,1 3-64-16,1-1-16 0,-1-1 0 0,1-1 0 15,0 1-112-15,1-2-32 0,2 0 0 0,0-4 0 16,1 1-192-16,1-3-192 0,0-1 48 0,1-2 0 16,0 0-112-16,0-1 0 0,2 0-16 0,-1-1 0 15,1-1 80-15,0-4 0 0,1 0 16 0,0 0 0 31,1-4-192-31,-2-1-32 0,2 2-16 0,0-4 0 16,-1-2-496-16,1-1-112 0,-2-1 0 0,0-3-16 16,2-1-896-16,-2 2-176 0,1-4-48 0,-2-1 0 15,1 2 368-15,-2-3 80 0,-1 6 16 0,0-3 0 0,-1 1 1504 0,-2 1 320 16,0 2 48-16,-2-1 16 0,-1 4 1472 0,-1-3 288 0,-2 1 64 0,0-1 16 16,-1 0-640-16,0 2-128 15,2-1-32-15,-2 3 0 0,0 2-1424 0,1 2-304 0,2 2-48 16,-2 2-16-16,0 2 16 0,-1 2 0 0,2 6 0 0,0 0 0 0,1 5 2224 15,0 1 448-15,1 2 96 0,1 2 16 0,-1 1-1184 0,1 1-224 16,1-2-64-16,0 2 0 0,1-3-416 0,-1 1-96 16,3-2 0-16,-2-2-16 0,2 0-432 0,-2-1-64 15,2-2-32-15,0-4 0 32,-1 0-1248-32,0-2-256 0,-1 0-64 0,2-5-9152 0,-2-1-1856 0</inkml:trace>
  <inkml:trace contextRef="#ctx0" brushRef="#br0" timeOffset="172651.73">32530 17108 42383 0,'5'0'1872'0,"-3"0"400"0,1 0-1824 0,-1-2-448 15,1 2 0-15,-3 0 0 16,1 2-432-16,0 1-176 0,2 0-32 0,-1 1-16 0,2 2 1040 0,-3 4 192 16,0 1 64-16,1 0 0 0,-2 4-368 0,0 1-64 15,-2-1-16-15,1 1 0 16,0 3-192-16,0-3-192 0,-1 0 48 0,1 0 0 0,0-4 144 0,1 1 0 0,1-3 160 0,-1-1-160 16,1 0 0-16,1-3 0 0,-1 1 0 0,0-6 0 15,0 1-192-15,1-4 64 0,-1 1 128 0,0-2-208 16,2 1 208-16,-2-2 0 0,1 0 0 0,0-2 0 15,-1-3 0-15,0-1 0 0,0 1 0 0,-1-1 0 16,1-5 192-16,1-1-32 0,-2-3 0 0,0-1 0 16,0-4-160-16,0-2 160 0,0-3-160 0,1 1 160 15,0-1-160-15,0 2 0 0,3 4 0 0,0-1 0 16,0 7-240-16,0 1 32 0,3 1 0 0,-1 5 0 16,0 4 64-16,1 2 16 0,2 2 0 0,0 4 0 0,-1-1 128 15,1 4-160-15,-1 2 160 0,0-3-160 0,0 5 160 0,-2 0 0 16,-1 1 0-16,1 2 0 0,-1-1-192 0,-1 4 32 15,2-1 16-15,-4 3 0 16,2 3-432-16,-2-1-64 0,1 3-32 0,-1-3 0 16,0 2-304-16,-1 2-64 0,0-5-16 0</inkml:trace>
  <inkml:trace contextRef="#ctx0" brushRef="#br0" timeOffset="173208.34">33090 16981 16575 0,'-1'-9'736'0,"-2"0"160"0,2 2-720 0,0 3-176 0,0 2 0 0,1-1 0 0,-2 2 944 0,2-1 144 15,-1-2 48-15,0-2 0 0,0 0 1040 0,-2 2 192 16,1 1 64-16,-1 3 0 0,1 0-64 0,-2 3 0 0,0-2 0 15,1 4 0-15,-2-1-1216 0,1-1-256 0,-1 1-64 0,0 1 0 16,0-1-832-16,0 0-128 0,0 1-64 0,0-2 0 16,0 1 192-16,-1 2-128 0,0-2 128 0,-1 1-128 15,0 1 128-15,0-1 128 16,0 4-128-16,-2-1 176 0,2 2-176 0,-1 0 0 0,1 2 0 0,1 2 128 16,1 1 16-16,1-3 0 15,1 4 0-15,1-2 0 0,-1 2 160 0,2-1 16 0,0 0 16 0,1 1 0 16,1-3-96-16,0 2-32 0,2-1 0 0,-1-2 0 15,3 2 0-15,2-2 0 16,0-1 0-16,0-1 0 0,2 0-208 0,0-1 0 0,-1 1 0 0,2-4 0 16,0 4 0-16,1-4-160 0,0 1 32 0,2 2 0 0,-1-3 128 15,2 1 0-15,-1 0 0 0,2-1 0 0,-1 0-240 16,-2-1-16-16,2-1 0 0,-2 2 0 0,0-2-16 0,0-2-16 31,-3-1 0-31,0 2 0 16,0-3-592-16,-1 0-112 0,0 0-32 0</inkml:trace>
  <inkml:trace contextRef="#ctx0" brushRef="#br0" timeOffset="177001.56">30653 17218 22111 0,'0'4'1968'0,"0"-4"-1584"0,0 2-384 0,1-2 0 0,-1 0 2240 0,1 0 384 0,1 0 64 0,-2-2 0 15,1-1-1984-15,0 2-416 0,2-5-80 0,-3 6-16 16,0 0-752-16,0 0-144 0,0 0-48 0,0 0 0 0,-4-19 1184 0,1 19 224 16,1-2 48-16,-1 2 16 0,1 0-272 0,-2 2-48 0,2 1-16 0,-2-2 0 15,0 2 544-15,1-1 96 0,0-1 32 0,-1 2 0 16,2 1-96-16,-1 2 0 0,2-3-16 0,0 0 0 16,0-1-480-16,0 2-80 0,-1-4-32 0,0 3 0 31,-1-3-352-31,0 3 144 0,-4 0-144 0,0-2 0 0,-2 1 0 15,-2 2 0-15,-2 0-240 0,-2-2 80 0,0 2 320 0,-1-1 64 16,0-1 16-16,-1 2 0 0,0-2 16 0,3-2 0 16,-2 0 0-16,1 0 0 0,0 0 32 0,0 0 16 15,1-2 0-15,0 2 0 0,-1 0 16 0,-1-3 0 16,0 3 0-16,-2-1 0 0,2-1-128 0,-1 2-32 0,0-3 0 16,-2 2 0-16,0 1-160 0,0 0 0 0,-1 0 0 0,-2 0 128 15,1 0-128-15,0-3 160 0,1 3-160 0,-1-2 160 16,0 1-160-16,0 1 192 0,-2-3-192 0,1-1 192 15,-2 1-64-15,0 3-128 0,-1-3 192 0,-2 0-64 16,0 0-128-16,-3 1 0 16,1 0 0-16,-1 2 0 0,4 0 0 0,-3 0 0 15,3 0 0-15,-1 0 0 0,1 2 0 0,2-4 0 0,0 2 128 0,-1 0-128 16,2 0 288-16,-2-2-32 0,2-1 0 16,-1 2 0-16,-1-1-256 0,-1 2 0 0,0 0 0 15,-2 0 0-15,0 0 0 0,-5 0 0 0,4 0 0 16,-2 2 0-16,1-2 0 0,-2 4 0 0,0 0 0 0,-2 1 0 15,1-2 0-15,1 1 0 0,2 2 0 0,1-3 0 16,4 0 0-16,1 1 0 0,1-1 0 0,1-1 0 16,1 2 0-16,0-4 0 0,0 2 144 0,0-2-144 15,1 0 0-15,0 0 0 0,1 0 0 0,2-2 0 16,0 2 0-16,1 0 128 0,-3 0-128 0,2 2 0 16,-2-2 0-16,1 1 0 0,-1 2 0 0,1 1 0 15,0-2 0-15,-1 2 0 0,-2 0 176 0,-2 0-176 0,1 0 0 16,0 0 0-16,1 2-192 0,-3-3 48 0,1 3 144 15,-2-3 0-15,2 0 0 0,-1 1-128 0,3-2 128 16,-1-1 0-16,2 2 0 0,0-3 0 0,2 0 0 0,-1 1 144 16,1-2-144-16,0 1 160 0,2 0-160 0,1-3 128 15,0 2-128-15,1 1 128 0,0 0-128 0,0 0 160 16,2 0-160-16,-2 0 160 0,1 0-160 0,-2 1 0 16,0 2 144-16,-1 0-144 0,0 0 0 0,-1 1 0 15,-2 2 0-15,1-2-128 0,-1 1-48 0,2 2 0 16,-1-3 0-16,2 1 0 0,2-2 176 0,-1 1 0 15,1 1 0-15,3-4 0 0,0 2 0 0,2-3 0 0,-1 1 144 16,3-2-144-16,1 1 256 0,0 0-64 16,1-3-16-16,0 2 0 0,1 1-176 0,-1 0 0 0,1-3 144 0,1 3-144 15,-1-2 0-15,0 1 0 0,0 1-160 0,-1 0 160 16,1 0-256-16,0 0 64 0,0 0 16 0,-1 0 0 16,1 0 176-16,-1 0-128 0,2 0 128 0,-2 0-128 15,0-3 128-15,1 3 0 0,-1-2 0 0,2 1 0 16,-1-4 0-16,1 1 0 0,0-2 0 0,0 0 0 15,2-2 0-15,-2-1 176 0,2 2-176 0,0-2 192 0,0-3-192 16,0 2 128-16,-2-2-128 0,2-1 128 0,-3 4-128 0,0-4 0 16,1 1 0-16,-2 2 0 0,0-2 0 0,-1 2 0 15,1 0 0-15,-2 0 0 0,3-2 0 0,-1-1 0 16,0 1 0-16,1-3 0 0,0-1 0 0,-1 0 0 16,3 2 0-16,-2-4 0 0,2 2 0 15,0-3 192-15,0-1-192 0,-1-2 192 0,1 1-192 0,-2-1 0 16,2-1 0-16,-2 1 0 15,0 4 0-15,-1-2 0 0,0 4 0 0,2-3 0 0,-1 3 0 0,-1-2 0 16,1-1 0-16,-1 3 0 0,2 4 0 0,-2-1 0 16,1 1 0-16,0-1 0 0,1 2 0 0,-1-1 0 0,0 2 0 15,1-2 0-15,-1 2 0 0,0 1 0 0,0 1 0 16,1-2 0-16,0 2-176 0,1 0 48 0,-1-1 0 0,2 1 0 16,-1 2 128-16,0-2 0 0,1 1 0 0,0 3-128 15,0-1 0-15,-1 1 0 0,2 1 0 0,-1 2 0 16,0 1-64-16,-2 0 0 0,1 0 0 0,-2 1 0 15,1 2-48-15,-2 3-16 0,1-2 0 0,-2 4 0 16,1 2 32-16,-1-1 0 0,-1 5 0 0,1-2 0 16,0 2 224-16,0 0 0 0,0-1-160 0,1-1 160 15,0 2 0-15,0-2 0 0,1-3 0 0,0 1 0 0,1 0 0 16,-2-3 0-16,1 2 0 0,0-1 0 16,2-4 0-16,-1 2 0 0,1 0 0 0,-1-2 0 0,2-4 0 15,-1 0 128-15,0 3-128 0,0-2 128 0,0-2-128 0,0 1 0 16,1 0 0-16,1 0 0 15,0 0 0-15,0-3 0 0,0 3 0 0,0 0 0 0,0 0 0 16,0 0 0-16,0 0 0 0,9-22 0 0,-6 16 0 0,2-3 0 16,0 2 0-16,1-3 0 0,1 0 0 15,1-1 0-15,1 1 0 0,1-3 0 0,1 0 0 16,0-3 0-16,0-2 144 0,2 2-144 0,-2 3 176 0,-1-3-48 16,-2 3 0-16,0 3 0 0,-3 2-128 0,-2-1 0 15,0 4 0-15,-2 3 0 0,0-1 0 0,-2 3-224 16,1 0 48-16,-1 0 16 0,1 0 160 0,-1 3 0 15,1-3 0-15,0 2 0 0,0-2 0 0,0 0 0 0,0 0 0 0,0 0 0 16,0 0 0-16,0 0 0 0,0 0 0 0,23 1 0 16,-15-1 0-16,-1 3 0 0,2-2 0 0,1 1 0 15,-1 2 272-15,3 1-16 0,0 3 0 0,0 0 0 16,1 2-96-16,-1 0-32 0,2 5 0 0,-2-2 0 16,2 2-128-16,-3 1 0 15,0-2 0-15,-1 1 0 0,-2-3 0 0,1 2 0 0,-2 2 0 0,1-1-176 16,-1-9-656-16,1 0-128 0,0 4-16 0,2-4-19200 15</inkml:trace>
  <inkml:trace contextRef="#ctx0" brushRef="#br0" timeOffset="178587.81">30669 18163 11967 0,'4'7'1072'0,"-3"-4"-864"0,0-3-208 0,0 0 0 0,1 0 1600 0,-1-3 288 0,1 0 48 0,1 0 16 32,2-1-2960-32,0-2-592 0,1 0-112 0,-1 2-16 0,-1 2 1280 0,-3-1 256 0,-1 6 48 0,-3-1 16 15,1 5 2128-15,-2 0 432 0,0 2 96 0,-1 1 16 16,2-2 144-16,-2 2 48 0,1-2 0 0,-1 0 0 16,1 1-704-16,-1 1-144 0,2-3-32 0,-2 2 0 15,1-3-1008-15,0 0-208 0,1-2-32 0,-2-2-16 16,1 2-352-16,-1-4-80 0,0-2-16 0,-1-2 0 15,1 0-16-15,-1-1-128 0,0 0 192 0,-1-1-64 0,0 0 0 0,0 0 0 16,-1-3 0-16,1 3 0 0,1 2-128 0,-2 0 0 16,1 2 144-16,-2-2-144 0,0 4 128 0,0 0-128 15,-1 0 160-15,-3 0-160 0,1 4 192 0,-3-2-64 16,-1 0-128-16,-1 3 192 0,-2-4-192 0,1 3 0 16,-2 1 0-16,-1-4 0 0,1 1 0 0,0-2 0 15,2 0 0-15,-1-2 0 0,3 1 0 0,1-3 128 16,4 1-128-16,1 0 0 0,0 0 0 0,3 1 0 15,1 0 0-15,2 0 0 0,0-2 0 0,2 4 0 16,1 0 0-16,-2 0-160 0,2 0 160 0,0 0 0 0,-1 2 0 16,1 0 0-16,-1-2 0 0,0 2 0 15,0-2 144-15,0 2-144 0,-1 0 0 0,-1-2 0 0,2 0 0 0,-2 3 0 16,2-3 0-16,-2 0 0 0,0 0-208 0,1 0 80 16,0-3 128-16,-1 3-160 0,1 0 160 0,-1 0-160 15,1-2 160-15,0 0 0 0,-1 0 0 0,0 2 0 16,2-4-144-16,-2 2 144 0,2-2-160 0,-2-2-18320 15</inkml:trace>
  <inkml:trace contextRef="#ctx0" brushRef="#br0" timeOffset="179024.57">29597 18179 43311 0,'-6'12'3840'0,"-1"-4"-3072"0,3-6-608 0,1-2-160 0,2 0-448 0,0 0-112 0,-3 4-16 0,-2 0-16 16,-2 2 48-16,1-1 16 0,-1 0 0 0,1-3 0 0,0 1-240 16,-1 0-64-16,0-3 0 0,-2 3 0 0,-1-3 688 0,-1 0 144 0,1 0 0 0,-2 0 0 15,-1 0-256-15,0-3-48 0,0 0-16 0,0 0 0 16,2 1 160-16,-1 1 32 16,2-3 0-16,-1 1 0 0,2 3 256 0,0-3 48 0,1 0 16 0,1-1 0 15,-1 2-352-15,0-4-64 0,1 2-16 0,-1 0 0 16,0-1-2064-16,0 2-432 0,1 0-80 0,-1 2-9712 15</inkml:trace>
  <inkml:trace contextRef="#ctx0" brushRef="#br0" timeOffset="179559.09">28839 18214 21183 0,'-5'3'1888'0,"1"-3"-1504"0,2-2-384 0,0 1 0 0,1 1 704 0,-1-3 64 0,-3 1 0 0,-5 0 16 15,-2 0-1568-15,-3-2-320 0,-3 4-64 0,-1 4-16 0,-1-2 2400 0,0 2 464 0,0-1 112 0,-1 2 0 16,0 1 320-16,0 0 64 0,1 0 16 0,1-1 0 16,1-1-784-16,1-3-144 0,1 4-48 0,0-4 0 15,1 2-752-15,0-3-144 0,0 2-48 0,1-2 0 16,-1 0-272-16,-3 1 0 0,0-1 0 0,1-1-144 15,-1 1-368-15,-2 0-80 16,-2-2-16-16,-3 2 0 0,1-3 128 0,-1 2 32 0,1 1 0 16,0 0 0-16,0-2-192 0,0 2-16 0,0 0-16 0,2 0 0 15,1 0 192-15,1-2 32 0,0 2 16 0,3 0 0 16,2-1-64-16,1 0-16 0,5-3 0 0,1-2-12976 16</inkml:trace>
  <inkml:trace contextRef="#ctx0" brushRef="#br0" timeOffset="180062.58">27712 18331 28559 0,'-3'0'2544'0,"1"0"-2032"0,2 0-512 0,2-2 0 0,-2 0 1088 0,1 0 128 0,-1-1 32 0,0 0 0 0,0-3 224 0,1-4 32 16,0 1 16-16,3-1 0 0,0 0-656 0,-1-2-128 0,2 2-32 0,-1-2 0 15,0-1-464-15,0 0-112 0,-2 2 0 0,-1-1-128 16,1 0-144-16,-2 1-144 0,0 0-32 0,-2 0 0 16,-1 0-896-16,-1-2-176 0,-1 1-32 0,-3-3-16 31,1 1-1680-31,-3 0-336 0,2 0-64 0,-1-2-4752 0,1 0-960 0</inkml:trace>
  <inkml:trace contextRef="#ctx0" brushRef="#br0" timeOffset="180616.33">27616 17661 18431 0,'2'-3'1632'0,"1"2"-1312"0,-2-1-320 0,0 2 0 0,-1 0 1600 0,2 0 240 0,-1 0 48 0,1-3 16 0,1 2 0 0,0 1 0 15,-1 0 0-15,-1 1 0 0,-1 2-880 0,-1-1-192 16,1 2-16-16,-2-3-16 0,1 4-352 0,-1-4-80 15,1 4-16-15,-1-3 0 0,1 2-64 0,-1 0-16 16,0 2 0-16,-1 1 0 0,0-1-272 0,-2 4 0 0,0-1 0 0,-1 0 0 16,-1 4 0-16,-2 0 0 0,0 2 0 0,-1 1 0 15,1 0 0-15,-3 0 0 0,0 0-192 0,0 3 192 32,-2-1-448-32,0-2 16 0,2 1 0 0,-1-1 0 15,1-4-224-15,1-2-48 0,1-1-16 0,3-3 0 0,0-3-400 16,0 0-80-16,2-6-16 0,2 0-12128 0</inkml:trace>
  <inkml:trace contextRef="#ctx0" brushRef="#br0" timeOffset="180885.81">27561 17592 13823 0,'-1'6'608'0,"0"-4"128"0,0 2-592 0,1-4-144 16,0 1 0-16,0-1 0 0,1 0 1296 0,-1 3 240 15,1-3 32-15,0 2 16 0,3-2 16 0,0 0 0 16,0 0 0-16,2 0 0 0,1 0 48 0,3 0 16 16,1 0 0-16,3 0 0 0,3 0 0 0,2 4 0 15,0-2 0-15,4 2 0 0,-2 2-768 0,0 0-160 0,-1 4-32 16,-3 0 0-16,-1 3-416 0,-5-1-96 0,0 4 0 0,-3-1-16 16,-2-2-176-16,-1 0 0 0,0-1 0 0,-2 1 0 15,2-7-256-15,-1 0-64 0,1-2-32 0,0-3 0 31,1 1-912-31,-1-4-176 0,3 1-32 0,-2-3-16 0,2-1-1664 16,0 1-336-16</inkml:trace>
  <inkml:trace contextRef="#ctx0" brushRef="#br0" timeOffset="182735.31">31147 17858 13823 0,'-1'2'1216'0,"1"-1"-960"0,0 2-256 0,-1-3 0 0,1 0 2128 0,0 2 384 0,-1-1 80 0,1 2 16 0,-1 3 16 0,-2-3 16 0,2 1 0 0,-2 1 0 0,1-1-1088 0,-1-1-208 0,2 0-64 0,-3-3 0 15,2 3-368-15,0-3-80 16,0 0 0-16,0 0-16 0,-1-3-576 0,1 1-112 0,-2 1-128 0,0-2 176 16,0 1-176-16,-3 2-272 0,0 0 64 0,-3 2 16 15,0 1-240-15,-2 0-32 0,-1 4-16 16,-1 0 0-16,-1 4 480 0,-1 1 0 16,1 2 0-16,-1 2 0 0,1 3 464 0,-1-1 96 15,1 2 16-15,0 1 0 0,3 1-304 0,-1 1-48 16,2-1-16-16,3-2 0 0,-1 1-80 0,3-2 0 15,1 0-128-15,1-1 192 0,3 0-192 0,1 0 0 16,2 1 0-16,1-4 0 0,1 2-320 0,-1 2-48 0,2-3-16 0,0 2 0 16,0 1-64-16,0 1-32 0,1 1 0 0,0-2 0 15,1 1 480-15,-1 1 0 16,1-2 0-16,1-2 0 0,-1 0 320 0,2-1 0 0,-1 0 0 0,2-3 0 16,0-3-320-16,0 0 160 15,2-2-160-15,0-2 128 0,1-2-128 0,1-1-176 0,-1-3 48 16,2-5 0-16,0 1-48 0,0 0 0 0,-2-2 0 0,2-4 0 15,0-2 176-15,1-1 0 0,1-3 128 16,0 0-128-16,-3 1 0 0,1-1-160 0,-1 0 16 0,-3 2 0 16,-1 0-16-16,-3 2 0 0,1-1 0 0,-2 1 0 15,-2 2 160-15,-2 0 144 0,1 0-16 0,-2 1-128 16,0 1 640-16,-1 0 32 0,-1-1 0 0,0-3 0 16,-1 1-240-16,0-5-48 0,-1 1-16 0,0-4 0 15,-1-2-176-15,-1-2-48 0,-1-3 0 0,1-1 0 16,-1 1-144-16,0-2 0 0,-1-1 0 0,1 3 0 0,-1-1-272 15,1 4-48-15,-2-2 0 0,2 5 0 16,-1 3-144-16,-1 3-48 0,1 2 0 0,-3 2 0 16,1 4 112-16,-1 0 16 0,2-1 0 0,-2 4 0 0,1 0 384 0,-1-1 0 15,0 1 0-15,0 0 0 0,0-3-256 0,1 2-80 16,0-2-16-16,-1 0-10784 16,1 0-2176-16</inkml:trace>
  <inkml:trace contextRef="#ctx0" brushRef="#br0" timeOffset="183013.64">31058 18272 5519 0,'2'5'496'0,"-1"-2"-496"0,0 1 0 0,0-4 0 0,1 0 3520 0,-1 0 592 0,1 0 128 0,2 0 32 0,1 0-1568 0,1 0-304 0,0 0-64 0,2 0-16 15,-1 3 160-15,-1 0 16 0,1 1 16 0,-2 1 0 16,-1 1-1184-16,1 2-240 0,0-2-64 0,0 2 0 16,0-1-528-16,0 3-112 0,1-3-32 0,1 2 0 0,-1 0-352 0,0 0 128 15,1 1-128-15,1 0 0 0,0-1 0 0,1 0-320 16,1-1 64-16,1 1 16 15,0-1-416-15,0 0-96 16,2-2-16-16,-2 0 0 0,1 0-1328 0,-1-3-272 0,2 0-48 0,-3-1-12816 0</inkml:trace>
  <inkml:trace contextRef="#ctx0" brushRef="#br0" timeOffset="184564.44">32030 18100 29487 0,'-1'4'2624'0,"1"-4"-2112"16,1 0-512-16,1-3 0 0,-1 2 480 0,0 1-16 16,0 0 0-16,1-3 0 0,0 3-144 0,1 0-16 0,-1 0-16 15,-2 0 0-15,0 0 1024 0,0 0 208 0,0 0 32 0,0 0 16 16,12 16-464-16,-9-7-80 0,-1-1-32 0,1 4 0 16,-1 0-480-16,-1 1-112 0,2 5-16 0,-1-2 0 15,1 3 0-15,-1 1 0 0,2-2 0 0,-1-2 0 16,0 3-384-16,0-3 0 15,0 0 128-15,0-2-128 0,-1 0 0 0,0-1 0 0,-2-3 0 0,0 0 0 16,0-2 0 0,-2 0 0-16,1-2 0 0,0 0 0 0,-2 0-224 0,1-3-32 0,1-2 0 0,-2 1 0 15,2-2 256-15,0 0 0 0,-2-3 0 0,2 0 0 16,0-3 0-16,-2 0 0 0,2-2 0 0,0-3 0 16,0-2 0-16,-1-2 0 0,2-2 0 0,0-5 160 0,0-1-160 15,2-2 0-15,-1-1 0 0,1 2 0 0,1-5 0 0,-1 2 0 16,3 1 0-16,0 1 0 15,1 3 0-15,1 2 0 0,-1 4 0 0,0 4 0 0,1-1 0 0,0 3 0 16,-1 2 0-16,0 2 128 0,0 2 0 0,-2 0-128 16,1 2 192-16,-2 2-64 0,0 0 0 0,1 0-128 15,-3 2 192-15,1-1-64 0,2 4-128 0,-1 2 160 16,0-1-160-16,1 1 160 0,0 2-160 0,1 1 0 16,0 2 0-16,0-2 0 0,1 0-160 0,0 2 160 15,0 3 0-15,1-1-144 0,1 1 144 0,-1 1 0 0,1 0 0 0,-1 2 0 16,2 2-128-16,-2 0 128 0,1 1-128 15,-2-1 128 1,1 1 0-16,-3-4 0 0,2 0 0 0,-1-3-128 0,-1 1 128 0,0-4 0 0,-2 1 0 0,2-1-128 31,-2-1-320-31,-1 0-48 0,2-4-16 0,-3 0 0 0,0 1-576 16,-1-4-128-16</inkml:trace>
  <inkml:trace contextRef="#ctx0" brushRef="#br0" timeOffset="185008.31">32391 18230 33167 0,'2'3'1472'0,"-2"0"304"0,1 1-1424 0,0-4-352 0,2 2 0 0,-2-2 0 0,1 0 1040 0,1 0 144 31,2 0 32-31,0 1 0 0,2 2-192 0,2-1-48 16,-1 0 0-16,0 0 0 0,1-2-352 0,-2 0-80 0,0 0-16 0,1 0 0 16,-1-2-208-16,1 0-32 0,-2 1-16 15,0-3 0-15,0 3-144 0,0-4-128 0,-1 1 192 0,1 1-192 16,-1-3 0-16,-1-1 0 0,1-1 0 0,-2 0 0 16,0-2-192-16,-1-2-64 0,-1 3 0 0,0-1 0 15,-1 1-96-15,-1-3-32 0,1 3 0 0,-3-1 0 16,1 3 208-16,-1 0 48 0,0 1 0 0,-1 0 0 15,-1 1 0-15,1 1 0 0,-1 0 0 0,2 4 0 16,-2-2 0-16,0 2 0 0,1 2 0 0,-1 0 0 16,0 0-304-16,-1 4-48 0,1-2-16 0,0 1 0 15,-1 1 16 1,1 1 0-16,0 2 0 0,0-1 0 0,-1 1 0 0,1 4 0 0,1-1 0 0,-1 3 0 16,0-1 480-16,0 2 192 0,3 0-16 0,-1 1 0 0,2-1 48 0,0 0 16 15,1 0 0-15,0 3 0 0,1-3-240 0,2 0-240 16,-1 0 48-16,2 0 16 0,1-1 176 15,0-3 0-15,1-2 0 0,3 0-128 0,-1-1-112 0,3-5-16 16,2 2 0-16,-1-6 0 16,2 0-1728-16,0-3-368 0</inkml:trace>
  <inkml:trace contextRef="#ctx0" brushRef="#br0" timeOffset="185423.16">32730 17797 28559 0,'3'4'1264'0,"-2"-1"272"0,0 0-1232 0,0-1-304 0,1 2 0 0,-1-4 0 0,1 2 1456 0,0 2 224 16,0 0 48-16,3 5 16 0,1 3-16 0,-1-1-16 15,-1 4 0-15,1-3 0 0,-1 7-592 0,-1-2-112 0,1-5-32 16,-2 5 0-16,1 4-32 0,1 1-16 0,-2 6 0 0,1-2 0 15,0 1-688-15,0 2-240 0,0-3 144 0,0 0-144 32,-1 5-384-32,1-3-176 0,-1 7-16 0,1-3-16 15,-2 3-288-15,2-1-48 0,-2-3-16 0,0 1 0 0,0-3-80 16,2-5 0-16,-1-1-16 0</inkml:trace>
  <inkml:trace contextRef="#ctx0" brushRef="#br0" timeOffset="185857.56">32600 18063 41471 0,'-1'15'1840'0,"1"-8"368"16,0-1-1760-16,1-3-448 0,2-3 0 0,1 0 0 0,-1-3 0 0,4 1 0 0,1 1 128 0,3-4-128 0,3 0 0 0,2-2-224 0,1 1 48 0,-1 0 16 0,-1-3 160 0,0 3 0 0,-1 3 0 0,0-4 0 0,0 5 128 0,0-2-128 0,-1 2 128 0,1 0-128 0,-1 2-288 0,0-3-128 0,-2 0-32 0</inkml:trace>
  <inkml:trace contextRef="#ctx0" brushRef="#br0" timeOffset="190163.16">31459 17348 3679 0,'-13'6'320'0,"3"0"-320"0,-2 1 0 0,5-1 0 0,2-3 3648 0,1 0 640 0,1 1 144 0,-5-1 32 0,-4 7-528 0,-4 3-96 0,-3 1-32 0,-1-1 0 0,3 0-1856 0,2-3-368 0,3-1-80 0,1 1-16 0,1-4-736 0,4-3-160 16,2 0-16-16,2-2-16 0,2 2-320 0,1-1-64 16,1-2-16-16,2 4 0 0,2-4 32 0,4 4 0 15,0 1 0-15,2-1 0 0,2-2 272 0,-2 2 64 16,2-1 16-16,0 0 0 0,-1 1-80 0,-1-2-16 16,0-2 0-16,-1 0 0 0,0 0-320 0,0 0-128 15,0-2 0-15,-1 2 144 0,0-4-144 0,0 1 0 16,1 0 144-16,1 0-144 0,1 0-128 0,-1-1-112 0,2 1-16 15,-1 0 0 1,0-4-144-16,-2 4-48 0,-1 0 0 0,-2-3 0 16,-2 2-176-16,1 2-32 0,-4-2-16 0,0-1 0 15,-3 4-1328-15,0-1-272 0</inkml:trace>
  <inkml:trace contextRef="#ctx0" brushRef="#br0" timeOffset="191281.27">31467 18560 25791 0,'-3'-1'2304'0,"1"1"-1856"0,0-3-448 0,2 3 0 0,0 0 1312 0,0-1 160 15,-1 1 48-15,0 0 0 0,0-3-224 0,-2 3-32 16,2-2-16-16,1 2 0 16,0 0-432-16,0 0-96 0,0 0-16 0,0 0 0 15,0 0-256-15,20 6-48 0,-13-3-16 0,1-3 0 16,0 1 0-16,1-1 0 0,0 2 0 16,-1-2 0-16,2 0-128 0,-1 0-16 0,1 3-16 0,-1-3 0 15,3 1-224-15,0 2 128 0,2-3-128 0,-1 0 0 16,2 0 176-16,1-4-176 0,1 1 192 0,2 0-192 15,0-1 0-15,0-2 0 0,2 0 0 0,0-3 0 0,0 3 0 16,0-2 0-16,-1 2-208 0,-3 0 80 0,0 3-128 0,-4-3-32 16,0 5 0-16,-2-1 0 15,-3 2 288-15,-2 0 0 0,-1 2-128 0,-2-1 128 0,-2 3 0 0,-2 1 0 0,-3 1 176 0,-2 0-176 16,0 1 208-16,-3-3-64 16,1 1-16-16,-2 2 0 15,0-4-128-15,0 0 0 0,0 0 0 0,0 0 0 0,-1-3-192 0,0 1-32 16,2-1 0-16,-1 3 0 0,0-3-720 0,0 0-144 15,2 3-16-15,-1 0-16 0,2-2 688 16,-2 2 144-16,0 3 32 0,2-4 0 0,-2 2 448 0,-1 2 112 0,1-2 16 0,-3 2 0 0,0 0 32 0,-2 0 16 31,-2 1 0-31,-1-4 0 0,-1 3-368 0,-2-3 0 16,1 1 0-16,1-4 0 0,2-3 0 0,1 2 0 16,2-4 0-16,5 1 128 0,0-3-128 0,2 1 0 15,2-3 0-15,3 3 0 16,0-2-752-16,0 2-64 0,2 0-16 0,0 1 0 15,2 1-1408-15,0 1-272 0,1-1-64 0,2-1-10480 0</inkml:trace>
  <inkml:trace contextRef="#ctx0" brushRef="#br0" timeOffset="191618.34">31402 17421 1839 0</inkml:trace>
  <inkml:trace contextRef="#ctx0" brushRef="#br0" timeOffset="192069.27">31394 17419 863 0,'-4'0'0'0,"0"2"0"0,2 0 0 0,0-2 0 0,1 2 2096 0,0 0 336 0,-3 1 80 0,-1 0 16 15,-2 5 1248-15,-2 0 240 0,2-1 48 16,1 0 16-16,1-2-1568 0,1 1-304 0,1-2-64 0,1-2-16 16,1 0-1104-16,1 0-240 0,1-2-32 0,1 0-16 0,1 3-256 15,1-3-48-15,-1 0-16 0,2 0 0 16,3 0 304-16,-1 1 64 0,2-1 16 0,1 0 0 15,2 0-224-15,0 2-32 0,2-2-16 0,2 0 0 0,1 0-208 0,1 0-32 16,2 0-16-16,-2-2 0 0,2 4-80 0,-2-2-32 16,1 0 0-16,1 0 0 0,-2 0-160 0,2 0 192 15,-1 0-192-15,0-2 192 0,0 1-64 0,0-2 0 16,-2-1 0-16,0-1 0 0,-1 2-128 0,-1-5 0 16,0 3 0-16,-3-1 0 0,-1 2 0 0,-1 1 0 0,-2 0 0 15,-2 1 0-15,-2 2 0 0,-3 0 0 16,-1 2 0-16,0 1 0 0,-3 0 0 0,1 0 0 15,-2 1 0-15,2-1 0 0,-3 0 0 0,1-1 0 16,0 2 0-16,2-4 0 0,1 1 0 0,-1-1 0 0,1 3 0 0,0-3 0 16,0 0-128-16,-1 0-16 15,1 2 0-15,-1-2 0 0,-1 1 144 0,0 2-192 0,-4-1 192 0,1 2-192 16,-2-1 192-16,-1 0 0 16,-2 0 0-16,-2 4 0 0,-1-3 0 0,-3 2 0 15,0 0 0-15,-1 0 0 0,-1 1 0 0,-1-1 144 16,0 0 0-16,-1 0 0 0,3 0-16 0,1-2-128 15,-1-1 192-15,3-2-64 0,3 1-128 0,2-2 192 0,0-2-192 0,3 1 192 16,1 1-192-16,1-3 0 0,2-1 0 0,1 1 0 16,1 0-192-16,-1-3 192 0,4 2-160 0,-1-2 160 31,3 0-528-31,0-4-16 0,3 1 0 0,3-3-18208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34:27.0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30266 3204 23951 0,'1'1'2128'0,"-1"2"-1696"0,-1-2-432 0,1 1 0 0,0 1 1280 0,-1-3 192 0,1 0 16 0,-3 0 16 0,2 1 96 0,-3 1 0 16,0-4 16-16,-2 1 0 0,1-2-544 0,-1-3-112 0,0 0-32 0,-1 0 0 0,-1-2-512 0,-2 2-96 0,-1 0-32 0,-2 0 0 0,-5 0-160 0,-2 2-128 0,-3 1 192 0,-4 1-192 0,-7 2 128 0,-5 0-128 0,-6 2 0 0,-4 1 0 0,-8 1 0 0,-2-1 0 0,-1 2-160 0,1 1 160 0,-3-2-256 0,0 0 80 0,0-2 16 0,-2-2 0 0,0 2 160 0,-1 0 256 0,5-2-64 0,-1 2-16 16,1-2 160-16,-6 0 48 0,-4 0 0 0,-5-2 0 0,-2 2-112 0,-4 0-16 0,6-2 0 0,-6 2 0 0,-4-2-256 0,-3 0 160 0,0-1-160 0,-1 3 128 0,3 3-128 0,-1-1 0 0,2 0 0 0,2 0 0 0,0 0 0 0,5 2 0 0,4-1 0 0,2-2 0 0,7 1 0 0,-1-2 0 0,2 0 0 0,4-2 0 0,3 1 0 0,6-2 0 0,4 1 0 0,4 0 0 0,1 0 0 0,3 2 128 0,3-2-128 0,1 0 192 0,0 0-64 0,2 2-128 0,-2-4 192 0,0 4-64 0,2-2-128 0,-2 0 0 0,2 2 0 0,0 0 0 0,0 0 0 0,0 0 0 0,0 0 0 0,-1 0 0 15,5 0 0-15,-4 0 192 0,1 0-192 0,0 0 192 16,0 2-192-16,2 0 0 0,2-2 0 0,2 1-176 15,4 2 176-15,-1-1 0 0,1 2 0 0,0-4-128 16,1 4 272-16,0 1 64 0,1-2 16 0,1 0 0 16,0 2-224-16,0 0 0 0,1-2 0 0,-2 0 0 15,2 1 0-15,0-1 0 0,-2 2 0 0,0-1 0 16,2 0 0-16,-2-2 0 0,0-1 0 0,0 2 0 16,2-1 0-16,-1-2 0 0,2 0 0 0,0 2 0 15,-1-2 0-15,2 2 0 0,2-2 144 0,-3 0-144 0,3 3 336 16,-2-2-16-16,-1 1 0 0,0 2 0 0,0 2-192 15,0-3-128-15,-2 3 128 0,0 0-128 0,0-2 0 0,-1 2 0 16,0 0 0-16,0-2 0 0,2 2 0 0,-1-2 0 16,2 1 0-16,-2 2 0 0,4-3 0 0,-1 1 0 15,3-2 0-15,-1 1 0 0,3-1 128 0,2-1-128 16,2-2 128-16,2 1-128 0,0-3 0 0,1 2 0 16,2-1 0-16,-1 1 0 0,2-3 0 0,-1 3 0 15,-1-1 0-15,0 1-128 0,-1 0 128 0,-2 1 0 16,-2 2 128-16,-2-3-128 0,2 2 0 0,-3 2 0 15,-1-1 0-15,-2 0-192 0,0-2 192 0,-2 2 0 0,0 0 0 16,0 0 0-16,1 1 0 0,-1-2 0 0,0 1 0 16,0-2 0-16,2 1 0 0,2-2 0 0,-1 4 0 0,2-4 0 15,1 0 0-15,3 2 0 0,-2-2 0 0,3 0 0 16,0 0 0-16,0-2 0 0,1 2 128 0,0-3-128 16,-1 2 0-16,-1 1 0 0,1-3 0 0,-2 0-128 15,0-1 128-15,1 2 0 0,-2-1 128 0,0 0-128 16,0 0 0-16,-4 2 0 0,2-2 0 0,-3 0 128 15,2 3-128-15,0-3 0 0,-1 2-176 0,1 0 176 16,1 1 0-16,1-1 0 0,3-2 0 0,-1 2 0 0,3-2 0 16,2 1 0-16,-1 1 0 0,1-2 0 0,2 0 0 0,0-2 0 15,1 1 0-15,0 0 0 0,0 0 0 0,0-1 0 16,1-1 0-16,2-1 0 0,-2-2 0 0,1 2 256 16,1-4-16-16,0 0-16 15,1 2-80-15,0-5-16 0,2 2 0 0,0 0 0 0,2-3-128 0,0 1 0 16,2-2 0-16,0 1 0 0,2-1 0 0,2 0 0 15,2-2 0-15,3-2 0 0,3-3 0 0,1 5 0 16,3-1 0-16,3 0 0 0,-1 1 0 0,3 2 0 16,0 3-160-16,-1-3 160 0,3-1 0 0,1 3 0 0,0 0-128 15,-2-1 128-15,3 2 0 0,-3 0 0 0,0 1 0 0,-1-1 160 16,-4 4-160-16,-1-4 0 16,0 3 0-16,-3 0 0 0,-2 2 0 0,-5 2 0 0,-4-1 0 0,-3 4 128 15,-4 3-128-15,-4 0 0 0,-1 1 0 0,-5 1 0 16,-2 5 0-16,-5-1 0 0,-4 2 0 0,-3 2 0 15,-2 0 0-15,-5 3 0 0,-3-1 0 0,-2 0 0 16,-1 4 0-16,-1-2 0 0,-2 2 0 0,-2 3 0 16,0 0 0-16,1 2 0 15,0 2 0-15,1-4 0 0,2 2-176 0,1-2 176 0,2-2-128 0,-1 2 128 16,-2-1 0-16,1 1 0 0,0 1 192 0,1-2-64 0,1 1-128 16,2-3 0-16,0 2 0 15,4-1 0-15,1-5 0 0,6 4-128 0,2-6 128 0,4 0-192 0,3 0 192 0,3-2 0 16,1 2 0-16,4 0 0 0,1 1 0 0,4 2 0 15,1 0 128 1,3 2-128-16,3 1 0 0,4 1 0 0,3 4 0 0,2 2 0 0,1 1 0 0,3 0 0 16,3 3 0-16,4 2 0 15,4-1 0-15,5 2 128 0,4 1-128 0,0-5 0 0,4 1 0 0,-1-5 0 16,0 0-160-16,2-2 160 0,0-1 224 0,-2-1 160 16,1-2 16-16,-2 0 16 0,0-1-288 0,0-1-128 15,-2 2 128-15,1-1-128 0,-1-3 0 0,-3-1-176 16,1 2 16-16,-1-1 0 15,1 0-816-15,-1 4-176 0,2 0-16 16,-2 3-18672-16</inkml:trace>
  <inkml:trace contextRef="#ctx0" brushRef="#br0" timeOffset="-213543.91">12434 6896 43311 0,'3'-12'3840'0,"0"2"-3072"0,-3 4-608 0,-3 3-160 0,2 3-256 0,-1-2-96 15,-1-2-16-15,-2-4 0 0,-5 3 368 0,-5 5 288 16,-7 10-48-16,-9 8-16 16,-8 14-224-16,-15 15 0 0,-14 10 0 0,-14 17-160 0,-12 14-16 0,-14 7 0 0,-13 13 0 15,-13 8 0 1,-4 4-384-16,-17 10-80 0,-14 12 0 16,-8 0-16-16,-1 1 400 0,-4-7 96 0,-3-7 16 0,2 1 0 0,2-4 144 15,7-2 144-15,16-13-16 0,13-8-128 0,14-13 256 0,13-8-64 16,14-9-16-16,7-11-17904 0</inkml:trace>
  <inkml:trace contextRef="#ctx0" brushRef="#br0" timeOffset="-212799.35">12594 8870 35935 0,'-8'12'3200'0,"-2"1"-2560"0,-1-1-512 0,-2 2-128 0,2 0 1664 0,-2-2 304 16,-6 6 64-16,-12 13 16 0,-18 17-976 0,-22 22-192 15,-12 17-48-15,-9 2 0 0,-9-6-832 0,-14 8 0 16,-22 6 0-16,-11 2-128 16,-8-1-272-16,-9 0-48 0,-5-1-16 15,-1-4 0-15,3 1 208 0,6-5 64 0,5-4 0 0,10-6 0 0,8-3 192 0,14-9-144 16</inkml:trace>
  <inkml:trace contextRef="#ctx0" brushRef="#br0" timeOffset="-210740.53">12786 13001 42383 0,'-16'14'3776'0,"1"-2"-3024"0,3-3-608 0,2-3-144 0,1 0 608 0,-8 7 96 0,-17 13 0 0,-21 15 16 0,-21 15-720 0,-19 17-320 0,-11 13 32 0,-14 6 0 0,-9 9-336 0,-4 0-64 0,-2 3-16 0,-6 0 0 0,-6 3 704 0,2-4 224 16,5-3 0-16,9-7 0 0,13-8 752 0,8-6 160 16,7-4 16-16,14-15 16 0,13-9-608 0,10-10-128 0,5-7-32 15,5-11-21440-15</inkml:trace>
  <inkml:trace contextRef="#ctx0" brushRef="#br0" timeOffset="49020.87">19474 7040 34095 0,'-11'-1'3024'0,"4"-2"-2416"0,3 3-480 0,3-2-128 0,1 2-1248 0,-1-2-272 0,-4 0-48 0,-3-2-16 0,-2-1-2320 0,-1 0-448 0,1 3-112 0,2 2-16 0,0 1 3536 0,1 5 704 0,0 3 240 0,0 0 0 16,1 4-1312-16,-1 0-160 0,-3 5-16 0,-3 2-16 0,-1 5 6064 0,-5 1 1216 16,-4 2 240-16,-7 3 64 0,-6 4-2800 0,-6-1-544 0,-7 4-112 0,-5-5-32 15,0 1-1312-15,-13 3-256 0,-11 4-48 0,-11 4 32 16,-8 3-400-16,-6-1-80 0,-3 0-16 0,-3 1 0 15,-1-1-288-15,0-2-64 16,3-1-16-16,2 1 0 0,1-1-144 0,2 1-144 0,0-2 144 16,3-2-208-16,0 1-144 0,-4 1-32 0,-5-2 0 15,0 1 0-15,3 1-224 16,5-4-48-16,6-4-16 0,3-1 32 0,3-6-576 16,8-5-112-16,7-1-16 0,8-4-14896 0</inkml:trace>
  <inkml:trace contextRef="#ctx0" brushRef="#br0" timeOffset="49521.73">18815 8984 41471 0,'-21'10'3680'0,"3"-2"-2944"0,-1 2-592 0,4-1-144 0,6-2 1072 0,1 2 176 16,-1 3 32-16,-8 6 16 15,-10 12-1680-15,-9 11-352 16,-4 4-64-16,-2 2-16 0,0 0 464 0,-3-3 96 0,-6 2 0 0,-10 4 16 15,-5 0-544-15,-14 5-112 0,-7 6-32 16,-14 4 0-16,-7 6 1120 0,-1 0 240 0,7-2 32 0,4-6 16 0,-3 0 512 0,-1 4 96 16,0-1 32-16,5-5 0 0,5-2-496 0,8-7-112 0,5-8 0 0,7-4-16 31,7-2-832-15,7-6-176-16,6-3-16 0,5-5-19616 0</inkml:trace>
  <inkml:trace contextRef="#ctx0" brushRef="#br0" timeOffset="49930.1">19541 11357 46991 0,'-5'7'4176'0,"-1"-3"-3344"15,0-2-656-15,1-2-176 0,1 0 0 0,-1 3 0 16,-3 3 0-16,-10 5 0 31,-5 8-1152-31,-7 2-192 0,-6 5-64 0,-7 5 0 0,-8 3 736 0,-9 5 144 16,-7 5 16-16,-8 7 16 0,-7 2 496 0,-8 1-144 0,-6 7 144 0,-6 1 0 15,-7 2 496-15,-6 2 176 0,-2-2 32 0,-5 1 16 16,1-1-32-16,-3-1-16 0,3-5 0 0,4 1 0 0,3-2-352 16,8-6-80-16,6-4-16 0,4-3 0 0,9-6-464 0,6 3-80 15,9-5-32-15,8-1-13008 16,6-2-2592-16</inkml:trace>
  <inkml:trace contextRef="#ctx0" brushRef="#br0" timeOffset="50324.41">18765 13254 35935 0,'-8'22'3200'0,"-2"-10"-2560"0,-2-2-512 0,1-4-128 16,2-4 1664-16,2 0 320 0,-6 1 64 0,-9 0 16 15,-14 7-2784-15,-16 0-560 0</inkml:trace>
  <inkml:trace contextRef="#ctx0" brushRef="#br0" timeOffset="50422.27">17913 13523 26719 0,'-319'139'1184'0,"261"-113"240"0,46-23-1136 0,12-4-288 16,-26 17 0-16,-33 19 0 0,-55 29 3344 0,-55 36 624 16,-36 24 112-16,-1-4 16 0,26-12-2592 0,28-19-528 0,24-12-96 15,21-13-32 1,14-10-1296-16,14-7-272 0,8-6-48 0,7-5-18272 0</inkml:trace>
  <inkml:trace contextRef="#ctx0" brushRef="#br0" timeOffset="50941.49">20004 15648 57135 0,'-36'21'5072'0,"4"-8"-4048"0,8-6-832 0,9-5-192 0,1-2-752 0,-14 7-192 0,-24 8-32 0,-30 11-16 0,-21 5-272 0,-7 5-48 0,5 1-16 0,3-1 0 16,2 4-320-16,-1 8-64 0,-4 2-16 0,-2 11 0 15,0 5 112-15,-5 7 16 0,-1 6 0 0,-4 4 0 0,4 2 1456 0,-1-1 288 16,4 1 64-16,6-6 16 0,6-3 480 0,12-6 80 16,9-7 32-16,13-9 0 0,12-15-816 0,9-10 0 0</inkml:trace>
  <inkml:trace contextRef="#ctx0" brushRef="#br0" timeOffset="51447.57">23031 15392 30399 0,'-6'41'2704'0,"-3"-15"-2160"0,-2 1-544 0,0-11 0 15,2-10 3776-15,0 0 656 0,-3 0 128 0,-10 7 32 16,-14 9-3376-16,-15 4-656 0,-11 2-144 0,-8 3-32 16,-6-2-1136-16,-6-1-224 0,-6 1-48 15,-7 3-16 1,-11 6 128-16,-5 0 16 0,-4 7 16 0,-2 4 0 0,-1 3 496 0,-3 8 80 0,1 3 32 0,-1 0 0 0,0 2 272 16,3 2 0-16,3 0 0 0,9-4 0 0,7 0 0 0,5-2 0 15,6-4 0-15,4-1 0 16,6-5-656-16,8-4-128 0,10-5-32 0,8-8-16368 15</inkml:trace>
  <inkml:trace contextRef="#ctx0" brushRef="#br0" timeOffset="51937.66">21543 13450 50687 0,'-78'29'4496'0,"12"-7"-3600"16,21-12-704-16,17-4-192 15,-2 3-928-15,-31 9-224 0,-56 18-32 0,-56 17-16 16,-26 10-336-16,3 0-80 0,26-6-16 0,26-8 0 16,23-9-848-16,16-4-160 0,10 1-48 0,8-2 0 15,7-4 912-15,2 1 176 0,5-2 48 0,2-2 0 0,3-1 2064 0,3-3 400 0,1-3 96 0,2-5-13248 16</inkml:trace>
  <inkml:trace contextRef="#ctx0" brushRef="#br0" timeOffset="52412.33">22238 11446 49759 0,'-42'12'4416'0,"5"-4"-3520"0,10-4-720 0,11 0-176 16,0 0-736-16,-14 5-176 0,-29 7-48 0,-38 10 0 16,-25 8-848-16,-16 5-176 0,0 1-48 0,2-3 0 15,6-1-784-15,4 1-144 0,6 4-48 0,-1 4-11312 0</inkml:trace>
  <inkml:trace contextRef="#ctx0" brushRef="#br0" timeOffset="52871.96">22003 9264 45151 0,'-49'26'4016'0,"4"-3"-3216"0,13-7-640 0,10-5-160 32,-4 2-1152-32,-21 10-272 0,-42 20-48 0,-48 20-16 0,-38 16-1520 15,-13 7-320-15,5-10-48 0,15-12-16 0,11-4 3168 0,9-6 624 0,5-1 128 0,7-3 32 16,7 1 32-16,2-1 16 0,6-1 0 0,5 1 0 15,5 3 384-15,6-2 80 0,4-4 16 0,6 4 0 0,3-1-864 16,5-1-224-16,8-5 0 0,7-4-15824 16</inkml:trace>
  <inkml:trace contextRef="#ctx0" brushRef="#br0" timeOffset="53314.53">22171 7209 43311 0,'-43'8'3840'0,"-1"-2"-3072"0,6-2-608 0,13 2-160 0,0 0 688 0,-20 6 96 0,-36 8 32 0,-43 13 0 16,-29 13-1008-16,-13 10-192 15,5 2-32-15,7 4-16 0,3 5 0 0,-1 5 0 0,-4 5 0 0,-6 7 0 16,-3 3-592-16,-4 3-112 0,0-3-16 0,-9 4-16864 0</inkml:trace>
  <inkml:trace contextRef="#ctx0" brushRef="#br0" timeOffset="60595.28">2941 16873 44223 0,'-8'-12'3936'0,"-1"-1"-3152"0,3 4-624 0,1 2-160 16,0-1-352-16,-5-5-96 0,-7-9-32 0,-13-14 0 16,-9-7-752-16,-11-2-160 0,-1 5-16 0,-5 10-16 15,-3 11-1904-15,-7 13-384 0,-6 12-80 0,-7 13-16 0,-7 13 3184 16,-8 13 624-16,-5 9 160 0,-3 5 32 15,2 4-4704-15,4 2-928 0,0 3-192 0,10-1 0 0,7 2 6864 0,9-6 1392 0,12-3 256 0,13-6 64 16,9-9 2256-16,10-1 448 16,6-4 96-16,6-1 16 0,6 2-2944 0,5-1-592 0,3 2-112 0,5 2-32 15,6-2-1792-15,7 5-288 0,5 1-192 0,11 1 16 16,5 6-1696 0,6-7-352-16,4 2-64 0,3-6-16 0,2-3-1472 0,1-6-288 15,-2-1-64-15,-1-5-16 0,0-3 3952 0,2 0 768 0,4 1 176 0,4-5 16 0,4-3 1488 16,3-6 304-16,4-4 48 0,1-12 16 15,4-3-160-15,6-10-32 0,5-6 0 0,4-13 0 0,2-6-1120 0,-3-3-224 16,-2-4-64-16,10-14 0 0,10-9-576 0,5-10-112 16,4-5-16-16,-9 4-16 0,-11 6-304 0,-11 1 0 15,-9 8 0-15,-9 0 0 0,-8 0 0 0,-6 4 320 16,-7 4-64-16,-7 2 0 0,-5 0-128 0,-6 4-128 16,-7 5 192-16,-7 0-192 0,-7 2 208 0,-8 6-64 15,-8 3-16-15,-9 5 0 0,-9 4-304 0,-12 3-64 16,-10 0-16-16,-12 5 0 0,-10 8-64 0,-19-2-32 15,-14 8 0-15,-18 6 0 16,-14 10-144-16,-16 4-16 0,-11 8-16 0,-12 3-18592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24:15.95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18242 5401 28559 0,'-13'-6'2544'0,"3"0"-2032"0,5 2-512 0,4 2 0 0,1-1 848 0,-2 2 80 0,-4-8 16 0,-4-1 0 0,0-2-624 0,1 0-128 0,4 2-32 0,6-3 0 0,4 4-416 0,8-1-64 0,4 1-32 0,4 3 0 16,5 5-736-16,4 1-160 0,2 0-32 0,2 3 0 0,4 1 944 0,0 0 176 16,4 1 160-16,1 1-208 0,5 0 336 0,3 1 64 15,4 0 0-15,1-4 16 0,3 0 624 0,0-1 112 16,0-2 16-16,4 2 16 0,4 0 672 0,5-2 128 15,4 0 16-15,4 0 16 0,-1-4-896 0,5-2-176 16,6 0-32-16,7 0-16 0,6 0-416 0,4-3-80 16,0-1 0-16,6-2-16 15,3 2-176-15,2-4 0 0,-3 6 0 0,7-5 0 0,5 1 144 0,1 2-144 16,-8 4 160-16,1-2-160 0,4-3 0 0,-5 4 0 0,-8 1 0 16,7 2 0-16,6-2 0 0,-3 1 0 15,-3 3 0-15,-2 0 0 0,2-2 0 0,-3 4 0 0,-3 0 0 0,-3-2 0 16,-1 4 0-16,-2-2 0 15,0-2 0-15,-3 2 0 0,-12 0 0 0,0 0 0 0,2 0 0 0,0-4 0 16,0 2 192-16,-2 0-48 0,-3 0-16 0,1-2 0 16,1 2 32-16,-6-2 0 0,-9 2 0 0,-1-2 0 15,2-1-160-15,2 0 0 0,1-1 0 0,-2 0 128 16,-5-1-128-16,-5 1 0 0,-1 0 0 0,-8 0 0 0,-7 0 0 16,-1 2 0-16,2-2 0 0,-3 2 0 0,-5 2-336 0,-3-2 48 15,-4 1 16-15,-4 0 0 0,0 3 272 16,-4-3 0-1,-2 6 0-15,-2-3 0 0,-2 1-656 0,0 4-80 0,-2-1-16 0,-2 2-16496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42:52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1567 7479 29487 0,'-20'-3'2624'0,"5"2"-2112"0,8-1-512 0,4-1 0 0,2 2 1920 0,-4-2 256 16,-6 0 64-16,-8-6 16 0,-2 2-1008 0,3-5-208 15,3 1-32-15,8 0-16 0,4 0-768 0,7-1-224 16,6-1 0-16,4 3 128 0,7-2-256 0,5 0-64 15,9 2 0-15,5-3 0 0,3 5-48 0,5 2-16 16,5 2 0-16,7 4 0 0,10 2 256 0,9 2 0 16,9 2 192-16,9-6-192 0,1 0 0 15,14-3-272-15,13-4 16 0,4 1 16 0,-4 0-16 0,8 0 0 16,6 0 0-16,7-4 0 0,3 0 496 0,3-1 80 0,7 0 32 16,0 0 0-16,-15 1 96 0,-3 0 0 0,1 0 16 15,18-3 0-15,17-3-288 0,5 4-176 0,-1 0 192 0,-4-1-192 16,-15 6 0-16,8-2 0 0,5 3 0 15,0 0 0-15,-5 2 0 0,-7 4 0 0,-6 1 0 0,-13 4 0 32,-22-3-704-32,2 2-208 0,0 3-48 0,-7-4-16512 0</inkml:trace>
  <inkml:trace contextRef="#ctx0" brushRef="#br0" timeOffset="1130.14">1969 16714 10127 0,'-15'-2'896'0,"4"-3"-704"0,1 4-192 0,2-2 0 0,5 0 2896 0,0-1 560 0,-1 2 96 0,-2-4 32 0,-2-4-928 0,-4 1-176 16,0 2-48-16,1 1 0 0,0 1-832 0,2 3-160 15,-1 2-32-15,2 0-16 0,-1 3-512 0,2 2-112 16,0 3 0-16,2-4-16 0,2-1-560 0,0-1-192 15,2 2 0-15,1-3 144 0,4 4 96 0,3-1 16 16,4-2 0-16,8-2 0 0,6-2-256 0,9-1 0 16,9 2 0-16,12-5 0 0,10 2 0 0,10-5-192 15,2 6 192-15,14-3-160 0,8-3 160 0,3 1 176 16,-3-4-48-16,8 3 0 0,4 6-128 0,-1-3 0 0,-6 3 0 16,6 3 0-16,5 5 192 0,1-1-64 0,-2 2 0 0,0 0 0 15,3 6 112-15,1-2 16 0,-2-3 0 0,7-4 0 16,7 0-64-16,9-3 0 0,5-6 0 0,6-1 0 15,1 1-64-15,6-6-128 0,6-7 176 0,14-4-176 16,11-2 336-16,1-3-32 0,3-1-16 0,-4 1 0 16,-4-1-528-16,-1 3-96 0,0 5-32 0,-9 3 0 31,-7 0-480-31,-6 1-112 0,-16 1 0 0,-4 2-11152 0,-6 2-2224 0</inkml:trace>
  <inkml:trace contextRef="#ctx0" brushRef="#br0" timeOffset="8445.79">1737 15575 16575 0,'0'-3'1472'0,"-1"0"-1168"0,0-5-304 0,2 2 0 15</inkml:trace>
  <inkml:trace contextRef="#ctx0" brushRef="#br0" timeOffset="8652.57">1778 15424 20271 0,'-1'2'1792'0,"-2"1"-1424"0,1-3-368 0,1 1 0 0,0 2 3008 0,-1-3 544 16,0 3 96-16,-1 2 32 0,-2 0-1504 15,2 4-288-15,0-3-64 0,1 3-16 16,0-3-2064-16,2 1-400 0,0 3-96 16,-1-1-16-16,-1 3-1008 0,-2-2-208 0,2 0-32 0,-5 0-16 15,-1 5 560-15,-3-3 128 0,-2 4 0 0,0 0 16 0,-3 3 1088 0,-2 1 240 16,1 1 0-16,-3 2 0 15,2 4 1024-15,-2-1 192 0,-1 3 16 0,1-5 16 0,0 2-336 0,3-7-64 0,2-3-16 0,0 3 0 32,-1-1-1712-32,1 2-336 0,4-5-80 0,4 1-11952 0</inkml:trace>
  <inkml:trace contextRef="#ctx0" brushRef="#br0" timeOffset="9003.27">2001 15509 44223 0,'-9'18'1968'0,"0"-9"400"0,1-2-1904 0,2-6-464 0,3-1 0 0,2-1 0 0,0 1-1328 0,-3-3-352 16,-2 1-80-16,0 0-16 0,-1-1 1312 0,1 3 256 0,1 3 48 0,-2 4 32 15,-2 5-112-15,-2 2-16 16,0 8 0-16,-3 0 0 0,-3 9-96 0,1 1-32 0,-1 5 0 0,1-1 32 0,-1 5 1984 15,1-4 400-15,2 1 80 0,0 1 16 0,0-7-1120 0,2 1-240 32,0-4-32-32,-3 9-13824 31,4-12-2768-31</inkml:trace>
  <inkml:trace contextRef="#ctx0" brushRef="#br0" timeOffset="9728.49">3175 15629 50687 0,'-1'9'4496'0,"0"-3"-3600"0,1-6-704 0,1 0-192 0,2 0-1312 0,-1 4-288 0,4-1-64 0,4 6-16 0,5 3-912 16,1 2-176-16,3 1-48 0,-2 1 0 0,-1 3-96 0,-2 0-32 0,-3 6 0 0,-4 0 0 0,-1 1 2160 0,-3 0 416 15,-2 2 96-15,-3 6-10096 16</inkml:trace>
  <inkml:trace contextRef="#ctx0" brushRef="#br0" timeOffset="10157.37">3375 15520 4607 0,'2'-6'400'0,"-1"1"-400"0,0 0 0 0,-1 3 0 15,0 2 400-15,0 0 0 0,2 0 0 0,-2 2 0 16,0 2 2224-16,-3 2 432 0,2 2 80 0,-3 6 32 15,1 3 1312-15,-2 1 256 0,0 2 48 0,1-2 16 16,0 1-2560-16,3-3-512 0,2 0-112 0,2 0-16 0,2-1-1168 0,2-1-240 31,3-2-64-31,2 2 0 16,4 0-720-16,1-1-160 0,-1-1-16 0,0 2-16656 16</inkml:trace>
  <inkml:trace contextRef="#ctx0" brushRef="#br0" timeOffset="14120.12">1673 7903 24879 0,'-5'2'2208'0,"0"-2"-1760"0,-1 0-448 0,2 0 0 0,2 0 2944 0,1 3 496 0,-1-3 96 0,-1 1 32 0,-4 3-3312 0,0 1-640 0,0 1-144 0,-1-2-32 15,2 2-528-15,-1 0-128 0,0 0 0 0,-1 0-16 16,-1 1-624-16,0-1-128 0,-2 1-32 0,0 2 0 0,0-2 1296 0,-3 3 256 0,0 1 48 0,-4 3 16 15,1 2 1376-15,-2 0 288 0,1 3 48 0,-1 2 16 16,-2 2-192-16,0 4-48 0,0 5 0 0,0-1 0 16,1 2-768-16,2-5-144 0,2 3-48 0,3-3-14144 15</inkml:trace>
  <inkml:trace contextRef="#ctx0" brushRef="#br0" timeOffset="14469.71">1927 7952 35935 0,'-4'7'1600'0,"-2"-4"320"0,-2 0-1536 0,1 0-384 0,2 1 0 0,1-1 0 16,-2 3 448-16,-4 0 32 0,-7 4 0 0,-5 6 0 16,-2 3-480-16,4-6 0 0,7-1-128 0,0-3 128 15,2 4 0-15,1 0 0 0,3-3 0 0,1 2 0 16,2 1-1504-16,0 0-352 0,1 5-64 0</inkml:trace>
  <inkml:trace contextRef="#ctx0" brushRef="#br0" timeOffset="15066.13">4912 8082 37775 0,'2'4'3360'0,"-1"-4"-2688"0,1 2-544 0,0-2-128 0,0 0 928 0,3 2 160 15,4 3 16-15,5 1 16 16,5 4-2752-16,7 2-544 0,5 2-128 0,-2 4 0 15,-1 1-896-15,-3 1-192 0,-4 4-16 0,-5 2-16 0</inkml:trace>
  <inkml:trace contextRef="#ctx0" brushRef="#br0" timeOffset="15374.7">5133 7997 6447 0,'-5'7'576'0,"0"-2"-576"0,0-1 0 0,3-2 0 0,0-2 7504 0,2 0 1392 15,2 0 288-15,-1 2 48 0,3 0-7280 0,3 1-1456 16,7 0-304-16,4 1-48 0,3-1-272 0,5 0-64 16,4 3-16-16,2 3 0 0,-1 1 208 0,-3-3 0 15,1 5 0-15,-1 1 0 16,-2-1-640-16,-2 5-176 0</inkml:trace>
  <inkml:trace contextRef="#ctx0" brushRef="#br0" timeOffset="51932.37">22009 600 16575 0,'-2'0'1472'0,"-1"-3"-1168"0,2 2-304 0,0 1 0 0,2 0 2224 0,0 0 384 16,1 0 80-16,-2-3 0 0,1 3-1920 0,1 0-400 15,1 0-80-15,-3 0-16 0,0 0 688 0,0 0 144 16,0 0 32-16,6 25 0 0,-6-13-960 0,0 6-176 15,-1 4 0-15,0 3 0 0,-1 6 0 0,0 3 0 16,-1 2 0-16,1 3 0 0,-1-2 400 0,2 0 112 16,-1 1 0-16,-1-2 16 0,2 2-192 0,0-1-32 15,1-2-16-15,0-4 0 0,1-1-288 0,0-2 0 16,0-1 0-16,1-1 0 16,-1-1-1424-16,0-3-192 0</inkml:trace>
  <inkml:trace contextRef="#ctx0" brushRef="#br0" timeOffset="52263.81">21506 685 26719 0,'-10'-4'2368'0,"5"2"-1888"16,3-2-480-16,2 2 0 0,1 2 560 0,3-3 16 16,1 2 0-16,1-2 0 15,4 0 736-15,6-4 160 0,5 4 16 0,6-6 16 0,5 0-496 0,3 2-112 16,-1 1 0-16,2 0-16 15,-1-1-368-15,0 4-80 0,2-3-16 0,0 2 0 16,-3 1-192-16,3-3-32 0,3 3-16 0,2-4 0 0,3 2-176 0,-1 0 0 0,1-1 0 0,-1-2 0 31,-1 1-752-15,-1 0-224-16,-2-2-48 0,-2 1-16 0,-2 0-2288 0,-2 0-448 16</inkml:trace>
  <inkml:trace contextRef="#ctx0" brushRef="#br0" timeOffset="52595.8">22571 467 25679 0,'-8'0'560'0,"1"0"112"0,0 0 32 0,0 0 32 0,5 3-592 0,-1 0-144 15,1 0 0-15,-3 3 0 16,-2 4 992-16,-5 2 160 0,0 8 48 0,-3 2 0 16,3 7-304-16,-1 2-64 0,4 3-16 0,0 5 0 15,2 2-624-15,3-1-192 0,1 5 0 0,3-7 0 16,4-3 0-16,1-1 0 0,4-5 0 0,-1 3 0 16,3-4 0-16,1 3 0 0,0-2 0 0,0-1 0 15,1-2 0-15,-2 0 0 0,0 1 0 0,-1-1-144 31,0-3-1456-31,-3 1-272 0</inkml:trace>
  <inkml:trace contextRef="#ctx0" brushRef="#br0" timeOffset="52990.03">22315 471 26719 0,'-1'0'1184'0,"1"-1"240"0,1 1-1136 0,1 0-288 16,1 1 0-16,-1 1 0 0,3-2 1056 0,1 3 160 16,5-2 16-16,6 4 16 0,2-1 96 0,5 0 0 0,3-1 16 0,1 2 0 15,2-1-992-15,1-2-208 16,2 0-32-16,1 0-128 0,-1 1 0 0,1 0 0 0,-1 1 0 0,-1 2-144 15,-1 3 144-15,-2 1 0 0,-5 0 0 0,0 4 0 16,-4 0 0-16,-2 1 0 0,2 1 0 0,-2 1-128 16,3 4 128-16,0 2 0 0,0 1 0 0,0 0 0 15,-1 3 0-15,-4-1 0 0,-1 2 0 0,-4-2 0 16,-2 2 0-16,-4-6 0 0,-3 0 0 0,-2 0 0 16,-3 3 224-16,-4 1 32 0,-2-1 0 0,-4-1 0 15,-4 2 128-15,-3 3 48 0,-5-1 0 0,-3 1 0 0,-3 0-272 16,-5 0-160-16,-2 2 192 0,-3-5-192 0,0 1 192 0,0-5-192 15,-1 1 192-15,2-7-192 0,3-4 0 0,2-2 0 16,4-4 0-16,1-6 0 16,6-4 0-16,1-4 0 0,2-5 0 0,5-6-11600 15,4-4-2352-15</inkml:trace>
  <inkml:trace contextRef="#ctx0" brushRef="#br0" timeOffset="54306.83">24955 464 20271 0,'-1'0'1792'0,"-1"-3"-1424"0,2 3-368 0,0 0 0 0,0 3 960 0,0-3 112 0,2 0 16 16,-2-3 16-16,0 3 480 0,1 0 80 0,1 3 32 0,-2-3 0 0,0 0-1184 0,0 0-224 0,0 0-48 0,0 0-16 0,10 23-224 0,-11-11 0 15,-2 3 0-15,-1 1 0 0,-4 7 224 0,-1-4 160 16,-2 6 16-16,-2 2 16 0,-3-1 352 0,-2 3 64 15,0 2 0-15,-2-3 16 0,-1 1-208 0,0-4-64 16,-1 4 0-16,-2-4 0 0,-1-2-16 0,0-2-16 16,2-4 0-16,1-2 0 0,0 0-192 0,2-1-32 15,1-4-16-15,5 0 0 0,2-2-176 0,0 2-128 16,1 2 144-16,1 1-144 0,1-1 0 0,3 1 0 16,1-4 0-16,2 4 0 0,1-6 0 0,4 2 0 0,-1-3 0 15,3 0 0-15,0 0 0 0,1 1 0 0,2-4 0 16,-1 1 0-16,1 0 0 0,3-2 0 0,0 1 0 0,1-2 0 15,1 1 0-15,1-2 0 0,2 0 0 0,1 0 0 16,2-2 0-16,2-2 0 0,1 2 0 0,3-2 0 16,-1 0 0-16,2-2 0 0,0 2 0 0,2-2-160 15,2 0 160-15,4 0 0 0,2 2 0 0,3-2 0 16,0 4 0-16,1 2 0 0,1 0 0 0,-3 0 0 16,-3 2 0-16,-4 2 0 0,1-2 0 0,-2 2-128 15,-1 2 128-15,-2-2 0 0,-2 0 0 0,-1-2 0 16,2 2 0-16,0-2 0 0,-2 1 0 0,-1-2 0 0,-1-1-144 0,0 2 0 15,3-2 0-15,-1 0 0 16,0 0-112-16,-2 0-32 0,-2-2 0 0,1 1 0 0,-4 1 288 0,0-3 0 16,-2 3 0-16,-2-2 0 15,-2 0 0-15,-1 2 128 0,-2-2-128 0,0 2 0 16,-3-4 352-16,1 2-32 0,-1-2 0 0,0-1 0 16,0 0-320-16,-2-1 128 0,-1 0-128 0,1-5 0 0,-2 1 0 0,-2 0 0 15,2-4 0-15,-3-1 0 0,-1-1 176 0,-2 0-48 16,-2-6 0-16,0 0 0 0,-4-3 0 0,-2-1-128 15,-1-1 192-15,-4-3-64 0,-1 2 0 0,1 1 0 16,-1 1 0-16,-4 0 0 0,-3-3 112 0,-4 1 16 0,0 3 0 16,-5-1 0-16,-3 3-80 0,-2 3-16 0,0 1 0 0,-1 3 0 15,1 3-160-15,-1 0 0 0,2 1 0 0,0 3 128 16,5 2-128-16,2-2 0 0,1 5 0 0,2-4 0 16,3 2 0-16,2-2 0 0,3 2 0 0,2-3 0 15,3 2-176-15,2-3-64 0,1-2-16 0,2 0 0 16,3 1-128-16,3-4-16 15,1-4-16-15,5 0-18080 0</inkml:trace>
  <inkml:trace contextRef="#ctx0" brushRef="#br0" timeOffset="56459.97">25243 1156 23951 0,'-1'-2'2128'0,"-1"0"-1696"0,1 2-432 15,1 0 0-15,1 0 464 0,-1-2 16 0,0 2 0 0,-1-4 0 16,1 2 0-16,-1-2 0 0,1 1 0 0,0 0 0 15,0 0-336-15,0 2-144 0,-1 2 128 0,1 2-128 16,-1 0 288-16,-2 4-32 0,-1-1 0 0,-3 6 0 16,-2 2 736-16,-3 7 144 0,-3 1 16 0,-5 7 16 15,-2 5-624-15,-3 1-128 0,3-6-32 0,-5 6 0 16,-5 6-640-16,-4 2-128 16,-4 5-16-16,-1 3-16 0,-1 0 416 0,0 6 0 0,-1 0 0 0,-1-1 0 0,2 1-192 15,4-6 64-15,8-8 0 0,1-3 0 16,3-1-1712-16,6-4-336 0</inkml:trace>
  <inkml:trace contextRef="#ctx0" brushRef="#br0" timeOffset="57283.53">24568 2015 24879 0,'-5'2'2208'0,"1"-2"-1760"0,3 0-448 0,1-2 0 16,0 2 400-16,-1 0 0 0,-1-2 0 0,-1 0 0 15,-2 0 1072-15,0 0 224 16,0-2 32-16,-1 4 16 0,0-4-1264 0,-2 4-256 16,-1 0-48-16,1 0-16 0,-2 2-160 0,-1 0 0 15,-3-1 0-15,1 2 0 0,-1 1 448 0,-2 0 64 16,0-2 16-16,0 3 0 0,-2-2 288 0,2 1 48 0,2 2 16 15,0 0 0-15,-1 3-288 0,1-1-48 0,0 1-16 0,-1 3 0 16,0 1-384-16,1 0-144 0,2 0 0 0,0 2 144 16,2 1-144-16,0 3 0 15,1-1 0-15,2 4 0 0,1 2 0 0,1 1 0 0,0 6 0 0,1-3 0 16,3 4 0-16,0-1 0 0,2-3 0 0,1 1 0 0,3-3 0 16,3-4 0-16,1 0 0 0,3-3 0 0,-3 0 0 0,5-6 208 15,1 3-16-15,3-1-16 0,1-3-48 0,1-2 0 16,1 3 0-16,1-7 0 15,2 0-128-15,-1 0 0 0,1-6 144 0,0 0-144 16,1-2 128-16,1-2-128 0,1-2 128 0,2 0-128 0,0-4 128 0,2 1-128 16,0-3 128-16,1 2-128 15,2-5 0-15,-1 1 0 0,-1-2 0 0,0 0 128 0,1-1-128 0,-4 0 0 0,1-2 0 0,-2 1 0 32,-2 1 0-32,-1-1 128 0,-3 2-128 0,-1 0 128 15,-5 0-128-15,-2 1 0 0,-3 1-128 0,-2-2 128 16,-4 4 0-16,-4-4 0 0,-1 1 0 0,-4 1 176 15,-2-2 0-15,-3-1 0 0,-3-3 0 0,-2 2 0 16,-2-1-176-16,-2-3 0 0,-3-2 0 0,-4-3 128 16,-2-1-128-16,-2-2 0 0,1 1 0 0,1 2-176 15,0 4-32-15,1 1-16 0,0 1 0 0,0 4 0 0,1 8-128 16,0 0-32-16,0 8 0 0,1 1 0 16,-1 3-1088-16,2 4-240 0</inkml:trace>
  <inkml:trace contextRef="#ctx0" brushRef="#br0" timeOffset="57995.69">24552 2584 14735 0,'-3'-2'1312'0,"1"-1"-1056"15,1 2-256-15,1-1 0 0,1 2 1344 0,0 0 192 0,0-3 64 0,2 2 0 0,-1 1 336 0,3-3 80 0,3 1 16 0,-1 1 0 16,2-2-496-16,-1 2-80 0,2 1-32 0,0 0 0 16,0 1-400-16,0 2-96 15,-1 0-16-15,-1 0 0 0,1 3-512 0,-2-2-96 0,1 2-32 0,-1 0 0 16,-2 4 176-16,1-4 16 0,-1 0 16 0,0 1 0 15,0-1-112-15,0-2-32 16,0 2 0-16,0 0 0 0,0 0 48 0,0 0 16 0,1 4 0 0,1-4 0 16,1 4-48-16,-1 3-16 0,2-1 0 0,1 2 0 15,0 2-32-15,0 1-16 0,1 5 0 0,1-2 0 0,0 5-80 0,0-2-16 16,-1 4 0-16,0-1 0 16,1 3-192-16,1 3 176 0,0 5-176 0,2 1 160 0,0 1-160 0,1 0 0 15,1 3 0-15,3-1 0 0,1-4 0 0,0-1 0 16,1-5-128-16,1-5 128 0,-1-5-192 0,1-1 48 15,1-4 0-15,-1-6 0 0,0 0-96 16,-1-2-16-16,0-4 0 0,-1 1 0 16,0-4-400-16,-2 2-96 0,0-3-16 15,0 0 0-15</inkml:trace>
  <inkml:trace contextRef="#ctx0" brushRef="#br0" timeOffset="58896.83">25656 3258 5471 0</inkml:trace>
  <inkml:trace contextRef="#ctx0" brushRef="#br0" timeOffset="59639.9">25712 3226 13823 0,'1'-2'1216'0,"0"2"-960"16,0-3-256-16,1 2 0 0,-1 1 256 0,0-3 16 0,2 1 0 0,0-2 0 16,2-2 192-16,1-1 48 0,-1 0 0 15,0-1 0 1,0 2-880-16,-1 2-160 0,-2-2-48 0,1 3 0 0,-2 2-272 0,-1 1-64 0,0 0-16 16,-1 1 0-16,-2 4 1296 0,0 1 256 0,-1 4 48 0,-2 3 16 0,-3 0 1488 15,-1 8 288-15,0 2 64 16,-3 3 16-16,-1 4-928 0,-3 3-176 0,-2-2-32 0,1 1-16 0,-1 0-960 0,-1-4-192 15,2 3-48-15,-3 4 0 0,-4-1-192 0,-1 5 0 16,1-5 0-16,-1-1 0 16,2-3 672-16,-2-4 144 0,-1 0 16 0,1-1 16 15,-2 0 624-15,1-3 112 0,-1-3 16 0,-1-2 16 0,2-2-736 0,1-2-160 16,3-1-16-16,0-5-16 0,4-1-368 0,0-3-64 16,3 3 0-16,2-3-16 0,2 0-240 0,2 1 0 15,0-3 128-15,3 1-128 0,2 1 0 16,0-2 0-16,4-1 0 0,-1 3 0 15,2-3 0-15,2 2 0 0,-1-2 0 0,3 4 0 0,-1-2 128 0,1-1-128 0,2 2 0 16,-1 1 0-16,1-2 0 0,0 2 0 0,2-4 0 0,-1 0 0 16,2 0 0-16,0 0 0 0,-1-3 0 0,1 2 0 15,1-1 128-15,-2-2-128 0,4 0 0 0,-1-1 0 16,2 2 0-16,3-4 128 0,2 4-128 0,3-4 0 16,1 4 0-16,4-2 0 15,0 1 0-15,4-2 0 0,2 2-176 0,0-2 176 0,3 2-160 0,0-1 160 16,6 2-160-16,1-1 160 0,3-1-160 0,3 1 160 15,0 3-256-15,-1 1 32 0,-1-2 16 0,-4-2 0 0,-2 4 64 16,-3-3 16 0,1 3 0-16,-3 0 0 0,-1 0 128 0,0 0 0 0,-2 0 0 0,-1 0 0 0,1 3 0 15,0 1 0-15,1-2 0 0,0-1 0 0,-1 2 0 0,-3 3 0 16,1-5 0-16,-4 4 0 16,0-4-448-16,-1 4-48 0,-2-1-16 0,-2-4 0 15,-2 3 80-15,-1-3 16 0,0 1 0 0,-4-1 0 0,1 2 416 0,-1-4 0 16,-3 2 0-16,-2-1-128 0,-1-2 128 0,-1-1 128 15,-1-1-128-15,-3 2 176 0,0-1 256 0,-1-2 48 16,0 0 16-16,-2-1 0 16,0 4-32-16,-2-3 0 0,0-3 0 0,-3-1 0 15,-1 0-144-15,-2-2-16 0,1 2-16 0,-2-6 0 0,-2 1-288 0,0-4 160 0,-1 3-160 0,-3-2 128 16,-4-2-128-16,-4-2 128 16,-3-3-128-16,-3 0 128 0,0 2-128 0,-2 0-224 0,-3 2 48 0,-1-1 16 15,-3 0 160-15,3 2 0 16,-3-2 0-16,4 0 0 0,0 3 0 0,0 1 192 0,0-2 0 0,2 1-16 15,-1 1 16-15,1-2 16 0,1 1 0 0,4 1 0 16,-1-2-208-16,5 1 0 0,-1-2 0 0,5 2 0 16,0 0-128-16,3 3 128 15,4-3-192-15,2 3 192 16,2 0-1008-16,3 0-80 0,2 0-32 0,4 0-16160 0</inkml:trace>
  <inkml:trace contextRef="#ctx0" brushRef="#br0" timeOffset="61387.93">24618 2560 5519 0,'2'0'496'0,"-1"0"-496"0,-1 0 0 0,0 0 0 0,0 0 944 0,1 0 80 0,-1 1 32 0,1-1 0 0,2 1-448 0,-2 0-96 16,0 2 0-16,-1-3-16 16,0 0-1088-16,0 0-224 0,0 0-32 0,0 0-16 15,0 0-448-15,0 0-96 0,0 0 0 0,0 0-16 0,0 0 1808 0,0 0 384 0,0 0 64 16,0 0 0 0,0 0-320-16</inkml:trace>
  <inkml:trace contextRef="#ctx0" brushRef="#br0" timeOffset="62715">24784 1649 12895 0,'-4'0'1152'0,"1"3"-928"0,2-3-224 0,1 0 0 0,0 0 368 0,-2 1 16 0,0 2 16 0,-2-1 0 0,-1 2-400 0,0 0 0 0,0 2 0 0,0 0 0 0,2 0 0 0,-1 0 0 16,1 0 0-16,2 2 0 0,-1 3 592 0,-1-4 192 16,2 3 48-16,-1 1 0 0,0 3 192 0,0 2 32 15,-1 3 16-15,1-1 0 0,-1 1 128 0,1 1 16 16,1-2 16-16,-2-2 0 0,1 0-400 0,-1 3-64 0,2-3-32 0,-1 2 0 16,0-2-384-16,0 3-80 0,1 3-16 0,-2-2 0 15,2 1 208-15,-2-1 48 0,1 2 0 0,0 3 0 16,-1 1-16-16,1 0 0 0,0 1 0 0,1 1 0 15,1 1-272-15,0-1-48 0,1 1-16 0,1-4 0 16,0-2-160-16,-1-2 0 0,2-1 0 0,-1-4 0 16,-1 2 192-16,2-3 176 0,-2 1 16 0,2-2 16 15,-2 1 128-15,1-4 32 0,0 4 0 0,-2-3 0 16,1 1-192-16,-1-4-48 0,0 0 0 0,0 1 0 16,0 0 32-16,1-3 0 0,2 2 0 0,-1 0 0 0,3-3-96 15,0 0 0-15,1-1-16 0,1 1 0 0,2 0-240 16,-1 0 0-16,0 3 128 0,0-3-128 0,2 4 0 0,-2-2 0 15,0 3 0-15,0-1 0 0,1 0 0 0,-3 2 0 16,2-2 0-16,-4 0 0 0,1 1 0 16,-1-1 0-16,0 0 0 0,-2-2 0 0,1 0 0 0,-2 0 0 15,-1-2 0-15,1 1 0 0,-1-1 0 0,0-1 0 16,1 0 0-16,-1-2 0 0,0 0 0 0,2-2 0 16,-2 2 0-16,0-3 0 0,1 0 0 0,0 0 0 15,-1 0 0-15,1 0 0 0,-1 0 0 0,0 2 0 16,0-2 0-16,-1 0 0 0,1 0 0 0,-1 0 0 0,0 0 0 0,-2 0 0 15,3 0 0-15,0 0 0 0,0 0 0 0,0 0 0 16,0 0 0-16,0 0 0 0,0 0 0 0,0 0 0 16,-15-15 0-16,13 12 0 15,1-1 0-15,-3-2 0 0,2-1 0 0,-2 1 0 0,0 0 0 0,-1-4 0 16,0 2 0-16,-1-2 0 16,-1-3 0-16,-1 3 0 0,1-4-240 0,-1 1-32 0,1 0-16 0,-2-2 0 15,2-1-240-15,-2 0-48 16,2 2-16-16,-1-2 0 0,1 1 112 0,0 0 32 0,-2-1 0 15,1 3 0-15,1-3 320 0,-2-1 128 0,3 3 0 16,-4-2-144-16,3-1 144 0,-1-1 0 0,2-1 0 0,0 1 0 0,0 0 128 16,2 0 0-16,0-3 0 0,2 1 0 0,1-2-128 15,1-3 0-15,0 2-128 0,1-2 128 16,0 3-576-16,2-3-48 0,-1-1 0 0,2-1 0 16,0 3 128-16,-1 0 32 0,1 1 0 0,0 1 0 0,-1 3 464 0,-1 0 0 15,-1 1 0-15,1 1 0 0,0 2 0 0,-2 2 0 16,1 0 0-16,0 1 0 0,2 0 0 0,-2-2 0 15,3 2 0-15,-1 2 0 0,2-3 0 0,1 1 0 16,1 0 0-16,1-3 0 16,3 4-512-16,0-4-96 0,2 1-32 0,-1 2 0 15,2-1-1200-15,-1-1-240 0,1 2-48 0,-3 4-16 16,0-2 112-16,-1 0 32 0,0 1 0 16,-1 1 0-16,-2 0 848 0,-1 2 160 0,-1 0 32 0,-1 0 16 0,0 0 784 15,-1 2 160-15,0-2 0 0,-2-1 0 0,2 4 224 0</inkml:trace>
  <inkml:trace contextRef="#ctx0" brushRef="#br0" timeOffset="68087.95">28622 407 25791 0,'4'-4'2304'0,"0"1"-1856"0,-2 1-448 0,0 1 0 0,0 2 640 0,1-2 48 0,1-2 0 0,4 0 0 16,1-2-288-16,-1 1-48 0,0 0-16 0,-5 1 0 16,-1 3-336-16,-5 1-128 15,-3 1 0-15,-3 4 0 0,-2-2-544 0,-4 5-96 0,-2-2-32 0,-3 6 0 16,-2-1 352-16,-3 0 64 0,-1 2 0 0,-2 4 16 16,-4 1 368-16,-1 0 0 0,4 0 0 0,-3 0 128 0,-2 3 288 15,1 0 48 1,3-2 16-16,2 2 0 0,3 1 336 0,4-2 64 0,4 3 16 0,3-1 0 15,3-1-624-15,5 0-112 16,2-2-32-16,3 1 0 0,3 1-128 0,3-3 0 0,5-2 0 0,3-1 0 0,3-1 0 16,3-1 0-16,5-2 0 0,3-1 0 0,2-1 368 0,-2-4 80 15,0 0 32-15,4-4 0 0,5-2 144 0,1-2 16 16,4 0 16-16,-3-2 0 0,2 2-144 16,-2-2-48-16,0-2 0 0,1 0 0 0,-2 0-176 0,0-4-32 0,-1 0-16 15,-3-3 0-15,-2 2-240 0,1-2 0 0,-5 0 0 16,-1-3 0-16,-1 0 0 0,-4 0 0 0,-1-3 0 15,-4 3 0-15,-1-5 0 0,-2 2 0 0,-3 0 0 0,-1-1 0 16,-2-2 0-16,-1 0 144 0,-2-3-144 0,-1-2 192 31,-3 0 192-31,-2-2 64 0,-3 2 0 0,-1 1 0 0,-1 1-320 16,-3 1-128-16,-1 1 0 0,-4 3 128 0,0 2-128 16,-1 2 0-16,0 0-192 0,-1 0 192 15,-2 5-560-15,1 3 16 0,-2 2 0 0,0 4 0 16,-2 2-304-16,-1 2-64 0,0 4-16 0,-1 2 0 15,1 0-336-15,1 5-64 0,1-4-16 0,1 4 0 16,3-4-128-16,2 0-16 0,1 1-16 0,3 0-9712 0</inkml:trace>
  <inkml:trace contextRef="#ctx0" brushRef="#br0" timeOffset="68411.92">28695 682 26655 0,'-2'-1'576'0,"-1"-1"128"0,2 2 32 0,0 0 32 0,2 0-624 0,0 0-144 0,1 2 0 0,0-2 0 16,2 4 2240-16,2 2 432 0,3 0 80 0,2 2 0 0,2 2-1280 15,1 1-272-15,3-1-48 0,-1-1-16 0,1 1-832 0,0 2-176 16,1 1-128-16,1 2 192 0,-1 1-192 0,2 0 0 16,1 3 0-16,0-2 0 0,0 4 0 0,-1-1 192 15,1 1-192-15,-1 1 192 16,0-2-784-16,-1 1-160 0,1-1-16 0,1-2-11040 16,0-2-2208-16</inkml:trace>
  <inkml:trace contextRef="#ctx0" brushRef="#br0" timeOffset="69708.14">31282 407 15663 0,'-3'-4'1392'0,"-1"-1"-1120"0,1 1-272 0,1 2 0 0,1 1 2240 15,1-2 400-15,0 3 80 0,-2-4 16 0,0-1-688 0,-2-2-144 16,-1-2-32-16,0-1 0 0,-1 3-1408 0,-1 1-272 0,-2 0-64 16,-1 0-128-16,-1 3 0 0,-1 1 0 0,-3 2 0 0,0 2 0 0,-2 1 0 0,-1 3 0 31,0 4 0-31,-3-1 0 0,1 4 192 0,-2-1 96 15,0 4 16-15,-1 3 0 0,2-1 80 0,0 2 0 16,1-1 16-16,2 1 0 0,3 1-400 0,1-5 0 16,3 1 0-16,3 0 0 0,0 1 0 0,3-1 0 0,-1 3 0 0,2-2 0 15,2 2 0-15,-1 1 0 0,2-1 128 0,0 2-128 16,0-1 224-16,1 3 16 0,1 0 0 0,1-1 0 16,2-1-240-16,0-1 144 0,2-4-144 0,2-1 128 15,0-1 160-15,2-1 32 0,1-2 0 0,4-1 0 16,1-1-128-16,1-4 0 0,4 2-16 0,0-3 0 15,3 0-176-15,-2 0 0 0,0-4 0 0,3 1 0 16,0-2 0-16,0 3 0 0,1-3 128 0,0 0-128 16,0-3 0-16,0 3 0 0,-1-3 0 0,1 0 0 0,0-3 0 15,-2 0 128-15,1-2 32 0,-3 2 0 16,1-4 16-16,0 2 0 0,-1-2 0 0,-1-3 0 0,-1 1-176 0,0 2 0 16,-2-2 0-16,-1-1 0 0,-2 0 0 0,0 0 0 15,-1-2 0-15,-2 2 0 0,-1-3 0 0,-1-3 0 16,-1 3 0-16,-2-2 0 0,2-1 0 0,-3-1 0 15,-1-2 0-15,0 0 0 0,-3 3 0 0,1-2 0 16,-3 1 0-16,0-4 0 0,-1 1 0 0,-3 1 0 16,0 0 0-16,-1 2 0 0,-1-2 0 0,-1 3 0 15,-1 1 0-15,0 2 0 16,-2 1-400-16,-3 1-16 0,1 4 0 0,-2 2 0 16,-2 1-80-16,-2 1-16 0,-1 3 0 0,-2 0 0 0,1 2 192 0,-2 1 16 15,-1 4 16-15,-3-2 0 0,0 2 160 0,0-1 128 0,-2 1-192 16,1-1 192-1,3-1-624-15,2 2-16 0,1-4 0 0,4-3-13952 0</inkml:trace>
  <inkml:trace contextRef="#ctx0" brushRef="#br0" timeOffset="73778.13">25712 2038 10127 0,'2'-5'896'0,"1"1"-704"0,-1 3-192 0,-2 1 0 0,1 0 528 0,-1-3 80 0,2 3 16 0,-1-3 0 0,1-2 992 0,-2 1 208 0,-1 0 32 15,-3 2 16-15,1-1-128 0,-2 2-16 0,-3 1-16 0,1 0 0 16,-1 0-480-16,1 1-80 0,-2 2-32 0,2-1 0 16,-1-2-256-16,1 4-48 0,0-2-16 0,-1-2 0 15,1 2-592-15,-1 0-208 0,1 1 144 0,-2 0-144 16,2 0 0-16,-3 1 0 0,1-1 0 0,-1 1 0 16,-1 1 0-16,-1 1 0 0,0 0 0 0,-1 2 0 15,0-2-128-15,0 0 128 0,2 0 0 0,0 0 0 16,1 1 0-16,1-1 0 0,3 0 0 0,0-1 0 15,5 1 0-15,0-1 0 0,2 1-144 0,1-2 144 16,2 0-640-16,2-1-64 0,0 2 0 0,2-1-16 16,-1-1-144-16,2 0-32 0,1 0 0 0,0 0 0 15,2 0 512-15,0 1 112 0,1-3 16 0,-1 4 0 0,0-4 256 0,0 1 0 16,0 1 0-16,0 1 0 0,1-2-128 0,-1 2 128 16,-1-2-192-16,0 2 192 15,-1-2-704-15,0 2-48 0,-2 0 0 0,-1-2 0 16,0 2-432-16,-2 2-96 0,-1-2 0 0,-3 2-16 15,0 0 240-15,-2 3 48 0,-1-3 16 0,-2 4 0 16,0 0 384-16,-2-4 80 0,0 4 16 0,0-4 0 0,0 0 208 0,-2-2 48 0,1 2 16 16,-1 1 0-16,1-5 944 0,0 4 176 0,-1-2 32 0,1-2 16 15,-2 2-672-15,2 2-256 0,-2-2 176 0,0 0-6752 16</inkml:trace>
  <inkml:trace contextRef="#ctx0" brushRef="#br0" timeOffset="73794.22">25535 2370 12543 0,'0'0'0'0</inkml:trace>
  <inkml:trace contextRef="#ctx0" brushRef="#br0" timeOffset="74461.75">26219 2029 4607 0,'-3'-1'400'0,"1"1"-400"0,-1-3 0 0,2 1 0 16,0 2 1936-16,1-1 304 0,-2 1 64 0,0 0 16 15,-2 0-1040-15,-1-3-224 0,-2 3-32 0,-2-2-16 16,-1 4-240-16,-1-2-64 0,0 3 0 0,-2 0 0 0,0 0-416 0,-2 1-96 16,0 2 0-16,-2 0-16 0,4 0 144 0,-5 4 48 15,0 0 0-15,-1 0 0 0,2 0-192 0,0 2-48 16,-2 3 0-16,-1-2 0 0,2 2 608 0,2 1 112 15,-1 0 32-15,3-1 0 0,1-1 112 0,3 1 32 16,3-4 0-16,3 0 0 0,3-4-640 0,2 2-112 16,3-3-16-16,2 2-16 0,3-3-240 0,1-2 0 15,3-1 0-15,2-2 0 16,2-2-704-16,2-1-224 0,0 0-48 0,0-3-16 16,2 0-288-16,0-3-48 0,0 2-16 0,2-3 0 15,-4 0 496-15,1 1 80 0,0-1 32 0,-3-1 0 0,-1 0 736 0,-1 0 0 0,-2 1 0 0,-3 0 160 16,-2 2 0-16,0-2 0 0,-2 0 0 0,-1 0 0 15,-2 0 752-15,0 1 160 0,-1 3 16 0,-2-3 16 16,-1 5-592-16,0-3-128 0,-2 2-32 0,1 2 0 16,-1 3-160-16,-1-3-16 0,0 6-16 0,0-3 0 15,-1 2 672-15,1 2 144 0,1 2 32 0,-1-2 0 16,2 4-64-16,-1-1-16 0,1 3 0 0,2-1 0 0,0 4 16 16,1-1 0-16,1 4 0 0,3-2 0 15,1 3-384-15,2-3-80 0,1 1-16 0,0 1 0 0,3-3-464 0,0 3 0 16,2-1 0-16,-2-1 0 0,0-2 0 0,2 1 0 15,-2-4 0-15,3 3 0 16,-3-3-880-16,1-2-160 0,-1-1-48 0,1-3-14224 0</inkml:trace>
  <inkml:trace contextRef="#ctx0" brushRef="#br0" timeOffset="75401.52">26414 449 9215 0,'-4'-6'816'0,"1"2"-656"0,0 0-160 0,1 0 0 0,0 4 496 0,1 0 64 0,1 0 16 15,-4 0 0-15,1-2 688 0,-3-1 144 0,-3 2 16 0,0-1 16 16,-1 2 64-16,0 0 16 0,-1 0 0 0,-1 2 0 15,0 2-800-15,-2 2-144 0,0 0-48 0,0 0 0 16,-3 2-304-16,1 1-64 0,0-2-16 0,1 2 0 16,1-3-144-16,0 1 0 0,0 2 0 0,2-3 0 15,1 0 400-15,1 0 160 0,1 1 16 0,1-4 16 16,2 4 32-16,-1-5 0 0,4 2 0 0,-1 2 0 16,1-2-160-16,3-1-16 0,0 2-16 0,3-4 0 0,2 2-432 15,1-1 0-15,3 2 128 0,1-4-128 0,2 0 0 0,0 0 0 16,3 0 0-16,1 0 0 0,3-2-144 0,-1 0 144 15,1 2 0-15,-1 2 0 0,1-2-128 0,0 2 128 16,-1-1 0-16,-2 2 0 0,0 1-224 0,-2 1 64 16,-2 1 16-16,-1-3 0 0,-2 4 144 0,-2-1-128 15,0 0 128-15,-2 1-128 0,-3 2 128 0,0-2 0 16,0 2 0-16,-2 0 0 0,0 1 0 0,0 0 0 16,0-2 0-16,-2 2 0 0,1 0 0 0,0 2 0 15,-1-2 0-15,-2-1 0 0,0 2 0 0,0 0 0 0,-2-1-128 16,0 0 128-16,-1-1 0 0,-2 0 0 0,0 1 0 0,-1 0 0 15,1-1 0-15,-4-2 0 0,2 0 0 16,-4-1 0-16,0-1 384 0,-2-2 96 0,-1 4 32 0,-2-6 0 16,-1 1 496-16,-2 1 96 0,0-2 32 0,-2-1 0 15,0 2-672-15,1-4-128 0,-1 1-16 0,-1-2-16 16,3 1-304-16,0-2-256 0,1 0 64 0,2 1-10368 16,2-2-2048-1</inkml:trace>
  <inkml:trace contextRef="#ctx0" brushRef="#br0" timeOffset="76404.42">27025 3331 13823 0,'1'-3'1216'0,"0"0"-960"0,1 1-256 0,-2 0 0 0,1 2 1600 0,0-3 288 15,0 0 48-15,2-3 16 0,-1-4-928 0,1 0-192 16,-2 2-48-16,-2-1 0 0,-1 1-592 0,-1 2-192 15,-1 0 128-15,-1 2-128 0,-1 2 272 0,-3-1 0 0,1 2 0 16,-1 1 0-16,-1 1 688 0,0 2 144 0,-2-1 32 0,1 2 0 16,-2 0 64-16,0 1 16 15,-1 2 0-15,-1 2 0 0,0-2-848 0,1 2-176 0,-3 3-16 0,1-2-16 16,0 0-160-16,-1-1 0 0,1 1 0 0,1-1 0 16,1 0 128-16,2-3 64 0,1 2 0 0,2-2 0 15,3-2 192-15,1 1 64 0,3-4 0 0,1 4 0 16,1-4-256-16,2 1-64 0,3 2 0 0,1-1 0 15,4-2-128-15,0 1 0 0,2-2 0 0,2 0 0 16,-1 0 0-16,4 0 192 0,0 0-32 0,0 0 0 0,-1 0-160 16,2 3 0-16,-1-3 144 0,1 1-144 0,2 2 0 0,0-1 0 15,-1 2 0-15,-2 2 128 0,-1 0-128 0,-2 0 0 16,-3 0 0-16,-3 2 0 0,1 1 0 0,-3-3 0 16,-2 1 0-16,0 2 0 0,-1-3 0 0,0 1 0 15,-2 2 0-15,0 1 0 0,0-1 0 0,-1-2 0 16,-1 2 0-16,-1-2 0 15,-1 2 0-15,1-3 0 0,-3 0 0 0,0 0 0 0,-1 0 0 0,-3 2 0 16,0 1 0-16,0-3 0 0,-4 4 0 0,0-2 0 16,-4 0 0-16,1 2 0 0,-2 1 384 0,-1-1 64 0,0 0 16 15,-1-2 0-15,-1 2-176 0,0 0-32 0,0-3-16 0,0 2 0 16,0-3-240-16,0-2-256 0,0-2 48 0,2 1-11472 31,3-6-2288-31</inkml:trace>
  <inkml:trace contextRef="#ctx0" brushRef="#br0" timeOffset="76787.46">27273 2823 6447 0,'-7'5'576'0,"1"-5"-576"0,1 4 0 0,2-2 0 0,2 2 6784 0,1-2 1264 0,1 3 240 0,1 4 48 0,-2 1-6400 0,1 5-1280 0,0 2-256 0,2 1-48 0,0 4-640 0,1-4-128 0,1 2-32 0,-1-2 0 15,1-2-1248-15,0 1-256 0,-3-4-48 0,2 0-12032 16</inkml:trace>
  <inkml:trace contextRef="#ctx0" brushRef="#br0" timeOffset="78461.6">32609 366 16575 0,'0'0'1472'0,"0"-3"-1168"0,0 2-304 0,0 1 0 0,0 0 1360 0,0-2 224 0,0 2 32 0,0-4 16 0,1-1 560 0,-1 0 112 0,2 0 32 0,-2 1 0 0,0 1-992 0,0-2-192 15,0 1-32-15,0 0-16 0,0 1-848 0,-2 0-256 31,2-1 0-31,-2 2 128 0,-1 0-128 0,0 0 0 16,-2 2 0-16,-1 0 0 0,-3 0 0 0,-1 0 0 16,-1 4 0-16,-3-2-128 0,-1 2 128 0,-1 2 0 15,-2 4 0-15,-2-1 0 0,-1 1 0 0,0 2 0 16,-1 1 0-16,-2 3 0 0,2-3 0 0,1 2-128 16,2-3 128-16,5 0 0 0,2-1 0 0,4-1 0 0,3-1 0 15,1-2 0-15,4-1 0 0,1 0 0 0,2-2 0 0,1 2 0 16,0-4 0-16,3 2 0 0,-2-1 0 0,1-3 0 15,0 1 0-15,1-1-192 0,1 2 192 0,-1-2-192 32,2 0-512-32,0 1-128 0,0 1 0 0,3-1-16 0,-3 1-16 15,4-2 0-15,-1 4 0 0,2-1 0 0,2 0-352 0,-1 4-80 16,1-4-16-16,-3 3 0 0,0 1 864 0,0-1 160 0,0 2 32 0,-1 0 16 0,-1 4 240 16,-2-3 0-16,-2 1 0 0,-1 0 0 0,-1-2 0 0,-1 2 256 15,-1-2-48-15,-1 0-16 0,1 2 704 0,-1-1 144 16,0-2 32-16,2 2 0 0,0-2-496 0,0 2-112 15,-1 0-16-15,0 1 0 0,1-3-448 0,-2 2 0 16,0-2 0-16,1 2 0 0,-1-1 0 0,0 0 0 16,-1 0 128-16,-1 2-128 0,-1-1 128 0,-2-2-128 15,-1 3 0-15,0-1 0 0,-3-2 384 0,-1 2-32 16,-1 0 0-16,-2-3 0 0,0 1-96 0,-2-1 0 16,0 1-16-16,-1-1 0 0,1 0-240 0,-2 0 0 15,0 0 0-15,0-2 0 0,-1 0 0 0,0-2 0 0,0 2-144 0,0-2 144 16,0-2-208-16,-2-2 48 0,4-1 16 0,-3 0 0 31,3-3-1872-31,-1-2-368 0</inkml:trace>
  <inkml:trace contextRef="#ctx0" brushRef="#br0" timeOffset="79514.62">33229 429 7359 0,'0'-3'656'0,"0"2"-528"0,0-1-128 0,0 2 0 0,1 0 752 0,-1 0 112 0,0-3 32 0,0 0 0 0,1-1 1024 0,-1-2 192 0,0-1 64 0,0 1 0 16,-1 3 0-16,0-2 0 0,-3 1 0 0,-1 4 0 0,-1-3-528 0,-4 3-112 0,0 3 0 0,-4-3-16 0,0 2-1040 0,-4 2-208 15,0 0-32-15,-2 1-16 0,-4 1 160 0,1-2 48 16,-1 2 0-16,2 1 0 0,2-1-432 0,2 3 128 16,2-1-128-16,1 0 0 0,4 2 0 0,2 2 0 15,3-3 0-15,1 5 0 0,1-4 0 0,2 2 0 0,-1 3 0 16,2-2 0-16,0 3 0 0,1 1 0 0,1 0 0 15,0 0 0-15,1 0-128 0,1 0 128 0,2 0 0 0,0 0 0 16,1-1 0-16,1-3 0 16,0 0-144-16,2 0 144 0,-1-4 0 0,1 0 0 0,1-1 0 0,-2-2 0 15,4-3 224-15,-1 0 48 16,1-3 16-16,2-3 0 0,1 2 288 0,-2-5 48 0,2 0 16 0,0 0 0 0,-2-3-512 16,1 2-128-16,-2-3 0 0,1-3 0 0,-2 3 0 15,0-1 0-15,0 0 0 0,-1-1 0 0,0-3 0 16,-1 1 0-16,-1 0 0 0,0 0 0 15,-2-1 0-15,0 2 0 0,-2 0 0 0,-1 1 0 0,-1-2 0 0,-1 2 0 16,-1 1 0-16,-3 1 0 0,1 0 0 0,-2 0 0 16,-1 4 0-16,0-3 0 0,0 3 0 0,0 0 0 15,-1 1 0-15,0 2-128 0,1 0-64 0,0 0 0 16,0 3 0-16,2-2 0 0,0 2 192 0,1 0 0 16,-1 2 0-16,2-2 0 0,1 3 0 0,0-2 128 15,0 1 0-15,1 1 0 0,0 1 304 0,1-1 64 0,-1 3 16 16,0-2 0-16,0 5-80 0,2 1-16 0,-1 0 0 0,2 2 0 15,1 3-80-15,0 1-16 0,4 2 0 0,0 5 0 16,3-1-320-16,1 1 144 0,6 2-144 0,0 1 0 16,1 1 0-16,0-1 0 0,0 2 0 0,0-3 0 15,-2 0-272 1,2 1-112-16,1-1-32 0,0-3 0 16,-1-2-1936-16,0-1-384 0,-2-1-80 0</inkml:trace>
  <inkml:trace contextRef="#ctx0" brushRef="#br0" timeOffset="80119.57">32770 764 22111 0,'-3'0'1968'0,"2"0"-1584"0,1 3-384 0,1-3 0 0,2 1 240 0,-1 1-48 0,1-2 0 0,0 4 0 16,4-2 1392-16,1 5 272 0,3 2 48 0,1 1 16 0,-3 0-448 15,1 3-64-15,-2 1-32 0,-1 3 0 0,1-1-704 0,-2 0-144 16,1 3-16-16,-2 3-16 0,-1-3-496 16,-2 4 0-16,1-1 0 0,-3 1 0 15,-3-3-1584-15,-2 5-208 0</inkml:trace>
  <inkml:trace contextRef="#ctx0" brushRef="#br0" timeOffset="92528.27">30983 971 10127 0,'-7'-2'896'0,"0"0"-704"0,1 2-192 0,1 0 0 0,3 2 512 0,-1-2 64 0,2 0 0 0,-3 0 16 0,-2 2 688 0,0 0 128 0,-1 1 16 0,0-3 16 0,2 1-352 0,2 1-80 0,0-2-16 0,3 0 0 15,0 0-800-15,3 0-192 0,-1-2 0 0,2 1 0 16,2 1 0-16,-1 0 0 0,1-3 0 0,-1 3 0 16,1 0 608-16,1-2 32 0,-1 2 0 0,-1 2 0 15,0-2-464-15,-2 0-176 0,1 3 128 0,-1-3-128 16,-1 3 448-16,1-3 0 0,-1 3 0 0,-1-2 0 15,0 1 336-15,1 1 80 0,-1-3 16 0,0 4 0 16,2-4-496-16,0 2-80 0,1-1-32 0,0 2 0 0,-1-3-272 16,2 0 0-16,-1 0 0 0,1-3 0 0,0 2 0 0,0 0-144 15,-1 0 144-15,-1 1-192 16,2-4-976-16,0 1-208 0</inkml:trace>
  <inkml:trace contextRef="#ctx0" brushRef="#br0" timeOffset="96969.51">31150 983 25791 0,'0'0'2304'0,"0"0"-1856"0,0 2-448 0,0-2 0 0,1 0 992 0,-1 0 96 16,0 3 32-16,1-3 0 0,1 4 352 0,0-3 64 15,1 1 0-15,-3-2 16 0,0 0-1072 0,0 0-224 16,0 0-32-16,21 9-16 0,-16-9-208 0,1 1 0 16,-1-1 0-16,0 0 0 0,0-1 0 0,0 1 0 15,-2 0 0-15,0 0 0 0,-2 0 0 0,0 0 0 16,-1 0 0-16,-2 0 0 0,-1 4 688 0,-2-2 144 15,0-1 16-15,5-1 16 0,0 0-240 0,-22 10-48 16,13-5-16-16,0 1 0 0,-1-2-304 0,0 2-64 0,1 0-16 16,2-3 0-16,2 1 64 0,0-1 16 0,2 0 0 0,1-2 0 15,2 2-256-15,1-3 0 16,2 0 0-16,0-3 0 0,2 2 144 0,0-2-16 0,3 1 0 0,-2 1 0 16,0 1 0-16,0 0 0 0,2 0 0 0,-2 1 0 15,-1 4-128-15,0-1 0 0,0 2 0 0,-2 1 0 16,1 4 128-16,-2-1-128 0,2 4 128 0,-1 3-128 15,-2-1 0-15,1 4 0 0,2 1 0 0,0-1 0 16,0 2 0-16,3 3 0 0,0-2 0 0,1 2 0 16,3 0 0-16,1-1 0 0,3-4 0 0,1 2 0 0,1-3 0 0,1-3 0 15,2 3 0-15,-2-1 0 0,3-2 0 0,0 2 0 16,0 3 0-16,1-3 0 0,-2 4 128 0,0 4-128 16,-1 0 0-16,-2 5 128 0,-1 4-128 0,-4 3 0 15,-3 3 0-15,-3 6 0 0,-2 0-272 0,-5 7-96 16,-3 3-16-16,-4 0 0 15,1 3-192-15,-3-6-64 0,0 0 0 0,2-7 0 32,3-6 128-32,2-10 0 0,4-9 16 0,4-6-11200 0,4-9-2240 15</inkml:trace>
  <inkml:trace contextRef="#ctx0" brushRef="#br0" timeOffset="103025.73">24147 3075 18431 0,'-1'0'1632'0,"1"0"-1312"0,1 0-320 0,1 0 0 0,-1 0 1056 0,0 0 144 16,0 0 16-16,2 0 16 0,1 3-64 0,-2-2-16 0,3 1 0 0,-3 1 0 15,2 1-608-15,-3-1-128 0,2 4-32 0,-3-4 0 16,1 3 128-16,-1 1 0 0,-1 1 16 0,0-2 0 16,-2 4 80-16,2-4 16 0,-2 4 0 0,1-1 0 15,2-2-224-15,-1 3-32 0,-1 1-16 0,2-1 0 16,2 0-352-16,-1-1 0 0,0-2 0 0,2 2 128 16,-1-3-128-16,2 2 0 0,-2 0 128 0,2 0-128 0,0 0 224 15,-2-1-32-15,1 0 0 0,-2 2 0 16,0-3-192-16,-1 0 0 0,0 1 0 0,-1-2 0 0,0 2 0 0,-2-4 0 15,1 1 0-15,-1-2 0 0,2-2 144 0,0 0-16 16,0 0 0-16,-1-3 0 0,2 0 368 0,0-3 64 16,0-3 16-16,2 2 0 0,-1-5-128 0,1-2 0 15,1 2-16-15,-1-1 0 0,1-3-112 0,-1 1 0 16,-1 3-16-16,2-2 0 0,-1-2-112 0,2 0-32 16,-2-2 0-16,1 2 0 0,-1 0 0 0,0 1 0 15,0 1 0-15,1-1 0 0,0 2-32 0,1 0 0 0,0 2 0 16,1 0 0-16,0 2 0 0,1 1-128 0,1 3 192 15,1-4-64-15,-1 3-128 0,1 2 0 0,-1-1 0 0,2 4 0 16,-2-3 0-16,-1 4 0 0,2 2 0 16,0 1 0-16,1 3 0 0,0 3 0 0,-2-3 0 0,2 3 0 15,1 2 0-15,1 0 0 0,-1 0 0 0,-2 0 0 16,2-1-160-16,-1 0-16 0,1 3 0 0,-2-3-12112 16,0 2-2432-16</inkml:trace>
  <inkml:trace contextRef="#ctx0" brushRef="#br0" timeOffset="104539">31771 1546 7359 0,'-5'2'656'0,"1"-2"-528"0,0 3-128 0,2-3 0 0,1 0 1472 0,1 0 256 0,0 1 48 0,-2 1 16 0,1-2-272 0,0 1-48 0,0 2-16 0,1 1 0 0,-2 1-384 0,4-4-80 0,-1 1-16 0,1 2 0 0,1 1 704 0,-1-1 144 15,2 2 32-15,0 0 0 0,-1 1-576 0,1 2-96 0,1 1-32 16,-2-1 0-16,0 4-704 0,0 0-128 16,-2-1-48-16,0 4 0 0,-1 0-272 0,-1 0 0 15,0 0 0-15,-2 2 0 0,1-2 288 0,-1 0-48 0,2 0-16 0,0-4 0 16,0 1 160-16,-1-2 16 0,2-3 16 0,0 1 0 16,0-3-80-16,0-1-16 0,2-2 0 0,-2-1 0 15,0-2-48-15,0-2-16 0,0-1 0 0,0-1 0 16,0 1 32-16,1-6 0 0,-1-1 0 0,0 0 0 15,0-2-288-15,0 0 0 0,-1-2 128 0,-1-1-128 16,1 2 0-16,0-4 0 0,0 3 0 0,-1-2 0 16,1-1 224-16,0 1-64 0,1-2-16 0,0 2 0 0,1 0-144 15,2-3 128-15,0 3-128 0,4-3 128 0,-1 3 0 0,1-2 0 16,2 2 0-16,0 3 0 0,-1 1-128 0,1 2 128 16,1 4-128-16,0-3 128 0,-2 3-128 0,1 1 0 15,1 3 0-15,-2-2 0 0,2-1 160 0,0 1-160 16,1 1 192-16,-1 0-192 0,1-1 0 0,1 2 0 15,-3 1 0-15,3-2 0 0,-3 3 0 0,3 3 0 16,-3-2 0-16,3 1 0 0,0 5 0 0,-1-4 0 16,1 4 0-16,1-1 0 0,-1 0 0 0,1 0 0 0,-1 2 0 15,-1-2 0 1,1-1-512-16,-2 0-128 0,0 0 0 0,-1-2-17280 0</inkml:trace>
  <inkml:trace contextRef="#ctx0" brushRef="#br0" timeOffset="106701.52">31546 2300 4607 0,'2'0'400'0,"1"-3"-400"0,-2 3 0 0,-1 0 0 0,1 0 1328 0,-1 0 176 0,3 0 32 0,-1 0 16 0,0 0 608 0,2 0 112 0,-1 0 32 0,-2 0 0 0,0 0 0 0,-2 3 0 0,0-3 0 0,-2 1 0 15,1 2-640-15,-1-3-128 0,0 2-32 0,-1-1 0 16,0 2-832-16,0-2-160 0,1-1-48 0,-1 3 0 15,0-1-336-15,1-2-128 0,-1 4 0 0,0-4 0 0,2 2 416 16,-2-1-16-16,-1 2 0 0,1-1 0 16,1 2 320-16,-2-1 64 0,0 0 16 0,-1 1 0 0,-1-2-112 0,0 5-32 15,-2-4 0-15,-2 3 0 0,0 1-336 0,-3-1-64 16,0 4 0-16,-5-2-16 0,0 6-96 0,-3 1-16 16,0 1 0-16,-3 1 0 0,-1 4-128 0,0-1 0 15,0 1 0-15,-1 1 0 0,-1 1 0 0,-3 3 0 16,1 1 0-16,0 1 0 0,0 1 0 0,1-1 128 15,1 1-128-15,0-1 128 0,2-5-128 0,3 2 0 16,1-3 0-16,2-2 0 0,1-1 0 0,2-3 0 16,1-1 0-16,4-5 0 0,0-2 0 0,3 0 0 15,1-3 0-15,2-2 0 0,1 1 208 0,0-4 64 0,3 3 16 16,-1-3 0-16,2 0-160 0,1 0-128 0,0 0 192 0,0 0-192 16,0 0 224-16,0 1-64 0,0 1-16 0,1-2 0 15,-1 0-144-15,3 3 0 0,-3-3 0 0,0 0 0 16,0 0 0-16,0 0 0 0,0 0 0 0,23 3 0 15,-15-5 0-15,0 1 0 0,1-2 128 0,1 1-128 16,2 1 128-16,0-2-128 0,5 1 128 0,0 0-128 16,1 2 0-16,5-2 0 0,1 2 0 0,4 2 0 0,1 2 0 15,5-1 128-15,2 3-128 0,3 1 128 0,6 2-128 0,-1 3 0 16,4-2-160-16,1 0 160 0,-2-1 0 16,2-3 0-16,3 1 0 0,1-1 0 0,-2-2 0 0,0 1 0 15,-1-1-128-15,0-2 128 0,-1 2-192 0,-2-4 16 16,-2 0 0-16,-3 0 0 0,-1 0 176 0,-1 0 0 15,0 1 0-15,-4 0 0 0,-3 3 0 0,-2-3 0 16,-3 4 0-16,1-1 0 0,-2 5 0 0,-1-4 0 16,0 1 0-16,-2 0 0 0,-1 0 0 0,-2 0 0 15,-1 1 0-15,1-1 0 0,-3 0 0 0,1 0 0 16,-2 0 0-16,2-2 0 0,-3 0 0 0,0 1 0 0,-2-2 0 16,-3-3 0-16,0 3 0 0,-4-3 0 0,1 0 0 0,-3 0 0 15,-2 0 0-15,1-3 128 0,-1 0-128 0,-2 0 128 16,-1 1 64-16,0 0 0 0,0-3 16 0,-1 2 0 15,-1-1-208-15,1 0 176 0,0 2-176 0,-3-4 160 16,2 2-160-16,-1 2 0 16,-1-2 0-16,0 0 0 0,-1-2 0 0,-2 1 0 0,0-1 0 0,-2 0 0 15,1-2 0-15,-1 2 0 0,-1-3 0 0,0 2 0 16,0-3 0-16,-1-1 0 0,-1 0 0 0,-1-2 0 0,-1 1 160 0,-1-4-160 16,0 1 192-16,-2-1-192 0,-1-4 192 0,1 2-64 15,-3-3 0-15,2 1-128 0,0 0 176 0,1-2-176 16,0-3 160-16,-3 3-160 0,1-3 192 0,0 3-64 15,0 0-128-15,-1 1 192 0,2 1-192 0,-2-2 0 16,0 2 0-16,0-2 0 0,-1 3 0 0,0 0 0 16,0 0 0-16,-2 1 0 0,1 1 0 0,-3 0 0 15,0-1 0-15,-1 0 0 0,-2-3-160 0,0 1 160 16,0 1-128-16,2 1 128 0,0 1 0 0,-1-2 0 0,2 1 0 0,-1-1-128 16,3 3 128-16,0 0 0 0,2 2 0 0,0-1 0 15,3 2-176-15,1 0 176 0,2 1-208 0,0 0 80 31,3 2-512-31,0 0-80 0,4-1-32 0,2 3-12304 0,2-2-2448 0</inkml:trace>
  <inkml:trace contextRef="#ctx0" brushRef="#br0" timeOffset="109513.29">32911 2294 25791 0,'-1'0'2304'0,"1"0"-1856"0,1-3-448 0,-1 3 0 0,0 0 768 0,0 0 64 15,1-2 16-15,0 1 0 0,1-4 48 0,0 1 16 16,0 0 0-16,2-2 0 0,0 2-128 0,-2-1-16 16,1 4-16-16,-1-3 0 0,0 3 336 0,-2 1 80 15,-2 1 16-15,-1 1 0 0,-2 1-608 0,-3 2-128 16,0-1-32-16,-4 2 0 0,0 0-416 0,-2 2 128 15,0 0-128-15,-2 1 0 0,2-1 0 0,-2-2 0 0,2 2 0 0,1-1 0 16,0-3 0-16,3 3 0 0,1-2 0 0,0 1 0 16,1-3 0-16,4 1 0 0,-1 2 0 0,0-2 0 15,2 1 0-15,2-1 0 0,1 2 0 0,0-2 0 16,1-1 0-16,2 2 0 0,-1 1 0 0,2-2 0 16,0 0 0-16,-1 1-144 0,1-1 144 0,1 2-160 15,0-3-160-15,0 1-48 0,1 1 0 0,0-1 0 16,3 0 368-16,-1-1 0 0,2 2 0 0,0-1 0 15,-1-2 0-15,0 2 0 0,-1-1 0 0,0 0 0 0,0 1 0 16,-2 2 0-16,1 0 0 0,-2-2 0 0,-2 5 0 16,1-3 0-16,-2 1 0 0,2 2 0 0,-1-2 0 0,-1 2 0 15,2 1 0-15,-2-1 0 0,1 0 0 0,-2 0 0 16,2 1 0-16,-1-3 0 0,-1 2 0 0,0 0 0 16,1-3 0-16,-2 1 0 0,0 2 0 0,-2-3 0 15,0 0 0-15,-2 2 0 0,1-2 176 0,-4-2 48 16,0 1 16-16,-2 0 0 0,1 0-48 0,-2 1 0 15,-1-3 0-15,-3 1 0 0,2 2-192 0,-3 1 0 0,-1-1 0 16,0-4 0-16,0 4 0 0,-4-2-192 16,0 2 48-16,-1-5 0 15,0 2-272-15,2-1-48 0,1-2-16 0,2-2 0 16,2-1-320-16,2 0-64 0,2-3-16 0,3-1-9952 0,0 0-2000 0</inkml:trace>
  <inkml:trace contextRef="#ctx0" brushRef="#br0" timeOffset="110161.81">33234 1924 13823 0,'0'0'1216'0,"0"-2"-960"0,0 2-256 0,0-3 0 0,1 3 1664 0,0-1 272 0,0 1 64 0,0 0 16 15,3-3 336-15,0 2 64 0,1-1 16 0,0-1 0 16,1 2-640-16,0-2-128 0,0 1-32 0,1 1 0 15,-1 1-880-15,1 0-176 0,-1 3-48 0,1 0 0 16,-1 1 0-16,-1 2 0 0,0 4 0 0,-2-2 0 16,1 2-144-16,-2 3-16 0,1 0-16 0,-2 3 0 0,0 0-352 15,-1 3 144-15,-2 2-144 0,-1-1 0 0,0 1 0 16,-1 1 0-16,0 1 0 0,-1-1 0 0,0 0 0 0,1 0 0 16,-1-2 0-16,0-2 0 15,-3 1-576-15,2-3-240 0,0 0-32 0</inkml:trace>
  <inkml:trace contextRef="#ctx0" brushRef="#br0" timeOffset="114318.83">31239 3063 12895 0,'1'-1'1152'16,"0"1"-928"-16,1 0-224 0,-1 0 0 0,0 0 0 0,0 0 0 0,1-3 128 0,0 3-128 0,1-2-288 0,-1 0-96 0,1 0-32 0,-2-2 0 0,-1 2 240 0,0 2 176 0,-1-3-208 0,-2 3 80 31,1 0 848-31,-1 0 176 0,-1 3 48 0,2-3 0 0,-2 2 368 0,1 0 80 16,-1 0 16-16,0 0 0 0,0 2-160 0,2-1-32 15,1 0 0-15,-1-1 0 0,1 0-720 0,1 1-160 16,0 0-16-16,1 0-16 0,-1-3 32 0,0 1 16 16,0 1 0-16,0-2 0 0,0 0-352 0,0 3 144 15,-1-3-144-15,-1 1 0 0,-1 2 976 0,0-3 96 16,-1 2 16-16,-2 2 0 0,-2 0-80 0,-2-2-16 16,-1 4 0-16,-1 2 0 0,-4 4-304 0,-2-2-64 0,-3 5-16 15,-1 1 0-15,-3 0-448 0,-1 2-160 0,-1 1 0 16,-2 1 144-16,-2 2 80 0,-1 3 16 0,-1 3 0 0,-1-3 0 15,-1 1 176-15,1-1 32 0,-1-3 16 0,0 0 0 16,1 0-208-16,-1 1-64 0,2-1 0 0,-3 0 0 16,1 0-192-16,2 1 0 0,-1-1 0 0,1-1 0 15,2-1 0-15,0-5 0 0,3 1 0 0,-2 0 0 16,3-4 0-16,1 0 0 0,1-2-128 0,3 0 128 16,0-1-160-16,2-3 32 0,3-1 0 0,0 0 0 15,4-1-896-15,3-4-160 16,3 2-32-16,2-2-14848 0</inkml:trace>
  <inkml:trace contextRef="#ctx0" brushRef="#br0" timeOffset="114971.85">31682 3116 24879 0,'-4'0'2208'0,"1"-2"-1760"0,3 2-448 0,0 0 0 0,2 0 1232 0,-2-2 176 0,1 2 16 0,0-2 16 0,0-1-416 0,3 2-96 0,1-1-16 0,0-2 0 0,1 4-720 0,2-2-192 0,-2 2 0 0,0 0 0 0,-1 0 0 0,0 2 0 31,0-1 0-31,-3 4 0 0,1 1 272 0,-2 1 32 16,-1 4 0-16,0 3 0 0,-1 5 208 0,1 1 64 16,-1 6 0-16,1 5 0 0,1 3-448 0,0 3-128 15,2 3 0-15,0 0 0 0,1-1 0 0,1 1 0 16,1-2 0-16,0 0 0 0,0-3 0 0,2-3 0 15,-1-1 0-15,2-2 0 16,1-5-528-16,0-1-64 0,0-4-16 0,1 0 0 16,0-3-656-16,1-1-128 0,-1-4-16 0,0 0-12416 0</inkml:trace>
  <inkml:trace contextRef="#ctx0" brushRef="#br0" timeOffset="115784.38">32076 3065 7359 0,'1'-2'656'16,"-1"1"-528"-16,0-2-128 0,0 3 0 0,0 0 1296 15,0 0 240-15,2 0 32 0,-2 0 16 0,0-4 720 0,0 4 160 0,-2-2 32 0,2 2 0 0,0 0-256 0,0 0-64 0,0 0 0 0,0 0 0 0,0 0-368 0,0 0-80 0,0 0 0 0,0 0-16 0,9 20-608 0,-4-15-112 16,0-2-32-16,1 4 0 0,2-1-544 0,0-2-112 31,1 4-32-31,2-2 0 0,3 4-272 0,-1 0 0 16,1 5 0-16,2 1 0 0,0 1 0 0,4 7 0 15,1 4 0-15,1 8 0 0,3 1 0 0,1 3 0 16,2 1 0-16,2-2 0 0,1 0 0 0,2-4 0 16,5 2 0-16,2-1 0 0,0-2 0 0,2-2 0 15,1-1 0-15,-1-3 0 0,0 1 0 0,-1-3 0 0,-3-2 0 16,0 0 0-16,-3 3 0 0,-2-5 0 0,0 1 0 0,-4-5 0 31,-3-2-608-31,-3-2-80 0,-4 1-16 0</inkml:trace>
  <inkml:trace contextRef="#ctx0" brushRef="#br0" timeOffset="117587.23">30142 3925 23951 0,'-4'-3'2128'0,"2"0"-1696"0,1 3-432 0,1-3 0 0,1 1 544 0,-1 0 32 0,-1-3 0 0,0 1 0 0,-2-5-144 0,-1-1-32 15,2-5 0-15,-3 5 0 0,0-3-400 0,-1 0 0 31,0 3 0-31,-3 2 0 0,-2-2 0 0,-2 1 0 16,-3 2 0-16,-1 1 128 0,-1 3 704 0,-5 1 144 16,0 2 32-16,-3 2 0 0,-1 2 16 0,-2 1 0 15,-2 1 0-15,-1 4 0 0,-1 0-288 0,1-2-48 16,1 4-16-16,-2 0 0 0,4 0-192 0,-1 3-32 16,2 1-16-16,2 0 0 0,2 3-304 0,2 3-128 0,0 4 0 15,3-1 128-15,3-3-128 0,1 6-144 0,2 2 144 0,0 4-208 16,2 0 208-16,4 1 0 0,2-1 0 15,2 2 0-15,2 1 0 0,2-5-144 0,3-1 144 0,3-2 0 16,3-3 0-16,4-4 0 0,1 0 0 0,2 1-128 16,0-4 128-16,6 2 0 0,0-2 160 0,3-3-160 15,0-4-144-15,5 1-128 0,4-6-32 0,0-1 0 16,5 1-16-16,-3-5 0 0,-6-1 0 0,4 2 0 16,1-3 176-16,2-3 144 0,1 0-208 0,0-1 80 0,-2-2 128 15,-1-1 0-15,-3-2 0 0,2 0 0 0,-3-1 0 0,0-2 0 16,-2-3 0-16,-2 1 0 0,1-1 0 0,-5-2 192 15,0-1-64-15,-2-2 0 0,-2-1 192 0,-3-2 64 16,-2 1 0-16,-1-4 0 0,-2-1-64 0,-3-3 0 16,-1 2 0-16,-3-3 0 0,-2-1-160 0,-3 1-32 15,-3-4-128-15,-3 3 192 0,-1-2-48 0,-6 1-16 16,0 2 0-16,-3 3 0 0,-3 0 0 0,-3 2-128 16,-2 1 192-16,0 3-64 0,-4 1-128 0,1 3 0 0,0 2 0 15,-3 4 0 1,1 2-960-16,-1 4-192 0,1 3-16 0,0 3-15520 0</inkml:trace>
  <inkml:trace contextRef="#ctx0" brushRef="#br0" timeOffset="118494.48">31773 4004 30399 0,'-2'-3'2704'0,"0"0"-2160"0,2 0-544 0,2 1 0 0,0 1 576 0,-1 1 16 0,2-4 0 0,-1-2 0 0,2-3-592 0,-1-3 0 0,0 2 0 0,-2 0 0 31,-2 1 0-31,-1 2-288 0,-2 1 48 0,-2 1 16 16,-3 1 224-16,-1 0-176 0,-3 2 176 0,-3 1-160 15,-2 2 288-15,-3 2 64 0,-2 2 16 0,-6 2 0 16,-2 0 384-16,-2 3 80 0,2 1 16 0,-2 3 0 16,-3 2-400-16,1 2-80 0,1 1-16 0,0-1 0 15,5 2-192-15,0-1 0 0,4-1 0 0,4 2 0 16,2-1 0-16,1 3 224 0,4-2-64 0,1 2-16 0,3 0 208 15,2 3 32-15,1 3 16 0,4 1 0 0,1 2-400 16,4-3 0-16,3 1 128 0,2-3-128 0,3 1 0 16,4-1 0-16,2-2 0 0,3 2 0 15,2-3-960-15,3-4-64 0,-1 2 0 0,2-4-16 16,0-1-32-16,2-2 0 0,2 3 0 0,0-5 0 16,1-1 400-16,0-2 80 0,-1-1 16 0,1-1 0 0,-2-4 400 0,1-3 176 15,-1 1-128-15,-1-2 128 0,1-2 416 0,-2-4 160 16,-3 1 48-16,-1-2 0 0,-1-2 128 0,-2-3 16 15,-1 0 16-15,0-2 0 0,-3-1-352 0,-1 0-80 0,0-5-16 0,-2 1 0 16,1-2 32-16,-3-4 0 0,-2-2 0 16,0-1 0-16,-1-2 384 0,-2-6 80 0,-1 1 0 0,-2-5 16 15,1 3-144-15,-3-2-48 0,-1 1 0 0,-2-1 0 16,1 4-320-16,-2-1-64 16,0 2-16-16,-1 6 0 0,0 0-256 0,0 2 128 0,-1 4-128 0,0 0 0 15,-1 5 0-15,-1 3-352 0,1 3 48 0,-2 4 16 16,-1 2-912-1,-1 2-176-15,-3 4-32 0,0 2-9664 0,-2 6-1936 0</inkml:trace>
  <inkml:trace contextRef="#ctx0" brushRef="#br0" timeOffset="119228.11">33323 3979 29487 0,'-9'0'2624'0,"0"0"-2112"0,4 3-512 0,3-3 0 0,2 0 176 0,-3 0-176 0,-2 0 160 0,-4 1-160 0,-6 1 0 0,-1 1 0 0,-3-2 0 0,1 3 0 0,-1 1-288 0,-1-2 0 0,0 6 0 0,-3-3 0 0,-3 4 288 0,0 0 128 0,-1 2-128 0,0 5 192 16,-2-4 944-16,1 4 176 0,-1 0 32 0,1 0 16 16,1 4-384-16,1 1-80 0,1 3 0 0,1 1-16 15,5 2-688-15,0-2-192 0,4 5 0 0,3 0 128 16,2-3-128-16,4 1 0 0,1-1 0 0,4 1 0 15,3-1 0-15,3 1 0 0,2-3 0 0,3-2 0 16,3-1 0-16,2 0 0 0,1-2 0 0,2 1-128 0,1-3-192 16,-1-3-48-16,1 0 0 0,-1 0 0 15,0-1-320-15,0-3-64 0,0 2-16 0,1-4 0 16,2 0-144-16,0-2-48 0,0-4 0 0,2-1 0 0,-1-1 672 16,0-4 128-16,2-1 32 0,-1-1 0 0,-1-2 704 0,1-1 128 15,0-2 48-15,3-3 0 0,1-4-192 0,1 1-48 16,-1-2 0-16,-1 1 0 0,-4-2-336 0,0 1-176 15,-2 0 160-15,-1-1-160 0,-3-3 528 0,-3 1 16 0,0-1 0 16,-2-1 0-16,-3-1 272 0,1-2 48 0,-3-3 16 0,0-1 0 16,-2-2-304-16,-1-1-64 0,-2 0-16 0,-1-3 0 15,-1 1-496-15,-1-3-256 0,-1 1 16 0,-4-3 16 32,-1 2-480-32,-2 3-112 0,-1 1-16 0,-2 5 0 15,0 0-320-15,-3 5-64 0,0 2 0 0,-2 5-16 0,1 3 336 16,-2 1 64-16,0 3 0 0,-1 1 16 15,0 3-208-15,2 2-64 0,-2 3 0 0</inkml:trace>
  <inkml:trace contextRef="#ctx0" brushRef="#br0" timeOffset="122087.44">30075 3173 4607 0,'0'0'400'0,"-1"-3"-400"0,1 3 0 0,0-1 0 0,0 1 1792 16,0 0 288-16,0 0 48 0,-1-2 16 0,0-2-416 0,-1 2-96 15,0-2-16-15,1-1 0 0,-2 1-336 0,1 0-64 16,-1 1 0-16,1 0-16 0,-1 0-656 0,1-2-128 15,-1 1-32-15,1-2 0 0,1 2-384 0,-3 0 0 16,2-1 0-16,-2 2 0 16,-1-1 0-16,0-1 0 0,-1 1 0 0,-3 3 0 0,0-1-144 0,0-1 144 15,-3 2 0-15,-1 1 0 0,-1 0 0 0,-2 1 192 0,0 2 0 0,-2-3 0 16,1 2 576-16,0 2 128 16,1 0 0-16,0-2 16 0,1 4-400 0,0-2-64 0,0 2-32 0,2 0 0 15,-1 0-240-15,2 2-48 0,1 0-128 16,1-1 192-16,1 3-192 0,2-4 0 0,1 2 0 0,2 0 0 15,0 0 0-15,2 0 0 0,-1 1 0 0,2-2 0 16,0 2 128-16,1-1-128 0,0 2 0 0,1-2 0 16,0 0 0-16,2 5 0 0,-1-3 0 0,2-2 0 15,0 2 0-15,2 0 0 0,0-3 0 0,0 2 0 16,3-3 0-16,-2 3 0 0,3-4 0 0,1 1 0 0,0 0 0 16,1-1 0-16,0-1 0 0,-1 0 144 0,1-1-144 15,1 0 0 1,-1-1 0-16,2-2 0 0,-2 0-176 0,-1 0-16 0,2-2 0 0,-1-1 0 15,-1 2-464-15,-1-3-112 0,0 2 0 0,-1-2-16 0,0-2 448 0,-1 1 80 16,0 0 32-16,-1-1 0 0,0 0 224 0,-1 0 192 16,2-1-48-16,-1-1 0 0,2 0 96 0,-2 0 16 15,-1-1 0-15,2 2 0 0,-1-3-256 0,-2 1 0 32,0 2 0-32,-1-2 0 0,0-1 0 0,-3 0-160 15,0 1 160-15,0 0-128 16,-1 0-240-16,-1 1-32 0,0 2-16 0,0 1 0 0,-2 0 224 0,-1 3 64 0,1 2 0 0,-1 0 0 15,0 2 304-15,-1 0 64 0,0 4 16 0,2 0 0 16,0 0 336-16,-1 0 80 0,3 4 16 0,0-1 0 16,1 1-16-16,-1 0 0 0,2 0 0 0,0 1 0 15,0-1-96-15,2-3-32 0,-1 3 0 0,2-1 0 16,0 0-288-16,-1 0-48 0,1 1-16 0,0-1 0 0,0-2-192 16,-2 2 0-16,1-2 0 0,-1 2 0 15,-1-3-1536-15,-1 1-208 0,0 2-48 16,0 0 0-16</inkml:trace>
  <inkml:trace contextRef="#ctx0" brushRef="#br0" timeOffset="122590.49">30277 2898 10127 0,'2'-1'896'0,"0"1"-704"0,-1 0-192 16,-1 0 0-16,0 0 1072 0,1 0 176 0,0 0 32 0,2 0 16 0,-1 0 176 0,1 0 48 0,-1 0 0 0,1 0 0 15,-1 0-336-15,-1 0-64 16,1 1-16-16,-1 2 0 0,-1-3-512 0,0 4-96 0,0-2-32 0,-1 2 0 16,-1-1 128-16,2 4 32 0,-1 1 0 0,0 2 0 15,0 3-624-15,-2 0 0 0,0 2 0 0,0 1 0 16,1-1 0-16,-1 1-240 0,2-2 48 0,1 0 0 15,0-1-1008-15,1-2-192 0,0 1-32 0,2 1-9328 16</inkml:trace>
  <inkml:trace contextRef="#ctx0" brushRef="#br0" timeOffset="124930.56">31264 3520 17503 0,'-4'-2'1552'0,"2"-1"-1232"0,-1 2-320 0,2 1 0 0,0-2 1200 0,-2 1 176 0,-2-2 32 0,-1-1 16 15,-4-1 32-15,-1-1 0 0,0 3 0 0,0-4 0 16,0 4-1136-16,1 3-320 0,1-4 144 0,0 4-144 16,1 0 0-16,0 1 0 0,1 2 0 0,-1 0 0 0,1 4 0 15,1-1 0-15,-2 0 0 0,1 3 0 0,1 0 0 16,-3 4 0-16,2-3 0 0,-1 2 0 0,0 4 0 0,0-4 0 15,1 2 0-15,1 1 0 16,-1-3 0-16,5-2-256 0,0 3 32 0,0-6 16 0,4 2 48 0,-1-6 16 16,2 4 0-16,2-5 0 0,0 2 144 0,3-4 0 15,0 0 0-15,1 0 0 0,2 0 0 0,-1-4 0 16,3 2 0-16,-1-2-192 0,0 1 32 0,1 0 0 16,0-2 0-16,-2 1 0 0,2 0 160 0,-3 1 0 15,-1-2 0-15,0 1-128 0,-1 0 352 0,-1-1 80 16,-2 2 16-16,0-1 0 0,-3 0 752 0,1-2 144 15,-2 3 48-15,0 0 0 0,-1-2-544 0,-1 1-96 0,0 0-32 0,-2 1 0 16,2 0-320-16,0-1-64 0,0 2-16 0,-1 2 0 16,1 0-192-16,1 0 0 0,0 2 0 0,0 5 0 15,1-1 0-15,1 4 0 0,1 2 0 0,1 2 0 16,0 2 0-16,2 0 144 0,0 2 16 0,2 1 0 16,0-3-32-16,2 3 0 0,-1-3 0 0,1 0 0 15,-2-1-128-15,0-2 0 0,-1 0 0 0,-1-4 0 16,-1 1-752-16,0-1-80 0,-1-3 0 15,-2-2-13968-15</inkml:trace>
  <inkml:trace contextRef="#ctx0" brushRef="#br0" timeOffset="125248.66">31489 3281 33167 0,'-3'0'2944'0,"2"2"-2352"0,1-2-464 0,1 1-128 15,1 2 1168-15,-1-3 224 0,1 3 32 0,2 4 16 0,2-4-1104 0,0 3-208 0,3 3-128 0,-2-1 128 0,1 0-128 0,-2 1-128 16,-1-3 128-16,-1 4-192 0,-3-3-416 0,0 2-96 0,-1 1 0 0,-1 0-16 16,0 1-464-16,-2-1-96 0,1 0 0 0,-2 0-8512 15,2-2-1680-15</inkml:trace>
  <inkml:trace contextRef="#ctx0" brushRef="#br0" timeOffset="126379.78">33004 3402 27647 0,'-3'-2'2448'0,"2"2"-1952"0,1-2-496 0,0 2 0 0,0-1 0 0,-1 1-336 0,-2-3 48 0,-1 1 16 0,-3 1-560 0,-2-4-128 0,-2 3 0 0,-4 0-16 16,1 2 176-16,-3 2 32 0,0 0 16 0,-3 0 0 0,1 4 1536 0,-4 0 304 15,2 1 64-15,-1 0 16 0,1 2-96 0,1-1-32 16,2 2 0-16,0 3 0 0,2-3-848 0,4-1-192 16,1 0 0-16,2 1 0 0,3 0 0 0,1-1 0 15,4-2 0-15,1 2 0 0,2-2 0 0,3 2 0 0,1-3 0 16,3-2 0-16,2-1 0 0,0 2 0 0,2-4-128 0,0 2 128 16,3-3-320-16,2-3-32 0,1 2 0 0,1-1 0 31,1-2 112-31,0-1 32 0,0 1 0 0,-1-3 0 15,-3 1-144-15,-2-3-32 0,-1 0 0 0,-3 2 0 16,-2-2 384-16,-2 2 0 0,-2-2 0 0,-3 2 0 16,0 1 144-16,-2 0 160 0,0-3 16 0,-3 3 16 15,0 0 544-15,-1-1 96 0,-1 2 32 0,-1-1 0 16,-1 4-640-16,1-2-128 0,0 2-32 0,0-1 0 16,0 3-208-16,2 0 0 0,0 3 128 0,2-1-128 0,-1-1 0 15,3 4 0-15,0 1 0 0,0 2 0 0,3 0 656 16,-1 0 48-16,1 4 0 0,1-2 0 0,0 3 48 0,3-4 16 15,-2 4 0-15,1-1 0 0,0 0-112 0,0 2-16 16,0 1 0-16,1-3 0 0,-3 1-640 0,1 0 0 16,-1-3 0-16,-1 1 0 15,0-1-1200-15,-1-4-272 0,0 2-48 0</inkml:trace>
  <inkml:trace contextRef="#ctx0" brushRef="#br0" timeOffset="126874.55">33400 3132 7359 0,'-2'0'656'0,"0"-2"-528"0,0 0-128 0,2 2 0 0,2 0 1472 0,-2-2 256 0,0 2 48 0,1 0 16 16,0-4-736-16,1 2-144 0,0 1-16 0,-2 1-16 0,0 0 384 0,0 0 80 16,0 0 0-16,0 0 16 0,0 0 912 15,0 0 176-15,0 0 48 0,0 0 0 16,0 0-1024-16,0 0-192 0,0 0-32 0,-13 22-16 0,10-12-976 0,-1 2-256 15,0 0 0-15,1 2 0 16,-1 1-320-16,0-2-176 0,2 2-16 0</inkml:trace>
  <inkml:trace contextRef="#ctx0" brushRef="#br0" timeOffset="129869.52">20423 17289 25791 0,'-10'-2'2304'0,"0"-2"-1856"0,1-3-448 0,4 0 0 0</inkml:trace>
  <inkml:trace contextRef="#ctx0" brushRef="#br0" timeOffset="137458">21949 17344 43311 0,'-1'7'3840'0,"-2"-4"-3072"0,1-2-608 0,-1-1-160 0,2 0-432 0,-2 3-112 0,-2-1-32 0,-2 2 0 16,-3 2-464-16,-1 0-112 0,-1-3 0 0,1-2-16 0,-2-2 608 0,1-2 128 0,-1 0 32 0,-1-3 0 16,-1-1 400-16,-3 1 128 0,0 0 0 0,-2 2 0 15,-2-1 320-15,-3 4 80 0,-2-1 16 0,-2 2 0 16,1 0-32-16,-2 0 0 0,-2 2 0 0,-2-2 0 15,-2 4-64-15,-3-2 0 0,1 5-16 0,-2-4 0 16,-2 5-432-16,0 0 0 0,0 1 0 0,2-2 0 0,1 0 0 16,1-1 0-16,0-3 0 0,0 0 0 0,0-2 176 0,-3-2 0 15,1-3 0-15,-4 2 0 0,0-2 32 16,-3-2 16-16,-3 0 0 0,2-4 0 16,2 1-48-16,-2-1-16 0,-1 0 0 0,-2-1 0 0,0 4-160 0,-2 1 0 15,0-1 0-15,-3 5 128 0,2 4-128 0,-2-2 0 16,4 0 0-16,-2 3 0 15,-2-3 0-15,1 4 0 0,1-1 0 0,1 3 0 0,0 1 0 0,2-1 0 16,2 0 0-16,3 0 0 0,2 0 144 0,0-2 0 16,2 2 0-16,0-3 0 0,0 0-144 0,3-3 0 15,2 3 144-15,2-3-144 16,0 0 0-16,3-3 0 0,0 1 0 0,1-2 0 0,1 1 0 0,-1-4 0 0,-1 1 0 16,-4-2 0-16,-3 4 0 0,-2 0 128 0,-2 2-128 0,-2 2 128 15,0 2-128-15,-2-2 0 0,1 4 128 0,-1-2-128 16,1-2 0-16,3 2 0 0,3 0 0 0,1-2 0 15,0 0 0-15,1 3 0 0,0-3 0 0,2 1 128 16,2 1 32-16,2-2 16 0,1 4 0 0,2-4 0 16,1 4 32-16,1 1 16 15,3-2 0-15,0 0 0 0,2 0 0 0,-2 4 0 0,0-4 0 0,-4 4 0 16,-1-1-224-16,-4 0 0 0,5 1 128 0,-4 2-128 16,-5 1 0-16,0 2-208 0,-3 1 32 0,3-1 16 0,4-2 160 15,-2-4 0-15,2 1 0 0,0 0-128 0,4-2 128 16,2-4 0-16,1-1 0 0,1-1 0 15,3 1 128-15,2-3 0 0,1 3 0 0,0-4 0 0,1 2-128 0,0-1 0 16,-1 2 0-16,1-2 0 0,-1 3 0 0,-1 0 0 16,2 0 0-16,-2 3 0 0,-1 1 0 0,0 2 128 15,0-2-128-15,-1 2 0 0,1 0 128 0,-2 0-128 16,1 3 128-16,0-3-128 0,1 0 128 0,1-2-128 16,0 2 128-16,2-2-128 0,-2-1 176 0,0-2-48 15,2 1 0-15,0-2 0 0,5 0-128 0,2-2 0 16,1 1 0-16,1-2 0 0,-1-3 0 0,-1-2 0 0,2 0 0 15,2-2 0-15,1 1 128 0,-1 2 0 0,3-6 0 16,-3 1 0-16,2 2 0 0,0-2 0 0,2 2 0 16,-1 4 0-16,0 0-128 0,1 3 0 0,-1 2 0 0,0 1-176 15,1 4 176-15,0-3 0 0,-1 5 0 0,2 0 0 16,1 4 0-16,-1-1-128 16,1-1 0-16,0 3 0 0,1 4 128 0,0-1 0 0,0 1 0 0,0 0-128 15,-1-2 128-15,2-3 176 0,0 5-48 0,2-3 0 16,0-1 32-1,0 1 0-15,1-3 0 0,-1-1 0 0,2 3 80 0,-1-5 16 16,-2 2 0-16,1 0 0 0,-1 5-256 0,1 0 0 0,-2 3 0 0,0 3 0 0,-1 3 0 0,0 3 0 16,0 1 0-16,-1 2 0 15,1 3 0-15,-1-7 0 0,1-3 0 0,1 5 0 0,0 7 0 16,0 9 0 0,2-1 0-16,1 1 0 0,1-2 0 0,0-8 0 15,-2-4 0-15,1-3 0 0,-2-3 464 0,1-2 0 0,-1-2 0 0,0 1 0 0,-1-2-256 0,1-2-48 16,0-1-16-16,-1 2 0 0,0 5-144 0,-1-1 0 15,0-2 0-15,0 3 0 0,0 3 0 0,-2 0 0 16,0 5 0 0,-3-3 0-16,3 1 0 0,-2-1 0 0,2-1 0 0,-2-3 0 0,0 0 0 0,1-3 0 0,0-2 0 15,1 0 0-15,0-3 0 0,0-5 0 0,1 1 0 16,1-4 0-16,0-3 0 0,0 4 0 0,1-5 0 0,-1 2 0 16,1-2 0-16,2 0 0 15,-2 0 128-15,0-2-128 0,2 0 256 0,-1 0-16 0,1 1-16 0,-1 0 0 16,0 1-32-16,1 0 0 15,-1-2 0-15,0 4 0 16,0-2-192-16,1 2 0 0,-2 0 0 0,3 1 0 16,-2-2 0-16,-1 4 0 0,1-1 0 0,0 0 0 15,0 0-160-15,1-2 160 0,1 2-128 0,-3-2 128 16,1-2 0-16,1 0 0 0,-1 2 0 0,2-2 0 0,0 0 0 16,-2 2 0-16,2-2 0 0,0 2 128 0,-2-4 0 15,2 0 0-15,0 3 0 0,-1-3 0 0,1 0 32 0,0 0 16 16,1 1 0-16,0-1 0 0,1-1-176 0,-1-2 128 15,1 3-128-15,0 0 128 0,1 0-128 0,2-2 0 16,-1 0 0-16,0 2 0 0,1 0-160 0,-1 0-16 16,1 0 0-16,0 2 0 0,-1 0 32 0,1 1 0 15,0 0 0-15,-2 1 0 0,3 1 144 0,-1-1 0 16,1 2 0-16,0-2 0 0,1-2 0 0,-1 2 0 16,2-2 0-16,-1-1 0 0,1 2 0 0,1-3 0 15,3 0 0-15,2-3 0 0,5 2 0 0,1-4 0 16,2 2 0-16,0 0 0 0,2 2 0 0,-1-2 144 0,2 3-144 15,-1 3 0-15,0-2 0 0,-2 4 0 0,1-1 0 0,-1 2 0 16,0 3 0-16,-1-5 0 0,-3 5 0 0,0-5 0 16,2 1 0-16,-3-2 0 0,0 1 0 0,0-1 0 15,1-2 0-15,4-1 0 0,1-1 176 0,3-2-48 16,0-1 0-16,1 1 16 0,0-3 0 0,4-1 0 16,4-1-144-16,0 0 192 0,0 2-192 0,-3-2 192 15,-7 4-192-15,3-2 0 0,4 2 0 0,1-1 0 16,-3 4 0-16,0-2 0 0,5 3 0 0,0 4 0 0,1 1 0 15,-2 1 0-15,0-1-128 0,-3 4 128 0,0-3-160 0,-3 0 160 16,-1 0-208-16,0 0 80 16,0-2 128-16,1 0 0 0,2-2 0 0,2 1 0 0,1-3 0 0,0 0 0 15,2 0 0-15,-1 0 0 0,3 0 0 0,2 1 0 16,-1 1 0-16,1 1 0 0,0-3 0 0,0 4 0 16,3-1 0-16,-2 1 128 0,1 2-128 0,-2 3-192 15,-4-2 64-15,3 4 0 0,7 2-64 0,-4 0 0 16,-1 1 0-16,-5-3 0 0,0 2 192 0,-3-6-128 15,1 2 128-15,-2-3-128 0,1 0 304 0,1-5 64 16,1 2 16-16,0-3 0 0,1-3-80 0,0 2-16 0,0-1 0 16,1-1 0-16,-2-1-160 0,1 1 0 0,-2 3 0 15,0-3 0-15,2 3-160 0,0 3 160 0,-1-3-208 0,2 3 80 16,-1 1 128-16,-1 1-208 0,0 2 80 0,-1 2 128 16,-1 1-240-16,-2-3 80 0,2 5 16 0,-1-3 0 15,-2 4 0-15,0-3 0 0,2-2 0 0,1 2 0 16,0-4 144-16,2-2 224 0,2-1-48 0,0-2-16 15,1 1 32-15,0-4 0 0,2 2 0 0,1-1 0 16,-2-2-192-16,0 1 0 0,1 0 0 0,0 2 0 0,2 0-224 16,-1-2-32-16,0 2 0 0,-4 0 0 0,0 0 0 15,-3 2 0-15,0 0 0 0,-2 0 0 0,-1 4 256 0,-1-3-176 16,-3 0 176-16,3 1-160 16,-1-1 160-16,-1 0 176 0,1 0-48 0,-3-2 0 0,1 2-128 0,-1-3 0 15,-3 2 0-15,-2-4 0 0,1 2 0 0,-4-3 0 16,0 2-160-16,-2-4 160 0,-2 1-208 0,-1 0 48 15,0 1 16-15,-1-2 0 16,-3-1-32-16,1-1 0 0,-2 0 0 0,0 1 0 0,1 2 176 0,2-2-160 16,-1-3 160-16,1 6-160 0,1-4 160 0,1 4 0 15,0-3 0-15,3 1 0 0,0 0 0 0,2 2 128 16,0-1-128-16,-1-1 176 0,-1 4-176 0,-1-4 0 16,2 4 0-16,-1-1 0 0,-2-2 0 0,-1 4-176 0,0-4 48 15,-3 3 0-15,-1 0 128 0,-2 1 0 0,1 0 0 0,-2 0 0 16,-2-3 0-16,-1 2 0 0,-1 1 128 0,0-2-128 15,-1 2 0-15,-1 0 0 0,0 0 0 0,-1 0 0 16,0 0 128-16,-1 0-128 16,0 0 128-16,-1 0-128 0,3 2 192 0,-3-2-48 0,1 0 0 0,-1 0 0 15,1 1-144-15,-1-1 0 0,0 0 0 0,0 0 0 16,0 0 0-16,0 0 0 0,0 0 0 0,0 0 0 0,0 0 0 16,0 0 0-1,0 0 0-15,0 0 0 0,0 0 144 0,-10-20-144 0,6 12 160 0,0-2-160 0,0 0 128 0,-1-2-128 16,0-4 0-16,-1-3 144 15,0 3-144-15,-1-5 0 0,1 1 0 0,0 0 0 0,0-2 0 0,0-1 0 16,1 0 0-16,0 4 128 0,0-4-128 0,-1 1 0 16,1 3 0-1,-2 0 0-15,3 0 0 0,-4 3 0 0,2 0 0 0,-1-1 0 0,0 1 0 0,0 0 0 16,-1 2 0-16,1-5 0 0,-2 3 208 0,0-5-32 16,-1 1-16-16,-1-2 0 15,1-3 32-15,-2 1 0 0,3-2 0 0,1-3 0 0,1-3-192 0,1 0 0 0,1 1 0 0,0-3 0 16,1-1 0-16,0 0 0 0,2 1 0 0,-1-1 0 15,0-1 0-15,-1-5 0 0,-1 3 0 0,1 3 0 32,-1-3 0-32,0 7 0 0,0 0 0 0,0 5 0 0,1 2 0 0,-3 1 0 0,1 5 0 0,-1 0 0 15,1 1 0-15,-2 1 0 0,1 0 0 0,-2 0 0 16,3 0 0-16,0-3 0 16,1 3 0-16,-1-2 0 0,1-2 0 0,0-1 0 0,2-1 0 0,1-2 0 15,0-1 0-15,1 3 0 0,1-3 0 0,0 1 0 16,0 0 0-16,0 2 0 0,0 3 0 0,-1-3 0 0,1 6 0 0,-1 1 0 15,-2 2 0-15,1 1 0 0,-1 5 0 0,0 1 0 16,-2 0 0-16,1 3 0 0,0 2 0 0,1-2 0 16,-2 3 0-16,1 3 0 15,-1-3-368-15,1 4 0 0,1-4 0 0,0 2 0 0,1 2 112 0,-1-4 32 16,3 3 0 0,-1-3 0-16,1 3 224 0,-1-3 0 15,1 0 0-15,-2 0 160 0,1 1-160 0,0 2 0 16,-2-1 0-16,1-1 128 0,-2 4-128 0,2-1 0 15,-2 0 0-15,-1 2 0 0,1 0 0 0,-1 3 0 16,1-2 0-16,-3 3 0 0,2 1 0 0,-1-1 0 0,0 2 0 16,0 0 0-16,0 0 0 0,0-1-176 0,1-1 176 0,1-3-128 15,0 2 128-15,2-5 0 0,-1 1 0 0,1-2 0 16,0-1 144-16,1 0-144 0,0-2 192 0,0 0-192 16,0 0 160-16,-1 0-160 0,1-2 128 0,-1 0-128 15,-1-1 176-15,-1 0-48 0,1 0-128 0,-3 0 192 16,-1-1-192-16,0 2 144 0,-2-2-144 0,1-1 128 15,-1 2-128-15,-2-1 0 0,1 0 0 0,-2 2 0 16,-2-1 0-16,2 2 0 0,-3 1 0 0,0 0 0 16,0-3 0-16,-1 3 0 0,-3 3-144 0,1-3 144 15,-2 0-144-15,0 0 144 0,-1 0-208 0,-2-3 80 0,1 1-160 0,-2-2-32 16,-1 1 0-16,-2-4 0 16,0 1-464-16,-3-4-112 0,-1 0 0 0,-2-1-16 15,-2 1-288-15,2-2-48 0,1 2-16 0,0-2-18624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1T16:01:47.8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2583 17856 34095 0,'-5'2'3024'0,"0"0"-2416"0,3-2-480 0,2 0-128 0,1 0 416 0,0 0 64 0,0 0 16 16,2 4 0-16,4-2-1152 0,6 2-240 0,3 2-32 0,5-2-16 0,2 2 1536 0,5 0 304 0,4 3 64 0,1 1 16 0,4 2-160 0,3 0-48 15,4 5 0-15,3-1 0 0,4-3-448 0,-2 2-80 0,2-3-32 0,0-4 0 16,-2 0 144-16,1-1 32 0,-3-4 0 0,-2-3 0 16,1 0-384-16,0-3 128 0,1-4-128 0,2 1 0 15,2-2 0-15,1-2-128 0,-1-4 0 0,-5 5 0 0,-1-4 128 16,4-2 0-16,1-1 0 0,2 0 0 0,-2-3 0 0,-2 1 0 16,-4-2 192-16,0-1-64 0,0 1-128 0,-2-2 144 15,-2 0-144-15,-3 3 160 0,-5-1 16 0,-5-1 0 16,-3 5 0-16,-5-2 0 0,-2 2 16 0,-4 0 16 15,-2 1 0-15,-2 1 0 0,-3-2 48 0,0 4 0 16,-2-1 0-16,0 3 0 0,1 1 144 0,-3-3 48 16,2 1 0-16,0-1 0 0,-2-3-64 0,-1 1 0 15,2-2 0-15,-2 0 0 0,-1 1-384 0,0-4 0 0,0 0 0 16,-1-3 0-16,0 0 0 0,-1-3 192 0,1-1-64 16,1-3 0-16,0 1 64 0,0-3 16 0,0-1 0 0,-1-3 0 15,1 3-48-15,0-5-16 0,-1-1 0 0,1-6 0 16,-2 0-144-16,1-1 0 0,0-2 144 0,1 0-144 15,1 2 128-15,2-6-128 16,2 4 160-16,-1 0-160 0,4-1 144 0,-1 2-144 16,3 4 128-16,-1 1-128 0,1 5 0 0,-2 8-256 15,1 3 48-15,-2 4 0 0,1 8 48 0,-3 0 16 0,-1 4 0 0,-2 5 0 16,-1 4 144-16,-2 0 0 0,0 3 0 16,-2 1 0-16,0 2 0 0,-2 0-128 0,-2 1 128 15,1-4 0-15,-1 3 0 0,-1 1 144 0,-1-1 0 0,-1 0 0 0,-1 0 64 16,-2-2 16-16,1-2 0 0,1 4 0 0,-2-2-80 15,2 0-16-15,-1 2 0 0,-2 0 0 0,1 3-128 16,-3 3 0-16,-2 4 0 0,0 0-176 0,-1 3 176 0,-2 7 0 16,0 0 0-16,-4 7-128 0,-1 7 0 0,0 1 0 31,2 2 0-31,-1-2 0 0,1-3 0 0,2-3 0 0,2-3 0 0,2-6 0 0,4-5 128 0,2-1 0 16,2-5 0-1,3-3 0-15,2-5 0 0,1-1 0 0,3-3 0 0,1-3 0 0,0 0 0 0,1-3 0 16,1-4 0-16,2-5 0 15,0-3-128-15,1-4 0 0,0 0 0 0,1-7 0 0,1-3 128 0,2-2-160 0,0-1 160 0,-2-3-160 16,2 1 160 0,-2-1 0-16,-1-3 0 0,0 1-128 0,1 2 288 0,0 1 64 0,2-1 16 0,1 3 0 15,3 3-240-15,1 3-192 16,2 4 48-16,1 4 0 0,1 5 144 0,-1 3 0 0,1 7-144 0,1 0 144 16,-2 6 0-16,1 0 0 15,0 5 0-15,-1 3 0 0,0 0 0 0,-4 1-176 0,-2 1 176 0,3 3-128 0,2 5 128 31,1 2 0-31,4 6 0 0,3 2 0 0,2 0 256 16,2-2 96-16,1 0 16 0,0-1 0 0,1-1 240 16,-2-1 48-16,1-1 16 0,-2-3 0 0,-1-2-448 0,0-1-96 15,0-1 0-15,-3-5-128 0,1-1 0 0,-4-2-304 16,-1 2 48-16,-2-2-22208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06:48.9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 14399 32255 0,'-7'0'2864'0,"1"-3"-2288"0,4 2-576 0,1 1 0 31,1 0-688-31,-2 0-240 0,0 0-48 0,-4 1-16 16,-3 2-2112-16,0-3-416 0,2 2-96 0,1-1-16 15,2 2 2624-15,2-3 528 0,-1 2 96 0,1 0 32 0,0 0 1360 0,1 2 272 0,1-2 48 0,0 2 16 0,0 0 2800 16,3 1 560-16,-1-2 112 0,3 0 32 16,2 1-2656-16,3-1-528 0,3-3-96 0,0 0-32 0,3 0-1056 0,3-2-224 15,2-2-32-15,2 0-16 0,3 1-208 0,2-2 0 16,1 3-144-16,3 0 144 0,3 2-208 0,2 0 48 15,3 2 16-15,-1 0 0 0,3 3 144 0,2 1 0 16,3 1 0-16,-2-1 0 0,-1 3 0 0,3 1 0 16,1 0 0-16,0-1 0 0,-2 0 0 0,5-1 256 15,3 3-48-15,4-1 0 0,1-3 80 0,3-2 16 16,1-1 0-16,4-8 0 0,6-1-48 0,2-2 0 16,3-3 0-16,-1 1 0 0,-2 3-112 0,0-1-16 15,1 1-128-15,0 1 192 0,-2 1 32 0,-4 1 0 0,1 2 0 16,-3-1 0-16,1 2-96 0,-2 2-128 0,0 4 176 15,-1 1-176-15,-1 2 0 0,-1-2 0 0,0 3 0 0,2-2 0 16,-1 2 192-16,6-6-64 0,3-1 0 0,-1-3-128 16,-2-1 256-16,-3-5-64 15,0-3-16-15,-2 0 0 0,2-4 64 0,4-3 16 0,5 0 0 0,-2-3 0 16,-2 3 0-16,-1 2 0 0,0 0 0 0,3 2 0 16,4 5 64-16,-2 0 32 0,-3 5 0 0,-2-2 0 15,-1 1 48-15,2 1 16 0,2 4 0 16,-1 2 0-16,1 5-416 0,1-3 0 0,0 4 0 0,2-2 0 0,-1 2 0 15,2 0 0-15,4 3-144 0,-3-6 144 0,-3-1-352 16,1-3 32-16,5-1 16 0,-5-4 0 0,-2-1 48 0,-2-1 16 16,-3-2 0-16,-3 3 0 0,-1-1 464 0,1-1 96 15,3 4 0-15,0 1 16 0,-2 0 400 0,-2 3 80 16,-4 0 16-16,1-3 0 0,-1 1-224 0,-2 2-32 16,-2 0-16-16,2 0 0 0,-4 3-560 0,-4 0 0 15,-4-2 0-15,-3-2 0 0,-5 2 0 0,-5-4-256 16,-3 1 32-16,-2-2 0 15,-5 1-592 1,-2-2-112-16,-5 0-32 0,-1-3 0 0,-3 2-272 0,-3-4-64 0,-3 1-16 0,-3-4-13216 0,-4-6-2624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16:47.2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2281 13233 24879 0,'-7'-4'2208'0,"1"0"-1760"0,1-1-448 0,1 4 0 0,2-1 1280 0,-1 2 160 16,2 0 32-16,-4-4 16 15,-1 4-1776-15,-3-5-352 0,-1 1-80 0,-1 3-16 0,1 1 736 0,-1 0 0 0,-1 0 240 0,-1 1-64 16,0 3-176-16,-1 1 0 15,-2-1 0-15,-2-1 0 0,-1 2 128 0,-3 1 112 0,-2 2 16 0,0-2 0 16,-1-2 384-16,0 2 96 0,0 0 16 0,-1 3 0 16,-1 1-432-16,0-4-64 15,4 0-32-15,-2 0 0 0,1 0-224 0,0-2 176 0,0-1-176 0,1 0 160 16,-1 0 576-16,1 0 112 0,-1-1 32 0,1 0 0 16,-1 1-448-16,2-3-96 0,-2 3-16 0,2-3 0 15,1 3 144-15,0-3 32 0,1 1 0 0,2 2 0 16,0-1-256-16,1 2-48 0,2-2-16 0,0-1 0 15,2 2-176-15,-1-3 0 0,3 0 0 0,0-3 128 16,0 0-128-16,1-3 160 0,1-1-160 0,1-1 160 0,-1 0 80 0,0-4 16 16,2 0 0-16,-1-2 0 0,2-2-256 0,0-3 0 15,0-2 0-15,2-2 0 0,2 1 0 0,0-7 0 16,2-4 128-16,0-3-128 0,3-5 0 0,1-3 0 16,1 0 0-16,0 2 0 0,2-2 0 0,-1-3 0 15,0 0 0-15,1 0 0 0,-3 2 144 0,1-2-16 16,-1-1 0-16,0-3 0 0,0-3-128 0,-3 1 192 15,1 0-192-15,0-6 192 0,-1 4-48 0,0-3 0 16,-1 2 0-16,0 2 0 0,0-3-16 0,-1-3-128 16,0 0 192-16,-1-3-64 0,0 0 0 0,-1-4 0 0,0 0 0 0,-1-2 0 15,0-3-128-15,3-2 0 16,0-4 0-16,1 1 128 0,0 4-128 0,1-5 0 0,1-2 0 0,0-4 0 16,1-3 0-16,0 3 0 15,-1 8 0-15,1-6 0 0,-2-1 0 0,0-2 0 0,-1 0 0 0,0 0 0 16,-2 5 128-16,-1-2 0 0,-2 3 0 0,0-2 0 15,-1-2 0-15,1-5 0 0,0 1 0 0,0 6 0 16,0 2-128-16,1-7 0 0,0-5 0 0,-1-1 0 16,0 3 0-16,-1 2 0 0,1-5 0 0,-1 1 0 15,1-1 0-15,0-1 0 0,0-2 0 0,2 4 0 16,1 9 0-16,1-3 0 0,-1-4 0 0,2 0 0 0,0 9 0 16,0-4 0-16,2-5 0 0,0-2 0 0,-1-1 0 0,1 1 0 15,-1 4 0-15,0 2 0 0,1 3 0 0,0-6 0 16,0 2-144-16,-1 7 144 0,1 9 0 0,0-9 0 15,3-11 0-15,0-5 0 0,0 2 0 0,1-1 0 16,0 0 0-16,1 4 0 16,0 0 0-16,0 9 0 0,-2 13 0 0,1-8 0 0,2-13 0 0,-2-2 0 15,0 5 0-15,-1 0 144 0,0 7-144 0,0 0 0 16,-2 0 0-16,0 0 0 0,1 3 0 0,0-3 0 16,1 4 0-16,0 2 0 0,0 1 0 0,-1 2 0 15,3-6 0-15,0 3 0 16,-1 3 0-16,0-2 0 0,2 5 0 0,-2 0-176 0,3-2 176 0,-3 0 0 15,3 2 0-15,-3-2 0 0,1 2 0 0,-1 4 0 16,1 3 0-16,-3-2 0 0,3-1 0 0,-4-2 0 0,1 3 0 0,0-2 0 16,-3 1 0-1,1 0 0-15,0 12 0 0,-1-3-128 0,-1-3 128 0,-1 0-128 16,1-2 128-16,-2-1-128 0,0 4 128 0,1 4 0 0,-2 5 0 0,2 2 0 16,-1 1 0-16,-1 0 0 0,-1 2 0 0,2 1 0 15,-2 7-128-15,-1-1 128 0,2 3-128 0,-2 5 128 16,0 1 0-16,0 1-128 0,-1 2 128 0,1-2 0 15,1 3 0-15,-1 1 0 0,0 3 0 0,0 0 0 0,1 3-176 0,-1 1 176 32,2 0-208-32,-2 0 80 0,1 2 128 0,2-1 0 0,-2 1-144 0,0-1 144 0,2 4 0 0,-1-1 0 15,-1 0 0-15,2 0 0 0,0 1 192 0,0-1-64 16,0 4 0-16,1 0 0 16,1 0-128-16,0 2 0 0,0 2 0 0,0 2 0 15,1-3 128-15,1 6 0 0,2-3 0 0,1 2 0 0,2 2-128 0,1-2 0 16,0 2-160-16,4 2 160 0,4 0 0 0,1 1 0 15,-5-4-128 1,2 1 128-16,3 1 0 0,2-1 0 0,4 2 0 0,3 0 0 0,1-2 0 0,2-1 0 0,1 2 0 0,-1-1 0 16,1-1 0-16,0 0 0 0,3-3 0 0,2 0 0 15,3 0 0-15,3-3 0 16,2 0 192-16,2-3-192 0,-1 2 0 0,3-2 0 0,1-3-160 0,1-1 160 31,-1 1 0-31,-1-3 0 0,0 1 0 0,-3 3 0 16,1-2 0-16,-3 0 0 0,-1 1 160 0,1-1-160 15,-3 4 0-15,1-3 0 0,-2 2 0 0,-2 1-192 0,-1 0 192 16,-2-1 0-16,-1 1 0 0,-3 3 0 0,-2-1 0 16,0-1 0-16,0 4 0 0,2-2 0 15,-1 1 0-15,-2-2 0 0,0 2 0 0,-2-2 0 0,-1 0 0 0,-2 0 0 16,0-1 0-16,-2-1 0 0,-2 0 0 0,-1-1 0 16,-2-2 0-16,-2 2 0 0,-2-2 0 0,-2-1 0 15,0 0 0-15,-3-2 0 0,0 6 0 0,-3-4 0 16,1-1 0-16,-3 1 0 0,0 0 0 0,-3 0 0 15,2 0 0-15,-3-1 0 0,-1 0 0 0,-1 0 0 0,0-2 0 16,-3 2 0-16,2 0 0 0,-2 0 0 0,-1 2 0 16,1-4 0-16,-3 1 0 0,0 3 0 0,0-1 0 0,1 0 0 15,1 1 0-15,-2-1 192 0,-1 0-64 0,-2-2-128 16,1 2 0-16,1-2 0 0,0 2 0 0,2 1 0 16,1 3 0-16,1 0 0 0,0 2 0 0,0 0 0 15,2 2 192-15,1-2-192 0,1 4 192 0,0 0-192 16,2 0 0-16,1 1 0 0,1 2 0 0,-1 1 0 15,4 2 0-15,0-2 0 0,1 0-192 0,0 0 48 16,2 2 144-16,3 1 0 0,4 0 0 0,2 2-128 0,-1-1 0 16,4 0 0-16,3 2 0 0,4 1 0 0,0-1 128 15,0 2 0-15,-2-2 0 0,3 0-128 0,1 2 128 0,-1 1 0 16,-1 0 0-16,1 2 0 0,-1-1 0 0,-3 0 0 16,0 2 0-16,-4-2 0 0,0 1 0 15,-3 1 0-15,0 0 0 0,-3-1 0 16,-1 2 0-16,-3 1 0 0,0-5 0 0,-3 3 0 0,1 3 0 0,-4-3 0 15,0 2 128-15,-2 1-128 0,-1 1 0 0,-3 1 0 16,0-1 0-16,-3-2 0 0,1 1 0 0,-2 0 0 16,0 0 0-16,-3-2 0 0,-1 2 128 0,-1-1-128 15,1 1 128-15,-2-1-128 0,-1 0 128 0,0 3-128 0,-2-3 128 16,0 5-128-16,-1-1-160 0,-2 1-96 0,-1 6-32 16,-4 2-18848-16</inkml:trace>
  <inkml:trace contextRef="#ctx0" brushRef="#br0" timeOffset="4000.13">5160 1434 2751 0,'0'-6'256'0,"0"0"-256"0,0 0 0 0,0 2 0 0,0 2 560 0,-1 0 64 0,2 0 16 0,-1-2 0 16,0-1 784-16,-1-2 176 0,0 1 16 0,-2-1 16 16,2 1-640-16,-2 3-128 0,2 0-32 0,-1 3 0 0,-1 3-544 0,1-3-112 15,-2 3-32-15,0 3 0 0,-1 3-144 0,-1 1 0 32,0 2 0-32,-3 4 128 0,2 0 736 0,-2 1 144 0,1 7 16 0,-1-4 16 0,3-5 448 15,-2 5 96 1,-1 8 16-16,-5 10 0 0,-3 16-416 0,-4 5-80 15,0 2-16-15,0 2 0 0,0-3-480 0,2-3-96 16,4-9-32-16,0 4 0 0,0 4 16 0,1 1 0 16,-2 2 0-16,1 1 0 0,0-6-256 0,-1-1-48 15,2 0-16-15,1-7 0 0,3-6-176 0,0-5 0 0,2-6 0 16,3-7 0-16,2-1 0 0,2-7 0 0,-1-2 0 16,4-6 0-1,-1 1-1664-15,0-7-272 0</inkml:trace>
  <inkml:trace contextRef="#ctx0" brushRef="#br0" timeOffset="4479.16">5040 1339 11967 0,'-2'0'528'0,"0"0"112"0,2-2-512 0,-1 2-128 0,1 0 0 0,0 0 0 0,1 0 208 0,1 0 16 0,-1 2 0 0,0-2 0 16,0 0 592-16,-1 0 112 0,0 0 32 0,0 0 0 15,0 0 0-15,0 0 0 0,0 0 0 0,0 0 0 16,15 20-688-16,-11-14-128 0,1 0-16 0,-1 3-128 16,1-2 576-16,0 3 16 0,1 5 0 0,1-1 0 15,1-2-32-15,-1 3-16 0,3 5 0 0,1 1 0 16,3 1 272-16,-1 6 48 0,2 1 16 0,1 3 0 16,3 9 464-16,2 6 80 0,2 7 32 0,1-1 0 0,-5-7-368 0,2 4-80 15,2 4-16-15,0 0 0 0,1 3-752 0,0 5-240 16,5-1 128-16,-1 2-128 0,0-4 0 15,-1-5 0-15,-3-9-208 0,0-2 80 0,-2-7 128 0,-1-1 0 16,0-7 0-16,-5-3 0 0,0-2 0 0,-1 2-128 16,-2-4 128-16,-2-1 0 15,-3 0-1360-15,0-3-192 0,-3-1-48 0,-3-3-8032 16,-2-6-1616-16</inkml:trace>
  <inkml:trace contextRef="#ctx0" brushRef="#br0" timeOffset="4732.85">4842 2370 30399 0,'-5'-3'1344'0,"2"-4"288"0,1 4-1312 0,4-3-320 0,1 1 0 0,1 1 0 0,2-3-144 0,4-2-112 16,6-3 0-16,8-8-16 0,8-1 496 0,5 2 96 15,3 3 32-15,0 4 0 16,2 4 256-16,2 2 48 16,-2 6 16-16,-3 0 0 0,0 4-288 0,-6 1-64 15,-1 1-16-15,-2 1 0 0,-3 0-304 0,-2 1 0 0,-3-2 0 0,-3 4-10176 16,-1-4-1952-16</inkml:trace>
  <inkml:trace contextRef="#ctx0" brushRef="#br0" timeOffset="5486.28">6273 2092 35935 0,'-4'-10'1600'0,"-1"2"320"0,2 1-1536 0,-1 4-384 16,3-1 0-16,-2 2 0 15,1 0-832-15,-4-3-224 0,-3-2-48 0,-3 1-16 0,-2-3 1296 0,-2 2 256 16,-3-2 48-16,-2 3 16 0,0 2-304 0,0 0-48 15,0 4-16-15,1 0 0 0,1 5-128 0,0 2 0 16,-1 4 0-16,2 2-176 0,4-3 176 0,1 5-160 16,-2 4 160-16,-1 0-160 0,0 6 160 0,0 1 0 0,2 2 0 0,0-2 0 15,4 2 0-15,2-2 0 16,2 0 0-16,2-2 0 0,3 1 0 0,2-3 0 16,3 1 0-16,1-5 0 0,2 1 0 0,2-2 0 0,2 0 0 15,2-1 0-15,2-2-128 0,1-2 128 0,0-3-128 0,0-4 128 16,4 0-240-16,0-5 48 0,1 0 0 0,0-5 0 15,1 0 192-15,-1-4-144 0,-3-1 144 0,-2 1-128 16,0-3 128-16,-3 1 0 0,1-1 0 0,-3 0 0 16,-1-5 0-16,-1 5 0 0,-2-3 0 0,-1-1 0 0,-1 3 0 0,-2-3 0 15,-2 1 0-15,-1-1 0 0,-1 0 336 0,-1 1 0 16,0 2 0-16,-1 2 0 0,0 5-160 0,0-3-48 16,1 6 0-16,-1 0 0 0,1 2 368 0,-1 2 64 15,1 3 16-15,1 1 0 0,-1 1-368 0,2 1-64 16,-1 2-16-16,1 1 0 0,0 2-128 0,0-2 0 15,0 3 0-15,1-1 0 0,2 0 0 0,1 2 0 16,1-2-144-16,1 4 144 0,2-1 0 0,1 3 0 16,0-1 0-16,1-1 0 0,0 4 0 0,-1-1 0 0,4 6 0 15,0 4 0-15,2 4 0 0,0 3 0 0,1 5 0 0,1 0 0 16,-2 3 0-16,-1 1 0 0,-2 2 0 0,-2-3 0 16,0 1 0-16,-3-2 0 15,-2 1 0-15,-1-2 0 0,-4-3 0 0,0-5 0 16,-2 0 0-16,-2-2 0 0,-2-4 0 0,-2 1 0 0,1-3 0 0,-3-1 0 15,0-3 384-15,-3-4 96 0,-1 2 16 0,-2 1 0 16,-3-1-272-16,-3-2-48 0,-1-1-16 0,-5-3 0 16,-3 2-160-16,-4 1 0 0,-5-8 0 0,-3 1 128 15,-6-3-1536 1,1-5-320-16</inkml:trace>
  <inkml:trace contextRef="#ctx0" brushRef="#br0" timeOffset="6017.25">6388 2578 43311 0,'-5'-6'1920'0,"1"0"384"0,2 2-1840 0,2 2-464 0,1-2 0 0,0 4 0 0,3-3-736 0,0 0-240 0,1-3-48 0,3-1-16 15,2-3 528-15,1 2 128 0,2-2 0 0,-1 1 16 16,2 2 368-16,-2-2-144 0,0 0 144 0,1 2 0 0,-2 1-352 0,0-3 32 31,-1 4 16-31,0-3 0 0,0-1 304 0,-2 2 0 16,2-3 0-16,0 1 0 0,0-3 0 0,-1-1 0 15,1 0 0-15,-2-3 0 0,2 0 0 0,-1-3 0 16,0-2 128-16,-2 4-128 0,-1-2 0 0,-1 3 0 16,-1-3 0-16,-3 3 0 0,0 2 0 0,-2-3 0 15,-1 1 0-15,-3 2 0 0,0 0 0 0,-2 2 0 16,3-1 0-16,-3 6 0 0,0 1 0 0,1-1-192 16,0 7 192-16,1-2-208 0,-2 4 208 0,0 2 240 0,0 2-48 15,-1-2-16-15,1 5-176 0,-1-2 0 16,2 2 144-16,-1 1-144 0,1 0 0 0,1 1 0 0,-2-1 0 0,4-1 0 15,-1 1 0-15,-1 1 0 0,1 1 0 0,1 2 0 16,-1 0 384-16,1 3 16 0,1 3 0 0,-1 2 0 16,3 3-400-16,0 1 0 0,3 3 0 0,1 1 0 15,2-1 0-15,1-1 0 0,3 1 0 0,4 0 0 16,3 2 0-16,3 0 0 0,5-2 128 0,1-6-128 16,1 0 0-16,2-2 0 0,4-3-160 0,-1-2 160 15,-1-6-1024-15,1-3-96 16,1-2-32-16,-1-3-14912 0</inkml:trace>
  <inkml:trace contextRef="#ctx0" brushRef="#br0" timeOffset="6518.08">6995 2368 16575 0,'-2'-1'1472'0,"-1"1"-1168"0,2 0-304 0,1 0 0 0,1 0 1648 0,0 0 272 0,1 0 48 0,0 3 16 31,2 0-1984-31,1 3-384 0,1 0-64 0,1 4-32 0,1 2 640 0,-1 1 128 0,1 3 32 0,-2 0 0 16,-1 3 752-16,0-3 144 0,0 0 48 0,-2 0 0 16,0-3-464-16,-1 0-96 0,1-1 0 0,-1 0-16 15,0-2-288-15,-1 0-48 0,-1-1-16 0,1-3 0 16,0-3-336-16,-1-3 0 0,1 0 0 0,-1-3 128 0,2 1 928 15,-1-2 192-15,0-5 32 0,0-1 16 0,2-3-368 0,1-3-80 16,-2-3-16-16,2-2 0 0,-2 4-448 0,1-2-112 16,-1-7-16-1,1 2 0-15,-2-5-80 0,1 1-32 0,1-1 0 0,-1 1 0 0,1 3-144 0,1 3 0 16,-2 3 0-16,2 6 128 16,-1 0-128-16,1 5 0 0,1 0 0 0,0 2 0 0,1 2 0 0,3 2 0 15,0-1 0-15,2 2 0 16,0 1 0-16,1 1 0 0,3 2 0 0,1-1 0 0,1 2 0 0,1 2 0 15,3 0 0-15,-2 2 0 0,3 2 0 0,1 2 0 0,2 3 0 16,-1 3 0-16,1 2 0 0,-3 3 0 16,1-1 0-16,-3 2 0 0,-3 2 0 0,-1 2 0 15,0 0 0-15,-2 4 128 0,-2-2-128 0,-2-2 0 0,-2-4 0 0,0-2 0 16,-1 0-304-16,-1-2-32 0,1-1-16 16,-1-3 0-1,1-1-720-15,-2-5-144 0,1-1-16 16,1-2-9712-16,-1-5-1920 0</inkml:trace>
  <inkml:trace contextRef="#ctx0" brushRef="#br0" timeOffset="6803.18">7842 1810 31327 0,'1'4'2784'0,"2"2"-2224"0,-1 3-560 0,1-3 0 0,1 4 1152 0,1 0 128 0,2 6 32 0,3 12 0 16,3 11-992-16,4 8-320 0,1 6 160 0,-3 1-160 31,-2-1 0-31,0-1 0 0,-2 0-224 0,-2-7 80 16,-2-4 144-16,0-8 0 0,1-2 0 0,-2-5 0 15,0-1 0-15,-1-1 0 0,0-4 0 0,0-1 0 32,-1-1-1616-32,-2-4-240 0</inkml:trace>
  <inkml:trace contextRef="#ctx0" brushRef="#br0" timeOffset="7025.68">7589 2210 37775 0,'-4'-2'3360'0,"2"0"-2688"16,0 4-544-16,4-2-128 0,-1 0 896 0,1 2 160 15,1 0 32-15,2-2 0 0,2 3-640 0,4-2-128 16,5 1-32-16,4 1 0 0,5 0-64 0,2-3-16 16,5-2 0-16,4-2 0 0,4 1-208 0,0-4 144 0,6 1-144 0,4-4 128 15,3-1-384-15,0-1-64 0,-1 1-32 0,-1-2-18720 16</inkml:trace>
  <inkml:trace contextRef="#ctx0" brushRef="#br0" timeOffset="8195.83">10232 2025 30399 0,'-8'-3'2704'0,"2"3"-2160"0,2-3-544 0,3 3 0 31,1 0-256-31,-4-2-144 0,-1 0-48 0,-6 0 0 0,-4-4 112 0,-2 2 16 16,-2-2 0-16,-1-3 0 0,2 3 320 0,-1 0-144 0,2-2 144 16,-2 5 0-16,2-3 0 0,-1 1 0 0,-1 1 0 0,-1 4 0 15,0 0 496-15,-2 2 0 0,1 2 0 0,-1 5 0 16,0 1 528-16,-1 2 96 0,1 4 32 0,-1 0 0 16,3 3-688-16,1-1-128 0,3 5-16 0,1-1-16 0,2 0-304 0,2 4 0 15,3 0 0-15,2 1-144 0,4-1 144 0,0 1 0 16,5 3 0-16,1-5 0 0,2 0 0 0,2-6 224 15,1 0-48-15,2-3-16 0,0 0-160 0,2-6 0 16,-2 0 0-16,2-2 128 0,3-1-128 0,2-5 0 16,3 2 0-16,-1-7 0 0,-1 2 144 0,1-4-144 15,0-2 160-15,0-2-160 0,0-1 224 0,-1 0-48 0,1-2-16 16,-1-3 0 0,-1-1-32-16,0-3 0 0,-1 2 0 0,-4-1 0 15,0-5-128-15,-2 2 0 0,-1 2 0 0,-2-1 0 16,0-1 368-16,-2 2-16 0,-1 3 0 0,-1 0 0 15,1 0 80-15,-2 0 16 0,2 0 0 0,0 0 0 16,1-3-272-16,-1 3-48 0,0 1-128 0,-1 2 192 16,-1 2-192-16,-1 3 0 0,-1 2 128 0,-1 2-128 15,0 2 224-15,-2 2 0 0,-1 0 0 0,1 2 0 16,-1-1-32-16,0 4 0 0,-2 3 0 0,0 0 0 0,1 0-64 16,-1 2 0-16,1 5-128 0,-1-2 192 0,2 5-192 0,-1-1 0 15,2 8 0-15,0 3 0 0,2 3 0 0,2 1 0 16,0 6 0-16,4 0 0 0,2 2 0 0,-1-4 0 15,4 1 0-15,0-5 0 0,0 1 0 16,-1-5 0-16,-1-3 0 0,3 3 0 0,2 4 0 0,1 5-208 16,2 6 64-16,-2-3 16 0,-1 1 128 0,-2-3 0 15,-1 0 0-15,-1-4 0 0,-3 1 0 0,1-7 0 16,-2 2 0-16,-1-3 0 0,-3 2 0 0,0-3 0 16,-2 4 0-16,-3-1 0 0,1-9 0 0,-2-2 0 15,-2 1 0-15,-3 1 0 0,-1-4 0 0,-5 0 144 16,-2-1-144-16,-4-2 0 0,-2-2 224 0,-7-1-64 15,-5 0-16-15,-4-1 0 0,-5-4-144 0,-4 0 0 0,-4-4 0 16,-1-2 0-16,0-4-304 0,-5-6-32 0,-4-2-16 16,-1-8-11936-16,1 1-2368 15</inkml:trace>
  <inkml:trace contextRef="#ctx0" brushRef="#br0" timeOffset="8767.2">10503 2237 34095 0,'-1'-3'1504'0,"0"1"320"0,1 1-1456 0,0 1-368 0,0-3 0 0,1 3 0 0,0-1 144 0,1 1-144 0,0-1 192 0,3-1-192 16,1 2 0-16,0-2-256 0,3 1 32 0,1-2 0 16,2 1-144-16,1 1-16 0,0-2-16 0,1-1 0 31,1 2-368-31,1-2-64 0,-1 0 0 0,-1 0-16 0,1-3 656 0,0 1 192 0,-3 0 0 0,1 0 0 15,-3-2 0-15,0 2 0 0,-2-4 224 0,0 0-64 16,-1 2 544-16,-2-2 96 0,-1 0 32 0,-1-1 0 16,-1 1 96-16,-1-2 32 0,-2-1 0 0,-1 2 0 15,-1-1-608-15,-2 2-112 0,-3-1-32 16,0 1 0-16,-1 2-48 0,-2 0-16 0,-1 4 0 0,-2-2 0 16,0 3 48-16,-2 3 16 0,-1 3 0 0,-2 1 0 0,5-1-208 0,-4 6 0 15,-2-2-144-15,1 4 144 0,4 2 0 0,1-3 0 16,1 2-128-16,0-1 128 15,2 4 0-15,-1-1 0 0,-1 3 0 0,1 3 0 0,1 2 0 0,1-1 0 16,0 1 0-16,3 1 0 0,1 0 0 0,1-1 0 16,2 1 0-16,2 0 0 0,3-3 256 0,2 0 32 15,2 1 16-15,3-3 0 0,1 2 16 0,3-1 16 16,5-1 0-16,3 2 0 0,5 0-336 0,3-2 144 16,6 1-144-16,1-4 0 0,-2-2-192 0,5-4-128 0,3 1-48 15,4-4-17136-15</inkml:trace>
  <inkml:trace contextRef="#ctx0" brushRef="#br0" timeOffset="9116.62">11354 1656 34095 0,'0'0'3024'0,"0"0"-2416"0,2 2-480 0,1-1-128 0,-1 2 0 0,1-1-256 0,1 2 64 0,2 3 0 31,2 8-432-31,4 1-80 0,0 9-32 0,0 4 0 0,1 3 576 0,-3 2 160 0,-1 1 0 0,-1 1 0 15,-3-5 0-15,0 6-176 0,-2 7 176 0,-1 7-128 32,0 0 128-32,-1-1-192 0,-1 4 192 0,0-6-192 0,2-4 192 0,-1-5 0 0,1-6-144 0,1-5 144 31,2-4-160-31,0-3 160 0,1-2-208 0,0-6 80 31,-1 0-1984-31,0-7-400 0</inkml:trace>
  <inkml:trace contextRef="#ctx0" brushRef="#br0" timeOffset="9368.17">11063 2038 43311 0,'-7'-3'3840'0,"2"3"-3072"16,4 0-608-16,1 0-160 15,1 0-704-15,-1-2-160 0,0 2-32 0,-1-1-16 0,1-3 752 0,1 1 160 16,3 0 0-16,4-2 0 0,6 1 128 0,6-2 0 16,2 2-128-16,4 0 192 0,5 2-192 0,2 2 0 0,2 0 0 15,-2 0 0-15,2 2 128 0,-2 2-128 16,2 0 0-16,-5 2 0 0,-4-4 0 0,2 2-208 16,7 2 16-16,3-2 0 15,3 2-2048-15,-2-3-416 0,2-2-80 0,-2-2-16 0</inkml:trace>
  <inkml:trace contextRef="#ctx0" brushRef="#br0" timeOffset="9860.71">12372 1785 28559 0,'-2'-3'1264'0,"0"-1"272"0,0 2-1232 0,-1 2-304 16,1 0 0-16,0 0 0 0,-1 1 336 0,-2 1 16 15,-4 2 0-15,-6 2 0 0,-2 3-352 0,-5 3 0 16,-2 4 0-16,-1-2 0 0,-1 3 0 0,2-1 0 16,0 0 0-16,1-2 0 0,0 1 0 0,5-3 0 15,2-2 0-15,3 0 0 0,1-1 0 0,0 0 0 16,-2 1 0-16,2-1 0 0,1 1 832 0,1-3 128 0,1 2 48 0,3-3 0 16,1-2-560-16,1 1-128 0,2-1 0 0,-1-1-16 15,3 0-304-15,0 0 0 0,3-3 0 0,-1 0 0 16,3 0 0-16,0 0 0 15,3 0 0-15,-1 0 0 0,4 0 352 0,1 0-32 0,3 3-16 0,4-2 0 16,2 4-304-16,2-1 160 0,2 2-160 0,1 1 128 16,3 2-128-16,-1-2 0 0,2 5 0 0,-3 0 0 15,0-1 0-15,-2 1 0 0,-3 3 0 0,0-1 0 16,2 4 0-16,-2 1 0 0,-2 1 0 0,0 1 0 0,-3-1 0 16,-1 1 0-16,-1 1 0 0,-4 0 0 0,-1-2 0 0,-4 1 0 15,-1-1 0-15,-4-4 0 0,-1 0 432 0,-2 2 96 16,-2-1 32-16,-3-1 0 0,-2 0-192 0,-2 1-48 15,-2-3 0-15,1-2 0 16,0 0-16-16,-2 1-16 0,-2-2 0 0,-4 0 0 0,-1-1-288 0,-2 0 0 16,-4-2 0-16,-3-4 0 0,-1 0 0 0,-1-4 0 15,-4-1 0-15,-4-2 0 32,3-1-816-32,-4-2-64 0,-4-4-16 0,-5-5 0 0</inkml:trace>
  <inkml:trace contextRef="#ctx0" brushRef="#br0" timeOffset="10403.9">14512 1564 43311 0,'-7'3'3840'0,"2"3"-3072"0,2-3-608 0,3 4-160 15,2-1-1104-15,-2 0-256 0,-2 6-48 0,0 8-16 16,-1 9 704-16,1 5 144 16,2 11 16-16,2-2 16 0,3 2 544 0,3-1 0 0,3 1 0 0,-2-10 0 0,-1-4 0 0,2 6 0 15,2 6 0-15,3 6 0 16,0 2 0-16,0-3 224 0,-1 0-64 0,-3-5-16 0,0-2-144 0,-1-6 0 16,-2-5 0-16,1-3 0 15,-2-7-624-15,2-2-144 0,0-6-48 0,-1-2-14752 0</inkml:trace>
  <inkml:trace contextRef="#ctx0" brushRef="#br0" timeOffset="10590.35">14199 1952 42383 0,'-8'-8'1872'0,"0"4"400"0,2 0-1824 0,2 2-448 0,3 2 0 0,1 0 0 15,1 0 192-15,-1 0-64 0,2 0-128 0,1 0 192 16,3 0-608-16,6-3-128 0,2 2-32 16,5 1 0-16,3-2 224 0,4 2 32 0,3 0 16 0,3 0 0 15,6 2-784-15,0-1-176 0,3 4-16 0,1-1-15040 16</inkml:trace>
  <inkml:trace contextRef="#ctx0" brushRef="#br0" timeOffset="11019.88">15348 1883 6447 0,'0'-2'576'0,"-1"0"-576"15,0 0 0-15,-1 0 0 0,1 2 5728 0,1-2 1040 0,-1 2 208 0,-2 0 32 16,0 0-4928-16,-2 0-992 0,-3 0-192 0,0 2-32 16,-2 0-864-16,-3 4 0 0,0 0 0 0,-2 2-192 15,-1 3 192-15,-3 3-208 0,0 2 80 0,-2 5 128 16,1-2-160-16,2 2 160 0,2 2 0 0,2-1-144 15,-3 4 144-15,4 2 0 16,-1 1 0-16,4-1 0 0,2-2 480 0,0-1 32 0,5-5 0 0,0 1 0 16,2-1-384-16,3 1-128 0,2-2 0 0,0 0 0 15,2-3 352-15,3-4-32 0,-1 1 0 0,2-3 0 0,3-2-96 16,0 0-32 0,3-2 0-16,3 0 0 0,2-2-192 0,0-2 176 0,0 1-176 0,1-3 160 0,3-5-160 0,1 1 0 15,1-2-160-15,-1-4 160 0,0 0 0 0,-1-1 0 16,-1 0 208-16,0-4-64 0,-4 1 352 0,-2 0 64 15,0-3 16-15,-1-2 0 0,-2 0-160 0,-3 1-32 16,-1-2 0-16,-3-3 0 16,-2 9-64-16,-4-6-32 0,-1-5 0 0,-3-2 0 0,-2-3-96 0,-3 2-32 15,-3-3 0-15,-4-1 0 0,-2 0-160 0,-3-2 0 16,-3 2-160-16,-1 0 160 0,-2 0-256 0,-2 3 64 16,1 5 0-16,-5-4 0 31,-2 5-320-31,-4 1-64 0,3 6-16 0,-4 1-17616 0</inkml:trace>
  <inkml:trace contextRef="#ctx0" brushRef="#br0" timeOffset="12452.35">14239 1976 8287 0,'0'-1'736'0,"0"1"-592"16,0-3-144-16,1 3 0 0,0-1 0 0,1 1-192 15,0-3 32-15,1 1 16 0,1-2 272 0,1 2 48 16,0 1 16-16,2-4 0 0,-1 1 624 0,0 1 128 0,0 0 16 0,0 2 16 15,2-2 208-15,-2-1 32 16,3 2 16-16,-2-1 0 0,0 2 176 0,1-1 16 16,-2 2 16-16,1 0 0 0,2 0-352 0,2 0-80 0,3 0-16 0,1-3 0 15,1 2-672-15,1-1-128 0,2-2-16 0,2-2-16 16,3-1-160-16,4 1 0 16,0 0 0-16,0-1 0 0,2 0 0 0,0 1 0 15,-3 1 0-15,-4-1 0 0,1 1 480 0,-2 3 112 0,-1-2 32 16,-2 2 0-16,-2-1-320 0,0 2-64 0,-1 1-16 0,-1 0 0 31,-1 1-896-31,0 2-176 0,-2-1-48 0,0-2 0 0</inkml:trace>
  <inkml:trace contextRef="#ctx0" brushRef="#br0" timeOffset="13841.45">17359 1903 14735 0,'-3'-6'1312'0,"2"2"-1056"0,0-2-256 0,0 2 0 0,1 2 1728 0,1 0 304 0,0 0 48 0,-1-2 16 16,1-4-1056-16,0-2-208 0,3 0-32 0,-1-5-16 15,0 3-400-15,0-2-64 0,1-1-32 0,-1 2 0 16,0 0-288-16,-2-2 0 0,0 4-128 0,-1-1 128 15,0-3 0-15,-1 1 0 0,-2 2 0 0,0 0 0 16,-1-1 336-16,-1 3 16 0,0 1 0 0,0 2 0 16,-1 1 112-16,-1 0 32 0,-3 4 0 0,-1 2 0 15,-3 2-48-15,0 4-16 0,0 0 0 0,-4 7 0 0,1 0-432 16,-3 6 0-16,2-1 128 0,-1 6-128 0,3 3 512 16,0-1 80-16,2 5 16 0,2-3 0 0,3 2-304 0,2 1-64 15,2-2-16-15,1 1 0 0,2 0 448 0,1 3 96 16,-1 2 0-16,1 3 16 0,0 4-352 0,0 5-80 15,1 0-16-15,2-2 0 0,2-4-336 0,2-5 0 16,4-3 0-16,2-5 0 0,3-4 272 0,2-3-16 16,4-5 0-16,2-2 0 0,-1-3-512 0,3-5-96 15,3-5-32-15,2-2-10832 16,-1-1-2176-16</inkml:trace>
  <inkml:trace contextRef="#ctx0" brushRef="#br0" timeOffset="14482.86">17761 998 26719 0,'-4'0'2368'0,"1"-3"-1888"0,1 3-480 0,2 3 0 0,0-2 896 0,1 1 96 15,0 2 16-15,1 1 0 0,0 5-704 0,1 0-144 16,-1 6-32-16,1 5 0 16,0 1-128-16,2 7 0 0,1 3 0 0,1 2 0 0,2 11 512 0,0 2 0 0,1 4 16 0,0 2 0 15,-1-1-528-15,-1 3 0 0,0 4 0 0,-1 0 0 16,-1 2 0-16,-1-2 0 15,0-1 0-15,-1-5-192 0,0-8 192 0,-2-2-144 0,-1-2 144 16,-1-3-128-16,1-2 128 0,-2-3 0 0,1 2 0 0,-1-3 128 16,-1 3 112-16,-1-1 16 15,2-1 16-15,0-5 0 0,-1 0 960 0,2-3 192 0,2-5 48 0,-1-4 0 16,0-1-832-16,2-3-144 0,-2-6-48 0,1 2 0 16,-1-6-448-16,2 0 0 0,-3-2 0 0,1-2 0 15,0-3 144-15,-1 0-144 0,2-3 128 0,-1-5-128 0,0-3 192 0,3-6-64 16,-2-3 0-16,3-1 0 0,-1-2-128 0,2 1 0 15,-1-2-160-15,3-4 160 0,0-8-240 0,1-3 48 16,2-2 16-16,0 4 0 0,-1 3 176 0,1 6 0 31,0 5 0-31,0 4 0 0,-1 2 192 0,-1 6 112 16,0 3 16-16,-1 2 16 0,0 6 16 0,-1 0 0 16,0 4 0-16,0 5 0 0,0 0-352 0,1 4 0 0,-1 2 0 0,2 2 128 15,0 5-128-15,0-1 0 0,2-2 0 0,2 4 0 0,0 0 0 0,0 3-160 0,-2-5 160 16,-3 0 0-1,1-2 0-15,-2 3 0 0,2 3 0 0,1 0 0 0,0 1 0 0,-3 1 0 0,2 1 0 0,-3-4 0 32,0 6 0-32,-1-5-160 0,0 1 160 0,-2-3-128 31,0 2-448-31,-1-1-96 0,0-3-16 0,-1-1 0 0,1-2-1760 0,-1 0-368 16</inkml:trace>
  <inkml:trace contextRef="#ctx0" brushRef="#br0" timeOffset="14965.23">18610 1755 2751 0,'4'-2'256'0,"-2"-1"-256"0,0 1 0 0,-1 1 0 0,-1 2 5984 0,0 1 1152 0,1-1 224 0,-1 1 64 16,1 5-5424-16,-2 0-1072 0,0 8-224 0,-3 1-32 16,-2 4-528-16,-3 1-144 0,-1 1 0 0,-2 3 0 15,-4 4 192-15,0 6-48 0,0 0 0 0,2-7 0 16,4-3-144-16,2-3 0 0,1 0 0 0,0 3 0 16,2-2-336-16,3 2 48 0,0-3 16 0,4-2 0 15,0-1 272-15,2-1 0 0,1-3 0 0,1-1 0 16,3 1-240-16,-1-5 64 0,2 2 16 0,1-2 0 15,3 0 160-15,1-4 0 0,-1 0-144 0,4-3 144 16,-1 0 0-16,2-3 288 0,0-3-48 0,1-2-16 0,-1-2-224 16,-1 0 0-16,1-3 0 0,-2-2 0 0,-2-1 176 0,1-1-176 15,-1-4 192-15,-1 1-192 16,-3 1 512-16,0-3 0 0,-1-1 0 0,-2 1 0 0,0-4 224 16,-2-1 32-16,-2-1 16 0,-1-1 0 0,-1-2-80 15,-2-5 0-15,-3 0-16 0,-2 3 0 0,-2-1-304 0,-3 3-64 16,-1 0-16-16,-2 2 0 0,0-2-112 0,-1 5-32 15,-2 1 0-15,0 3 0 0,-1 3-160 0,-2 1 0 16,1 3 144-16,0 4-144 0,1 0 0 0,-2 4 0 16,0 0 0-16,-4 4 0 15,1 2-336-15,1 0-96 0,4 2-16 0,2-1-17152 0</inkml:trace>
  <inkml:trace contextRef="#ctx0" brushRef="#br0" timeOffset="21999">5326 3890 26719 0,'-6'0'2368'0,"2"0"-1888"15,4 1-480-15,1 2 0 0,2-3 0 0,-1 0-256 0,2 2 16 0,0 0 16 32,0 3-352-32,3-2-80 0,0 3-16 0,1 2 0 0,-1 0 480 0,0 2 192 0,0 3-128 0,-1 3 128 15,0-1 0-15,0 4 0 0,0 0 0 0,-1 3 0 16,-1 3 0-16,0 1 128 0,-2 0-128 0,-1 1 0 15,1 2 576-15,-2-3 64 0,1 0 0 0,-1-5 0 16,1-3 256-16,-1-2 48 0,0-3 16 0,1-6 0 16,1-1 48-16,-2-3 16 0,1-2 0 0,0-2 0 0,0-6-368 0,2 1-64 15,-2-6-16-15,0 2 0 16,2-5-448-16,-3 2-128 0,1-6 0 0,-1-1 0 0,-1 2 0 0,-1-5 0 16,1 5-176-16,-3-4 176 0,2-1 0 0,-2 1-144 15,1 1 144-15,-2 1 0 0,1-2 0 0,-1 0 0 16,2 3 0-16,3-1 0 0,0 2 0 0,4-1 128 15,1 3-128-15,3 4 0 0,1-3 320 0,3 4 0 16,1-1 0-16,2-1 0 0,2 1 32 0,-1 2 0 16,2 1 0-16,-2 3 0 0,0 2-352 0,0 1 0 0,1 4 0 15,-1 1 0-15,-1 2 0 0,0 2 0 0,-1 3 0 16,-1-3 0-16,2 4 0 0,0-1 0 0,1-3 0 0,0 1 0 16,3 2 0-16,-1 1 0 0,2 0 0 15,0 0 0-15,-2 2 0 0,1-2 0 0,1 5 0 16,-2-2 0-16,-1 2 128 0,1 4 16 0,-2-2 0 0,-1 4 0 15,0-1 352-15,-2 1 64 16,-1 1 16-16,0 0 0 0,-2 1-576 0,-2-5 0 0,1 2 0 0,-3-2 0 16,1 1 0-16,-2-3 0 0,2-2 0 0,-4-2 0 15,2 0 0-15,-1-3 0 0,-3 1 0 0,2-3 0 16,-2-2 0-16,0-1-352 0,0 0 48 0,-1-2-17152 16</inkml:trace>
  <inkml:trace contextRef="#ctx0" brushRef="#br0" timeOffset="22457.9">6258 4130 28559 0,'0'-1'2544'0,"1"0"-2032"0,3 1-512 0,0 0 0 15,0-3 1344-15,0 2 192 16,4-2 16-16,3-3 16 0,5 3-1248 0,3-6-320 16,3 1 0-16,-1 0 0 0,0 2 0 0,-1-2 0 15,0 0 0-15,-1-1 0 0,1 1-256 0,-1-1-64 16,-2-4-16-16,0 3 0 16,1-2-496-16,-1 0-80 0,-1-1-32 0,0-2 0 15,0 2-16-15,-1-6-16 0,-1 3 0 0,-2-4 0 16,0 3 352-16,-3 0 80 0,-2-2 16 0,-4-1 0 0,-3 3 528 0,-3 0 0 0,-2-1 0 0,-2 2 0 15,-4 3 384-15,-3-2 96 0,-2 3 16 0,-2 2 0 0,-3 2-48 16,-3 3-16-16,-2 4 0 0,-1 5 0 16,0 4-432-16,0 4 0 0,-1 5 128 0,0 3-128 0,2 2 128 0,2 3-128 15,5-3 192-15,0 3-64 0,3-2 320 0,2 2 64 32,5 0 16-32,-1-3 0 0,1 1 1024 0,3 2 208 0,2 2 32 0,2-3 16 0,0 1-688 0,4-1-144 15,1 2-16 1,4 0-16-16,0 1-624 0,2 2-112 0,0-3-16 0,5 0-16 0,0 1-176 0,2-4 0 15,4 1 0 1,1-4 0-16,2-4-288 0,2-1-96 0,2-2 0 0,4 0-16 31,4-3-1536-31,2-4-304 0,3-3-64 0,1-3-12736 0</inkml:trace>
  <inkml:trace contextRef="#ctx0" brushRef="#br0" timeOffset="22799.88">7304 3697 35935 0,'-6'-2'3200'0,"1"2"-2560"0,3 0-512 0,2 2-128 0,0-1 320 0,-2 4 64 16,-1-1 0-16,-5 6 0 0,-2 5-384 0,-3 5 0 15,0 6 0-15,0 2 128 0,1 3-128 0,-1 1 0 16,1 5 0-16,-2 2 0 0,2 1 0 0,-3 1 0 0,0 4-144 16,-1-1 144-16,-2 3 0 0,-1 0 0 0,0-2 0 0,0-3 0 15,1-4 0-15,1-5 0 0,2-7 0 0,2-1 0 16,0-6 0-16,2-3 0 0,2-3 0 0,2-3 0 31,2-4-464-31,3-6-80 0,0 0-16 0,2-3-15424 0</inkml:trace>
  <inkml:trace contextRef="#ctx0" brushRef="#br0" timeOffset="23044.43">6938 3916 29487 0,'-6'0'1296'0,"2"-2"288"0,2 2-1264 0,1 2-320 0,-1-2 0 0,2 3 0 16,2-2 496-16,-2 1 32 0,1 4 16 0,0 1 0 0,2 3 480 0,2-1 80 16,2 6 32-16,2 1 0 0,3 0-112 0,0 3-32 15,4-3 0-15,2 4 0 0,4 1-704 0,2-1-144 16,3 2-16-16,1 3-128 0,2-3 320 0,0 0-32 16,-1 3-16-16,1 0 0 0,0-2-272 15,-1-1 0-15,-2 3 0 0,-1-6 0 0,-1-1 0 0,-1-2-192 0,-1 0 192 0,2-3-192 31,-3-3-1488-31,2-2-304 0,-1 2-48 0,1-4-13712 0</inkml:trace>
  <inkml:trace contextRef="#ctx0" brushRef="#br0" timeOffset="23414.02">7770 3373 33167 0,'-3'3'2944'0,"0"-1"-2352"0,3 2-464 0,3 0-128 31,0 1 928-31,1-2 160 0,0 6 48 0,2 5 0 0,3 5-928 0,3 6-208 0,2 4 0 0,1 1 0 16,1 3 0-16,0 1 0 0,0 5 0 0,-1 1 0 15,-1 4 0-15,-1 0 0 16,-2 1 0-16,-1-5 0 0,-4 0 0 0,0 0 0 0,-2-5-160 0,0 4 160 16,-3 0 0-16,0-3 0 15,-1 1-144-15,-1-2 144 16,1-3-2208-16,-3-1-384 0,2-5-80 0,-1-1-11024 0</inkml:trace>
  <inkml:trace contextRef="#ctx0" brushRef="#br0" timeOffset="23632.93">7591 3912 36863 0,'-7'-8'1632'0,"1"0"336"0,1 2-1584 0,2 4-384 0,3-2 0 0,1 2 0 0,1-2 832 0,0-2 64 15,2-4 32-15,3-3 0 0,4 1-640 0,4-3-128 16,4 4-32-16,2-1 0 0,4 2-128 0,0 1 0 16,6-1 0-16,3 2 0 15,3 0 0-15,2-3 0 0,2 4 128 16,1-2-128-16,2 2 0 0,-1 0 0 0,1 1 0 0,0 0 0 31,-4 2-1456-31,-1 2-272 0</inkml:trace>
  <inkml:trace contextRef="#ctx0" brushRef="#br0" timeOffset="24599.65">10000 3835 9215 0,'-2'-2'816'0,"0"2"-656"0,2 0-160 0,0 0 0 0,0 0 1488 0,2-2 272 0,-1-1 48 0,-1 0 16 15,1-1-1136-15,1-5-240 0,1 2-32 0,1-3-16 16,-1 1-224-16,0-1-48 0,-1-2-128 0,1 2 192 16,-2-1-192-16,0 1 0 0,-2 0 0 0,-1 0 0 15,-1 2 0-15,-1 0 128 0,-2 0-128 0,-2 0 0 16,-2 2 896-16,-3 4 96 0,-2-2 16 0,-2 1 0 16,1 3 144-16,-4 3 48 0,0 3 0 0,-2 0 0 15,0 4-976-15,-2 0-224 0,1 2 0 0,-1 2 0 0,1 1 160 16,2 1 32-16,2 0 0 0,2 0 0 0,3 3 368 0,3-1 80 15,3 1 0-15,0-2 16 0,2 4 256 0,1-2 48 16,1-2 16-16,2 4 0 0,-1 2-192 0,2 2-32 16,1 2-16-16,1-3 0 15,2 1-144-15,2-3-16 0,1 3-16 0,4-2 0 0,1-1-432 0,4 2-128 16,1-4 0 0,0-6 0-16,3 0 0 0,0-5 0 0,4-6-176 0,-1-1 176 15,3-4-560-15,-2-4 0 0,1 0 0 0,0-4 0 0,0-2 224 16,-1-4 32-16,-2 0 16 0,-1 0 0 15,-1-2 288-15,-3 1-160 0,-3-2 160 0,0 1-128 0,-2-2 128 16,-2 3 0-16,-2-1 0 0,-2 0 128 0,0 2 224 0,-3-3 48 0,0 3 16 0,-1-2 0 16,-1 1 240-16,0 1 48 0,-1 4 16 0,1 2 0 15,0 2-336-15,-2 1-64 16,1 6 0-16,-1-1-16 0,-1 4-128 0,2-2-32 16,1 4 0-16,-1-3 0 0,2 4-144 0,0 1 0 0,4 0 0 0,0 4 0 15,2 0 0-15,1 2 0 0,2 1 0 0,-2 3 0 16,4-2 384-16,-1 3-16 0,2-1 0 0,1 0 0 15,-2 0-240-15,1 0-128 0,0 3 128 0,1-3-128 0,1 0 0 16,-2 0 0-16,2-1 0 0,0 1 0 0,0 0 0 0,-2-4-288 16,0 1 48-16,0-1 16 31,1-1-1808-31,0 0-352 0,-2-1-80 0,0-2-16 0</inkml:trace>
  <inkml:trace contextRef="#ctx0" brushRef="#br0" timeOffset="25384.08">10937 3689 22111 0,'-1'-3'1968'0,"0"2"-1584"0,1 1-384 0,0-3 0 0,0 3 0 0,-1-1 0 16,-1 1 0-16,-1-2 0 0,-1-2 0 0,-2-1 0 15,-3 1 0-15,0 1 0 0,0-2 128 0,-3 1-128 16,1 0 192-16,0 1-64 0,-1 0 640 0,-2-1 112 0,1-1 16 16,-1 4 16-16,0-1 352 0,0 2 64 15,-1 0 16-15,1 2 0 0,-1 4-352 0,0 1-64 16,1 2-16-16,-4 4 0 0,2 3-272 0,-2 0-64 0,-1 6-16 0,-1 0 0 16,-1 7-256-16,2-1-48 0,0 1-16 15,2-1 0-15,3 1-240 0,3-3 0 0,1 1 0 0,4-1 0 16,2 0 0-16,4 1 0 0,1-2 0 0,3-2 0 15,1-2 208-15,2 2-48 0,3 0-16 16,4-1 0-16,0-1 0 0,3-2 0 0,1-3 0 0,5-2 0 16,1-2 0-1,2-3 0-15,3-2 0 0,2-2 0 0,2 1-144 0,2-6 0 0,1 0 144 0,2-2-144 32,0-5-944-32,1-1-256 0,-1 0-48 0,-2-2-14624 0</inkml:trace>
  <inkml:trace contextRef="#ctx0" brushRef="#br0" timeOffset="25744.94">11361 3335 35935 0,'-2'-1'3200'0,"-1"-2"-2560"0,3 3-512 0,2 0-128 0,0 3 1024 0,1-2 192 16,0 1 48-16,2 2 0 15,3 2-1504-15,0 4-288 0,4 5-64 16,0 1-16-16,0 3 384 0,1 5 80 0,-1 4 16 0,0 3 0 0,-1 3 128 0,1 4 0 15,-1 6 0-15,-3 3 0 0,0 3 0 0,-1 1 0 16,-2 4 0-16,-1-5-128 0,0-2 128 0,-2-1 0 16,1 0 0-16,-1-2 0 0,2-1 0 0,-2-3 0 15,2-2 0-15,-2-5 0 0,2-5 0 0,-3-2 0 16,2-4 0-16,-2-2 0 16,-1-2-992-16,0-8-112 0,-2-2-32 0,0-3-14480 0</inkml:trace>
  <inkml:trace contextRef="#ctx0" brushRef="#br0" timeOffset="25967.05">11143 3818 45151 0,'2'3'2000'0,"2"-3"416"0,1 1-1936 0,1 0-480 0,3 1 0 0,-2 0 0 0,5-2 0 0,7 0 0 15,9 4 0-15,12-2 0 0,7 2 0 0,2-2 0 16,0 2 0-16,-4-1 0 16,0-3-480-16,-6 0 16 0,0 0 0 0,-6-3 0 15,-1 1-1168-15,-5-2-224 0</inkml:trace>
  <inkml:trace contextRef="#ctx0" brushRef="#br0" timeOffset="26183.25">12098 3689 3679 0,'3'12'320'0,"-2"-3"-320"0,2 1 0 0,-1-3 0 16,-1-1 3472-16,1-1 624 16,1 2 128-16,2 6 32 0,1 7-464 0,3 7-80 0,1 1-32 15,-1 1 0-15,-2-1-1824 0,-2-4-352 16,0-2-80-16,-4 1-16 0,0 0-736 0,-1-4-160 0,-1 4-16 0,-3-2-16 31,1-1-1312-31,-2 2-272 0</inkml:trace>
  <inkml:trace contextRef="#ctx0" brushRef="#br0" timeOffset="26381.25">12038 3477 26719 0,'-1'-6'2368'0,"-2"2"-1888"0,1 1-480 0,0-1 0 16,2 3 3328-16,2 1 576 0,-1 0 128 0,0 0 0 31,2 0-5360-31,0 0-1072 0,2 2-224 0,1 4-32 0,3 0 2192 0,-1 3 464 0</inkml:trace>
  <inkml:trace contextRef="#ctx0" brushRef="#br0" timeOffset="26858.68">12788 3755 37775 0,'-12'-3'1664'0,"3"-1"368"0,1 1-1632 0,3 1-400 0,2 2 0 0,2 0 0 16,-1 2 160-16,-5 1-160 0,-1-2 192 0,-6 5-192 15,-1 3 0-15,-2 3 0 16,1 4-192-16,1 1 48 16,1 1-560-16,3 1-128 0,0 0 0 0,0 6-16 15,0-3 80-15,2 1 0 0,1-5 16 0,1 4 0 0,1-2 608 0,1 1 144 0,2-3 0 0,1-2 0 16,4-1 176-16,-1-2 64 15,3-1 16-15,1 1 0 0,1-1 96 0,1-2 32 0,2 0 0 0,2-1 0 16,1-1-32-16,2-1 0 0,1-3 0 0,2 1 0 0,2-3 32 16,2 0 0-16,0-2 0 0,0 0 0 0,-2 0-240 0,2 0-144 15,4-4 192-15,0 2-192 0,0-4 0 0,-1 0-192 16,1-2 0-16,-3 2 0 0,-1-3 16 0,-2 2 16 16,-4-2 0-16,-2-1 0 0,0 0 160 0,-3 2 0 15,-2-2 0-15,0 0 0 0,-2-2 400 0,-1-1 64 16,-1 1 16-16,-3-2 0 0,-1-1 0 0,-3-1 0 15,0-2 0-15,-4-2 0 0,0-1-48 0,-3-1-16 0,-1-3 0 16,-3 2 0-16,2-6-240 0,-3 1-48 0,0 0-128 16,-1 2 192-16,-1-2-192 15,1 3 0-15,0 2 0 0,1 4 0 0,0 1 0 0,2 2 0 0,0 6 0 0,0 0 0 16,0 4-256-16,1 3 16 0,-1-1 0 0,1 6-17856 16</inkml:trace>
  <inkml:trace contextRef="#ctx0" brushRef="#br0" timeOffset="28142.55">13438 3470 26719 0,'-8'0'2368'0,"3"-3"-1888"0,4 1-480 0,1 2 0 16,1 0 1408-16,-1-1 192 0,-1 1 48 0,-1-3 0 15,-1 2-1216-15,-1 0-240 0,3 1-64 0,-1 2 0 16,2 2-128-16,1 2 0 0,0 3 0 0,2 3-176 15,-2 2 176-15,1 4 0 0,1 1 0 0,-1 5-128 0,2 2 128 0,0 5 0 16,1 1 0-16,0 3 0 16,1 1 240-16,-1 1 80 0,1-2 0 0,0-7 16 15,-1 1 256-15,1-7 48 0,2-2 16 0,-2-2 0 16,0-3-144-16,1-1-48 0,0-2 0 0,-2-2 0 16,-1-2-80-16,1-4 0 0,-1 2-16 0,0-3 0 15,-2-3-32-15,1 0 0 0,-1 0 0 0,1-5 0 0,-2 1-192 16,1-2-144-16,1-4 192 0,-2 0-192 0,2-2 128 0,-2-3-128 15,0-1 0-15,0-3 0 16,-1-4 240-16,0-2-64 0,0-3-16 0,-1-1 0 0,0 1-32 0,1-4 0 16,-1 1 0-16,1 2 0 0,-2 1-128 0,2-1 0 15,2 1 0-15,-2 2 0 0,1 4 0 0,0 0 0 0,2 3 0 16,-2 3 0-16,1 0 0 0,2 5 0 0,0 1 0 0,1 2 0 16,1 2 176-16,0 4-48 0,1-1-128 0,3 3 192 15,0 3-192-15,3-1 0 16,0 4 0-16,2 4 0 0,0 0 0 0,2 4 0 15,0 1 0-15,1 1 0 0,0 2 0 0,2 1 0 0,1 1 0 0,0-2 0 16,1 2 0-16,2 2 0 0,1 3 0 0,-2-3 144 0,2 3 128 16,-2-5 32-16,-2 1 0 0,-1-2 0 0,0 0-304 15,-3 0 128 1,-1-3-128-16,-1 0 0 0,1-3 0 0,-3 0 0 16,-2-2 0-16,-1-1 0 0,0 0-240 0,-3-3-96 15,0 2-32-15,0-1-18752 0</inkml:trace>
  <inkml:trace contextRef="#ctx0" brushRef="#br0" timeOffset="35077.48">19278 1811 28559 0,'-3'-3'2544'0,"2"0"-2032"0,1 2-512 0,0 1 0 16,1-2 320-16,-2 0-16 0,1-4-16 0,-2 0 0 16,0-5-288-16,-3 0 0 0,2 2 0 0,-2-1 0 15,0 0 0-15,0 5 0 0,1 2 0 0,1-1 0 16,-1 1-128-16,-1 2 128 0,0 5 0 0,0 0-144 0,-1 2 144 16,-2 2-160-16,1 6 160 0,-3 5-160 15,0 0 160-15,-1 6 0 0,1 0-144 0,-1-2 144 0,2 5 0 0,-2 1 0 16,-1 8 0-16,1 0 0 0,2-7 0 0,0 1 0 15,2 5 0-15,0 1 0 16,0-2 0-16,2-3 0 0,2 2-224 0,-1-1 80 0,4-3 144 16,1-5 0-16,2-3 0 0,2-3 0 0,-2-5 0 0,5-2 176 15,3-2-48-15,3-2 0 0,4 0 880 0,3-3 160 16,3-5 48-16,2 0 0 0,4-5-672 0,3-1-128 16,0-2-32-16,0 2 0 0,-2-3-384 0,3 0 0 15,-1 0 0-15,-1-1 0 0,-2 0 0 0,-3 0 0 16,0-2 0-16,-3 0 0 0,-2-2 0 0,0-1 0 0,-2-1 0 15,-1 0 0-15,-3 0 400 0,-1 0 0 0,-2 3 0 16,-2-3 0-16,-1-1 192 0,-2 0 48 0,-3-1 0 0,-2 1 0 16,-1-1-320-16,-4-2-64 0,-1-1-16 0,-4-5 0 15,-3-1 64-15,1-2 16 0,-4-1 0 0,-2 2 0 16,-2-3-320-16,-1 3 160 0,-2-1-160 0,1 7 128 16,1 3-128-16,-1 6 0 0,-1-2 0 0,1 5 128 15,1 0-128-15,0 4 0 0,-2 0 0 0,-1 2 128 16,2 4-304-16,1-2-64 0,0 4-16 0,0-1 0 31,1 4-512-31,-2-1-96 0,3 2-32 0,-1-2 0 0,2 2-1040 0,0-2-224 0,1 1-32 0,2 1-11952 16</inkml:trace>
  <inkml:trace contextRef="#ctx0" brushRef="#br0" timeOffset="35942.04">20047 1640 25791 0,'2'-4'2304'0,"1"-1"-1856"0,-2 4-448 0,2-2 0 16,-1 3 592-16,1 0 32 0,2-4 0 0,1 0 0 16,2 0-1360-1,3-4-272-15,1 2-48 0,-2-2-16 0,-1 4 768 0,-1-2 160 0,-3 3 144 0,-2 2-208 16,0-2-688 0,-2 3-128-16,-2 0-16 0,-2 3-16 0,0-2 496 0,-3 2 112 0,-2 3 0 15,-2-2 16-15,-1 2 1280 0,-2 2 256 0,-4 0 48 0,1 2 16 0,-1 1 224 0,0-1 32 16,1-3 16-16,-2 2 0 0,5 1-16 0,-2-4 0 15,1 3 0-15,1-2 0 0,2 2-784 0,1 1-176 16,1-4-16-16,3 4-16 0,0-2-432 0,1 0 0 16,2 2 0-16,3-2 0 0,3 1 0 0,2 1 0 15,1-3-128-15,4 2 128 0,1-3 0 0,4 1 0 0,1 2 0 16,4 0 0-16,1 1 0 0,3 0 0 0,4-1-176 0,0 1 176 16,4 3-368-16,0 2 16 15,-1-3 0-15,0 4 0 0,1 0 160 0,-3 0 16 16,-5-4 16-16,0 5 0 0,-2-3 160 0,0 2 0 0,-2 2 0 0,-1-1 0 15,-6-3 0-15,0 2 144 0,0 0-144 0,-3 2 0 16,0-2 768-16,-2 1 64 0,-2 0 0 0,-3-4 0 16,0 2-112-16,-4-1-16 0,-1 1 0 0,-2 1 0 15,-1 0-320-15,-4-2-80 16,0 0-16-16,-3 2 0 0,0-3-112 0,-5-1-32 0,1 2 0 0,-3-2 0 0,-1 0-144 16,-2 2 160-16,-3-2-160 0,-1 1 160 0,0-1-160 15,-1-2 0-15,-1 2 144 0,0-3-144 16,0 1 176-16,0-4-48 0,5 0 0 0,3-2 0 0,3 0-128 0,-1-2 0 15,5-2 0-15,2 0 0 16,2-3-512-16,3 0-144 0,0-3-32 0,2 0-16624 16</inkml:trace>
  <inkml:trace contextRef="#ctx0" brushRef="#br0" timeOffset="36585.3">20600 2072 8287 0,'1'-2'736'0,"-1"-1"-592"0,0 2-144 0,1 1 0 15,0 0 3488-15,1-2 672 0,0 2 128 0,1 0 16 0,2-3-2704 0,2 2-528 16,4-3-112-16,1 2-32 0,2-2-448 0,1 2-96 16,1-2 0-16,-1 1-16 15,2 0-560-15,-1-2-96 0,0 0-32 0,2 0 0 0,-2 1 320 0,0-2 0 16,-1 0 0-16,-2 2 0 0,-2-2 848 0,2 0 128 15,-2 0 32-15,0-4 0 0,-2 3 688 0,0-1 144 16,0 0 16-16,0-4 16 0,1 0-848 0,-2-1-192 16,1 1-16-16,0 0-16 0,-2 0-512 0,-1 0-96 15,0-3-32-15,-2 2 0 0,0 0-160 0,-2-3 0 16,0 1 0-16,-2 2 0 0,-2-2 0 0,0 1 0 0,-1-1 0 0,0 2 0 31,-2 1 0-31,-1-3 0 0,-3-3 128 0,-2 2-128 0,0 1 0 0,0 6 0 0,-1 0 0 0,-1 5 0 16,-1 0 0-16,-1 4 0 0,0 2 0 0,-1 3 0 15,0 2 0-15,0 2 0 16,-1 1 0-16,0 2 0 0,-2 2 0 0,-1 0 0 16,-1 5 0-16,-1-2 0 0,0 6 0 0,-3 0 0 15,2 3 0-15,2-4 0 0,2 1 0 0,3-1 0 0,4 0 0 0,3-1 0 0,3 1 0 0,3 2 0 16,6 1 0-16,0-1 0 0,5 0 0 16,3-1 160-16,5 3-16 0,5 3 0 0,5-5 208 15,1 2 32-15,5-1 16 0,3-1 0 0,2 0-208 16,4 1-64-16,3-1 0 0,2-1 0 0,0-3-128 0,-2-2 0 31,1 1 0-31,-1-3 0 0,3 4-624 0,0-2-144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46:03.66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25372 8421 23039 0,'1'-4'2048'0,"-1"2"-1648"0,0 1-400 0,0 1 0 0,1 0 1232 0,-2 1 176 0,0-2 16 0,-1-2 16 0,0 1 272 0,-2 0 48 0,-1 4 16 0,0 0 0 0,-2 1-1264 0,-3-2-256 0,-1 3-64 0,-2 1 0 15,1-2 64-15,-3 0 0 0,2 0 0 0,-3 0 0 16,-1-2 736-16,-1 2 160 0,-1-1 16 0,1-1 16 15,-1 2-608-15,1 0-112 0,-2 1-16 0,1 2-16 16,1 3-80-16,-2 1-16 0,0 2 0 0,1 4 0 0,-4 3-192 31,0 3-144-31,0 3 192 0,1 1-192 0,0 0 128 0,1 5-128 16,1 3 0-16,0 1 0 0,3 1 176 0,0 3-176 16,1 1 160-16,1 1-160 0,1 0 0 0,4-1 0 15,2 1 0-15,2-2 0 0,2 1 0 0,1-4 0 16,3 1 0-16,3-2 0 0,1-3 192 0,2-1-48 15,1 0-16-15,2-3 0 0,1-2 48 0,2-1 0 16,2-1 0-16,2 0 0 0,2 1 80 0,2 1 0 16,5-4 16-16,1 3 0 0,0-3-16 0,2-3-16 15,3 1 0-15,1-2 0 0,2 1-240 0,0-6 0 16,2 2 0-16,1-5 0 0,2 0 208 0,-1-1-48 16,-1-3-16-16,1-3 0 0,1 4-144 0,3-4 160 0,2 0-160 15,2-3 160-15,1-3 0 0,0-3 0 0,4-1 0 0,-2 1 0 16,1-6-160-16,-3 1 0 0,-2-1 0 0,-1 0 0 15,-1-1 0-15,-1 0-176 0,-1-2 176 0,-3-1-192 16,-2 0 192-16,-2 1 0 0,-1-3 0 0,-1 1-128 16,-4 1 128-16,-2-2 0 0,-1 0 0 0,-3-4 0 15,-1 3 0-15,-3 1 0 0,-1-4 0 0,-2-1 0 16,-2 1 0-16,1-5 0 0,-3 1 0 0,-1-6 0 16,-1 0 176-16,-2 1-48 0,-2-1 0 0,-3-6 0 15,0 0-128-15,-5-3 0 0,-1-3 0 0,-2 3 0 0,-1 3 0 16,-4 3 0-16,-2 0 0 0,-3 3 0 0,-2-1 320 0,-2 1 16 15,-2 6 16-15,-6-3 0 0,1 7-192 0,-2 0-32 16,-2 1-128-16,-4 2 192 0,-1 2-192 16,-2-2 0-16,-2 1 0 0,-2-1 0 0,1 2 0 0,3 0 0 15,3 3 0-15,-2-5 0 0,0 3-288 0,-1 0 48 16,1-2 16-16,1-2 0 0,3 5 0 0,-1-1 0 16,3 0 0-16,0 0 0 15,5 4-160-15,3-1-16 0,-1 0-16 0,1 1 0 16,2 3-208-16,2-1-32 0,2 1-16 0,1 2-12800 0,1 0-2560 15</inkml:trace>
  <inkml:trace contextRef="#ctx0" brushRef="#br0" timeOffset="1450.71">28404 8556 30399 0,'-4'4'2704'0,"0"-3"-2160"0,2 1-544 0,0-2 0 0,2 0 1808 0,-1 0 256 0,-1 3 48 0,-2-2 16 0,-2 1-1328 0,-2 1-272 0,1 1-48 0,-2-4-16 0,1 2-336 0,-2-2-128 0,-1 1 0 0,-2 2 144 0,-2-3-144 0,1 0 0 16,-2 2 144-16,-1 0-144 0,1 1 384 0,0 2 0 15,1-1 0-15,-1 0 0 0,2 1 0 0,-2 1 16 16,1 1 0-16,1 2 0 0,0-3-272 0,3 4-128 0,0 0 0 16,3-2 128-16,0 2-128 0,3 0 0 0,3-1 144 0,-1 1-144 15,3 0 0-15,1-4 0 0,2 1 0 0,2 2-128 16,1-3 128-16,1-2 0 0,3 1 0 0,0-2 0 16,3 1 0-16,-1-1 0 0,0 0 0 0,2 1 0 15,1 1 0-15,0-1 0 0,1-2 160 0,-1 3-160 16,-1 0 0-16,1 1 0 0,1 0 0 0,-2 4 0 15,2-2 0-15,-2 3 0 0,-1 0 0 0,1 1 0 16,-2 1 0-16,1-1 0 0,-1 3 0 0,-1-1 0 16,-1 0 0-16,-3 0 0 0,1 1 0 0,-5 1 0 0,1-2 0 15,-1 2 0-15,-3-2 0 0,-2 3 0 0,-1-4 0 16,-2 2 128-16,-4 1-128 0,-1-1 0 0,-1 1 0 0,-4-4 0 16,-1 2 0-16,-2-4 0 0,-3 2 0 0,-2-6 0 15,-1 3 0-15,-2-3 0 0,0-2 0 0,-3 0 0 16,-2-2 0-16,-1 2 0 0,0-2 0 0,0 2 0 15,0-2-176-15,2 0 176 16,5 3-1296-16,2-2-144 0,3-1-32 0,3 0 0 0</inkml:trace>
  <inkml:trace contextRef="#ctx0" brushRef="#br0" timeOffset="1770.56">28594 9130 31327 0,'2'5'1392'0,"1"-4"272"0,-1 1-1328 0,2 1-336 0,0-2 0 0,0 1 0 0,1 0 448 0,1 0 0 0,5 4 16 0,2 1 0 0,3-1 64 0,-2 4 16 16,0-2 0-16,-4 2 0 15,-3 3-112-15,-1 3-32 0,-1 2 0 0,-1 2 0 0,-2 2 576 0,1 3 112 16,1 0 32-16,-1-3 0 0,1 4-672 0,-2-4-144 16,1 0-32-16,-3-1 0 0,0 2-272 0,-3-6 0 15,-2 0 0-15,-1-1 0 0,-1 0 0 0,-2-3 0 16,-1 3 0-16,-1-4 0 0,-1 2 0 0,-2-2 0 15,-1 1 0-15,-1-7 0 0,-1 0-208 0,-3-5 0 16,-1-2 0-16,-1-2-17952 0</inkml:trace>
  <inkml:trace contextRef="#ctx0" brushRef="#br0" timeOffset="2451.21">29671 8499 12895 0,'0'0'1152'0,"0"-3"-928"16,1 3-224-16,-1 0 0 15,0 0 1488-15,0 0 256 0,-1-2 48 0,0 1 16 0,0-2 1184 0,-3 1 224 16,-1 1 48-16,-1-2 16 0,-3 3-1184 0,-1 0-240 16,-2 3-64-16,-1-2 0 0,-1 4-736 0,-1-2-160 15,-3 4-16-15,1-1-16 0,-3 4-608 0,1-2-128 0,-2 4-128 0,0 0 176 16,-2 3-176-16,1 1 0 0,1 0 0 0,0 2 0 15,0 2 0-15,1 1 0 16,0 5 0-16,1 3 0 16,1-1 0-16,1 3 0 0,0 1 0 0,2 0 0 15,1-1 0-15,2-1 0 0,3 1-176 0,2-3 176 0,1-3-160 0,2-2 160 16,3-1-192-16,1-4 192 0,1-2 0 0,4-3 0 0,1-4 0 0,3-2 0 16,2-5 0-16,1-1 256 0,4-2-64 0,2-1 0 31,1-5 64-31,0-1 16 0,1 0 0 0,-1-4 0 0,2 0-272 15,-1-4 0-15,0-1 128 0,-3-1-128 0,1-4 0 0,-2 1 0 16,-1-2 0-16,-3 0 0 0,-1-2 0 0,-1-1 0 16,-3-2 0-16,1-1 0 0,-3 1-160 0,0-3 16 15,-3 2 0-15,1 1 0 0,-2 6 0 0,-1 2 0 16,0 5 0-16,0 5 0 0,0 0 144 0,0 4 0 16,1 4 0-16,-1-2 0 0,1 4 160 0,2 0 16 15,1 1 0-15,-1 4 0 0,2-1 48 0,1 5 16 16,2-3 0-16,2 4 0 0,0 2-80 0,2 2-16 15,2 0 0-15,2 3 0 0,1 2-144 0,0 6 192 0,3 1-192 16,-1 5 192-16,-1 1 0 0,1 3 0 0,-1 2 0 16,0 1 0-16,-4 0-48 0,1 0 0 0,-2-3 0 15,-2 0 0-15,0-4-144 0,-1 1 0 0,-2-1-160 0,2-1 160 32,-1-3-688-32,-2-1-32 0,1 0-16 0,-1-1-18320 0</inkml:trace>
  <inkml:trace contextRef="#ctx0" brushRef="#br0" timeOffset="3652.96">25349 9805 2751 0,'-1'0'256'0</inkml:trace>
  <inkml:trace contextRef="#ctx0" brushRef="#br0" timeOffset="4570.25">25522 9682 17503 0,'0'0'1552'0,"0"0"-1232"0,0 0-320 0,0 0 0 0,0 0 1872 0,0 0 320 0,0 0 64 0,0 3 16 15,0-2-48-15,0 2-16 0,-1 0 0 0,1-3 0 16,0 0-992-16,0 0-208 0,-8 21-48 0,5-15 0 16,-1 1-128-16,2-1-16 0,-1-1-16 0,1 0 0 15,1-2-320-15,-1 1-64 0,1-1-16 0,2-1 0 16,-1-1-176-16,2 2-32 0,0-3-16 0,1 0 0 0,0 0 16 0,0 0 0 16,1-3 0-16,-1 2 0 0,0-1 0 0,0 2 16 15,0 0 0-15,-1 0 0 0,1 0 80 0,-2 0 16 16,0 2 0-16,2-2 0 0,-2 4 32 0,0-3 16 15,-1 4 0-15,0-1 0 0,1-2 0 0,-1 2 0 16,0 2 0-16,2-2 0 0,-1 1-176 0,0 0-48 16,2 0 0-16,-1-2 0 0,2 1-128 0,0 1 0 15,2 0 0-15,2 0 0 0,1 1 0 0,1 1 0 16,2 2 0-16,4 1 0 0,-1 5 0 0,3 1 0 16,0 2 0-16,2 6 0 0,2 3 0 0,-1 2 0 15,-1-3 0-15,3 8 0 0,6 11 0 0,3 5 0 16,3 4 0-16,2-2 0 0,1 3 0 0,-1-4 0 0,0 2 128 0,0-2-128 15,-1 3 0-15,0-3 0 0,1 0 0 0,0-2-176 16,0-3 176-16,-2-3 0 0,-3-5 0 0,-2-3-128 16,-2-7 128-16,1-2 0 15,-1-1 0-15,-2-6 0 0,-4-1 0 0,-1-2-208 0,0-2 80 0,-2-2 128 16,-3-3-704-16,-4-2-32 16,0 0 0-16,-5-5-19392 0</inkml:trace>
  <inkml:trace contextRef="#ctx0" brushRef="#br0" timeOffset="6266.38">26860 10308 27647 0,'-3'12'2448'0,"0"-5"-1952"0,1-1-496 0,0 0 0 16,2-5 1008-16,0 2 96 0,3-1 32 0,-3 2 0 0,1 3-880 0,-1 2-256 0,1 3 0 0,-1 1 128 0,0 0-128 0,-1 2 0 0,-1 1 0 0,-1 0-128 15,0 3 128-15,-1-1-128 0,3-2 128 0,-2 1-128 16,2 1 416-16,-2-4 96 0,0 1 0 0,0-2 16 0,1 0 432 15,-1-6 96-15,1 2 16 0,-1-3 0 16,1-4-128-16,-1 2-32 0,2-4 0 0,0 0 0 0,-2-4-208 0,1-2-32 16,-1 1-16-16,0-2 0 15,0-3-272-15,0 1-64 0,1 0-16 0,-1 0 0 0,0-4 0 0,-1-3 0 16,1-1 0-16,-2-2 0 0,2-2 96 0,0 1 32 16,-1-2 0-16,1 0 0 0,2 0-128 0,0-1-32 15,0 1 0-15,1 0 0 0,0-2-144 0,2 1 128 16,-1 1-128-16,3-1 128 0,0 5-128 0,2-3 0 15,1 4 0-15,1 2 0 0,2-1 0 0,0 1 0 16,1 1 0-16,1 2 0 0,3 2 0 0,1 0 0 0,3-1 0 16,2 3 0-16,1 2 0 0,1-2 0 0,3 4 0 15,-1-2 0-15,-1 2 0 0,-3 2 0 0,1 0 0 0,0 2 0 16,0 0 0-16,-1 2 0 0,2 3-224 0,-2-2 80 16,-2 1-192-16,1 2-48 0,-1 3 0 0,-3-3-12336 15,1 4-2464-15</inkml:trace>
  <inkml:trace contextRef="#ctx0" brushRef="#br0" timeOffset="7930.21">26732 11044 29487 0,'0'0'2624'0,"0"-3"-2112"0,1 3-512 0,0 0 0 16,2-2 592-16,-1 1 16 0,1-2 0 0,0 0 0 15,4-4-224-15,-1 1-32 0,0-3-16 0,-1 3 0 16,-3 3-336-16,1-1-240 0,-2 0 48 0,-1 3 0 0,-1 1 192 16,0 1 256-16,-1 0-48 0,0 2-16 0,-1 1 448 0,0 4 64 15,-2 0 32-15,0 4 0 0,-3 3-208 0,1 2-32 16,-3 4-16-16,-2 1 0 0,-2 3-160 0,-1 4-48 16,-2-1 0-16,-3 2 0 0,-1 1 288 0,-2-2 48 15,-1 2 16-15,1-2 0 0,-1-3-128 0,-1 2-32 16,-2 3 0-16,0 0 0 0,1-5-208 0,-1 5-32 15,-3 1-16-15,-1-1 0 0,0 1-208 0,-2 0 0 16,-3 0 0-16,0 2 0 0,-1 0 0 0,-1-1 0 16,1-5 0-16,1 3 0 0,0-3 0 0,1 1 0 15,3-6 0-15,1 2 0 0,4-3 0 0,2-3 0 16,4-1 0-16,3-4 0 0,3-5 192 0,3-2-16 0,2 2 0 16,2-8 0-16,3 1-16 0,3-2 0 0,2 0 0 0,0 0 0 15,1-2 0-15,2 1 0 0,0 1 0 0,1 0 0 16,1 0-160-16,0-3 128 0,1 3-128 15,0 0 128-15,0 3-128 0,1-3 0 0,0 0 0 0,0 0 0 16,0 1 0-16,0 1 0 0,2-2 0 0,-1 3 0 16,2-2 0-16,1 2 0 0,2-1 0 0,-1-2 0 15,2 0 0-15,3 4 0 0,3-4 0 0,3 0 0 16,1 0 0-16,5-4 0 0,7 4-176 0,6-2 176 16,7-2-240-16,3-1 48 0,-3 1 0 0,8 0 0 0,12-2 0 15,8 3 0-15,2-4 0 0,1 2 0 0,4 1-64 16,-1-3-16-16,-2 2 0 0,-2 2 0 0,-3 0 48 0,1 3 16 15,0 5 0-15,-6 1 0 0,-9 1 208 0,-2 0 0 16,-5 2 0-16,-2-2 0 0,1 5 0 0,-5-2 0 16,2 3 176-16,-4-1-48 0,-1 0-128 0,-3-2 0 15,-4-1-176-15,-3-3 176 0,-1 0-128 0,-3 2 128 16,-1-2 0-16,-1-2-144 0,-2 2 144 0,-3-1 0 16,-3 2 0-16,-1-1 0 0,-4 3 0 0,-1-3 0 15,1 2 128-15,-4 0-128 0,-2 2 0 0,-2-2 0 16,-3 0 0-16,-2 1 0 0,-2-2 0 0,-2-1 0 0,0 1 0 15,-2-4 0-15,-2 0 0 0,-2-1 0 0,0-2 0 16,-3 0 0-16,-1-2 0 0,-2-4 0 0,-2-1 0 0,-1-1 0 16,-1-2 320-16,-1-4 0 0,0-2 0 15,-2-2 0-15,1-3 80 0,-1-3 16 0,-2-3 0 0,1-3 0 16,0 2-80-16,1-1-16 0,1 1 0 0,1 1 0 16,2 3-160-16,-1 0-32 0,0-1-128 0,-1 5 192 15,-1-1 0-15,1 4-16 0,-1-2 0 0,-3 1 0 16,1 2-176-16,-1-3 160 0,-2 3-160 0,-1 0 160 0,-1-3-160 15,-2-1 160-15,-2 2-160 0,0-4 160 0,-1-1 48 0,-2-4 16 16,1 1 0-16,0-2 0 0,1-1-48 0,-1-3-16 16,2-2 0-16,-1-5 0 0,2 0 48 15,-1-3 16-15,2 1 0 0,1 0 0 0,0 3-32 0,0-1 0 16,1 1 0-16,3 3 0 0,0 4-192 0,0-1 0 16,2 4 0-16,-1 1 0 0,1 3-320 0,1 2 32 15,2 6 16-15,1-1 0 0,0 3 64 0,0-1 16 16,0 4 0-16,2-1 0 15,1 0-240-15,-1 5-32 0,3 1-16 0,0-3 0 16,2 3-288-16,-1 1-48 0,4-4-16 0,0 0-18944 0</inkml:trace>
  <inkml:trace contextRef="#ctx0" brushRef="#br0" timeOffset="9463.11">26540 12116 28559 0,'0'0'2544'0,"-1"1"-2032"0,2-1-512 0,-1 3 0 0,0-3 1936 0,0 0 304 0,0 0 48 0,-1 2 16 0,1 4-1792 0,-3-2-368 0,-2 5-144 0,-2 2 128 0,-3 1-128 0,-6 4 0 0,-1 3 144 0,-6 3-144 0,-4 3 320 0,-5 3-16 15,-4 3 0-15,-6 1 0 0,-2 3 384 0,-6 0 80 16,-2 0 0-16,-5 6 16 15,-7 3-176-15,-1 4-32 0,-2 2-16 0,0-1 0 0,0 3-96 0,-1-4-16 0,1-1 0 16,3-3 0-16,2 1-320 0,2-1-128 0,2 3 0 16,1-5 0-16,5 2 0 0,2-6 0 0,1 0 0 15,3-3 0 1,3-2-128-16,5-4-32 0,3-3 0 0,5-8 0 16,6-2-416-16,6-6-64 0,7-3-32 0,6-7-18320 0</inkml:trace>
  <inkml:trace contextRef="#ctx0" brushRef="#br0" timeOffset="9922.73">27027 12233 35935 0,'-1'-2'1600'0,"1"1"320"0,0-3-1536 0,0 2-384 0,1-1 0 0,1 2 0 31,-1-2-1024-31,0-3-256 0,1 0-64 0,2-4-16 0,-1 0 1168 0,-2 2 192 0,0 1 0 0,-2 4 192 16,1 3 1152-16,-3 0 224 0,1 3 48 0,-1 4 16 15,0 1-304-15,-1 2-64 0,-1 6-16 0,1-1 0 0,1 5-672 0,-2 2-128 16,1 3-16-16,-1 3-16 0,1 1-224 0,-1 3-64 16,2 0 0-16,-3 5 0 0,1 4-128 0,-2 3-176 15,1 1 48-15,1 2 0 0,-1 1 128 0,-1-1 0 16,-2 0 0-16,-1-2 0 0,0-3 0 0,-1 2 0 15,-2 3 0-15,-4 0 0 0,3 0 0 0,-5 0-208 16,1 1 80-16,-4-1 128 0,1 0-224 0,-1-5 80 16,0-7 16-16,2-4 0 15,2-5-256-15,0-7-32 0,6-3-16 0,1-7-17984 0</inkml:trace>
  <inkml:trace contextRef="#ctx0" brushRef="#br0" timeOffset="10333.57">27396 12252 43311 0,'-8'10'1920'0,"2"-1"384"0,1-3-1840 0,3-3-464 0,2-3 0 0,0 2 0 0,1-1 304 0,-1 0-48 0,1 2 0 0,0 0 0 0,2 4-128 0,1-4-128 0,-1 6 144 0,1 1-144 0,2 5 0 0,0 2 0 15,2 5 0-15,-1 5 0 0,3 3 160 0,3 7-160 16,0 5 160-16,4 4-160 0,4 5 304 0,2-1-48 0,1 2 0 15,2 2 0-15,3-4-256 0,1 3 160 0,-2 1-160 16,0 0 128-16,0-1-128 16,-5 2 0-16,1-2 0 0,-5 1 0 0,1-3-128 0,-2-2-16 0,-2-4 0 0,-2-6 0 31,0-4-432-31,0-4-96 0,-2-3-16 0,-1-7 0 16,0-5 176-16,-1-4 48 0,1-4 0 0,-1-4-18160 0</inkml:trace>
  <inkml:trace contextRef="#ctx0" brushRef="#br0" timeOffset="11867.33">25130 12334 33167 0,'-9'-3'2944'0,"1"1"-2352"0,4 2-464 0,4 0-128 0,2 0 368 0,-1-2 48 0,-2 2 16 0,-2-2 0 0,2-2-432 0,2-1 0 15,5 4-224-15,4-1 80 0,5 4-800 0,1-1-144 0,4 4-48 0,1 3 0 0,2 4 800 16,0 0 144-16,-2 5 48 0,1-3 0 0,1 6 560 0,1-1 112 15,-1 0 32-15,3 2 0 0,3-1 528 0,-1 1 128 16,2-1 0-16,2-4 16 0,2 3-592 0,3-3-112 16,2-3-16-16,3 2-16 0,3-2-176 0,1-1-48 15,1 2 0-15,1 0 0 0,0 2-272 0,1-2 0 16,1 1 0-16,3-5 0 0,-2 2 0 0,2 1 0 16,0 3 0-16,0 0 0 0,-1 3-384 0,-2 2 0 15,-5-2 16-15,0 1 0 16,-4-4-32-16,-2 2-16 0,2-1 0 0,1 1 0 0,1-2 416 0,2-1 0 15,1-4 0-15,2 0 128 0,-2-5 208 0,3-2 48 0,7-1 16 0,1-5 0 16,3 1-176-16,1-3-32 0,1 2-16 0,-4-1 0 16,-3 0-48-16,-5 3 0 0,-2-4 0 0,-1 4 0 15,-1-2-128-15,-2 4 0 0,-3-2 0 0,-2 4 0 16,-1-2 272-16,-2 2 32 0,0 2 0 0,-3-5 0 16,-1 4 80-16,-1-3 0 15,-3 0 16-15,1-2 0 0,-1 0-400 0,3 0 0 0,-2-2 0 0,-1-2 0 16,2 0 128-16,-3 0-128 0,0-2 128 0,-2 0-128 15,-2 0 0-15,0-3-176 0,-1 3 16 0,-2-1 0 0,0 0 160 16,-2-2 0-16,-2 2 0 0,0-4 0 16,0 4 128-16,-2-2-128 0,-2 2 160 0,-1-2-160 0,-1 2 0 0,0-4 0 15,-1 3 0-15,0-2 0 0,-2 4 0 0,0-3 0 16,0 2 0-16,0 1 0 16,2 0 0-16,-2-3 0 0,2 2-144 0,1 0 144 0,-2-1-384 15,1 2 0-15,-2-1 16 0,2 4 0 0,-2-4 224 0,1 1 144 16,-2 0-192-16,0 2 192 0,-1-2 0 0,0 2 0 15,0-2 0-15,-1 1 0 0,-1 0 0 16,0-1 0-16,-1 0 0 0,1 0 0 0,-1-3 144 16,0 2 48-16,-1 1 0 0,0-3 0 0,0-1-192 0,1 1 0 15,-2 2 0-15,-2-2 0 0,1 2 0 0,-1-2 0 0,-1-1 0 16,1 4 0-16,-2-4 192 0,-1 4 0 0,1 0 0 16,-2 1 0-16,0 1 16 0,-2 1 16 0,0 3 0 0,-2-3 0 15,0 2-32-15,-1 1-16 0,0 0 0 0,0 1 0 16,0-1-176-16,-1 3 0 0,2-3 0 0,1 0 0 15,-1 0 0-15,1 0 0 0,0 2 0 0,-1-2 0 16,2 0 0-16,-1 0 0 16,1 0 0-16,-1 1 0 0,0 2 0 0,1-2 0 0,-2 1 0 15,0 1 0-15,1 1 128 0,-1-1-128 0,2 2 128 0,-2 1-128 16,1-1 128-16,0 2-128 16,1-2 0-16,-1 1 128 0,2 0-128 0,-1-2 0 0,3-1 0 0,-1 0 0 15,1-3 0-15,1-3 0 0,2 0 0 0,-1 0 0 0,2 2 0 0,0-4 0 16,2 4 0-16,0-4 0 0,3 1-192 0,0-2-32 15,2 2 0-15,3-2 0 16,2 2-288-16,1-2-48 0,3 1-16 0,1 0 0 16,1 3 32-16,1-2 0 0,0 4 0 0,1 0 0 0,-2 1 544 15,-1 2-128-15,2 3 128 0,-4 0 0 0,-1 0 0 0,-2 2 0 16,-2 0 0-16,-2 2 0 0,0-4 320 0,-3 2 64 16,0-3 0-16,0 1 16 15,-2-2-224-15,0-1-48 0,1 2-128 0,-2-5 192 0,3-2-192 0,-2-2 0 0,2-1 0 16,0 1 0-16,-1-3 0 0,2 2 0 15,-1-1-144-15,0 2 144 16,0 2-640 0,-2 2-48-16,1 2 0 0,-1 1 0 0,-1 3 432 0,0 0 96 0,1 5 16 0,-2 4 0 15,1 1 432-15,-2 3 96 0,1-1 0 0,-3 2 16 0,1 0 368 0,-1 2 64 16,0 2 0-16,-1-5 16 0,1 1-400 0,0 1-96 16,-1-2-16-16,1-3 0 0,0 2-336 15,-2-2 0-15,1 0 0 0,-1 1 128 0,0-5-128 0,0 0-240 0,-1-2 64 0,-1-2 16 31,-1-2-864-31,0-1-160 0</inkml:trace>
  <inkml:trace contextRef="#ctx0" brushRef="#br0" timeOffset="13153.67">28754 11041 29487 0,'-2'-3'2624'0,"2"-2"-2112"0,2 1-512 0,-1 2 0 0,1 0 192 0,1-1-192 0,-1-4 192 0,3-1-192 16,0-6-272-16,1 2-176 0,0-1-16 0,-1 1-16 0,-1 3 480 0,-1 2 0 15,-1 3 0-15,-2-1 0 16,0 4 1712-16,-1-1 384 0,-2 2 80 0,0 2 0 0,-2-2-688 0,-3 4-144 16,0 2-16-16,-2-2-16 0,-3 4-944 15,-1 2-192-15,-3 0-48 0,-1 3 0 0,-2-1-128 0,-1 4 0 16,-1 0 0-16,-3 3 0 15,3-3 0-15,0 0 0 0,-2 5 0 0,3-4 0 0,0 2 0 0,2-3 0 16,3 0 0-16,3-1 0 0,-1-3 0 0,3 0 0 16,0-2 0-16,2 0 0 15,1 0 0-15,1-1 0 0,3-2 0 0,0-2 0 0,3 1 0 0,-1-2 0 16,5-2 0-16,1 2 0 16,0 0 0-16,4-4 0 0,2 2 0 0,1 0 0 15,2 0-144-15,1-2 144 0,3 0 0 0,2 2 0 0,0 0-192 16,-2 0 192-16,0 1-192 0,3 0 192 0,1 1-320 0,1 2 64 15,0 0 0-15,1 1 0 0,-2 1 48 0,0 2 16 16,-1-2 0-16,-3 1 0 0,-2 3-80 16,-2-2-16-16,-2-1 0 0,-2 4 0 0,-2-5 96 0,1 4 32 0,-2-1 0 0,-1-1 0 15,0-1 160-15,-1 0-160 16,-1 3 160-16,0 0-160 0,-2-1 160 0,-1 0 0 16,-1 0 0-16,-2-1 0 0,0 2 0 0,-2 1 0 15,-3 0 0-15,0 2 0 0,-3 1 0 0,-3 1 0 0,-2 1 0 0,-1 2 0 16,-2-1 0-16,-3 5 0 0,-3-2 0 0,-1-2 0 15,0-2 0-15,1-1 0 16,-1-4-192-16,-1-2 64 16,1-3-1216-16,1-6-256 0</inkml:trace>
  <inkml:trace contextRef="#ctx0" brushRef="#br0" timeOffset="13561.25">29304 10507 36863 0,'1'3'1632'0,"-2"0"336"15,0 0-1584-15,-1 1-384 0,1-1 0 0,1 0 0 0,-1 3 1104 0,0 0 144 0,-1 4 32 0,0 6 0 0,1 3-624 0,-2 3-112 0,1 0-32 0,0 3 0 0,1-2-352 0,-1 5-160 16,-1 1 128-16,0 2-128 16,0 1 0-16,-2-1 0 0,1-2 0 0,0-1 0 0,-1-2 0 0,0-1 0 0,0 0 0 0,1-6-176 31,-1 1-608-31,0-3-128 0</inkml:trace>
  <inkml:trace contextRef="#ctx0" brushRef="#br0" timeOffset="16270.01">29400 12595 14735 0,'1'-2'1312'0,"1"0"-1056"0,-2 1-256 0,0-1 0 0,0 1 1920 0,1 1 320 16,-1-2 64-16,1-2 0 0,0-2 384 0,-1 0 64 15,-1-2 0-15,1 0 16 0,-2 1-1360 0,-1 1-256 0,1-1-64 16,-2-2-16-16,0 3-400 0,1-3-80 0,-2 2-16 16,0-3 0-16,-1 1-32 0,-1-1-16 0,1 4 0 0,-1-2 0 15,-2 1-256-15,0 2-48 0,0 3-16 0,-3-1 0 16,1 6-32-16,-2-1-16 0,-1 6 0 0,-1-2 0 16,2 4-160-16,-3 2 0 0,0 3 0 0,-1 1 0 15,1 3 0-15,-1-2 0 0,0 4 0 0,-1 1 0 16,0 1 0-16,1-1 0 0,-1 3 0 0,2-3 0 15,0 0 0-15,1 0 0 0,2-3 0 0,-1 1 0 16,2-1 0-16,1 0 0 0,1 2 0 0,0-5 0 16,2 0 0-16,2 3 0 0,2-3 0 0,1-3 0 15,2 2 0-15,-1-2 0 0,5 3 0 0,0-3 0 0,4 2 0 16,0-5 0-16,-1-1 0 0,4-2 0 0,5 2 0 0,2-2 0 16,4 2 0-16,0-3 0 0,2 0 0 0,-2-2-176 15,1-2 176-15,-1 0-128 16,-1 0-48-16,-2-4 0 0,1 0 0 0,-3-3 0 0,0 1 176 0,-1-3 0 15,-2 1 0-15,0-3 0 0,-1 0 0 0,-1-1 0 16,0-5 0-16,1 1 0 0,-3-2 0 0,0 1 0 16,-2-1 0-16,-2-2 0 0,2-2 0 0,-4-2 0 15,1-1 144-15,-2 2-144 0,1 3 128 0,-3 1-128 16,-1-2 0-16,-1 0 0 0,0 1 0 0,0 2 160 0,-1 2-160 16,1-1 128-16,-2 3-128 0,1 2 0 15,1 4 144-15,1 0-144 0,-1 3 0 0,2 2 0 0,0 4 0 0,0-2 0 16,2 1 0-16,0 4 0 0,-1 1 0 0,3 0 0 15,-1 2 144-15,2 3-144 0,-2 2 192 0,2 2-192 16,1 2 144-16,1 1-144 0,-1-3 0 0,0 6 144 16,-1 0-144-16,1-1 0 0,1 3 0 0,2-3 0 15,-1-1 0-15,0-2 128 0,2 1-128 0,1 1 128 16,-1-2-128-16,1 1 0 0,0-3 144 0,-1-3-144 16,0 2-192-16,-1-5-128 0,-2 2 0 0,1-2-16 15,-3 3-1040-15,0-5-208 0,0 2-32 0,-3 0-15280 16</inkml:trace>
  <inkml:trace contextRef="#ctx0" brushRef="#br0" timeOffset="16618.75">30047 12034 43311 0,'-4'10'3840'0,"1"-1"-3072"0,0-3-608 0,2 0-160 0,0-2 160 0,1-2 0 0,0 2 0 0,-2 0 0 0,2 6 544 0,-1 5 128 15,0 3 0-15,-2 2 16 0,1 2-688 0,-2 0-160 16,1 3 0-16,-4 0 0 0,1 1 0 0,-1-1-192 16,-2-2 192-16,0 1-208 0,2 2-144 0,-2-4-32 15,2-4 0-15,1 1 0 16,0-5-320-16,1-2-64 15</inkml:trace>
  <inkml:trace contextRef="#ctx0" brushRef="#br0" timeOffset="18644.46">25033 13384 3679 0,'0'-10'320'0,"0"3"-320"0,1-1 0 0,-1 4 0 0,1-1 0 0,0 4 0 0,1-3 0 0,-2-2 0 0,2-6 688 0,-1-1 112 0,1-2 32 0,-1 4 0 16,-2 3 1600-16,-1-1 336 0,-1 5 64 0,-1 2 16 16,-1 1 608-16,-2 1 112 0,0 0 16 0,-1 1 16 15,0 1-1072-15,-2-2-224 0,1 3-32 0,-1-3-16 16,-1 1-1232-16,-2-1-256 0,0-1-64 0,-3 1 0 0,-2 0-432 0,0-3-80 15,-5 3-32-15,0-3 0 0,-3 3-160 16,-1-4 0-16,-3 1 0 0,-1 1 128 16,0-2-128-16,-1 2 128 0,0 0-128 0,1 0 128 0,1 2 160 0,-1 2 32 15,1 0 0-15,-1 3 0 0,0 1-64 0,2 4 0 16,1 0 0-16,2 2 0 0,1 0-256 0,3 4 0 16,-2 3 0-16,2 3 0 0,1 1 0 0,-1 5 0 15,1 0 0-15,2 7 0 0,4 0 0 0,2 3 0 16,4 3-208-16,3 3 80 0,3-2-128 0,3 2-32 0,4 0 0 15,2-2 0-15,4-1 144 0,3 0 144 0,3-4-208 16,2-2 80-16,3-3-96 0,2-4-16 0,0 1 0 0,3-7 0 31,2 0-192-31,3 0-32 0,4-3-16 0,2-3 0 16,3-2-320-16,3-3-64 0,3-5-16 0,2-6 0 16,4-3-1056-16,2-5-224 0,3-2-32 0,-2 0-16 15,-2-2 144-15,2-7 16 0,2 2 16 0,-1-7 0 16,-3 1 576-16,-1-2 112 0,-1-1 32 0,-4 1 0 0,-7 1 624 0,-4 0 128 15,-5-1 32-15,-5-2 0 0,-1 4 1520 0,-8-2 304 0,-4-1 64 0,-7 1 16 0,-4 3 1312 16,-3-4 272-16,-5 1 48 0,-4-1 16 16,-4-2-1200-16,-4-1-240 0,-2-2-48 0,-2 1-16 15,-4-3-624-15,-1 1-112 0,-2 1-16 0,-3-1-16 16,1 0-304-16,-1 2-64 0,-4 1-16 0,3 4 0 0,3 5-368 0,2 4-192 16,-1-1 32-16,1 7 0 15,2 2-720-15,0 2-144 0,1 4-16 0,3 2-16 16,2 4-672-16,1 4-144 0</inkml:trace>
  <inkml:trace contextRef="#ctx0" brushRef="#br0" timeOffset="19168.91">26665 13615 4607 0,'-1'-6'400'0</inkml:trace>
  <inkml:trace contextRef="#ctx0" brushRef="#br0" timeOffset="19657.97">26667 13536 4767 0,'2'-15'208'0,"-2"5"48"0,1 0-256 0,-1 4 0 15,0 2 0-15,0 2 0 0,0-1 3456 0,-1-2 624 16,-2-3 128-16,0-6 16 0,-1-1 112 0,-2 2 16 15,-1 0 0-15,0 2 0 0,0 1-2336 0,-3 0-464 16,0 4-80-16,-1-3-32 0,-2 2-912 0,0 3-176 0,-2-2-32 16,-2 1-16-16,-1 1-144 0,-2 3-32 0,1 5 0 0,-2-3 0 15,0 4-128-15,-2-1 0 0,1 6 0 0,-1 5 0 16,-2 1-176-16,-1 6 48 0,-1 3 0 0,0 3 0 16,-2 4 128-16,1 4 0 0,0 4 0 0,1 0 0 15,0 9 0-15,1-2 0 0,3 0 0 0,0-3 0 16,2 1 0-16,3-3 0 0,2-3 0 0,2-3 0 15,3-1 0-15,2-4 0 0,4 1 0 0,3-1 0 0,4-5-192 16,3 0 64-16,4-2 0 0,3-1 0 0,1-5-64 16,4 1-16-16,6 1 0 0,7-1 0 15,4 0-288-15,4-1-48 0,5 1-16 0,4-5 0 16,5 0-448-16,4-1-80 0,1-3-32 0,-1-4 0 16,1 0-416-16,-2-2-64 0,-1-2-32 0,1-2 0 0,-3 1 1040 0,-3-4 208 15,-1-1 32-15,-5-5 16 0,-3 0 912 0,-2-4 192 16,-1-3 48-16,-3 0 0 0,-3 0-80 0,-5-1-16 15,-3-1 0-15,-4-3 0 0,-4 1-240 0,-5-4-48 16,-3-1-16-16,-5-1 0 0,-2 0 208 0,-2-2 32 16,-3-3 16-16,-4-1 0 0,-2-3 16 0,-2-2 0 15,-3-3 0-15,-2-1 0 0,-3 1-16 0,-1-5 0 0,0 1 0 16,-3 0 0-16,1 2-224 0,2 3-32 0,1 3-16 0,-1-1 0 16,1 1-400-16,0 1 128 0,2 2-128 0,3 7 0 15,1 0 0-15,1 5-320 0,1 7 48 0,0 2 16 31,-1 0-144-31,0 4-32 0,2 3 0 0,0 4 0 0,1 2-1232 16,-1 4-240-16,3 3-48 0,-1-2-14256 0</inkml:trace>
  <inkml:trace contextRef="#ctx0" brushRef="#br0" timeOffset="20370.15">28420 13631 17503 0,'-3'-8'1552'0,"-1"2"-1232"0,2 0-320 0,0 4 0 0,0-2 544 0,0-2 48 16,-3-7 16-16,-4-3 0 0,-3-6 544 0,-4-3 96 0,-2-3 32 0,-1 6 0 15,-1 2 1312-15,0 5 272 16,2 5 48-16,-3 1 16 0,1 6-992 0,-3 3-192 15,0 2-32-15,-3 2-16 0,0 2-928 0,-4 0-192 0,1 4-48 0,-3 0 0 0,2 2-128 0,-1 3-16 16,0-1-16-16,0 2 0 0,3 2-368 0,2-1 128 16,2 1-128-16,2 2 0 0,2 1 0 0,3 1 128 15,1 0-128-15,2 3 0 0,3-1 0 0,2 4 0 16,2 3 0-16,3 4 0 16,2-3-192-16,2 2-64 0,1 3-16 0,3 2 0 15,2-1-112-15,1 3 0 0,2 0-16 0,2 1 0 16,3 5-16-16,4 0 0 0,2-3 0 0,2 1 0 31,2-7-480-31,2-3-80 0,2-4-32 0,3-7 0 0,3-4 704 0,0-4 144 0,5-3 32 0,-1-5 0 0,0-4 128 0,1-6 224 16,0-2-48-16,1-2-16 0,0-4-160 0,-1-3 128 15,-6-1-128-15,2 0 128 0,2-2 64 16,-1-3 16-16,-2 1 0 0,0-2 0 16,-2-1 368-16,-1-3 80 0,-1 0 16 0,-3-5 0 0,-1 1-288 0,-2-4-64 0,-1 1-16 0,-5-1 0 15,0-2-96-15,-6 2-16 0,-1 0 0 0,-4 0 0 16,-3 1-64-16,-4 0-128 0,-2-1 176 0,-5 0-176 15,-1 3 320-15,-5-2-64 16,-1 2 0-16,-4 0 0 0,-1 2 224 0,-6 1 32 16,-2-2 16-16,-3-1 0 0,-1 2 48 0,-2-2 16 0,-1 2 0 0,0 3 0 0,0 1-448 15,2 2-144 1,0 1 0-16,0 2 0 0,2 4 0 0,-1-1-320 16,2 2 32-16,0 1 16 0,2 0-576 0,0 5-112 0,1-2-32 0,-2 2-18704 15</inkml:trace>
  <inkml:trace contextRef="#ctx0" brushRef="#br0" timeOffset="24960.36">30206 13652 31327 0,'-1'0'2784'0,"1"-3"-2224"16,1 3-560-16,-1-2 0 15,2 2-768-15,-2-1-272 0,1 1-48 0,-1-3-16 16,1-1 352-16,-1 2 80 0,0 0 16 0,0 2 0 0,0 0 2688 0,0 0 528 15,0 0 128-15,0 0 0 0,0 0-704 0,-21 4-160 0,14 0-32 16,-3-1 0-16,-1 3-1024 0,-3-2-192 0,1-1-64 0,-2 3 0 16,-1 1-320-16,0-1-64 0,-1 0 0 0,3 0-128 15,-1-2 0-15,1 2-304 0,3-3 48 0,1 0 0 16,0 1 0-16,3-2 0 0,1 2 0 0,-1 0 0 16,3 1 112-16,0 1 144 0,-1-2-208 0,2-1 80 15,0 1 128-15,1-1 0 0,1 0 0 0,0 0 0 16,2-1 0-16,-1 2 0 0,3-2 0 0,-1 2 0 15,1-1 0-15,0 2 0 0,2 0 128 0,0-2-128 16,3 1 160-16,-1 1-32 0,3 0-128 0,1 0 192 16,1-2-192-16,3 1 0 0,0 1 0 0,1-1 0 0,0-2 0 15,2 2 0-15,0 2-144 0,-1 0 144 0,2 1 0 0,-3-1-144 16,1 1 144-16,-1 2 0 0,1 1 0 0,-3 2-128 16,0 0 128-16,0-2 0 0,-2 4-160 0,-1-2 160 15,-1 1-192-15,0 2 192 0,-1-2-288 0,-2-1 48 16,-1 2 16-16,-2-2 0 15,0 1-176-15,-2-3-48 0,-1 1 0 0,-1 0 0 0,0 0 640 0,-1-3 112 16,-3 1 16-16,-1 3 16 0,-1-3-208 0,-4 1-128 16,-1-1 160-16,-1 2-160 0,-2 0 0 0,-2-3 0 15,1 2 0-15,-3-2 0 0,0 2 0 0,0-1-192 0,-4 1 192 16,1-4-160-16,0 1-80 0,-2-2-16 0,2 1 0 0,0-2 0 31,0-1-752-31,1-3-144 0,1 1-48 0,0-1-14784 0</inkml:trace>
  <inkml:trace contextRef="#ctx0" brushRef="#br0" timeOffset="25650.3">30645 13213 32255 0,'-1'1'2864'0,"1"-1"-2288"0,0 0-576 0,1-1 0 0,2 1 1264 0,-2 0 144 0,2 0 16 0,0-3 16 0,2 1-928 0,1 1-192 0,1-2-48 0,-2 3 0 15,0 0-272-15,-2 6-176 0,0 1 32 0,-2 5 0 32,0 0 464-32,-2 7 80 0,0 1 32 0,-3 2 0 15,0 3-240-15,1 1-64 0,-2 0 0 0,0 1 0 0,1-2-128 0,-1 0 160 16,0-2-160-16,1-3 160 0,1 1-464 0,-1-5-80 0,0 0-32 0,2-4-11248 15,-1 0-2256-15</inkml:trace>
  <inkml:trace contextRef="#ctx0" brushRef="#br0" timeOffset="26438.81">31016 14092 39615 0,'0'6'3520'0,"0"-2"-2816"0,0-2-560 0,0-2-144 0,2 0 512 0,0 2 80 0,2 3 16 0,0 1 0 0,-1 0-608 0,5 4 0 0,0 2-144 0,1 4 144 0,1 3-288 0,-1 1 64 0,-1 2 16 0,0 3 0 0,-1 3 208 0,-1 1-176 15,-2 0 176-15,-2 2-160 0,-3 0-16 0,-1 1 0 16,-4 0 0-16,-3 2 0 15,0-5 416-15,-3 0 80 0,-3-1 0 0,-1-3 16 0,-1 0-336 0,-2-5 0 16,1-4 0-16,-2-2 0 16,1-2-992-16,-2-4-272 0,0-2-48 0,0-3-15568 0</inkml:trace>
  <inkml:trace contextRef="#ctx0" brushRef="#br0" timeOffset="27135.97">31799 13611 20271 0,'-4'-2'1792'0,"2"2"-1424"0,-1 0-368 0,2 2 0 0,-1-1 448 0,-2 4 0 0,-2-1 16 0,-5 3 0 0,-4 6 928 0,-5 3 176 0,-2 5 32 0,-2 1 16 16,1 3 560-16,1-3 96 0,1 0 32 0,0 1 0 0,2-5-704 0,3-1-128 16,0 1-16-16,2-2-16 0,3-4-832 0,1-2-160 15,2 2-48-15,1 0 0 0,1-1-400 0,3-1-144 16,0 2 0-16,2-2 0 15,2 0-96-15,2 0-16 16,1 1 0-16,1-4 0 0,3 2 48 0,-1-3 0 0,3-2 0 0,1-1 0 16,2 2 64-16,-1-3 16 0,3 0 0 0,0-2 0 15,0 0 128-15,1-4 0 0,0 2 0 0,1-2-128 16,0-1-368-16,-1-1-64 0,0 0-16 0,-1-2 0 16,-1 2-624-16,-2-4-128 0,1 1-16 0,-3 0-16 15,1-1 480-15,-3-2 112 0,0 2 0 0,-2-3 16 16,-1 3 976-16,-1-2 192 0,-3 2 32 15,0-1 16-15,-1 1 624 0,-1 0 128 0,-2 0 32 0,1-2 0 0,-2-3-416 0,0 2-64 0,2-3-32 0,-2-1 0 32,2 0-544-32,-1 1-192 0,0 2 144 0,0-2-144 0,2 4 0 0,-2 0-192 0,1 2 0 0,1 4 16 31,-2-1-1440-31,2 4-304 0,0 0-48 0,1 3-16 16,0 0-336-1,-1 3-80-15,-1-2-16 0,1 4 0 0,1-1 1136 0,-1 2 240 16,0 0 32-16,-2 0 16 0,2-2 352 0,-2 2 64 15,1-2 0-15,-1-2 16 0,2 2 352 0,0-2 64 0,1-2 16 0,0 0 0 16,1 0-592-16,-1-2-112 0</inkml:trace>
  <inkml:trace contextRef="#ctx0" brushRef="#br0" timeOffset="27343.99">31819 13685 4607 0,'2'3'400'0,"-2"-3"-400"16,-1 0 0-16,4 0 0 0,2 3 2896 0,2 6 496 16,5 0 112-16,4 4 16 0,3 6 704 0,0-3 160 15,-2 3 32-15,-4-3 0 0,0 0-1840 0,-5-3-352 16,-1 2-80-16,-2-3-16 0,-3 1-1216 0,-1-3-240 15,1 2-48-15,-2-2-16 0,-2 2-192 0,2-4-32 16,0 0-16-16,2 1 0 0,-1 1-368 0,0-4 0 16,2 2 0-16,0 0 0 0,1-2-352 0,2 2-32 0,-1 0-16 15,2-1 0 1,1 3-272-16,1-2-48 0,-1-2-16 0,1 4 0 16,0-4-1824-16,-1 1-352 0</inkml:trace>
  <inkml:trace contextRef="#ctx0" brushRef="#br0" timeOffset="27693.57">32236 13015 36863 0,'-2'17'3264'0,"0"-3"-2608"0,1-4-528 0,1-4-128 0,0 0 976 0,0 4 176 0,-2 9 16 0,0 8 16 0,0 12-1024 0,-1 6-160 0,-1 1 0 0,1-4-192 0,-1-5-608 0,-1-8-112 16,0-1-32-16,0-6 0 0,1-3 640 0,1-3 128 0,-1-7 32 0,0-1-10848 15,1-3-2160 1</inkml:trace>
  <inkml:trace contextRef="#ctx0" brushRef="#br1" timeOffset="37000.93">14897 13895 18431 0,'8'-6'1632'0,"0"0"-1312"0,-3 1-320 0,-3 4 0 16,1-2 2368-16,0 0 416 0,7-3 80 0,5-4 16 0,5 0-928 0,1-3-176 15,0 4-48-15,0 4 0 0,-2 1-1152 0,0 4-224 16,1 2-48-16,2-2-16 0,3 4-288 15,4-4 0-15,1 3 0 0,5-3 0 0,3-2 0 0,3 1 0 16,4 1 0-16,3 0 0 0,3 0 0 0,2 0 0 16,4 3 0-16,1 0 0 0,2 3 288 0,2 1 0 0,-1-1 0 0,-2 1 0 15,-2 2 48-15,1 1 16 0,4 2 0 0,-1-2 0 16,0 0 80-16,0-1 16 0,-3-3 0 0,1-3 0 16,1 1-128-16,2-1 0 0,1-1-16 0,0-1 0 15,1 2-304-15,-1-3 0 0,3 0 128 0,-4 0-128 16,-4-4 0-16,-6 4 0 0,-4-2 0 0,1 2 0 0,0 2 0 15,-3-2 0 1,-1 4 0-16,-4-4 0 0,-5 0 0 0,-3-3 0 0,-1 0 0 0,-2 3 0 0,-2-3 0 0,-2 2 0 16,0-2 0-16,-2 0 0 15,-1 0 0-15,-3 0 0 0,0 0 0 0,-4 1 0 16,-2 0 128-16,-5 2-128 0,0 0 0 0,-4 0 0 0,-1 0 0 0,-4 0 0 16,-3 0-160-16,-3 2 160 31,-4 0-768-31,-5 1-16 0,-3-3-16 0,-3 0 0 0,-3 0 32 0,-4-3 0 0,-8 6 0 0,-4-3 0 0,-2 3 768 0,-2-3 0 15,-3 3 0-15,-3-2 0 16,1-2 320-16,-4-5 80 0,-2-1 16 0,-3-1 0 0,-2 0 224 0,-7 2 64 16,-5 0 0-16,-6-4 0 0,-5-1-528 0,-3 0-176 0,0 2 0 15,1 5 144-15,-1 2-144 0,2 2 0 16,3 2 0-16,2-2 0 0,1 0 0 0,4 4 0 16,5-1 0-16,1 3 0 0,2-1 0 0,3-3 0 0,5-2 0 0,4 0 0 15,4 3 224-15,4-3 64 0,4 0 16 0,3 1 0 16,2 1-304-16,3-2 160 15,2 3-160-15,2-2 128 0,2 2-128 0,2-3 0 0,5-3-192 0,0 3 192 16,2 0 0-16,2 0 0 0,2 0 0 0,2 0 0 16,0 3 0-16,2-3 0 15,1 2 0-15,2-1 0 0,-1 2 0 0,-1-1 0 0,1 2 0 0,0-3 0 0,0 4 0 0,0-1 0 16,2 0 128-16,2 0-128 0,1 0 0 0,2-1-320 31,2 0 48-31,2-1 16 0,3-1-128 0,2 0 0 0,6 2-16 0,3-2 0 16,5 1 272-16,7-2 128 0,6 0-128 0,5 3 128 0,7-3 176 0,2 0 112 15,2 0 32-15,5-3 0 16,10 0 32-16,8-1 16 16,11 1 0-16,10 0 0 0,10 0-224 0,6-3-144 15,6 0 192-15,6-2-192 0,8 6 256 0,-1-2-64 16,-1-1-16-16,1 4 0 0,2 5-16 0,-7-2 0 0,-12 2 0 16,-2 0 0-16,-1 8-160 0,-8-3 0 0,-8-2 0 0,-9 2 0 15,-7 3 128-15,-9-1-128 16,-9 0 0-16,-7-3 128 15,-7-2-560-15,-9-6-112 0</inkml:trace>
  <inkml:trace contextRef="#ctx0" brushRef="#br1" timeOffset="38861.86">23700 13912 29487 0,'2'-7'2624'0,"-1"1"-2112"0,1 2-512 0,-2 2 0 0,1 2 1488 0,0-4 192 16,2-1 48-16,2-2 0 0,1-3-576 0,0 1-96 15,1 6-32-15,0 0 0 0,-1 6-688 0,-1 3-144 0,-2 4-16 0,0 6-16 16,-2 0-16-16,-1 6 0 16,0 3 0-16,-2 3 0 0,-1 1-16 0,1-1 0 0,-2 3 0 0,1-2 0 0,1 0-128 0,1-2 0 15,1 2 144-15,1-3-144 0,0 5 0 0,2-5 0 16,-2 0 0-16,0-2 0 0,2-1 128 15,-3-1-128-15,0-1 128 0,-2-4-128 0,0 2 224 0,-2-1-32 16,-1-2 0-16,-1-1 0 0,0-1-64 0,0-4-128 31,0 0 176-31,-2 1-176 0,1-5 160 0,1 0-160 0,1-1 128 0,0-2-128 0,1-1 144 0,1-4-144 16,1 2 160-16,0-3-160 16,-1-1 320-16,2 3-16 0,-2-4-16 0,2 2 0 15,-1-4-96-15,-1-3-32 0,-1-2 0 0,1 0 0 16,0-1-160-16,2 3 0 0,1 4 0 0,0 3 0 15,3-4 160-15,-1 5-160 0,4 1 192 16,4 2-192-16,2 1 128 0,5 6-128 0,5 0 0 0,4 5 0 16,2 0 128-16,6 5-128 0,3-1 0 0,0 2 0 0,-3-1 0 0,8 1 0 15,9 4 0-15,4 2 0 0,1-5 0 0,1-3 0 0,1-3 0 0,3-4 0 16,0-2 240-16,2-4-64 16,2-2-16-16,4-2 0 0,4-2 32 0,2 1 0 15,0-2 0-15,2-1 0 16,1 4-192-16,3 0 0 0,5 2 0 0,-2 0 0 15,1 6 0-15,0 3 0 0,4 1 0 0,-3 4-176 16,-1 3 176-16,-1 1 0 0,-2-1 0 0,-3 0 0 0,-3-1 0 16,-1-2 0-16,-4-1 0 0,4 1 0 0,0 0 0 15,0-6 0-15,-2-1 160 0,2-3-160 0,0-1 272 0,3 1-32 16,2 0-16-16,-4-1 0 0,-8-1-48 0,6-1-16 16,5 0 0-16,-1 1 0 0,-3-1-160 0,-7 0 0 15,-3-3 0-15,-6 0 0 0,-1 0 0 0,-3-3-224 16,-4 3 80-16,-2 0 16 0,-6 0-192 0,-5 0-48 15,-4 3 0-15,0-3 0 0,3 3 160 0,-1-2 16 16,-2 1 16-16,-1-4 0 0,3 1 176 0,0-2 0 16,1 1 0-16,0-2 0 0,4 0 0 0,0-2 0 15,-1 0 0-15,0 0 128 0,-2 0-128 0,1-1 0 0,-2 1 0 16,1-1 128-16,0-2-128 0,-1-1 0 0,3 2-128 16,-4 0 128-16,-1 3-160 0,-3 2 160 0,-3 1-192 0,-1 2 192 15,-4 0 0-15,-1 2 0 0,-4 0 0 16,-3 2 0-16,0-1-128 0,-2 2 128 0,0 2 0 0,-2-1 0 15,-1-1 0-15,-1 0 0 0,0-4 0 0,-1 1 0 16,2 1 0-16,0-2 0 0,4-1 0 0,0 0 0 16,2-1 0-16,1-2 0 0,2 0 0 0,0 0 0 15,1-1 0-15,-2 2 0 0,-1 1 0 0,1-2 0 16,0 1 0-16,-2 2 0 0,-5 2 0 0,0-2 0 16,1 3 0-16,-2 0 0 0,-1 4 0 0,-3-4 0 0,-2 1 0 0,0 1 176 15,-3-1-176-15,0-2 160 0,-1 2-32 0,-1 0 0 16,0-2 0-16,-1-2 0 0,-1 1-128 0,1 2 0 15,1-3 0-15,-1 0 0 0,1 0 0 0,1-3 0 16,0 2 0-16,2-1 0 0,1-2 256 0,-1 0 32 16,1 2 0-16,1-2 0 0,0-2-32 0,2 1-16 15,1-1 0-15,-1 1 0 0,3-4 16 0,-3 3 16 16,2 0 0-16,-1-2 0 0,-1 0-16 0,0 1 0 16,0-1 0-16,0 0 0 0,-1-2 112 0,0 2 16 0,1-2 0 15,-1-2 0-15,0-2-112 0,0-1-16 0,-1-3 0 0,1-2 0 16,-1-2-80-16,0-3-32 15,1-1 0-15,2-5 0 0,-2-1-144 0,0-3 128 16,-1 1-128-16,1-1 128 0,2-2-128 0,-2 1 0 0,1 1 0 0,1 1 0 16,-2-1 0-16,0 3 0 15,1 0 0-15,0 1 0 0,-1 5 0 0,-1 1 0 16,-3 7 0-16,-1-1 0 0,1 5 0 0,-6 2-192 0,-1 2 64 0,-5 2 128 16,-3 1-992-16,-6 4-80 0,-4-4-16 15,-10 4 0-15,-7-3-544 0,-7-1-112 0</inkml:trace>
  <inkml:trace contextRef="#ctx0" brushRef="#br1" timeOffset="41508.47">15567 12231 21183 0,'4'2'1888'0,"-3"-2"-1504"0,-1 0-384 0,-1 3 0 0,-1-3 3952 0,0 0 720 0,-2 0 128 0,-2 0 48 0,-4 0-3440 0,-6 0-672 15,-6 0-144-15,-5-3-16 16,-7 0-1312-16,-4-1-256 0,-5 2-48 0,-9-5-16 15,-4 4-1952-15,-7 0-400 0,-8 0-80 0,-3 4-16 16,-2 4 1488-16,-1-2 288 0,3 4 64 0,2-4 16 0,3 3 1952 0,-2-2 384 16,2 5 80-16,2-2 0 0,4 2 1344 0,1-3 256 15,4 0 48-15,-1-3 16 0,0 0-448 0,-2-1-96 16,0-1-16-16,2-1 0 0,2 0-1168 0,0-1-224 16,2 1-48-16,0-2-16 0,3-1-416 0,2 0 0 0,-1 0 0 0,0-2 0 15,2 3 0-15,1 0 0 0,-2-1 0 0,1 2 0 16,2 1 0-16,0 0 0 0,2 1 128 0,3 2-128 15,1-1 0-15,3 2 0 0,1 2 0 0,1 0 0 16,-1 1 0-16,2-1 0 0,4-2 0 0,4 2 0 16,4-3 128-16,-2 4 0 15,3-1 0-15,1 0 0 0,3 0 192 0,2-3 16 16,4 0 16-16,0 1 0 0,2-1-128 0,-2-3-32 0,3 1 0 0,-3-1 0 0,1 2-192 16,-2-4 128-16,2 1-128 0,-1-2 0 15,0-1 0-15,0 1 0 0,2-4 0 0,0 5 0 0,3-2 0 0,0-1 0 16,4 4 0-16,-1 1 0 15,3-2 0-15,-1 4 0 16,0-2 128-16,2 1-128 0,0 4 0 0,0-3 0 0,1 0-192 0,0 2 192 0,1 1-224 0,-2-2 64 16,1 1 16-16,-1 5 0 0,-1-3 144 0,-1 4 0 15,0 0 0-15,0-2 0 0,-2 6 0 0,0-2 0 16,2 4 0-16,-1 3 0 16,1-1 0-16,0 5 0 0,1 5 0 0,0 1 0 0,0 3 0 0,-1 2 0 0,2 1 0 15,0 7 0-15,-1 8 0 0,0 4 0 0,-1 0 0 0,-2 6 0 16,0-1 0-16,-2 2 0 0,0 5 0 0,-2 0-128 31,2-2-64-31,1-4 0 0,0-10 0 0,2 1 0 0,0 0 320 0,1-2 48 0,0-3 16 0,1 1 0 16,0-3 64-16,1 3 0 0,0 0 16 0,0-2 0 15,2-4-272-15,-2-3 128 0,2 3-128 0,-2-5 0 16,0 1 0-16,0-6 0 16,-2-3 0-16,2 1 0 0,-1-3 0 0,0-4 0 15,-2 0-192-15,2-1 192 0,0-4 0 0,1 2 0 16,0-7 0-16,1 2 0 0,0 1 0 0,3-3 0 0,1 2 144 15,0 1-144-15,1-2 144 0,0-2-144 16,2-1 128-16,-1-2-128 0,1 0 224 0,-1-1-32 0,0-4-16 0,-2 3 0 16,2-2-16-16,-2 1 0 0,0-1 0 0,-2 0 0 15,1 2-160-15,-2-4 192 0,1 2-192 0,-1-2 192 16,0 2-64-16,0-4 0 0,2 0 0 0,2-2 0 0,1 0 80 0,3-3 16 16,3 2 0-16,0-3 0 0,3 2-32 0,4-2 0 31,1 2 0-31,1-1 0 0,2 1-192 0,3 4 128 15,5 0-128-15,3 3 0 0,2 3 144 0,1 0-144 16,4 4 128-16,0 0-128 0,3 2 0 0,-1-2 0 0,3 0 0 16,-2-5 0-16,-3-1 0 0,6-3 288 0,4-2-48 0,4 1-16 15,1-3 160-15,1 2 16 0,6 1 16 0,3-5 0 16,0-1-224-16,3-4-64 0,4 0 0 0,8 0 0 16,7 0-128-16,4-1 0 0,3-1 0 0,3-2 0 15,2-2 0-15,3 0 0 0,3-1 0 0,-2 3 0 16,-3-1-160-16,6 4 160 0,3-1-208 0,2 3 80 15,-2 3 128-15,-1 5-128 0,1 4 128 0,-1 6-128 16,-1 5 128-16,-4 1 0 0,-4 4 0 0,-5 6 0 0,-2 3-192 16,-4-2 0-16,-3-3 0 0,-2 1 0 0,3 2 192 0,0-3-192 15,3 1 192-15,-4-5-192 0,-8-7 192 0,10-1-208 16,10 1 80-16,1-9 128 0,-7 0-256 0,-3-3 64 16,0-5 0-16,8-3 16 0,6-4-16 0,-3 0 0 15,-2-3 0-15,-4-1 0 0,1 2 192 0,-10 2 0 16,-12 2 0-16,7 0 0 0,5-1 0 0,-3 1 0 15,-6 0 0-15,-7 4 0 0,-3 0 256 0,-6 2-32 16,-4 0 0-16,-8-1 0 0,-3-1-48 0,-7 0-16 16,-2 5 0-16,-4-5 0 0,-4 2-160 0,-4 1 192 15,-2 0-192-15,-4 0 192 0,-2 1-192 0,-1-2 0 16,-2-2 0-16,-2-2-176 0,1 0 176 0,-2-2 0 0,0-3 0 16,-2-1-128-16,-4 0 128 0,-2-5 0 0,1 1 128 0,-4-2-128 15,-1 2 0-15,-2-2 0 0,0-2 0 0,-2 1 0 16,0 1 0-16,-3 1 0 0,2-1 0 0,0-1 0 15,-1 2 192-15,-2-2-16 0,-1-2-16 0,-1-1 0 16,0-4 80-16,0-1 16 0,2-1 0 0,0-2 0 16,3-3 48-16,0-2 16 0,2-5 0 0,0-1 0 15,2-2-16-15,0-5 0 0,-1-1 0 0,-1-5 0 0,-1 1-304 16,0-1 0-16,-2-1 0 0,-3-1 0 0,0-1 0 0,-3-4 0 16,-5-7 0-16,-1 0 0 0,-4 1 0 0,-1-1 0 15,-2 4 0-15,1 0-144 0,1 5 144 16,1 1-160-16,1 3 160 0,2 1-160 31,1 8-256-31,4 1-48 0,4 5-16 0,0 5 0 0,4 0 208 0,-1 5 32 0,5 6 16 0,-1 3 0 16,3 1 224-16,-2 6 0 0,3 1 0 0,-2 8 0 15,1 2 0-15,-3 4 0 0,-2 2-160 0,-3 4 160 0,-1 2-320 0,-6 2 0 16,-3 5 0-16,-4 0 0 0,-2 2 0 0,-3 1 16 16,-2-4 0-16,-3 2 0 0,-2-3 64 0,-1 1 16 15,-3-3 0-15,-1-1 0 0,1 4-48 0,-1-7-16 16,3 1 0-16,-3-2 0 0,2-1 288 15,-2 0-192-15,0-2 192 0,-2-2-160 0,-2 0 160 0,0 3 0 16,-1-3 0-16,-1 1 0 0,1 1 0 0,-4-2 0 0,-1 0 0 0,-3-2 0 16,-2 1 128-16,-3-2 16 0,-2 0 0 0,-8 0 0 15,-5 3 48-15,-5-4 0 0,2-2 0 0,-7 3 0 16,-4-2-192-16,-11 1 0 0,-2-2 144 0,-4 2-144 16,0 1 0-16,-5-3 0 0,-5 3 0 0,1 3 0 15,0 0 0-15,3 2 0 0,2 2 0 0,3 3 0 16,5 4 0-16,1 0 0 0,4 7 0 0,-1 2-128 0,-1 8-144 15,-1-2-32-15,2 2 0 16,1 3-18624-16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48:11.97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3230 9518 27647 0,'-5'-6'2448'0,"1"2"-1952"0,2 0-496 0,1 2 0 0,1-1 768 0,-3 2 64 0,1-5 16 16,-3-3 0 0,-3-1-1344-16,1-2-272 0,-1 0-48 0,0 2-16 15,2 1-16-15,-3-1-16 0,-2 3 0 0,-2 1 0 0,-4 3 608 0,-4 3 256 16,-2-4-192-16,-5 4 192 16,2 0 544-16,5 0 224 0,2 0 64 0,-6 2 0 0,-7-2 176 0,-4 0 32 0,-4 2 16 0,2 1 0 15,1-3-224-15,0 3-64 16,1 0 0-16,-1-2 0 0,0 2-320 0,-2-1-80 15,2-1-16-15,3 2 0 0,6-2-352 16,-1 1 0-16,-7-2 0 0,-2-1 0 0,0 0-256 0,1 0 48 0,3 1 0 0,0-3 0 0,2 2 208 16,0-1 0-1,0-1 0-15,0 2 0 0,-2-4 192 0,1 1 64 0,0 0 32 0,-2-1 0 16,2 1-128-16,0-1-32 16,3 1 0-16,0 0 0 0,3 2-128 0,-1-1 0 15,1 2 0-15,1-3 0 0,0 3 240 0,3 1 64 16,2-1 16-16,0 1 0 0,1 0-112 0,-1 1-16 15,1 2 0-15,0-1 0 0,1-2-192 0,3 0 128 16,2 0-128-16,2 0 0 0,2-2 496 0,0 4 0 16,2-2 0-16,2 1 0 0,0-2-160 0,-1 1-16 15,2 0-16-15,-2 0 0 0,2 0-304 0,2 0 0 0,-2 1 0 16,1 2 0-16,-2-3 128 0,0-3-128 0,0 6 0 0,-1-3 0 16,1 3 0-16,0 2 0 0,-1 2 0 0,0-3 0 15,-1 1 0-15,-1 2 0 0,2-1 128 0,-2 1-128 16,0 3 0-16,-1 1 0 0,2-1 0 0,0 3 0 15,2-1 0-15,1 1 0 0,0 2 0 0,2 1 0 16,-1 7 0-16,1 3 0 0,1 6 0 0,1 1 0 16,1-1 0-16,-2 3 0 0,2 0 0 0,-1-1 0 15,1 5 0-15,-2-4 0 0,-2 6 0 0,-1 2 0 16,0 0 0-16,-2 6 128 0,-2 3-128 0,-1 4 160 0,0 4-160 16,0 0 0-16,1-4-160 0,0 3 160 15,0-3 0-15,3 1 0 0,0 0 0 0,3 3 0 0,2 6 0 0,1 1 0 16,1 1 144-16,1-1-144 0,-1-7 128 0,1 6-128 15,2-2 0-15,0-1 144 0,-1 0-144 0,2-6 0 16,-1-2 0-16,0-2 0 0,1 0 0 0,-2-1 0 16,2 5 128-16,-1 2-128 0,0-2 0 0,-2 2 0 15,2 5 0-15,-2 0 0 0,0 1 0 0,-2 0 0 16,-2-2 0-16,1 0 0 0,-1 0 0 0,-2-3 0 16,2 0 0-16,-5-3 0 0,2 0 240 0,-2-1-48 15,0 4 0-15,-1 0 0 0,0 4 16 0,0 0 0 16,-1 1 0-16,2-4 0 0,0-4-208 0,0-4 144 0,3-2-144 0,0-3 128 15,-1-1 16-15,2-3 0 0,1 1 0 0,2-2 0 16,-1 2 80-16,1-3 16 0,0 4 0 0,0-2 0 16,3 1-240-16,1-1 0 0,1 3 0 0,1 4 0 15,0-3 0-15,1 8 0 0,-1 1 0 16,-3-1 0-16,2-1 0 0,-2 8 0 0,-2 4 0 0,-1 4 0 16,0 2 0-16,-4 2 0 0,-1-1 0 0,-2-7 0 0,0-3 0 15,-2-5 0-15,2-2 0 0,2-4 0 16,-2-5 256-16,2-3 16 0,1 0 0 0,0-6 0 0,-1-1 144 0,2-5 32 15,1-5 0 1,-1-3 0-16,2 1-160 0,1-2-32 0,-1 1 0 0,2 4 0 16,2-1-256-16,-1 1 0 0,2 0 0 0,1 8 0 15,1 2 0-15,0 5 0 0,0 7-208 0,-2 0 80 0,0 4 128 0,-3-3-192 16,0-2 192-16,-3 6-192 0,-1 17 192 0,-3 3 0 16,0-9 0-16,-3-1 0 0,1 1 320 0,-2-4 64 15,0-6 0-15,1 2 0 0,3 2 368 0,1 2 80 16,3 0 0-16,0-6 16 0,4-12-848 0,0-5-128 0,2-4-64 0,-2-2 0 15,1-6 576-15,-1 1 128 0,-1-3 0 0,2-2 16 16,-2 2-528-16,3-1-272 16,-2 1 16-16,0 0 16 15,0 5-160-15,-2 0-48 0,1-3 0 0,-2 4 0 0,-1 3 128 0,-2 0 32 0,0-3 0 0,-1-1 0 16,0-2 288-16,-1 2 0 0,0-2 0 0,0-1 0 16,0-6 208-16,-1 7 48 15,-1 12 16-15,0-1 0 0,1-1-528 0,3-5-96 0,3-5-32 0,1-9 0 16,1-6 384-16,-1-1 256 0,-2-6-32 0,2 2-16 15,-2-3-32-15,2 0-16 0,0-2 0 0,0 2 0 16,2 0-320-16,-2 2-64 16,1 3-16-16,3-1 0 0,-1 0-256 0,1-2-48 0,0 2-16 15,1 0 0-15,-3-1 432 0,2-3 128 16,0 4 0-16,-1-4 0 0,2 0 0 0,1 0 176 0,3-1 0 0,3 2 0 0,3 1-176 0,4-2 0 16,-3 1 0-16,4 0 0 15,6 2 0-15,1-1 0 0,4 0 0 16,0-2 0-16,1 0 0 0,-1 0 192 0,-5-3-192 0,2 0 192 15,6 4-192-15,-1-6 0 0,0 4 0 0,-1-1-176 0,-7-2 176 0,2 2 0 0,3-2 0 0,1 2-128 32,0-3-288-32,0 2-48 0,1-3-16 0,0-7 0 31,0-2-304-31,2-10-64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48:41.08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18230 11307 34095 0,'-3'-2'3024'0,"0"1"-2416"16,3-3-480-16,0 1-128 0,2 1 384 0,0-2 48 0,-1-4 16 0,2-4 0 0,0-2-1952 0,1-3-384 0,1 1-80 0,-1 4-16 0,-2 2-240 0,1 4-48 0,-3 1-16 0,-3 4 0 0,0 1 1712 0,-4 0 320 0,0 4 80 0,-2-2 16 16,-2 2 1952-16,0-1 384 0,-1 2 64 0,-2 2 32 15,2-4-208-15,-3 1-32 0,0-2-16 0,-1 2 0 0,0-1-832 0,-3-2-160 16,2-1-48-16,-3-1 0 0,-1 1-480 16,0-7-112-16,-1 2 0 0,-2 1-16 0,2-5-368 0,-1 3 0 15,0-3 0-15,1 4 0 0,1-1 0 0,0 0 144 16,0 1-144-16,0 4 0 0,1 2 144 0,1 1-144 15,-1 2 0-15,0 1 144 0,3 1-144 0,1-2 160 16,2 2-160-16,2 1 160 0,2 2-160 16,1-2 192-16,2 2-192 0,0 0 192 0,4-3-192 0,0 1 128 15,2 0-128-15,1-4 128 0,1 2-128 0,2-1 192 16,-1 2-192-16,1-2 192 0,-2 0-32 0,1 0 0 0,2 3 0 16,-1-1 0-16,-1-2-160 0,-1 2 0 15,1 0 144-15,-1 1-144 0,-1 0 0 0,0-1 128 0,1 0-128 0,-1 3 0 16,0-3 192-16,0 1-48 0,1 2 0 0,-1 1 0 15,0 0 64-15,1 2 16 0,1 4 0 0,-1 0 0 16,0 5-224-16,2-1 144 0,-1 0-144 0,1 7 128 16,2 1-128-16,-2 5 0 0,2 1 0 0,0 1 0 15,1 2 0-15,-1 1 0 0,3 1 0 0,-2-2 0 16,-1-2 0-16,0 0 0 0,-2 0 0 0,1-1 0 16,-1-1 0-16,-1-1 0 0,-1 5 0 0,1 0 0 0,-1 1 0 0,-2 1 160 15,-1 1-32-15,-1 2-128 0,0 2 304 0,-2 3-48 16,-1-2-16-16,0 5 0 0,-2 1-240 0,-1 5 0 15,-1 3 0-15,0 4 0 16,-1 2 0-16,0 2 0 0,1-4 0 0,1-4 0 0,3 2 0 0,1-8 0 16,1-2 0-16,3-3 0 0,2-3 0 0,0-1-128 15,3-1 128-15,0-1 0 0,1 2 0 0,0-3 0 16,0 3 0-16,0 1 0 0,0-1 0 0,-3 3 0 16,0 0 0-16,-2-1 0 0,0 1 192 0,-2 2-64 15,0 2-128-15,-3 3 192 16,-2 1-192-16,-1 2 0 0,-1 2 0 0,-1 0 0 0,-1 2-128 15,0-2 128-15,1-2-192 0,1-5 192 0,3-2 0 0,1-2 0 16,2 3 0-16,-1-4 0 0,3-7 0 0,-2 1 0 16,2-3 192-16,0-3-48 0,-1 0-144 0,2-3 0 0,0-1 0 0,-1-2 0 15,0 2 0 1,0 0 0-16,-1-1 0 0,0-2 0 0,0 3 0 0,-1-2 0 0,-1 0 0 0,-1 2 0 16,0 0-144-16,-1 1 144 15,0-3-192-15,0 2 192 0,-2 1 0 0,2-4 0 0,-1 3 0 0,1-2 0 16,0-1 0-16,1-2 0 0,0-1 0 15,1 1 144-15,1-6 32 0,1 1 0 16,1-3 0-16,-1-2 0 0,2-2-176 0,2 1 0 0,0-5 0 0,1 2 0 16,2-2 0-16,-2 0 0 0,2 2 0 0,-1-3 0 0,1 3 0 0,0 2-224 31,1 2 48-31,-2 2 16 0,-1 1 160 0,1-2 0 0,-3 4 0 0,1-2 0 16,-2-2 0-16,-2 2-128 15,0-1 128-15,-2 2 0 0,-1 1 0 0,-1-2-160 16,1 0 160-16,-1 0 0 0,-3 1-144 0,1 1 144 0,0-3 0 0,0-2-144 15,1 0 144-15,1-6 176 0,0 0-48 16,2-1 0-16,1-3 16 0,1-2 0 0,1-2 0 0,0 2 0 16,1-2-16-16,0-2 0 0,0 4 0 0,-1-4 0 15,1 4-128-15,-3-2 0 0,2 2 0 0,-3 2 0 16,2 0 0-16,-4 1 0 0,1 2 0 0,-3 1 0 16,0 3 0-16,-2-3 0 0,1 1 0 0,0-1 0 0,1 0 0 0,0-2 0 15,0 2 0-15,1-4 0 0,1 0 0 0,0-2 0 16,2 0 0-16,2-2 0 0,1 0 160 0,1 0 0 15,0-2 0-15,1 0 0 0,1 0 48 0,2 0 16 16,4-2 0-16,-1 0 0 16,4-1-224-16,0-2 144 0,0 1-144 0,2 0 128 0,0 2-128 0,1-2 0 0,1-1 0 15,-2 0 0-15,1 3 0 0,-2 2 0 0,2-3-144 0,-3 2 144 0,1 1 0 0,1 1 0 32,-2 2 0-32,0-1 0 0,1 2-160 0,0 0 32 15,0-2 0-15,-1 2 0 0,1-2 128 0,0 2-192 16,0-2 192-16,0-2-192 0,2 2 192 0,-1 0 0 15,4-2 0-15,0 0 0 0,0 0 0 0,3 0 224 16,0 0-48-16,-2 0-16 0,1 0-160 0,-3 3 0 16,0-3 144-16,-1 1-144 0,1 3 0 0,-3-2 0 15,0 1-192-15,-3-2 64 0,0 1 128 0,0 1 0 16,-2-3 0-16,2 0 0 0,-1 0 0 0,-2 0 0 0,3 0 0 16,0-3 0-16,2 1 0 0,1-2 0 15,1 0 0-15,1 1 0 0,1-2 0 0,0-2 0 0,3 0 0 0,-2 1 0 16,1-3 0-16,-1 2 0 0,0 1-192 0,-2-3 64 15,-3 5 0-15,1-2 0 0,-2 0 0 0,-2 2 0 16,-1 2 128-16,-3-2-192 0,0 2 192 0,-1 0-192 16,-2 0 192-16,1 2 0 0,-3-3 0 0,1 2 128 15,0-1 32-15,-1 2 16 0,0-4 0 0,0-1 0 16,0 1-176-16,2-3 0 0,-1-2 0 0,0-1 128 16,1-2-128-16,1 0 0 0,1-4-160 0,-1-1 160 0,1 1-256 15,-1-1 32-15,-1 0 16 0,-1 1 0 0,1 1-112 0,-5 1 0 16,2 3-16-16,-4 1 0 0,0 3 16 0,-4-2 0 15,-1 3 0-15,-2 0 0 0,0 2 320 0,-3 0 0 16,-1 2 160-16,-2-1-160 0,1 3 304 0,-1 0-48 16,0 0-16-16,3 0 0 0,3-1-80 0,2 1-16 15,3-2 0-15,1-1 0 0,2 2-16 0,3-4 0 16,1 0 0-16,0 3 0 0,1-5-128 0,-1 4 0 16,1-2 0-16,2 1 0 0,-2 0-224 0,1 2-32 15,1 1 0-15,-1 1 0 0,2 1 32 0,0 1 0 16,-1 5 0-16,1-1 0 0,1 4 224 0,-1-3 0 15,2 2 144-15,0 1-144 0,0-2 0 0,2 0 0 0,0 0 0 0,1 0 0 16,0-2 0-16,1 3 128 0,2-3-128 0,-1 0 0 16,1 0 0-16,1 2 0 15,0 0 128-15,1 0-128 0,0 3 0 0,-2-1 0 0,2 3 0 0,-2 2 0 16,-1 1 0-16,-2 0-192 0,-2 3 192 0,-3-1-208 16,-2 1 208-16,-2 1 0 0,-2 2-160 15,-3 3 160-15,-4-2 0 0,-1 2-176 0,-3 2 176 0,-2-1-128 16,-1-1 128-16,-2 1 176 0,0-2-48 0,1-1 0 15,1-1 304-15,-1-6 48 0,1 0 16 0,0-1 0 16,1-1-80-16,2-5-16 0,0 1 0 0,1-3 0 0,2-1-400 0,2-4 0 16,0 1 0-16,1-6 0 31,1-1-656-31,-2-7-112 0,1-6-32 0,-2-18 0 0</inkml:trace>
  <inkml:trace contextRef="#ctx0" brushRef="#br0" timeOffset="4709.63">19037 10046 28559 0,'-2'-3'2544'0,"1"2"-2032"16,0-1-512-16,1 1 0 0,0-2-512 0,-1 3-192 0,0-4-32 0,-1 2-16 0,-1-4-1008 0,-2-1-208 0,0 4-32 0,-3-1-16 16,1 2 848-16,-3-1 160 0,0 6 48 0,-2-1 0 0,1 2 1616 0,-1-1 336 15,1 4 64-15,0-1 16 0,0 3 1712 0,1 0 352 31,2 1 64-31,-2 0 0 0,1 3-1040 0,2 1-224 0,-1 0-32 0,2 2-16 0,0 3-1456 0,0 0-304 16,-1 4-128-16,2 0 128 16,0 3-832-16,2-1-192 0,0-2-16 0,3-2-16 15,2-1-16-15,1-5 0 0,2-1 0 0,3-4 0 0,0-2 1200 0,3-2 224 16,2 2 48-16,-1-3 16 0,3 1 336 0,0-5 64 16,0 2 16-1,2-1 0-15,0-4-768 0,2 2-192 16,1-3 0-16,1-1 0 0,0-2-288 0,0 0-96 0,0-1 0 15,-2-2-16-15,0 0 400 0,0-1-160 0,-2 1 160 0,-1-4 0 16,-1 3 0-16,-3-5 0 0,-2 2 160 0,-1-2-32 16,-1 1 544-16,-3-2 112 0,-2 0 32 0,-2-1 0 15,-2 1-112-15,-3-1-32 0,-1-2 0 0,-2 3 0 16,-2 0-336-16,-1 1-64 0,-1-1-16 0,-1 4 0 16,-2-2-128-16,0 2-128 0,1-1 144 0,-3 3-144 15,1 2 0-15,0-1 0 0,0 4 0 0,0 3 0 16,1-2 0-16,-1 4 0 0,1-3-176 0,1 6 176 15,0-2-848-15,3 4-48 0,2-1-16 16,0 2 0-16,2 1-1472 0,1 2-304 0,4 1-48 0,2-1-11376 16</inkml:trace>
  <inkml:trace contextRef="#ctx0" brushRef="#br0" timeOffset="9015.48">19504 9951 14735 0,'-9'0'1312'0,"3"2"-1056"0,3-1-256 0,0 2 0 0,3-3-1520 16,-2 4-352-16,-5-2-80 0,-1 2-16 0,-2 0 1168 0,1 0 224 15,2 0 64-15,4 0 0 0,3-2 2576 0,2-2 528 0,3 0 96 0,-1 0 32 16,1 0 1072-16,0-2 224 0,3 2 32 0,-1-1 16 0,1 1-1296 16,0 0-256-16,2 1-48 0,-2 1-16 0,-2 2-1440 0,0-1-304 15,0 0-48-15,0 3-16 0,1 3-240 0,-3 1-48 16,1 2-16-16,-2 2 0 0,-1 2-144 0,0 3-16 16,-2-1-16-16,-2 1 0 0,1 0-160 0,0 4 0 15,-2-4 0-15,1 3 0 0,-1 0 0 0,0-2 0 16,0-2 0-16,1 1 0 0,-1 0 0 0,1 0 0 15,1-4 0-15,-2-2 0 0,2 0 0 0,0-5 0 16,1 2 0-16,-3-2 0 0,2-3 192 0,0 1 16 16,-2-2 0-16,2-2 0 0,0-1-32 0,-2 2-16 15,3-3 0-15,-1-3 0 0,0 2-160 0,1-1 0 0,0-2 0 16,0-1 0-16,0-1 0 0,1 0 0 0,0-2 0 0,1-2 128 16,0 2-128-16,-1-2 0 0,2-3 144 0,-1 0-144 15,1-2 0-15,-1-1 128 0,2 0-128 0,-2-3 0 16,1 1 176-16,-1-1-48 0,1 2 0 0,0-2 0 15,0 3-128-15,1 0 192 0,-1-2-192 0,2-1 192 16,1-1-192-16,2 2 0 16,-2 2 0-16,1 0 0 0,1 1 0 0,-2 1 0 0,2 2 0 0,-4 1 0 15,3 1 0-15,-1 4 0 0,-1 2 0 0,-2 0 0 16,2 2 0-16,0-2 0 0,3 4 0 0,-2-4 0 0,1 4 0 16,2 0 0-16,0 0 0 0,-1-2 0 15,2 4 0-15,-2-2 0 0,0 1 0 0,0 3 0 16,-1 1 0-16,2 1-144 0,-2 0 144 0,-1 4 0 15,1-2-256-15,-4 3 64 0,2 0 16 0,-1 1 0 16,-2 1 176-16,0-1 0 0,-1 3 0 0,-1-1 0 16,0-2 0-16,-1-2 0 0,-1 2 0 0,1-3 0 0,0 2 0 0,-1-2 0 15,0 1 0-15,0-2 0 0,2 2 0 0,-1-3 0 16,-1 2 0-16,1 0 0 16,1-3 0-16,0 0 0 0,0 2 0 0,0-5 0 15,0 3 0-15,0-1 0 0,1 0 0 0,1 0 0 16,-2-1 0-16,0-1 0 0,0-2 0 0,0 1 0 0,0 2 0 0,1-2 0 0,-1-2 0 15,0 0 0-15,0 0 0 0,0 0 0 0,0 0 0 0,0 0 0 16,0-2-256-16,0 1 0 0,-1-2-16 0,1 3 0 31,0-3-160-31,0 3-16 0,0 0-16 0,0 0 0 16,0 0-624-16,18-15-112 0,-10 11-16 0,1 0-16272 0</inkml:trace>
  <inkml:trace contextRef="#ctx0" brushRef="#br0" timeOffset="10026.84">20004 10134 10127 0,'-5'3'896'0,"0"-3"-704"0,1 3-192 0,2-6 0 0,0 3 3600 0,2 0 688 0,0-2 144 0,0 1 32 31,2-2-4288-31,0 0-864 0,4-6-160 0,3 1-48 0,1 2 576 0,2-2 128 0,1 1 0 0,1 4 16 16,1-3 176-16,1 2 0 0,2 1 0 0,-1 3-128 15,0 0-96-15,1 3-16 0,-4 1 0 0,2-2 0 32,1 4-1296-32,-1 0-272 0,0 2-48 0,-3 0-5776 0</inkml:trace>
  <inkml:trace contextRef="#ctx0" brushRef="#br0" timeOffset="10706.52">20692 9947 16575 0,'0'4'736'0,"-1"-2"160"0,0 2-720 0,0 0-176 0,0-2 0 0,-1 2 0 15,1 2 640-15,-1 3 80 16,-2 4 32-16,-1 7 0 0,-1 5 816 0,0 2 160 16,-1-1 48-16,1 0 0 0,1-1-208 0,2-1-32 0,-1 0-16 0,0 1 0 15,0-3-480-15,1 3-80 0,0-3-32 0,1 3 0 16,0-3 0-16,-1 0 0 0,0-3 0 0,0 0 0 16,-1 1-608-16,0 1-112 0,-1-2-16 0,0-3-16 0,-1 2-176 0,1-4 0 15,-1-2 0-15,1 1 0 0,0-6 0 0,0 2 240 16,1-5-64-16,1-1-16 0,0 0 96 15,2-1 0-15,-1-4 16 0,0-1 0 0,1 0-128 0,0-4-16 16,-2 0-128-16,2-4 192 16,-1 0-192-16,-1-4-192 0,1 1 48 0,-2-4 0 15,2-1 144-15,-2 1 0 0,1 2 0 0,2-7 128 0,0-3-128 0,0-5 0 16,2-1 0-16,1 0 0 0,2 1 0 0,1-1 0 16,2 1 0-16,1 0-128 0,0 3 128 0,2-1 0 15,3 1 0-15,-1 2 128 0,2 1-128 0,1 2 0 0,1 2-176 16,0 1 176-16,0 1-224 0,1 3 48 15,0 1 16-15,-1 3 0 0,1 5-112 0,-4 0-32 0,0 4 0 0,-1 0 0 16,-1 3-48-16,0 3-16 0,2 0 0 0,0 1 0 16,1 1 0-16,3 0 0 0,2 0 0 0,2 1 0 15,-4 0 192-15,4 0 48 0,1 4 0 0,2 0 0 16,-2 0-192-16,-1-1-48 0,-3 1 0 0,-1 0 0 16,-3 2-384-16,-1-3-80 15,-3 1 0-15,-3-1-16 0,-2 0 848 16,-1 1 0-16,-3 0 128 0,-2 0 0 0,0 0 896 0,-4-2 192 0,-2 2 16 0,0 0 16 0,-2 1-368 15,1-1-80-15,-3 0-16 0,-2 0 0 0,-2 2-512 16,0-3-96-16,-2 1-32 0,-1 0 0 16,-2-2-144-16,0 2 128 0,-1 0-128 0,1-4 128 0,0 1-128 0,-1-1 0 15,2-5-160-15,-2 1 160 32,0-2-592-32,1-1-32 0,0-1 0 0,0-2 0 0,2-5-1472 0,2 3-288 0</inkml:trace>
  <inkml:trace contextRef="#ctx0" brushRef="#br0" timeOffset="11164.05">21521 9928 35935 0,'1'-2'3200'0,"2"1"-2560"0,-2 1-512 0,0-3-128 0,0 3 128 0,2-2 0 0,1 1 0 0,0-6 0 0,4 2-640 0,-1-1-128 0,0 1-32 0,-4-1 0 0,-2 4 1024 0,-2 2 208 0,-2 0 32 0,-4 2 16 0,-1 2 448 0,-3 3 96 0,-3 4 0 0,-2 2 16 0,-1 0-608 16,-2 6-128-16,-1 1-32 0,-1 2 0 0,3-1-400 0,-3 1 0 16,0 3-144-16,0-2 144 0,1 0 0 0,2-1 0 15,4-1 0-15,1-2 0 0,3-3 0 0,3 0 0 16,3-4 0-16,2 0 0 0,3-2 0 15,1-2 0-15,3 0 0 0,2-4 0 0,1 0-256 0,1-2 48 32,2 1 16-32,1-6 0 0,2 0-16 0,2-1 0 15,1-2 0-15,2 0 0 0,2-3 208 0,0 1 0 16,-1 0 0-16,0-2 0 0,-1 1 0 0,2-1 0 16,0-5 0-16,0 2 0 0,0-2 0 0,-1 1 0 15,-1-2-160-15,-1 0 160 0,1 1 0 0,-2-1 0 0,2-2 128 16,-2 1-128-16,-1 4 256 0,0-3-16 0,0-1-16 15,-1-1 0-15,-1 4-224 0,-4 0 176 0,-2-1-176 0,-2 2 160 16,-2 1-160-16,-3 1 0 0,-1 3 0 0,-3-2 0 16,-2 0 0-16,-3 1 0 0,-3 3 0 0,-2-1 0 15,-3 0 0-15,-3 1 0 0,-1 0 144 0,-1 1-144 16,0 0 0-16,0 3 0 0,0 2 0 0,1 0 128 16,2 0-128-16,-1 0-256 0,4 1 64 0,1 1 0 15,0 2-832-15,2 1-192 16,3-1-16-16,1-2-15664 0</inkml:trace>
  <inkml:trace contextRef="#ctx0" brushRef="#br0" timeOffset="11507.58">21913 9360 34095 0,'-5'6'1504'0,"1"-4"320"0,2 3-1456 0,1 0-368 0,1-1 0 0,1-2 0 0,0 5-1280 0,2-1-320 0,-2 5-64 0,1 5 0 16,2 5 368-16,-2 4 80 0,1 3 0 0,-2 1 16 0,-1-1 2096 0,-2 0 432 0,-1 2 80 0,-1 4 0 15,1-1 960-15,-2 4 192 0,0 0 48 0,1 1 0 16,0 1-1584-16,2 2-320 0,-1-3-64 15,1 0-16-15,0-1-496 0,-1-1-128 0,1 1 0 0,-2-2 0 16,-1-3-208-16,0-1-64 0,0-3-16 0,0-3 0 16,0-1-432-16,1-3-96 0,1-2-16 0,-1-2 0 15,3-3-480-15,0-1-96 16</inkml:trace>
  <inkml:trace contextRef="#ctx0" brushRef="#br0" timeOffset="11765.45">22065 10048 43311 0,'-4'10'1920'0,"-1"-6"384"0,2 1-1840 0,0-1-464 0,3-4 0 0,1 1 0 0,1 1 0 0,0 1-256 15,2 3 16-15,2 0 16 16,4 4-784-16,1 2-144 0,1-2-48 0,0 4 0 15,-1 1-688-15,-4-2-144 0,-1 3-16 0,-2-1-16 16,-3 1 944-16,-1 0 192 0,-2 3 32 0,-3-3 16 0,0 3 880 0,-3-5 208 0,2 0 32 0,-1-2-8560 31,1-2-1728-31</inkml:trace>
  <inkml:trace contextRef="#ctx0" brushRef="#br0" timeOffset="11954.52">22092 9723 44223 0,'-6'0'1968'0,"1"0"400"0,0 0-1904 0,3 0-464 0,2-2 0 0,0 2 0 0,1 0 0 0,0-2-128 16,2 2-16-16,0-2 0 31,4-2-976-31,-7 4-192 0,0 0-32 0,22-6-16 0,-15 6-1568 0,-2 0-304 0,-1 1-64 0,0 2-10656 0</inkml:trace>
  <inkml:trace contextRef="#ctx0" brushRef="#br0" timeOffset="12286.84">22537 10099 32255 0,'-1'0'2864'15,"-1"0"-2288"1,0 0-576-16,2-2 0 0,0 0 688 0,0 0 16 16,2-2 16-16,-2-2 0 0,0-5-5200 0,1 0-1056 0,-1-4-208 0,0 1-32 31,-1 3 1808-31,-2 1 352 0,-2 0 80 0,-1 2 16 0,-1 0 5248 0,-2 2 1040 0,-1 0 224 0,-1 2 32 0,-1 2 2480 0,-1-1 480 16,1 3 96-16,0 3 32 15,-1 3-3552-15,2 0-720 0,0 2-144 16,2 3-32-16,1-1-1376 0,1 2-288 0,2 0 0 0,2 4 0 15,3 0-768-15,0 1-64 0,2-3-16 0,-1 6 0 32,2-1 96-32,-1-1 32 0,1 5 0 0,-2-1 0 0,2 0 464 0,-2 2 112 0,-1 3 16 15,1-4 0-15,0 1 128 0,-1-4 0 0,3-2 0 0,-1-2 0 16,2-3 256-16,0-1 48 0,2-2 0 0,2-4 0 31,4-2-752-31,1-7-160 0,7 0-32 0,2-5-14304 0</inkml:trace>
  <inkml:trace contextRef="#ctx0" brushRef="#br0" timeOffset="12555.59">22730 10061 41471 0,'2'6'1840'16,"-2"-5"368"-16,-2 2-1760 0,2-2-448 0,2-1 0 0,0 0 0 0,2 2 0 0,2-2-192 15,5 3 0-15,4 1 16 16,3-2-992-16,5 2-208 0,0-1-32 0,-1 2-16 0,2 3 864 0,-1 2 176 16,1 1 48-16,-2-1 0 0,2 2 528 0,-2 2 96 15,1-2 32-15,0-2 0 0,0 0 576 0,-1-1 128 16,1-2 32-16,-1-1 0 0,-1-1-848 0,-1-1-208 0,1-4 0 16,-1 0 0-1,-1-4-1200-15,0 2-272 0,1-2-64 0,-2-5-14464 0</inkml:trace>
  <inkml:trace contextRef="#ctx0" brushRef="#br0" timeOffset="12824.47">23560 9935 23039 0,'-1'3'2048'0,"0"0"-1648"0,-1-3-400 0,1 0 0 15,0 0 3504-15,1 0 608 0,0 0 128 0,-1 0 32 16,-2 0-3200-16,-1-3-640 0,-1 3-128 0,-1 0-32 15,-2 4-464-15,-1 1-80 0,-2 5-32 0,-3 0 0 0,1 5 176 0,-3 2 128 16,-2 5-192-16,-2 5 192 0,1 2 512 0,-4 3 192 16,0 5 64-16,-3 1 0 0,0 3-64 0,-2-1 0 15,-2 6 0-15,-2-4 0 0,-2 1-128 16,1-1-16-16,0-4-16 0,0 2 0 0,1-1-352 0,0 1-64 16,2-2 0-16,6-3-128 0,3 0 0 0,3-1-272 15,7-5 16-15,3 0-19776 0</inkml:trace>
  <inkml:trace contextRef="#ctx0" brushRef="#br0" timeOffset="14627.49">19216 15214 40543 0,'-5'6'3600'0,"0"-2"-2880"0,1-3-576 0,3-2-144 0,0 1 656 0,0-4 112 0,-3 4 0 0,-1-3 16 16,0 0-1856-16,0-6-368 0,4-1-80 0,0 0-16 16,1 2-3520-16,-2-1-704 0,1 5-128 0,0 3-48 15,-2 1 4016-15,0 4 784 0,-2-1 176 0,0 4 16 0,-1-1 4016 16,-2 2 784-16,1 4 176 0,-2 0 16 0,1 3-1296 0,-2-2-256 16,-1 3-48-16,-1-1-16 0,3 1-1248 0,-4-3-256 0,1 3-48 15,-1-1-16-15,2-2-528 0,1 2-96 16,2-5-32-16,2 2 0 0,1-2-208 0,1 0 0 0,3-1 128 0,-1 1-128 15,2 0 0-15,3-1-160 0,-1 6 32 0,2-1 0 16,0 1-160 0,0 2-32-16,0 4 0 0,0 1 0 0,1 3 144 0,0-1 32 0,0 0 0 0,1-3 0 15,0-1 144-15,3-1 0 0,2-7 0 0,2-2 0 16,1 0 0-16,5-7 128 16,2-3-128-16,1-1 176 0,3-5-176 0,2-4 0 15,-1-2-192-15,0-1 192 0,-1-3-240 0,0 0 80 0,-2-2 16 0,-2 2 0 16,-2-2-16-16,-3 1 0 0,-2-4 0 0,-4-1 0 15,0 0 160-15,-5-1 176 16,-1 1-48-16,-3 0 0 0,-1-4 112 0,-2 1 16 0,-3-1 0 0,-3-1 0 16,0 2 192-16,-3-1 64 0,-1 4 0 0,-1 0 0 0,0-1-320 0,-3 7-48 15,-1 0-16-15,-4 4 0 0,-1 2-128 0,-2 1-176 16,0 6 48-16,0 0 0 16,1 6-352-16,-2-2-64 0,3 5-16 0,-1-1 0 15,2 5-48-15,0-3-16 0,4 2 0 0,0 1 0 31,2 0-384-31,2 1-80 0,2-1 0 0,3 0-13920 0</inkml:trace>
  <inkml:trace contextRef="#ctx0" brushRef="#br0" timeOffset="15103.36">20257 14794 43311 0,'-5'3'3840'0,"-1"-3"-3072"0,2 0-608 0,2-4-160 0,-1 2 304 0,0-2 16 16,-5-2 16-16,-4-6 0 16,-3-5-1472-16,-3-4-288 0,-2-1-64 0,0 2-16 15,0-2-1280-15,-1 4-256 0,0 1-48 0,-2 1-16 16,2 4 1792-16,-3 2 352 0,1 1 80 0,-1 2 16 0,2 5 2032 0,1-2 416 0,0 4 80 0,1 0 0 16,1 4-320-16,1-2-80 0,2 3-16 0,0 1 0 15,1 3-512-15,3 3-96 0,0 1-32 0,3 3 0 16,1 2-64-16,2 2-16 0,1 5 0 0,1 1 0 15,3 5-336-15,0-3-64 0,2 2 0 0,0 1-128 16,1 3 0-16,-1-3 0 0,1 3 0 0,-1-1 0 16,1 2 0-16,-1-1 0 0,0 2 0 0,-2 1 0 15,0-2 0-15,1 3 0 0,-2 0 0 0,2 0 0 16,-1 0 160-16,-1-3 80 0,-1-1 16 0,1-4 0 16,1 1 64-16,1-5 0 0,0-2 16 0,0 1 0 0,1-3-336 15,1-3 128-15,1 1-128 0,-1-2 0 0,1-4-208 16,-1 1-112-16,-1-3-32 0,1-1 0 15,0 0-848-15,-1-1-160 0,-1 0-48 0,2-1-15248 16</inkml:trace>
  <inkml:trace contextRef="#ctx0" brushRef="#br0" timeOffset="15611.1">20356 14750 6447 0,'3'-14'576'0,"-2"2"-576"0,-1 2 0 0,0 5 0 0,-1 4 1024 0,-1-2 112 0,1 1 16 0,-1-2 0 0,-3-2 3776 0,-1-1 752 0,-2 0 144 0,-1-1 48 16,1 2-2672-16,-1-1-544 0,0 4-96 0,1-3-32 0,0 2-1840 0,1-1-368 15,0 4-80-15,-1-3-16 16,2 4-224-16,0-1-128 0,0 2 128 0,-1 0-208 0,0 2 16 0,0 3 0 16,-2 0 0-16,-1 0 0 0,-1 2 192 0,-1 0 0 15,0 2 0-15,0-1 0 0,0 4 128 0,-2 0 64 16,2-1 0-16,-1 2 16 0,2-2-32 0,1 3-16 15,0 1 0-15,3 4 0 0,2 1 16 0,1 1 0 16,2 0 0-16,2 7 0 0,0 0-48 0,1 9-128 0,0 0 192 0,2 3-64 16,-1 1-128-16,1 4-144 0,-1-2 144 0,2 2-208 15,0 0 64-15,-2-1 16 0,2 1 0 0,-3-1 0 16,2 0 128-16,-2 1 0 0,-1-1 0 0,1-7 0 16,-2 0 0-16,1-7 0 0,0-5 0 0,0-1 0 15,1-5 0-15,0-2 0 0,0-3 0 0,1-5 0 16,-2-4-272-16,1-5 16 0,-1-1 16 0,0-1 0 15,0-4-864-15,0-1-176 0,-1-1-48 16,-1-6-15632-16</inkml:trace>
  <inkml:trace contextRef="#ctx0" brushRef="#br0" timeOffset="15911.24">19555 15258 26719 0,'-8'-8'1184'0,"2"0"240"0,0-3-1136 0,2 4-288 0,2 0 0 0,2 4 0 16,0-4-3088-16,-1-1-688 0,-2-8-128 16,2-4-16-16,1 1 1200 0,1 3 240 0,3 8 48 0,0 0 16 0,1 6 6544 0,1-1 1312 0,2 6 256 0,3-2 48 15,4 4-944-15,3 1-192 0,3 0-48 0,3 1 0 16,5-4-3056-16,3 0-608 0,1 0-128 0,4-1-32 15,3 0-528-15,3-2-208 0,2 0 176 16,-2-2-176-16,0 0 0 0,-1-1 0 0,-1 0-128 0,0 0 128 31,-3 0-448-31,-1 1 0 0,-2 2 16 0,-2 2 0 0,-2 2-352 0,-3 1-80 0,-2 2-16 0,-3-1-11040 32,-2 1-2224-32</inkml:trace>
  <inkml:trace contextRef="#ctx0" brushRef="#br0" timeOffset="16781.59">20643 15240 30399 0,'9'6'2704'0,"-6"-2"-2160"15,1-1-544-15,0 0 0 0,-2-3 1808 0,2 0 256 0,1 0 48 0,2-3 16 16,7 2-3040-16,3-3-624 0,5-1-112 0,3-1-16 0,-1-1-112 15,0-2-16-15,1 2 0 0,-1-4 0 0,0 3 2496 0,0-1 480 0,1 2 96 0,-2-2 32 16,-1 3-160-16,-1 0-48 0,0 2 0 0,-5 2 0 16,-1 1-1648-16,-2 1-336 0</inkml:trace>
  <inkml:trace contextRef="#ctx0" brushRef="#br0" timeOffset="17548.21">21387 15350 43311 0,'-5'26'3840'0,"0"-8"-3072"0,3-4-608 0,2-6-160 0,0-1-192 0,0 3-64 15,-1 14 0-15,-2 17-16 16,1 10-448-16,-1 6-96 0,1-5-16 0,-2-5 0 31,2-9-720-31,-4-5-160 0,1-4-16 0,-2-6-16 0,0-2 2048 0,0-2 400 0,-2-3 96 0,1-2 16 16,0-2 208-16,0-3 64 0,3-2 0 0,-1-1 0 15,1-2-800-15,0-2-160 0,2 1-128 0,-1-6 192 0,1 1-32 16,0-2 0-16,0-5 0 0,0 0 0 0,-1-1 32 0,-1-6 0 16,0-4 0-16,0-1 0 0,3-5-64 0,-1-5-128 15,3-4 192-15,1-1-64 0,2 2-128 0,1-3 0 16,3-8 144-16,-1 2-144 0,2-2 0 0,-1 3 0 16,2-2 0-16,-2 1-128 0,2 7-80 0,-1-1-16 0,2 4 0 15,0 3 0 1,0 1 224-16,0 3-144 0,1 4 144 0,1 0-128 15,2 3 128-15,0 1 128 0,-1 1-128 0,1 1 176 16,1 2-176-16,1 0 0 0,2-2 144 0,2 1-144 16,1 1 0-16,-5 3 0 0,-3 4-192 0,4 1 64 15,4-1-448-15,5 4-64 0,-4 0-32 0,0 6 0 16,6 3-160-16,-2 6-16 0,-2 8-16 0,-1 5 0 16,-5 3 448-16,-2 7 96 0,-2 3 0 0,-3 3 16 0,-2 1 304 0,-3-1 0 15,-3-3 0-15,-1-1 0 0,-4-2 960 0,-1-5 80 16,-2-2 32-16,-1-3 0 0,-2-3-224 0,1-6-32 15,-1-1-16-15,0-3 0 0,-2-2-544 0,-4-2-96 16,1 0-32-16,-4-4 0 0,-1 1-128 0,-3-1 0 16,-1-4-192-16,-3 0 192 0,-1-3-144 0,-1-3 144 15,-2-1 0-15,1-6 0 0,-1-2 0 0,1-2 144 16,0-5 16-16,-1-3 0 0,2-6-160 0,0 0-176 0,2-2 48 16,3-2-18336-16</inkml:trace>
  <inkml:trace contextRef="#ctx0" brushRef="#br0" timeOffset="18188.15">22254 14880 30399 0,'-3'5'2704'0,"-2"-2"-2160"16,0 1-544-16,1-1 0 0,0 0 2480 0,-2 1 384 0,-4 5 80 0,-6 4 0 0,-5 5-2112 0,-2 4-448 0,-2 0-64 0,1 0-32 0,3 1-512 0,0-4-96 0,1 6-32 0,2-3 0 16,2 1 0-16,2-2 0 15,3 1 0-15,1 4 0 16,3-4-48-16,2 3-16 0,1 3 0 0,2-2 0 0,0-1 160 0,1 1 16 0,2-1 16 0,1 0 0 16,0-3 224-16,3 0 0 0,1-5 0 0,2 1 0 15,0-7 544-15,1 0 48 0,0-5 16 0,2-2 0 16,4-4-288-16,-1 0-48 0,5-4-16 0,1-1 0 15,3-2-256-15,2-3-176 0,2-1 32 0,-1-2 0 16,0 0 144-16,-1-2 0 0,-3 1 0 0,-1-2-128 0,-1 1 256 16,-3 2 64-16,-1-2 16 0,-3 1 0 0,-1 2 96 15,-2 0 16-15,-3-1 0 0,0 3 0 0,-1-3 64 0,-3-2 32 16,1 1 0-16,-4-1 0 0,0 2-80 0,-4-4-16 16,1 0 0-16,-2 4 0 0,-1-3-160 0,-3 0-32 15,-1 3-128-15,-1 1 192 16,-1 0-192-16,-4 2-208 0,-1 1 32 0,1 2 16 0,-1 2-96 0,-1 1 0 15,-1 0-16-15,3 4 0 0,-1-2 128 0,0 2 144 16,1 0-208-16,2 0 80 0,1 0 128 0,2 0-128 16,2-3 128-16,0 2-128 0,-3 1-80 0,1-2-16 15,0 2 0-15,2-3-12272 16,2 2-2464-16</inkml:trace>
  <inkml:trace contextRef="#ctx0" brushRef="#br0" timeOffset="18566.41">22786 14360 24879 0,'5'10'2208'0,"-3"-3"-1760"0,0-1-448 0,-1 0 0 0,0-2 3792 0,0-1 688 0,-1 2 128 0,3 5 16 0,0 6-3344 0,2 6-688 0,2 7-128 0,-2 6-16 16,0 2-448-16,-3 1 0 0,0 3 0 0,-3 1 0 15,-1 1 0-15,-2 2 128 16,-2-3-128-16,0 1 0 0,-2 1 448 0,0-2 0 16,-1 3 0-16,0 1 0 0,1 2-208 0,-1-1-48 0,0 0 0 0,1-1 0 15,1 1-192-15,1-9 0 0,0 2 0 16,0-8 0-16,2-3 0 0,-1-1 0 0,3-5 0 0,-1-4 0 16,2-3-272-16,1-4 0 0,-1-3 0 0,1-8 0 15,1 0-560 1,0-2-96-16,2 0-32 0,-2-5-17840 15</inkml:trace>
  <inkml:trace contextRef="#ctx0" brushRef="#br0" timeOffset="18818.34">23127 15126 43311 0,'0'12'3840'0,"-1"-6"-3072"0,0-2-608 0,0-4-160 0,1 0 912 0,0 0 160 15,0 3 16-15,1 0 16 32,0 4-1872-32,0-1-368 0,3-3-80 0,0 1 0 0,-1 1-144 0,1-1-32 0,-1 4 0 0,-1 2 0 0,-1 3 1392 0,0 0 192 15,-1 2 64-15,-1 1 32 16,0 3-112-16,1-3-32 0,-2-4 0 0,2 2 0 31,-2-2-1744-31,2-2-368 0,-1-1-64 0,1-3-13424 0</inkml:trace>
  <inkml:trace contextRef="#ctx0" brushRef="#br0" timeOffset="19044.32">23169 14743 45151 0,'3'16'2000'0,"-3"-6"416"0,-2-3-1936 0,1-2-480 16,1-4 0-16,0-1 0 0,0 3 640 0,0-3 48 15,-1 2 0-15,1 2 0 16,2-2-1392-16,0-2-256 0,1-2-64 0,1 2-16 16,0-3-720-16,0 2-144 0,1 1-16 0,-1 1-16 15,4 2-496-15,-1 0-112 0</inkml:trace>
  <inkml:trace contextRef="#ctx0" brushRef="#br0" timeOffset="19321.08">23889 15047 30399 0,'2'3'2704'0,"0"0"-2160"0,-2-6-544 0,0 2 0 15,1-1 2336-15,-1-4 352 0,1-1 80 0,0-5 16 16,1-2-4128-16,-4-8-816 0,0 0-160 0,-3 0-48 31,-2 1-400-31,-2 5-96 0,-2 3-16 0,0 6 0 0,-2 1 4704 0,0 3 928 0,-2 3 192 0,-3 3 48 16,2 4-448-16,2-1-96 0,1 0-16 0,0 3 0 0,-3 2-1632 0,-3 4-336 15,0 4-64-15,2-3-16 16,0 2-240-16,2-1-144 0,0 2 160 0,2 2-160 16,0-1 0-16,2-2 0 0,2 5 0 0,3-1-160 0,2-4 160 0,2 2-208 15,2 2 80-15,1-1 128 0,2-1 0 0,-1-1 0 0,2-1 0 16,1-2 0-16,1-2 0 0,3 1 0 16,-1-3 0-16,2 1 0 0,1-3-160 0,2-3-16 15,0-1 0-15,3-1 0 16,3-4-640-16,1-2-128 0</inkml:trace>
  <inkml:trace contextRef="#ctx0" brushRef="#br0" timeOffset="19651.15">24089 14977 47919 0,'13'20'2112'0,"-6"-5"448"0,0-5-2048 0,-2-1-512 0,-1-6 0 0,0-3 0 0,1 3 240 0,2 3-64 15,4 4-16-15,5 2 0 16,3 2-928-16,-2 2-192 0,-1 1-48 0,-2 3 0 0,-2 2 544 0,1 3 96 0,-2 1 32 0,-1 2 0 15,2 3 336-15,-1-5 0 0,2 0 0 0,-1-1 0 32,0 0 0-32,1-5 0 0,0-2 0 0,3-2 0 15,0-1-640-15,0-3 0 0,1-2 0 0,-1 0 0 16,0-4-1280-16,-3-3-256 0,2-2-48 0,-1-1-8656 16,-1-2-1744-16</inkml:trace>
  <inkml:trace contextRef="#ctx0" brushRef="#br0" timeOffset="19931.66">24716 14771 44223 0,'0'20'1968'0,"-2"-8"400"0,-2-2-1904 0,0-1-464 15,2-6 0-15,-1 1 0 0,-2 0 288 0,-2 4-32 16,-5 7-16-16,-7 3 0 15,-3 6-1072-15,-2 2-192 0,-2 8-64 0,0 2 0 16,2 4 256-16,-4 5 32 0,2 4 16 0,-2 2 0 0,0 1 1472 0,-1 1 288 16,3-3 64-16,-1 0 16 0,0 2-416 0,1-1-96 0,2-2-16 15,3-4 0-15,5-4-528 0,1-7 0 0,4-5 0 0,1-3-19520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56:15.77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12969 5777 32255 0,'-21'5'2864'0,"5"0"-2288"0,7-5-576 0,8 0 0 16,1 0 0-16,-3 1-176 0,-5 2 0 0,-6-1 0 0,-1 2 496 0,4 0 112 16,5-2 16-16,5 1 0 0,5-3 80 0,3 1 32 0,3 1 0 15,2-2 0-15,3 2-208 0,0-1-32 0,1 3-16 16,1-1 0-16,3 0-48 0,0 0 0 0,2 1 0 0,2 1 0 16,2-4 144-16,1 2 32 0,5-2 0 0,3-1 0 15,4 0 16-15,6-4 16 16,5 1 0-16,7-1 0 0,5-1 48 0,10 1 0 0,11-2 0 0,7 0 0 15,4-2-64-15,11 0-16 0,11-2 0 0,8 0 0 16,1 1-144-16,12 3-32 0,13 0 0 0,7 2 0 16,3 2-256-1,6 1 0-15,5 1 0 0,-2 1 0 0,2 1 0 0,-3 4 0 0,0-2 0 0,-7 2 0 32,-5-2-400-32,-4 1-48 0,-5-1 0 0,-6-2 0 15,-4 2-128-15,-6-3-48 0,-5 2 0 0,-3-6-17904 0</inkml:trace>
  <inkml:trace contextRef="#ctx0" brushRef="#br0" timeOffset="6839.71">13192 8403 41471 0,'-4'2'3680'0,"3"0"-2944"0,2-2-592 0,0-2-144 0,2 0 240 0,-1 0 16 0,0 0 0 0,2-4 0 0,4-1-256 0,-2-2 144 16,2-1-144-16,-1 0 128 15,-2-3-720-15,-2 5-160 0,-1 0-16 0,-4 2-16 16,0 4-1152-16,-4-1-240 0,-2 2-32 0,-3 1-16 15,-4 1 1328-15,-5 2 256 0,-1-1 48 0,-3-1 16 0,-4 2 816 0,-1-1 160 0,-5 0 48 0,1 0 0 16,1-2 752-16,-3 0 144 0,-2 0 48 0,-1 0 0 16,2 0-176-16,1-2-48 0,4 0 0 0,5-3 0 15,3-1-432-15,2-1-96 0,7-6 0 0,2 1-16 16,3-2-400-16,2 2-80 0,2 0-16 0,2 2 0 16,1 1-272-16,2 0-64 0,1 2-16 0,0 1 0 15,2 2-64-15,-1 4-16 0,2 0 0 0,1 0 0 0,0 4 112 16,2 0 0-16,2 1 16 0,0 1 0 0,-2 1-32 0,2-1-16 15,-2 3 0-15,-1-4 0 0,2 1 224 0,1-1 0 16,0-1 0-16,4-2 0 0,0-1 0 0,3 2 256 16,5-6-16-16,1 0-16 0,-1-1-224 0,1-2 0 15,1-4 0-15,0-2-18096 0</inkml:trace>
  <inkml:trace contextRef="#ctx0" brushRef="#br0" timeOffset="26578.57">13901 8480 47919 0,'-13'7'4256'0,"3"-4"-3408"0,5 1-672 0,5-2-176 0,1-2-880 0,0 3-208 0,-3 1-32 0,-1 3-16 0,2 4-400 0,6-1-64 0,7 0-32 0,8-4 0 0,7 0-1136 0,8-2-240 0,6-1-32 15,7-2-16-15,7 1 1648 0,6-4 336 0,7 1 64 0,7-4 16 0,1 1 1520 16,10 0 304-16,8-2 64 0,7-3 16 0,4-1-96 0,4 1-32 15,7-1 0-15,3-3 0 0,3 1-496 0,4-2-96 16,7 2-32-16,1-3 0 0,-1 2 848 0,6 3 160 16,9 1 48-16,1-1 0 0,-3 0-448 0,3 2-64 15,4 4-32-15,-2-1 0 0,-3 1-672 0,-1 2 0 16,3 2 0-16,-7 0 0 16,-2 2-640-16,-5-2-16 0,0 3 0 0,-5-3 0 0,-3 1 336 0,-7 1 64 15,-2-2 0-15,-9 0 16 0,-8 3 480 0,-5-3 80 16,-6 4 32-16,-8-8 0 0,-7 4 288 0,-11 0 48 15,-7 0 16-15,-7 0 0 0,-5 0-256 0,-8-3-64 16,-6 3 0-16,-7-2 0 16,-8-2-544-16,-7 0-112 0,-6 2-32 0,-7-2 0 15,-5 1-704-15,-6-2-144 0,-6 1-16 0,-6-2-16 0,-5 2 1024 0,-7-2 160 0,-8 0 128 16,-7 2-128-16,-7 1 592 0,-8 0 32 0,-8 0 0 0,-3 2 0 16,1-1-304-16,-8 2-48 0,-6 0-16 0,-4-3 0 15,-6 3 16-15,0-1 0 0,0 1 0 0,0-3 0 16,-5 3 48-16,-2 0 16 0,-1 0 0 0,3-2 0 15,2 1-336-15,-8 1 0 0,-6 0 0 0,-2 0 128 16,2 0-128-16,1 0 0 0,0 1 0 0,6-1 0 0,4 0-288 16,2 0-32-16,1 2 0 0,3-2-16640 15</inkml:trace>
  <inkml:trace contextRef="#ctx0" brushRef="#br0" timeOffset="35633.14">13741 9872 19343 0,'0'0'1728'0,"-2"-4"-1392"0,0 1-336 0,-1 1 0 0,2 1 3200 0,1 1 560 0,-2-3 112 0,-3 0 32 15,-4-4-2624-15,-2-3-512 0,-3 2-96 0,-3-2-32 16,-2-2-640-16,0-1 0 0,-2 3-128 0,-3 0 128 16,-2 2 0-16,-1-2 240 0,-4 6-16 0,-2-1 0 15,-2 4 64-15,-4 1 16 0,-4 1 0 0,-6 2 0 16,-5 3 272-16,-6-4 64 0,-3 6 16 0,-1-5 0 16,-3 2-336-16,-2-1-64 0,-2-1 0 0,-3 0-16 0,-2 0-240 15,-4 0 0-15,5-1 0 0,1 0 0 0,6 1-272 16,-3-2 48-16,2 4 16 0,2-5 0 15,3 1-1184-15,3-2-224 0</inkml:trace>
  <inkml:trace contextRef="#ctx0" brushRef="#br0" timeOffset="37671.83">14626 9776 21183 0,'-16'-2'1888'0,"3"-2"-1504"0,6 2-384 0,3-2 0 0,1 2 320 0,-4-1-16 0,-6-2 0 0,-8-6 0 0,-5 0-128 0,0-2-32 0,4 2 0 0,4 0 0 0,5 5 592 0,2-3 112 0,4 6 32 16,4-4 0-16,1 4 656 0,1 0 128 0,2 3 16 0,-1-2 16 16,3 4-608-16,1 1-112 0,2 0-16 0,4 4-16 15,2-1-528-15,2-2-96 0,1 2-32 0,6 0 0 0,7 0 224 0,9 0 64 16,6 0 0-16,4 1 0 15,3 0-128-15,3 2-32 0,3-3 0 0,2 0 0 0,2-1-160 0,5 0-48 16,4-1 0-16,3-2 0 16,3 2-208-16,5-4 144 0,5 0-144 0,7-3 128 15,6 2-128-15,6-1 0 0,8-2 144 0,10-1-144 0,9 4 208 0,6 1-16 16,9 0-16-16,5 0 0 16,2 1-16-16,-6 4 0 0,-5 2 0 0,13 2 0 0,7 3-160 0,1 1 0 15,-1-2 0-15,-7 0 0 0,-11-1 0 0,12-3 0 16,10 5 0-16,0 0 0 0,-4-7 0 0,-4 0 192 15,-2-4-192-15,-10 1 192 0,-8 2-192 0,9-4 0 16,8-4-192-16,1 2 192 0,1 2 0 0,-7-1 0 0,-9-4 0 16,8 0 0-16,4-1 0 15,0 1 0-15,-2 4 0 0,-6-2 0 0,-7-1-128 0,-5 2 128 0,-5 4 0 0,-5-2 0 16,-7 0-176-16,-6 0 48 0,-4 4 0 0,-5-4 0 31,-6 3-448-31,-9-3-64 0,-6 0-32 0,-9 3 0 0,-5 0-1296 16,-7 0-256-16</inkml:trace>
  <inkml:trace contextRef="#ctx0" brushRef="#br0" timeOffset="42736.08">20142 7503 13823 0,'-12'-8'1216'0,"3"2"-960"0,2-1-256 0,2 4 0 0,2-1 0 0,1-1 0 0,1 1 0 0,-3-3 0 0,-2-4 128 15,-2-3-128-15,1-2 0 0,-2 1 192 16,2 5-1856-16,-1 4-384 0,2 3-64 0,-1 4 0 0,-1 1 6240 0,1 2 1248 15,0 1 240-15,0 1 48 16,0 2-1504-16,1-2-320 0,2-3-48 0,2 2-16 0,2-1-2496 0,2-1-512 16,5-3-112-16,5 0-16 15,0 0-512-15,5-3-128 0,7-3 0 0,3-3 0 0,4-1 0 0,5-3 0 16,1-3-160-16,0-2 160 0,1-1-224 0,-3-1 48 16,-2 1 16-16,2-2 0 0,2 1 160 0,-2-2-160 15,-2 0 160-15,-3 1-160 0,-6 4 160 0,0-4-192 16,-1 1 192-16,-2-1-192 0,-3 1 192 0,-3-1-128 0,-3 1 128 15,-3 2-128-15,-3-2 128 0,-4 1-128 0,-1 3 128 0,-2 1-128 16,-1 2 128-16,-3 3 0 0,-3-3 160 0,-1 5-160 16,-1 0 192-16,-2 6-64 15,0-2-128-15,-1 4 192 0,-2 4-192 0,-1 2 0 0,0 4-144 0,-2 5 144 16,2 1-288-16,0 2 32 0,4-1 16 0,-4 5 0 16,-3 12-16-16,-2 7 0 0,0 1 0 0,1 2 0 15,-1-2 256-15,1 2 0 0,1 1 0 0,-1-2 0 16,1-2 0-16,0 1 0 15,-1 1 128-15,0-1-128 0,-1 1 272 0,4-2 0 0,1-2 0 0,4-5 0 0,5-5 64 16,3-1 16-16,6-6 0 0,5-3 0 0,5-2 16 16,7-2 0-16,3-5 0 0,7-1 0 0,1-6-368 0,6-2 0 15,4-2 0 1,3-2-128-16,2-4-432 0,0-1-80 0</inkml:trace>
  <inkml:trace contextRef="#ctx0" brushRef="#br0" timeOffset="43036.3">21538 6846 35935 0,'-15'3'1600'0,"3"-1"320"16,0 0-1536-16,3 1-384 0,4-3 0 0,3 1 0 0,-2 1 736 0,-4 2 80 0,-3 1 16 0,-5 5 0 16,0 0-224-16,-1 5-32 15,0 1-16-15,-2 3 0 0,-1 6-432 0,-1 4-128 0,-1 3 0 0,-3 5 0 16,0 4 0-16,-4 4 0 0,-2 9 0 0,-2-1 0 0,-3 1 0 0,2-3 0 16,7-13 0-16,0 2 0 0,-2 2 0 0,-1 0 0 15,-1 1 0-15,1-2 0 0,1-3 0 0,5-3 0 16,0-7 0-16,3-3 0 15,4-5-704-15,3-8-128 16</inkml:trace>
  <inkml:trace contextRef="#ctx0" brushRef="#br0" timeOffset="43273.05">21030 6839 43311 0,'0'8'3840'0,"0"2"-3072"0,0-2-608 0,1 1-160 16,2-4 432-16,0 6 48 0,5 5 16 0,3 13 0 16,6 9-496-16,6 10 0 0,4 5 0 0,1 2 0 15,3 4-416 1,-2-2-128-16,-2 0-32 0,-4-4 0 0,0-2-384 16,-7 0-64-16,-4-5-32 0,-3 0 0 0,-2 0-384 15,-2-4-80-15,-3 1-16 0,0-4 0 0,-1-5 96 0,0-4 16 0,0-2 0 16,2-3-12112-16</inkml:trace>
  <inkml:trace contextRef="#ctx0" brushRef="#br0" timeOffset="43819.06">21740 7499 45151 0,'1'28'2000'0,"-1"-7"416"0,0 1-1936 0,3-8-480 15,-1-5 0-15,3-3 0 0,2 4 0 0,4 6-320 16,6 11 64-16,4 5 0 16,3 3-240-16,1-3-32 0,-4-4-16 0,-2-2 0 15,-6-4-688-15,-3 2-144 0,-5-4-32 0,-2-4 0 16,-3 2-928-16,-3-2-192 0,-2 1-32 0,-4-1-16 0,2-2 3216 0,-2 0 640 0,3-3 128 0,-1-3 16 16,1-5 560-16,2-3 96 0,0 0 32 0,2-3 0 15,0-7-1312-15,2-3-256 0,3-5-48 0,-1-6-16 16,5-4-32-16,-1-7-16 0,4-4 0 0,-2-7 0 15,2 0-304-15,0-2-128 0,2-9 128 0,1-7-128 16,0-2 0-16,1-1-144 0,0 4 0 0,-1 4 0 16,0 7 144-16,-2 9 0 0,1 4 0 0,-1 5 0 0,-1 2-144 15,1 3 0-15,0 2 0 0,-1 1 0 0,1 4 272 0,1 0 64 16,0 3 16-16,0-1 0 0,3 5-208 0,-1-1 176 16,-1 0-176-16,1 1 160 0,1 2-160 0,1 0 0 15,-1 4 144-15,1-1-144 0,0 3 0 0,-1 2 0 16,-2 4 0-16,-2 7-192 15,-1 2-176-15,-1 7-32 0,-3 4-16 0,-1 10 0 16,-2 6-144-16,-5 2-16 0,0 7-16 0,-4 1 0 0,-1 2 272 0,-1-3 48 16,-3 1 16-16,0-4 0 0,-2-1 256 15,-2-5 128-15,2-3-128 0,-2-6 192 0,1-1 304 0,-1-7 48 16,2-2 16-16,-2-2 0 0,0-5-112 0,0-3 0 16,-1-2-16-16,0-4 0 0,0-4-432 0,-1-5 0 15,-1-3 128-15,1-5-128 16,-3-6-368-16,2-6-96 0,-1-7-32 0,2-5 0 15,2-1-1360-15,2-5-288 0,0-6-48 0,5-2-14192 0</inkml:trace>
  <inkml:trace contextRef="#ctx0" brushRef="#br0" timeOffset="44053.1">22722 6037 42383 0,'0'6'1872'0,"-2"1"400"0,0 2-1824 0,-1 1-448 0,1-1 0 0,1 3 0 0,-1 4 448 0,0 8 0 0,0 19 0 0,0 14 0 0,2 12-448 0,5 2 0 15,3-2 0-15,-1-6 0 0,3 1 0 0,0-1-256 16,0 0 16-16,-2-1 16 16,0-5-480-16,-4-5-112 0,-4-3-16 0,-3-4 0 15,-3 2 64-15,-3-1 0 0,-2-1 0 0,-2 4 0 0,-4-2 528 0,0 0 240 16,-3-3-192-16,2-3 192 15,-1-5-960-15,3-8-64 0,3-2 0 0,1-5-14432 0</inkml:trace>
  <inkml:trace contextRef="#ctx0" brushRef="#br0" timeOffset="44447.87">23084 6888 45151 0,'-9'15'2000'0,"1"-6"416"0,0 1-1936 0,3-4-480 32,4 1 0-32,1-4 0 0,1 4-272 0,-1 5-160 0,-1 4-16 0,0 9-16 15,0 3-1024-15,-1 2-208 0,1 1-32 0,0 0-16 32,0-3-4416-32,1 1-880 0,1-3-192 0,-1-2-16 0,1 0 4368 0,0-2 864 0,2 2 176 0,-2-7 48 0,1-1 3552 15,1-1 720 1,1-3 144-16,-1-6 16 0,4 0 0 0,-1-2 0 0,0-4 0 15,3-2 0-15,0 0-1328 0,3-6-272 0,0-2-48 0,3-2-16 32,1-5-1408-32,1-4-272 0,3-2-64 0,0-2-16 0,0-3 640 0,1-1 144 0,0-3 0 15,0 1 0-15,-3 3 592 0,-1 2 112 0,0 4 32 16,-4-1 0-16,1 1 304 0,-3 1 64 0,-2 5 16 0,-5 0 0 16,1 4 624-16,-3-1 128 0,-4 3 32 0,0 4 0 15,-2-3-736-15,-2 5-144 0,-1-1-16 0,-2 1-16 16,0 4-368-16,1-3-80 0,-2 6-16 0,0-3 0 0,-1 2-208 15,0 0-32-15,1 3-16 0,-1-2 0 0,-1 1-272 0,0 2 0 16,0 0 128-16,1 0-128 16,1 1-320-16,0 0-128 0,1 2-32 0,1-3 0 15,0 1-640-15,-1 2-128 0,3 0-32 0,0-3-16448 16</inkml:trace>
  <inkml:trace contextRef="#ctx0" brushRef="#br0" timeOffset="44781.86">23577 7026 11967 0,'0'22'1072'0,"-1"-5"-864"0,0-1-208 0,1-4 0 0,0-3 5200 0,1-2 1008 0,2 2 192 0,-1 7 32 15,3 10-7456-15,1 6-1472 0,2 5-320 0,0-2-48 31,1-7 1008-31,-2-6 192 0,-1-3 32 0,1-6 16 0,-2 0 720 0,-2-7 160 0,1 0 32 0,-1-3 0 0,-2-2 3264 16,-1-2 640-16,1-2 144 0,0-3 32 0,0-3-304 0,-1-2-64 16,2-6-16-16,-1-3 0 0,0-6-1904 0,0-2-384 15,1-6-80-15,0-2-16 0,1-2-448 0,0-5-160 16,3-2 0-16,1-3 144 0,0 1-144 0,2 4-256 16,2 4 64-16,0 4 16 15,0 4-208-15,-1 2-64 0,-1 3 0 0,-1 2 0 0,0 1 448 0,-1 5-128 16,-1 2 128-16,1 0 0 0,-3 3 384 0,3 3 176 15,-1 2 16-15,-1-2 16 0,2 4-256 0,1-3-48 16,-1 3-16-16,3 0 0 0,0 1-448 0,1 0-80 0</inkml:trace>
  <inkml:trace contextRef="#ctx0" brushRef="#br0" timeOffset="45164.49">24155 7032 44223 0,'-1'4'3936'0,"-1"-1"-3152"0,1-2-624 0,1-2-160 0,3-2 1088 0,2-1 192 16,2-2 48-16,3-2 0 15,7-9-1840-15,8-5-384 0,7-10-64 0,5-8 0 16,3 1-144-16,-1-7-32 0,1 0 0 0,-3 2 0 16,-2-2-1856-16,-6 7-368 0,-3-2-80 0,-4 4-16 15,-4 4 1952-15,-6 3 384 0,-1 6 80 0,-5 6 16 0,-2 3 2544 0,-3 7 512 16,-1 2 96-16,-3 4 32 0,-2 4-48 0,-3 2 0 15,0 4 0-15,-5 4 0 0,1 2-1280 0,-3 2-272 16,-1 3-48-16,-4 6-16 0,-1 3-368 0,-5 7-128 0,-1 7 0 16,-3 5 0-16,2 4 0 0,2-3-240 0,2 1 32 0,7-3 0 31,4 0-32-31,4-2 0 0,1-3 0 0,4 1 0 16,1-1 560-16,1 1 128 0,0-2 0 0,2-2 16 15,0 0 48-15,2-1 16 0,0-1 0 0,2-1 0 16,1-4-272-16,1-3-48 0,1 2-16 0,2-3 0 15,2-5-192-15,1 1 0 0,5-4 0 0,0 0-13456 16,1-4-2592-16</inkml:trace>
  <inkml:trace contextRef="#ctx0" brushRef="#br0" timeOffset="45882.15">20784 10827 42383 0,'5'-1'3776'15,"1"-1"-3024"-15,2 1-608 0,-1-4-144 0,0 3-976 0,3-4-240 0,9 0-32 0,8-6-16 16,10-4-1488-16,3-1-288 0,-2 0-64 0,-3 1-16 16,-4 2 1232-16,-4 2 240 0,-1-2 48 0,-4 2 16 0,0-3 3632 0,0 2 704 15,1-3 160-15,-2-3 32 0,0 1-816 0,0-2-144 16,-1-1-48-16,-2-2 0 0,-2-1-1504 0,-2 0-304 16,-4 2-128-16,-5 1 0 31,-3 1-1024-31,-4 2-288 0,-2 3-64 0,-5 5-16 0,-3 4-464 0,-4 8-112 0,-5 4-16 0,-5 7 0 0,-3 4 1664 0,3 0 320 15,0 3 0-15,-3 5 128 0,-3 3 704 0,-2 7 128 32,2 3 48-32,2 1 0 0,6-1 1280 0,1-1 256 0,6-1 48 15,4-3 16-15,4-1-1632 0,4-6-320 0,2 2-64 16,5-5-16-16,0 2-576 0,2 0 0 0,2-1 0 0,0 2 0 31,0-1-512-31,1-3-80 0,-1 1-16 0,1-4 0 16,2 0-736-16,-2-1-160 0,3-5-32 0,0-2-9248 0,1-5-1856 0</inkml:trace>
  <inkml:trace contextRef="#ctx0" brushRef="#br0" timeOffset="46152.83">21821 10520 44223 0,'-16'16'3936'0,"3"-6"-3152"16,3-4-624-16,5-4-160 0,1 2 400 0,-2 2 48 15,-9 10 16-15,-7 5 0 16,-3 11-1376-16,0 0-288 0,4 3-48 0,4 0-16 16,2-3-336-16,3 3-80 0,0-5-16 0,-1 0 0 15,2 1 192-15,-1-5 32 0,-1 1 16 0,-2-3 0 0,2-1 2256 0,-2-3 448 0,1-6 96 0,1-3-11072 16,0-5-2192-16</inkml:trace>
  <inkml:trace contextRef="#ctx0" brushRef="#br0" timeOffset="46328.24">21721 10505 52527 0,'6'43'2320'0,"-3"-13"496"0,-1-3-2256 15,1-11-560-15,-1-7 0 0,3-2 0 16,1 2-672-16,6 4-240 0,4 12-48 0,13 10-14016 16,3 1-2816-16</inkml:trace>
  <inkml:trace contextRef="#ctx0" brushRef="#br0" timeOffset="46837.13">21983 10982 24879 0,'-6'35'1088'0,"1"-11"256"0,0-1-1088 0,2-7-256 0,1-4 0 0,1-6 0 0,1 7 288 0,-2 5 0 16,-1 14 0-16,-1 9 0 0,2 1 2400 0,1-3 464 15,0-5 112-15,1-3 0 0,0-6-1632 0,0-3-336 16,0-6-64-16,0 0-16 0,0-3-400 0,0-6-96 15,0-2-16-15,0-1 0 0,0-2-352 0,1-4-80 32,-1-1-16-32,0-1 0 0,1-2-256 0,0-1 0 0,0-5 0 0,2-7 0 0,-2-3 192 0,-1-7 64 15,1-2 32-15,-2-3 0 0,0-5-32 0,0 1 0 16,-2-5 0-16,0-3 0 0,0-5 0 0,-1-6 0 0,2-2 0 16,-1 0 0-16,3 2-96 0,2 5-32 0,1 5 0 0,2 6 0 15,1 6-128-15,2 1 0 0,3 5 0 0,1 3-176 16,2 2 176-16,1 1 0 15,2 4 128-15,2 0-128 16,2 3-128-16,1 1-112 0,1 2-16 0,2-2 0 16,1 1-112-16,0 3-16 0,0 0-16 0,-1 2 0 15,-2 3 96-15,0-1 32 0,-2 0 0 0,-4 5 0 16,-1-2-16-16,-2 4 0 0,-2 0 0 0,-2 2 0 16,-1 4 96-16,-5 4 0 0,0 2 16 0,-3 4 0 15,-2 5 176-15,-1-1-160 0,-3 5 160 0,-3-3-160 0,0 3 160 16,-3-6 0-16,-1 2 0 0,0-1 0 0,0-4 256 0,-1 0 48 15,0 2 0-15,0-2 0 0,3-5-144 0,-1 0-32 16,1-1 0-16,1-3 0 0,-1 2-128 0,0 0 0 16,-1-2-192-16,0 2 192 0,-1 1-432 0,0 2 48 15,0 0 0-15,-1-2 0 16,2 0-48-16,0-1 0 0,0-3 0 0,2-5 0 16,2 2-416-16,1-6-96 0,1-1-16 0,1-5-16656 0</inkml:trace>
  <inkml:trace contextRef="#ctx0" brushRef="#br0" timeOffset="47154.2">22710 9878 42383 0,'-9'12'3776'0,"-1"-2"-3024"0,4-6-608 0,4-2-144 0,2-2 528 0,-1 4 80 0,-4 5 16 0,-1 7 0 0,-1 3-1328 16,2 6-256-16,2 1-48 0,1 5-16 0,0 1 96 0,0 5 16 0,-2 4 0 0,0 4 0 0,0-1 1056 0,-4 3 224 15,-1 4 32-15,-2 0 16 0,1-3 576 0,-1 1 112 16,0-3 32-16,-1-2 0 0,2 0-400 0,0-7-80 16,1-1-16-16,1-5 0 0,2-5-512 0,1-4-128 15,2-1 0-15,2-5 0 16,0-4-832-16,2 2-192 0</inkml:trace>
  <inkml:trace contextRef="#ctx0" brushRef="#br0" timeOffset="47568.97">22969 10450 43311 0,'-6'9'1920'0,"0"-5"384"0,-1-1-1840 0,4-3-464 0,0 0 0 0,2 0 0 16,0 0 0-16,-2-2-128 0,-2 1-16 0,-1-2 0 15,0 2-256-15,-1-2-48 0,-1 3-16 0,1 3 0 16,1 1-144-16,-3 3-32 16,-1 5 0-16,-1 3 0 0,0 5 256 0,-3 1 64 0,1 5 0 0,-4 3 0 0,3 1 592 0,-1 3 128 15,0-4 32-15,1 5 0 0,3-5 80 0,1 0 0 16,4-2 16-16,2-5 0 0,4-3-352 0,4-6-176 15,4-4 160-15,1-3-160 0,6-2 0 0,3-4 0 0,3-3-208 16,2-4 64 0,6-2-336-16,0-7-64 0,2 0-16 0,1-2 0 15,0-2-640-15,-2-2-128 0,-3 1-16 0,-1-4-16 16,-1 3 592-16,-4-1 112 0,-2 1 16 0,-5 0 16 0,0 2 1696 0,-5-1 336 0,-2 2 64 0,-4 2 0 16,-2-1-320-16,-2-2-64 0,-6-1 0 0,-1 1-16 15,-3-1-560-15,-2 1-96 0,-2 2-32 0,-1 2 0 16,0 3 96-16,-1 1 16 0,0 4 0 0,-2 2 0 0,1 1-496 31,-1 4 0-31,3 2 0 0,0 2 0 16,2 3-416-16,2-4-176 0,2 5-48 0,1-2-18352 15</inkml:trace>
  <inkml:trace contextRef="#ctx0" brushRef="#br0" timeOffset="47828.19">23418 10611 41471 0,'0'12'3680'0,"-1"-2"-2944"0,-1-3-592 0,1-6-144 15,1 1 1120-15,0 2 192 0,0 5 32 0,1 7 16 16,2 2-1360-16,1 7-128 0,-1 1-112 0,1-1-16 15,0 1-176-15,-2-4-32 0,-1 3-16 0,-1-3 0 16,-2 0 32-16,-1-3 0 0,-2 0 0 0,2 0 0 0,-3-3 192 0,2-4 32 16,0-2 16-16,2-6 0 15,0 1-544-15,2-7-96 0,2 2-32 0,0-9-16624 16</inkml:trace>
  <inkml:trace contextRef="#ctx0" brushRef="#br0" timeOffset="47968.43">23543 10213 43311 0,'2'26'3840'0,"-3"-10"-3072"0,0-1-608 0,1-9-160 15,0-2 1888-15,1-4 352 0,0 2 64 0,2-1 0 32,0 4-2464-32,4-5-496 0,1 0-112 0,2-2 0 0,0-4-2032 0,0-8-400 0</inkml:trace>
  <inkml:trace contextRef="#ctx0" brushRef="#br0" timeOffset="48240.67">23968 10150 54367 0,'-2'42'2416'0,"-2"-15"480"0,0-5-2320 0,3-9-448 16,3-7-128-16,2-2 0 15,2 2-1024-15,3 4-208 0,5 8-48 0,3 6-16 16,4 4-1376-16,1 6-272 0,-2-2-48 0,-5 2-16 16,-5 7-2656-16,-5 1-544 0,-5 5-96 0,-5 1-32 0,-5 4 7824 0,-4-3 1568 0,-2 1 304 0,-1-2 64 31,-1-4 32-31,1-3 16 0,2-6 0 0,-1-4 0 16,4-5-2672-16,0-3-544 0,0-6-96 0,4-7-18480 15</inkml:trace>
  <inkml:trace contextRef="#ctx0" brushRef="#br0" timeOffset="48384.92">23684 10450 50687 0,'3'25'2240'0,"0"-11"464"0,-2 0-2160 0,3-6-544 16,1-6 0-16,1-2 0 0,3 3 656 0,7-3 32 15,10 1 0-15,12 2 0 0,15-7-512 0,11-2-176 16,8-1 0-16,4-5 144 15,0 0-544-15,0-4-112 0,-2-5-32 0,-1-3 0 16,-1-3-656-16,-2-3-128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5:58:31.596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10275 10985 2751 0,'1'-7'256'0,"-1"1"-256"0</inkml:trace>
  <inkml:trace contextRef="#ctx0" brushRef="#br0" timeOffset="352.58">10289 10919 47 0,'2'-10'0'0,"-2"9"0"0,0 1 0 0,-2 0 0 0,1 0 2048 0,0 1 416 0,1 2 80 0,-4 0 16 15,-1 0 128-15,-2 3 16 0,-2 0 16 0,2-5 0 0,2 2-1376 0,0-3-256 0,1 0-64 0,2-4-16 16,0 2-560-16,1-5-96 0,0 4-32 0,-2 0 0 15,2-3-64-15,-4 2 0 0,0-2-16 16,-2 2 0-16,-1 0-240 0,0 2 0 0,-1 0-192 0,-2-1 192 16,-1 3 0-16,-3 0 192 0,-1 3 0 0,0-1 0 15,0-2 1120-15,0 4 224 0,1-2 32 0,0-2 16 16,1 2-336-16,1 0-64 0,2-2-16 0,-1 0 0 16,0 0-736-16,0-2-160 0,1 2-16 0,-1-2-16 15,1 2-240-15,0 0 0 0,-1-2 0 0,-1 0 0 16,1 2 0-16,-3-2 0 0,0 2 0 0,-1 0 0 0,0 0 192 15,-1 0-16-15,2 0 0 0,-1 2 0 0,1-2-176 0,2 0 0 16,1 2 0-16,3-2 0 0,0-2 0 0,1 0 0 16,2 2 0-16,1-2 0 0,2 2 0 0,-2-3 0 15,2 2 0-15,0-1 0 0,-1 0 272 0,0 2-16 16,2-2-16-16,-2 2 0 0,0 0 128 0,2 0 16 16,-2 0 16-16,0 0 0 0,1 0-208 0,0 0-32 15,1 0-16-15,-1 0 0 0,1-3-144 0,0 2 0 16,2 1 0-16,-1 0 0 0,2-2 128 0,-1-2-128 15,3-1 0-15,-2 1-11616 16,3-2-2416-16</inkml:trace>
  <inkml:trace contextRef="#ctx0" brushRef="#br0" timeOffset="2339.53">10214 10928 19343 0,'-4'3'1728'0,"0"0"-1392"0,1-1-336 0,2-2 0 16,-1 0-592-16,-1 0-192 0,-2 4-48 0,-5-3 0 15,-4 4-1952-15,-1-1-400 0,0-2-80 0,1-2 0 0,0 0 2640 0,0-2 624 0,1-1 0 0,-1 0 0 16,1 3 2368-16,-1-4 496 0,0 0 80 0,-3 2 32 16,5-1-752-16,-3 2-160 0,-1-1-16 0,0-2-16 15,-2-1-880-15,0 1-160 0,-1-2-32 0,-2 0-16 16,0-2-944-16,-1 2-400 0,0-2 16 0,-3 0 16 31,2 0-576-31,-2 4-112 0,0-2-32 0,-2 2 0 0,-3-1 832 0,-1 1 256 0,2 2 0 0,-2-2-160 0,1 0 160 0,2 2 0 16,-1 2 0-16,2-3 128 0,2 6 192 0,-2-3 64 15,-1 2 0-15,-2 0 0 0,0 0 192 0,-1 1 32 16,0 0 16-16,-2 0 0 0,-2 0-496 0,-2 0-128 16,-1-3 0-16,2 0 0 15,3-3 0-15,-1 3 0 0,1 0 0 0,0 0 128 0,0 0 32 0,0 3 16 16,1 1 0-16,0-4 0 15,-2 3 672-15,1 0 144 0,0-2 32 0,-1 2 0 0,1-3-368 0,1 0-64 0,-1 0-16 0,3-4 0 16,-1 4-576 0,-5-3 0-16,-3 0 0 0,0 3 0 0,3-3 0 0,0 3 0 15,0 0-144-15,2 0 144 0,-1 0 0 0,0 3 0 16,1-3 0-16,-1 0 0 0,2 0 192 0,-1-3 48 0,2 2 16 16,1 1 0-16,-1 0 256 0,1 0 64 0,-1 0 16 0,0 0 0 15,1 0-400-15,1 0-192 0,-1 0 160 0,1-3-160 16,-1 3 0-16,1-2 128 0,0 1-128 0,1-2 0 15,0 0 0-15,1 0 0 0,-2 1 0 0,2-2 0 16,0 1 0-16,1 2 0 0,0-2 0 0,-1 0 0 0,2 3 208 16,0 0-48-16,1 0-16 0,0 0 0 0,2 0-144 0,-1 0 0 15,2 0 144-15,0 0-144 16,1 0 0-16,-2 3 0 0,1-3 0 0,0 3 0 0,0 1 0 0,-1-2 0 16,0 2 0-16,1 0 0 0,1 1 0 0,-3-4 0 15,1 4 0-15,-2-4 0 0,0 2 336 0,0 0 112 16,1 0 0-16,-1 1 16 0,3-4-288 0,-2 2-176 15,1-1 192-15,-2 2-192 0,1-3 0 0,-1 0 0 16,0 0 0-16,-1 0 0 0,0-3 192 0,-3 2 144 16,1-1 32-16,0-2 0 0,-2 1 0 0,-2 3 0 15,-3-2 0-15,-2 2 0 0,-1 0-368 0,-1 2 128 0,0 1-128 16,-1 1 0-16,1-2 0 16,-2 2 0-16,-1-2 0 0,1-2 0 0,6 1 0 0,-1-1 0 15,-3 3 0-15,-1-3 0 0,1 2 0 0,-1-2 192 0,2 2-64 0,-2-2 0 16,1 2 16-16,-1-2 16 0,1 0 0 0,-1 0 0 15,0 0-160 1,1-2 0-16,-1 0 144 0,3 0-144 0,6-1 176 0,0 2-48 0,-1-1 0 0,0 2 0 16,0-3 0-16,0 3 0 0,-2 0 0 0,1 0 0 15,-2 0-128-15,2 0 0 16,1 3 0-16,-4-3 0 0,-2 2 0 0,-2-1 0 0,0 4 0 0,2-1 0 0,0 0 0 0,3 2 0 16,4 0 0-16,-3 0 0 0,-6 2-192 0,-2 3 192 15,2-1-160-15,-2 0-18080 16</inkml:trace>
  <inkml:trace contextRef="#ctx0" brushRef="#br0" timeOffset="14946.79">13790 12938 25791 0,'4'3'2304'0,"-3"-3"-1856"0,1 0-448 0,1 0 0 0,1-3 2752 0,-2 3 448 15,3-2 80-15,5 1 32 16,4-6-2864-16,8 4-576 0,5-3-128 0,5 1 0 16,2 1-736-1,0 1-144-15,3 3-16 0,2 5-16 0,0 2 1168 0,2-1 256 0,3 1 32 0,1 2 16 16,-2-2 1104-16,3 2 240 0,2 1 32 0,2-2 16 0,0-1-880 0,4 0-176 16,2-4-48-16,6 0 0 0,4-3-384 0,3-6-80 15,-1 0 0-15,5-4-128 0,5 0 224 0,6-2-64 16,8-3-16-16,2-2 0 15,1-2-144-15,0 0 0 0,0 6 0 0,-1-2 0 0,-4 1-176 0,-4 2-112 0,-1 0-32 16,-6 3 0-16,-1 3 320 0,-1 2-192 16,-3 0 192-16,-2 2-160 0,-3 2 160 0,-4 0 0 0,-1 2 0 0,-6 2-128 15,-4 2 128-15,-2-2 256 0,-3 5-64 0,-3-3-16 16,-3-2-176-16,-2 2 0 0,0 2 0 0,-4 0 0 16,0-2-896-1,-6 3-144-15,0 2-48 0,-4 0-16432 0</inkml:trace>
  <inkml:trace contextRef="#ctx0" brushRef="#br0" timeOffset="27657.73">12307 10963 23039 0,'2'5'2048'0,"-1"-1"-1648"0,0 0-400 0,0-2 0 0,2 1 2112 0,1 1 320 0,2 2 80 0,5 4 16 0,5 2-384 0,4 0-80 0,1-2-16 0,3-1 0 0,5-3-1184 0,2-1-240 15,0-3-48-15,2 1-16 0,2-6-336 0,2 3-64 16,1 0-16-16,0-2 0 0,3 2-144 0,-1 2 0 16,-1 1 144-16,0 1-144 15,-1-1 0-15,-3 4 0 0,-1-1 0 0,3 2 128 16,3 2-128-16,2 3 0 0,4-1 128 0,1 2-128 0,3-2 240 0,1 0-32 0,2 4 0 0,-1-7 0 31,-5 2 208-31,4-2 32 0,2 0 16 0,0-2 0 16,1-1-48-16,-1-3-16 0,2-2 0 0,1 1 0 15,-4-2-80-15,0 0 0 0,2 0-16 0,1-3 0 16,-1 0-304-16,-1-3 0 0,2 2 0 0,-3 1 0 16,-2 0 0-16,3-1 0 0,-1 2 0 0,0-1 0 15,0 2 0-15,-2-1 0 0,-5-1 0 0,4 3 0 16,0 3 224-16,1-1 32 0,2 4 16 0,-1-2 0 0,1 3-144 16,-1 0-128-16,2-1 192 0,2-1-192 0,2 1 128 15,3-6-128-15,2 5 0 0,2-3 0 0,-2-2 160 0,4 0-160 16,-1-2 128-16,0-2-128 0,-1 0 208 0,-4 1-32 15,-3 0-16-15,-2 0 0 0,-1-2-160 0,-2 1 192 16,-3-2-192-16,-4 2 192 0,-2-2-192 0,-3 0 128 16,-6 0-128-16,-3-1 128 0,-3 4-128 0,-2-4-256 15,-2 1 64-15,0-2 16 16,-1 3-336-16,2-2-64 0,-1 3 0 0,0 0-16 16,2 1-432-16,1 0-64 0,2-1-32 0,1 0 0 15,0 2-416-15,4-2-96 0</inkml:trace>
  <inkml:trace contextRef="#ctx0" brushRef="#br0" timeOffset="37455">22997 16090 25791 0,'-8'-1'2304'0,"0"1"-1856"16,5 0-448-16,1 0 0 0,1 0 1440 0,0 0 192 16,-4-2 32-16,-2 2 16 0,-2 0 0 0,-1-3 0 15,3 6 0-15,-1-3 0 0,2 0-640 0,2 2-128 16,1-2-16-16,-1 4-16 0,1-4-560 0,0 1-96 16,0 2-32-16,2-3 0 0,-2 0-192 0,1 0 0 0,0 0 0 0,-1 0 0 15,2 0 0-15,-2 0 0 0,2 0 0 0,0 0 0 16,1 0 0-16,0 0 0 15,2 0 0-15,2 0 0 0,1 0 192 0,1 2-16 0,2-2 0 0,1 4 0 16,1-4 208-16,3 2 64 16,-1 2 0-16,4-2 0 0,1 0 64 0,3 0 32 0,0 1 0 0,4-2 0 15,-2 1-272-15,4 0-48 0,2 0-16 0,3 1 0 16,4-3-208-16,2 3 144 0,1 0-144 0,4-2 128 0,-3 4-128 0,3-4 0 16,3 2 0-16,1-1 0 0,1-2 0 0,1-5 0 15,5 1 0-15,2-2 0 0,3 0 0 0,5 0 208 16,3 2-48-1,0-2-16-15,2 0-144 0,8 0 0 0,5-2 0 0,1 6 0 0,-5-2 0 0,1 4 0 16,-2 0 0-16,-3 1 0 0,-5 2 0 0,-3-3-176 16,-5 2 48-16,-3 2 0 15,-3 0-16-15,0 2 0 0,-2-3 0 0,-2 2 0 16,1-1-80-16,-2-1-16 0,2 0 0 0,-1-1 0 16,-3 0-32-16,1 1-16 0,-5 0 0 0,0 0 0 0,1 0 32 0,-4 1 0 0,-2-1 0 15,-4-1 0-15,-3-2 48 0,-4 0 16 0,-2 0 0 16,-4-2 0-1,-4-2-208 1,-4 1-48-16,-6 0 0 0,-4-3-18176 0</inkml:trace>
  <inkml:trace contextRef="#ctx0" brushRef="#br0" timeOffset="38743.46">26212 16072 35935 0,'0'0'3200'0,"0"0"-2560"0,2-1-512 0,-1 1-128 0,0 0 208 0,0-3 32 0,3 1 0 0,1 0 0 15,4-1-656-15,2-2-128 0,1 4-32 0,3-4 0 0,0 3 1312 0,0-3 256 16,1 4 48-16,-1-1 16 16,1-1-288-16,0 2-64 0,1-3-16 0,-1 2 0 15,0 2-384-15,0 0-80 0,0 0-16 0,0 0 0 0,2 2 112 0,-3 0 32 16,1 0 0-16,0 2 0 15,1-2 128-15,3 2 32 0,2 0 0 0,3 1 0 0,3-2 64 0,6 1 0 16,3 2 16-16,5 0 0 0,2 1 112 0,5-1 32 16,2 0 0-16,11-2 0 0,10 2-16 0,8 0 0 15,7-4 0-15,3 5 0 0,-1-4-304 16,6 4-64-16,7-4-16 0,2 1 0 0,0 2-336 0,-2 0-192 0,0 4 32 0,-8-4 0 31,-9 1-272-31,-5-2-48 0,1 2-16 0,-6-1 0 16,-3 0-16-16,-2 0 0 0,0 1 0 0,-5-1 0 15,-1-2 0-15,-3-1 0 0,-3 2 0 0,-3-1 0 16,-5-3-64-16,1 0-32 0,-3 1 0 0,-3 0 0 16,-3-2-496-16,-4 0-112 0</inkml:trace>
  <inkml:trace contextRef="#ctx0" brushRef="#br0" timeOffset="53891.87">16057 449 14735 0,'2'0'1312'0,"1"0"-1056"0,-2-2-256 0,-1 2 0 0,0 0 240 0,0-2-16 0,1 2 0 0,-1-4 0 0,1 2 624 0,-2-2 128 0,0-2 32 0,-3 2 0 0,0-2-496 0,-2 1-80 0,-1 1-32 0,-1 1 0 15,-2 3 48-15,-1-4 0 0,0 4 0 0,-1 0 0 16,-1 4-176-16,-1-1-16 0,-2 1-16 0,-2 5 0 16,0-3 496-16,-2 4 96 0,-2 2 32 0,-3 2 0 15,-2 1-320-15,0 1-64 0,-3 2-16 0,-1 1 0 31,2-2 112-31,-1 4 0 0,-3-1 16 0,0 2 0 16,1 0 112-16,1 6 32 0,-1 1 0 0,2 5 0 16,5-2-464-16,4 2-80 0,5 1-32 0,5-5 0 0,4 1 224 15,6-3 64-15,3 3 0 0,5-2 0 0,6-1-448 16,2 0 0-16,6 1 128 0,1-7-128 0,4 2 208 0,2-1 16 16,6-3 0-16,2-2 0 0,1 1-224 0,1-5 0 15,2-2 0-15,-1-5 0 0,-1 2 0 0,0-9 0 16,-3 0 0-16,1-4 0 0,0-4 192 0,-2 0 32 15,-4-4 16-15,1-3 0 0,0-1 336 0,-1-4 64 16,0-1 0-16,-2-2 16 0,-1-2-448 0,-1-4-80 16,-2 2-128-16,-2-1 176 0,-2-2-176 0,-3-2 0 15,-5 1 0-15,0-1 0 0,-5-3 0 0,-2 1 192 0,-5-3-192 16,-1 4 192-16,-4 1-192 0,-3 1-176 0,-2-1 48 16,-3 4 0-16,-3 3 128 0,-2 3 128 15,-3 2-128-15,-1 1 176 0,-1 5 16 0,-5 1 16 0,1 2 0 16,0 0 0-16,-3 1-208 0,1 3 176 0,-2 0-176 0,1 1 160 15,2 1-160-15,-1 4 0 0,1-1 0 0,1 0 0 16,1 4 0-16,3 0-192 0,4-2 32 0,1 4 16 16,3 2-1248-1,4-2-240-15</inkml:trace>
  <inkml:trace contextRef="#ctx0" brushRef="#br0" timeOffset="54207.45">15744 890 40543 0,'-11'0'1792'0,"3"1"384"0,2 2-1744 0,4-3-432 0,2 2 0 0,1-2 0 0,1 2 272 0,1 3-16 0,0-2-16 0,4 5 0 15,3 3-240-15,-1-1 0 0,4 2 0 0,0 2 0 16,1 2 0-16,1 0 0 0,1 2 0 0,1 3 0 16,-1-1-160-16,0 5 32 0,4 0 0 0,-3 1 0 31,3 5-848-31,-2 1-176 0,0 4-16 0,-2 3-16 0,0 1-1664 0,-1 3-336 0</inkml:trace>
  <inkml:trace contextRef="#ctx0" brushRef="#br0" timeOffset="55240.26">15119 1538 911 0,'-28'-8'0'0,"8"0"0"0,2 2 0 0,5 0 0 0,7 6 2816 0,4-3 496 0,-2 3 80 0,-4-3 32 16,-4 0-2208-16,-4-3-448 0,-1 2-96 0,-1 0-16 15,3 2-32-15,4 2-16 0,3 0 0 0,3 0 0 16,2 2 256-16,5-2 48 0,1 2 16 0,5 0 0 15,4-2 400-15,2 0 80 0,5 0 0 0,4 0 16 0,5 0-96 0,4-2-32 16,7 2 0-16,3-2 0 0,3 2-656 16,2-2-128-16,4 2-16 0,3-2-16 0,6 4 80 0,4-2 16 15,7 6 0-15,4-2 0 0,3 2-400 0,2-3-176 16,-1 3 160-16,7-3-160 0,3 6 0 0,6-4 128 16,3 0-128-16,3-4 0 0,3 2 576 0,4-3 80 15,-2 0 16-15,3-3 0 0,3 0-192 0,4-4-32 16,4 4-16-16,-1-4 0 0,-13 1-272 0,2 0-160 15,2 0 192-15,-4 2-192 16,-3 0-1312-16,-5 2-368 0</inkml:trace>
  <inkml:trace contextRef="#ctx0" brushRef="#br0" timeOffset="56027.83">16013 1800 35935 0,'8'0'3200'0,"-3"-2"-2560"0,0 2-512 0,-2 0-128 0,1 2-352 0,0 0-96 0,1 1 0 0,1 2-16 0,5 3 464 0,1 3 160 0,2 2 0 0,-3 3 0 0,-2 3-160 0,-4 0 0 0,-4 0 0 0,-2 4-176 15,-3 1-512-15,-2 5-96 0,-3 2-32 16,-3 1 0-16,-3 6 432 0,-4-1 64 0,1 5 32 0,-3 2 0 0,2 0 288 0,1-3 224 31,3-6-32-31,1-6-16 0,3-2 544 0,1-4 112 16,2-1 32-16,1-6 0 0,3-2-448 0,0-5-96 0,1 0 0 0,3-5-10688 15,0-2-2144-15</inkml:trace>
  <inkml:trace contextRef="#ctx0" brushRef="#br0" timeOffset="56472.3">16585 1959 33167 0,'-5'1'2944'0,"-2"1"-2352"0,3-2-464 0,0 3-128 16,1-2 1216-16,-2 1 240 0,-2 5 32 0,-5-1 16 15,-6 4-1104-15,-3 6-208 0,-1-1-64 0,0 4 0 16,1 4-128-16,1 1 0 0,0 2 0 0,0 5 0 16,1 1 0-16,3-1 0 0,1 4-144 0,4-3 144 0,2-3-240 15,3-3 16-15,2-2 0 0,3-5 0 0,0-3 224 0,1 0 0 16,2-1 0-16,1 1 160 0,-1-4-32 0,3 2 0 16,0-2 0-16,4 1 0 0,0-3-128 0,4-3 0 15,2 2 0-15,1-7 0 0,2 2-144 0,2-4-16 16,2-3 0-16,3 0 0 0,1-1-32 0,0-5-16 15,1-1 0-15,-1-2 0 0,-1-2 208 0,-2 0-176 16,0-3 176-16,-4-2-160 0,0-2 160 0,-2-2 0 16,-2-3 0-16,-1-2 0 0,-3 0 224 0,-3-1 32 15,-1-2 0-15,-2 3 0 0,-3 2 112 0,-1-3 16 16,-2-2 16-16,-3 2 0 0,-1 0-64 0,-2 1-16 0,1 7 0 0,-3-1 0 16,-1 3-128-16,-2 5-48 0,-2 2 0 0,1 3 0 15,-2 2-144-15,0 2 192 0,-2 1-192 0,-1 3 192 31,1 1-592-31,0 1-112 0</inkml:trace>
  <inkml:trace contextRef="#ctx0" brushRef="#br0" timeOffset="59082.53">17789 1715 39615 0,'-4'0'1760'0,"2"0"352"0,2 0-1680 0,4 0-432 16,1 0 0-16,2 0 0 0,3 0 368 0,5 0-16 15,8 0 0-15,14 0 0 0,13 4-352 0,12-4 0 16,8 0 0-16,7 0 0 16,2 0-416-16,4 0-48 0,3 2-16 0,3-1 0 15,5 2-336-15,1-3-64 0,-4 1-16 0,3 2 0 0,3-3 640 0,5 0 112 0,-1-3 144 16,-1 3-208-16,-3 0 1088 0,0 0 208 0,2 0 64 0,2 0 0 16,-3-1-480-16,1 1-96 0,0-3 0 15,-3 1-16-15,-5-2-368 0,-3 1-192 0,-4-1 192 0,-6 1-192 16,-5 0 0-16,1-4 0 0,-1 4 0 0,-4-2-12480 31,-6 4-2368-31</inkml:trace>
  <inkml:trace contextRef="#ctx0" brushRef="#br0" timeOffset="62072.18">19450 2007 25791 0,'2'0'2304'0,"-1"2"-1856"0,2-2-448 0,-2 2 0 0,-1 0 544 0,1 0 16 0,1 2 0 16,0 5 0-16,-1 1 480 0,1 6 112 16,-4 2 0-16,-1 6 16 15,-5 3-288-15,-2 5-64 0,-3 3-16 0,-2 7 0 0,-2 5-416 0,-2 2-96 0,2 0-16 0,1-2 0 16,2-3-272-16,0 3 0 0,3 1 0 0,0 2 0 16,4-2 0-1,1-3 0-15,2-5 0 0,1-3 0 16,2-7-1568-16,2-3-320 0</inkml:trace>
  <inkml:trace contextRef="#ctx0" brushRef="#br1" timeOffset="63720.32">24832 653 4607 0,'-2'-5'400'0,"-1"1"-400"0,1 0 0 0,1 2 0 16,1-1 4992-16,0 3 928 0,0-1 176 0,-1 1 48 0,-1-5-4688 0,0 2-944 0,-1-1-176 0,0-2-32 0,-1 2-304 0,-2-2 0 0,0 1-128 0,-3 0 128 0,-2 2-336 0,-2 0 16 0,0-2 16 0,-3 4 0 0,-2-2 304 0,0 3 176 0,-2 0-32 0,-1 3 0 16,-4 0 864-16,-2 1 160 0,-1 5 48 0,-4 0 0 15,-1 4-288-15,1 0-48 0,-1 5-16 0,-1 2 0 16,2 2-672-16,0 3-192 0,2 3 0 0,2 2 0 15,3 7 0-15,2-3 0 0,3 2 0 0,3 1 0 16,2-2 0-16,4 1 0 0,1 3 0 0,5-4 0 16,2-3-544-1,5-1-80-15,5-2-16 0,4 0 0 0,5-2-352 0,4 2-80 16,2-3-16-16,4-4 0 0,3 0 832 0,0-3 256 0,4-3 0 0,-1-6-160 16,2-1 160-16,2-3 0 0,3 0 128 0,1-2-128 15,2-2 752-15,2 2 80 0,1-4 0 0,2 0 16 16,2 0-320-16,-2-5-64 0,0-3-16 0,0-1 0 0,0-4-448 15,0-2 0-15,0 2 0 0,-2-6 0 0,0 1 0 0,-2-2 0 16,-1-1 0-16,-3-1 0 0,-5 2 0 0,-3 0 0 16,-1-4 0-16,-4 2 0 0,-4-1 416 0,-5-2-16 15,-2-3 0-15,-4-1 0 0,-3 1 608 0,-5-1 112 16,-1 3 32-16,-6-2 0 0,-2 3-368 0,-4 0-64 16,-4 2-16-16,-3-2 0 0,-4 3-304 0,-3-3-64 15,-2 3-16-15,-3 2 0 0,-5 2-96 0,0 1-32 16,0 5 0-16,1 2 0 0,1 4-192 0,0 0-160 0,1 0 32 15,0 1 0 1,-1 3-256-16,0 2-64 0,-1 0 0 0,2 0 0 16,3 0-1312-16,0 0-272 0,3 0-48 0,0 0-13920 0</inkml:trace>
  <inkml:trace contextRef="#ctx0" brushRef="#br1" timeOffset="64115.79">24549 992 39615 0,'1'0'3520'0,"2"0"-2816"0,2 0-560 0,1 1-144 0,2 1 256 0,0 2 0 0,7 1 16 0,10 2 0 16,9 6-272-16,11 2 128 0,2 4-128 0,0 0 0 16,-3 3 0-16,-2 0 0 0,-3 7 0 0,-2-4 0 15,-3 3 0-15,-1 0 0 0,-2 5 0 0,-3-2 0 16,-1 1-256-16,-1-4-128 15,-4 1 0-15,-1-1-16 0,-1 0-768 0,-1-2-160 16,-2 2-16-16,-1-6-9472 0,0 0-1904 0</inkml:trace>
  <inkml:trace contextRef="#ctx0" brushRef="#br1" timeOffset="64654.39">23609 1687 39615 0,'3'0'3520'0,"1"1"-2816"0,2 1-560 0,1-2-144 0,2 4 224 0,3-2 16 0,9 2 0 0,15 2 0 0,17 3-64 0,15-2-16 16,15 2 0-16,7-3 0 15,8-2-16-15,4-2 0 0,0 0 0 16,1 0 0-16,-1-4-16 0,1-2-128 0,1 0 192 0,-3-1-64 16,-2 2-128-16,-2-4 0 0,0 1 0 0,-3 3 128 15,-5-4-128-15,-2 4 0 0,-2-4 0 0,-6 2 0 16,-2 2 0-16,-6-1 0 0,-3 2 0 0,-7 0 0 16,-4 4-336-16,-6 0 48 0,-3 1 16 0,-3 0 0 15,-3 3-1136-15,-4 1-240 16</inkml:trace>
  <inkml:trace contextRef="#ctx0" brushRef="#br1" timeOffset="65225.77">24421 1997 41471 0,'-5'2'3680'0,"-1"2"-2944"0,1 0-592 0,1 2-144 0,1-2 192 0,0 2 16 0,-3 6 0 0,-6 7 0 0,-5 6-352 0,-5 9-80 0,-3 8-16 0,-2 6 0 31,-2 4-512-31,0 3-96 0,-1-1-32 0,2-1 0 0,-1 1-592 16,2-4-112-16,-1 5-16 0,0-5-16 15,1 1 928-15,2-6 192 0,4-2 48 0,4-9 0 0,3-4-384 0,5-5-64 16,4-3 0-16,2-9-7680 0,3-1-1520 0</inkml:trace>
  <inkml:trace contextRef="#ctx0" brushRef="#br1" timeOffset="65652.67">24757 2257 41471 0,'-6'6'1840'0,"0"-4"368"0,-2 4-1760 0,3 1-448 15,3-4 0-15,1 1 0 0,-2 2 0 0,-3 3 0 16,-3 7 0-16,-4 3 0 0,-2 3-320 0,-5 0 48 16,0 4 16-16,-2-1 0 15,0 1-448-15,-2 5-96 0,-1-2-16 0,0 6 0 16,0 2 176-16,0 1 16 0,3-1 16 0,3-2 0 0,4-5 608 0,3-3 0 0,3-4 0 0,6-4 0 15,1-3 480-15,4-4 16 16,1-3 0-16,4-3 0 0,1-4-80 0,3-2-16 0,5-4 0 16,4-2 0-16,4-7-208 0,3 0-64 15,3-5 0-15,2-1 0 0,2-1-128 0,0-5-256 0,-2 0 64 0,4-1 16 16,1-5-48-16,-3 2-16 0,-3 0 0 0,-1-2 0 16,-1-1 240-16,-4-2 0 0,-1 3 0 0,-4 0 0 15,-5 2 816-15,-3 3 48 0,-2 4 16 0,-5 2 0 0,-3 2-384 16,-2 3-80-16,-2 1-16 0,-4 4 0 0,-2-1 32 0,-2 1 0 31,-1 3 0-31,-2 1 0 0,-3 1-240 0,-3 0-64 0,-1 2 0 0,-1 1 0 0,1 2-288 0,-2 0-64 16,0 2-16-16,1 0 0 15,5-1-320-15,0 3-64 0,2-4-16 0,2 1 0 16,4 1-880-16,2-2-176 0,2 0-32 0,3 3-14864 0</inkml:trace>
  <inkml:trace contextRef="#ctx0" brushRef="#br1" timeOffset="66112.53">25649 2271 42383 0,'-4'0'3776'0,"-2"0"-3024"0,1 0-608 0,2 0-144 0,1 0 368 16,-2 0 32-16,-3 2 16 0,-7 0 0 15,-3 1-816-15,-8 0-176 0,-2 4-16 0,-4 0-16 16,-4 4 80-16,1 0 16 0,-3 7 0 0,-2-2 0 16,2 6-1024-16,0 0-208 0,1 3-48 0,2 1 0 0,3 0 1216 0,2 1 256 15,3-1 32-15,3-4 16 0,3 3 960 0,-1-2 192 16,0 6 32-16,1-2 16 0,4-1-512 0,1-1-96 15,4-3-32-15,5-3 0 0,2-2-128 0,5 0-32 16,6-3 0-16,4-2 0 0,5 1 192 0,6-6 16 16,6 2 16-16,7-6 0 0,3 2-352 0,6-5 0 0,6-2 0 15,4-4 0 1,-1-1-704-16,0-1-96 0,3-3-32 0,-6-4 0 16,-4 1-160-16,-1-1-32 0,-2-1-16 0,-4-2 0 0,-3-2 1504 0,-2 1 304 0,-3 0 64 0,-4-4 16 15,-3 2 656-15,-1-1 128 0,-3 0 32 0,-4-4 0 16,-2 1-944-16,-4-2-176 0,-1 3-32 0,-5-4-16 15,-3 3-80-15,-5-1-16 0,-3-2 0 0,-6 1 0 16,-1 1-256-16,-6 0-144 0,-5-3 160 0,-5 5-160 16,-1 4-256-16,-4-1-128 0,-7 2-48 0,-4 2-18800 15</inkml:trace>
  <inkml:trace contextRef="#ctx0" brushRef="#br0" timeOffset="71068.55">18725 654 16575 0,'0'-1'1472'0,"0"1"-1168"0,1-3-304 0,1 3 0 0,-1 0 288 0,0 0 0 0,0 0 0 0,2 0 0 16,-1 0-288-16,2 0 0 0,0 0 128 0,-2 3-128 16,-1 0 576-16,2-1 48 0,-2 3 16 0,0-4 0 0,1 1 192 15,-2 1 64-15,1-3 0 0,-1 4 0 0,0-4 1024 0,0 2 192 16,1-2 64-16,-1 1 0 0,1 2-352 0,-1-1-64 31,3-1-16-31,-2 3 0 0,0-1-816 0,2 3-160 16,0-4-48-16,0 4 0 0,2 1-480 0,-1 3-112 0,0-1 0 0,3 1-128 0,-1 5 0 0,-1 1 0 15,1 4 0-15,0 1 0 0,0-1 0 0,-1 1 0 16,0-4 0-16,-1 2 0 0,0 0 0 0,-1 3 0 16,0-4 0-16,-3 2 0 0,1 1 128 0,-2-4-128 15,0 4 0-15,-2-2 0 0,1 3 256 0,-1-5-64 16,1 1-16-16,-1-2 0 0,-1 3-16 0,1 0 0 15,0 0 0-15,0-3 0 0,-1 0-32 0,1-4 0 0,1-2 0 16,-1-4 0-16,2 0-128 0,0-2 0 0,1-1 144 16,-1-6-144-16,2 2 128 0,-1-5-128 0,0-1 128 15,0-1-128 1,0-5 192-16,0 1-48 0,-1-2 0 0,0-4 0 16,-1 2-144-16,0-6 0 0,2-1 0 0,-1-5 0 15,1-1 0-15,0 1 0 0,1 0 0 0,1 0 0 16,2 0 0-16,2 1 0 0,0 2 0 0,2 3 0 15,0-1 0-15,2 1 0 0,1 4 0 0,1-1 0 0,0 3 0 16,2 1 0-16,-1 2 128 0,2-3-128 0,1 3 0 16,-1-3 0-16,1 4 0 0,-1-3 0 0,1 1 0 15,-1 2 0-15,0-2 0 0,-1 2 0 0,0 0 0 16,1 2-192-16,-2 1 0 0,1 2 16 0,0 0 176 0,-1 5 0 16,0-1 0-16,0 6 0 0,0-1 0 0,0 3 0 15,3 4 0-15,0 0 0 0,0-2 0 0,1 3 0 16,1 1 0-16,1 1 0 0,-2 2 0 0,0-2 0 15,1 5 0-15,-2-1 0 0,0-2 0 0,-1 4 0 16,-1-1 0-16,0 3 0 0,1 2 0 0,0-3 0 16,1 3 0-16,0 0 0 0,-1 0 0 0,1 1 0 15,1-1 0-15,-1 3 0 0,0-1 0 0,0 5 0 0,-1-1 0 16,-3 1 0-16,1-1 0 0,-3 1 0 16,-2-3 0-16,0-2 0 0,-2 0 0 0,-1-3 0 0,-1-1 0 15,-2-4 0-15,1-5 0 0,-3-4 0 0,-2-4 0 0,-1-6-18976 16</inkml:trace>
  <inkml:trace contextRef="#ctx0" brushRef="#br1" timeOffset="72297.24">27492 827 10127 0,'9'0'896'0,"-5"0"-704"0,-2 0-192 0,-1 0 0 0,-1 0 6416 0,0 0 1264 0,0 0 240 0,2 4 48 0,-2-2-5904 0,0 2-1168 0,0 2-256 0,0 0-32 32,0 4-304-32,-2 0-64 0,0 3-16 0,1 1 0 15,-1 0-224-15,0 5 0 0,1-1 0 0,-1 1 0 0,1 4 0 16,0 2 0-16,0 0 0 0,-1 4 0 0,1 2 0 16,0 1 0-16,-1 3 0 0,-2 0 0 0,0-5 0 0,0 3 0 15,1-7 0-15,-1-4 0 0,2-4 0 0,0-3 144 16,1-5-144-16,1 0 192 0,0-6 64 0,0-2 32 15,1-2 0-15,1-3 0 0,1-2-96 0,2-5-32 16,0-3 0-16,1-4 0 0,2-2-16 0,-1-2 0 16,2-1 0-16,1-4 0 0,0-2-144 0,-1-3 0 15,1-1 0-15,0-3 0 0,0-3 0 0,1-1-144 16,0-1 144-16,1 1-160 0,1-2 160 0,1 3 0 16,1 3 0-16,-1 7 0 0,1 3 0 0,-1 6 0 15,1 4 0-15,1 5 0 0,0 0 0 0,1 4 0 0,2 3 0 16,-1 3 0-16,3 3 0 0,-1 3 0 0,2 1 0 15,1 6 0-15,-1 2 0 0,0 2 0 0,-1 4 0 0,1 1-128 16,-2 3 128-16,-1 1 144 0,-2 2-16 0,-2 1-128 16,-3-3 0-16,-1 2 0 0,-1 3 0 0,-1 4 0 15,-2-1 128-15,1 1-128 0,-2 0 0 0,0-3 0 16,0-3 0-16,2-4 0 0,-1 0 0 0,1-7 0 16,-1 0 0-16,3-1 0 0,-3-7 0 0,2 0 0 31,0-4-736-31,-1-2-48 0,2-2-16 0,1-2-17984 0</inkml:trace>
  <inkml:trace contextRef="#ctx0" brushRef="#br1" timeOffset="73200.92">26743 1751 40543 0,'-6'-3'3600'0,"1"2"-2880"0,4-1-576 0,2 0-144 0,0 2 448 0,1-2 64 0,2-2 16 0,1-2 0 15,4 0-80-15,7-4-32 0,6 1 0 0,5-1 0 16,9 4-288 0,6 0-128-16,8 0 128 0,7 2-128 0,8-1 128 0,8 4-128 0,10-3 128 0,7 4-128 31,-1-2 128-31,13 2-128 0,11-4 128 0,6 2-128 16,-8-1 0-16,9-1 0 0,13 1 0 0,1 0 0 15,0 0 0-15,-3-4 0 0,-1 4 0 0,-9-2 0 16,-6 1 0-16,-5 0 0 0,-2-2 0 0,-14 0 0 0,-13 2 0 15,-2-2 0-15,-2-3 0 0,-6 2-13248 16,-7-2-2576-16</inkml:trace>
  <inkml:trace contextRef="#ctx0" brushRef="#br1" timeOffset="76561.53">27485 2086 15663 0,'-3'0'1392'16,"1"0"-1120"-16,1 0-272 0,-1 0 0 0,1 2 2688 0,1 0 464 0,0 3 112 0,-1-2 0 0,0 6-944 0,-2 2-192 0,0 6-32 0,-1 6-16 0,-1 0-1312 0,0 6-256 15,-1 2-48-15,-2-1-16 0,0 3-448 0,-2-1 0 16,-1-1 0-16,-2 1 0 0,0-1 0 0,-2-2 0 16,-1 2 0-16,0-2 0 0,1-3 0 0,-1-2 0 15,0 1 0-15,0-1 0 16,1-1-576-16,0-1-144 0,0-2-48 0,1-1-14688 0</inkml:trace>
  <inkml:trace contextRef="#ctx0" brushRef="#br1" timeOffset="77029.11">28265 2108 26895 0,'-5'-1'576'0,"1"1"128"0,1-2 32 0,-1 2 32 0,3 0-608 0,-2 0-160 16,1 0 0-16,-3 0 0 0,-1 2 2112 0,-5-2 400 0,-2 4 80 0,-3 2 16 0,-1 0-1136 0,-2 4-208 16,-2 2-48-16,-2 4-16 0,-1 4-864 0,-2 2-160 15,-1 6-48-15,-1 0 0 16,-1 7-128-16,1 1 0 0,-2 1 0 0,0 1 0 15,2 3 0-15,1-5 0 0,6-3 0 0,3-4 0 0,4-4 0 0,4-3 0 16,2 0 0-16,5-6 0 0,1 0-144 0,5-4 144 0,2 1-192 16,3-6 192-1,4-1-496-15,1-2 16 0,4-2 0 0,2-2 0 0,2-3 256 0,3-2 48 0,4-3 16 0,3-4 0 16,0 0 160 0,1-4 0-16,3-1 128 0,-1-4-128 0,-3 4 192 0,-1-4-48 0,-2 1 0 0,-1-1 0 15,-1-1 32 1,-2-1 0-16,-2-2 0 0,-5 3 0 15,0-3 80-15,-5 3 32 0,-3-1 0 0,-2-1 0 16,-2 0-80-16,-4 3-16 0,-1-1 0 0,-2 2 0 16,-2 1 32-16,-2 3 0 0,-2 0 0 0,0 1 0 15,-3 3-224-15,-1 2 0 0,-1 0 0 0,-2 4 0 16,-2 2-400-16,-2 2-80 0,1 2-16 0,-1 0 0 16,1 2-1360-16,-1 2-288 0</inkml:trace>
  <inkml:trace contextRef="#ctx0" brushRef="#br1" timeOffset="77521.05">29280 2048 31327 0,'-2'-4'2784'0,"-1"1"-2224"0,0 3-560 0,-1 0 0 0,1 0 1792 0,-1 3 256 0,-4-3 64 0,-6 1 0 15,-5 4-1424-15,-7 1-288 0,-4 2-48 0,-6 4-16 16,-3 4-528-16,-3 3-96 0,-5 3-32 0,-3 3 0 16,1-2 32-16,0 4 0 0,1-1 0 0,2 0 0 0,4 3 464 0,4-2 80 15,2 1 32-15,5-2 0 0,3-1 208 16,4 0 32-16,5-3 16 0,3 0 0 0,2 1-544 15,4-4 0-15,5 2 0 0,3-1 0 16,4 0 0-16,4-1 0 0,4-1 0 0,4-3-144 0,4-1 144 16,6-2 0-16,3 0-144 0,5-6 144 0,5 1 0 0,2-6-144 15,3-2 144-15,0-2 0 0,0-1 0 0,0-4 0 16,0-2 128-16,-3-2-128 0,0-5 160 0,-2 1-160 16,1-5 160-16,-2-1-160 0,-4 0 0 0,-2-3 0 15,-4-1 0-15,-4 0 0 0,-2-5 0 0,-5 0 0 16,-2-2 0-16,-3-2 0 0,-2-2 0 0,-6 1 224 0,-2 2-64 15,-4 3-16-15,1 5 96 0,-6-1 16 0,-2 1 0 16,-5-2 0-16,-4 5-384 0,-3 2-80 0,-6 1-16 16,-2 4 0-1,-1 4-1120-15,-5 3-208 0</inkml:trace>
  <inkml:trace contextRef="#ctx0" brushRef="#br0" timeOffset="81992.97">18399 11161 19343 0,'-2'0'1728'0,"1"-2"-1392"0,1 1-336 0,0-2 0 0,-1 1-128 0,1-2-112 0</inkml:trace>
  <inkml:trace contextRef="#ctx0" brushRef="#br0" timeOffset="82759.21">18396 10978 35935 0,'-1'0'3200'0,"0"0"-2560"0,1 0-512 0,0 0-128 16,0-2 976-16,0 1 176 0,0 1 48 0,-2-3 0 16,2-1-912-16,-1 1-288 0,1 0 160 0,-1 0-160 15,0-2-272-15,-2 3-144 0,1 0-32 16,-2-2 0-16,-1 2 304 0,-1 2 144 0,0 0-160 0,-3 0 160 16,-1 0-320-16,-1 2 48 0,0 2 0 0,-1-2 0 15,-3 5-160-15,0-1-16 0,0 1-16 0,0 2 0 16,2 1 464-16,-1 0 0 0,2-2 0 0,2 2 0 0,0 3 0 0,2-4 0 15,1 1 128-15,2 0-128 16,1 1 192-16,1 0-64 0,1 2 0 0,2 2-128 0,-1-3 160 0,2 4-160 16,1 0 128-16,0-2-128 15,2 1-336-15,1 1-160 0,1-1-16 0,1-2-16 0,2-3 176 0,0 0 32 16,-1-1 16-16,1-1 0 0,0 0 304 0,-2-2 0 16,2-2 128-16,-1-2-128 0,1 0 128 0,1-2-128 15,1-2 0-15,1 0 144 0,2-2 288 0,3-4 48 0,2 2 16 16,1-2 0-16,1-5 80 0,0 3 32 0,1-2 0 15,-2-2 0-15,0 3-368 0,-2 0-80 0,-2-1-16 0,-2-1 0 16,-2 3-144-16,-1-2 0 0,-1 2 0 0,-2 2 0 16,-1-2 0-16,-2 1 192 15,0 2-32-15,-1-2 0 0,-2 1 256 0,-1 0 48 0,1-1 16 0,-1 2 0 16,0-3-240-16,0 1-48 16,2 1-16-16,-1 0 0 0,1 2-176 0,-1-3 0 15,2 2 0-15,0 1 0 0,1 0 0 0,-3-1 0 16,1 1 0-16,-1 2 0 0,2-1-160 0,-1 2 160 0,0-1-208 0,-1 0 80 15,0 4 128-15,-1-2 0 0,0 2 0 0,-1 0 0 0,-1 0 0 16,0 0 0-16,-1 2 0 0,0 0 0 0,-1 0 0 0,3-2 0 16,0 0 0-16,0 0 0 0,0 0 0 0,-16 19 0 15,13-13 0-15,0-2-128 16,1-2 128-16,-1 2 0 0,-1 2 0 0,1-2-128 0,-1-1 128 0,-1 2 0 31,0-1 0-31,0 2 0 0,-1 0 192 0,-1 1 0 0,-1-1 16 16,0 4 0-16,-1-1-80 0,-1 0-128 0,0 2 176 0,-1 2-176 0,1-1 192 0,0 3-192 15,-1 2 192 1,-1 4-192-16,-1 1 192 0,1 3-192 0,-2 1 192 16,1 3-192-16,-1 1 0 0,-2 5 0 0,1-2-160 0,-1 2 160 15,0 5-128-15,1-6 128 0,3-4 0 0,1 1 0 0,2 1 0 0,0-7 0 0,2 0 0 0,2-3 0 32,0-6 368-32,1 0-16 0,3-6 0 0,1 0 0 0,0-2-352 15,3-1 128-15,-1-1-128 0,2-3 0 0,1 4 0 0,1-1-192 0,1-4 32 0,3 2 0 16,1 0-80-16,3-2-16 15,3-2 0-15,3-2 0 16,4-1-448 0,0-2-80-16</inkml:trace>
  <inkml:trace contextRef="#ctx0" brushRef="#br0" timeOffset="84775.66">21162 10454 9215 0,'3'-10'816'0,"-1"1"-656"0,0 5-160 0,-1 1 0 16,-1 1 576-16,1-2 64 0,0-2 32 0,2-8 0 16,0-1 992-16,0 2 208 0,1 0 48 0,-2 7 0 15,1 0 80-15,-1 2 32 0,0 4 0 0,1 0 0 0,1 0-368 0,-1 1-80 16,1 2-16-16,0 1 0 0,1-2-432 0,-2 4-96 15,1 0-16-15,-1 1 0 0,-1 3-592 16,1-3-128-16,-2 4-32 0,-1 3 0 0,1 1-272 0,-1 1 0 16,0 3 0-16,0 0 0 0,-1-1 0 0,1 5-144 15,-1 3 144-15,1-2 0 0,-2 5-144 0,2-1 144 16,2 2-160-16,-2 3 160 0,1 2 0 0,-1 0 0 16,0 1-128-16,-1-2 128 0,-1 1 0 0,1-7 0 15,-3-2 0-15,2 1 0 0,-1 3 0 0,0 1 0 16,-1-3 0-16,0 1 0 0,3-1 0 0,-1 1 0 15,-1-1 128-15,2 1-128 0,0-1 0 0,-1 3 0 16,1-3 0-16,0 1 0 0,-2-6 0 0,2 0 0 0,-1-2-144 16,-1-3 144-16,1-2 0 0,-2-2-160 15,2 1 160-15,-2-4 0 0,0 0 0 0,-1-1 0 0,0-3 0 0,0 2 0 16,3-5 176-16,-2-2-16 0,1 1 0 0,-1-2 0 16,1-1 368-16,2-1 80 0,-1 1 16 15,-2-5 0-15,1 3-320 0,1-4-64 0,-1 1-16 16,1-2 0-16,-2 1 80 0,1-4 16 0,0-3 0 0,-1 1 0 15,-1-2-64-15,1-3-16 0,-3 1 0 0,1-3 0 16,0 0-48-16,-1-1-16 0,0-2 0 0,0-1 0 0,1 2-176 0,-2 2 192 16,1-2-192-16,1 2 192 0,2 3-192 15,-1 0 0-15,1 2 144 0,2-1-144 0,-1 3 0 0,2 2 0 16,0 0 0-16,1 0 0 0,1 2 0 0,0 0 0 16,2 0 0-16,-1-1 0 0,1 3 128 0,-1 1-128 15,1 2 128-15,-1 0-128 0,1 3 0 0,-1 1 0 16,1 1 0-16,-2 5-192 0,1-1 192 0,-2 4-128 15,2 0 128-15,-1 2-128 0,1 0 128 0,1 4 0 16,-1-1 0-16,2 1 0 16,0 0 0-16,1 3 0 0,1-3 0 0,0 3 0 15,1-2 0-15,1 1 0 0,-1-3 0 0,1 1 0 0,0-3 0 0,2 0 0 0,-1-4 0 16,1-2 0-16,1 0 0 0,-1-1-160 16,2-4 160-16,-2-2 0 0,1 0 0 0,0 0 0 15,0-2 0-15,1-1 0 0,0 2 0 0,-1-5 0 16,1 2 0-16,0-1 0 0,-1-1 0 0,-1-1 0 0,2-2 176 0,-1-1-176 15,0 0 176 1,0-2-176-16,0 2 160 0,1-5-160 0,-1 1 0 0,-1 0 0 0,-2 0 0 0,-2-1 0 16,-1 2-272-16,-1-4-112 0,-1 3 0 0,-3-2-18064 15</inkml:trace>
  <inkml:trace contextRef="#ctx0" brushRef="#br0" timeOffset="101053.39">20141 9847 25791 0,'1'-3'2304'0,"2"2"-1856"0,-1-3-448 0,2 4 0 0,0-2-960 0,-1-1-272 0,6 0-64 0,2-3-16 15,4-1 272-15,-2 1 48 0,1 5 16 16,-5 1 0-16,-2 1 832 0,-3 4 144 0,-3 3 0 0,0 0 128 0,-3 2 784 16,-1 4 176-16,0 2 16 0,-2 1 16 0,-1 5 272 0,-1-2 48 15,1 1 16-15,0-1 0 0,0 2-800 0,-2 3-144 16,1 1-48-16,1 2 0 0,1 1-16 0,-1 2 0 15,1 3 0-15,0 1 0 0,0 3 192 0,0-3 48 16,0 3 0-16,-1-3 0 0,0 1-368 0,-2-2-64 16,2 0 0-16,-1 0-16 0,0-4-240 0,0 1 0 15,1-1 0-15,0 1 0 0,-1 0 0 0,2-2 0 16,2 2 0-16,0 0 0 0,1 1 0 0,1-1 144 16,-2-1 16-16,2 1 0 0,0-2-160 0,-2-1 0 15,3 0 0-15,-2 0 128 0,0 1 240 0,0-1 32 16,-2 1 16-16,1-6 0 0,-2 2 272 0,1-4 48 0,-1-1 16 15,1-2 0-15,1 1-288 0,-1-5-48 0,0-2-16 0,0 0 0 16,2-2-176-16,-1-1-32 0,1 1-16 0,0-4 0 16,0 0-176-16,1 0 0 0,0-2 0 0,1 0 0 15,-1-1 0-15,2 0 0 0,0-1 0 0,0 2 0 16,2-4 0-16,-2 2 0 0,1 0 0 0,0-2 0 16,0 0 0-16,1-2-224 0,-1 0 48 0,-1 0 16 0,1-2 160 15,-1 0 0-15,0 0 0 0,-1-1 0 0,-1 2 256 16,0-3 0-16,-1-3-16 0,0 1 0 15,-2-1 16-15,0-4 16 0,0 1 0 0,-3 0 0 0,1-5-16 0,-1-2 0 16,1 0 0-16,-4-3 0 0,2 3-256 0,0 3 0 16,0 0-128-16,-2-2 128 0,-1-1-240 0,-1-1 48 15,-2 3 16-15,2 3 0 0,-2 4 0 16,3 1 0-16,2 4 0 0,1 1 0 0,-1 4 176 0,2-3 0 16,2 6 0-16,1-3 0 0,2 0 0 0,0 2 0 15,4-2 144-15,-1 2-144 0,2 0 128 0,2 1-128 16,0-2 0-16,2 1 0 0,0 1 0 0,0 2 0 15,2 0 0-15,0 2 0 0,-3 2 0 0,0 1 0 16,0 2 0-16,0 4 0 0,-1 3 0 0,0-1 0 16,-1 4-128-16,0 1 128 0,-1-1-160 0,1 0 160 15,0 0-160-15,0-3 160 0,-1 1 0 0,3-4 0 0,1-1 0 0,0-3 0 16,1 0 0-16,-1-4 0 0,2-2 0 0,-1-2 0 16,1 1 0-16,0-2 0 0,-2 0 0 0,0-3 0 15,0 0 0-15,-1 0 160 0,0 0-160 0,0-3 192 16,0 0-64-16,0 0 0 0,2-1 0 0,-2-2 0 15,0 0 80-15,-1 0 16 0,0-3 0 0,0-1 0 16,0 0-224-16,-1-2 0 16,-2 2 128-16,-1-2-128 0,1 2 0 0,-4-2 0 0,0-3 0 0,-2 4 0 0,1-4-272 0,-4-1-48 15,1 0-16-15,-2-3 0 16,0-1-640-16,-1-4-128 0,0-1-32 0,-1-4-16208 16</inkml:trace>
  <inkml:trace contextRef="#ctx0" brushRef="#br0" timeOffset="102827.54">18984 8525 19343 0,'1'-3'1728'16,"0"2"-1392"-16,0 1-336 0,0-2 0 0,1 2 672 0,-1 0 64 0,3-4 16 0,-1 2 0 0,4-2-112 0,-1-2-32 0,0 2 0 0,0 1 0 0,-1 0-48 0,-1 0-16 0,-1 3 0 0,0 0 0 16,-1 4 576-16,0 1 112 0,0 0 32 0,1 4 0 15,0-1-256-15,0 2-48 0,0 4-16 0,1 1 0 0,0-3-624 16,1 4-128-16,1 4-32 0,0 5 0 0,2-1-160 15,-2 5 0-15,-1-1 0 0,0 4 128 0,0-1 272 16,-4-1 48-16,-1 1 16 0,-3-2 0 0,0 2-16 0,-3 0-16 16,-3 4 0-16,-1-3 0 0,0-1-176 0,-1-3-48 15,-1 5 0-15,-1-5 0 0,2-2-208 0,0-1 0 16,0-5 0-16,2-2 0 0,1-2 304 0,-1-1-48 16,3-5 0-16,0 0 0 0,1-4-480 0,0 0-96 15,1-2-32-15,1-2 0 16,0-4-2400-16,0-2-464 0</inkml:trace>
  <inkml:trace contextRef="#ctx0" brushRef="#br0" timeOffset="103303.26">19388 8702 33167 0,'-1'0'2944'0,"1"0"-2352"0,0 0-464 0,1 0-128 15,0 0 656-15,0 0 112 0,2-3 32 0,1 3 0 16,-1-1-1728-16,2 0-352 0,0 0-64 0,-2 2 0 0,-2 0 1344 0,-1 3 0 16,-1 2 256-16,-3 0-16 0,-1 0 1200 0,-1 4 240 15,-2 0 48-15,0 0 16 0,-2 2-768 0,-1 1-144 16,0-1-48-16,-1 0 0 0,1 2-464 0,-1-4-112 15,0 1-16-15,-1 0 0 0,0 0-192 0,-1-3 144 16,-1 2-144-16,0 1 128 0,-1-4-128 16,0 2 0-16,-1 1 144 0,0-4-144 0,-2 4 0 0,0-4 0 15,1 3 0-15,1-4 0 0,-1 0 0 0,1 1 0 0,2-3 0 16,2 1 0-16,1 1 0 0,3-4 0 0,2 2 0 16,1-2 128-16,4 0-128 0,0-1 0 0,2 0 0 0,2-1 128 15,1 1-128-15,5-1 0 0,2-2 0 0,2 2 0 16,3-1 0-16,2 2 0 0,2 0 0 0,1 0 0 15,1 0 0-15,0 0 0 0,0 2 0 0,0 2 0 16,-3 0 0-16,-1 4 0 0,0 0 0 0,-4 1 0 16,-2 0 0-16,-2 4 0 0,0 0 0 15,-3 2 0-15,0 1 0 0,-2 0 0 0,-1 0 0 0,0 0 0 16,-1-1 0-16,0-3 128 0,-1 1-128 0,0-1 176 0,-1-2-176 0,0 0 0 16,1-1 144-16,-1-4-144 0,2 1 0 0,-1 0-192 15,0-1 32-15,1-1 0 16,0-1-416-16,-1 1-96 0,0 1-16 0,2-1-11408 15,-2-2-2272-15</inkml:trace>
  <inkml:trace contextRef="#ctx0" brushRef="#br0" timeOffset="103792.84">19467 8929 21183 0,'-1'0'1888'0,"0"0"-1504"0,-1 0-384 0,2 0 0 0,2 0 2448 0,-1 0 432 16,0 0 64-16,2-2 32 0,1 2-976 0,3-3-192 15,1 2-32-15,2-3-16 0,1-1-800 0,2 2-176 0,0-1-16 16,2-1-16-16,1 1-432 0,1 1-64 0,3-1-32 0,4-1 0 31,3 1-224-31,3-2 0 0,3-3 128 0,2 2-128 0,2-3 0 0,-1-2 0 0,2 2 0 0,-3-2 0 16,-3-1 0-16,-1 1-160 0,-3 2 32 0,-3-2 0 31,-3 2-272-31,-3 1-48 0,-5 2-16 0,-1 0-11536 0,-5 1-2304 0</inkml:trace>
  <inkml:trace contextRef="#ctx0" brushRef="#br0" timeOffset="104172.8">19467 9073 911 0,'-2'6'0'0,"-1"-4"0"0,2 1 0 16,0-3 0-16,1 0 8384 0,0 0 1584 0,1-3 320 0,1 3 64 15,1-2-7280-15,3 1-1440 0,1-2-288 0,5 0-64 16,-1-2-768-16,1 0-160 0,0 2-32 0,0 1 0 15,0 0-128-15,0 0-48 0,1 2 0 0,-2-3 0 16,2 3-144-16,0 3 0 0,-1-3 0 0,0 2 0 16,1 0-256-16,-2 0-48 0,0-1 0 0,-2 2 0 15,-2 1-192-15,-1-2-32 0,0 2-16 0,-2-2 0 16,0 1-784-16,-2-2-144 0,2 1-48 0,0-4-9808 16,2 1-1984-16</inkml:trace>
  <inkml:trace contextRef="#ctx0" brushRef="#br0" timeOffset="104568.22">20209 8537 43311 0,'1'4'1920'0,"-2"-2"384"0,0-2-1840 0,-1 2-464 16,1-2 0-16,2 0 0 0,1-2 384 0,-1 2 0 0,3-2-16 0,1-2 0 15,1-1-1216-15,1 4-240 0,-1-3-64 0,-1 3 0 31,-1 4-640-31,-4 0-128 0,-1 4-16 0,-3 4-16 0,-2-1 2144 0,-1 3 448 0,-2 6 64 0,-2-1 32 0,0 7 176 16,-3 1 48-16,0 2 0 0,0 3 0 16,-1 5-528-16,-1-1-112 0,1-1 0 0,0-3-16 15,1 1-176-15,1-1-128 0,-1-1 144 0,2 1-144 0,-1-1 0 16,1 1 128-16,0 0-128 0,-1-3 0 0,3 0 0 0,-1-2 0 16,3-1 0-16,1-3 0 15,3-3-256-15,1-6-160 0,3 0-32 0,1-7-11456 16,2-3-2288-16</inkml:trace>
  <inkml:trace contextRef="#ctx0" brushRef="#br0" timeOffset="105043.29">20480 8689 43311 0,'-5'0'1920'0,"0"0"384"0,0 0-1840 0,2-2-464 0,2 2 0 0,1 0 0 31,-1 0-400-31,0-1-176 0,-2 1-48 0,0 0 0 0,-2 1-240 0,0 4-48 0,-2-1-16 0,0 5 0 0,0 4 640 0,-3 0 128 16,-3 8 32-16,0 2 0 0,-1 1 528 0,-1 5 112 16,1-3 32-16,0 2 0 0,2 3-96 0,0-5 0 15,3 3-16-15,1-5 0 0,2-1-240 0,0-1-64 16,2 0 0-16,0 0 0 15,2-3-128-15,2 1 0 0,0-2 0 0,1 1 0 0,3-3-176 0,-1 0-64 32,5 0-16-32,1-4 0 0,0 1-944 0,3-3-192 0,0-2-32 0,2-4-16 15,0-1 128-15,1-6 32 0,1-1 0 0,0-2 0 16,-1-3 784-16,0 0 176 0,1-4 16 0,-1 0 16 0,-1-2 1056 0,-1-5 224 0,1-1 32 0,-2-1 16 16,1-1 496-1,-2-1 112-15,1-5 16 0,-1 1 0 16,-1 2-880-16,-3-3-160 0,1 1-48 0,-4-3 0 15,-2 3-352-15,-1-1-80 0,-2 3-16 0,-3-2 0 0,-1 2-128 0,-2 4 0 0,-2-1 0 0,-1 8-176 16,2 2 176-16,-3 1 0 0,-2 0 0 16,0 5-128-16,-1-3 128 0,0 4 0 0,0 0 0 0,-1 2 0 15,1 2 0-15,2-2-160 0,1 1 160 0,0 1-160 16,2 1-528-16,1-2-96 0,4 1-32 16,1 0-10880-1,2 0-2176-15</inkml:trace>
  <inkml:trace contextRef="#ctx0" brushRef="#br0" timeOffset="105519.43">20791 8715 35007 0,'5'-3'1552'0,"-1"-1"320"0,0-1-1488 0,-2 0-384 0,2 3 0 0,-3-1 0 0,3-1-2400 0,0 1-544 0,2-3-128 0,0-3 0 15,-1 3 16-15,-5 2 16 0,-4 4 0 0,-3 0 0 0,-4 6 4832 0,-3 2 976 0,-5 3 192 0,-2 2 48 16,-2 2 576-16,-2 5 128 0,1-2 32 0,0 1 0 16,2-2-2192-16,2 1-432 0,1-1-96 0,3-1 0 15,2 1-576-15,0 3-96 0,2-1-32 0,0-1 0 0,4 2-144 16,-2 2-48-16,2 1 0 0,2 1 0 0,1-1-128 15,2 1 0-15,0 2 0 0,2-1 0 16,2 1 0-16,3-4 0 0,2-1 0 0,3-3 0 0,1-2 0 0,2-2 0 16,4-4 0-16,0-1-176 0,1 1 176 0,1-8 0 15,0 0 0-15,1-4 0 0,-1 0 0 0,1-7 144 16,-1 2-144-16,1-6 0 0,0 1 176 0,-1-2-176 16,1-3 160-16,-2 0-160 0,-1-2 208 0,-1 1-48 15,-2-5-16-15,0 1 0 0,0-4-16 0,-1-2-128 16,-3-3 192-16,0-1-64 0,-1 1 0 0,-4-1-128 15,0-3 192-15,-3 3-64 0,-2-3-128 0,-1 1 0 16,-3 3 0-16,-3 1 0 0,1 5 0 0,-3 1 160 16,-2-1-160-16,-1 5 160 0,1 0-32 0,-2 3-128 0,2 5 192 15,-2 2-64-15,2 2-128 0,-3 2 0 0,0 4 0 16,-1-1 128 0,-2 4-592-16,-3-1-128 0</inkml:trace>
  <inkml:trace contextRef="#ctx0" brushRef="#br0" timeOffset="110649.68">13764 3283 24879 0,'-1'-5'2208'0,"1"1"-1760"0,1 2-448 0,0 1 0 0,1-2 1232 0,-1-1 176 0,1-4 16 0,2-2 16 0,0-6-384 0,2-3-80 0,0-1-16 0,-1 2 0 0,1-1-704 0,-2 1-128 0,0 1-128 0,-1-2 144 16,-1-2-144-16,-1 4 128 0,-1-1-128 0,-1 5 128 16,-2-3 112-16,-1 3 16 0,1-2 0 0,-1 4 0 15,-1-1 544-15,-2 0 112 0,-1 2 32 0,-2-3 0 16,-1 5-240-16,-1-2-64 0,-2 1 0 0,-1 2 0 15,-1 3-352-15,0-2-80 0,-1 3-16 0,-2 3 0 16,1 0-192-16,-1 3 0 16,1 3 0-16,-1 0 0 0,2 2 0 0,1 4 0 0,-2 4 0 0,0 3 0 0,1 7 0 15,-2 2 0-15,3 5 0 0,0 6 0 0,0 6 0 16,-2 7 0-16,4 7 0 0,-2 1 0 0,2 2 0 16,2 1 0-16,-1 0 0 0,1-1 0 0,1 1 0 0,0 0 0 15,-1 3 0-15,4-6 0 0,0 0 0 0,1-6 0 16,2-1 0-16,1-6 0 0,2-1 0 0,1-3 0 15,1-7 0-15,-2-3 0 0,2-7 0 16,0-1 0-16,-1-3 0 0,-1-3 0 0,0-3-208 0,0-2-48 16,-1-5 0-16,0-4-11824 15,-1-1-2368-15</inkml:trace>
  <inkml:trace contextRef="#ctx0" brushRef="#br0" timeOffset="110919.16">12894 3738 43311 0,'0'-5'1920'0,"1"1"384"0,1 2-1840 0,2 2-464 0,0 0 0 0,1 0 0 15,1 0-528-15,5 0-208 0,6-1-32 0,8 1-16 0,6 0 912 0,5-3 192 0,0 1 48 0,1 1 0 16,-1-2-48-16,-1 1-16 0,1-2 0 0,-2 0 0 15,-1 0-304-15,-3-1 0 0,-3 2 0 0,-1-1 0 0,-1-2-208 0,-2 2-112 32,-1-1 0-32,-2 2-16 0,0-1-560 0,0 1-128 0,-2 0 0 0,1 0-16 15,1-1-1200-15,-1 1-256 0,5-2-32 0,2 1-16 16,2-5-784-16,3 3-144 0,-1-1-48 0,-2 1 0 0</inkml:trace>
  <inkml:trace contextRef="#ctx0" brushRef="#br0" timeOffset="111344.93">14419 2850 40543 0,'0'-6'3600'0,"-1"2"-2880"0,0 2-576 0,0-1-144 0,-1 2 384 0,2 1 64 15,0 0 0-15,-1 0 0 0,-1 0-176 0,-1 0-16 16,-2 0-16-16,-1 1 0 15,-2 4-560-15,-2 0-96 0,-2 4-32 0,-1 0 0 16,-4 4-128-16,-2 3-16 0,-2 3-16 0,-2 6 0 16,-2 0 96-16,-1 6 0 0,0-1 16 0,-1 3 0 0,-2 6 496 0,1 2 0 15,1 1 0-15,1 5 0 0,1 0 768 0,3 0 112 16,1 1 16-16,2-1 0 0,4-6-416 0,2 1-80 0,-1-2-16 16,0 11 0-16,0 4-384 0,-1 4 0 0,-1 0 128 15,1-4-128-15,2-2 0 0,2-5 0 0,1-1 0 0,2 0 0 16,2-1 0-16,1 1 0 0,1 0 0 0,3 0 0 15,1-3 0-15,1 3-144 0,3-1 144 0,2-5-208 32,1-8-624-32,3-4-128 0,2-3-32 0,3-4 0 0,3-3-480 15,3-6-112-15,2-1-16 0,2-5-13824 0</inkml:trace>
  <inkml:trace contextRef="#ctx0" brushRef="#br0" timeOffset="112360.66">14706 3691 24879 0,'3'-6'2208'0,"-2"0"-1760"0,0 3-448 0,-1 2 0 0,0 1 528 0,0 0 32 0,0-2 0 0,0-5 0 15,-1 1 16-15,-3-1 0 0,-3 1 0 0,-3 3 0 0,-2-1-80 0,-3 4-16 0,-3 0 0 0,0 4 0 0,-3-1 416 0,0 0 96 0,-1 3 16 0,-1 2 0 16,2 1 96-16,-1 3 32 0,1 0 0 0,0 2 0 16,3 1-784-16,-1 1-160 0,3 2-16 15,1-2-16-15,1 2-160 0,5-1-176 0,-1 0 48 0,2 1 0 16,1-2-192-16,-2 0-16 15,0 2-16-15,1-2 0 0,-1 0 352 0,1 1 0 0,-1 1 0 0,0-2 0 16,2-2 0-16,1 1 288 0,1-3-48 0,2-2-16 0,3-1 224 16,3-3 32-1,0-3 16-15,4-1 0 0,0-2-288 0,2-2-48 0,3-4-16 0,2 0 0 0,3-4-144 0,0-2 0 32,3-1 0-32,0 0 128 0,0-2-128 0,-1-1 0 0,1 0 0 0,0 0 0 0,0-2 0 0,0 2 0 31,-1 0 0-31,0 3 0 0,-1-3 128 0,0 1-128 15,-1 1 192-15,-2 2-64 0,0-1-128 0,-3 1 0 16,-1 2 144-16,-1 0-144 0,-1-1 0 0,-2 4 0 16,-1-2 0-16,-1 5 0 0,-1 1 0 0,-3 0-128 0,-1 1 0 15,-1 2 0-15,-1 2-32 0,-2 1 0 0,0 0 0 16,-1 4 0-16,-1 0 160 0,0 2 0 0,0-1 0 16,-1 2 0-16,4 0 0 0,0-1 192 0,2-3-32 0,0 1-16 15,2 2 64-15,0-3 16 0,0 4 0 0,-1 0 0 16,2-1-224-16,-4 2 144 0,1 1-144 0,-1 4 128 15,-3 2-128-15,-1 1 0 0,-2 6 0 0,-4 3 0 16,1 1 0-16,-7 7 0 0,-4 7 0 0,-4 8 0 16,-5 2 0-16,-1 1 0 0,-2 3 0 0,6-10 0 15,6-8 0-15,2-1 0 0,4-3 0 0,5-3 0 0,4-4 160 16,4-3 96-16,4-3 32 0,3-2 0 0,5-3-16 16,2-3 0-16,1-2 0 0,4 1 0 0,3-4-272 0,1 0 0 15,1 1 0-15,0 0 0 0,0-1-176 0,0 0-80 16,0 4-32-16,-1 0 0 15,-1 0-224-15,1-1-64 0,0 2 0 0,-3 1-17712 0</inkml:trace>
  <inkml:trace contextRef="#ctx0" brushRef="#br0" timeOffset="112755.51">15060 4156 30399 0,'5'0'1344'0,"-3"0"288"0,1 1-1312 0,-1 1-320 0,0 1 0 0,-2-2 0 16,1 2 960-16,1 3 128 0,1 3 32 0,0 4 0 0,2 6-384 0,0 6-80 16,2-2-16-16,-1 4 0 0,1-1-496 0,1-1-144 15,1-1 0-15,4 0 0 0,-1 1 0 0,3 0 0 16,0 1 0-16,-2-4 0 0,1 3 0 0,-2-2 0 0,2 2 0 0,-3 0 128 15,-3-3-128-15,-2 3 0 0,-4 3 128 0,-4 1-128 16,-4-1 336-16,-7 4 0 16,-2 3 0-16,-6-6 0 0,-2 2 32 0,-3-6 0 0,-1-3 0 0,-3-3 0 15,2-3-560-15,-2-4-96 16,-1-2-32-16,1-4 0 16,1-2-560-16,-1 0-112 0,0-2-32 0,2-4-15024 0</inkml:trace>
  <inkml:trace contextRef="#ctx0" brushRef="#br0" timeOffset="113492.51">15587 3796 32255 0,'1'-4'2864'0,"1"2"-2288"0,1 1-576 0,-2 1 0 0,2 0 608 16,-1 0 16 0,2 0 0-16,3 1 0 0,3 1-624 0,1 5 0 0,2 3 0 0,-3 4 0 0,-1 6 0 0,-1-1 0 15,-1 3 0-15,-2 1 128 0,0 2 288 0,-2 0 64 16,-1 0 16-16,-1 1 0 0,1-4 368 0,-1-4 80 15,0-1 16-15,-1-1 0 0,1-4-368 0,0 0-64 32,2-2-16-32,-1-1 0 0,2-4-224 0,1-3-48 0,0-2-16 0,1-1 0 0,2-1-224 0,-1-7 0 15,0-1 128-15,2-2-128 0,-3-1 0 0,2 0 0 16,0-6 0-16,0-3-160 0,-2 0 0 0,0-4 0 16,0 1 0-16,-1-4 0 0,0 1 160 0,0-4 0 0,0 3 0 15,-1-1 0-15,1 4 0 0,-1 1 0 0,-1 3 0 16,2 6 0-16,-1 6 0 0,1 3 0 0,-1 5 0 0,0 4 0 15,1 0 0-15,3 3 0 0,1 2 0 0,3 2 0 16,1-2 0 0,2 5 0-16,4-2 0 0,-1 3 128 15,2 2-128-15,0 1 0 0,0 0 0 0,-2 0 0 16,0 2 0-16,-2 1 128 0,-3 3-128 0,0 0 128 16,-1 1-128-16,-1 1 0 0,-1 2 0 0,-3-1 128 15,0-5 96-15,-1 2 32 0,-1-1 0 0,0-1 0 16,-2 0-256-16,1-4 0 0,0-1 128 0,-2-5-128 15,2-2-304-15,0-2-96 0,1-2-32 0,0-4-12112 16,1-4-2432-16</inkml:trace>
  <inkml:trace contextRef="#ctx0" brushRef="#br0" timeOffset="113976.49">16172 3154 21183 0,'-7'-3'1888'0,"2"-1"-1504"15,2 1-384-15,2 3 0 0,1-2 2832 0,1 1 496 0,0 1 112 0,0-3 16 0,0 0-2416 0,2-2-464 16,2 1-112-16,1-2-16 0,0 2-448 0,2 2 0 16,0 0 0-16,1 2 0 0,1 0 192 0,-1 4 112 15,0-1 16-15,3 4 0 0,-1 2 640 0,1 0 144 16,3 4 32-16,0 3 0 0,3 2-672 0,1 2-128 15,3 5-16-15,2 1-16 0,3 5-304 16,1-3 0-16,1 4 0 0,-1-3 0 0,-1 2 0 0,3-1 0 16,0 7 0-16,-1-3 0 0,0 1 0 0,-2 3 0 15,1 1 0-15,-3 4 0 0,-3-2 0 0,-3 3 0 16,-4 2 0-16,-7 1 0 0,-1 0 128 0,-6-3-128 0,-5 3 192 16,-2-2-192-16,-4 2 208 0,-1-3-64 0,-3 1-16 15,0-4 0-15,-3 3-128 0,0-3 0 16,-3 0 0-16,-1-3 0 0,3-6 0 0,-1-1 0 0,1-2 144 0,-1-5-144 15,1-1 128-15,-1-1-128 0,2-2 160 0,-1-2-160 16,4-2 0-16,-1-1 0 16,2-5 0-16,1-4 0 0,0-8-992 15,1-4-96-15</inkml:trace>
  <inkml:trace contextRef="#ctx0" brushRef="#br0" timeOffset="114652.12">17079 3815 37775 0,'-1'0'3360'0,"0"0"-2688"0,1 0-544 0,0 0-128 0,1 0 432 0,0 0 48 0,0 0 16 0,2 0 0 15,2 0-496-15,1 0 0 16,3 0 0-16,2 2 0 0,1-2 0 0,3 1-160 15,4 2 160-15,0-3-192 0,4 2 192 0,-1 0 0 0,1 0 0 0,1-2-128 16,1 1 128-16,-2 2 0 0,2-3 0 0,-2 0 0 16,0 0 0-16,-1-3 0 15,1 2 0-15,-2 1-11552 16,-1-2-2336-16</inkml:trace>
  <inkml:trace contextRef="#ctx0" brushRef="#br0" timeOffset="115043.3">17171 4083 24879 0,'-11'1'1088'0,"2"2"256"0,2-3-1088 0,2 0-256 0,3 0 0 0,1 0 0 0,1 0 896 16,-1 2 112-16,-2-2 16 0,0 0 16 0,0 4-752 0,2-4-160 15,2 4-128-15,0-1 192 0,3 2 576 0,1-1 112 16,0 0 16-16,1 1 16 0,2 1 848 0,-1-2 160 16,1 2 48-16,0-3 0 0,2 1-1024 0,0-1-208 15,4 0-32-15,0 0-16 0,6-3-688 0,4 0 0 16,2 0 0-16,3-4 0 16,5 2-704-16,3-2-160 0,1-1-32 0,7-1-16736 0</inkml:trace>
  <inkml:trace contextRef="#ctx0" brushRef="#br0" timeOffset="117451.44">18117 3559 10127 0,'8'-19'896'0,"-4"7"-704"0,0 2-192 0,-3 3 0 0,0 0 4448 0,-1 5 864 0,1-2 160 0,-1-2 32 0,2-6-2944 0,0-1-608 0,-1 3-112 0,1 0-32 0,0 2-656 0,1 2-144 0,0 3-32 0,2 2 0 0,0 3-704 0,1 3-144 16,1 6-128-16,1 1 192 15,1 5-496-15,0 3-80 0,0 6-32 0,0 7 0 16,0-1-160-16,-3 5-16 0,1 8-16 0,-2 1 0 16,0 6-416-16,-2-2-64 0,-2-5-32 0,-1-4 0 15,-1 1-336-15,-3-2-64 0,-2-1-16 0,-2-2-7216 16,1-5-1440-16</inkml:trace>
  <inkml:trace contextRef="#ctx0" brushRef="#br0" timeOffset="117863.99">18593 3634 35007 0,'-4'0'1552'0,"0"0"320"0,-1 0-1488 0,2 0-384 0,0 1 0 0,2 2 0 0,-1-1 640 0,-2 2 48 16,-1 2 16-16,-4 4 0 0,-2 5-704 0,0 5-192 16,-1 0-16-16,-1 4 0 0,1 4-48 0,-2 0 0 15,1 0 0-15,-1 1 0 0,0 1 256 0,0 0 0 16,0-1 0-16,0 3 0 0,2 0 160 0,2-1 128 15,5-9 32-15,4 1 0 0,2-2 160 0,5-2 32 16,4-3 16-16,4-3 0 0,6-4-368 0,4-2-160 16,7-5 128-16,4-4-128 15,2-2-832-15,1-2-256 0,2-4-64 0,1-2 0 16,0 2-384-16,-6-2-64 0,-2-1-32 0,-5 1 0 0,-1-2 1024 0,-3-3 208 0,-6 3 32 0,-3-2 16 16,-4 0 1424-16,-5-2 272 0,-3-1 64 0,-4-1 16 15,-6 2 336-15,-2-3 64 0,-6 1 16 0,-6-2 0 16,-3 2-1104-16,-3-1-224 0,-3-1-32 0,-1-3-16 15,3 5-96-15,0-2-32 0,0 1 0 0,5 1 0 16,2 0 112-16,-1-1 32 0,2-1 0 0,1 0 0 16,4 2-480-16,2 3-320 0,0 0 64 0,4 4 0 15,1 0-912-15,2 4-176 16</inkml:trace>
  <inkml:trace contextRef="#ctx0" brushRef="#br0" timeOffset="119224.23">19282 3590 39615 0,'1'0'3520'0,"0"0"-2816"0,1 0-560 0,1 0-144 15,1 1-608-15,-2 1-160 0,4-2-16 0,2 3-16 16,2 1-1312-16,1 2-272 0,-1 0-48 0,-2 0-16 16,0 4-16-16,-1 0 0 0,-2 2 0 15,0 1 0-15,0 0 2032 0,-1 3 432 0,1 3 0 0,-2 2 0 0,1 1 1520 0,1 0 192 16,-1 1 32-16,-1-1 16 0,2 0-1760 0,0-2-288 0,2 1-96 15,-3-2-10624-15</inkml:trace>
  <inkml:trace contextRef="#ctx0" brushRef="#br0" timeOffset="119476.75">19144 3945 26655 0,'0'0'576'0,"-1"0"128"0,0 0 32 16,1 0 32-16,1 0-624 0,2-3-144 0,0 3 0 0,3-1 0 15,4-2 368-15,4 0 32 0,6-4 16 0,2 1 0 16,1 0-416-16,1 0-304 0,-1 2 48 0,1-2 16 0,-1 4 240 0,1-2 0 15,-1 1 0-15,1 2 0 0,1 1 240 16,-1 0-64-16,-1 0-16 0,-2 0 0 16,1 0-544-16,-2 0-128 0</inkml:trace>
  <inkml:trace contextRef="#ctx0" brushRef="#br0" timeOffset="121056.43">20333 3100 27647 0,'-2'0'2448'0,"2"0"-1952"0,0 0-496 0,0 0 0 0,2 0 544 0,-1 0 16 15,-1 0 0-15,1-2 0 16,2 2-1440-16,-1 0-272 0,1 0-64 0,-3 0-16 16,0 0-176-16,0 0-16 0,0 0-16 0,0 0 0 15,-3 22 464-15,-1-12 80 0,-1 2 32 0,-1 3 0 0,0 3 1360 0,-3-2 272 16,3 4 48-16,-2-1 16 0,-1 1-64 0,0 4 0 0,-1-1 0 0,2 1 0 16,-1-1-400-16,0-5-96 0,1 2-16 0,0-4 0 15,2 0-496-15,0-1-96 0,1-3-32 0,1 1-9760 31</inkml:trace>
  <inkml:trace contextRef="#ctx0" brushRef="#br0" timeOffset="121594.45">20644 3169 35007 0,'-1'-2'3120'0,"0"2"-2496"15,0-3-496-15,1 3-128 0,0 0 464 0,0 0 80 16,0-1 16-16,-3 1 0 15,1-2-2032-15,-2 2-416 0,-1 0-80 0,-3 3-16 16,0 3 368-16,-2 3 64 0,-1 1 16 0,-2 2 0 0,1 2 1200 0,0 3 336 0,1 3 0 0,-1-1-144 16,4 3 1536-16,-1 0 304 0,4 0 64 0,0-6 16 15,3 3-272-15,1-5-48 0,2 0-16 0,0-1 0 16,3-1-912-16,-1-2-176 0,4-2-32 0,0-2-16 16,2-1-304-16,2-2 0 0,1 1-176 0,1-4 176 15,-2 0-480-15,1-2 16 16,3-2 0-16,0 0 0 15,2-2-368-15,0-4-80 0,1 4-16 0,-1-4 0 0,2-2 528 0,-2-1 96 0,0 1 32 0,0-2 0 16,1-1 272-16,-3-1 0 0,-1 0 128 0,0 0-128 16,-2 1 0-16,-2 2 128 0,-1 0-128 0,-3 1 0 0,-2 2 192 0,-2 4 0 15,0-3 0-15,-4 2 0 0,0 2 704 0,-3 1 144 16,0-2 32-16,-2 2 0 0,-2 1-256 0,-1-2-48 16,-1 3-16-16,-1 0 0 0,-2 2-624 0,0-2-128 15,-1 2 0-15,1-2 0 0,0 2 0 0,-1 0-160 16,2 2 160-16,-1-2-128 0,4 0 128 0,-1 0 0 15,2 2 0-15,1-2 0 16,0 0-960-16,3 0-128 0,0 2 0 0,3-2-14608 0</inkml:trace>
  <inkml:trace contextRef="#ctx0" brushRef="#br0" timeOffset="122052.54">21337 3177 35935 0,'-4'-2'1600'0,"0"0"320"0,1-1-1536 0,0 2-384 0,2 1 0 0,1 0 0 16,-1 0-448-16,-3-2-176 0,-1-1-16 0,-2 2-16 15,-3-1-752-15,-1-1-160 0,-1 2-32 0,0 1 0 16,-2 4 640-16,0-2 112 0,-1 4 16 0,-1 0 16 0,0 2 1856 0,-2 2 368 15,0 1 80-15,0 2 16 16,0 0 672-16,-1-1 128 0,2 1 16 0,1 0 16 0,2 0-1472 0,3-4-288 16,3 4-64-16,1-5-16 0,4 2-496 0,1 0 0 15,2-4 0-15,2 2 0 0,0 0-208 0,2-1-144 16,0-4-32-16,0 4 0 0,3-1 64 0,-1-3 16 16,1 2 0-16,2-3 0 0,2 0 112 0,0-2 0 15,0 3 16-15,2-3 0 0,0 0 176 0,1 0 0 0,0-3 0 16,2 1 0-16,0 0 0 0,0 0 0 0,1-2 0 0,-2-2 0 15,1 0 0-15,-2 0 0 0,-2-1 0 0,0-1 128 16,-2 0-128-16,0-1 0 0,-1-3 0 0,-2 2 128 16,1 1 48-16,-3-1 16 0,-2-3 0 0,0 1 0 15,-2 2 0-15,-1 0 0 0,-3 0 0 0,0 2 0 16,-5-2 16-16,-2 4 16 0,-3-3 0 0,-3 1 0 16,-2 2-224-16,-3 1 0 0,-1 2 0 0,-3 1 0 15,1 2-1296-15,-3 2-208 0,-1 0-32 16,1 2-14592-16</inkml:trace>
  <inkml:trace contextRef="#ctx0" brushRef="#br0" timeOffset="122455">19918 3654 16575 0,'-6'6'1472'0,"2"-6"-1168"0,2 0-304 0,1 0 0 0,3 0 4864 0,3 0 896 0,1 0 192 0,5 0 48 0,7-2-4800 0,9 0-960 0,11-1-240 0,11-3 0 0,5 1 0 0,4 1-208 0,1 0 32 0,0 2 16 0,-3-1 160 0,1 2 0 0,1 1 0 0,-1 0 0 0,1 0 0 16,-2 1 0-1,0 2 0-15,-6 0 0 0,-1 2 592 0,-6-1 48 16,-1 0 16-16,-1-2 0 0,1 1-288 0,0-2-64 0,1-2-16 16,0 1 0-16,2-3-288 0,1 0 0 15,-1-2 0-15,1 1 0 16,-1-2-1008-16,-3 2-208 0,-5-2-32 0,-1 0-16 15</inkml:trace>
  <inkml:trace contextRef="#ctx0" brushRef="#br0" timeOffset="123226.05">19461 3811 25791 0,'1'-5'2304'0,"2"1"-1856"16,-1 4-448-16,1-2 0 16,-1 1-1856-16,0 1-480 0,3-4-96 0,2 1 0 15,-1-3-448-15,1 3-96 0,-2 3-16 0,-2 0 0 16,-3 1 1888-16,-2 4 368 0,0-2 80 0,-2 4 16 0,-1-1 1440 0,0 0 288 16,0 0 64-16,2 0 16 0,0-1-272 0,1 0-48 0,2-1-16 15,1-2 0-15,3 0-32 0,2 0-16 0,1-2 0 0,3-2 0 16,1 0 80-16,2 2 16 15,0-2 0-15,0 2 0 0,-1 0 144 0,0 0 48 16,-2 0 0-16,-1 0 0 0,-3 2 80 0,-1 2 32 0,-3 0 0 0,-2 1 0 16,-1 0-48-16,-2 1-16 0,-1 0 0 0,-2 3 0 15,-2 1-176-15,-2 0-48 16,0-1 0-16,-1 3 0 0,1-3-592 0,1 1-128 0,0-1-32 16,3-3 0-16,1 0-144 0,1 2 0 0,2-2 0 0,0-2 0 15,2 1 0-15,2 1 0 0,-1-2 0 0,1-1 0 16,2 0 0-16,0-2 0 0,-1 1 0 0,2 1 0 15,0-2-1104-15,0-1-208 0</inkml:trace>
  <inkml:trace contextRef="#ctx0" brushRef="#br0" timeOffset="125476.54">20556 4005 27647 0,'-2'-1'2448'0,"1"-2"-1952"0,-1 1-496 0,2 2 0 0,0 0 160 0,-1-1-160 15,0 1 160-15,-3-3-160 0,1 1 288 0,-2 1-32 16,0 1-16-16,0 0 0 0,0 0 736 0,1 1 160 16,0 4 16-16,2-2 16 0,1 4-16 0,-1 1 0 0,2 3 0 0,0 4 0 15,0-2-176-15,2 5-32 0,-1 4-16 16,1 4 0-16,1 5-704 0,1 1-224 15,1 3 128-15,-2 0-128 0,1 3 0 0,0-3 0 0,-1-1 0 0,0-4 0 32,-1-2-1248-32,1 0-160 0,-1-2-16 0,-1-4-15136 0</inkml:trace>
  <inkml:trace contextRef="#ctx0" brushRef="#br0" timeOffset="127692.71">17330 5184 11967 0,'5'2'1072'0,"-2"-1"-864"16,-1 2-208-16,1-3 0 0,-1 0 3664 0,-1 0 688 0,3 0 144 0,0 0 32 0,3-3-2112 0,4 2-432 0,4-1-64 0,2-2-32 0,2-2-1072 0,2-3-224 15,4 2-32-15,1-4-16 16,3 1-784-16,4-3-144 0,4 0-48 0,-1 0 0 15,-1 0-592-15,-4 4-128 0,-2-1-32 0,-1 2-8608 0,3 0-1728 16</inkml:trace>
  <inkml:trace contextRef="#ctx0" brushRef="#br0" timeOffset="128024.02">17343 5453 24879 0,'-2'5'2208'0,"1"-5"-1760"0,1 0-448 0,0 0 0 0,1 0 2752 0,2-2 480 15,1 2 96-15,1-3 0 0,2 2-2928 0,4-4-592 16,4 4-112-16,2-5-16 0,1 2 320 0,0 1 192 15,-1 0-32-15,2 0 0 0,-1 3 16 0,2 0 0 16,3 3 0-16,0-3 0 0,3 0-32 0,0 0 0 16,0 0 0-16,1-3 0 0,0 1-144 0,-1-2 0 0,0 0-192 15,-1-2-16384-15</inkml:trace>
  <inkml:trace contextRef="#ctx0" brushRef="#br0" timeOffset="128467.47">18562 4978 26719 0,'-6'7'2368'0,"1"-1"-1888"0,0-3-480 0,1 1 0 0,2 1 2704 0,2-4 448 0,0 4 96 0,-2 1 16 0,-1 6-2112 0,0 5-400 0,-1 3-96 0,1 4-16 0,0 5-384 0,1-3-96 15,-2 5-16-15,0-2 0 0,1 2-144 0,-2 1 0 16,0 2 0-16,-1-2 0 0,-1 3 0 0,-1-3 0 0,-3 5 0 0,-2-1 128 16,-2 1-128-16,2-1 0 15,-2-2 0-15,1-3 0 16,0 0-816-16,1-2-192 0,1-3-32 0,2-7-16 0,3 0-1568 0,2-7-304 0</inkml:trace>
  <inkml:trace contextRef="#ctx0" brushRef="#br0" timeOffset="129401.95">19049 5066 43311 0,'-10'10'3840'0,"3"-1"-3072"0,3-2-608 0,3-1-160 0,1-3-256 0,-3 4-64 0,-3 9-32 0,-4 9 0 0,-5 7-400 0,-2 8-80 0,-1 2 0 0,-1-1-16 16,0-3 16-16,1-1 0 0,-1-1 0 0,2-1 0 0,-1 2 704 15,1-5 128-15,1 0 0 0,4-1 0 0,0-5 576 0,2-1 48 16,4-3 0-16,1-6 0 16,2-1-912-16,3-5-176 0</inkml:trace>
  <inkml:trace contextRef="#ctx0" brushRef="#br0" timeOffset="129881.09">19602 5121 4607 0,'-1'2'400'0,"-3"-4"-400"0,0 2 0 0,-1 0 0 0,3 0 6448 0,-1 0 1200 16,0 0 240-16,-5 2 48 0,-3-2-5440 0,-4 4-1104 16,-5 2-224-16,-3 4-32 0,1 2-464 0,-2 4-96 15,-1 5 0-15,1 2-16 0,-1 3-128 0,1 2-32 16,1 3 0-16,1 1 0 0,3-1-128 0,3 1-16 16,2 0-16-16,3-3 0 0,3 2 16 0,4-5 0 15,2-7 0-15,2 2 0 0,3-1-256 0,3-1 0 16,4-4 128-16,4-2-128 0,2 0 0 0,4-7-256 15,1 0 48-15,3-2 16 16,4-4-304-16,1-4-48 0,2-2-16 0,1-3 0 16,-4 2 48-16,1-3 0 0,3-3 0 0,-1-1 0 0,3 0 208 0,-3-2 48 0,0-1 16 0,-3-1 0 15,-3 1 240-15,-2 0 256 0,-2-2-48 0,-2-1-16 16,-3-1 432-16,-2 1 80 0,-3-2 0 0,-3 0 16 16,-2 3-288-16,-3-2-64 0,-3 2-16 0,-4 0 0 15,-2-1-48-15,-1 2-16 0,-3 2 0 0,-1 0 0 16,-3 3-112-16,-2 1-32 0,-1 2 0 0,-4 4 0 15,1 0-144-15,-4 2-224 0,-3 1 48 0,-3 3 16 16,3 3-512-16,-1-3-96 0</inkml:trace>
  <inkml:trace contextRef="#ctx0" brushRef="#br1" timeOffset="135322.41">23099 3378 13823 0,'2'-2'1216'0,"1"-1"-960"0,-1 2-256 0,-1 1 0 0,1 0 1408 0,-1-2 224 0,1 0 48 0,2-3 16 15,0 2 496-15,0-4 112 0,-2 0 0 0,-2 1 16 16,-1 1-864-16,-3-1-176 0,-1 2-48 0,0-3 0 15,-1 0-640-15,1 1-128 16,-1 0-16-16,1 0-16 0,0 0-432 0,0-4 0 0,3 4 0 0,-2-4 0 16,3 1 0-16,-3-1 0 0,4 0 0 0,-1-2 0 0,-1 1-128 0,1 0 128 15,0 0 0-15,0-1 0 0,-2 0 0 0,-1-3 0 16,1 2 0-16,-2 0 0 0,0 1-128 0,0 2 128 16,-1 0 0-16,-2 4 0 0,2 0 0 0,-1 3 0 15,-1 1 0-15,1 4 0 0,-2 4 0 0,1 3 192 16,-4 5 0-16,0 4 0 0,0 7-192 0,-3 3 0 15,0 6 0-15,-1 3 128 0,0 0-128 0,0 1 0 16,1 1 0-16,0-1 0 0,0 0 0 0,0 2 0 16,2-2 0-16,-1 1 0 0,2-2 0 0,0 2 0 0,0 5 128 0,1 3-128 15,3 0 0-15,-1 1 0 0,2-1 0 0,0 1 128 16,2-4-128-16,2-3 0 0,1-4 0 0,1 2 0 16,1 2 0-16,0-7 0 0,1 1 0 0,2-6 0 31,1-1-864-31,-1-6-208 0,4 0-32 0,-4-2-16 0,2-4 240 15,0-1 48-15,0-3 16 0,-1-4-7824 0,0 0-1552 0</inkml:trace>
  <inkml:trace contextRef="#ctx0" brushRef="#br1" timeOffset="135608.35">22346 3983 12895 0,'-2'-1'1152'0,"2"-2"-928"0,2 1-224 16,1 0 0-16,1 0 2848 0,2 0 528 0,2 0 96 0,5-3 32 16,8-2-1328-16,13-3-272 0,9-1-48 0,11-3-16 15,6 2-160-15,0-2-16 0,2 0-16 0,-2 0 0 16,-5-1-752-16,-2 1-128 0,-2 3-48 0,-5 1 0 15,-3 3-528-15,-3 1-192 0,-2 0 144 0,-3 3-144 16,-3 2 0-16,-5 1 0 0,0 4 0 0,-3-1 0 16,-3 4-688-16,-2 1-160 15,0 2-48-15,-2 2-16352 0</inkml:trace>
  <inkml:trace contextRef="#ctx0" brushRef="#br1" timeOffset="136803.65">23959 3195 1839 0,'10'-10'160'0,"-2"0"-160"0,-2 2 0 0,-1 2 0 0,0 2 3088 0,-3 4 592 0,2-3 112 0,1 0 32 0,2-4-2304 0,2-2-464 0,0 2-96 0,-2 1 0 16,-3 3-240-16,-3 0-32 0,-1 6-16 0,-1-2 0 15,-2 5-672-15,0-2 0 0,-1 2-128 0,0 0 128 16,0 0 800-16,0 3 288 0,0-2 48 0,-1 2 16 16,-1 1 0-16,0-2 0 0,1 2 0 0,-3 0 0 15,-1-1-832-15,0 3-144 0,-3-1-48 0,0 4 0 16,0-1 480-16,-2 2 96 0,1 2 0 0,-4 5 16 16,1-2-256-16,0 1-48 0,0 0-16 0,1 1 0 0,1 1-400 15,-4 2 0-15,1 3 128 0,-2 3-128 0,3 1 0 16,0 3 0-16,1 5 0 0,2 2 0 0,2 5 0 0,1 3 0 15,2 2 0-15,5-4 0 0,3-6 0 0,2-7 0 16,6 1 0-16,3-9 0 0,1-2-384 0,3-4 0 16,3 1 0-16,2-2 0 0,2-2 384 0,3 0-176 15,1-3 176-15,1-2-128 16,-1-3-656 0,3-1-128-16,4-4-32 0,3 0 0 0,-1-5-1280 15,2 2-256-15</inkml:trace>
  <inkml:trace contextRef="#ctx0" brushRef="#br1" timeOffset="137312.4">24364 3498 2751 0,'0'0'256'0</inkml:trace>
  <inkml:trace contextRef="#ctx0" brushRef="#br1" timeOffset="138280.64">24418 3397 21183 0,'-4'1'1888'0,"1"1"-1504"0,0-2-384 15,3 2 0-15,0-1 256 0,-1 0 0 0,-1 3-16 0,-2 2 0 0,-1 3 704 0,0 3 144 0,0 0 16 0,1 5 16 0,1 1-752 0,0 2-160 16,1-2-16-16,-1 5-16 0,1 1-176 0,-2 2 0 0,2 3 0 31,-2 2 0-31,1-2 0 0,0 4 0 16,0 0 0-16,1-3 0 0,-1 1-240 0,2-3-16 0</inkml:trace>
  <inkml:trace contextRef="#ctx0" brushRef="#br1" timeOffset="138789.24">24897 3445 18431 0,'0'-4'816'0,"0"2"160"0,0-2-784 16,-2 4-192-16,2-2 0 0,-1 2 0 0,0 0 1296 0,-3 0 224 15,-1 0 32-15,-2 2 16 0,-4 2-128 0,-4 2-32 16,-2 6 0-16,-3 1 0 0,-2 4-368 0,-2 4-80 15,1 1 0-15,2 3-16 0,1-1-480 0,3 3-80 0,2 1-32 16,2 1 0-16,5 0-352 0,3-1 0 0,3-3 0 0,5-3 0 16,3 0 0-16,4-2 0 15,5-4 0-15,3-2-128 16,3-2-256-16,4-4-32 0,1-2-16 0,3-3 0 16,0-3-288-16,2-3-64 0,3-3-16 0,-2-1 0 0,-1-2 800 0,0-1 0 0,-3-2 192 0,-2 0-48 15,-3-3 528-15,0-1 96 0,-4 0 32 0,-2-1 0 16,-4-2 128-16,-3 0 32 0,-3 1 0 0,0-1 0 15,-5-1-688-15,-1 2-128 0,-1 2-16 0,-2-3-128 16,-2 1 0-16,-2 0 0 0,-1 0 0 0,-1 2 0 0,1 0 0 16,-1-3 0-16,1 3 0 0,-1 1 0 0,2 1 0 0,0 2 192 15,2 0-48-15,1 2 0 0,-1 0 208 16,1 1 32-16,1 1 16 0,-2 0 0 0,2 2 32 0,-1 0 0 16,0 2 0-16,-1-2 0 0,0 3-160 0,-1 0-16 15,0 3-16-15,-1-3 0 0,0 2-240 0,-1 1 128 16,0 1-128-16,-1 2 0 0,-1-2 128 0,-1 4-128 15,2-1 0-15,-1-2 144 0,0 4-144 0,1-2-176 16,0 2 48-16,2-2 0 0,0 0 0 0,1 1 0 16,1-2 0-16,2 0 0 0,-1 0-144 0,2 0-32 0,0 1 0 15,2-1 0 1,0 0-1360-16,2-2-256 0,-2 2-64 16,1-1-13328-16</inkml:trace>
  <inkml:trace contextRef="#ctx0" brushRef="#br1" timeOffset="139267.85">25919 3344 19343 0,'-7'-3'1728'0,"0"2"-1392"0,0 1-336 0,2 1 0 0,2 2 1568 0,-1-2 240 0,-1 1 48 0,-2 4 16 0,-7 1-720 0,-7 5-160 0,-4 4-32 0,-3 3 0 16,-1 3-576-16,1 0-112 0,-1 3-16 0,2 1-16 16,1 2-240-16,0-2-128 0,3 5 128 0,2-2-208 0,1-3 0 0,5-2 0 15,4 2 0-15,2-3 0 0,6-2 208 0,1-5 0 16,6-3 0-16,2-2 0 0,4-1 0 0,5-4 0 16,2 1 0-16,4-4 0 15,5-3-448-15,3-2-128 0,4-2-48 0,3-2 0 16,2 0-144-16,2-4-48 0,-2-2 0 0,-3-1 0 0,1 1 496 0,-7-2 112 15,0 1 16-15,-4-2 0 0,-2-1 1264 0,-2-3 256 16,-4-1 48-16,-3 2 16 0,-4 2 208 0,-3-5 32 16,-3 1 16-16,-3 1 0 0,-3-3-624 0,-3 2-112 15,-4 2-16-15,-2-1-16 0,-2 3-192 0,-4-2-48 16,0 2 0-16,-1 2 0 0,-1 2-480 0,2 3-160 0,-1 2 0 16,4 4-11776-1,0 3-2432-15</inkml:trace>
  <inkml:trace contextRef="#ctx0" brushRef="#br1" timeOffset="139584.14">26402 3884 28559 0,'-9'12'1264'0,"2"-4"272"0,-1 2-1232 0,3-2-304 0,3-4 0 0,-1 1 0 0,0-1 256 0,-2 6 0 0,-4 4 0 0,-3 6 0 15,-1 2-256-15,1 1 0 0,2-1 0 0,0-1-144 0,0-1-1088 0,3-2-224 0,-2 5-32 0,0-4-16 16,2 2-608-16,-3-3-128 0,0 0-32 0,-1 1 0 15,0-3 976-15,-3 0 192 0</inkml:trace>
  <inkml:trace contextRef="#ctx0" brushRef="#br1" timeOffset="139821.57">26900 3441 17503 0,'4'4'768'0,"-2"-2"176"0,1 2-752 0,-1-1-192 31,1-2 0-31,-1 1 0 0,0 1 944 0,1 1 144 0,3 5 48 0,2 1 0 0,-1 6 1040 0,-1 3 192 16,-1-1 64-16,-1 1 0 15,-3 3-896-15,-1 2-192 0,-1 3-16 0,-2-2-16 16,2-2-864-16,-3-1-192 0,1 3-16 0,0-5-16 15,2 1-1248-15,1-5-256 0,0 0-64 0,2-3-13248 0</inkml:trace>
  <inkml:trace contextRef="#ctx0" brushRef="#br1" timeOffset="140314.69">27600 3398 25279 0,'-11'4'560'16,"1"-2"112"-16,1 2 32 0,2 1 0 0,2-4-576 0,1 2-128 0,-1 0 0 0,-4 6 0 0,-3 1 2432 0,-5 2 464 15,-3 7 96-15,1-2 16 0,3 2-2160 0,0 2-416 16,4-2-96-16,1 0-16 15,1-1-736 1,4 2-160-16,2-1-16 0,2-3-16 0,2 2-656 0,1-1-128 0,4-4-16 0,2-1-16 31,3 1 288-31,2-3 64 0,1-2 16 0,0-1 0 0,2-5 1248 0,0 2 240 0,2-4 48 16,-1 0 16-16,1-3 208 0,0 0 32 16,1-4 16-16,2-1 0 0,0-3-176 0,1-2-48 0,-1-2 0 15,0-1 0-15,-2 0-80 0,-1-2 0 0,-1-2-16 0,-1 1 0 16,-2 1-432-16,-2-4 0 0,-3 3 0 0,0 0 0 15,-3 2 0-15,-4 1 0 0,-1 1 0 0,-2 2 0 16,-3 0 0-16,-3 1 0 0,-2 3 0 0,-2 2 0 16,-2 1 0-16,-3 2 0 0,-1 3 0 0,-5 1 0 15,1 2 192-15,1 1 0 0,0 3 0 0,-3 0 0 16,-2 4-192-16,1 0-192 0,-1 2 32 0,3-2 16 16,4 0-1136-16,2 1-240 0</inkml:trace>
  <inkml:trace contextRef="#ctx0" brushRef="#br1" timeOffset="140739.65">28296 3426 34095 0,'-16'3'3024'0,"2"-1"-2416"15,6 2-480-15,3-3-128 0,1 2 208 0,-3-1 32 0,-9 2 0 0,-9 2 0 0,-9 7-592 0,-5-1-112 0,-1 4-32 0,2 0 0 0,3 3-1456 0,3 0-288 0,2 2-64 0,5 2-16 0,3-1 1008 0,5 0 208 0,4 0 32 0,1 3 16 0,6-3 1648 16,4 1 336-16,2-1 64 0,5-5 16 0,5 1 432 0,3-5 96 15,5 0 0-15,3-5 16 16,3-2-1552-16,5-2-560 0,4-4 16 0,2 0 0 16,2-6-272-16,2 0-48 0,3-4-16 0,2-3 0 0,0-3 688 15,0 2 192-15,-5-3 0 0,-3 4 0 0,-1-6 1056 0,-6 3 336 16,0-2 64-16,-5-3 16 0,0 1 112 0,-3-2 16 16,-1-3 16-16,-4 1 0 0,-3 0-544 0,-3 1-112 15,-1-1-32-15,-4-1 0 0,-3 3-544 0,-3 2-96 16,-1-1-32-16,-3 1 0 0,-4 2-256 0,-1 1 128 15,-3-1-128-15,-2 2 0 0,-3 2 128 0,-1 2-128 0,-2 2 0 16,-2 4 0-16,1 0 0 0,-1 6 0 0,-1 0 0 0,-1 3-144 31,1 6-816-31,-1 1-144 0,-1 2-48 0,2 4-15632 0</inkml:trace>
  <inkml:trace contextRef="#ctx0" brushRef="#br1" timeOffset="141215.24">28383 2911 19343 0,'0'-10'848'0,"0"1"192"0,2 2-832 0,-1 2-208 0,2 4 0 15,-2 1 0-15,1-3 0 0,1 1 128 0,2-2-128 0,1 0 0 0,1 2 704 0,2 2 32 0,-1 2 16 0,0 1 0 0,2 4 1088 0,1 2 208 0,4 2 64 0,1 4 0 0,3-2-64 0,3 5-16 0,1-1 0 0,6 4 0 16,2-2-1168-16,3 3-224 0,4 0-64 0,0 0 0 16,1 3-416-16,1-3-160 0,1 2 0 0,0 3 144 0,1 1-144 15,-2 1 0-15,1 1 0 0,-2 3 0 0,-4-1 0 16,-1 3 128-16,-4 1-128 0,-5 1 0 0,-2-1 0 0,-7 1 0 16,-5 3 0-16,-5-1 0 0,-6 2 0 0,-4-1 0 15,-3 5 0-15,-4-4 0 0,-4 1-256 16,-4 1 32-16,0-5 0 15,-4 3 0-15,1-6-688 0,-4-1-144 0,0-1-32 0,0 1 0 16,0-5 192-16,-2 0 16 0,-2 2 16 0,1-3-8896 16,-1-3-1776-16</inkml:trace>
  <inkml:trace contextRef="#ctx0" brushRef="#br1" timeOffset="142343.65">22138 5289 18431 0,'-1'0'1632'15,"1"-1"-1312"-15,1 1-320 0,0-3 0 0,2-1 1120 0,0 2 160 0,4-2 16 0,1-5 16 0,7 0 320 0,4-5 64 0,3 2 16 0,3-3 0 0,-1 1-1152 0,4 4-240 16,-1-2-32-16,1 3-16 0,3-1 176 0,0 4 48 16,2-2 0-16,0 4 0 0,0 0 0 0,3 0 0 15,3 2 0-15,2 2 0 0,1 2-352 0,-1-2-144 16,1 4 128-16,-2-3-128 15,-3 2-464-15,-3-1-176 0,0 2-48 0,-3-2-8992 16,-3 2-1808-16</inkml:trace>
  <inkml:trace contextRef="#ctx0" brushRef="#br1" timeOffset="142648.6">22284 5513 43311 0,'-1'-3'3840'0,"2"3"-3072"16,1 0-608-16,1-1-160 16,1 1-592-16,0 0-160 0,4-3-16 0,6 3-16 0,4-3 784 0,7-1 0 15,6-1 144-15,3 1-16 0,3 4-128 0,3 0 0 16,3 3 0-16,3-2-176 16,2 4-896-16,3-1-176 0,2-1-32 0,0 0-15536 0</inkml:trace>
  <inkml:trace contextRef="#ctx0" brushRef="#br1" timeOffset="144045.24">23800 4941 36863 0,'-5'0'3264'0,"0"0"-2608"0,1 2-528 0,3-1-128 0,0-1 0 0,-2 2-256 0,-2 2 64 0,-3 0 16 31,-5 2-1552-31,1 5-320 0,0 3-64 0,-1-1-16 16,2 4 576-16,0 0 112 0,1 2 32 0,1 2 0 0,1 5 2080 0,-1-1 416 0,1 1 96 0,0 0 16 15,1 1 464-15,2 2 112 0,-1-3 16 0,-2-2 0 16,2 0-1344-16,-1-1-256 0,-1 0-48 0,1-4-16 31,-1 0-848-31,1-1-176 0,-1 2-48 0,1-1 0 16,2-3-1792-16,0-3-352 0,1 2-80 0,2-1-7584 0</inkml:trace>
  <inkml:trace contextRef="#ctx0" brushRef="#br1" timeOffset="144537.56">24129 4938 3679 0,'-8'2'320'0,"2"-1"-320"0,0 2 0 15,1-1 0-15,3-2 5936 0,2 0 1104 16,-2 0 240-16,0 1 32 0,-3 2-4912 0,0-1-992 0,-1 2-192 0,0-1-32 16,1 3-528-16,0-1-96 0,-1 3-32 0,-1 2 0 15,0 3-528-15,-2 1 0 16,-1 4 0-16,1 3 0 0,-4 1 304 0,1 4 0 0,-1 2 0 0,2 3 0 15,1-2 64-15,1-1 16 0,2 1 0 0,4-5 0 16,1-1-384-16,4-4 0 0,1 0 0 0,4-7 0 16,0 1 144-16,3-3-144 0,1-3 192 0,3-1-192 15,2 0 256-15,2-2-64 0,2 1-16 0,0-1 0 0,3-2-176 16,2 0-192-16,0-2 32 0,-1-2 16 0,1 0 144 0,-1-2 0 16,-1-2 0-16,-2-3-128 0,-2 2 128 0,-4-6 0 15,-3 4 0-15,-2-6 0 0,-3-1 0 0,-3 1 0 16,-3-2 0-16,-2-2 0 0,-2 0 0 0,-1 1 0 15,-3-2 0-15,0 0 0 0,-3-1 288 0,0 1-16 16,0 4 0-16,-1-5 0 0,-1 3-80 0,-3-2 0 16,-1 2-16-16,0 1 0 0,1 1-176 0,0 4 0 15,2 2 0-15,0 1 0 16,2 3-480-16,2 3-80 0,2 0-16 0,-2 3 0 16,4 0-864-16,0 3-176 0,2-1-48 0,0 2-13792 0</inkml:trace>
  <inkml:trace contextRef="#ctx0" brushRef="#br1" timeOffset="144998.96">24825 4919 17503 0,'-4'-1'1552'0,"2"-2"-1232"0,1 2-320 0,-1 1 0 0,1-1 768 0,0 1 80 15,-2-1 32-15,-3-3 0 0,-1 1 144 0,-3 0 48 0,0 0 0 16,-1 3 0-16,0 0-512 0,-2 3-112 0,1 0 0 0,0 1-16 16,-1 2 992-16,0 3 208 0,0-3 32 0,1 4 16 31,0-3-144-31,-1 5-16 0,3-1-16 0,0 1 0 0,1 3-864 0,-1 1-160 0,2 0-32 0,1 3-16 15,-1 3-432-15,3 0 0 0,2 0 0 0,0 1 0 32,3 1 0-32,2-1 0 0,2 1-144 0,1-4 144 15,4 1 0-15,0-1-128 0,1-4 128 0,2 0 0 16,2-1-192-16,0-5 64 0,4-1 128 0,2-6-208 0,2-3 208 16,1-5 0-16,2-2 0 0,0-3-144 0,-2-6 144 15,2-3 0-15,1-2 0 0,-1-1 0 0,-1 0 0 0,-3 0 0 16,-1-1 0-16,-3-1 0 0,-2 0 0 0,-4-3 0 15,-2 3 0-15,-5-3 0 0,-3 4 0 0,-5-2 0 16,-2 3 0-16,-5-1 128 0,-3 1-128 0,-2 0 0 16,-2 3 0-16,-3-2 0 15,-1 4-320-15,-1 0-64 0,0 1-32 0,-2 2-16192 0</inkml:trace>
  <inkml:trace contextRef="#ctx0" brushRef="#br1" timeOffset="146399.29">25417 4832 7359 0,'2'4'656'0,"-2"-4"-528"0,0 3-128 16,1-3 0-16,0 1 4736 0,0-1 896 0,0 2 192 0,2 1 48 0,1 1-4480 0,1 2-896 15,1 1-176-15,0 4-48 16,0 2-1984-16,-1 0-400 0,-1 1-64 0,0 1-32 15,-1 0 416-15,0-2 96 0,-1 2 16 0,-1-1 0 0,2 0 2816 0,-1 0 560 16,1 0 112-16,-2 0 32 0,0-1-1136 0,1-1-208 16,-1 1-48-16,-1-2-10720 0</inkml:trace>
  <inkml:trace contextRef="#ctx0" brushRef="#br1" timeOffset="146669.18">25128 5153 31327 0,'5'-2'1392'0,"1"-2"272"0,0 0-1328 0,2 0-336 16,-2 2 0-16,0 0 0 16,4-3 720-16,5-1 80 0,10-4 16 0,8-3 0 0,6-6-128 0,4 3-32 15,-3-2 0-15,1 2 0 0,-4 3-480 0,-2 1-176 16,-2 2 0-16,-2 4 144 0,0 0-144 0,-1-1 0 16,-2 4 0-16,1-1-176 15,-3 1-144-15,-2 0-16 0,1 0-16 16,-3 0-15552-16</inkml:trace>
  <inkml:trace contextRef="#ctx0" brushRef="#br1" timeOffset="147957.14">25406 5048 14735 0,'0'-3'1312'0,"0"2"-1056"0,1-2-256 0,-1 3 0 0,0 0 848 0,0 0 112 0,0-2 32 0,0 1 0 0,0-2 416 0,-1 3 64 0,-3 3 32 0,4-3 0 0,0 0-768 0,-18 16-160 16,12-6-16-16,1-2-16 0,0 2 720 0,2 0 144 15,1 0 16-15,2 0 16 0,1 1-256 0,3-4-48 16,2 2-16-16,0-3 0 0,2 0-848 0,0 1-272 16,3-1 160-16,-1 1-160 0,0-3 0 0,-1 1 0 15,0-1 0-15,-2 2 0 0,0-4 0 0,-2 3-144 16,0 0 144-16,-1 1-160 15,-2 2-464-15,0-2-80 0,-2 3-32 0,-3-2-13968 0</inkml:trace>
  <inkml:trace contextRef="#ctx0" brushRef="#br1" timeOffset="148584.38">26053 4526 26719 0,'-3'0'2368'0,"2"1"-1888"0,1 1-480 0,1-2 0 0,1 3 1088 0,-2 1 128 0,2 2 32 0,-1 3 0 0,1 8-288 0,1 5-48 0,2 9-16 0,1 6 0 0,2 5-720 0,-1 6-176 0,2 8 0 0,1 1 0 0,0 7 0 0,-3 4 0 0,1 3 0 15,-3 4 0-15,-3 7 0 0,-2 2-128 0,-2 0 128 16,-2-5-15296-16</inkml:trace>
  <inkml:trace contextRef="#ctx0" brushRef="#br1" timeOffset="150753.76">22351 6315 37775 0,'-2'-4'3360'0,"2"2"-2688"0,2-1-544 0,0 2-128 0,1 1 288 0,0-2 32 16,2-4 0-16,5-1 0 0,3 0-320 0,4-5 0 0,3 3 0 15,1 2-144 1,0-2-400-16,1 3-80 0,1 2-16 0,2-2 0 0,4 2 400 0,0-2 80 0,3 0 16 0,2 1 0 31,-1 1-608-31,1 0-112 0,-1 2-32 0,-1 1-9200 16,-1 1-1840-16</inkml:trace>
  <inkml:trace contextRef="#ctx0" brushRef="#br1" timeOffset="151101.45">22288 6454 35935 0,'1'0'3200'0,"3"-3"-2560"15,-1 3-512-15,1-2-128 16,1 2 768-16,1-2 144 0,5 0 32 0,7-2 0 0,5-1-416 0,8 2-80 0,2-1 0 0,-1 1-16 16,2 2-432-16,-2 1 0 15,0 1 0-15,-1 2 0 0,0-3 0 0,-1 1 0 0,-1 2 0 0,-1-3 0 16,-4 0-192-16,0-3-32 0,-2 2 0 0,0-2 0 31,-1 0-768-31,2-1-160 0,-1 2-16 0,1-5-9968 0,2 4-1984 0</inkml:trace>
  <inkml:trace contextRef="#ctx0" brushRef="#br1" timeOffset="152646.19">23497 6012 29487 0,'0'3'2624'0,"1"0"-2112"0,0-3-512 0,1 3 0 0,-2-3 1008 0,0 1 80 0,1 4 32 0,0 2 0 15,-1 6-144-15,-1 3-16 0,-2 9-16 0,-3 1 0 16,-1 4-752-16,-3 3-192 0,0 4 0 0,-4 1 0 0,0-1 240 15,-1 1 16-15,1-2 0 0,-1-1 0 0,2 0 80 0,-2-1 32 16,1-3 0-16,2 1 0 0,0-3-368 0,2-3 0 31,1-2 0-31,2-4 0 16,0 1-880-16,1-5-192 0,2 0-32 0,2-3-15152 16</inkml:trace>
  <inkml:trace contextRef="#ctx0" brushRef="#br1" timeOffset="153554.71">24010 6088 26719 0,'-1'-4'2368'0,"0"4"-1888"0,1-3-480 0,0 3 0 0,0 0 1328 0,-2 0 160 0,0 0 48 0,-1 0 0 0,-1 3-240 0,-3 1-32 0,-1-1-16 0,-2 6 0 0,-1 1-464 0,-3 2-80 0,2 1-32 0,-4 3 0 0,0 3-160 0,-3 0-16 15,2 3-16-15,-2 1 0 0,2 1-176 0,1 2-48 0,0 1 0 16,1 2 0-16,1-1-256 0,3 1 0 0,1-1 0 0,2-2 0 15,4-1 0-15,-1-2 0 0,4 2 0 16,2-5 0-16,3-2-144 16,1 1-48-16,4-4 0 0,3-4 0 0,0 0 48 0,3-3 0 15,1-2 0-15,1-4 0 0,2-2 144 0,0-2 0 16,3-4 0-16,0-2 0 0,0-1 0 0,0 0 0 0,2-4 0 0,-2-2 176 16,-2 4-176-16,0-4 0 0,2-1 144 0,1-3-144 15,-2 1 0-15,0 1 0 0,-2-2 0 0,-2 3 128 16,-1 0-128-16,-2-1 0 0,-3 1 128 0,-2 0-128 15,-2 2 128-15,-3-1-128 0,-2-1 160 0,-3 0-160 16,0 1 0-16,-3-2 128 0,0 2-128 0,-2-3 0 0,0 2 0 16,-1-1 144-16,0 3-144 0,-1-2 128 0,-1-1-128 15,-1 1 0-15,0 0 0 0,-2 0 0 0,0 1-128 0,-1 2-16 16,2-2 0-16,1 5 0 31,0 0-832-31,-2 0-176 0,2 4-16 0,0 0-15952 0</inkml:trace>
  <inkml:trace contextRef="#ctx0" brushRef="#br1" timeOffset="153903.67">24806 5803 35871 0,'-6'9'784'0,"-1"-2"176"0,-1-1 16 0,2-2 48 0,3 1-832 0,0-1-192 0,1 0 0 0,-5 4 0 0,-4 6 1216 0,-1 4 192 0,-3 2 32 0,3 2 16 0,1 2-976 0,-1-1-192 0,4 2-32 0,-2 1-16 0,1 1-240 0,1 2 0 0,-1-3 0 0,0 2 0 0,1 1 128 0,-1-1-128 31,2 3 0-31,-2-3 0 0,0 1 288 0,1-1-32 16,-1 1-16-16,0-3 0 0,1-2-240 0,-1 2 0 0,0-1 0 0,2-3 0 15,1 1-256-15,0-5-128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2:16.31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6408 8407 37775 0,'-9'-12'3360'0,"3"2"-2688"0,3 2-544 0,3 1-128 0,0 4 0 0,-1-6-224 16,-1-7 48-16,-4-6 16 0,-2-7 160 0,1-3 176 15,1 4-48-15,1-1 0 0,2 7 96 0,-1 0 16 0,2-1 0 0,-2 2 0 16,1 2-96-16,-2-4-16 0,-2-1 0 0,1 1 0 15,-2 1 336-15,-1-3 64 0,-1 3 16 0,-2 0 0 16,-2 0-96-16,0-1-32 0,1 1 0 0,-2 1 0 16,0 1-160-16,0-1-48 0,2 1 0 0,-2-4 0 15,0 1-208-15,0 4 0 0,2-4 0 0,-1 2 0 16,0 4 0-16,3-1 0 0,1-1 0 0,2 4 0 16,0 4 0-16,2 5 0 0,1 0 0 0,0 1-160 15,2 3 160-15,-2 2 0 0,1 2-144 0,-1 0 144 0,0 2 0 16,0 2 0-16,-1 0-144 0,-2 3 144 0,0 3 0 15,-1 1-192-15,0-2 192 0,2 4-160 0,1-3 160 0,1 0 0 16,1-2 0-16,2 0 0 0,2-1 0 0,1-6 0 16,1 0 0-16,3-2 0 0,2-1 0 0,1-1 0 15,5-4 0-15,0-1 0 0,3 0 0 0,4-2 176 16,2 0-48-16,1 0 0 0,1 2-128 0,0 0 0 16,-1 2 0-16,2 2 128 0,-1-1-128 0,-1 3 0 15,-1 3 0-15,3-3 0 0,2 2 0 0,4-2 0 16,4 0 0-16,2 0 0 0,2 0 0 0,2-2 0 0,1 2 0 15,2 0 0-15,-1-3 144 0,0 3-144 16,2 0 160-16,-1-1-160 0,3-4 192 0,3-1-64 0,0-2-128 0,3-4 192 16,4 0 64-16,-1-2 0 0,1-1 0 15,-4 3 0-15,-3 2-112 0,1-4-16 0,6 6 0 0,4-2 0 16,0 1-128-16,2 3 0 0,0 2 0 0,1-2 0 16,-6-1 0-16,4 0 192 0,6 1-192 0,5 1 192 15,2 2-192-15,1-1 0 0,-2 0 0 0,-1-1 128 16,-3 2-128-16,2-4 0 0,0 1 0 15,1 2 0-15,-3 2 0 0,-3-1 0 0,-1 0 0 0,0-1-176 16,6 0 176-16,2-1 0 0,0 4 0 0,2-1 0 0,-1 2 0 16,1 0 0-16,-2-3 0 0,0 3 0 0,0 3 0 0,2 0 0 15,2 4 0-15,1-2 0 0,-1-4 0 0,1 1 0 16,0-2 0-16,-1 1 0 0,-3-1 0 0,8-1 0 16,5-5 0-16,1-4 0 0,-4 4 176 0,-1 0-48 15,-1 2 0-15,0 2 0 0,-3-2-128 0,-2 1 0 16,1 0 0-16,1 4 128 0,0 4 112 0,0 1 16 15,1-1 0-15,-6 1 0 0,-3 3-256 0,6 0 0 16,3 2 0-16,2 1 0 0,1-1 0 0,-1-1 0 16,-5-4-144-16,4 0 144 0,3 1 0 0,3 0 0 15,0-1 0-15,-3-3 160 0,-13 0-160 0,6-3 0 0,9 3 0 16,2-3 0-16,-1 0 0 0,0-3 0 0,-1 3 0 0,-2-2 128 16,4 2-128-16,-3 0 192 15,1 0-192-15,-4 0 192 0,-3 0-192 0,1 2 0 16,-1 5 0-16,-3-1 0 0,-3 0 144 0,3 0 0 0,4 4 0 0,3-4 0 15,3 4-144-15,1-4 0 0,2 0 144 0,-1 1-144 16,-5-4 0-16,5 0 0 0,5-3 0 0,1-3 0 16,2 1 0-16,0-2 0 0,3-3 0 15,1 1 0-15,-1-3 0 0,-1-1 0 0,1-2 0 0,6 2 0 0,9-3 0 16,-1 3 0-16,-1-2 0 0,-3 0 0 0,-2 2 128 16,-3 0-128-16,-2-1 128 0,-3 0-128 0,-6-2 0 0,0 1 0 15,1 0 0 1,-1-1 0-16,2 0 144 0,0-2 16 0,3 1 0 0,0-1 0 0,1 2-160 0,-2-2 0 15,-2-1 144-15,2 1-144 0,0 1 192 0,-2 0-16 16,-3 2-16-16,-3 4 0 16,2-1 0-16,3 2 0 0,2-3 0 0,2 1 0 0,-5 3-32 0,3-1 0 15,5 0 0-15,0-4 0 0,-6 4-128 0,0-2 128 16,0 3-128-16,7-1 128 0,7-3-128 0,2 1 0 16,-2-1 0-16,4 1 0 0,1 2 0 0,-2-5 0 15,-2 2 0-15,-6-1 128 0,-5 0-128 0,0-1 0 0,0 3 0 16,2-1 128-1,0-3-128-15,2 1 0 0,0 2 0 0,-1 0 0 0,-4-2 240 0,0-1-48 0,2 5 0 0,2 0 0 16,2 5-192-16,-3-4 0 0,-1 1 0 0,5 4 0 31,8 1 0-31,1 1 128 0,0-3-128 0,1 3 0 0,0 3 0 0,-2-3 0 0,-3 0 0 0,2 0 0 16,2 1 0-16,1 1 0 0,1-2 0 0,0 0-160 16,-4-2 160-16,0 1 0 15,2 1 0-15,1 0 0 0,-1-3 0 0,1 3 0 16,3 3 0-16,-3-3 0 0,-7 0 0 0,1 1 0 15,0 2 0-15,0 2 0 0,2-1 0 0,-2 0 0 0,-3 4 0 0,-3-1 0 0,-4-1 0 0,-2-2 0 16,-2 2 0-16,2 0 0 0,1 0 0 0,-4 0 0 16,-4 0 0-16,-1-2 128 0,-1 2-128 0,-4 1 0 15,1 2 0-15,-7-5 0 16,-9 1 0-16,1-1 0 16,-1-2-160-16,-1 2 160 0,-3 2 0 0,-4-5 0 15,-2 2 128-15,-3-1-128 0,-2 0 0 0,-5-2-208 16,0 2 16-16,-1-2 0 0,-1 0 192 0,-3 0 0 15,-2 0-160-15,-2 0 160 0,-3-2 0 0,-3 2 0 0,0-2-144 16,-4 0 144-16,-3 2 0 0,-2-3 0 0,-1 2 0 16,-2-1 0-16,-1 2 0 0,-3-4 0 0,1 2 0 0,-4-1 0 15,-3 2 0-15,-1-2 0 0,-3 2 0 0,0 1 0 16,-1 0 0-16,-2 0 128 0,-1-2-128 0,-3 2 144 16,2 0-144-16,-3 0 128 0,2 0-128 0,-1 0 128 15,-1 0 0-15,2 2-128 0,-1-1 192 0,1 2-64 16,-1 1-128-16,1-1 0 0,0 2 0 0,-1 1 0 15,0 1 0-15,1 2 0 0,-2-1 0 0,1 3 0 16,1 0 0-16,-2 1 0 0,0 1 0 0,2 2 0 0,-2 2 0 16,-1 0-144-16,1 3 144 0,0 0-208 0,1 2 208 0,-1 2 0 15,0 4 0-15,0-2 0 0,1 2 0 0,0 1 0 16,2-1 0-16,-1 1 0 0,1-1 0 0,0 1 0 16,0-1 0-16,-2 1 0 0,-1-3 0 0,1 1 0 15,-2-4 0-15,0 2 0 0,-2-3 0 0,0-2 0 16,1 1-128-16,-2-2 128 0,2-3 0 0,0 0 0 15,-1 0 0-15,1-1 0 0,0-2 0 0,0-3 0 16,-1 1 0-16,1-1 0 0,0-2 0 0,0 0 0 16,-1-4 0-16,1 0 0 0,0 1 0 0,-1-4 0 15,0 1 0-15,0-2 0 0,-1 3 0 0,2-3 0 16,-3 0 0-16,1-3 0 0,-2 1 144 0,0 1-16 16,-1-2-128-16,-2-3 192 0,1 2-192 0,-3-4 0 15,-1 0 0-15,-3-2 0 0,2 2 160 0,-4-5-16 16,-2 1 0-16,-3-2 0 0,2-2-144 0,-4-1 0 0,1 0-192 0,0-2 192 15,-2 0 0-15,2 1 0 0,0 4 0 0,0-2 0 16,2 4-128-16,1 0 128 0,1 2 0 0,2 1 0 16,1 2 0-16,1 0 0 0,3 1 0 0,1 1 0 15,3 0 0-15,-1 3 0 0,3-2 0 0,0 2 0 16,2-1 0-16,0 2 0 0,1-2 0 0,1 0 0 16,-2 0 0-16,3 1 0 0,0 2 0 0,0-1 0 0,0 1 0 15,0 0 0-15,1 1 0 0,1 4 0 0,-2-5 0 0,0 0 0 16,12 16 0-16,-6-4 0 0,4 1-176 0,0 0 176 15,2 3-128-15,3 3 128 0,2-1-368 0,1 2 16 16,0 1 0-16,1-1 0 0,-1 1 208 0,0-1 144 16,-1 2-192-16,0-2 192 0,-1 1 0 0,0-5 0 15,0 2 0-15,-1-1 0 0,-1-1 0 0,1-2 0 16,1 0 0-16,0-4 0 0,0 2 0 0,1-3 128 16,1 1-128-16,-1-4 192 0,0-2-192 0,1 2 0 15,-1-4 0-15,1 0 0 0,0 0 144 0,-1-2-16 16,2 0 0-16,-1-4 0 0,1 2 64 0,0-2 0 0,1 2 0 15,-1-6 0-15,1 0 80 0,-3-2 32 16,0 0 0-16,1-3 0 0,0-1 0 0,-1 0 0 0,1-4 0 0,0-2 0 16,1-1-64-16,-1-2-16 0,2-5 0 0,-1 2 0 15,-1-2-96-15,1 0-128 0,-1 2 176 0,1 0-176 16,1 2 0-16,-1-2 0 0,1 1 0 0,-1 0 0 16,-1 3 0-16,2 0 0 0,0 0 0 0,0-3 0 15,-2 1-704-15,-3 3-112 0,-3-3-16 16,-4-2 0-1,-6-3-768-15,-10-3-144 0,-11-9-48 0,-17-10 0 0</inkml:trace>
  <inkml:trace contextRef="#ctx0" brushRef="#br0" timeOffset="1058.96">6614 8386 31327 0,'-13'3'2784'0,"0"-3"-2224"16,7-3-560-16,4 2 0 0,0 1 384 0,-2-2-48 0,-6-1 0 0,-6 0 0 0,-5-4 16 0,-1-1 0 0,1-2 0 0,3 2 0 0,2-4 48 0,1 2 16 15,1-2 0-15,1-1 0 0,-1 1-64 0,-1-2-16 16,1 2 0-16,-3 0 0 0,0 2 336 0,-3 1 64 16,1 0 16-16,-4 2 0 0,2 1-240 0,-3 0-32 15,-2-2-16-15,-3 2 0 0,-1 0-208 0,0-3-64 16,-1 3 0-16,-2-1 0 0,5 0 64 0,-2-1 16 15,2-2 0-15,2-2 0 0,0-1 16 0,0 0 0 16,4 0 0-16,-2-3 0 0,2-2-32 0,1-1-16 0,4-3 0 16,2 2 0-16,2 3-240 0,4-1 0 0,2 2 128 0,2 1-128 15,3 3 0-15,2 2 0 0,0 0 0 0,2 4 0 16,2 0 0-16,2 0 0 0,2 3 0 0,-1 2 0 16,4 5 0-16,2-2 0 0,0 8 0 0,3 0 0 15,2 2 0-15,-1 4 0 0,2-1 0 0,2 3 0 16,2 4-144-16,-3-7 144 0,-5-5 0 0,3 2-144 15,9 4 144-15,14 3-192 0,6-3 192 0,3-1-192 16,-5-4 192-16,-1-3 0 0,-1 1 0 0,-1-4 0 16,-4 0 0-16,-1-1 0 0,-1-1 0 0,-1 0 0 0,0-1 0 15,-2 2 0-15,-1 0 0 0,-2 2 0 0,-3 0 0 0,-5 0 0 16,-2-2 0-16,-5 1 0 0,-3-1 0 0,-2-3 0 16,-1 1 0-16,-4-2 0 0,-2 0 0 0,-1 0 0 15,-2-3 0-15,-3 0 0 0,1 1 384 0,-1-3 0 16,0 0 0-16,-2-3 0 0,-2-4 64 0,0-4 0 15,0-3 16-15,0 0 0 0,2 1-48 0,1-2-16 16,-1-2 0-16,1-4 0 0,0-2-256 0,3-1-144 16,1-2 160-16,2 3-160 0,2 0 0 0,2-3 0 15,3 2 0-15,2 3 0 16,5-2-288-16,1 3-96 0,4 5-32 0,4-2 0 16,5 0-624-16,6 1-128 0,6-2-32 0,7 4-18592 0</inkml:trace>
  <inkml:trace contextRef="#ctx0" brushRef="#br1" timeOffset="4913.89">29748 8958 28559 0,'0'-9'2544'0,"-2"3"-2032"0,1 2-512 0,-1 0 0 0,1 2 1232 0,-3-2 160 16,-2-4 16-16,-4-5 16 0,-5-3-848 0,-6-2-192 31,-5-2-16-31,-5 4-16 0,1 1 256 0,1 3 48 16,-1 2 16-16,-1 2 0 0,3 6 32 0,-1-2 0 15,1 2 0-15,2 2 0 0,2 6-304 0,1 0-48 16,2 0-16-16,0 4 0 0,1-1-144 0,0 1-48 15,2 2 0-15,-1 2 0 0,1 0-16 0,-1 5-128 0,0 1 192 0,0 0-64 16,0 2-128-16,1 0 0 0,3-1 0 16,-4 4 0-16,-1 7 0 0,-2 3 0 0,1 5 0 0,0 2 0 15,3 2 0-15,0-2 0 0,3 1 0 0,3 2 0 16,5-7 0-16,-1 3 0 0,4-3 0 0,2-1 128 16,3-5-128-16,3-1 0 0,3-2 0 0,4-7-176 15,3 0 176-15,3-6 0 0,4 0 0 0,5-3 0 16,5-7 0-16,5-2 0 0,1-2-144 0,8-4 144 15,8-5 0-15,5 1-176 0,3 0 176 0,0-1-128 16,0-2 128-16,-3-1-128 0,-2-2 128 0,3-2-128 0,1-1 128 16,-4-5-128-16,-2 2 128 0,-7-4-128 15,-4 1 128-15,-2-3 0 0,-3-3 0 0,-2 1 0 0,-4-2 144 0,-5-1 64 16,-5 1 16-16,-4-3 0 0,-3 1-224 0,-5-3 0 16,-4 0 0-16,-4 1 0 0,-1-2 0 0,-2 5 176 15,-1 3 0-15,-4-2 0 0,-6-6 112 0,-4-4 32 16,-2 1 0-16,-3 1 0 0,-2 4-16 0,0 4 0 15,-1 3 0-15,-1 3 0 0,-3 3-64 0,-4 3-16 16,-2 1 0-16,-6 2 0 0,-5 4-80 0,-4 3-16 16,-7 2 0-16,-7 4 0 0,-5 6-128 0,-2 0-192 0,-1 1 32 15,3-1 16-15,5 4-64 0,6-4-16 0,8-6 0 0,8 0-13072 16,9-3-2608-16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2:40.3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4046 7808 40543 0,'-7'0'3600'0,"-5"2"-2880"0,0 2-576 0,0 0-144 0,2 1 256 0,-1-2 32 0,-4 3 0 0,-11 4 0 0,-15 5-288 0,-18 9 0 0,-13 3 0 0,-7-1 0 31,-2-4-448-31,0-2 0 0,-1-5 0 0,-3-2 0 0,-4-2 80 0,-3 1 32 0,2-4 0 16,-1-2 0-16,-6 1 336 0,-5-5 0 0,-4 2 192 0,-4-4-64 0,-1 1 176 16,2-2 16-16,5-2 16 0,2-3 0 0,4-1 0 0,4-6 0 15,3-3 0-15,4 0 0 0,2-2 144 0,4-3 32 16,5-3 0-16,1-3 0 0,9 1-192 0,-1-2-16 15,3 2-16-15,1-3 0 16,3 1-288-16,5-1 160 0,5 7-160 0,4 1 128 16,7 1-128-16,5 5 0 0,7 5-160 0,4 1 160 15,4 0 0-15,4 3 0 0,4 4 0 0,4 2 0 0,3 0 0 0,2 4-192 0,2 0 192 16,2 5-192-16,2 3 0 0,3 4 0 16,3 6 0-16,4 7 0 0,2 0 48 0,0 6 16 0,2 2 0 15,1 5 0 1,2 4 0-16,-4 2 0 0,-1-1 0 0,0 10 0 0,-1 12 128 15,-1 10 0-15,-2 10 0 0,-2 3 0 0,-1-1 0 0,-3 7 0 16,-1 10 0-16,-1 5-128 0,-2 1 128 0,1 0 0 0,0-3 0 0,0 3 0 16,-2 6 0-16,1-6 0 15,1-5 0-15,-2 7 0 0,2 4 0 0,-3-3 0 0,0 2 0 0,-3-2 0 16,-1 3 176-16,0 0-48 0,-5-5 0 16,0 4 0-16,-1 5 208 0,-1-7 48 0,0-9 0 0,-4 12 0 15,-3 16-240-15,-2 0-144 0,0-4 192 0,0-6-192 16,1-7 256-16,1 3-64 0,1 7-16 0,1-2 0 0,3-1-16 0,5-2 0 15,2-10 0-15,3 2 0 0,3-1-160 0,1-2 0 16,3-5 0-16,-1 0 0 16,0-2 0-16,1-8 160 0,-2-3-160 0,-2-2 160 0,2 4-160 0,-5-7 0 15,1 1 0-15,-3-3 0 0,-3-6 0 0,0 3 0 16,-3 2 0 0,-3 0-176-16,-1-4 176 0,0-1 0 0,0-1 0 0,2-1-128 15,-1-1 128-15,3-6 0 0,4-3 0 0,1-4 0 16,3-3 0-16,1-12 144 0,0-7-144 0,2 1 160 0,4 2-32 0,0 0 0 0,1-7 0 15,-2 2 0 1,1 2-128-16,1-6 0 0,-1 3 0 0,0-5 0 16,-1 1 0-16,0 1 0 0,-1 0 0 0,2 0 0 15,-2 0 0-15,1-3 0 0,-1-1 0 0,0 1 0 0,0-1 128 16,-1 2 0-16,-1 1 0 0,-1-1 0 0,0-1 144 0,0-2 32 0,-2-3 0 0,1-2 0 16,-1 0-48-16,1-5 0 15,-1-1 0-15,1-1 0 16,-1-1-256-16,2 1 160 0,-1-5-160 0,-1 0 128 15,1-2-128-15,-1 1 160 0,1-3-160 0,-1 0 160 0,1-2 32 16,-1 6 16-16,2 0 0 0,0 3 0 0,2 1-208 16,-1 7 176-16,2 1-176 0,1 1 160 0,-1 3-160 15,2-1 0-15,2 2 0 0,0-2 0 0,3 0 0 16,5 5 0-16,6 7 0 0,3-1 0 0,5 2 0 16,7-6 0-16,5-10 0 0,5-2 0 0,10-1 448 0,4-6 64 15,5-9 16-15,9-10 0 0,10-10 48 0,10-18 0 16,8-14 0-16,11-24-24448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3:02.19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7209 9025 35935 0,'-9'-4'3200'0,"4"1"-2560"0,4 3-512 0,2-3-128 0,2 3 448 0,-1-5 64 16,2 0 0-16,2-4 16 0,4-1-208 0,6-6-32 15,8 4-16-15,3-1 0 0,5 3-272 0,4 2 0 16,4 2 0-16,5 2-144 0,6 4 144 0,5 2 0 16,4 2 0-16,3-3 128 0,2 2 320 15,1 3 64-15,6-2 0 0,1 1 16 0,1 2-320 16,3-1-64-16,1 0-16 0,1-3 0 0,0 3-128 0,0-2 160 0,0 3-160 0,-2-2 160 31,-2-1-960-31,-2-2-192 0,-2 0-32 0,-2 0-16352 0</inkml:trace>
  <inkml:trace contextRef="#ctx0" brushRef="#br0" timeOffset="829.48">11443 9012 21183 0,'-11'6'1888'0,"3"-3"-1504"0,2-3-384 0,4 1 0 0,2-1 3216 0,4 0 576 0,0-1 112 0,8 1 32 0,6-3-1952 0,14-3-400 0,18 0-80 0,18-4-16 0,12 0-896 0,13-2-176 0,13-1-32 0,9 1-16 0,4 5-240 0,1-2-128 15,-1-1 128-15,-6 6-128 0,-1 4-192 0,-10-2-128 16,-6 2 0-16,-11 2-18144 0</inkml:trace>
  <inkml:trace contextRef="#ctx0" brushRef="#br0" timeOffset="1571.3">17348 9116 43311 0,'3'-6'3840'0,"3"0"-3072"0,1-1-608 0,1 4-160 0,3-2 0 0,7 1 0 0,13-3 0 0,23-9 0 16,29-3 0-16,27-3-224 16,24 3 80-16,19 3 16 0,19 4 320 0,19 6 64 15,18 3 0-15,15 6 16 0,7-1-656 0,1 6-128 0</inkml:trace>
  <inkml:trace contextRef="#ctx0" brushRef="#br0" timeOffset="6402.45">19064 6762 32255 0,'-6'-7'2864'0,"1"4"-2288"0,4-1-576 0,2 1 0 0,0 3 592 0,0-3 16 0,2-3 0 0,-1-4 0 0,4-1-96 0,4-1 0 0,8 1-16 0,4 8 0 16,8-1-496-16,4 5-320 16,7 5 64-16,6 5 0 0,9 3-336 0,4 2-64 0,7 3-16 0,6 3 0 0,7 0 368 15,4 3 80-15,3-3 16 0,2-2 0 0,4 1-80 0,9-1-16 16,10 2 0 0,3-3 0-16,-4-7 304 0,11 0 0 15,12 4 0-15,4-6 0 0,-7-1 0 0,15-3 0 0,13 2 0 16,5 0 0-16,7-2 128 0,4 1 128 15,3-3 16-15,-1 5 16 0,-15-3 224 0,13 4 32 0,9 3 16 0,1-1 0 16,2-2-304-16,-3 0-48 16,1 1-16-16,-9-4 0 0,-4 2 144 0,-10-3 32 15,-8 0 0-15,-11-1 0 0,-6 0-160 0,-11-1-16 16,-8 2-16-16,-16-3 0 0,-9 0-176 0,-14 0 0 0,-11-2 0 16,-11 1 0-16,-9 0 0 0,-7-4 0 0,-7 2 224 0,-8-2-64 15,-4 1 432-15,-5-4 96 0,-4 1 16 0,-6 0 0 16,-1 2-240-16,-3-2-32 0,-2-2-16 15,-2 2 0-15,-2-2-160 0,-1-3-48 0,0 3 0 0,-4-4 0 16,-1-2-80-16,-3-2-128 0,-2 2 176 0,0-3-176 16,-1 5 0-16,-3-2 0 0,-3 2-160 0,-1 4 160 15,-3 0-176-15,1 6 176 0,-2 2-128 0,0 4 128 16,1 4 0-16,-1 3 0 0,3 0 0 0,-1 6 0 0,2-1 0 16,1 5 0-16,1 1 0 0,1 2 0 0,3 5 224 0,3 3 32 15,3 3 0-15,3 3 0 16,3 5-112-16,4 2-16 0,4 1 0 0,2 12 0 15,4 6-128-15,2 10 0 0,3 7 144 0,2 4-144 16,0 2 0-16,2 3 0 0,-2 6 0 0,-1 6 0 0,0 3 0 0,-3 1 0 16,-2-3 0-16,-1 5 0 0,0 1 0 0,-2-1 0 15,0-1 0-15,-1 4 0 0,-1 0 128 0,-1 1-128 16,2-6 160-16,-3-3-160 0,3-4 352 0,-1-3-32 16,0-3 0-16,1 2 0 0,2-1-144 0,2 0-48 15,3-3 0-15,1-5 0 0,1-6-128 0,1-6 0 16,2-6 144-16,0-1-144 0,2-2 256 0,0-1-32 15,-1-5 0-15,0-5 0 0,0-6-224 0,-3-1 0 0,-1-5 0 16,-2-1 0-16,-1-2 0 0,-4-3 0 0,0 3 0 0,-7-6 0 16,-4 0 0-16,-5-7 0 0,-2 2 0 0,-5-3 0 15,-2-5 0-15,-8 0 0 0,-2 4 0 0,-8-3-160 16,-5 1 160-16,-4 0 256 0,-3-1-64 0,-3 0-16 16,-2-1 384-16,-1 0 80 0,-1 0 0 0,0 1 16 15,2-5 64-15,-3 2 16 0,-4 1 0 0,-3-1 0 16,-1 0-352-16,-1-6-80 0,-3-1-16 0,-1-1 0 15,0 2-288-15,-3-6 0 0,-5-1 0 0,-5-6 0 16,-4-5-688-16,-8-6-80 0,-4-8-32 0,-8-11-21696 16</inkml:trace>
  <inkml:trace contextRef="#ctx0" brushRef="#br0" timeOffset="19612.64">8478 11799 28559 0,'-11'0'2544'0,"0"0"-2032"0,4 0-512 0,4 0 0 0,-1 0 1584 0,-2 0 208 0,-8 0 64 0,-7 0 0 0,-6 0-1296 0,-2 4-256 0,4-4-48 0,0 0-16 0,4 0 192 0,2 0 32 0,3-4 16 0,4 2 0 15,3-2 352-15,4-2 64 0,3 1 0 0,3 0 16 16,3 3-272-16,4-1-64 0,6 2-16 0,6 1 0 0,8 1-288 0,8 2-48 15,9-1-16-15,9 2 0 0,10 0-208 16,7-1 0-16,7 2 0 0,2-1-160 0,-2-2 160 0,6 0-208 16,5 0 80-16,3-2 128 0,0-2-160 0,-3 0 160 15,-2-3 0-15,-6 2-144 0,0-1 144 0,-6-2 144 16,-4 0-16-16,-3-4-128 0,-3 1 176 0,-4 0-176 16,-5 2 160-16,-2 1-160 0,-1-4-176 0,-5 4-128 0,-2 0-16 15,-5 2-12448-15,-3 1-2480 16</inkml:trace>
  <inkml:trace contextRef="#ctx0" brushRef="#br0" timeOffset="20224.14">13653 11791 40543 0,'3'0'3600'0,"2"-3"-2880"0,2 3-576 0,0 0-144 0,0 0 432 0,6-1 48 0,10 1 16 0,16-5 0 0,14 1 16 0,14 1 16 16,6-3 0-16,6-4 0 0,4-2-144 0,3 3-16 16,4-1-16-16,4 0 0 0,2 1-224 0,0 2-128 15,0-2 128-15,1 8-128 0,1 1 0 0,-12 1 144 0,-9 2-144 16,1 0 0 0,1 6-512-16,-5 1-192 0,-3 2-64 0,-7 1 0 15,-6 0-288-15,-6 2-64 0,-8-4-16 0,-2 1-10960 0,-2 1-2208 0</inkml:trace>
  <inkml:trace contextRef="#ctx0" brushRef="#br0" timeOffset="20835.72">20331 11769 45151 0,'4'-4'4016'0,"1"-1"-3216"0,0 4-640 0,-1-2-160 0,1-1 0 0,1 2-176 16,6-2 48-16,7-4 0 0,8-2-224 0,6 2-32 15,3 0-16-15,3-1 0 0,1 3 400 0,7 1 0 16,8 2 0-16,9 1 0 0,10 4 448 0,13 5 32 0,17-1 0 16,16 0 0-16,12 1 96 0,11 2 32 0,12-3 0 0,6 0 0 15,1 2-256-15,-4 0-48 0,-1-1-16 0,-7 0 0 16,-7 2-544-16,-11-3-128 0,-7 1 0 0,-12-2-13712 16,-9-4-2736-16</inkml:trace>
  <inkml:trace contextRef="#ctx0" brushRef="#br1" timeOffset="200756.11">6125 9846 20271 0,'-3'3'1792'0,"-1"-3"-1424"0,2 0-368 0,1-2 0 0,0 1 3120 0,-1-2 544 0,2 1 112 0,-2-2 32 0,-3-2-2464 0,-4-4-480 0,-1-2-96 0,-1-1-32 0,-2 0-896 0,-4 0-176 0,0 3-48 0,-4 4 0 31,0 0-96-31,-4 0-32 0,-1 3 0 0,-2 0 0 0,-2-2 512 0,-2 3 160 0,-1 0 0 0,-3 1 0 16,0 1 608-16,0-3 112 0,2 3 16 0,-1-2 16 15,0 0-224-15,1 2-48 0,0-2-16 0,2 0 0 16,-1 0-224-16,1-3-32 0,-1 4-16 0,0-5 0 15,-4 0-224-15,-1-4-128 0,-3 0 160 0,-2 1-160 0,-1-1 144 16,-1 4-144-16,-6 3 128 0,0 3-128 16,0 3 0-16,-5 1 0 0,-9 5 0 0,-5-3 0 15,-3 1 0-15,-4 2 128 0,2 1-128 0,-3 0 0 0,-1 0 144 0,0 1-144 16,-1-4 160-16,0 2-160 0,2 1 0 0,0-4 128 16,3 1-128-16,-2-1 0 0,2 1 0 0,-2-2 0 15,3-1 0-15,0-1 0 0,2-3 0 0,1-1 0 16,2-1 0-16,0 1 0 0,0-2 0 0,-1 0 0 15,1-1 0-15,0 2 0 0,3-2 0 0,1-2 0 16,1 2 0-16,1 3 0 0,2 0 0 0,2 3 0 16,3 3 0-16,0 0 0 0,6 1 0 0,1 1 0 15,5 2 0-15,4-2 0 0,4 3 0 0,6-4 0 16,4 4 0-16,3-4 0 0,5 2 0 0,3-1 0 0,3 0 192 16,3-3-48-16,4 1-16 0,1-2 0 0,3 4 0 0,0-5 0 15,1 3-128-15,1 1 128 0,0 0-128 0,0 3 128 16,2-3-128-16,-1 4-176 0,1 2 48 0,-2 1 0 15,0 3 128-15,1 0-160 0,-1 6 160 0,-1-2-160 16,0 1 32-16,0 1 0 0,-1 7 0 0,1 2 0 16,0 2 128-16,-2 7 0 0,0 2 0 0,1 5-128 15,1 3 128-15,1-1 0 0,0 4 0 0,2 0 0 0,-1 4 0 16,2 0 0-16,-1 3 0 0,-1 3 0 0,0 3 0 0,-3-3 0 16,1 1 0-16,0-3 0 0,0-2 0 0,-1 2 0 15,-1 1 0-15,0 2 0 0,1-3 0 0,-2-2 0 16,0-6 0-16,-2 1 0 0,0 0 0 0,-4-2 128 15,0 0-128-15,0 2 176 16,-4-1-176-16,-2 2 128 0,-1-2-128 0,-1-5 128 0,1-5 64 0,0-4 16 16,0-5 0-16,1-2 0 0,2-1-48 0,2-2-16 15,1-7 0-15,3-2 0 0,2-4 96 0,1-1 16 16,3-5 0-16,1-2 0 0,1 2-32 0,3-4 0 16,0 2 0-16,1 0 0 0,1-1-224 15,0-1 176-15,0 0-176 0,0-2 160 0,1 2-160 16,-2 0 0-16,1 0 0 0,-1 0 0 0,2-2 0 0,1 2 0 0,3 0 0 0,2 1 0 15,6-4 0-15,4 0 0 0,7-2 128 0,6-1-128 16,6-1 416-16,10-2 0 0,10 0 0 0,7-4 0 16,9 1-32-16,7 0 0 0,8-4 0 0,2 5 0 15,-6 1-192-15,9 1-64 0,6 0 0 0,-3 2 0 16,-9 1-128-16,3-1-144 0,1 0 144 0,2-3-208 16,0 1-112-16,-2 1 0 0,-3 4-16 0,3-2 0 0,4 0 128 15,-2-2 16-15,-5 1 16 0,10 1 0 0,3 0 176 16,0-5 0-16,3 1 160 0,-5 2-160 0,-3 2 0 0,-3 0 0 15,-2 0 0-15,-5 0 0 0,-6 5 0 0,-3-2-128 16,-6 1 128-16,-4 1 0 0,-1 2 0 0,-8 2 0 16,-2-2 0-16,-5 2 0 0,-5 1 0 0,-4-1 0 15,-3 0 0-15,0-2 0 16,-5-1 144-16,-1-2-144 0,-2-2 128 0,-1-1-128 0,1-2 0 0,-3-1 0 16,2-2 128-16,-1-2-128 15,0 1 0-15,-1-3 160 0,1 2-160 0,0-3 160 16,1 2-160-16,-1-3 128 0,-1 4-128 0,-4-4 128 0,0 1-352 0,-1 1-80 0,1-2-16 15,-3 0 0-15,-3 4 0 0,-2-4-16 0,-4 4 0 0,-2 0 0 16,-1-3 336-16,-6 1 288 16,0 0-48-16,-3 0-16 0,-1 0 192 0,-3-5 32 15,0 3 16-15,-2-3 0 0,0-2-16 0,-3-5 0 0,-1-1 0 0,0-4 0 16,1 2-32-16,-1-5-16 16,-1-7 0-16,1-2 0 0,0-2-240 0,0-5-160 0,3 1 192 0,-1-2-192 15,1 7 240-15,1-1-64 0,-1 1-16 0,1-6 0 16,0-13-160-16,0-5 128 0,-3-2-128 0,0 1 128 15,-1 2-128-15,0 4 0 16,2 5 0-16,-4 4 0 0,3 0 0 0,-4-3 0 0,-1-2 0 0,-2-4 0 16,-1 3 192-16,-2-2 0 0,2 8 0 0,0-3 0 0,0 1 16 0,0-1 16 15,-1-6 0-15,-1-3 0 0,2 0-224 0,-1 3 176 16,2 0-176-16,-1 0 160 0,2 0-160 0,-1 0 0 31,0-2 0-31,-3 2 0 0,2-2 0 0,-3 4 0 0,-1 7 0 0,-2 4 0 16,2 6-176-16,-4 4-64 0,-1 3-16 0,-3 5 0 31,-2 1-480-31,-5 3-96 0,-3 5-32 0,-6 2-14240 16,-4 1-2832-16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8:14:39.4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7481 12941 20271 0,'-1'0'1792'0,"1"0"-1424"15,0 0-368-15,0-3 0 0,1 3 368 0,0-2 0 0,-1-2 0 0,2 0 0 16,-1-4-112-16,1 0 0 0,0 0-16 0,-2-2 0 16,0 1-240-16,-2-1 0 0,2 3 0 0,-2-4 0 15,1 1 0-15,-2 0 0 0,1 1 0 0,-2-3 0 16,1-2 544-16,1-1 112 0,0 4 32 0,-1-1 0 0,1-10 128 0,-1-1 16 31,2 2 16-31,0-1 0 0,-1 0-144 0,1-4-48 0,0 1 0 0,0 3 0 0,1 2-64 0,-2-1-16 16,1-7 0-16,1-1 0 15,0-2-64-15,1 2 0 16,3 0-16-16,0 1 0 0,1-1-112 0,1 2 0 0,0 1-16 0,0 0 0 0,2-2-368 0,-1-1 0 16,-1 1 0-16,-1 1 0 15,3 3 0-15,-3 2 0 0,0 3 0 0,0 1 0 16,1-7 0-16,0 2 0 15,-1 0 0-15,0 1 0 0,0 4 0 0,-1-1 144 0,-1 3-144 16,-2 0 160-16,2 0 384 0,1 1 80 0,-3-1 16 16,0 3 0-16,0 4-192 0,-1-4-48 0,0 3 0 0,0-2 0 15,0 2-176-15,-1-2-32 0,0 2-16 0,0-1 0 16,-1 3-48-16,2-2 0 0,-1 4 0 0,0-2 0 16,-2 1-128-16,1 0 0 0,1 1 0 0,-2 0 0 15,1 2 0-15,-1-1 0 0,0 1 0 0,0 0 0 16,-1 2 0-16,1-2 0 0,0-1 0 0,0 2 0 15,0-1 0-15,1 0 0 0,-1-1 0 0,1 2 0 16,0-1 0-16,1 1 0 0,0 0 0 0,0 3 0 16,-1-3 0-16,1 3 0 0,1 0 0 0,-2 0 0 15,1 0 0-15,-1 3 0 0,1-3 0 0,0 3 0 0,-2 0 0 16,2 3 0-16,-1-2 0 0,-1 2 0 0,1 0 0 0,-1 0 0 16,1 2 0-16,-1 0 0 0,1 2 0 0,-1-1 0 15,1 3 0-15,-1 2 0 0,1 1 0 0,-1-2 0 16,0 3 0-16,-1-1 0 0,0-1 0 0,1-2 0 15,-1 1 0-15,0-4 0 0,0 1 0 0,1 0 0 16,-1 1 0-16,0-1 0 0,2-4 0 0,-2 1 0 16,2-1 0-16,0-5 0 0,2 2 0 0,-1-3 0 15,1 0 0-15,-1-4 0 0,1 1 0 0,0-3 0 0,1 2 0 16,0-4 0-16,1 0 0 0,-1-4 0 0,1 2 0 0,0-2 0 16,1-1 0-16,0-3 0 0,1 4 0 0,-1-4 0 15,0 1 0-15,0 1 0 0,0-2 0 0,-1 4 0 16,1-3 0-16,-1 5 0 0,2-2 0 0,-2 4 0 15,1 2 0-15,-1-2 0 0,0 4 0 0,-1-2 0 16,1 2 0-16,0-2 0 0,0 3 0 0,1 0 0 16,-2-1 0-16,3 1 0 0,-2 3 0 0,0-2 0 15,1 1 0-15,2 1 0 0,-1 0 0 0,2 0 0 16,0 0 0-16,0 0 0 0,3 0 0 0,-2 3 0 16,2 0 0-16,1 1 0 0,2-1 0 0,-2 4 0 15,1-1 0-15,0 0 0 0,-1 4 176 0,1-2-176 0,-1 2 304 16,-1 0-48-16,1-1 0 0,0 3 0 15,-2-1-256-15,2 1 0 0,-1 1 0 0,-2 0 0 0,1-4 0 0,-2 4 0 16,0-1 0-16,-1-2 0 0,0 2 0 0,0 1 0 16,-3-3 0-16,1 0 0 0,-1 2 0 0,1-3 0 15,-1 0 0-15,1 1 0 0,-1 0 0 0,-1-1 0 16,2-2-192-16,-1 2-18256 0</inkml:trace>
  <inkml:trace contextRef="#ctx0" brushRef="#br0" timeOffset="1467.98">12576 12660 20271 0,'-4'3'1792'0,"0"-3"-1424"0,3 0-368 0,1 1 0 0,0 1 192 0,-1-2-48 16,-2 3 0-16,0 0 0 15,-2 0-1808-15,1 1-352 0,0-4-80 0,2 1-16 16,1 4 1024-16,-2 1 192 0,2-2 32 0,-2-2 16 0,0 4 1520 0,-1 2 304 16,-1-2 64-16,-1 0 16 0,1 2 1200 0,0 0 240 15,1-4 64-15,2 1 0 0,-1-1-304 0,2-2-48 0,1-2-16 0,0-2 0 16,1-1-720-16,1-1-160 0,-1-2-32 0,1 0 0 16,1-1-640-16,0-6-144 15,1-3-32-15,0-2 0 0,1 5-80 0,0-3-32 0,0 0 0 0,0-6 0 16,1 0-32-16,0-3 0 0,0-2 0 0,0-2 0 15,-1 3-96-15,0-5-32 0,0 2 0 0,0-6 0 16,1 0-192-16,-2 1 176 0,1 2-176 0,0-2 160 16,-1 5-160-16,1-4 0 0,0 5 0 0,-2 0 128 15,1 3-128-15,0 0 192 0,-1 5-192 0,-1-2 192 16,0 1 0-16,2 1 0 0,-2 2 0 0,1-1 0 16,-2-1-64-16,1 2 0 0,2-2 0 0,-1 1 0 0,-1 1-128 0,-1 2 0 15,1-3 0-15,-1 1 128 0,-1 0-128 0,-1-3 192 16,1 5-192-16,-3-2 192 0,2 4-192 0,-2-1 160 15,1 5-160-15,-2 1 160 0,2 0-160 0,-3 3 0 16,1 2 144-16,-1 0-144 0,1 2 0 0,1-1 0 16,0 3 0-16,0-1 0 0,0 1 0 0,1 0 0 15,-2 0 0-15,0 1 0 16,0-1 0-16,1 3 0 0,-2-1 0 0,0 0 0 16,1 0 0-16,-1 2 0 0,0 1 0 0,-1 1 0 0,1 1 0 0,0 2 0 15,-1 1 0-15,0 0 0 0,0 5 0 0,-2-2 0 16,2 0 0-16,0 0 0 0,2 2 0 0,-1-5 0 15,1 2 0-15,1-3 0 0,-1 1 0 0,2-4 0 0,-1 1 0 16,1 2 0-16,-1-3 0 0,1-2 0 0,0 0 0 16,1-2 0-16,1 1 0 0,-1-3 0 0,1 0 0 15,0 0 0-15,1-3 0 0,0 1 0 0,1 0 0 0,-1-4 0 16,1 1 0-16,1-2 0 0,1 1 0 0,-1-4 0 16,1 0 0-16,1-2 0 0,0-1 0 0,1-3 0 15,0 0 0-15,2-3 0 0,-1 1 0 0,-1-1 0 16,3 3 0-16,-3 0 0 0,2 4 0 0,-2-1 0 15,-1 6 0-15,0-2 0 0,0 2 0 0,-2 2-128 16,0 4 128-16,-1-2 0 0,1 3 0 0,-1 3 0 0,1-2 0 16,-1 4 0-16,2-1 0 0,0 2 0 15,-1-2 0-15,1 2 0 0,0 2 0 0,-1 0 0 16,2 0 0-16,1 0 0 0,-1 2 0 0,2 1 0 0,0 1 0 0,0 2 0 16,2-2 0-16,1 2 0 15,-1 1 0-15,1-3 0 0,-1 2 0 0,1-2 0 16,0 3 0-16,1-2 0 0,-1 0 0 0,0-1 0 15,0 1 0-15,0-4 0 0,0 4 0 0,0-3 0 0,0-2 0 0,-2 2 0 16,2-4 0-16,0 1 0 0,1 0-288 0,2-3-32 16,0-2 0-16,4 1-18480 0</inkml:trace>
  <inkml:trace contextRef="#ctx0" brushRef="#br0" timeOffset="2719.4">19264 12723 27647 0,'-2'-8'2448'0,"1"0"-1952"0,-1 2-496 0,2 0 0 16,0 0 1680-16,-1-1 240 0,1-6 64 0,-1-11 0 15,1-8-1840-15,-1-6-352 0,2-4-80 0,-1-2-16 0,1 2 992 16,0-1 192-16,1-1 32 0,-2-3 16 0,2 2-176 0,-1-2-48 16,0 5 0-16,2-2 0 0,1 4-320 15,-1 4-64-15,1-1 0 0,1 5-16 0,1-3-64 0,-2 3-16 16,1 4 0-16,0-1 0 0,-1 2 16 0,-2 1 0 16,0 0 0-16,0 1 0 0,-1 3-96 0,0-3-16 15,-1 3 0-15,-1 0 0 0,0 0-128 0,-2-1 0 16,2 1 0-16,-1 4 0 0,-1-1 192 0,1 3-32 15,-1 0-16-15,2 3 0 0,0 4-144 0,-1-1 0 16,1 3 0-16,0 4 0 0,1 0 0 0,0 1 0 16,0 1 0-16,-1 1 0 0,1 1 0 15,0 1 0-15,-2 1 0 0,1 0 0 0,0 1 0 0,1-4 0 0,0 0 0 0,-4 21 0 16,3-13 0-16,-1 0 0 16,-1 2 0-16,-1 0 0 0,1 0 0 0,-2 1 0 15,0-1 0-15,-1 0 0 0,-1-1 0 0,0 0 0 0,0 1 0 0,-1 3 128 16,-1-1-128-16,0 2 160 15,-1 4-160-15,0 1 160 0,-1 1-160 0,0 1 0 0,1-2 0 0,0 0 0 16,2-1 0-16,2-4 0 0,1-4 0 0,0-1 0 16,3-3 0-16,-1-3 0 0,3-3 0 0,0 3 0 15,0-6 0-15,0 3 0 0,2-2 0 0,-2-2 0 0,2 1 192 16,1-4-32-16,-1 1-16 0,2-4 0 0,-1-2-16 0,2-4-128 16,2 0 192-16,0-3-64 0,2 1-128 0,-1-2 128 15,2 1-128-15,0-2 128 0,1 2-128 0,-1-1 0 16,1 2 0-16,-1 1 0 0,1-1 0 0,-1 3 0 15,-1 1 0-15,-1 2 0 0,0 2 0 0,-1 4 0 16,-1 0 0-16,-2-1 0 0,1 4 0 0,-2 0 0 16,0-1 0-16,0 4 0 0,-2 0 0 0,0 0 0 15,0 0 0-15,1 0 0 16,-2 2 0-16,1-1 0 0,1 0 0 0,0 2 0 0,0-3 128 16,-1 3 32-16,2 0 16 0,-1 3 0 0,2 0-176 0,0 4 160 0,2 0-160 15,0 0 160-15,1 2 96 0,1 1 0 16,1 0 16-16,0 2 0 0,1-1-272 0,0 0 0 0,1 3 0 0,1-3 0 15,0 0 0-15,0 2 0 16,1-1 128-16,-1 1-128 0,0-4 0 0,1-1 0 16,-1 2 0-16,0-1 0 15,1 1-576-15,-2-1-160 0,1 0-32 0,-1 2-16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4:51.55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9618 6189 9215 0,'7'-10'816'0,"-2"0"-656"16,1 2-160-16,-1 1 0 0,-1 4 5760 0,0-1 1136 16,2 1 208-16,4-3 64 0,6-2-5568 0,5-2-1120 15,6 0-224-15,0 1-32 0,1 3-416 0,-2 1-64 0,-2 5-32 0,1-2 0 16,-3-1 288-16,-2 3 0 15,-1 0 0-15,-5 0 0 0,-1 0 0 0,-5-1 256 16,0 1-32-16,-4 0 0 0,-2 0 592 0,-3 0 112 16,0-3 32-16,-4 3 0 0,-2 0-352 0,-1-2-64 0,-5 2-16 0,-4-1 0 15,-8 1-208-15,-4-3-64 0,-2 3 0 0,0 0 0 16,-1-2 0-16,-12 2-16 0,-14 0 0 0,-10 2 0 16,-3 1-112-16,-7-2 0 0,-6 4-128 0,-8-1 192 0,-3 2-192 15,-5 1 0 1,0 2 0-16,-6-5 0 0,0 2 0 0,0-3 0 0,4 0 0 0,6-1 0 15,13 0 0-15,-3 0 0 0,-1 1 0 0,5-2-160 16,9 4 160-16,10-2 0 0,6 1 0 16,9 0 0-16,7 1 0 0,12-1 192 0,8 2-64 0,8-3 0 15,10 2-128-15,9 3-128 0,9 0 128 0,13 0-192 16,10 2-80-16,16 1-32 0,14-1 0 0,14 0 0 0,9 2-16 0,13-2 0 16,12 2 0-16,10-2 0 15,8 3-32-15,0-1-16 0,2 0 0 0,-1-2 0 0,-1-1 176 16,2-2 16-16,-2 2 16 0,-6-5 0 0,-11-2 160 15,-12-2-160-15,-11 0 160 0,-16-2-160 16,-13-2 160-16,-18 1 0 0,-14 0 128 0,-16-3-128 0,-12-3 608 0,-12-1 48 16,-12 0 16-16,-13-5 0 0,-9 2 144 0,-14-3 16 0,-16 0 16 0,-14-3 0 15,-13 0-464 1,-4 1-112-16,-1 4-16 0,-8-2 0 0,-8 1-256 0,-7 2 0 0,-3-2 128 0,2 3-128 16,3 2 128-16,13 3-128 15,12 1 192-15,15 3-192 0,11 0 0 0,16 2-304 0,14-2 48 0,9 0-19744 16</inkml:trace>
  <inkml:trace contextRef="#ctx0" brushRef="#br1" timeOffset="103220.64">5869 6436 28559 0,'-24'3'2544'0,"2"-3"-2032"15,3 2-512-15,6-2 0 0,0 4 1216 0,-9-4 128 0,-20 2 48 0,-25 5 0 32,-20-4-1392-32,-12 4-448 0,-3-1 0 0,3 0 0 15,7 0-1328-15,1-2-272 0,7-4-48 0,0 3-16 0,0 0 1456 0,-3-2 272 0,0 4 64 0,1-1 16 16,3-4 1184-16,4 2 224 0,3 2 48 0,0 0 16 16,5 4-208-16,4-4-64 0,4 2 0 0,7 0 0 15,5-3-672-15,6 2-224 16,5 0 128-16,8-1-128 0,10-1 0 0,6 0 0 0,7 0 0 0,6 0 0 15,8-1 880-15,8 2 160 0,5 0 48 0,11-2 0 0,10-2-480 16,10 2-96-16,10-2 0 0,6-2-16 16,0 0-48-16,8-1 0 0,11-2 0 0,10 3 0 0,7-4-192 0,4 0-64 15,5-4 0-15,2 1 0 0,-1 2-192 0,-2 0 144 16,-3-1-144-16,3 0 128 16,2 0 16-16,-2 1 0 0,-1 1 0 0,-6 3 0 15,-5-6-144-15,-8 3 0 0,-3 2 0 0,-7 0 0 0,-6 4 0 0,-7-3 0 16,-6-2-144-16,-9-2 144 0,-10 4 304 0,-6-1 112 15,-7 2 32-15,-7-1 0 0,-7 3-160 0,-8 0-32 16,-5 0 0-16,-6 0 0 0,-4 3-96 0,-8-3-32 0,-6 0 0 16,-11 0 0-16,-10 2-128 0,-13-2 0 0,-11 4 0 15,-9-4 0-15,1-3-176 0,-14 3 48 0,-11 0 0 16,-9 0 0 0,0 3 128-16,-5-1 0 0,-2-1 0 0,-5 4 0 0,0 2 0 0,2-4 0 0,12 1 0 0,-2 0 0 15,-1 2 0-15,8-1 0 16,11-1 0-16,8-2 0 0,6 3 0 0,8 0 0 0,9 5 0 0,12-4 0 15,11 0 0-15,12 0 0 16,8-2 0-16,10-1 0 0,7-3-272 0,7 1 16 0,10 1 16 0,11-2 0 31,8 0-1536-31,9 0-304 0,11-3-64 0,4 3-16 16,2 0-720-16,17 0-128 0,16 0-48 0,6 1 0 0</inkml:trace>
  <inkml:trace contextRef="#ctx0" brushRef="#br1" timeOffset="121150.72">4931 10168 17503 0,'2'0'1552'0,"-2"0"-1232"0,0-2-320 0,1-1 0 0,0 2 2656 0,0-1 480 0,1-1 80 0,0 2 32 0,4-5-4080 0,3 0-800 0,1-3-160 0,1 2-48 0,1 0-528 16,-2 1-96-16,1 0-32 0,-2 0 0 0,-2-2 2160 0,-2 6 336 0,-1-2 240 0,-3 2-48 15,-2 2 2400-15,-1 0 480 0,-2 0 80 0,-4 0 32 0,0 0-800 31,-2 0-144-31,-3 2-48 0,1-1 0 0,0 2-1360 0,-2-1-256 16,1 0-64-16,-1 0-16 0,0-2-496 0,1 0-336 16,0 1 48-16,0 2 16 15,-1-3-304-15,-3 0-48 0,-3 0-16 0,-5 2 0 16,-3 0 96-16,-5 0 16 0,-5 0 0 0,-2 2 0 0,-2 2 96 0,-4 1 32 16,-2-1 0-16,-3 1 0 0,3 2 752 0,1-3 160 15,0 0 16-15,1 0 16 0,1-2 832 0,0-1 160 16,0 0 48-16,3-2 0 0,1 4-1008 0,7-5-208 15,5 4-48-15,5-4 0 0,6 0-320 0,6 0 0 0,4 0 0 16,5-2 0-16,4 0-160 0,0 0 0 0,3-1 0 16,3 2 0-1,6-2-352-15,4-4-80 0,5 5-16 0,4-2 0 16,3 4-432-16,3 0-96 0,4 4-16 0,0-2 0 0,-2 2 704 0,4 0 144 0,3 1 32 16,0 0 0-16,0 0 272 0,-2-4 0 0,0 1 0 0,-1-2 0 15,-2-2 544-15,-1-2 112 0,-1 0 32 0,-2-2 0 16,-1 0 720-16,-3 0 160 0,-3 0 32 0,-1-3 0 15,-3 4-896-15,-1-4-192 0,-2 1-16 0,-4 0-16 16,-3 2-192-16,-2 2-32 0,-4 0-16 0,-2 0 0 16,-4 1-240-16,-3 2 0 0,-4 1 0 0,-6 0 0 0,-6 4 0 15,-6 0-192-15,-7 4 48 0,-8 1 0 0,-6 2-32 16,-3 4 0-16,-5 1 0 0,-2-3 0 0,-1 5 176 0,-1-5 128 16,-2 2-128-16,-1-5 176 0,1 3 272 0,1-6 48 15,3 2 16-15,5-2 0 0,4-2 64 0,6 1 32 16,5-5 0-16,6 2 0 0,6-3-240 0,7 0-48 15,5-4-16-15,6-1 0 0,6 1-176 0,4-4-128 16,6-2 144-16,7 0-144 16,8-4-416-16,8 0-176 0,10 0-48 0,7-1 0 15,7-1-384-15,6 4-64 0,8 2-32 0,2 1-16784 0</inkml:trace>
  <inkml:trace contextRef="#ctx0" brushRef="#br1" timeOffset="126067.31">29186 10627 15663 0,'28'0'1392'0,"-10"0"-1120"0,1-4-272 0,-5 4 0 0,-4-2 1552 0,-2 2 256 16,3-3 48-16,7 2 16 0,10-4-208 0,5 2-32 16,4-1-16-16,-3-2 0 0,-9 2 0 0,-5-1 0 15,-7 4 0-15,-7-2 0 0,-4 3-576 0,-5 3-112 16,-4-2-32-16,-5 4 0 0,-4-1-112 0,-3 2-16 15,-4-2-16-15,-3 2 0 0,-4 0-368 0,-1 0-64 0,-3 0 0 16,-3 1-16-16,0-1-176 0,-2-3-128 16,1 4 144-16,-3-4-144 0,0 1 144 0,0 1-144 0,-2-5 128 15,-4 1-128-15,-1 2 144 0,-3-3-144 0,-2 0 160 16,0 0-160-16,0 2 208 0,-3 2-48 0,-1-2-16 0,-1 0 0 16,0 0 0-16,-1 0 0 0,-2 2 0 0,0 0 0 15,5-2-16-15,0 5-128 0,0-1 192 0,3-3-64 16,6 4 0-16,1-4-128 0,1 0 192 15,0-2-64-15,3 4-128 0,1-1 0 0,0-2 0 0,-1 2 128 16,3 0-128-16,-2-2 192 0,0-1-192 0,0 2 192 16,2-1-192-16,-3-2 0 0,1 0 0 0,-1 0 0 15,2-2 0-15,-2-1 0 0,0 2 0 0,-1-1 0 0,3-1 0 16,-3 2 128-16,1-3-128 0,-1 2 128 16,2 2 16-16,0-4 0 0,2 2 0 0,2-1 0 0,1 2-16 15,1-4 0-15,2 4 0 0,2-3 0 0,1 3-128 0,2-1 0 16,2 0 0-16,-2 2 0 0,5 0 128 0,-3-1-128 15,0 1 0-15,-1 0 128 0,-3-3-128 0,1 1 0 16,-1 1 0-16,-1-2 0 16,0-1 0-16,0 2 0 0,-1-2 0 0,-1-1 0 0,-1 4 0 0,1-1 0 15,-1 0 0-15,2 2 0 0,0 0-128 0,2 2 128 16,3 0 0-16,-1-2 0 0,-3 4 0 0,1-2 208 16,3-1-16-16,0 2-16 0,2-3-176 0,0 0 192 0,2 0-192 0,-2 0 192 15,2-4-192-15,-2 2 0 0,0 0 144 0,2 1-144 16,-1 0 0-16,1 1 0 0,-1 0 0 0,2 0 0 15,1 0-176-15,-3 0 176 0,5 0-208 0,-2 0 80 16,-2 0 128-16,2 0 0 16,-1 0-144-16,0 0 144 0,-2 1 0 0,0 0 0 0,-2 1 0 0,1 0 0 15,0-1 0-15,2 2 0 0,0-3 0 0,-1 0 0 16,-2 2 0-16,-2-2 0 16,0 2 0-16,0 0 0 0,2-2 0 0,0 3 0 0,1-3 0 0,1 1 0 15,3-1 0-15,2 0 0 0,1 0 0 0,2 0 0 0,1-1 128 16,2 1 0-16,0-3 0 0,1 1 0 15,1 0-128-15,1 2 0 0,0-2 0 16,1 2 128-16,2-3-128 0,0 3 0 0,-1-1 0 0,2 1 0 0,1 0 0 0,-1 0 0 16,1 0 0-16,0 0 0 0,1 0 0 0,2 0 0 15,1 0 0 1,-1 0 0-16,2 0 0 0,0-2 0 0,0 0 0 0,3 0 0 0,-1-2 0 0,1-1 0 16,2-1 0-16,1-1 0 15,0 1 0-15,2-4 192 0,1 1-192 16,3-5 192-16,0 2-16 0,2 0 0 0,-1-1 0 0,3-3 0 0,3 0 64 15,1 1 16-15,2-1 0 0,1-2 0 0,1 2 64 0,0 0 0 0,1 2 16 16,-1-1 0-16,0 2-144 0,0 0-16 0,-2 1-16 0,-2 2 0 16,-1-1-160-16,-3 3 0 0,-2 2 0 0,-2 0 0 15,-1 2 0-15,-1-2 0 0,-2 4 0 0,1-1-176 16,-2 2 176-16,0-3-192 16,-1 2 192-16,-1 2-192 0,0-3 64 0,-2 2 0 15,1 1 0-15,-2 0 0 0,0-2 128 0,-1 2 0 0,0 0 0 0,-1 0-128 16,-1 0 128-16,1-3 0 15,-1 3-144-15,-2 0 144 0,0 3-192 0,3-3 48 0,0 0 0 0,-21 6 0 0,11 0 16 16,-3 1 0 0,0 4 0-16,-3 3 0 0,-2 1 128 0,-2 1-192 0,1 0 192 15,-4 4-192-15,1 1 192 0,-1-1 0 0,-2 2 0 0,1-1-128 16,2 1 128-16,0-2 0 16,1 1 0-16,1-4 0 0,2 1 0 0,-1-2 176 0,3 0-48 0,0-3 0 0,1-2-128 0,0-1-176 15,2 0 48-15,-2-1 0 0,2-2 128 0,2 0 0 16,0-1 0-16,1-4 0 0,0 3 0 0,2 0 0 15,0-1 0-15,2 0 0 0,0-2 208 0,1 0 32 16,0 2 0-16,-1 0 0 16,1 0 16-16,-1 1 16 0,-2 1 0 0,0 0 0 0,-1 1-272 0,0 3 0 0,-1 1 0 15,2 3 0 1,0-2 0-16,2 1 0 0,1-1 0 0,3 0 0 16,1 2 0-16,3-2 0 0,3 2 0 15,4 1 0-15,2 1 144 0,5-1 32 0,2 2 0 0,5-1 0 16,1-1 208-16,8 1 32 0,7 0 16 0,5 0 0 15,2-1-176-15,0-5-48 0,0 2 0 0,1-4 0 16,1 0-64-16,-5 1-16 0,-5-3 0 0,-5-2 0 16,-5 3-320-16,-4-2-80 0,-2 1-16 0,-4-2 0 15,-2-1-464 1,0 0-80-16,-1-3-32 0,-1 0-13920 0,0 0-2768 0</inkml:trace>
  <inkml:trace contextRef="#ctx0" brushRef="#br1" timeOffset="133734.22">7198 11642 24879 0,'-5'-3'2208'0,"0"-1"-1760"0,3 1-448 0,0 1 0 0,1 1 640 0,-1-2 32 0,-2 0 16 0,-3-4 0 0,-3-2-864 0,-1 0-160 0,-1-1-48 0,2 4 0 0,1 0 0 0,-3 2 0 15,0 4 0-15,-3 0 0 0,-1 0 560 0,-4 4 96 16,-4-1 32-16,-2 4 0 0,0-1 144 0,-4 2 48 16,-6 2 0-16,-2 0 0 0,4-1-64 0,-4-2-16 15,-1 2 0-15,-5 1 0 0,1-2-16 0,0 2 0 16,1 0 0-16,0 0 0 0,0 0-192 0,0 1-32 15,2-3-16-15,2 1 0 0,2 0-160 0,2-3 0 16,3 2 0-16,4-3 0 0,4 1 0 0,3-5 0 16,4 2 0-16,2-1 0 0,6-1 0 0,1 2 0 0,6-3 0 0,1 0 0 15,0 0 0-15,5 0 0 0,3 1 0 16,4 0 192-16,4 3-192 0,6-4 0 0,7 0 0 0,4-3 0 16,-1 1-128-16,9-2 128 0,5 1-160 0,3-4 160 15,2 1 320-15,1 0 144 0,2-1 48 0,-2-2 0 16,-5 5-512-16,-3-4 128 0,-4 1-128 0,1 1 0 15,0-1 0-15,-5-2 0 0,-3 2 128 0,-3-2-128 16,-4-1 176-16,-4 1-16 0,-2 2 0 0,-4-2 0 16,-4 3 288-16,-3 2 48 0,-4 1 16 0,-4-2 0 15,-1 4-96-15,-6-2-16 0,-3 3 0 0,-3-2 0 0,-3 0-400 0,-6 2 0 16,-4 0 0-16,-4 0 0 0,-5 4 0 0,-4-1 0 16,-8 3 0-16,-4 0 0 15,-6 1-848-15,-2 3-112 0,-2 1 0 0,1 3-9264 16,2-2-1840-16</inkml:trace>
  <inkml:trace contextRef="#ctx0" brushRef="#br1" timeOffset="135817.46">8223 11860 39615 0,'7'0'3520'0,"2"-4"-2816"0,-1 2-560 31,0-1-144-31,5 2 320 0,6-1 48 0,16-5 0 0,24-1 0 0,29-3-2240 0,16-4-448 0,9 1-96 0,-2 2-16 0,-6 2-2752 0,-4 8-544 0,-2 2-112 0,-8 3-32 0</inkml:trace>
  <inkml:trace contextRef="#ctx0" brushRef="#br1" timeOffset="138908.97">9596 11077 33167 0,'-5'-3'2944'16,"1"-1"-2352"-16,2 4-464 0,0-3-128 0,2 3-272 0,0-1-80 0,-2-1-16 0,-1-2 0 0,-2 1-1616 0,2 0-320 0,0-1-64 0,1 3 0 0,-1 1 1456 0,2 2 288 0,-1 1 64 15,0 0 16-15,-1 4 2144 0,-1-1 416 16,-2 4 96-16,-2 0 0 0,1 2-160 0,-2 3-32 0,-1-2-16 0,0 6 0 0,-1 0-848 0,0-1-160 15,-1 4-48-15,-1 1 0 0,2 3-416 0,0-2-96 16,3 5-16 0,-1-3 0-16,1-2-48 0,2 1-16 15,1 1 0-15,2-1 0 0,0 1-96 0,1-1-32 0,0 1 0 0,1 2 0 0,1 0-128 0,0 3 128 16,0-1-128-16,1 1 128 0,1-3-128 0,-1 3 0 31,1-4 0-31,1 1 0 0,2-2 0 0,-2-2 0 16,1-1 0-16,0-1 0 0,-2-1 0 0,3-1 128 15,2 0-128-15,-1-2 128 0,0-3 64 0,-1-1 0 16,1-2 0-16,-1 0 0 0,0-2 0 0,0-1 0 16,0 1 0-16,0-3 0 0,-2 2-192 0,4-3 192 15,-1 0-192-15,0-5 192 0,1 2-192 0,3-6 0 0,1 2 0 16,2-1 0-16,0 0 0 0,1-3 160 0,2 2 16 16,0-1 0-16,-1 2-176 0,1-1 0 0,1 2 0 0,2 1-176 15,-1 0 176-15,2-3 0 0,3 3-144 0,0 0 144 16,3 0 0-16,0 0 0 0,2 3 0 0,0-3 0 15,0 0 0-15,3 0 192 0,1 0-64 0,1 1 0 16,1-1-128-16,-2 3 0 0,1-3 0 0,1 0 0 16,0 2-192-16,0-2 192 0,0 1-160 0,2 2 160 15,-1-3 0-15,1 0 0 0,0 0 0 0,2-3 0 16,3 2 0-16,0-1 0 0,2-1 208 0,0-1-64 16,0 4-144-16,-1-3-144 0,1 0 144 0,-1 2-208 0,-2-2 208 15,0 1 0-15,1 1 0 0,-2-2 0 0,2 3 0 0,0-3 0 16,2 3 0-16,0-3 0 0,2 3 0 0,0-2 0 15,3 0 0-15,0 0 0 0,-4-1 0 0,6 2 0 16,2-2 0-16,1 0 0 0,0-1 0 0,-3 2 160 16,-1 2-160-16,-1-4 192 0,3 2-192 0,0-2 0 15,-2 2 0-15,-3 2 128 0,-3-3-128 0,-3 2 0 16,-1 2 0-16,0-1 0 0,0 3 0 0,-3-3 0 16,1 2 0-16,-2-2 128 0,2 0-128 0,-1 0 160 15,-2 0-160-15,0 0 160 0,2 0 64 0,3 0 16 0,6-2 0 16,1-1 0-16,4 2-240 0,1 1 0 0,1-3 0 15,0 2 0-15,0-4 0 0,0 4 0 0,0-5 0 0,-3 3 0 16,-4 0 192-16,-8 3-64 0,-3-3-128 0,3 3 192 16,4 3-192-16,1-3 0 0,-2 3-192 0,-2-3 192 15,-1 3 0-15,0-3-128 0,-1 0 128 0,0 0 0 16,-1 3 0-16,1-3 128 0,2 3-128 0,0-2 192 16,-1 4-192-16,4-4 0 0,0 2 0 0,2 1 0 15,3-4 0-15,1 2 0 0,0-2 0 0,-1 0 0 16,-1 0 0-16,1 1 0 0,1 2 0 0,-2-1 0 0,-2 2 0 15,-2-2 0-15,-5 2 0 0,0 0 0 0,1-2 0 0,-2 2 0 16,0-4 0-16,-2 2-160 0,-2-2 160 0,0 4 0 16,0-1 0-16,0-2 0 0,-4 1 0 0,3 1 0 15,2-3 128-15,2 0-128 0,-4 1 144 0,4-1-144 16,0 0 192-16,1 0-192 0,0-1 0 0,-3 1 0 16,1 0 0-16,2 0 0 0,0 0 0 0,-3 1 0 15,-1-1 0-15,-4 2 0 0,1 1 0 0,-2-3 128 16,1 4-128-16,-2-4 0 0,-1 3 0 0,-1-3 0 15,1 3 0-15,-2-3 0 0,0 1 0 0,2 2 0 0,0-3 0 16,1 2 0-16,0-2 192 0,0 1-64 0,-1-1 0 0,2 0-128 16,-2-1 160-16,2 1-160 0,2-2 128 0,1-1-128 15,-2 2 128-15,-1-2-128 0,2 3 0 0,1-3 128 16,-1 3-128-16,-1-3 0 0,2 2-160 0,-2 1 160 16,-2 0 0-16,1 0 0 0,0 0 0 0,0 0 0 15,0 0 0-15,-2 0 0 0,1 0 0 0,-3 0 0 16,-3 0 0-16,1 0 0 0,3 0 0 0,2 0 0 15,-2 0 0-15,1 0 0 0,-1 0 0 0,-2 0 160 0,2-3-160 16,-2 3 0-16,1 0 0 0,-2 0 0 0,1-2-144 16,-2 2-16-16,4-1 0 0,-1 1 0 0,3 0 160 0,-2 1 0 15,4-1 0-15,-1 2 0 0,-1 1 0 0,0-3 0 16,-2 4 160-16,1-3-160 0,-4 4 0 0,-1-4 0 16,4 2 0-16,-2-1-160 0,-2 2 160 0,2-4 0 15,0 2 160-15,0 2-160 0,1-2 0 0,-4-2 0 16,1 2 0-16,-1 0-160 0,2-2 160 0,2 1 0 15,-1 2 0-15,1-3 0 0,0 0 0 0,2 2 0 16,3-2 0-16,1 2 0 0,-1 0 0 0,-1-2 0 16,1 2 0-16,1-2 0 15,1 2 0-15,-1 0 0 0,0-2 160 0,-2 3-160 0,-2-3 0 0,-1 1 0 0,-1 1 0 16,-2-2 0-16,-1 3 0 0,0-3 0 0,-1 1 0 0,1 2 0 16,-3-2 0-16,1 1 0 0,3 1 0 0,1-2 0 15,-2 1 0-15,-1 1 0 0,2 1 0 0,-1-2 0 16,-2-1 0-16,1 2 0 0,3-1 0 0,1 0 0 15,0 0 0-15,2-1 0 0,1 2 0 16,4-1 0-16,0 2 0 0,1-4 0 0,1 2 0 16,-1-2 0-16,-3 4 0 0,0-4 0 15,0 3 0-15,0-3 0 0,-1 1 0 0,-1 1 128 0,1-2-128 0,0 0 0 16,-5 0 128-16,1 0 0 16,-1 0-128-16,0-2 192 0,-1 1-48 0,0 1-16 0,1-3 0 0,0 3 0 0,1-4-128 15,2 4 0-15,2-2 0 0,2-1 0 0,1 2 0 0,3 1 0 31,6 0 0-31,0 0 0 0,1 1-128 0,-2 2 128 0,0-3 0 0,0 2 0 0,0 0 0 0,-1 0 0 16,0 1 0-16,-3 0 128 0,-2 0-128 0,-1 0 0 16,-2 1-160-16,1 2 160 0,-1 1 0 0,-2-1 0 15,1 0-128-15,-1 0 128 0,-1-2 0 0,2 2 0 16,3-2 0-16,-2 1 0 0,2-2 0 0,1 1 0 16,2 2 0-16,2-3 0 15,0 0 0-15,0 0 0 0,1 1-128 0,3-1 128 0,1 3 0 0,1-2-176 0,3 1 176 16,-4 1-160-16,0-1 16 0,-3 0 0 0,0-1 0 0,-4-2 0 15,0 2-16-15,-4-1 0 0,0-2 0 0,-3 1 0 16,-2-2 160-16,-1 0 0 0,-2-2-144 16,0 1 144-16,1-2 0 0,0 1 0 0,1 0 0 0,-1-3 0 15,1 4 0-15,1-4 0 16,3 4 0-16,-1-3 0 0,1 4 0 0,0-2 0 16,1-1 0-16,-1 2 0 15,0 1 0-15,0-2 0 0,-1-1 0 0,-1 2 0 16,0 1 0-16,-4 0 0 0,0 0 0 0,-4 0 0 0,0 0 0 15,-2 1 0-15,-1 2 0 0,-4-3 0 0,-1 0 0 16,0 2 0-16,1-2 0 0,-1 0 0 0,1 0 0 16,-1 0 0-16,4 0 0 0,0 0 0 0,5 0 0 0,0 0 0 15,0 1 0-15,0-1 0 0,2 3 0 0,0-3 0 16,0 0 0-16,-1 0 0 0,1 0 0 0,-1 0 0 16,-1 0 0-16,1 0 0 0,-1-3-128 0,0 3 128 15,-1 0 0-15,-2 0 0 0,-2 0 0 0,0 3 0 16,-1-3 0-16,-2 0 0 0,-1 2 0 0,-2-2 0 15,-1 2 0-15,0 0 0 0,-3-2 0 0,1 3 0 16,-2-3 0-16,2 0 0 0,-2 0 0 0,2-2 0 16,1 1 0-16,0-1 0 0,1 0 0 0,0 2 128 15,3-2-128-15,0-2 192 0,-1 2-16 0,0-2 0 0,-1 1 0 16,0 1 0-16,1-2-176 0,-2 1 0 0,0 0 0 16,-1-1 128-16,0 4-128 0,-2-2 0 0,-1 1 0 0,-1 1 0 15,-1 0 0-15,0 0 0 0,0 0 0 0,0 0 0 16,0 0 0-16,0 0 0 0,0 0 0 0,0 0 0 15,0 0 128-15,0 0-128 0,0 0 0 0,0 0 128 16,0 0-128-16,0 0 128 0,0 0-128 0,0 0 128 16,18-13-128-16,-15 10 128 0,2 0-128 0,-1-1 128 15,1-2-128-15,0 1 0 0,-1-1 144 0,-1-1-144 16,1 1 176-16,0-1-48 0,-1-3 0 0,0 2 0 0,-1 0 0 16,0-3 0-16,-1 1 0 0,0 0 0 0,-1-3-128 0,0 0 160 15,0-3-160-15,-1 4 160 0,0-4-160 0,-1 1 0 16,0-1 0-16,-1 0 128 0,2 0-128 0,-1 4 0 15,0-1 144-15,2 1-144 0,0-4 128 0,0 1-128 16,0-1 128-16,0 2-128 0,2-1 0 0,-1 2 0 16,0 0 0-16,0 1 0 0,2-2 0 0,-2 2 0 15,2 0 0-15,-2-1 0 0,1 1 0 0,0 0 0 16,0-1 0-16,2 0 0 0,-2 0 0 0,2-3 0 16,1 0 0-16,0 0 0 0,0 0 0 0,-2 1 0 15,2-1 0-15,0-2 0 0,-1-1 0 0,0 2 0 16,-1 2 0-16,0 1 0 0,-2 2 0 0,0-1 0 0,-2 4 0 15,-1 0 0-15,-3-1-352 0,-1 0-32 0,-3 1-16 16,-1 0 0 0,0-1-416-16,-1 1-80 0,-3 2 0 0,1 0-16 15,-1-1 80-15,-1-1 32 0,1 2 0 0,-4 1-11936 0,-3-4-2400 0</inkml:trace>
  <inkml:trace contextRef="#ctx0" brushRef="#br1" timeOffset="142792.5">29385 5806 38703 0,'4'-11'3440'0,"2"1"-2752"0,0 2-560 0,-1 2-128 16,2 4 304-16,1-5 16 0,6-3 16 0,8-6 0 31,7-6-336-31,4 0-320 0,3 1 64 0,-4 5 16 16,-4 3 240-16,-2 6-144 0,-5 2 144 0,-5 4-128 0,-3 2 128 15,-5 2 0-15,-3 3-144 0,-5 0 144 0,-2 0-224 0,-5 1 32 16,-6 5 0-16,-3-1 0 15,-4 0-1296-15,-8 0-256 0,-4 0-48 0,-7-1-16 16,-1 0-400-16,-9-4-80 16,-4-2-16-16,-5 1 0 0,-3-4 2720 0,-3 1 544 0,-3-2 96 0,1 0 32 0,0 0 1168 0,-3-2 240 15,-4 1 64-15,-1-2 0 0,1 1-1216 0,-3 1-256 16,0 1-32-16,-3 0-16 0,-2 0-752 0,2 0-160 16,-1 0-128-16,-2 0 192 0,2 0-192 0,0 0 0 15,6-3 0-15,-1 1 0 0,-2 2-192 0,1-2 16 16,1 4 16-16,4 0 0 0,4-2 160 0,0 0 0 15,2 3 0-15,1-3-128 0,5 3 128 0,2-3-160 0,4 4 160 16,5 0-160-16,3 1 160 0,5-4 0 0,1 1 160 0,6 1-160 16,1-2 0-16,3 2 0 0,2-3 0 0,1 0 0 15,3 0 0-15,-1 0 0 0,2 2 0 0,1-2 0 16,2 0 0-16,2 0-208 0,1 0 64 0,1 0 16 16,3-2 128-16,-1 2 0 0,5-3 0 0,-1 2-128 15,3-2 128-15,0 3-128 0,3-3 128 0,1 0-128 16,0 2 128-16,1-2 176 0,2 0-48 0,2-2 0 15,2 1 48-15,0-2 0 0,2 0 0 0,2 2 0 16,2-2 48-16,3 0 16 0,0-3 0 0,4 2 0 16,0 0-32-16,2-2 0 0,2 0 0 0,1 1 0 0,-2-3-80 0,2 1-128 15,2 1 176-15,1-6-176 0,0 4 192 0,1-4-192 16,3-1 192-16,1-3-192 0,2 1 144 0,0-2-144 16,1 1 0-16,-2 3 144 0,-1 0-144 0,-4 1 0 15,-2 4 0-15,-4 2 0 0,-5 3-160 0,-6 0-16 16,-4 2 0-16,-5 4 0 0,-3 0-144 0,-6 0-16 15,-3 4-16-15,-5 2 0 0,-4-2 176 0,-1 5 48 16,-2-1 0-16,-3 3 0 0,0 2 256 0,-1 2 48 16,-1 1 16-16,4 0 0 0,3-4 64 0,1 4 32 0,1-3 0 15,4 3 0-15,2-4-96 0,0 2-32 0,2 0 0 0,0-1 0 16,0 0-160-16,-1 2 0 0,-2 1 0 0,-1 0 128 16,-1 3-128-16,-2 1 0 0,-3 4 0 0,0-1 0 15,0-1 0-15,1 0 0 0,1-3 0 0,3-1 0 16,3 0 0-16,1-3 0 0,6-2 0 0,3-2 0 15,4-1 368-15,4-2 32 0,6 3 16 0,6-4 0 16,10 2-128-16,8-6-32 0,7 1 0 0,11-1 0 16,15-6-256-16,16 2-176 0,19-2 32 0,18 0-19568 15</inkml:trace>
  <inkml:trace contextRef="#ctx0" brushRef="#br1" timeOffset="147028.39">21464 11734 24879 0,'-14'0'2208'0,"2"-4"-1760"0,5 2-448 0,3-1 0 0,3 0 3120 0,-4-1 528 0,-6-2 128 0,-5-3 0 0,-3-2-2752 0,2-2-544 0,2-1-112 0,5 4-32 0,4 4-496 0,1-3-96 0,2 4-32 0,2 2 0 0,1 1 608 0,0 1 112 16,1 1 16-16,-1 0 16 0,0 0-80 0,3 0-32 16,-1 1 0-16,1 1 0 0,1 1-352 0,0 1 144 15,3 2-144-15,1-2 0 0,3 2 0 0,2 0 0 16,3 0 0-16,5-2 0 0,1 0 128 0,5-2 80 15,4 0 16-15,5 0 0 0,5-2 96 0,5 0 32 16,7-2 0-16,4 2 0 0,2 4-352 0,4-4 0 16,8 3 0-16,4 0 0 0,4-3 0 0,5 0 0 15,5 3 0-15,3-3 0 0,3 4 0 0,3-1 0 0,1-3 0 16,-4 0 0-16,-7 0-128 0,-1 3-112 0,0-3-16 16,-3-3 0-16,-2 3 0 0,-4-2 0 15,-3 2 0-15,-4 2 0 0,-6-2 256 0,-4 3 0 0,-6-3-160 0,2 0 160 16,0-3 0-16,-1 3 0 0,-4 0 0 0,-7 0 0 15,-4 3 0-15,-6 0-144 0,-5 0 144 0,-8-2 0 16,-5 4-336-16,-6-4 32 0,-7 4 16 0,-4-1 0 16,-5 0-480-16,-6-1-112 15,-5 2-16-15,-9-1 0 0,-6 2 192 0,-5-2 16 16,-7 0 16-16,-5 1 0 0,-5-4 992 0,-6 1 208 0,-1-2 48 0,-3 0 0 16,-3 0-96-16,-5 0-16 0,-2 0 0 0,-4-3 0 0,3 3 48 0,-5-5 0 15,-2 1 0-15,1-2 0 16,-1 2-256-16,1-2-32 0,-3 0-16 0,2-2 0 0,0 2-208 0,3-3 0 15,0 3 0-15,3-4 0 0,5 4 0 0,3 0 0 16,6 0 0-16,7 2 0 0,8 0 0 0,5-2 0 16,5 0 0-16,5 0 0 0,5 0 0 0,7 2 0 15,1-1 0-15,6 4 0 0,3-2 144 0,2 1-144 16,4 2 128-16,2 0-128 0,2-1 144 16,6 1-144-16,1 0 160 0,5 0-160 0,5-3 320 0,4 3-48 15,7 3 0-15,6-2 0 0,7 4-96 0,6-4-32 16,9 4 0-16,5-1 0 0,6-1-272 0,4 6-64 0,6-2-16 0,2 3 0 15,0 1-80-15,3-1-16 16,2-2 0-16,0 3 0 0,-4-1 64 0,-2 0 16 16,-1-2 0-16,-4 2 0 0,-5-4-48 0,-7 1-16 0,-5-1 0 15,-10-2 0 1,-7-1-160-16,-11 0-16 0,-7-2-16 0,-8-1 0 16,-7-1-416-16,-7 1-64 0,-7 0-32 0,-8-4 0 0,-8 4-336 15,-8-2-64-15,-5-2-16 0,-5 1 0 0,-5 0 2048 0,-6-2 416 0,-3 0 80 0,-6 2 16 16,1 0 656-16,-6 0 144 0,-1-1 32 0,-7 2 0 0,-1 2-1184 15,-4-3-224-15,-2 3-64 0,0 0 0 0,-2 3-160 0,0-3-32 16,1 2-16-16,-1 0 0 16,-1 3-128-16,3-2-32 0,-1 0 0 0,3 0 0 0,4 1-144 0,2-4 0 15,6 3 0-15,4-6-19520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7:38.28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18035 616 32255 0,'-1'-4'2864'0,"1"1"-2288"0,0 0-576 0,0-1 0 0,1 3 560 0,0 0 0 0,2-6 0 0,1-2 0 0,0-3-560 0,3-4-176 0,1-1 0 0,1-2 0 0,-2 3 176 0,2-2 0 0,0 2 0 0,-1-3 128 16,0 3-800-16,-1 0-160 0,1 0-16 0,-2-1-16 15,-4 3 160-15,-1-2 16 0,-1 4 16 0,-3 2 0 0,-2 4 368 0,-3 1 80 16,-3 3 16-16,-2 2 0 0,-3 4 416 0,-3 0 96 16,-3 4 16-16,0 1 0 0,-1 1 176 0,1 0 32 15,2 2 16 1,-1 1 0-16,-1 4 224 0,1 4 64 0,1 1 0 0,3 0 0 0,1 1 32 0,3 3 16 16,4 1 0-16,0 1 0 0,1 4-432 0,1 6-64 15,2 0-32-15,-1 6 0 0,0 5-176 0,0 1-48 16,1 0 0-16,-2 1 0 0,1 5-128 0,0 1 0 15,0 3 0-15,0-2 0 16,1 2-144-16,-3 0 144 0,2-1 0 0,-1-2 0 16,1-6 0-16,1-4 0 0,-2-5 0 0,2-4 0 0,0-1 0 15,1-5 0-15,0-1 0 0,-1-5 0 0,2-1 0 0,1-3 0 16,-2-2 0-16,1-2-160 16,0-1-288-16,1-5-64 0,-1 0-16 0,1-6 0 15,0-2-1360-15,0-1-272 0</inkml:trace>
  <inkml:trace contextRef="#ctx0" brushRef="#br0" timeOffset="245.38">17038 1225 37775 0,'-5'0'3360'0,"2"-2"-2688"15,0-1-544-15,2 2-128 0,1 1 832 0,3 0 144 16,-1 0 32-16,3-2 0 0,4 0-784 0,4 0-224 16,8-1 0-16,9 0 128 0,5 0-128 0,5 0 128 15,6-1-128-15,4 1 128 0,6-3-128 0,6 0 192 0,5 0-64 0,5-2 0 16,1 2-128-16,-3-2 0 0,-1 0 0 16,-5 2 0-16,-8-4 0 0,-6 4 0 0,-9 0 0 0,-2 0 0 31,-3-1-368-31,-3 1-32 0,-3 0-16 0,-4 0-11808 0,-4 0-2368 0</inkml:trace>
  <inkml:trace contextRef="#ctx0" brushRef="#br0" timeOffset="1627.8">18169 1672 11055 0,'0'0'976'0,"-2"-3"-784"0,1 3-192 0,0-1 0 16,1 1 4496-16,0 0 864 15,0 0 160-15,-1 0 48 0,1 0-3312 0,0-2-656 0,-2 2-128 0,2 0-16 16,0 0-800-16,0 0-144 0,0 0-48 0,0 0 0 0,12 21-272 0,-9-14-48 15,2 5-16-15,0 1 0 16,0 0-128-16,0 6 0 0,0 2 0 0,-1 5 0 16,1 2 0-16,-3 1 0 0,-1-1 0 0,-1 3 0 0,0-2 0 0,0-1 0 15,-2-2 0-15,1 0 0 0,-2-1 0 0,1-1 0 16,-1 0 0-16,0 1 0 0,0-4 0 0,1-2 192 16,-1 0-32-16,3-2 0 0,0-2 208 15,1-3 32-15,2-2 16 0,-1-1 0 16,1-3-256-16,1-2-160 0,-1-2 192 0,1-2-192 0,0 0 160 0,-1-2-160 0,0-2 128 15,-1-4-128 1,1-1 144-16,-2-2-144 0,1-4 160 16,-2-1-160-16,2-4 224 0,-4-3-48 0,2-3-16 0,-1-5 0 15,-1-1-32-15,1-1-128 0,-1-1 192 0,2-1-64 16,-1 1-128-16,1-1 0 0,1 3 0 0,1 0 0 16,-1 1 128-16,1 2-128 0,2 4 128 0,0 3-128 15,-1 2 0-15,1 4 128 0,0 0-128 0,1-1 0 16,-2 6 0-16,1 2 0 0,0 3 0 0,0 0 0 15,-1 2 0-15,0 0 0 0,-1 2 0 0,1-1 0 16,-2 2 0-16,0 1 0 0,0 0 0 0,-1 1 0 0,-1-1 0 16,0 0 0-16,-2 3 0 0,0-1 0 0,-1 2-192 0,-2 2 0 15,0 2-16-15,-1 3 0 0,0 2-112 0,-2 2 0 16,1 1-16-16,0 4 0 0,1-1 64 0,1-1 16 16,2 2 0-16,0-1 0 15,3-1-176-15,1-2-16 0,1-3-16 0,2-4-10992 16,1-1-2208-16</inkml:trace>
  <inkml:trace contextRef="#ctx0" brushRef="#br0" timeOffset="2427.17">19478 549 28559 0,'0'-5'2544'0,"0"0"-2032"16,1 3-512-16,1-2 0 0,-1 1 0 0,-1 1 0 0,2-2 0 0,1-6 0 0,1 0 0 0,-1-2-208 0,1 0 32 0,0 2 16 0,-2 0 304 0,-1 4 64 0,1-1 16 0,-2 5 0 0,-2 0 496 0,0 0 112 16,-2 2 0-16,-1 4 16 0,0-2 80 0,-3 5 16 15,-1-1 0-15,-3 4 0 0,-3 2-96 0,-1 4-16 16,-3 3 0-16,-3 3 0 0,0 6-256 0,-4 5-64 15,0 1-16-15,-4 8 0 0,-1 8-336 0,0 0-160 16,3 5 160-16,1 2-160 0,2-8 192 0,4 2-48 16,1 0-16-16,1 3 0 15,2 5 0-15,2-1 0 0,2 2 0 0,3-3 0 16,1-3-128-16,4-7 192 0,3-9-192 0,1 0 192 0,3 0-192 0,2-1 128 16,2-1-128-16,0 1 128 0,3-2-128 0,1-3 0 0,2 0 0 0,2-1 0 15,2-3 0-15,0-3 0 16,2 1 0-16,1-4 0 0,2-3 0 0,2-3-144 15,3 0 144-15,3-6-160 16,-1 2-448-16,3-3-96 0,4-3 0 0,-1-2-16 16,0-3-1472-16,-1 1-304 0,1-2-48 0,-4-3-12144 0</inkml:trace>
  <inkml:trace contextRef="#ctx0" brushRef="#br0" timeOffset="8269.76">20308 447 38703 0,'1'-4'3440'0,"-1"0"-2752"16,0 1-560-16,0 3-128 0,0 3 192 0,0-6 16 0,1 2 0 0,1-3 0 0,0 2-64 0,2-4-16 0,1 2 0 0,2 2 0 0,3-2 64 0,0 1 16 0,4 1 0 0,0 1 0 0,2 1-208 0,3 1 176 15,2 1-176-15,1 2 160 0,3 2-160 0,0 5 0 16,2 1 0-16,0 2 0 0,2 5 0 0,-1 3-144 15,0 4 144-15,1 3-208 0,-2-1 208 0,-1 7 0 16,0 2 0-16,-1 5 0 0,-3 2 0 0,-2 6 0 16,-4 0 0-16,-4 1 0 0,-2 4 192 0,-2-2-64 15,-3-1 0-15,-2 7-128 0,0 0 176 0,-5 2-176 16,1 0 160-16,-4-2-160 0,-1-2 256 0,-1-4-64 16,-3-2 0-16,-3 1 0 0,0 1-64 0,-4-2 0 15,-3 3-128-15,-3 2 192 0,-1 0-192 0,-5-2 128 0,0-6-128 16,-5-4 0-16,-4 3-224 0,-4-6-144 0,-3-2-16 0,-5-5-18192 15</inkml:trace>
  <inkml:trace contextRef="#ctx0" brushRef="#br0" timeOffset="10214.92">20030 1163 37775 0,'-8'-4'3360'0,"3"-1"-2688"0,4 1-544 16,1 4-128-16,3 0 320 0,-1-3 16 15,-1 0 16-15,0-1 0 0,3-5-352 0,0 2-320 0,3-2 64 0,2 3 16 16,1-1 240-16,-1 4 0 16,0-1 0-16,0 4-144 0,-2 0 144 0,0 4 0 0,-4-1 0 0,0 4 0 15,-3 2 0-15,-5 3 224 0,-4 2-32 0,-4 4 0 16,-5 2 256-16,-4 2 32 15,-5 5 16-15,-4-1 0 0,-5 0-352 0,-2 3-144 0,-3-2 128 0,-1-1-128 16,0-1 0-16,-3-2-304 0,2 1 48 0,2-4 16 31,3-1-560-31,1 0-112 0,1 2-32 0,1-4 0 16,6 2-1312-16,4-1-272 0,8-5-48 0,3-1-16 0</inkml:trace>
  <inkml:trace contextRef="#ctx0" brushRef="#br0" timeOffset="10467.07">19651 1121 22111 0,'2'0'1968'0,"-2"0"-1584"15,0 0-384-15,1 3 0 0,0-3 4544 0,0 0 816 0,2 4 160 0,-1-2 48 16,2 5-4400-16,2 2-864 15,1 7-176-15,2 3-128 0,0 7 0 0,1 2 128 0,0 7-128 0,-1 6 0 16,3-3 208-16,-1 3-32 16,2-7-16-16,2 2 0 0,5 5-160 0,3-3 0 15,6 2 0-15,4-2 0 0,4-2 0 0,4-1-192 0,2-2 0 0,4-1-18832 16</inkml:trace>
  <inkml:trace contextRef="#ctx0" brushRef="#br0" timeOffset="11841.23">21724 3100 35935 0,'-2'-2'3200'0,"0"2"-2560"0,1-3-512 0,1 3-128 0,0 0 256 0,0 0 16 16,-1-1 16-16,-1 1 0 0,0-3-288 0,-2 2 0 15,-1 1 0-15,-1 0-144 0,0 0 384 0,-2 0 80 0,-1 1 0 0,-3 2 16 16,-2 1-336-16,-5 2 0 0,-2 0 0 0,-5 3 128 31,-4 0-592-31,-3 4-112 0,-5 0-32 0,-4 0 0 16,0-1-800-16,-2-2-144 0,0 2-48 0,-2-2 0 15,0-1 576-15,2-2 128 0,-1 2 0 0,2-2 16 0,3 0 2464 0,-3-2 480 0,0 1 112 0,-3-3 0 16,-3 1-624-16,-3-1-128 0,-3 3-16 0,-2 0-16 16,-1-1-960-16,0 1-192 0,-1 3-48 0,-1-3 0 15,2 1-336-15,0 2-80 0,-1 0-16 0,2-3 0 16,0 0-16-16,5 1-16 0,5-4 0 0,5-2 0 15,6 2-96-15,4-3-16 0,4-3 0 0,2 3 0 16,3-1 576-16,4-2 96 0,3 0 32 0,1-2 0 16,1 0 144-16,4 0 48 0,2 1 0 0,0-2 0 15,3-1-224-15,1-2-32 0,2 3-16 0,1-4 0 0,1 1-64 0,2-1-16 16,2 0 0-16,0 1 0 0,3 0 48 0,-1-1 16 16,2 0 0-16,0-2 0 0,2-1-32 0,1 1-16 15,2-4 0-15,-2 0 0 0,0-3-16 0,0 0 0 16,-1-5 0-16,0 1 0 0,-1-2-160 0,0-4 0 0,1 1 0 15,0-3 0-15,1-1 192 0,0-3 16 16,1-1 0-16,-2 2 0 0,-1-3-16 0,-1 4-16 16,-1 1 0-16,-1 1 0 0,1 3-176 0,-4-4 192 0,1 3-192 0,-3 2 192 15,-1 1-192-15,-2 4 0 0,-1 1 0 0,1 4 0 16,-1-2 0-16,1 3 0 0,-1 0 0 16,1 0 0-16,1 1 0 0,-2-1 0 15,2 4 0-15,-1-2 0 0,0 2 0 0,0 0 0 16,-1 3 0-16,1 1-176 0,1 2 176 0,-1 0-208 15,1 2 80-15,0 2 128 0,1-2-160 0,0 4 160 0,0-3 0 0,1 3-144 0,-1-2 144 16,1 2 0-16,-1 2 0 0,0-2 0 16,-1 4 0-16,1-4 0 0,0 0 0 15,-10 19 0-15,4-11 0 0,-1 2 0 16,-2 0 0-16,-1 2-128 0,0-2 128 0,-2 5 0 16,-1 1 0-16,0 0 0 0,-1 0 0 0,2 3 0 0,0 0 0 0,-2 0 0 15,2 1 0-15,0 1 0 0,3-2 0 0,1-3 0 16,1 0 0-16,2-3 0 0,1 2 0 0,3-6 0 0,0 1 0 0,2-3 0 15,0 2 0-15,2-3 0 0,1-2 0 0,1-2-128 16,0 2 128-16,0-2-128 0,2-2-144 0,0 2-32 16,-1 0 0-16,4-2 0 0,0 0-16 0,2 0 0 15,1-2 0-15,1 0 0 0,1 2 80 0,0-2 16 0,2 0 0 0,2 0 0 47,1 0-320-47,1-2-64 0,2-2-16 0,1 0-17088 0</inkml:trace>
  <inkml:trace contextRef="#ctx0" brushRef="#br0" timeOffset="12625.35">21875 2478 13823 0,'0'4'1216'0,"0"-2"-960"0,0-2-256 0,-2 0 0 0,1 3 5200 0,0-3 1008 0,-2 0 192 0,0 3 32 0,-3 0-4992 0,-7 1-992 15,-2 2-208-15,-7-3-48 16,-3 4-1472-16,-3-1-288 0,-3-3-64 0,1 0-16 16,1-3 176-16,1 0 48 0,7 0 0 0,0-3 0 0,3 2 1424 0,-1-1 128 15,6-1 96-15,0 2 32 0,6-1 352 0,2-1 80 16,2 2 16-16,3-2 0 0,3 2-384 0,1 1-80 15,1-1-16-15,2 2 0 0,3 0-384 0,1 2-80 16,3 1-16-16,2-2 0 0,2 4 512 0,1 0 112 16,1-1 16-16,1 4 0 0,2 0-192 0,1-2-48 0,-1 2 0 15,-1 1 0-15,2 2-144 0,-2 0 0 16,-5 1 0-16,2 3 0 0,-2-3 128 0,-1 4-128 0,0-1 192 16,-1 1-64-16,-1-1 192 0,-1 0 48 0,0 0 0 0,-2-1 0 15,0-1 208-15,0 0 32 16,-1 0 16-16,-1-2 0 0,-1 2 64 0,0 1 16 0,-3-3 0 0,-1 2 0 15,-2 1-112-15,-2-2-16 0,-1 6 0 0,-4-1 0 16,-1 5-256-16,-6 1-48 0,0 2-16 0,-4-1 0 16,-3 1-256-16,-3 0 0 0,-4 1 0 0,-2 2-144 15,-2-3 144-15,0-4 0 0,0-4 0 0,1-2-128 16,3-1 128-16,4-5-160 0,3-4 160 0,3-4-160 0,5-4 160 16,1-3 176-16,3-2-48 0,-1-5 0 15,1-3-448-15,-2-3-80 0</inkml:trace>
  <inkml:trace contextRef="#ctx0" brushRef="#br0" timeOffset="13074.23">22288 2079 36863 0,'-8'1'3264'0,"3"1"-2608"0,4-1-528 0,1 2-128 0,1 1-384 0,-1 1-96 0,-2 5-32 0,-1 3 0 15,-2 9 16-15,2 8 0 0,1 8 0 0,2 7 0 0,3 6 1376 0,2-1 272 16,2 3 48-16,2 2 16 0,1-2-384 0,-2 1-80 15,4 3-16-15,-1 3 0 0,0 0-464 0,-1-3-80 0,0-4-32 16,0-8 0-16,-1-4-160 0,3-3 0 0,-3 0 0 0,3-3 0 16,-3-3 0-16,1-3 0 0,0-5 0 0,-1-4 0 31,1 1-464-31,0-5-32 0,-2 0 0 0,-1-7-17104 0</inkml:trace>
  <inkml:trace contextRef="#ctx0" brushRef="#br0" timeOffset="13327.34">22155 2692 16575 0,'-1'4'1472'0,"0"-4"-1168"16,0-3-304-16,-1 2 0 0,4-2 5872 0,-1 1 1104 0,1 1 240 0,2-5 32 15,3-1-5664-15,5-5-1136 16,4 0-240-16,3-2-32 0,5 2-176 0,2-1 0 0,1 1-160 0,3 2 160 0,2 0 0 15,1 1 0-15,3 0 0 0,1 2 0 0,-1-1 0 0,1 0 0 16,-1 3 0-16,-3 2 0 16,1 1-448-16,-3 0-80 0,-3-2-32 0,-1 4 0 15,-2 0-896-15,0 0-176 0</inkml:trace>
  <inkml:trace contextRef="#ctx0" brushRef="#br0" timeOffset="13691.59">23064 2579 32255 0,'-9'5'1424'0,"1"-1"304"0,-1-3-1392 0,2 1-336 0,2-1 0 0,1 1 0 16,-1-1 1344-16,-2 2 208 0,-6 3 48 0,-5 3 0 31,-2-2-704-31,-2 6-144 0,-2 0-32 0,3 2 0 0,0 4-512 16,0-1-208-16,-1 4 176 0,0 1-176 0,-2 3-176 0,2 0-128 16,-2 1-16-16,3-1-16 0,3-2-32 0,2-1 0 15,1-1 0-15,1-3 0 0,3-3 368 0,1 0 0 16,3 0 0-16,1-1 0 0,2-6 0 0,2 4 0 15,3-3 0-15,3-4 0 0,-1 0-368 0,5-2 0 16,4-2 0-16,4 0 0 16,4-2-544-16,1-2-112 0,2 0-32 0,1-2 0 15,1-2 288-15,-1 0 64 0,0 0 16 0,-1-3 0 0,2 1 688 0,-3-1 0 16,1-3 0-16,-4 3 128 0,0-1 688 0,-3 0 144 16,1 0 16-16,-2 1 16 0,-1-1-96 0,-2 2-32 15,-1-2 0-15,-2 1 0 0,0 2-48 0,-3-3-16 0,0 1 0 16,-1 2 0-16,-1 1-464 0,1 3-80 0,-2-1-32 0,1 2 0 15,1-1-224-15,-1 6 128 0,1-3-128 0,-1 4 0 16,1 1 0-16,-1 2 0 0,1 2-176 0,-1 3 176 31,0 2-704-31,-1 0 0 0,1 3-16 0,-2-1 0 0,0 0-784 16,0-3-160-16,1 2-16 0,-1-3-13776 0</inkml:trace>
  <inkml:trace contextRef="#ctx0" brushRef="#br0" timeOffset="13995.37">23477 2051 43311 0,'0'3'3840'0,"-1"-3"-3072"0,0 0-608 0,-1 2-160 0,2 0 272 0,0 1 32 16,0 3 0-16,-1 3 0 0,1 5-560 0,-1 7-96 15,1 7-32-15,-1 10 0 16,0 6-80-16,1 0-32 0,-2 1 0 0,2-1 0 0,-1 5 496 0,1 1 0 0,1 6 0 16,1 1 0-16,0 3 0 0,-1 0 0 0,2 3 0 0,-1-5 0 15,1-5 0-15,-2-6 0 0,0-5 0 0,-1-4 0 16,1-3-368-16,-1-4 32 0,0-3 0 0,-2-5-11696 16,1-5-2320-16</inkml:trace>
  <inkml:trace contextRef="#ctx0" brushRef="#br0" timeOffset="14181.14">23083 2594 46079 0,'-5'0'2048'0,"2"-3"400"0,3 0-1952 0,3-3-496 16,0 3 0-16,2 0 0 15,3-1 0-15,3-2-336 0,6-7 48 0,10-3 16 16,8-5-128-16,5 2-32 0,0 2 0 0,1 1 0 0,-1 4 256 0,-1 2 176 16,-1 1-208-16,-1 3 80 0,-3 3 128 0,-2-1 0 15,1 4 0-15,-5 0 0 16,-1 0-448-16,-2 0-144 0</inkml:trace>
  <inkml:trace contextRef="#ctx0" brushRef="#br0" timeOffset="14562.03">23765 2677 41471 0,'-2'3'3680'0,"-1"-3"-2944"0,3 0-592 0,2-3-144 16,-1 3 592-16,3-4 96 16,0 4 16-16,3-3 0 15,4-2-1152-15,4 1-240 0,1-2-32 0,2-3-16 16,3 2 80-16,2-3 16 0,-2-3 0 0,0 4 0 0,1-3 320 0,0 1 64 0,0 0 0 0,2 0 16 15,-1-1 240-15,0-1 208 0,-2 3-32 16,-3 2-16-16,-2-2 320 0,-2 0 64 0,-3 4 16 0,-4-3 0 16,-2-1-128-16,-3 2-32 0,-4 0 0 0,-1 0 0 15,-4 0-64-15,-1-1-16 0,-1 3 0 0,-2 0 0 0,0 2-320 0,-2 1 128 16,0 0-128-16,-3 3 0 16,0 3 0-16,-4 0 0 0,-2 4 0 0,-3 2 0 0,-2 0-192 0,-3 7-16 15,-3 1 0-15,-2 7 0 0,0 2 48 0,1-1 16 16,3 4 0-16,4 2 0 0,2-2 288 0,3 5 64 15,3 1 16-15,2 3 0 0,4-1 48 0,5-3 16 0,4 0 0 0,5 0 0 16,7-6-160-16,5 2-128 0,8 1 192 0,8 0-192 16,7-3 192-16,3-6-64 0,6 1 0 0,7-3-128 31,8-4-336-31,10-2-176 0</inkml:trace>
  <inkml:trace contextRef="#ctx0" brushRef="#br0" timeOffset="18685.54">9288 2986 23951 0,'2'-2'2128'0,"1"1"-1696"0,-2-1-432 0,0 2 0 0,-1 0 576 0,1 0 16 0,2 0 16 0,-1-1 0 0,3 1-608 0,-1-2 0 0,-2 2-144 0,1 0 144 0,-2 2 144 0,-1-1 160 15,-1 2 16-15,-2 0 16 0,1 2 528 0,0-1 96 0,-2 2 32 0,0 0 0 0,0 1-144 0,1 3-16 16,-1-2-16-16,0 6 0 0,1-2-576 0,0 4-112 15,1 3-128-15,2 1 176 0,0 4-176 0,2-1 0 16,1 5 0-16,1-3 0 0,1 3 144 0,3-2 112 16,-1 3 0-16,2-5 16 0,0 0-272 0,-2-3 128 0,0-3-128 15,0-2 0-15,-1-2 0 0,-1-2 0 0,0 3 0 16,-2-2 0 0,0 0 0-16,-1-3 0 0,-2 3 0 0,0-4 0 0,-1 3 240 0,-1-1-16 0,-2 0 0 0,0-1 0 31,1 0 192-31,-1-2 32 0,-1 2 16 0,0-4 0 0,1 4-464 0,0-4 0 15,1 1 0-15,0-1 0 0,1-3 0 0,1 0 0 16,1-3 0-16,-2 0 0 0,1 0 0 0,0 0 0 0,0-3 0 0,-2 0 0 16,1-3 256-16,-3 2-64 15,0-1 0-15,-1 1 0 0,-2 0 48 0,-2-2 0 0,2 0 0 0,-3 0 0 0,-1 0-96 16,0 0-16-16,1-3 0 0,0-1 0 16,-2 3-128-16,2-5 128 15,0 1-128-15,1-1 128 0,0 2 128 0,2-2 0 0,0-1 16 0,3 3 0 0,2-1-48 0,0 1-16 31,3 3 0-31,0-2 0 0,1 3-208 0,2 0 128 16,-1 2-128-16,2 1 0 0,1 0 0 0,0 3 0 16,0 0 0-16,0 0 0 0,0 3 0 0,0 0-192 15,1 3 192-15,0 1-160 0,2 3 160 0,-2-2 0 16,0 3 0-16,1 2-128 0,1 2 128 0,-1-3 0 16,2 2 0-16,1 0 0 0,0 0 0 0,-2-2 0 15,2-2 0-15,1 5 0 0,3 1 0 0,-1 0 0 0,2 3 0 16,1-3 0-16,-1-3 0 0,1 2 0 0,0-2 0 0,-1-3 0 15,0-1 0-15,0 1 0 0,-2-1 0 0,0-3 0 16,-1-2 0-16,-1-2 0 0,-1 2 0 0,-2-4 0 31,-2-2-656-31,-1-2-112 0,0-2 0 0,-3-2-10864 0,1 0-2160 0</inkml:trace>
  <inkml:trace contextRef="#ctx0" brushRef="#br0" timeOffset="19307.86">9091 2462 27647 0,'-7'-3'1216'0,"1"2"256"0,-1 1-1168 0,2 0-304 0,2 0 0 0,0 0 0 0,1 0-800 0,-2 0-224 0,-5 0-32 0,-2 0-16 0,-1-2 880 0,0 2 192 0,-1-3 0 0,1 3 0 16,1 0 416-16,0 0 96 0,-1 3 0 0,0-1 16 0,-2 2-528 0,0 0 0 15,-2 2 0-15,-2 2 0 0,-2 2 208 0,1 0-64 16,-1 3-16-16,1-1 0 0,2 2-128 0,1-3 160 16,4-1-160-16,3-3 160 15,1 2 720-15,4-3 144 0,1-2 16 0,2-2 16 0,1 2-544 0,1-2-128 16,4-2 0-16,1 1-16 15,3-1-496-15,-1 0-112 0,4 0-16 0,-1 0 0 0,2 0 256 0,2 0-144 16,0 3 144-16,1-3-128 0,0 2 128 0,0 2 0 16,-1-1 0-16,0 3 0 0,1 0 0 0,0 1-208 15,-1 0 80-15,-1 1 128 0,-2-2-384 0,0 2 64 0,-3 0 0 16,-2-1 0-16,0 0 320 0,-5 2 0 0,-2-3-144 0,-2 1 144 16,-2 2 0-16,-1-2 256 0,-1 2-64 0,-3-2 0 15,-1 2 336-15,0 1 64 16,-2-1 16-16,0 1 0 0,-2-1-336 0,-1 4-64 0,-1-1-16 0,-1 1 0 15,-1-1-192-15,1 2 0 0,-1-2 0 0,0 0 0 16,2-2 0-16,0 0 0 0,0 0 0 0,2-1 0 16,2-1-304-16,1-2-96 15,2-2-32-15,3-3-13520 0</inkml:trace>
  <inkml:trace contextRef="#ctx0" brushRef="#br0" timeOffset="19846.21">9631 2516 21183 0,'-2'0'944'0,"-2"-1"192"0,1 1-912 0,-1 0-224 0,1 0 0 0,1 0 0 0,-2 0 0 0,-2 0 0 0,-4-2-144 15,-3-1 144-15,-5 2 192 0,1-2 144 0,-2 2 32 0,1 0 0 16,2 2 1040-16,0 0 224 16,1 2 32-16,1 1 16 0,-1 2-272 0,2 0-64 0,-2 0-16 0,1 4 0 15,0-1-544-15,0 3-96 16,0 2-32-16,1-2 0 0,0 0-656 0,2 2 0 0,-1 1 0 0,2-2 0 16,0 2-144-1,0-1 144-15,4 1 0 0,1-3 0 0,1 2-192 0,2-4 64 0,2-1 128 16,0 0-208-16,1 0 208 0,2 1 0 0,-1-3 0 0,2 4 160 15,-1-5-160-15,2 2-176 16,0-2 48-16,2-2 0 0,-1 1-16 0,2-2 0 16,1-3 0-16,2 0 0 0,-1 0-96 0,2-3-16 0,2 0 0 0,1-3 0 15,0 0 256-15,-2 0-192 0,1-2 192 0,-2 2-192 0,-1 0 192 0,1-4 0 16,-1 1 0-16,-3-1 0 16,1 1 0-16,-2-3 0 15,1 3 0-15,-2-4 0 0,-1 3 0 0,0-3 0 16,-1 0 0-16,-1-2 0 0,0 6 0 0,-2-5 0 15,0 2 0-15,-1 0 0 0,0 5-128 0,0 1-48 16,-1 0 0-16,1 3 0 16,-1 3-640-16,1 3-128 0,0 3-16 0,1 0-16 0,0 6 576 0,2 1 112 0,0 3 32 15,0 0 0-15,-1 2 256 0,2 5 0 0,-1-3 0 0,-1 1 0 16,1-2 0-16,-2 0 0 0,0-1 0 0,0-2 144 16,2 2-288-16,-2-3-64 0,4-3-16 0,-3-5-7888 15,1 0-1568-15</inkml:trace>
  <inkml:trace contextRef="#ctx0" brushRef="#br0" timeOffset="20399.62">9758 2647 36863 0,'0'8'3264'0,"-2"-6"-2608"0,1 2-528 0,1-2-128 0,0 2 1072 0,1-1 176 0,1-2 32 0,-1 5 16 16,1 3-2800-16,1 1-560 0,2 2-112 0,-2 2-32 16,0-2-944-16,-1 0-192 0,1 1-48 0,-2-6 0 15,0 4 1344-15,-1-5 272 0,2-1 48 0,0 0 16 0,1-5 1344 0,0 0 368 0,3 0 0 0,1-5-144 16,1 0 2144-16,1-1 432 0,2-5 96 0,-1 0 16 16,0 0-1408-16,2-3-288 15,-1-4-48-15,0-2-16 0,-1 3-784 0,-1-1 0 0,0-3 0 0,-2 1-144 31,1-2-304-31,-2 1-64 0,-1 1-16 0,0 4 0 16,-2 4-64-16,0 2-16 0,-1 4 0 0,-1 6 0 0,-1 4 400 0,0 4 80 0,-2 5 128 0,1 4-208 16,-2 4 1904-16,1 2 384 0,2 2 80 0,0 0 16 15,1-3-640-15,3 0-112 0,1-3-16 0,0-3-16 16,3-4-992-16,0 1-192 0,2-6-32 0,-2-1-16 0,1-2-160 16,0-4-176-16,0-1 48 0,-1-4 0 0,1 0 128 0,-1-1 0 15,1-3-144-15,0-4 144 16,-1 0 0-16,-2-2 0 0,1 2 0 0,-1-3 0 0,0 1-256 0,-1-1-96 15,-1-3-16-15,-2 3 0 0,-1 1 80 0,1 2 16 16,-1-1 0-16,0 3 0 0,1 4 624 0,0 4 128 16,1 3 32-16,1 0 0 0,0 6-112 0,1 3-16 15,1 4 0-15,1 2 0 0,2 5 560 16,1 2 96-16,1-1 32 0,1 2 0 0,0-4-608 0,1 0-112 16,0-3-32-16,0-2 0 0,2-2-320 15,-3-2 0-15,2-1 0 0,-2-3 128 0,-1-4-128 16,-1 2 0-16,0-4 0 0,-2 0 0 15,-2-3-544-15,-1 0-80 0,0-1-16 0,-2-2-16960 0</inkml:trace>
  <inkml:trace contextRef="#ctx0" brushRef="#br0" timeOffset="21020.65">10423 2756 21183 0,'-10'19'1888'0,"3"-7"-1504"0,-1 0-384 0,3-2 0 0,3-3 2064 0,1-1 352 0,-1 0 64 0,-1 8 16 0,-4 7-2496 0,0 5-560 0,-3 6-80 0,1 1 0 0,2 0 272 0,0-2 64 0,-1 0 16 0,1-2 0 15,-1-1 288-15,0 1 0 0,-2-3 0 0,0 2 0 0,0-3 0 16,0-3 0-16,1-3 0 0,1-3 0 0,0-3 768 0,1 0 48 16,1-5 16-16,-2-4 0 15,2 0 0-15,0-2 0 0,1-2 0 0,-1-4 0 0,2-4-640 0,2-2-192 16,-1-2 0-16,3-1 0 0,3-3 0 0,-1 0 0 0,2-5 0 0,0-1 0 16,0-2 576-16,1-4 0 0,2-3 0 0,-2-1 0 15,1-3-192 1,-1 0-48-16,1 1 0 0,0-1 0 0,0 3 224 0,2 1 32 0,-1 0 16 0,1 3 0 15,0 2-288-15,1 1-64 0,1 2-16 0,0 0 0 0,-1 2-240 16,3 2 0-16,0-4-144 0,0 5 144 16,1-2-608-16,-2 3-32 0,0 3 0 0,0-1 0 15,1 5 64-15,1 3 0 0,-1 1 0 0,1 3 0 0,1 3 224 0,1 3 48 32,0 0 16-32,2 1 0 0,3 2 288 0,0 0-160 0,1 3 160 0,0-1-128 0,-2 1-96 0,-1 3-16 15,-3-3 0-15,-1 1 0 31,-5 3-144-31,-1-1-16 0,-2 2-16 0,-5 1 0 0,1-3 912 0,-5 2 176 16,1 0 32-16,-3-3 16 0,-2 2 496 0,0-2 80 16,-2 0 32-16,1-2 0 0,0-1-656 0,0 0-128 15,0-2-32-15,1-4 0 0,-1 2-384 0,0-1-128 0,0-2 0 0,0 1 0 16,-1-4-192-16,-2 2-80 0,-2-1-32 0,0-4 0 31,-1 1-1472-31,2 0-288 0,-2-1-64 0,2-2-16 16,2 1-1120-16,0-3-240 0,3 2-32 0,1-3-6944 0</inkml:trace>
  <inkml:trace contextRef="#ctx0" brushRef="#br0" timeOffset="21271.37">10979 2304 41471 0,'0'3'1840'0,"-1"1"368"0,1 1-1760 0,0-4-448 0,0 2 0 0,1-1 0 0,2 2 144 0,-1-2-144 15,2 6 160-15,1 2-160 16,1 1-432-16,-2 2-176 0,1 2-32 0,-4 3-16 16,-1 0-368-16,-1 4-64 0,-3 3 0 0,-1-3-16 15,-1 1 64-15,-1 5 16 0,-6 7 0 0,-2 2 0 0,0 2 704 0,-2 1 160 16,1-5 32-16,1-2 0 0,2-2-16 0,0-5 0 0,5-3 0 0,1-7 0 31,4-3-1376-31,3-6-272 0,1-1-48 0,3-3-9968 0</inkml:trace>
  <inkml:trace contextRef="#ctx0" brushRef="#br0" timeOffset="21681.66">11041 2687 22111 0,'8'2'1968'0,"-3"1"-1584"0,-2-3-384 0,1 0 0 16,0 0 2576-16,-2 0 432 0,2 0 96 0,2 0 16 0,3 0-2224 0,4 0-432 15,2-3-80-15,1 0-32 0,0 0-352 0,-2 0 0 16,-1-2 0-16,-1 0 0 0,-1-2-224 0,0 1-16 16,-1 0 0-16,1-4 0 15,-1 2-144-15,2-1-16 0,1-1-16 0,-2 0 0 16,-1 1-224-16,-1 0-32 0,0 1-16 0,-2-1 0 0,-2 1 368 0,-1 3 64 0,0-1 0 15,-4 0 16-15,0 1 656 0,-3 1 128 0,0 1 32 0,-4 2 0 16,0 1 704-16,-4 0 160 16,-1 1 32-16,-2 2 0 0,0-1-672 0,-2 2-128 0,-1 0-32 15,-2 1 0-15,1 1-144 0,-1-1-48 0,1 3 0 0,0 1 0 16,2 2-96-16,3 0-32 0,0 2 0 0,2 0 0 16,3 3-80-16,0 1-32 0,2 1 0 15,1 1 0-15,3-1-64 0,0 2-16 16,4 1 0-16,3 1 0 0,2-2-128 0,3-1 128 0,2-1-128 0,4-2 128 15,2-2-128-15,3-2 0 0,7-3-160 0,7-5-12448 16,3-2-2496-16</inkml:trace>
  <inkml:trace contextRef="#ctx0" brushRef="#br0" timeOffset="25008.04">10858 4950 24879 0,'-4'0'2208'0,"1"0"-1760"0,0-3-448 0,3 3 0 0,0 0 992 0,0 0 112 0,-1-1 32 0,-1 1 0 0,-1-2-1616 0,2 1-320 0,1-2-64 0,0 3-16 15,0 0-656-15,0 0-144 0,0 0-32 0,22 0 0 0,-13 1 1712 0,1 1 432 0,1-1 32 0,2 1 16 16,1-1 1424-16,1 2 272 0,0 1 64 0,2 1 16 16,2-2-656-16,0 0-144 0,5 0-32 0,2 0 0 15,2 1-336-15,3-4-64 0,5 0 0 0,1 0-16 16,0 0-224-16,5-4-32 0,4 1-16 0,3-3 0 16,1 4-368-16,4-2-80 0,7 4-16 0,3 0 0 15,-1 0-128-15,-2-2-16 0,-3 0-128 0,1 0 192 0,4-2-32 16,8 4-16-16,6 4 0 0,2-4 0 0,-3 2-144 0,2-2 0 15,5 2 0-15,2 3 0 0,2-2 0 0,0 3 128 16,-1 1-128-16,-2-4 128 0,-1 4-128 0,2-1 128 16,2 1-128-16,-3 2 128 0,-1-3-128 0,-2 0 0 15,2 0 0-15,-1-4 0 0,-2 3 0 16,4-5 0-16,2 1 0 0,-1-2 0 0,2-2 0 0,-3 1 0 16,1 0 0-16,-3-1 0 0,-8-4 0 0,0 1 160 15,3-2-160-15,-2 0 160 0,-1-3-160 0,-2 1-256 16,0-3 64-16,-3-3-18992 0</inkml:trace>
  <inkml:trace contextRef="#ctx0" brushRef="#br0" timeOffset="36014.14">5610 9461 11967 0,'-11'0'1072'0,"1"0"-864"0,2 0-208 0,0 0 0 0,2 0 3200 0,2 0 608 0,-3 3 112 0,-4-2 32 0,-5 4-5104 0,-7 1-1024 0,1 1-208 0,-1 2-48 0,-1 1 2032 0,-1 0 400 0,2 2 0 0,1-3 176 0</inkml:trace>
  <inkml:trace contextRef="#ctx0" brushRef="#br0" timeOffset="37462.06">4920 9600 28559 0,'-10'-3'2544'0,"3"1"-2032"0,4 0-512 0,2 0 0 0,1 2-1344 0,-1-1-384 0,-3-2-64 0,-3-5 0 0,-2 1-1216 0,3 0-256 0,1-3-32 0,4 1-16 15,2 3 2224-15,2 2 448 0,0 1 96 0,1 0 16 0,0 6 1392 0,1-2 288 16,0 3 48-16,-2 1 16 0,2 1 400 0,1 1 96 16,1 2 16-16,-1-2 0 0,1 2 160 0,2-3 32 15,1 0 16-15,1-2 0 0,1-4 320 0,1 0 64 0,0 0 16 0,2-4 0 16,2-2-816-16,3 0-176 16,2-4-16-16,3 1-16 0,1 0-864 0,3-1-160 15,1-3-32-15,4 3-16 0,-3 4-240 0,6-4 0 16,4 4 0-16,2 1-160 0,-1 4-48 0,2 1-16 0,3 1 0 15,0 4 0 1,-1 1-192-16,-1-1-32 0,-1 1-16 0,0-1 0 0,-5 2 464 0,-2-4 0 0,2 0-128 0,0 0 128 16,2-1 368-16,0 0 112 0,2 2 32 0,0-4 0 15,2 2 16-15,1-4 16 0,1 1 0 0,1-2 0 16,1-1-224-16,3 1-64 0,3 0 0 0,-1 3 0 0,2 0-128 16,-2-2-128-16,2 2 192 0,-4 0-192 0,-3 0 0 0,-1 0 0 15,2 2 0-15,-5-2 0 16,-5 3 0-16,-2 0 0 0,1 4 0 0,-3-4 0 15,-3 4 0-15,-2 1 0 0,-3-3 0 0,-2 4 0 0,0-1 144 0,-3 0-144 16,-1 1 0-16,-2-3 144 0,1 0 48 0,-3 0 0 16,1 1 0-16,-3-4 0 0,-1 1 64 0,-3-4 0 15,2 0 16-15,-2 0 0 0,3-3-96 0,-2-1-32 16,2 1 0-16,-2-1 0 0,-1-2 0 0,-1 1 0 16,-1 1 0-16,-1 1 0 0,-2-4-144 0,-2 5 0 15,-1 1 0-15,-2-2 128 0,-1 3-128 0,1-2 160 0,-2 2-160 16,0-2 160-16,-2 2 96 0,1 0 0 15,-1 0 16-15,-2 0 0 0,0-2 64 0,4 2 16 16,0 0 0-16,0 0 0 0,0 0-96 0,-16-20-32 0,15 12 0 0,0-5 0 16,1 1-32-16,1-4-16 0,0 0 0 0,-1-4 0 15,1 1-32-15,-1-3 0 0,2-3 0 0,-2 3 0 16,-2-3-144-16,1 2 0 0,0-1 0 0,0 2 128 16,-3 2-128-16,0-2 0 0,-1 3-192 0,0 3 192 15,2 0-128-15,-3 0 128 0,1 4 0 0,-2-3 0 0,2 1 0 16,1 5 0-16,-3-4 0 0,2 3 0 0,0 2 0 0,-1-2 0 15,1 0 0-15,-1 1 0 0,0-1 0 0,1 0 0 16,0 2 0-16,0-1 0 0,0 2-128 0,0 1 128 16,1-1 0-16,1 4 0 15,0-2 0-15,1 3 0 0,-1 0 0 0,2 2 0 0,0 0 0 0,-2 2 0 16,1 2 0-16,-2 0 0 0,-1 1-144 0,0 5 144 16,-1 0 0-16,0-2 0 0,0 6-160 0,-2-2 160 15,1 2-128-15,0 1 128 0,-1-2 0 0,2 2 0 16,0-3 0-16,1 1-128 0,0-3 128 0,0 2 0 15,0-2 0-15,1-1 0 0,1 1 0 0,-2-1 0 0,0 0 0 16,0 1 0-16,0 0 0 0,0-1 0 0,1-2 0 0,0 2 0 16,2-3 0-16,-1-3 0 0,1 4 0 0,1-6 0 15,-2 4 0-15,2-4 0 16,0-1 0-16,1 0 0 0,0 0 0 0,0-1 0 0,1-2 0 0,0 0 0 16,1 0 0-16,1-1 0 15,2-4 0-15,1-2 0 0,2 0 192 0,2-2-16 0,0-2-16 0,1-1 0 16,1 2-32-16,-1-2-128 15,0 1 192-15,0-3-64 0,1 3-128 0,-4-1 0 0,0 4 0 0,-2-1 0 16,0-3 0-16,0 2 0 0,-1 1-144 0,-1 1 144 0,-2 3 0 16,1-1 0-16,-1 4 0 0,-1-1 0 0,1 3 0 0,-1 0 0 15,0 3 0-15,-1-3 0 0,1 3 0 0,-1 0 0 16,0 0 0-16,2 0 0 0,-2 3 0 0,1-3 0 31,-1 0 0-31,0 0 0 0,0 0 0 0,0 0 0 0,0 0 0 0,18 10 0 0,-10-8 0 0,-1 2 0 16,3 2 0-16,1 0 0 0,2 4 240 0,-1 2 0 15,3 4 0-15,1 0 0 0,0 4-112 0,0 1-128 16,1 4 176-16,-2-3-176 0,-1-2 0 0,-2 1 0 16,-2 1 0-16,-1-4-15136 15,-2 3-2912-15</inkml:trace>
  <inkml:trace contextRef="#ctx0" brushRef="#br0" timeOffset="47303.12">10474 7065 32255 0,'-4'3'2864'0,"0"1"-2288"0,2 1-576 0,0-5 0 0,1 1 512 0,0 2-16 0,-3 3 0 0,-1 2 0 0,-2 4-352 0,-1 2-144 16,1 6 128-16,2 1-128 0,1 1 160 0,2 4-160 16,2 3 192-16,4 2-192 0,1 1 544 0,3 3 0 15,3 5 0-15,2 1 0 0,-1 1-96 0,0 5-32 16,1 6 0-16,-2 2 0 0,-2 4-224 0,-4 2-32 15,-4 4-16-15,-2 0 0 16,-4-2-464-16,-4-4-80 0,-1-2-32 0,-5 6-10736 0,-2 4-2144 16</inkml:trace>
  <inkml:trace contextRef="#ctx0" brushRef="#br0" timeOffset="47984.17">11844 6581 32255 0,'-3'-2'2864'16,"1"0"-2288"-16,2 0-576 0,0 2 0 0,0 0 384 0,0-3-16 0,-1 2-16 0,-1-3 0 0,0 2-1280 0,-3-2-256 0,0 2-48 0,-4-1-16 0,1 6 944 0,-6-1 304 0,-1 4-160 0,-2 2 160 0,-4 4 608 0,-3 1 208 15,-2 3 32-15,-2 3 16 0,-3 2-144 0,-2 4-16 16,-2 5-16-16,-2 2 0 0,-1 1-80 0,2 2-16 0,4-3 0 16,-1 0 0-16,1 5 112 0,3 4 0 15,0 5 16-15,3 3 0 16,5 5-192-16,3 1-32 0,3 7-16 0,1 1 0 15,5 4-160-15,2 2-16 0,1-2-16 0,2 6 0 0,2 6-288 16,2 3 0-16,2-1 0 0,1-2 0 0,2-6 0 0,0-10-144 16,-1-11 16-16,5 4 0 0,4 2 128 0,1 2 0 15,4-7 160-15,-2-3-160 0,2 1 144 0,0-10-144 0,-2-2 128 0,5 1-128 16,3 2 0-16,2-4 0 0,3 0 0 0,2-8 0 16,2 3 0-16,3-9-176 0,2-1 48 0,4-4 0 31,4 0-1216-31,-1-5-224 0</inkml:trace>
  <inkml:trace contextRef="#ctx0" brushRef="#br0" timeOffset="48603.2">11810 7503 20271 0,'3'-2'1792'0,"-2"0"-1424"0,0 0-368 0,-1 2 0 0,1 2 1408 0,1-2 192 0,-1 2 64 0,3 0 0 0,1 2-544 0,0 2-96 0,0 4-32 0,-1 3 0 15,1 0 432-15,0 5 96 0,0 1 16 0,1 1 0 16,2 4-352-16,2-1-64 0,2 4-16 0,3 2 0 16,4-1-624-16,0 2-128 0,4 2-32 0,0-1 0 0,2 1-320 0,-2 1 0 15,1 3 0-15,-2 1 128 16,-1-4-128-16,-1-2-208 0,-2 1 48 0,0-1 16 16,-2 1-1328-16,0-1-256 0,-1 2-48 0,-3 0-16 31,-1 0-2048-31,-1-5-400 0</inkml:trace>
  <inkml:trace contextRef="#ctx0" brushRef="#br0" timeOffset="49141.41">12336 7491 21183 0,'1'3'944'0,"-1"-2"192"0,1 1-912 0,-1-2-224 0,2 2 0 0,-2-2 0 16,1 0-384-16,0 0-112 0,1 2-16 0,3 0-16 0,0-2 1440 0,2 4 304 16,-1-1 48-16,0-2 16 15,0 4 224-15,-1-4 48 0,0 3 16 0,-1 1 0 0,-1-2-256 0,0 4-48 16,-1-4-16-16,-2 2 0 0,0 3 0 0,0-2 0 16,-2 3 0-16,-2 0 0 15,0 1-528-15,0 3-96 0,-1-1-32 0,-2 0 0 0,1 5-336 0,-1 1-80 16,1 2-16-16,1 0 0 0,0 1-160 0,1 2 0 15,2 4 0-15,0 2 0 0,2-1 0 0,2 3 0 0,0 5 0 0,-1-1 0 16,0 2 176-16,1 5 0 0,-2-1 0 0,-2 3 0 31,1 3-176-31,-1 1-144 0,-3 2 144 0,-1 1-208 16,-1-3 208-16,-1-1-176 0,-2 0 176 0,-2-3-160 16,0 3 160-16,-1-5 0 0,-2-1 128 0,0-4-128 0,0 2 0 0,0-5-256 0,-1-2 32 0,0-1 16 15,1-5-512-15,1-4-112 16,0-6 0-16,2-3-16 15,-1-4-1328-15,2-6-272 0</inkml:trace>
  <inkml:trace contextRef="#ctx0" brushRef="#br0" timeOffset="49618.62">12719 7804 27647 0,'1'0'2448'0,"1"0"-1952"0,-1 0-496 0,0 0 0 0,2 0 960 0,-1 0 80 0,4 0 32 0,3 0 0 0,3 0-944 0,4 1-128 0,2 2 0 0,3-1-192 0,1 2 1232 0,3-2 256 0,2-2 48 0,3 0 16 0,3 0 112 0,3-2 32 0,5-2 0 16,1-2 0-16,2 0-816 0,1-4-176 0,0 1-16 0,0-1-16 31,-4 0-480-31,0 2 0 0,-1 2 0 0,1-1 0 16,-1 4-656-16,-3-1-32 0,-1-1 0 0,-2 1 0 16,1 2-912-16,-4 1-192 0,0 1-48 0,-3 0-14320 15</inkml:trace>
  <inkml:trace contextRef="#ctx0" brushRef="#br0" timeOffset="51059.52">14087 7523 38703 0,'0'0'3440'0,"0"0"-2752"0,1 0-560 0,0 0-128 0,1 0 0 0,-1-2 0 0,1 2 144 0,2 0-144 0,1 0-240 0,0 2-112 16,0-2-32-16,0 3 0 0,0 0 384 0,-3 1 0 16,2 5 0-16,0 1 0 0,-1 2 352 0,3 2 144 15,-1 7 16-15,3 1 16 0,0 6-112 0,1 5-32 16,2 4 0-16,-1 3 0 0,1 0-384 0,-1 0 0 16,0-5 0-16,0-1 0 0,1-2 0 0,-2-4 0 0,1-3 0 0,-2-3 0 15,0-4 0-15,0-1 0 16,-1-3 128-16,0-4-128 0,-1-2 144 0,0-2 0 0,0-4 0 0,1-2 0 15,-2-2 80-15,1-4 16 16,0 0 0-16,1-6 0 0,0-4-96 0,0-3-16 0,0-3 0 0,0 0 0 16,0-1-128-16,-2-1 0 0,1-1 0 0,-1 5 128 15,0 1-128-15,0 6 0 0,1 3 0 0,0 1 0 16,2 6 0-16,-1 3 0 0,1 3 0 0,0 4 0 16,0-1 0-16,0 4 128 0,3-1-128 0,1 1 128 15,-1 1-128-15,0-3 0 0,2 2 0 0,0-2 0 0,0 1 0 0,0-3 0 16,-1 2 0-16,-1-6 0 15,0 2 176-15,-2-2 48 0,-1-2 16 0,-1 0 0 16,-1 0 64-16,-1 0 16 0,2-2 0 0,0 2 0 16,-2 0-176-16,0 0-16 0,-1 0-128 0,4 2 192 0,-1-2-192 15,2 4 0-15,1-4 0 0,1 3 0 16,1-3 0-16,1-3 0 0,0 3 0 0,0-4 144 0,-1-1-144 0,0 2 192 16,0-5-192-16,0 2 192 15,0-3 32-15,-2-3 16 0,0 0 0 0,-1-2 0 0,-2-2 64 0,-1-2 16 0,-1-2 0 16,-2-5 0-1,-1 0-320-15,-1-7 0 0,1-3 0 0,-4-2 0 0,1 3-256 0,0 4-96 0,0 3-32 0,0-3 0 32,-2-1-480-32,1 0-96 0,0 8-32 0,0 4-12192 15,1 7-2432-15</inkml:trace>
  <inkml:trace contextRef="#ctx0" brushRef="#br0" timeOffset="51660.59">15691 7087 35935 0,'3'-4'1600'0,"0"2"320"0,-1-2-1536 0,-1-1-384 0,2 4 0 0,-1-3 0 16,1 2-704-16,2-5-224 0,2-5-32 0,3-2-16 0,3-4 1200 0,-2-4 240 0,1 1 48 0,-2 1 16 15,0-3 368-15,-3 1 64 16,-1 0 0-16,-1 0 16 0,-2-3-176 0,-2 0-32 0,-1 2-16 0,-1-2 0 31,-2 4-336-31,0 4-64 0,-4-2-16 0,0 3 0 16,-3 0-32-16,-1 4-16 0,0 0 0 0,-4 1 0 0,0 3-288 0,-1 2 0 15,-1-1 0-15,1 4 0 0,0 3 0 0,0 0 0 16,-3 2 0-16,1 3 0 0,0 4 0 0,1-1 0 16,2 5 0-16,1 3 0 0,2 6 0 0,2 2 0 15,3 0-208-15,1 5 80 0,1 5 128 0,1-3 0 16,1 1 0-16,0 1 0 0,-2 4 0 0,0 3 0 15,0 3 0-15,-1 4 0 0,0 3 0 0,-2 1 128 16,1 6-128-16,-1-4 128 0,2 1-128 0,1 0 0 16,-1-7 0-16,4 4 128 0,0 3 96 0,1-1 32 15,4-1 0-15,-1-2 0 0,2 0 0 0,2-6 0 16,0-5 0-16,0-5 0 0,2 1-128 0,-1-7-128 0,0 1 176 16,1-1-176-16,-2-3 128 0,0-5-128 15,-1 1 0-15,0-5 0 16,-2-4-256-16,-1-2-144 0,-1 0-48 0,-2-4 0 15,0 0-256-15,-4-2-48 0,0-1-16 0,-1-6 0 16,-4 2-1216-16,-2-8-256 0,-3 1-64 0,-4-6 0 0</inkml:trace>
  <inkml:trace contextRef="#ctx0" brushRef="#br0" timeOffset="51993.49">15085 7492 6447 0,'5'3'576'0,"-3"-3"-576"0,-1 0 0 0,1 0 0 0,-1 0 5504 0,-1 0 1008 0,1 0 192 0,0 0 32 0,3-1-3440 0,1-1-688 0,2 1-144 0,3-1-32 0,4 0-1248 0,2 0-256 0,5-2-48 0,4-1-16 0,3 2-32 0,6-6 0 0,3 2 0 16,1-2 0-16,3 1-368 0,1-1-80 0,1 0 0 0,-1 3-16 15,-1-2-368-15,-3 2 0 0,-1 4 0 0,-2-2-128 16,-2-1-48-16,-4 4 0 0,-3-2 0 0,-4 1 0 31,-3 2-384-31,-2 0-80 0,-1 0 0 0,-4-1-16 0,-2 1-624 16,-2 0-128-16</inkml:trace>
  <inkml:trace contextRef="#ctx0" brushRef="#br0" timeOffset="52531.63">16456 6648 37775 0,'-1'2'3360'0,"-2"1"-2688"0,1 0-544 0,1-1-128 0,-1 3 768 0,0-2 112 16,-2 6 16-16,-2 5 16 15,-3 4-1072-15,-3 7-224 0,0 1-32 0,-2 2-16 0,-1-2 432 16,-1 1 0-16,0-1 0 0,-1 3 0 15,-1-1 304-15,2 1 80 0,1-1 32 0,2 3 0 16,1 1 16-16,0 4 0 0,2 5 0 0,1 2 0 0,-1 4-112 0,0 1-32 16,-1 3 0-16,-2 0 0 0,1 2-144 0,-3 1-16 0,3 6-128 15,-2-2 192-15,1 1-192 0,0-2 0 0,2 0 0 0,2-9 0 16,3-4 0-16,3-4 0 0,4-5 0 0,4 0 0 31,2-6 128-31,4-2-128 0,3-1 176 0,1-6-176 0,0-2 0 0,3-7 0 16,3 0 0-16,3-1 0 15,-3-3-512-15,5 2-224 0,3-3-32 0,2 0-16 0,-2 0-1616 16,2-2-320-16,6-2-64 0,-2 0-12896 0</inkml:trace>
  <inkml:trace contextRef="#ctx0" brushRef="#br0" timeOffset="52855.38">16896 7459 46991 0,'-7'20'2080'0,"-1"-7"432"0,0 0-2000 0,2-5-512 0,2-4 0 15,1 0 0-15,1 2 0 0,-4 3 0 0,-4 7 0 0,-4 5 0 31,-1 5-720-31,-2 0-96 0,1 5-16 0,-3-3 0 0,1 0 384 0,-1 3 80 0,-2 2 16 0,-1-5 0 16,0 0 352-16,0-2-176 0,-1-1 176 0,4-3-128 16,-3 1 272-16,1-5 64 0,3 1 16 0,-1-3 0 15,3-3-224-15,3-3 0 0,2-1 0 0,-1-7-160 16,3-2-992-16,-1-6-208 0</inkml:trace>
  <inkml:trace contextRef="#ctx0" brushRef="#br0" timeOffset="53045.23">16360 7554 37775 0,'6'22'3360'0,"-3"-8"-2688"15,1-2-544-15,1-3-128 0,0-3 2272 0,1-2 416 16,4 2 96-16,5 4 16 0,10 5-2160 0,11 7-416 16,8 4-96-16,4 3 0 0,2-5-128 0,-2 0-256 15,-2 3 64-15,-3-2 0 16,-2 1-496-16,-3-2-96 0,-1 0-32 0,-1 1 0 0,-2-1 336 0,-4 0 64 15,-2-2 16-15,-2-1 0 16,1 1-160-16,-5-3-16 0,-5-7-16 0,-1-1 0 16,1 1-816-16,0-3-176 0,-2-2-16 0,-3-6-15072 0</inkml:trace>
  <inkml:trace contextRef="#ctx0" brushRef="#br0" timeOffset="53561.14">16870 6518 27647 0,'-7'-4'1216'0,"1"2"256"0,-1-2-1168 0,3 0-304 16,1 2 0-16,1-1 0 0,-1 0 1152 0,-2-4 160 0,-2-2 32 16,-3-4 16-16,0-3-1360 0,0 1-336 0,3 2-48 0,2 3 0 15,2 1 576-15,3 5 128 0,1 1 0 0,3 3 16 16,0 1 704-16,2 5 144 0,1 3 32 0,3 1 0 16,2 6-192-16,0 2-48 0,1 7 0 0,5 1 0 15,-1 2-528-15,7 7-128 0,5 10 0 0,3 5-16 16,4 1 48-16,1 0 16 0,0-4 0 0,-1 1 0 15,0-1-64-15,0 0-16 0,1 0 0 0,-1-3 0 16,0 1-288-16,1 2 0 16,3 4 0-16,-1-1 0 0,1 1 192 0,-4-4-64 0,-4-2 0 0,1 5-128 0,4 7 0 0,-5 0 0 15,-3-4 0-15,-6-1 0 0,-3 7 128 0,-6-4-128 16,-3 2 0-16,-5-4 0 0,-4-5 256 0,-3-1 0 16,-4-4 0-1,-3-4 0-15,0-5 64 0,-3 1 16 0,-3 0 0 0,0-2 0 0,-2 0-128 16,-1-3-16-16,1 1-16 0,0-5 0 0,1-4-176 0,-2 2 0 15,0-4 0-15,-3-1 0 16,3-1-304-16,-2-2 64 0,1-3 16 0,-1 0 0 16,3-3-288-16,0-1-48 0,1 0-16 0,0-5 0 15,-1 1-256-15,-1-5-48 0,1-3-16 0,0-5-17728 16</inkml:trace>
  <inkml:trace contextRef="#ctx0" brushRef="#br0" timeOffset="56445.19">9983 7715 911 0,'2'0'0'0,"1"-3"0"0,-1 1 0 0,1 1 0 0,-2 1 1152 0,0 0 128 0,2 0 48 0,-1-3 0 0,3 1 1296 0,1-2 272 0,2 0 48 0,0 2 16 0,0-2-288 0,-1 1-64 16,0 0-16-16,0-1 0 0,-1 2-592 0,-1-2-112 0,0 4-32 16,-2-2 0-16,0 2-960 0,-1 2-208 0,-2-2-48 0,0 4 0 15,0-2-240-15,-1 0-48 0,0 0-16 16,-2 1 0-16,1 0 192 0,-2-3 48 0,1 4 0 0,-4-2 0 16,0-2-32-16,-3 0 0 0,0 0 0 0,-3 2 0 15,-2-2-368-15,-1-2-176 0,-2 4 160 0,0-2-160 16,-3 0-192-16,-2 2-128 0,2 1-16 0,0-2-16 15,-1 1 352-15,0 1 160 0,2-2-16 0,2 1 0 16,0 1 240-16,2 1 32 0,1-4 16 0,2 1 0 16,0 1-128-16,2 1-32 0,1 1 0 0,2-2 0 0,-1-1-144 15,3 4-128-15,0-4 192 0,2 3-192 16,2 1 0-16,0 1 0 0,2-2 0 0,3-2 0 16,0 2-256-16,4 0-16 0,1-2 0 0,3 0 0 0,-1-1 16 15,4-1 16-15,2 0 0 0,0-1 0 0,1-1 240 0,1 0 0 16,-1-2-160-16,0 0 160 15,-1 2 0-15,0-4 0 0,-1 2 0 0,0-2 0 16,-2 0 0-16,-4 0 0 0,-1 2 0 0,-3 1 0 0,-2 0 0 0,-3-1 128 16,-2 4-128-16,-3-3 128 0,-2 3-128 0,-4-2 0 15,-4 4 0-15,-4-2 0 16,-2 3-1040-16,-4 1-240 0,-3-3-64 0,-3 1-15296 0</inkml:trace>
  <inkml:trace contextRef="#ctx0" brushRef="#br0" timeOffset="59215.84">14531 8527 16575 0,'-24'2'1472'0,"3"0"-1168"16,6-2-304-16,5 0 0 0,3 0 704 0,-8 0 96 15,-13 1 16-15,-19 2 0 0,-11-1-608 0,-7 2-208 16,5-2 144-16,7 0-144 0,12 0 656 0,9 1 48 15,6 0 16-15,6 0 0 0,5 1 496 0,4-3 112 16,4 1 16-16,2 1 0 16,2-2-112-16,4 1-16 0,2 1 0 0,3-2 0 0,3 2-576 0,3-1-112 0,4-1-16 0,4 2-16 15,3-2-336-15,6 2-160 0,5-1 160 0,6-1-160 16,-3 2 0 0,8-3-192-16,8 2 16 0,5-2 0 15,-4 0 176-15,8 0 0 0,6 0-144 0,6-2 144 0,-1 2 0 0,6-3 192 16,7 2-32-16,2-5 0 0,2 2 464 0,3-5 80 0,3 3 32 0,0-4 0 15,2 0 96-15,-3-1 32 16,2 1 0-16,-2 1 0 0,-11-4-480 0,1 1-112 0,2 2-16 0,2 0 0 16,-1 1-256-16,-3 2 0 0,-4-3 0 0,-5 1-144 31,-3 3-880-31,-5 3-160 0</inkml:trace>
  <inkml:trace contextRef="#ctx0" brushRef="#br0" timeOffset="60149.87">17193 6138 22111 0,'-4'-2'1968'0,"1"1"-1584"0,0 1-384 0,3 0 0 0,1 0 1168 0,-1 0 160 0,-2 0 16 0,-1-3 16 0,1 3-720 0,-1 0-160 16,3 0-32-16,3 4 0 0,1 1-192 0,2 2-32 15,2 3-16-15,4 2 0 0,2 3 528 0,5 3 96 0,2 0 32 0,5 4 0 16,4 3 16-16,2 4 0 0,2-1 0 0,2 3 0 16,4 1-560-16,2 5-96 0,4 3-32 0,-1 3 0 15,0-2-192-15,-2 3 0 0,2 3 0 0,-3 4-160 16,0 1 16-16,-4 1 0 0,-3-3 0 0,-4 0 0 15,-4 1-304 1,-1 6-64-16,-1 4-16 0,-4 8 0 0,-3 7 272 0,-2 2 64 0,-1 1 16 0,-1 2 0 16,-3-2-64-16,-4 3-16 0,-2-1 0 0,-1 0 0 15,-2-1 256-15,0-3-192 0,0-4 192 0,1-10-192 0,0-4 16 16,0-2 16-16,2 0 0 0,-3-6 0 16,-1-3 288-16,-1-7 48 0,-1-9 16 0,-3 1 0 15,-1 3 144-15,-2-5 48 0,-2 1 0 0,-2-1 0 0,-2-5-576 0,-2-1-128 16,-1-3 0-16,-2-4-16 15,0-4-528-15,1-4-96 0,-1 0-32 0,1-4-7920 16,-2-4-1584-16</inkml:trace>
  <inkml:trace contextRef="#ctx0" brushRef="#br0" timeOffset="61385.03">16102 8425 28559 0,'4'2'2544'0,"1"1"-2032"0,1-2-512 0,-1-1 0 0,0-1 240 0,4 1-48 0,4 0-16 0,8 0 0 0,9-3 272 0,5 0 48 0,1 0 16 0,-3-3 0 15,-2 2-80-15,-3-2-16 0,-2 2 0 0,-3 2 0 16,-1-2-224-16,-4 4-32 0,2 0-16 0,-3 0 0 16,1 1 560-16,-1 2 128 0,3-1 0 0,0 2 16 15,2 0-176-15,-1-2-32 0,1 2-16 0,2-2 0 0,0 0-64 0,2 0-16 31,3-2 0-31,-1-2 0 0,2 0-160 0,0 0-48 16,0 1 0-16,4-2 0 0,3 3-96 0,0-4-32 16,3 4 0-16,-2 0 0 0,3 0-208 0,-2 2 0 15,-2 0 0-15,1-2 0 0,-4 3 0 0,-3-3 0 0,-1 1 0 16,-2 3 0-16,-1 1-256 0,-2-2 48 0,-5 0 16 16,0 3 0-16,1 0 192 0,-1-1 0 0,1 1 0 15,-2-1 0-15,1 1 0 0,0-2 128 0,-3 0 0 16,3-1-128-16,2 0 368 0,2-1-48 0,3-2 0 0,1 2 0 15,1-4-160-15,0 0-32 0,0-2-128 0,-1 1 192 16,3-4-192-16,-2 2 0 0,-1 2 128 0,-2-1-128 16,-4 1 0-16,-3 0 0 0,-3 0 0 0,-2 3 0 15,-3 0 0-15,-3 3-160 0,-3-3 32 0,-2 1 0 0,-2 1 128 16,-1 2 0-16,-2-1 0 0,-1 0-128 0,-1 2 128 0,1-1 176 16,-3-1-48-16,-1 0 0 0,0-2 64 0,-1 2 16 15,0-1 0-15,0-2 0 0,2 0-208 0,-1 0 176 16,-1 0-176-16,-2-2 160 0,2-2-160 0,-2 1 0 15,-1 0 144-15,-2 1-144 0,0 0 0 0,-1 0 0 16,2-2 0-16,-4 4-192 0,-5 0 32 0,-4 0 0 16,-3 0 0-16,-2 1 0 0,-1 2 160 0,-1-3 0 15,3 0 0-15,-3 0-128 0,-4 0 128 0,-7 2 0 16,-4-2 0-16,-4 4 0 0,1-4 0 0,0 4 0 16,5-2 0-16,-5 2 0 0,-2-4 0 0,0 2 0 15,-1-2 0-15,2-2 0 0,2 2 0 0,3 0 0 16,4 0 0-16,-5-3 0 0,-4 6 0 0,-2-3 0 0,0-3 0 15,0 2 0-15,0-1-144 0,1 1 0 0,0 1 0 0,0 0 0 16,1 0-48-16,2 0 0 0,1 1 0 0,-3-1 0 16,-1 0 192-16,-1-1-160 0,1-4 160 0,-1 3-160 15,1 0 160-15,-1-2 0 0,1 4 128 0,1 0-128 16,1-2 0-16,0 2-160 0,-1 0 16 0,2-4 0 16,5 4 144-16,-1 0 0 0,-4 1 0 0,1 2-128 15,1 0 128-15,1 2-160 0,-1 2 160 0,2-3-160 0,-1 1 160 0,3 2-160 16,2-4 160-16,1 1-160 0,2 1 160 0,1 0 0 15,0 0 128-15,0 1-128 0,-3 0 0 0,2-2 0 16,-1 0 0-16,5-2 128 16,0-1-128-16,3-1 0 0,2 3-128 0,-1-6 128 0,2 3 0 0,-2-1 0 15,0 1 0-15,1 0 0 0,-2-2 0 0,1 0 0 16,2 1 0-16,-1 1-128 0,2 1 128 0,0 1 0 16,1 0-144-16,1-2 144 0,1 4-176 0,1-2 48 15,1 2 0-15,-2-2 0 16,4 2-832-16,-2-1-144 0,1 0-48 0,1 0-15680 0</inkml:trace>
  <inkml:trace contextRef="#ctx0" brushRef="#br0" timeOffset="70407.91">26905 9110 35935 0,'9'-10'3200'0,"-2"4"-2560"0,0 0-512 0,-3 3-128 0,0 2 560 0,0-5 80 0,4-3 32 0,6-5 0 15,2-3-320-15,0 0-64 0,-2-2-16 0,-5 4 0 0,-2 4-16 0,-6 3 0 0,-1 1 0 0,-5 4 0 0,-4-3 240 0,-3 2 32 0,-3-2 16 0,-4 1 0 16,-3 1-400-16,-4-2-144 15,-2-2 0-15,-2 2 144 0,-1-2-144 0,0-2 0 0,0 0 0 0,2 1 0 16,2 3 0-16,1 2 0 0,1 4 0 16,1 1 0-16,1 2 0 0,-1 3 0 0,2 3 0 0,0 2 0 0,0 4 0 0,-1 3 0 15,0 1 0-15,1 4 0 0,-2 2-256 0,1 1 32 0,0 2 0 16,2 3 0 15,3 0-656-31,2 1-128 0,3 1-16 0,3-2-16 0,4-2 544 0,1 2 112 0,4-2 32 0,2-5 0 0,2-1 352 0,3-4 128 0,1 0 0 0,3-4 0 31,1-2 112-31,3 0 16 0,2-3 0 0,1-2 0 0,4-2 96 0,3-2 32 0,2-4 0 0,1 0 0 32,1-4 176-32,2-1 32 0,0-2 16 0,1-2 0 15,0 0-272-15,0-4-48 0,-1 0-16 0,0-2 0 16,-1-1 0-16,-3 0 0 0,0-5 0 0,-5-2 0 0,-2 1-80 16,-4-1-32-16,-1-5 0 0,-6-1 0 0,-1-2-16 0,-4-4 0 15,-4-7 0-15,-1-1 0 0,-3-2 96 0,-2-2 16 16,0-1 0-16,0 1 0 0,-1-2-96 0,1 0-16 15,-1 1 0-15,1 1 0 0,1 0 0 0,1-1 0 16,2-2 0-16,1 2 0 0,1-1-144 0,1-2 128 16,1-1-128-16,1 1 128 0,1-1-128 0,-2 1 0 15,0 1 0-15,-1 6 0 16,0 3-288-16,-1 5-144 0,-1 7-16 0,-2 5-16 16,0 4-368-16,0 4-64 0,0 3 0 0,-3 4-16 15,0 2-336-15,-2 5-64 0,-2 2-16 0,-2 2-15904 0</inkml:trace>
  <inkml:trace contextRef="#ctx0" brushRef="#br0" timeOffset="72526.23">25723 9888 28559 0,'-16'0'2544'0,"2"0"-2032"16,5 0-512-16,4 2 0 0,2-1 448 0,-5 2 0 0,-5-1 0 0,-8 2 0 0,-6 2 688 0,-2 0 128 0,3 2 16 0,5-3 16 0,7-2 16 0,7 1 0 0,3-4 0 0,7 0 0 0,4-4-544 0,7 1-96 15,7-6-32-15,10-3 0 0,7-2-64 0,12-4-32 16,10-1 0-16,12-3 0 0,9-3-16 0,15-1 0 16,4 4 0-16,15-3 0 0,11 5-160 0,9-2-48 15,7 0 0-15,0 4 0 0,0 5-320 0,-1 0 128 16,2 1-128-16,-14 5 0 0,-9 2 0 0,-11 4-160 0,-11-2 16 15,-17 3 0 1,-13 0-496-16,-16 0-80 0,-13 3-32 0,-12 3-12560 0,-10-3-2528 16</inkml:trace>
  <inkml:trace contextRef="#ctx0" brushRef="#br0" timeOffset="73195.14">26617 11064 37775 0,'-4'0'1664'0,"2"0"368"0,-1 0-1632 0,2-3-400 0,1-1 0 0,-1 1 0 0,1-3 512 0,-2-3 32 0,0-5 0 0,-2-8 0 0,1-5-32 0,-5-5 0 0,-1-3 0 0,-2 0 0 16,-1 3-128-16,-3 0-48 0,-3 1 0 0,-3 5 0 0,0 4 96 0,-2 0 16 0,1 3 0 0,-3 3 0 15,1 4-32-15,-4 2 0 16,4 1 0-16,-5 6 0 0,2 4-576 0,-3 4-112 0,1 5-32 0,-2 2 0 16,0 2-112-1,0 4-32-15,1 1 0 0,3-1 0 0,2 4 272 0,1 1 176 0,1 0-208 0,5 4 80 0,2-1 128 0,2-1 0 16,4 1 0-16,3 1 0 0,1-1 0 0,4-1 0 31,2 1 0-31,4-1 128 0,3-2-128 0,2 4 0 16,3-3-176-16,5 1 176 0,1-3-272 0,2-1 32 15,1-5 16-15,2 0 0 0,3-4 224 0,3 1-176 16,0-6 176-16,2-1-160 0,2-3 336 0,-3-3 64 16,3-6 16-16,-5-4 0 0,0-3 256 0,-2-3 48 15,0-2 16-15,-1-7 0 0,0-3-192 0,0-7-16 16,-2-1-16-16,-2-5 0 0,-2 1-352 0,-3-7 144 0,-3 0-144 16,-3-2 0-16,-2-1 192 0,-2-4-192 0,-5 0 192 0,-1-3-192 15,0-2 448-15,-4 1-32 0,1-2 0 0,-2 6 0 16,0 3-192-16,-3 4-32 0,2 3-16 0,-1 0 0 15,-1 4-176-15,0-2 0 0,-2 1 0 0,0 0 0 16,-1 5-448-16,1-1 16 16,0 5 16-16,-1 1 0 0,1 5-96 0,0 4-32 15,1 6 0-15,1 3 0 0,-1 5-224 16,3 4-64-16,1 4 0 0,0 1-18272 0</inkml:trace>
  <inkml:trace contextRef="#ctx0" brushRef="#br0" timeOffset="74008.32">26889 10466 38703 0,'1'3'3440'0,"0"-3"-2752"0,1 0-560 0,0 0-128 0,0 0 880 0,2 1 144 15,4 2 16-15,1 0 16 0,6 3-480 0,4 3-80 16,2 1-32-16,0 2 0 0,-1 4-160 0,-3 1-48 16,-1 4 0-16,-2 1 0 0,-3 1 208 0,0 5 48 15,-2 0 0-15,-2 0 0 16,-1 2-112-16,0-1-16 0,1 1 0 0,-1-4 0 0,1 2-224 0,1-5-160 15,0 2 192-15,1-4-192 0,1-1 0 0,1-4 0 0,-1-1 0 16,2-4-192-16,-1 0 192 0,0-5 0 16,2-2 0-16,-1-4 0 0,2-4 0 0,-1-2 160 0,1-3-32 0,0-3 0 15,-1-2 80-15,1-4 16 0,-3-2 0 0,0-4 0 16,-2 1-224-16,-2-4 0 0,-1 1 128 0,-2-3-128 16,-2 7-256-16,1 0-112 0,-2 6-16 0,0 3 0 31,1 5-48-31,-1 1-16 0,1 6 0 0,0-1 0 0,0 4 112 0,1-2 16 0,0 4 0 0,2 2 0 15,3 0 128-15,0 4 48 0,3 3 0 0,2-4 0 16,0 4 144-16,2-1-208 16,0 1 80-16,1-1 128 0,-1 2 0 0,0-2 0 15,0 0 0-15,-4-2 0 0,0 2 0 0,-1 1 0 0,-2-1 0 0,0 2 128 0,-1 1-128 0,-1-2 0 16,1 2 0-16,-2-4-176 0,1 2 176 0,-1-4 0 31,0 0 0-31,0-3 128 0,0-2 0 0,1-1 16 0,1-1 0 0,2-2 0 16,2-2-16-16,0-5 0 0,3 1 0 0,-2-4 0 0,2-5 176 0,-1 2 16 15,1-6 16-15,-1-1 0 16,0-2 0-16,-1-3 0 0,-1-3 0 0,0-4 0 0,-2 1 112 0,0-6 32 16,-3 1 0-16,0-2 0 0,-1 1-192 0,0-2-32 15,-1 5-16-15,-1 1 0 0,1 3-240 0,-3 4-256 16,2-3 48-16,-3 4 16 16,-1 3-528-16,-1-3-112 0,0 3 0 0,-2-3-16 15,1 2-432-15,-2-2-96 0</inkml:trace>
  <inkml:trace contextRef="#ctx0" brushRef="#br0" timeOffset="76067.58">28363 9350 33167 0,'-3'1'2944'0,"1"-1"-2352"0,2 0-464 0,1 0-128 0,0 0 1440 0,1-1 272 0,1 1 48 0,2 0 16 0,4 0-1056 0,4-3-208 31,5 3-32-31,0 3-16 0,6 0-16 0,-2 4-16 16,2 3 0-16,0 6 0 0,2 6 16 0,-2 5 16 16,-2 5 0-16,-2 3 0 0,-2 6-224 0,-4-1-48 15,-2 0-16-15,-2 0 0 0,-2-2-304 0,-2-2-64 16,-2-3-16-16,-1-4 0 0,2-3 208 0,-1-4 0 15,1-4 0-15,1-4 0 0,-1 1 0 0,0-8 0 0,0-1 128 16,-1-1-128-16,-2-5 176 0,2 0-176 0,-1-6 160 0,1-2-160 16,1-2 272-16,0-6-32 0,1 0-16 0,0-6 0 15,1 0-96-15,-2-4 0 0,-1 0-128 0,0 2 192 16,1 1-192-16,-2 2 0 0,0 8-144 0,1 3 144 31,-1 5-576-31,0 4-32 0,1 4 0 0,1 6 0 16,0 2 96-16,1 4 32 0,0 5 0 0,2 2 0 0,0 3 256 0,2-1 48 0,1 0 16 0,0-1 0 15,1 0 160-15,0-1 0 0,3-4 0 0,-2 0 0 16,1-2 272-16,0-1 48 0,-1-5 0 0,0 0 0 0,-1-2 96 16,0-2 32-16,-1-2 0 0,-1-1 0 0,0-3 16 0,0-3 16 15,1-1 0-15,0-2 0 0,0-4-160 0,1 4-16 16,-3-4-16-16,3 2 0 0,-3-2-288 0,3 1 0 16,-2-1 128-16,-1 0-128 0,1-2 192 0,-1-1-32 15,0 1 0-15,-2-1 0 0,0-4 128 0,0-1 32 16,-1-3 0-16,-1-1 0 0,-2-2-128 0,0-4-32 15,-1-1 0-15,-2-2 0 0,0-1-160 0,-1 1 160 16,0-1-160-16,-3-1 160 16,1 3-720-16,-1-2-144 0,-2 1-16 0,-1 3-16 15,1-3-352-15,-1 1-80 0,1 1-16 0,-2 1-18528 0</inkml:trace>
  <inkml:trace contextRef="#ctx0" brushRef="#br0" timeOffset="76689.28">30631 8414 24879 0,'-2'0'1088'0,"0"-3"256"0,1 1-1088 0,-1 0-256 0,1 2 0 0,1-2 0 0,0 0 1616 0,0 0 272 0,0-4 48 0,0-3 16 0,1 2-144 0,2-5-16 0,1-1-16 0,-2 1 0 0,3-2-944 0,-1-1-192 0,-1-1-48 0,0 0 0 16,-1-2-128-16,0-1-16 0,-4-1-16 15,0-1 0-15,-3-1-64 0,-2-1-16 0,-5-1 0 0,-1 2 0 16,-4 0-128-16,-5 2-32 0,-3 0 0 0,-4 2 0 16,-2 3-192-16,-1 5 0 0,-1 0 0 0,-2 6 0 15,2 2 0-15,-1 2 0 0,2 6 0 0,2 0 0 16,2 4 0-16,1 2 0 15,1 4 0-15,0 7 0 0,2 3 0 0,2 7 0 0,1 5 0 0,1 3 0 0,3 4 0 0,2 3 0 16,2 1 0-16,1 8 0 0,2 1 0 0,3 8 128 16,3 3-128-16,2 4 0 0,3 0 160 0,0 0-160 15,2-1 160-15,1-2-160 0,0 2 352 0,3-2-32 16,-1 2 0-16,3-5 0 16,-1-4-64-16,1 0 0 0,-1-2-16 0,1-2 0 15,0-5 0-15,-3 0 0 0,0-4 0 0,-1-1 0 0,-1-6-240 0,-2-4 0 16,0-1 128-16,-2-4-128 0,0-3-272 0,-2-3-112 15,2 0 0-15,0-1-16 16,-1-1-288-16,1 1-48 0,1-5-16 0,-2 1 0 16,1-7-848-16,-1-6-160 15,0-4-32-15,-2-6-15632 0</inkml:trace>
  <inkml:trace contextRef="#ctx0" brushRef="#br0" timeOffset="76928.67">29447 9201 24879 0,'-3'13'2208'0,"0"-10"-1760"0,3 0-448 15,3-2 0-15,1 2 4352 0,5-3 800 16,2-3 160-16,7 2 16 0,10-4-3728 0,14 1-768 16,14-4-128-16,8 0-48 0,3-2-224 0,0 2-48 0,2 0-16 0,1 0 0 15,2 4-80-15,-2-2-16 0,2-3 0 0,-5 3 0 0,-4 0-272 0,-9-1-144 31,-5 0 16-31,-9-3 0 0,-5-2-416 0,-9-4-80 0,-5-3-16 0,-6-3-13296 16,-5-3-2656-16</inkml:trace>
  <inkml:trace contextRef="#ctx0" brushRef="#br0" timeOffset="77253.46">31009 8190 32255 0,'11'-13'2864'0,"-1"1"-2288"0,-3 6-576 0,-3 2 0 16,0 2-320-1,2-2-192-15,6-5-16 0,7-4-16 0,3-6-672 0,2 1-144 0,-3 4-32 16,-5 4 0-16,-8 1 2240 0,-4 7 448 0,-6 2 96 0,-7 5 16 16,-6 2 528-16,-5 5 112 0,-2 4 32 0,-4 3 0 0,-1 2-784 0,-1 5-144 15,-3 3-48-15,-2 5 0 0,1 7-592 0,-1 4-112 16,-2 5-16-16,-2 4-16 0,1 3-368 15,-1 4 0-15,0 5 0 0,3-1 128 0,0 6-128 0,4-4 0 16,3 2 0-16,3 0 0 0,3 4 272 0,4-1-16 16,4-4 0-16,5-3 0 0,3-5-128 0,5-2-128 15,5-1 144-15,4-2-144 0,2-3 128 0,3-2-128 16,4-2 0-16,1-5 144 0,2-3-144 0,0-5-192 16,2-5 32-16,1-1 16 0,-2-4-176 0,2-3-48 15,-1-2 0-15,-1-4 0 16,2 1-400-16,1-1-64 0,-1-4-32 0,1 2-11296 0,1-2-2272 15</inkml:trace>
  <inkml:trace contextRef="#ctx0" brushRef="#br0" timeOffset="77569.31">31767 9106 41471 0,'0'4'1840'0,"0"-4"368"0,-1 2-1760 0,1 0-448 0,0 0 0 0,0-1 0 0,0 2 416 0,-1 0 0 0,1 6 0 0,-3 1 0 0,1 9-144 0,-3 3-16 16,-2 4-16-16,-1 7 0 0,-5 2-64 0,-3 4-16 15,-2 5 0-15,-6 0 0 0,-3 6-160 0,-5 0 128 16,-3 2-128-16,-3 1 128 0,-3-2-128 0,0 0 0 15,1-4 0-15,-1-3 0 0,1-3 0 0,2-3-176 16,0-7 48-16,2-2 0 16,0-6-320-16,4-2-64 0,2-5-16 0,3-6 0 15,2-1-752-15,4-8-128 0,2-2-48 0,2-9 0 0</inkml:trace>
  <inkml:trace contextRef="#ctx0" brushRef="#br0" timeOffset="77746.46">31110 9274 40543 0,'4'6'1792'0,"0"1"384"0,0-4-1744 0,-1 4-432 0,1-4 0 0,1 2 0 16,1 3 624-16,5 4 32 0,7 4 16 0,6 11 0 15,8 12-224-15,7 3-64 0,-1 5 0 0,2 1 0 0,0 1-128 16,2 5-16-16,2-4-16 16,2 1 0-16,-2 0 224 0,2-3 32 0,1 1 16 0,-4-3 0 0,0-1-496 0,-3-6 0 15,-4-3-176-15,-7-5 176 16,-5-9-896-16,-4-3-48 0,-5-3-16 0,-7-9-18752 15</inkml:trace>
  <inkml:trace contextRef="#ctx0" brushRef="#br0" timeOffset="78154.67">31779 8143 43311 0,'-3'0'3840'0,"0"2"-3072"0,2-2-608 0,2 2-160 16,2 0 0-16,0 2 0 15,1 1 0-15,2 5 0 0,4 2 0 0,3 4 192 0,4 4-64 0,0 2 0 16,4 5 80-16,0-1 16 0,3 5 0 15,2 1 0-15,1 3 256 0,4 3 48 0,2 6 16 0,3 1 0 0,1 2-144 0,0 1-16 16,2 2-16-16,-1 1 0 0,3 2-368 0,-3 1 0 16,-1-1 0-16,-2-1 128 15,-2 5-128-15,1 5 0 0,0 2 0 0,-2 2 0 0,0-3 0 0,-6 0 0 16,-3-2-176-16,-6-2 176 0,-6-2 0 0,-5-3 208 16,-4 3-16-16,-6-6 0 0,-4 0-32 0,-3-7-16 15,-2 1 0-15,-3-5 0 0,-3-2-144 0,-3-6 0 16,-4-1-160-16,-8-2 160 31,-3-2-960-31,-10-4-80 0,-6-7-32 0,-11-6 0 0</inkml:trace>
  <inkml:trace contextRef="#ctx0" brushRef="#br0" timeOffset="80893.71">30221 10593 41471 0,'-12'2'3680'0,"3"-2"-2944"0,4 0-592 0,3-2-144 0,1-1 0 0,-2 2-176 0,-3-2 48 0,-4 0 0 0,-1-4-704 0,0-1-144 0,1 0-32 0,1 0 0 15,4-2 1264-15,0 1 240 0,3 2 48 0,-1-2 16 0,2 3 144 0,0 0 48 0,0 2 0 0,1-2 0 16,0 2-64-16,0 0-16 0,1 2 0 0,0-2 0 16,0 2-208-16,1-2-32 0,-1-1-16 0,3 1 0 15,-1 1-416-15,5-1 0 0,2-1 0 0,2 1 0 16,4 2-256-16,4-2-48 15,2 2 0-15,4 0 0 0,5 0 304 0,5-2 0 0,3 1 0 0,6 0 0 16,7-1 0-16,6 2 0 0,6-2 128 0,8 4-128 31,10-2 176-31,4-1-176 0,6 0 192 0,3-1-192 16,5 0 544-16,4 2 0 0,1-5 0 0,4 5 0 0,2 1-224 16,3 1-64-16,-2 0 0 0,-1 0 0 0,-3 0-256 0,-4 0 0 15,-1 0 0-15,-7-3-144 0,-5 3 144 0,-6-3-192 16,-4 0 192-16,-5 1-192 15,-11 0-336-15,-5 2-80 0,-8-3-16 0,-11 3 0 16,-8 0-128-16,-10 0-16 0,-8 0-16 0,-9 0 0 16,-7 0 144-16,-10 0 16 0,-10 3 16 0,-11 1 0 15,-4 2 16-15,-8-3 0 0,-11 3 0 0,-9-2 0 0,-8-1 1040 0,-8 4 224 16,-9-4 32-16,-3 0 16 0,4-3-208 0,-7 0-32 0,-6 0-16 16,-6 2 0-16,1-1-32 0,-1 2-16 0,-5-3 0 15,1 0 0-15,1 0-112 0,0 0-32 0,5-4 0 0,2 4 0 16,2-2 96-16,7 2 16 0,5 0 0 0,6-4 0 15,6 2-112-15,10-2-16 0,9 0 0 0,10 2 0 16,10-2-256-16,12 1 0 0,10 0 0 0,11 0 0 16,7 1 0-16,13 1 0 0,13-2 0 0,15 1 0 15,13 0-320-15,16 4 0 0,18 3-16 0,14-2 0 16,10 3-256 0,16 1-48-16,16 5-16 0,8 0 0 0,6-2-48 0,-6 3-16 15,0 3 0-15,-1 0 0 0,-3 0-1328 16,-8 2-272-16,-9 1-48 0,-18-3-16 0</inkml:trace>
  <inkml:trace contextRef="#ctx0" brushRef="#br0" timeOffset="83823.77">19539 6834 20271 0,'-1'-9'1792'0,"-2"-1"-1424"0,-1 0-368 0,2 1 0 16,-1 2 1856-16,1 2 320 0,-1-3 48 0,-2-6 16 0,-3-6-688 0,-3-9-128 0,-2-5-16 0,0 2-16 16,-1-3-496-1,1 4-112-15,0-1-16 0,1 3 0 16,1 1-256-16,1 1-48 0,-1 3-16 0,1 2 0 16,1 0 320-16,-1 3 64 0,0 3 16 0,2 4 0 0,-1 2-464 15,0 5-112-15,1 4-16 0,-2 2 0 0,0 4-256 16,-1 2 0-16,-2 6 128 0,1 3-128 0,-3 5 0 0,-1 5-192 0,0 5 16 0,-1 2 16 31,-1 4-16-31,0 4 0 0,-1 6 0 0,0 7 0 0,0 6 176 0,2 6 0 16,2-1 0-16,1 3 0 0,3 5 0 0,-1 6 144 15,-2 4-144-15,2-2 160 0,-2-4-160 0,1-5-144 16,-1-3 144-16,-1 4-208 0,-3 0 0 0,-1-4 0 16,-1-5 0-16,2-7 0 0,-1-3 16 0,2-10 0 15,2-3 0-15,-1-5 0 0,1 1 192 0,2-11 0 16,3-5 192-16,-2-3-192 0,1 2 0 0,-1-5-224 0,0-4 16 0,0-2 0 15,3-6-2160-15,-1-3-416 0</inkml:trace>
  <inkml:trace contextRef="#ctx0" brushRef="#br0" timeOffset="84004.1">18454 7406 47919 0,'-7'7'2112'0,"4"-2"448"0,2-1-2048 0,4-4-512 0,3 2 0 0,4-2 0 16,2 0-640-16,9 0-256 15,14 0-32-15,17 0-16 0,14 0 768 0,10 0 176 0,2 0 0 0,-3-2 0 16,-1 2-128-16,-3 2-48 0,-2 2 0 0,-5-1 0 16,-4 0-336-16,-10-2-64 15,-7 1 0-15,-8-1-16 0,-5-1 224 0,-8 2 48 0,-4-2 16 0,-10-2-17984 16</inkml:trace>
  <inkml:trace contextRef="#ctx0" brushRef="#br0" timeOffset="84430.97">20214 6423 39615 0,'-6'2'3520'0,"-2"-2"-2816"0,3 0-560 0,2 0-144 15,0 0 928-15,-1 0 160 0,-2 0 16 0,-6 1 16 16,-2 2-960-16,-1-2-160 0,1 4 0 0,1-1-160 15,3 4-80-15,-1 2-16 0,0 3 0 16,0 3 0-16,-3 2 0 0,0 8 0 0,-3 3 0 0,-1 2 0 0,-2 7 256 0,-2 3 0 16,-5 9 0-16,-4 2-144 15,-1 4 144-15,-4 2 0 0,-3 5 0 0,0 3 0 16,2-8 0-16,0 4 0 0,-2-2 0 0,2 0 0 0,3-3 0 0,1-7 176 16,4 1-16-16,2 1 0 15,1 0 320-15,3 0 64 0,6-1 16 0,6-2 0 16,5-2-32-16,6-3 0 0,7-1 0 0,4-5 0 0,7-1-208 0,4-1-32 15,4 1-16-15,5-5 0 16,1 1-576-16,4-4-112 16,2-1-32-16,0-5 0 0,2-4-304 0,-2-4-64 0,-1 1-16 0,-1-2 0 15,-1-2-960-15,-2-3-192 0</inkml:trace>
  <inkml:trace contextRef="#ctx0" brushRef="#br0" timeOffset="84734.91">20648 7327 45151 0,'-3'3'4016'0,"1"0"-3216"0,1-2-640 0,0-1-160 0,1 0 576 0,0 3 96 15,-3-1 16-15,-1 4 0 16,1 2-1264-16,-4 4-256 0,-2 4-64 0,-4 6 0 16,-2 3 192-16,-4 6 16 0,-6 5 16 0,-5 7 0 0,-1-1 272 0,-2-1 48 15,-1 3 16-15,0-3 0 0,-1 4 624 0,3-8 128 16,4-2 32-16,0-3 0 0,6-4-64 16,0-3-16-16,3-3 0 0,1-6 0 15,3 0-704 1,-1-3-144-16,1-3-32 0,0-4-18400 0</inkml:trace>
  <inkml:trace contextRef="#ctx0" brushRef="#br0" timeOffset="84996.97">19927 7327 13823 0,'-1'10'1216'0,"0"-2"-960"0,-2-2-256 0,3-1 0 15,0 0 6800-15,1-1 1328 16,2 2 256-16,3 2 48 0,4 6-5968 0,6 6-1184 15,7 2-256-15,8 6-32 0,6 0-432 0,5-2-96 16,4 5-16-16,2-3 0 0,2 5-288 0,1 1-160 0,1 1 160 0,-2-3-160 16,0-1 0-16,-5-3 0 0,0 1-176 0,-4-4 176 31,-3 1-768-31,-3-4-48 0,-2 2 0 0,-4-4 0 16,-3-1-400-16,-4-3-64 0,-2-1-32 0,-3-4-17952 0</inkml:trace>
  <inkml:trace contextRef="#ctx0" brushRef="#br0" timeOffset="85411">20671 6407 42383 0,'5'1'1872'0,"-1"-2"400"0,0 1-1824 0,0-3-448 0,-1 1 0 0,1 0 0 0,1 2 208 0,4-2-48 15,4 1-16-15,4-2 0 0,3 1-144 0,0 2 0 16,-3 5 0-16,-2 2 0 0,-1 2 0 0,-2 4 0 15,-1 6 0-15,2 1 0 0,-1 4 0 0,2 7 0 16,2 4 176-16,5 10-176 0,5 3 576 0,2 7 0 16,7 4 16-16,1 1 0 0,2 2-64 0,0 1-16 15,2 4 0-15,1 0 0 0,-4-2-384 0,-1-1-128 0,-2 2 0 16,-4-5 0-16,-5-11 144 0,-2 3-144 0,-1 8 0 16,-3 2 144-16,-3 0 336 0,-5-2 64 0,-2 2 16 0,-3-4 0 15,-2-4-80-15,-2-5-16 0,1-3 0 0,-2-6 0 16,0-3-224-16,0 0-48 0,-1-3-16 0,-1-9 0 15,-1-3-176-15,-3-6-192 0,0-7 32 16,-5-6-15072-16,-5-8-3024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9:23.47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3959 15660 24879 0,'-8'-6'2208'0,"0"0"-1760"0,2-4-448 0,2 4 0 0,1-4 128 0</inkml:trace>
  <inkml:trace contextRef="#ctx0" brushRef="#br0" timeOffset="1300.66">3726 15398 37775 0,'-13'9'1664'0,"2"-3"368"0,-1-1-1632 0,3-3-400 16,3 1 0-16,0-2 0 0,-3 1 832 0,-6-2 96 0,-8 3 16 16,-8-3 0-1,-1 0-1120-15,1-3-208 0,2 0-64 0,2-4 0 16,0 4-1680-16,2-6-352 0,-1 3-64 0,2 0-16 15,-4 2 1680-15,-1-2 336 0,-3 2 64 0,-2-2 16 0,0 3 464 0,-2 1-144 0,0 1 144 0,-1-3 0 16,1 2 0-16,0-2 256 0,1 1-48 0,2 1 0 16,3 1 768-16,-1 1 160 15,2 0 16-15,-1 3 16 0,0 0-96 0,2 4-32 0,-2-1 0 16,1 3 0-16,-1 1-448 0,-1 0-80 0,0 2-32 0,-1 2 0 16,0 1-320-16,-3 1-160 0,2-1 160 15,1 1-160-15,-2-3 0 0,3 3 0 0,-1 2 0 0,-1 4 0 16,-2 0 160-16,-2 2-160 0,2 3 160 0,0-1-160 0,0 2 144 15,2 1-144-15,-2 3 128 0,0 1-128 16,3-1 224-16,1-2-32 0,2 4-16 0,1-5 0 16,4 2 48-16,0 0 16 0,3-3 0 0,-1 2 0 15,0 4-80-15,1-2-16 0,2-1 0 0,1-2 0 16,1 2-144-16,1-2 128 0,2 0-128 0,0 0 128 0,0-1-128 0,2-1 0 16,1-2 0-16,0 1-176 0,1-1 176 15,-1-2 0-15,0 5-144 0,-1-5 144 0,1 4 0 0,0-1 0 16,0-1 0-16,-1 1 0 0,-2 2 0 0,0 3 0 15,0 1 0-15,-1-1 0 0,1 4 0 0,1-2 0 0,0 1 0 0,2-5 0 16,0 2 0-16,1-2 0 0,3 2 0 0,-2-5 0 16,4 0 0-16,-2-2 0 15,2 2 0-15,0-1 0 0,2 0 128 0,0 0-128 16,0 1 0-16,1-2 128 0,2-1-128 0,-2 0 0 0,1 4 0 0,0 5 128 16,0 1-128-16,1 4 0 15,-2 1 0-15,2-1 128 0,0-1-128 0,0-4 160 0,2-4-160 16,0 2 160-16,2 2 32 0,3 3 16 15,3-3 0-15,3-1 0 0,0-5 48 0,4 2 0 0,3-3 0 0,1 4 0 16,1-3-256-16,1-2 0 0,-1 5 0 0,0-3 0 16,-1 2 0-16,-2 1 0 0,-2-1 0 0,-1 0 0 15,0-2 0-15,-1 2 0 0,0-2 0 16,0-2 0-16,-2 1 144 0,2-3-16 0,0 1 0 0,1-1 0 16,3 4-128-16,0-4 0 0,3 7 0 15,0-2 0-15,1 1 128 0,1 1 0 0,0 0 0 0,1 2 0 16,0-2-128-16,-2-3 160 0,0-2-160 0,0-1 160 0,2-1 96 15,0-2 0-15,2-2 16 0,1 1 0 16,1-1 48-16,4-2 16 0,3 0 0 0,1-2 0 16,0-3-96-16,2-1-32 0,-2-3 0 0,0 2 0 0,-1-3-208 15,-2-2 176-15,2 1-176 0,-1 2 160 0,-2 2-160 0,-1-3 0 16,-1 4 0-16,0-4 128 0,-3 4-128 16,-2-1 0-16,-2-3 0 0,2 4 0 0,1-3 0 0,-2 2 0 15,1 3 0-15,-1-4 0 0,1 2 0 0,-1 1 0 0,1 1 0 0,3-4 0 16,2 0 128-1,2 0-128-15,2-2 0 0,2-2 128 0,2-2-128 0,1 1 0 0,0-3 0 0,3-3 0 32,1 3 128-32,-3 0-128 0,-6-2 128 0,4 2-128 0,6 2 0 15,-3 1 0-15,1-2 0 0,-4 1-176 0,-5 1 176 16,-3 0 0-16,1 0 0 0,-5 1 0 0,-1-2 0 0,-1-1 128 16,0 2-128-16,0 1 128 0,1-2 0 0,2-2 0 0,3 0 0 0,1-2 0 15,0-1-128-15,2-2 128 16,2-4-128-16,2 0 128 0,1-4-128 0,2-2 0 15,1 2 0-15,2-6 0 0,0 3 0 0,2-2 0 16,-2 4 0-16,-2-2 176 0,-1 1-176 0,-2 1-256 0,-5 0 64 0,-3 4 16 16,-4 0-16-16,-2 1 0 0,-3 0 0 0,-2 2 0 15,-1-2 192-15,-3 6 0 0,-2-6 0 0,0 2-128 0,1-3 128 0,-1-3 128 16,0-3-128-16,4 0 176 0,-5 1-176 0,2-3 128 16,2-6-128-16,4-7 128 0,3-3-128 0,3-7 0 0,3-4 0 15,3-5 0 1,3-3 0-16,1-4 0 0,3-1 0 0,-1 1 0 15,-3 4-176-15,0-4 48 0,-1 3 0 0,-4 6 0 16,-4 5-336-16,-4 5-64 0,-2 2-16 0,-3 5 0 0,-2 2 384 0,-4 3 160 0,-1 4-128 0,0 1 128 31,-1-1 160-31,-1 2 112 0,-3 2 32 0,0-3 0 0,2-3 64 0,-2-1 16 16,1-3 0-16,-3-3 0 16,0-1-384-16,-2-4 0 0,1-4 0 0,-3-2 128 15,0-2-128-15,-2-1 0 0,2 2 0 0,-1-1 0 16,-1-6-176-16,-2-2 176 0,0-1-208 0,-2-1 80 15,-1-2-176-15,-3 4-16 0,-1 1-16 0,-2 7 0 0,0 4 80 16,-2 4 32-16,1 2 0 0,-4-3 0 0,-2 1 48 16,-4 1 16-16,2-2 0 0,-1 1 0 0,0 1 160 15,-1 1-128-15,-2 0 128 0,0-1-128 0,0-4 128 0,1 2 0 16,2 1 0-16,-2 2 0 0,0-3 0 0,-1 1 0 16,0-1 0-16,0 0 0 0,1 3 0 0,-4 0-160 15,-5-4 160-15,-2 4-160 0,-2 2-112 0,-5 1-32 16,-4 5 0-16,-5-1 0 0,-1 4 16 0,-3 4 0 15,-3 2 0-15,-4 3 0 0,-4 4 64 0,1 0 16 16,7 4 0-16,-4-3 0 0,5 3 80 0,0 1 128 16,8 0-208-16,1 4 80 0,1-4 128 0,-1 3 0 15,0-2 160-15,1 0-160 0,-1-2 128 0,2 2-128 0,2-2 0 16,-2 0 0-16,-1-2 0 0,-3 3 0 0,1 2 0 16,-3-4 0-16,1 1 0 0,-2 2 0 0,-2-4 0 0,-1 2 0 15,2-1-416-15,-5 1 32 0,-2 1 0 0,-3 3-11920 16,3-4-2384-16</inkml:trace>
  <inkml:trace contextRef="#ctx0" brushRef="#br0" timeOffset="4569.39">20091 11499 33167 0,'-22'-3'2944'0,"1"0"-2352"0,5 0-464 0,4 1-128 0,-1 1 544 0,-9 1 96 0,-21-3 0 0,-28-3 16 16,-19 2-2848-16,-11-2-576 0,1 6-112 0,7 0-32 15,7 0 1936-15,6 4 384 0,3 2 80 0,7-4 0 0,3 2 3104 0,4 0 608 16,5-2 128-16,-1 1 32 0,-4-2-1808 0,2 1-352 16,2 0-80-16,1-1-16 0,1 0-832 0,0 2-272 0,4-2 160 0,-6 1-160 15,-1 1 0-15,-2 1 0 16,-2-4 0-16,2 2 0 16,4 2-896-16,7-2-176 0,5-1-16 0,-1 3-16 15,-2 1-48-15,3 1-16 0,5 0 0 0,8-2 0 0,6-1 960 0,6 0 208 0,6 1 0 0,5-4 0 0,6 0 656 0,4 0 112 16,6 0 0-16,7 0 16 15,4 0-448-15,9-2-80 0,8 0-32 0,10-1 0 16,8-2-224-16,11 1-128 0,6 0 128 0,8-2-208 16,2 0 208-16,0 2 128 0,3-2 0 0,7 1-128 15,10 1 192-15,1-2-64 0,-1 2 0 0,-1-2-128 0,0 3 0 0,-2 0 0 16,-2 3 0-16,-7-4 0 16,-7 4 0-16,-4-2 0 0,-2 2 0 0,-7 0 0 15,-4 0 0-15,-10 2 0 0,-7 0 0 0,-6 0 0 16,-7-2-976-16,-7 0-256 0,-4 3-48 0,-4-3-16 15,-5 0-288-15,-3 1-48 0,-2 1-16 0,-5-2 0 16,0 0 1888-16,-4 0 368 0,-1 3 80 0,-1-3 16 0,-4 0 976 0,-2 0 208 16,-5-3 32-16,-5 3 16 0,0 0-880 0,-7-2-176 15,-5 2-48-15,-8 2 0 0,-4-2-656 0,-5 0-176 16,-5 0 0-16,-5 3 0 16,-2 0-432-16,-8 0-112 0,-8 4-32 0,-8 0-10112 15,-3-1-2048-15</inkml:trace>
  <inkml:trace contextRef="#ctx0" brushRef="#br0" timeOffset="7796.72">21281 10081 27647 0,'-4'2'2448'0,"1"-2"-1952"0,0 0-496 0,2 0 0 0,1 0 368 0,-1 1-32 0,-2 2 0 0,-1-3 0 0,1 2-4080 0,0 2-816 0,3-2-176 0,2-2-16 0,0 0 4240 0,2 0 832 0,1-2 192 0,1-2 16 0,1 2 2272 0,1-1 448 0,0 2 80 0,1-1 32 0,1-1-2432 0,-1 3-480 15,-1 0-112-15,1 3-16 0,-2-3 608 0,1 2 112 16,-1 2 32-16,3-2 0 0,1 2 336 0,3-2 64 31,1 2 0-31,2-3 16 0,1 2-624 0,3-1-128 16,4-2-32-16,2 2 0 0,3 0-256 0,1-2-64 0,4 0-16 15,0-2 0-15,3 2-176 0,0 0-48 0,0-2 0 0,2 2 0 0,-1 0-144 0,3 0 0 16,3-2 0-16,-1 2 0 0,0 0 0 16,0-3 0-1,4 2 0-15,-1 1 0 0,0 0 128 0,-2 0-128 16,1 4 192-16,-2 2-64 0,-2-2 0 0,0 2 0 0,2 0 0 0,-1 0 0 15,0 0-128-15,0 1 0 0,4-4 0 0,-1 2 0 16,0 3 192-16,0-5-64 0,-1 2 0 0,5 2 0 16,3-4 32-16,3 1 0 0,-1 0 0 0,2-2 0 15,3 1-32-15,-2-3-128 0,1 1 192 0,-2 1-64 16,0 1 0-16,0-3-128 0,0 0 192 0,-2 0-64 16,0-3-128-16,-1 0 0 0,0 0 0 0,-3-1-176 15,-3 2 176-15,-2-1 0 0,-1 0 128 0,0-1-128 16,1 0 0-16,0-2 0 0,0-2 0 0,-2 0 0 15,3-1 272-15,-1 3-16 0,0-4 0 0,-3 4 0 0,0 0-112 16,1 0-16-16,0-2-128 0,2 2 192 0,0 0 0 16,-1-3-16-16,0 2 0 0,1 1 0 0,2-3-48 15,-1 0 0-15,0 2 0 0,-1 1 0 0,1 0-128 0,-1-1 0 16,3 1 0-16,-1 3 0 0,-1 0 0 0,1 3 128 16,0 3-128-16,1-3 128 0,-2 2-128 0,-2-1-144 15,4 5 144-15,-1-2-208 0,-2 2-48 0,-2 3 0 16,2-3 0-16,-2 2 0 0,-2 0 256 0,-1-2-176 15,-4 1 176-15,-1-1-160 0,-1-2 160 0,-1-1 0 16,1 2 0-16,-2-1 0 0,0-2 0 0,0 0 0 16,0 0 0-16,-1-2 0 0,1 0 0 0,-1-2 0 15,1 0 0-15,3 0 0 0,0-2 0 0,0 2-256 0,1-2 32 16,-1-1 16 0,-2 1-224-16,-2 1-32 0,-2 0-16 0,2-1 0 15,2 1-160-15,-1 0-16 0,-7 0-16 0,2 0 0 16,0 3-1440-16,-1-2-304 0</inkml:trace>
  <inkml:trace contextRef="#ctx0" brushRef="#br0" timeOffset="9991.79">19353 11569 22111 0,'-1'0'1968'0,"0"-3"-1584"0,0 0-384 0,1 3 0 15,0-3 1104-15,1 0 144 0,0-1 32 0,0-2 0 16,3-4-1072-16,1 0-208 16,1 2 0-16,-1 2 0 0,-1-1-160 0,-1 4 16 15,0-2 0-15,-2 1 144 0,0 3-256 0,-1-2 64 16,2 1 0-16,-2 2 16 0,1-1 1376 0,0 1 272 16,0 0 48-16,1 1 16 0,0 1 512 0,-1-2 96 15,1 3 32-15,-2-3 32 0,0 0-528 0,0 0-96 0,0 0-32 0,4 22 0 16,-2-16-896-16,-2-2-176 0,1 3-32 0,0 2 16 15,0 0-464-15,1-2-256 0,-1 2 16 0,-1 1 16 32,0 2-160-32,0 0-48 0,-1 2 0 0,-2 1 0 15,2-2-80-15,-2 3-32 0,2 3 0 0,0-4 32 0,0 1 176 0,0 0 16 0,2 0 16 0,0 0 0 16,0 0 176-16,0-1 128 0,3-1-192 0,0 1 192 16,0-3 192-16,1 1 128 0,0 0 0 0,1-1 16 15,1 4-112-15,3 0-32 0,0 3 0 0,1-3 48 16,3 4-240-16,-1-2-240 0,3 1 48 0,2-1 16 15,0 1 176-15,2 1 0 0,1-2 0 0,2-2 0 0,2 0 0 16,0-1 0-16,3 1 192 0,1 0-64 16,0 1 64-16,2-1 0 0,2 2 0 0,-3-2 0 15,4 3-192-15,-1-3 0 0,1 0 0 0,-1-1 0 0,-5-2 144 0,5 2 0 16,-1-1 0-16,1 1 0 0,-1 1-144 0,0-3 0 16,2 2 0-16,-2 1 0 0,0-3 0 0,-1-1 0 15,-1 2 144-15,3-5-16 0,2 4 48 0,1-5 16 16,-1 2 0-16,3-2 0 0,2 0-48 0,1-1 0 15,1-1 0-15,4 0 0 0,-2-5-144 0,2 2 0 16,-1-1 144-16,0-2-144 0,2 1 128 0,0-1-128 16,-1 3 128-16,-1-3-128 0,0 0 0 0,-1 0 0 0,-2 2 0 15,-3 0 0-15,-4 0 0 0,-2 2 0 16,-2-2 0-16,-3 1 0 0,-3-2 0 0,1 1 0 0,2-2 0 0,-4 0 0 16,0 0 176-16,-1-2-48 15,5 1 0-15,-1-4 0 0,0 1 0 0,0-2 0 0,2 0 0 0,-1-4 0 16,1 0-128-16,0-2 0 0,0-1 0 0,0-2 0 15,0-1 0-15,-2-1 0 0,3-2 0 0,1 1 0 0,-1-4 128 16,0-1 0-16,1 1 0 0,-3 1 0 16,1 1-128-16,-4-1 0 0,-1 1 0 0,0 1 0 15,-4 0 0-15,-3 3 0 0,-2 0 0 0,-3 1 0 0,-1 3 128 16,-2-2 0-16,-2 4 0 0,0-2 0 16,0 0 0-16,-2-1 0 0,1 3 0 0,0-5 0 15,0 3 0-15,3-2 0 0,0 2 0 0,1-4 0 0,2 0-128 0,0-3 0 16,2 0-192-16,1-2 192 0,1 1-272 15,0-2 64-15,0 3 16 0,0-2 0 16,0 4 48-16,-2-2 16 0,-1-2 0 0,-1 4 0 0,-3-2 128 0,-1 3 0 16,-1 1 0-16,-3 2 0 15,-2 3 0-15,0-1 0 0,-4 3 0 0,1 2 0 0,0 0 272 0,-1 0-16 16,-1 0 0-16,-1 2 0 0,3-2-96 0,-1-1-32 16,0 4 0-16,2-2 0 0,0 1-128 0,0 0-176 15,3 2 48-15,-2-2 0 0,2 1-208 0,-1-2-48 16,1 3 0-16,-2 0 0 0,1-2 144 15,1 2 32-15,-1-1 0 0,-1 2 0 0,1-1 208 0,-1-1 0 0,-1 2 0 0,0 1-144 16,-1 0 144-16,-3 0 0 16,1 1 0-16,-1 2 0 0,-4 3 0 0,1 0 0 0,-2 3 0 0,-1-2-128 15,-1 5 128-15,0-2 0 0,-1 3 0 0,0-5-128 16,3 3 128-16,0 0 0 16,-1 2 0-16,1-3 0 0,1 2 0 0,0-2 0 15,2 2 0-15,0 1 0 0,0 0 0 0,-1 0 0 0,3-3 0 0,-3 2 0 0,0-3 0 0,1 1 0 16,1-3 0-16,-1-1 0 15,-1 3 0-15,0-6-160 0,-2 4 160 0,-2-4 0 0,0 2-256 0,-2-1 64 16,-1-3 16-16,-1 1 0 16,1-1-64-16,0-1-16 0,0-1 0 0,0-1 0 15,2 1 112-15,1-3 16 0,2-1 0 0,3-1 0 0,0 2 128 0,2-4-160 16,2 0 160 0,0 2-160-16,4-4 160 0,-1-2 128 0,1 0-128 0,3-2 176 0,0 2 0 0,3-3 0 15,0-1 0-15,2 0 0 0,3 0-176 0,0-1 192 16,2-1-192-16,0 2 192 0,1 0-192 0,-1 3 160 0,0 1-160 15,0 0 160-15,-3 2-160 0,2 1 0 16,-1-1 0-16,1 2 0 0,-2 3 0 0,0-4 0 0,2 5 0 0,0-1 0 16,-2 2 128-16,-1 0-128 15,2 2 192-15,-2-2-64 0,0 3-128 0,-1 0 128 0,1 0-128 0,-3 3 128 16,2-1-128-16,-2 2 0 16,-1 0 0-16,1 4 128 0,-2-1-128 0,-1 3 0 15,1 2 0-15,-1 2 128 0,-1 0-128 0,1 2 192 16,-2 3-192-16,1 1 192 0,1 0-64 0,0 1-128 15,0 1 192-15,1 0-64 0,1 0-128 0,2 1 0 0,0 1 0 0,2-1 0 0,2 1 0 16,3-1-144 0,6 0 0-16,3 2 0 0,8-3-576 0,7-1-112 0</inkml:trace>
  <inkml:trace contextRef="#ctx0" brushRef="#br0" timeOffset="18110.72">3177 13562 15663 0,'5'2'1392'0,"-3"-2"-1120"0,-1 0-272 0,-1-2 0 0,0 2 5504 0,-1-2 1056 0,0 2 208 0,-2-2 32 0,-2-2-6560 0,-3 2-1328 0,-6-4-256 0,-4-1-48 15,-6 4-864-15,-3-4-176 0,-5 4-48 0,-5-3 0 0,-2 1 3248 0,-3 0 656 16,-3-2 128-16,-1 1 32 0,1-2 144 0,3 1 48 16,3 0 0-16,-1 1 0 0,3 0-816 0,0-3-144 15,0 3-48-15,-1 0 0 0,-1-1-512 0,-2 3-96 16,-4 1-32-16,-4-1 0 0,-4 2-128 0,-6 2 192 16,-7 2-192-16,-3 2 192 0,1-3-192 0,0 2-144 15,3-1 144-15,-1-1-208 0,0 4 208 0,3 2 0 16,2 0 0-16,4 2 0 0,5-3 0 0,5 0 0 0,3 1 0 15,7 2 0-15,6-3 128 0,7 0 0 16,5 1 16-16,4 0 0 0,7-1-144 0,3 3 0 0,4-2 144 0,2 6-144 16,2-1 0-16,2 4 0 15,2 3-160-15,0 3 160 0,2 3-208 0,-1 4 64 0,1 8 16 0,1 2 0 16,-1 5 128-16,-2 3 0 0,0 6 0 0,0 2 0 16,-3 4 0-16,-1 4 0 0,-3 5 0 0,-1 4 0 15,-2 1 0-15,0-4 0 0,0-2 0 0,-1-1 0 16,2 0 144-16,-2-3 64 0,3 0 16 0,-2-8 0 15,3-8 48-15,-1-5 16 0,1-1 0 0,-1-4 0 16,0-1-64-16,-2-3-16 0,2-1 0 0,-1-7 0 0,-1-2-208 16,1 0 0-16,-2-5 128 0,-1 1-128 15,1-3 0-15,-2 2 176 0,1-1-176 0,-1 1 160 16,1-4-160-16,-1 0 0 0,0 3 0 0,2-1 128 16,0 0-128-16,3 0 160 0,1 0-160 0,0 1 160 0,2-1-160 0,1 0 0 15,1 3 0-15,1-3 0 16,0 0 192-16,1 0 16 0,0 0 0 0,0-3 0 15,-1-4-784-15,0 0-144 0,0-1-48 0,0-2 0 0,-1-1 768 0,-1-2 256 16,0 1 0-16,-1-1 0 0,1-2 768 0,-1 4 160 16,1-5 32-16,-1 0 0 0,1 1-896 0,-1-1-160 15,3 0-32-15,1 0-128 0,3 0 128 0,1 0-128 16,5-1 0-16,1 1 0 0,5 0 192 0,2 0-32 0,6 0 0 0,0 3 0 16,2-3-32-16,0 3 0 15,3 1 0-15,-2-2 0 0,0 3 0 0,4 4 0 0,2-1 0 0,0 2 0 16,-2 0-128-16,1-1 128 15,4 1-128-15,1 0 128 0,-1-1-128 0,-1 0 0 16,-1-1 0-16,-1-4-176 0,-2 0-528 0,0-4-128 16,1-2 0-16,-2-12-20576 0</inkml:trace>
  <inkml:trace contextRef="#ctx0" brushRef="#br0" timeOffset="19584.79">11662 15498 26719 0,'12'16'2368'0,"-6"-10"-1888"0,-1 1-480 0,-2-7 0 0,-2-3 2080 0,-2-3 320 16,0 0 64-16,-1-4 16 0</inkml:trace>
  <inkml:trace contextRef="#ctx0" brushRef="#br0" timeOffset="20218.83">11704 15378 34095 0,'5'4'3024'0,"-3"-2"-2416"16,0-2-480-16,-1-2-128 16,1 4 1696-16,2-2 320 0,5 2 64 0,2 0 16 0,0-1-1824 0,-1 1-272 31,-4-2-224-31,-1 0 32 0,-3 0-1216 0,-2-2-240 0,-1 2-48 0,-1 0-16 0,-2 2 1552 0,-1-2 304 15,-1 0 64-15,0 0 16 16,0 0 912-16,-2 0 176 0,1-2 32 0,-2 2 16 16,-1-1-912-16,0 1-176 0,0 0-32 0,-2 0-16 15,0-2-224-15,-3 0 0 0,-1 0 0 0,-4-2 0 16,-5-1 0-16,-7-2 0 0,-8-3 0 0,-3 1 0 0,1-1 0 0,-5 2 0 16,-2 0 0-16,-4 2 0 0,-3 1 0 0,-1 0 0 15,3 0 0-15,0-2 0 16,6 1 160-16,1-3-16 0,4 2 0 0,1-2 0 0,4 3 96 0,2-4 16 15,1 1 0-15,5 2 0 16,6 1-256-16,4-1 176 0,5 1-176 0,4 0 160 0,6 2 96 0,1 2 0 0,3-1 16 0,1 2 0 16,2-3-16-16,2 2 0 15,4-1 0-15,2 0 0 0,3 0-64 0,6 2-32 16,4 1 0-16,6 0 0 0,4 1-160 0,3 2 0 16,1 3-160-16,6-2 160 0,4 2-160 0,4 0 160 15,2 3-160-15,1-2 160 0,2 2-192 0,-1 1 48 16,-1-2 16-16,-2 0 0 0,-4-2 128 0,-1 0-192 15,-1 0 192-15,-4 0-192 0,-5 1 16 0,-6-4 0 16,-5 1 0-16,-6 1 0 0,-6-1-80 0,-5-2-32 16,-6 2 0-16,-2-3 0 0,-4 4 144 0,-3-4 144 15,0 2-208-15,-4 0 80 0,0 2 128 0,-1 2 192 16,0 0-32-16,-4-3-16 0,-1 1 288 0,-4-2 48 16,-2 1 16-16,-1 1 0 0,-1 0-48 0,-4 0 0 0,-2 1 0 15,-3-2 0-15,2-2-96 0,-4 2-32 0,-3-1 0 0,-6-3 0 16,-1-2 0-16,-2-1 0 0,2-1 0 0,2-5 0 15,3-1-144-15,4 0-48 0,7 1 0 16,6 2 0-16,9 1-128 0,7 0 0 0,5 2 0 0,6-1 0 16,7 2 0-16,7-1 0 0,10 0 0 0,7 2 0 31,10 2-320-31,11 2-160 0,10 3-32 0,7 6 0 0,6 2-368 16,4 3-80-16,1 6 0 0,-7 0-16 0,-8 0 448 0,-11-3 80 0,-12-2 32 0,-14-2 0 15,-9-5 544-15,-10-1 128 0,-8-3 0 0,-6-2 16 16,-4 2 48-16,-6-4 16 0,-3 2 0 0,-7-4 0 15,-6 0-192-15,-8-4-144 0,-4-1 192 0,-7-7-192 0,-5-4 0 0,-7-9 0 16,-4-5 0-16,-13-17-19744 16</inkml:trace>
  <inkml:trace contextRef="#ctx0" brushRef="#br0" timeOffset="24149.62">6802 16447 30399 0,'-1'6'2704'0,"-1"-3"-2160"0,-1-1-544 0,1-4 0 0,-1-1 3120 0,2-3 512 0,1-3 96 0,-1-7 32 0,-2-9-3760 0,2-11-608 0,0-14-192 0,2-2-32 0,3 3-1856 0,-1 5-352 0,2 6-80 0,-2 7-16 16,1 2 2784-16,-3 7 544 0,-1 6 128 0,-3 0 0 16,1 6 1904-16,-3 1 368 0,-3-1 80 0,-1 4 16 15,-4-3-1440-15,-2 2-288 16,-4 1-48-16,-4-3-16 0,0 6-576 0,2-4-128 16,5 4-32-16,-2 0 0 0,-4 1-368 0,-1 0-80 0,3 2-16 0,0 0 0 15,3 4-48-15,-1 0-16 0,2 2 0 0,2 3 0 16,-3 3 128-16,1 2 32 0,-2 4 0 0,1 4 0 0,-2 3-32 0,-1 1 0 15,3 5 0-15,0-1 0 16,0 7 240-16,3-3-144 0,0 7 144 0,3-2-128 0,0 1 336 0,1 5 80 16,2-1 16-16,1 5 0 15,2 6-112-15,1 0-32 0,3-1 0 0,4-2 0 0,2-1 80 0,0-7 16 16,3 1 0-16,2-3 0 16,-1 1 144-16,-1-5 48 0,0 0 0 0,-1 0 0 15,1 3-448-15,-3 0 0 0,0-3 0 0,-3 3 0 0,-1 4-272 0,-1-1-96 16,-1-3-16-16,-3-7 0 0,-1 2 384 0,-2-5 128 15,0 0 0-15,-2-5 0 0,0-4 112 16,-1-3 16-16,0-3 0 0,-2-4 0 0,1-6-448 0,1-2-64 16,0-2-32-16,-1-4 0 0,-3-8-816 0,0-2-176 15,-1-7-16-15,1-3-16560 0</inkml:trace>
  <inkml:trace contextRef="#ctx0" brushRef="#br0" timeOffset="24389.93">5851 17054 49759 0,'16'17'2208'0,"-7"-8"448"0,-3-3-2128 0,-1-4-528 0,-2-2 0 0,2-2 0 0,1-2-208 0,7-6-160 15,10-2-16-15,11-9-16 16,11-4-1072-16,6-1-224 0,4-2-32 0,1 2-16 0,-1-1 1328 0,0 3 272 0,-1 3 144 0,-2 1-160 31,-2 4 384-31,-3 0 80 0,-2 7 16 0,-3 1 0 0,0 3-320 0,-4 2 128 0,-6 3-128 0,-5 0 0 16,-6 3-176-16,-4 1-144 0,-4-1-16 0,-5 3-16 31,0-3-224-31,-5 3-32 0,0 0-16 0,-3 2-17344 0</inkml:trace>
  <inkml:trace contextRef="#ctx0" brushRef="#br0" timeOffset="25066.22">6943 17474 43311 0,'11'6'1920'0,"-6"-2"384"0,-1-1-1840 0,-2-2-464 0,0-2 0 15,-2-4 0-15,2-2 384 0,2-2 0 16,2-8-16-16,4-9 0 16,4-7-864-16,-1-3-160 0,1 4-48 0,-1 1 0 15,-1 5 128-15,-1 5 32 0,-3 5 0 0,0 6 0 0,-1 4 240 0,1 4 48 0,-1 4 16 0,0-2 0 16,3 4 576-16,-1-4 112 0,2 3 32 0,0 2 0 15,0-1-160-15,-1 0-48 0,3 1 0 0,-4 2 0 16,1 2-128-16,-1 1-16 0,-2 2-128 0,1 4 192 16,-1 0-192-16,-1 3 0 0,1 1 0 0,-2 2 0 0,1 3 0 0,-2 1 0 15,-1 1 0-15,0-4 0 16,-2 4 0-16,-4-2 0 0,-1 1 0 0,-3-1 0 16,-1 1 0-16,-2-4 0 0,-1-2 144 0,-3 1-144 0,0-1 128 0,1 1-128 15,-2-4 128-15,1-2-128 0,3-3 400 16,-1-2 0-16,0-1 0 0,-2-2 0 15,-1-1-144-15,-3 1-48 0,-1-5 0 0,-3 2 0 0,1-1-208 0,-3 1-160 16,-1 1 32-16,3 1 0 0,2-2-80 0,4 0-16 16,3 1 0-16,2-4 0 0,2 1 224 15,2 0 160-15,0-1-32 0,2-1 0 0,3-1 208 0,-1-1 48 16,1-1 0-16,2 0 0 0,0 3-256 16,1-4-128-16,2 4 160 0,0-2-160 0,4 0 0 0,3 0 0 0,1 2 0 15,1 0 0-15,3 0 160 0,1 0 32 16,0 4 16-16,1-2 0 0,1 6-208 0,-2 1 0 0,1 0 0 15,-2 4 0-15,0-1-256 0,-2 4 0 0,2 4 0 0,1 2 0 16,-1 6 256-16,2 1 176 0,3 8-32 0,-3-2 0 16,2 0 144-16,-2-1 32 15,-1-5 0-15,-2-3 0 0,-3-4-192 0,-1-4-128 0,-3-2 144 0,-2-3-144 16,0-6-256-16,-2-2-128 0,-1-1-48 0,2-4 0 31,-2-4-656-31,1-7-128 0,2-5-16 0,0-4-17904 0</inkml:trace>
  <inkml:trace contextRef="#ctx0" brushRef="#br0" timeOffset="25557.2">8385 16046 31327 0,'3'9'2784'0,"-3"-8"-2224"0,0 1-560 0,-2-2 0 0,2-3 2352 0,-1 0 352 0,0-3 80 0,-2-4 16 16,0-5-3472-16,-4-5-688 0,0-2-144 0,0-3-32 16,-1 7-1952-16,2 4-400 0,0 4-80 0,1 4 0 0,0 4 5360 0,0 2 1072 15,0 2 224-15,-2 2 32 0,-5 6-128 0,-4 5-32 32,-2 4 0-32,-6 6 0 0,-2 0-1792 0,-5 3-352 15,-2 6-80-15,-2 0-16 0,1 3-320 0,3 4 128 16,3 0-128-16,3 0 0 0,5-3 320 0,1 1-16 0,3-1 0 15,2 0 0-15,0 3-32 0,0 0 0 0,1 2 0 0,-1-1 0 16,3-1-272-16,0 1 0 0,1-1 0 0,3 0 0 16,0-1 0-16,4 1 0 0,-1 6 0 0,1 4 0 15,3 0 208-15,0 3-16 0,2 3 0 0,0-3 0 16,1 2-192-16,2-5 0 0,0-4 0 0,2-3 0 16,2-6 0-16,2-2 0 0,2-2 0 0,5-6 0 15,0-4 0-15,3-7 0 0,4-3 0 0,0-6 0 16,2-2-384-16,0-6-80 0,2-6-16 15,3-2-18848-15</inkml:trace>
  <inkml:trace contextRef="#ctx0" brushRef="#br0" timeOffset="26286.04">8762 16383 36863 0,'0'2'3264'0,"-1"-2"-2608"0,1-2-528 0,0-2-128 0,0 0-144 0,0 0-64 0,0-2-16 0,-1 0 0 31,1-4-4864-31,-2 1-976 0,2 3-192 0,-2 5-32 0,1 2 5376 0,-2 4 1072 0,0 1 224 0,-2 4 32 16,-2 0 4416-16,1 2 880 0,-1 1 176 0,-3-3 48 16,1 2-3824-16,-2-2-752 0,1 2-144 0,-2-4-48 15,-2 3-896-15,1-4-272 0,-2 2 128 0,1-3-128 0,1 0 0 0,2 2 0 16,-1-5 0-16,3 2 0 0,0-1 0 0,1-2 0 16,4 0 0-16,-3 0 0 0,4 1 0 0,-1 0 0 15,1 4 0-15,1-1 0 16,1 4-544-16,-1-3-32 0,2 4 0 0,-1-1 0 15,2 2 80-15,1 1 16 0,-1-2 0 0,0 4 0 0,2-3 288 0,0 0 48 16,2 0 16-16,0 0 0 0,1 0-128 0,3 1-32 16,0-3 0-16,1 1 0 15,1-1-128-15,1 0-32 0,2-1 0 0,1 0 0 16,1 1-176-16,0-1-32 0,1 2-16 0,0 0 0 16,-1 2 128-16,-3 0 32 0,-2 0 0 0,-1 2 0 0,-5 1 656 0,-3-1 144 0,-1 3 32 15,-4-2 0-15,-2-2 672 0,-3 0 144 0,0-2 16 0,-3 1 16 16,0-3-144-16,-3-2-48 0,2 1 0 0,-2-4 0 0,0 1-464 0,1-1-80 15,2 1-32-15,-2-2 0 0,3 0-400 0,0-1 0 16,2 2-192-16,-1-3 192 0,2 0-432 16,-3 0 48-16,1 2 0 0,-2-1 0 0,1 0 224 0,-3 0 160 15,-5 1-192-15,-4-1 192 0,-3 0 0 16,-2 0 0-16,-1 0 0 0,-2 1 0 16,3-1-496-16,-3 0 16 0,2-1 0 0,-1 0-10336 15,3-2-2080-15</inkml:trace>
  <inkml:trace contextRef="#ctx0" brushRef="#br0" timeOffset="26638.69">9049 17098 40543 0,'15'19'3600'0,"-4"-3"-2880"0,-5-9-576 0,-3-2-144 0,-3-5 1120 0,3 6 192 0,6 11 32 0,3 8 16 15,2 6-1552 1,-5 2-320-16,-7-3-64 0,-6-4-16 15,-5 0-1216-15,-4-1-240 0,-3 0-64 0,-2 1 0 16,-1 2 704-16,0-3 144 0,2 3 32 0,1-3 0 0,1-1 1232 0,2-2 240 0,2-1 48 16,1-4 16-16,1-2-112 0,2-3-32 0,-1 1 0 0,2-7-14704 15</inkml:trace>
  <inkml:trace contextRef="#ctx0" brushRef="#br0" timeOffset="27201.3">9798 16694 11967 0,'2'-10'528'0,"-2"4"112"0,0 0-512 0,0 2-128 16,0 1 0-16,-2 1 0 0,2 1 1216 0,-2-2 192 16,-1-3 64-16,0 2 0 0,-2 1 48 0,-3 0 16 15,0 3 0-15,-3 3 0 0,-3 2 960 0,-5 1 192 16,-3 0 32-16,-6 3 16 0,-2-3-1152 0,-3 4-240 16,-1 2-32-16,0 2-16 0,-2 1-944 0,5 1-192 15,1-2-32-15,4 3-128 16,4 2-224-16,1 0-160 0,4 3-16 0,2 3-16 15,0-2-608-15,4 2-112 0,1 0-16 0,1-3-16 0,3 0 720 0,2-2 160 0,3 1 32 0,2-2 0 16,2-3 1136-16,2-3 224 0,2 0 48 0,3-5 16 16,3-1-272-16,3-3-64 0,1-4-16 0,1-1 0 31,2-2-1024-31,1-4-208 0,3 1-32 0,1-5-16 16,-3 4-480-16,1-3-80 0,0-3-32 0,-1 1 0 0,-1 0 768 0,-1-1 160 0,-1 0 128 0,-1-2-192 15,-2 2 400-15,-3 2 80 0,0-4 16 0,-2 2 0 16,-1-2 272-16,0 5 48 0,0 0 16 0,-3 2 0 15,0 0-48-15,0 3 0 0,-1 2 0 0,1 0 0 16,1 2 48-16,0-2 0 0,1 3 0 0,0 0 0 0,0 3-160 0,0 1-32 16,1-1 0-16,-3 3 0 0,1 3-128 0,-1-1-48 15,1 4 0-15,-2 3 0 0,-1 1-128 16,1 0-16-16,0 2-128 0,2 2 192 0,-1-1-192 16,2 1 144-16,-1 1-144 0,2 1 128 0,1 0 0 15,0-2 0-15,2 1 0 0,-1-3 0 0,1-1-128 0,-1-1 0 16,0-3 0-16,-1 0-176 15,1 1-288-15,-3-1-64 0,0 0-16 0,-1-4 0 16,-2 1-608-16,-3-4-128 0</inkml:trace>
  <inkml:trace contextRef="#ctx0" brushRef="#br0" timeOffset="27690.49">9651 15831 14735 0,'-5'12'1312'0,"3"-2"-1056"0,2-1-256 0,0-4 0 16,0 0 5744-16,1-5 1088 0,2 3 208 0,2 3 64 0,3 4-4896 0,5 3-976 16,1-3-192-16,5 1-32 15,4 0-784-15,3 0-224 0,3-1 0 0,-1 2 128 16,2-1-128-16,-2 4 0 0,2 1 128 0,1 5-128 0,1-1 0 16,0 2 0-16,0 4 0 0,-2 2 0 0,0 0 0 0,-2 2 0 15,-1 3 0-15,-1-1 128 0,0 3-128 0,-2-1 0 16,-3-1 0-16,1 1 0 0,2 3 0 15,0 3 192-15,2 1-64 0,-1-4 0 0,2-3-128 0,0 5 0 0,3-3 0 0,1 3 0 16,1 0 0-16,-2-1 0 16,0 3 0-16,-3-4-128 0,-1-1 128 0,-4 1 0 15,-2-1 0-15,-5-2 0 0,-3-2 0 0,-3 3 0 0,-3 5 0 0,-6-1 0 16,-4-2 0-16,-3 0 0 16,-3-5 0-16,-3 1 0 0,0-5 0 0,-4-3 0 0,-3 0 0 0,0-3 0 15,0 0 0-15,0-2 0 0,-1-2 0 0,0-2 0 16,2-3-160-16,0-3 0 15,3-2 0-15,-1-4 0 16,-4-1-304-16,-3-10-64 0,-4-7-16 0,-3-15-18416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3T16:15:19.47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13452 4741 16575 0,'-6'0'1472'0,"0"2"-1168"0,2-2-304 0,3 0 0 0,0 0 2096 0,0 0 352 0,-2 0 80 0,-3 0 16 0,0 0-1056 0,1 0-208 0,1 0-32 0,4 0-16 0,1-2-336 0,3 2-80 0,4-4-16 15,1 4 0-15,4-2-432 0,2-1-96 0,3 2-16 0,4-1 0 16,6-1 256-16,4-1 32 0,6 1 16 0,4-1 0 16,3 1 32-16,-2 0 16 0,1 0 0 0,6 0 0 15,4 0-384-15,6-1-80 0,2-1-16 0,6 1 0 16,3 1-128-16,3-1 192 0,4 4-192 0,-1 0 192 16,2 4-192-16,5-1 0 0,5 0 0 0,0-2 128 15,2 4-128-15,-2 2 0 0,1-4 0 0,3 0 0 0,4 0 0 16,-1 0 0-16,-4-2 0 0,-6 2 0 15,-7-6 0-15,-5 2 0 0,-2 1 0 0,-8 0 0 0,-7 0-128 16,-5 1-64-16,-6 2-16 0,-7-3 0 16,-3 0-528-16,-5-3-96 0,-3 2-32 0,-4-4-9984 15,-6 1-2000-15</inkml:trace>
  <inkml:trace contextRef="#ctx0" brushRef="#br0" timeOffset="4252.51">21543 4743 11967 0,'-17'0'1072'0,"3"-2"-864"16,2-2-208-16,4 4 0 0,4 0 2496 0,1 0 448 15,-1-2 80-15,-2 2 32 0,-4-4-1456 0,-3 2-304 16,-1-1-48-16,2-1-16 16,3 2 96-16,3 1 16 0,5-3 0 0,1 1 0 15,5 0-400-15,2 0-80 0,4 1-16 0,4 1 0 0,4 1-304 0,2-3-64 0,3 3-16 0,7 3 0 16,8-3 64-16,6 3 16 15,8-3 0-15,9 3 0 0,5 0-80 0,7-3-16 0,10 0 0 0,8-3 0 16,6-2-112 0,5 1-16-16,4 0-16 0,3-1 0 0,5 1-176 0,-3-1-128 15,-4 1 192-15,11 0-192 0,9 2 0 0,5-2 0 16,3 2-192-16,1 0-18368 0</inkml:trace>
  <inkml:trace contextRef="#ctx0" brushRef="#br0" timeOffset="8366.82">16984 1286 11967 0,'-2'0'1072'0,"-1"0"-864"0,2 0-208 0,0 2 0 15,1 0 2496-15,0 0 448 0,1 1 80 0,-1 0 32 0,0 3-1808 0,1 4-352 16,-1 0-80-16,0 3-16 0,-1-1 144 0,-2 0 16 15,0 2 16-15,-1 1 0 0,-1 1-656 0,-1 2-128 16,-2 0-16-16,1 3-16 16,2 1-160-16,-4 4 0 0,2 2 0 0,0 6-176 0,-1 0 176 0,1 6 0 15,3 6 0-15,-2 2 0 0,1 5 0 0,1-2-160 16,0 0 160-16,2-1 0 0,0 3 0 0,0-2 0 16,2-3 0-16,3-1 0 15,-1 2 160-15,1-2 144 0,-1 0 16 0,1-3 16 0,-2-6-144 0,-1 1-16 16,0 0-16-16,0-5 0 15,0-3 64-15,-1 3 16 0,-1 3 0 0,0 2 0 0,-1 1-240 16,0-1 144-16,-1-1-144 0,-1 0 128 0,0 0-128 0,-1-4 0 0,-1-2 0 0,0-1-176 16,1-1 176-16,0-3 0 0,0-1 0 0,1-4 0 31,1-3 480-31,-1-1 80 0,1-5 16 0,1 0 0 0,0-4 480 0,2-1 96 0,-1-5 32 0,-1 0 0 16,1-1-800-16,-1-1-176 0,1-1-16 0,-2-1-16 15,0 1 16 1,-1-5 0-16,0 2 0 0,-2-4 0 0,0 0 0 0,-1-2 16 15,-1-1 0-15,1-2 0 0,0-3-32 0,-1-1-16 0,0-1 0 0,-1-5 0 0,0-2-160 16,-1 1 0-16,-1-6 0 0,-2 2 128 0,0-2-128 16,0 0 0-16,-1 4 0 0,0 0 0 0,-1 2 0 0,0 1 0 31,1-2 0-31,1 4 0 0,2 4 0 0,1 0 192 16,2 0-64-16,2 4 0 0,2-1 144 0,2 1 32 15,2 3 0-15,2 2 0 0,2 1-144 0,-1 2-32 16,3-1 0-16,0 4 0 0,4-3-128 0,-1 3-176 15,4 1 48-15,0 2 0 0,0 4 128 0,2 1 0 16,1 3 0-16,-3 4 0 0,2 2 0 0,-4 3 0 16,-1 7 0-16,-1 0-128 0,-3 5 0 0,-1 3 0 15,-3 5 0-15,1-1 0 0,0 2 128 0,-2-8 0 16,1 3 0-16,1-7 0 0,2-2 0 0,0-4 0 0,2 0 0 16,0-1 0-16,1-7 0 0,1 1 0 0,0-5 0 15,2-3 0-15,0-1 0 0,0-1 0 0,1-5 0 0,0-2 0 16,-1-2 0-16,1-2 224 0,2 0-48 0,-2-7-16 15,1 1-32-15,1-4-128 0,-1 0 192 0,0-3-64 16,2-3-128-16,0-3 0 0,0-1 0 0,3 0 0 16,-1-4 0-16,1-1 0 0,-1 1 0 0,1-1 0 15,-2 3-640-15,0-1 0 0,1 3 0 16,-1-2-17840-16</inkml:trace>
  <inkml:trace contextRef="#ctx0" brushRef="#br0" timeOffset="9189.87">17777 1298 35007 0,'-5'3'1552'0,"0"0"320"0,1 1-1488 0,2 0-384 0,0 1 0 0,2 1 0 0,-1 0 192 15,0 5-48-15,-2 7 0 0,1 8 0 0,1 3-144 0,-2 8 0 0,2 2 0 0,1 4 0 0,-1 4 0 0,1 4 0 0,1 9 0 0,-3 7 0 16,-1 2 0-16,-2 2 0 0,0 3-128 0,-2 3 128 0,-2-2-208 0,-1 4 16 16,0 2 16-16,2-10 0 15,1-11-320-15,1-10-64 0,3-1-16 0,-2-9 0 0,1-1 576 0,-1-5 0 0,0 1 0 16,-1 0 144-16,-2-1 272 0,0 1 48 0,-1-1 16 15,2-1 0-15,-2-5-208 0,2-2-32 0,-1-1-16 0,2 0 0 16,1-3-224-16,0 0 0 0,1-3 0 16,1 0 0-16,0-4 384 0,2-1 48 0,0-2 0 0,0-3 0 15,-1-2 112-15,2-1 32 0,0-3 0 0,-1 1 0 16,1-4-64-16,-1-3-16 0,0 2 0 0,-1-5 0 16,1 0-208-16,-1-4-32 15,-2-3-16-15,-1-3 0 0,0 1-96 0,-2-4-16 16,-3-2 0-16,-1-3 0 0,-2 1-128 0,-2-1 0 0,1 2 144 0,-3-3-144 0,0-1 0 15,1 1 144-15,2 3-144 0,1 1 0 0,2 1 176 16,0 4-176-16,2-2 160 0,3 4-160 0,0 2 192 0,2-1-48 16,1 3-16-16,2-1 0 0,0 4-128 0,1 1 0 15,0 2 0-15,1-1 0 0,2 4 0 0,-2 1 0 16,1 4 0-16,1 2 0 0,1 1 0 0,-1 4 0 16,1 5 0-16,0 3 0 0,1 3 0 0,0 4 0 15,-2 3 0-15,2 1 0 16,0-1 0-16,1-1 0 0,-1-4 0 0,0 1 0 0,3-4 0 0,-2-2 0 15,2-3 0-15,1-1 0 0,2-5 0 0,4 0 0 16,1-1 0-16,3-6 0 0,-2-1 0 0,2-4 128 16,3-1-128-16,3-3 128 0,-1-3 208 0,4-5 48 0,-1 2 0 15,-1-4 0-15,1 1-224 0,0-4-32 0,0 1-128 16,-1-2 192-16,0 2-192 0,-1-2 0 16,-2-2 0-16,1 1 0 15,-4 1-384-15,-3 0-80 0,0-1-16 0,-2-4-19136 0</inkml:trace>
  <inkml:trace contextRef="#ctx0" brushRef="#br0" timeOffset="10125.86">24746 1137 17503 0,'0'0'1552'0,"0"0"-1232"0,0 3-320 0,0-3 0 0,0 0 1584 16,1 1 256-16,-1 2 48 0,1 0 16 0,2 2-736 0,-1 3-144 0,1 2-16 0,0 2-16 0,0 4 480 0,1 1 112 15,-2 3 16-15,2 5 0 0,1 3-1024 0,0 5-208 0,0 1-48 16,2 1 0-16,1 6-320 0,-2 1 0 0,0-2 0 0,0 7 0 15,0 8 0-15,-1 4 0 0,-2 2 0 0,-3 2 0 16,-4-3 0-16,-2 0-128 0,-3 0 128 0,-2 1 0 16,-1 5 0-16,-3 3-128 0,-1 4 128 0,0-4 0 15,1-6 0-15,2-6 0 0,4-6 0 16,0-1-128-16,1-5 336 0,4-1 80 0,-1-3 16 0,1-2 0 16,1-2 192-16,1-5 32 0,-2-1 16 0,0-5 0 15,1-2-96-15,-2-1 0 0,1-6-16 0,-1 1 0 0,-1 4-208 16,0-3-32-16,0 2-16 0,-1-3 0 0,1 0-176 15,0 1 160-15,1-6-160 0,-1 0 160 0,0-1-160 0,1-3 0 16,0-3 0-16,-1 0 0 0,1-2 240 0,0 0 64 16,0-4 16-16,0 0 0 0,1-4-64 0,-1-5 0 15,0 2 0-15,0-8 0 0,-1-1 0 0,-1-6-16 16,-2-1 0-16,-1-5 0 0,0-3-96 0,-2-1-16 16,-2-3 0-16,2-1 0 15,-2 2-128-15,2 3 0 0,1 5 0 0,-1 4 128 0,-1 1-128 0,2 1 0 16,1 4 0-16,0 1 0 0,3 1 0 0,-1 3 0 0,5 4 0 15,0 0 0-15,2 1 0 0,1 4 0 0,1 1 0 0,2 1 0 16,0 1 0-16,1 1 0 0,2 4 0 0,0 1 0 16,2 5 0-16,2 0 0 0,0 8-128 0,0 5 128 15,-1 3 0-15,0 2 0 0,0 3 0 0,-2 0 0 16,-1-5 0-16,-1 0 0 0,0-2 0 0,0 0 0 16,-1-1 0-16,1-3 0 0,-1 1 0 0,1-2 0 15,-1-3 0-15,1 0 0 0,2-4 0 16,0 0 0-16,0-3 0 0,3-1 128 0,0-4-128 0,3-2 128 15,0-2 112-15,2-2 16 0,2-2 0 0,1-2 0 0,0-2 16 16,2-4 16-16,0-2 0 0,-2 1 0 0,0-3-96 16,-2 0 0-16,0 0-16 0,-1-5 0 0,-1 0-176 0,-2 0 0 15,0-1 0-15,-3-2-176 0,-1 3-176 0,-2-2-32 16,-1 1-16-16,-2-4-12944 16,-2-1-2592-16</inkml:trace>
  <inkml:trace contextRef="#ctx0" brushRef="#br0" timeOffset="10916.63">25907 1255 39615 0,'-2'5'1760'0,"-1"-1"352"0,1 2-1680 0,0 0-432 0,1 0 0 0,1 0 0 0,0 1 0 0,0 4 0 31,0 7 0-31,-1 9 0 0,0 3-224 0,1 7-128 0,0 2-32 0,-3 1 0 0,2 2 384 0,-3 5 0 16,0 3 0-16,0 4 0 15,-4 7 0-15,1 4 0 0,-2 2 0 0,0-3 0 0,0 2 0 0,0 0 0 32,0 0 0-32,2-1 0 0,1 0 0 0,1-4 0 15,2-8 0-15,2-2 0 0,0-4 368 0,1-7 80 0,-2 0 32 16,2-5 0-16,0-2-144 0,-1-1-16 0,-1 3-16 15,-2-3 0-15,0 0-304 0,-1 1 0 0,-1 0 0 16,-1-2 0-16,1-5 0 0,-2 2 0 0,2-2 0 0,-1 1 0 16,0-5 128-16,1 1-128 0,0-4 0 0,1 0 0 15,1-3 192-15,-1 0-32 0,2 3 0 0,-1-4 0 16,2-2-32-16,-1-1-128 0,2-4 192 0,-2-2-64 16,1-1 64-16,-1-5 16 0,1 0 0 0,-1-2 0 15,1-5 160-15,-2 0 16 0,1-2 16 0,-2-3 0 16,-2-2 32-16,0-4 0 0,-2-4 0 0,-1-3 0 0,2 3-128 15,-2-7-32-15,-2-3 0 0,-2-6 0 0,2 3-272 0,-2 0 0 16,2 2 0-16,0 7 0 0,3 1 0 0,-3 5 0 16,4 2 0-16,-1 4 0 0,2 2 0 0,-1 0 0 15,3 5-192-15,0-1 192 0,2 4-160 0,0-2 160 16,1 5-160-16,-1-2 160 0,2-1-272 0,1 4 32 16,0-2 16-16,1 4 0 0,2 0 224 0,-1 3 0 15,3 0 0-15,1 6-144 0,4 1 144 0,1 5 0 16,4 2 0-16,1 3 0 0,3 3 0 0,-1-3 0 15,2 3 0-15,-1-3-128 0,-2 0 128 0,0-2 0 0,-1 1 0 16,-1-5 0-16,-2 0 0 0,-1-2-160 0,2 1 160 0,-2-5 0 16,0 0-224-16,2-2 64 15,-2-2 16-15,1 1 0 16,-1-6-432-16,2-2-96 0,-2-3-16 0,2-2-18416 0</inkml:trace>
  <inkml:trace contextRef="#ctx0" brushRef="#br1" timeOffset="21809.78">13436 2931 28559 0,'-10'-8'2544'0,"2"2"-2032"0,-1 0-512 0,3 0 0 0,1 2 1152 0,1 4 128 0,-1-4 16 0,-6-1 16 0,-6-2-864 0,-7-6-160 0,-5-1-32 0,-5-4-16 16,1 1 144-16,0 0 16 0,0-1 16 0,0 2 0 0,2 3-32 0,-1 3-16 15,2-1 0-15,1 3 0 0,0 0 32 0,0 4 16 16,1 0 0-16,-1 2 0 0,-1 2 16 0,-2 2 0 16,0 2 0-16,-4 5 0 15,-1 0-304-15,-4 5-128 0,-1 5 0 0,-1 0 128 0,1 5-128 0,0-1 0 0,1 2 0 16,0 0 0 0,1 1 0-16,-3 5 0 0,-3 5 0 0,2 2 0 0,-1 3-272 15,3 0 64-15,0 2 16 0,3 1 0 0,0 1 192 0,5-1-144 16,1 0 144-16,5 0-128 0,6-8 128 0,1 2 0 0,1 2 0 0,1 4 0 15,5-3 0-15,-1 4 0 0,1 3 0 0,3 1-128 16,2 0-48 0,2-5 0-16,1 3 0 0,1-2 0 15,1-2 176-15,3 1 0 0,0 7 0 0,2-4-128 0,3 4 128 16,2-3 128-16,2 0-128 0,4-2 176 0,1-1-32 0,3-3 0 16,4-2 0-16,2-5 0 0,4 2 96 0,4-1 16 0,5-1 0 15,3-3 0-15,1-4-256 0,3-1 176 0,5-4-176 16,2-5 160-16,-1-2-160 0,5-2 0 15,3-4 0-15,2-5 0 0,-1-4 0 0,0-2 0 0,0-5 0 0,-2-6 0 0,5 1 0 0,-5-1 0 16,-4 0 0-16,2-1 0 0,4-7 128 0,5-1 32 31,5-5 16-31,-2-1 0 0,-3 1 16 0,-5-2 16 16,-3-2 0-16,1-3 0 0,-2 1-208 0,-3-5 144 16,-1 2-144-16,-5-3 128 0,-3-1 112 0,-4-3 16 15,-4-1 0-15,-3-2 0 0,-6-2 192 0,-5-3 64 0,-4-5 0 16,-6-4 0-16,-5-5-176 0,-6 1-16 0,-1 3-16 0,-6-3 0 15,-3 0 128-15,-6-1 16 0,-1-2 16 0,-5 1 0 16,1 0-144-16,-3 5-48 0,2 3 0 0,-1 4 0 16,2 2-144-16,-3 0-128 0,-3 1 192 0,-1 3-192 15,-3 5 0-15,0 5 0 0,-2 6 0 0,-3 2 0 32,0 6-240-32,-3 0-144 0,-2 5-48 0,-4 2 0 0,-3 3-384 0,-3 7-80 15,-1 3 0-15,-8 3-12544 0,-4 1-2496 0</inkml:trace>
  <inkml:trace contextRef="#ctx0" brushRef="#br1" timeOffset="22751.66">21318 2895 38703 0,'1'-9'3440'0,"2"3"-2752"0,-2 2-560 0,0 0-128 0,1 2-128 0,-2-2-64 0,1-6-16 0,0-4 0 16,-1-6-192-16,-2-3-48 0,-5 1 0 0,-3 0 0 0,-2 3 288 0,-4 1 160 0,-4-1-192 0,-4 6 192 15,-4 0-144-15,-5 3 144 0,-3 6 0 0,-2 2-144 16,-1 6 144-16,-4 2 0 0,-5 4 160 0,-6 6-160 16,-6 3 448-16,-4 3 0 0,-3 3 0 0,-2 3 0 15,1-2-176-15,4 1-32 0,3-1-16 0,0 3 0 16,3 2-224-16,0 2 0 16,4 2 0-16,4-1 0 0,3 0 0 0,1-1 0 0,1 7 0 0,-2 0 0 0,0 5 0 15,1 3 0-15,3 5 0 0,2 2 0 0,6-1 0 16,6 2 0-16,5-3 0 0,7-1 0 15,6-1 352-15,7-1-32 0,8 0 0 0,4-3 0 16,8 1-64-16,3-6 0 0,3-1-16 0,4-4 0 0,-1-2-112 0,3-1-128 16,5 2 176-16,0-1-176 0,2-1 0 0,0 3 0 15,2 2 0-15,2 2 0 16,3-1-432-16,0 2-32 0,1-1-16 0,-1-6 0 16,0-4-880-16,-1-5-176 0,2-7-48 0,3 0 0 0,4-4 1216 0,0-5 368 15,0-3-176-15,2-2 176 0,5-5 1552 0,-1-2 400 16,0-5 80-16,0-2 16 0,-3-4-1280 15,3-3-240-15,4-6-48 0,3 0-16 0,0-6-96 0,2-1-32 0,-5-5 0 0,-3-2 0 16,-8 4-192-16,0-7-144 0,-4-3 192 0,-1-3-192 16,-2-2 208-16,-4-6-64 0,-2 1-16 0,-1-5 0 15,-4 0 192-15,-4-2 16 16,-1-2 16-16,-3 0 0 0,-1 0 16 0,-2 3 0 0,-2 1 0 0,-2 4 0 16,-3-3-32-16,-2 4 0 0,-3 2 0 0,-3 3 0 15,-3 2-16-15,-2 2-16 16,-2 4 0-16,-4-3 0 0,-4-1-176 0,-3 1-128 15,-3 5 192-15,-4-1-192 0,-3 0 0 0,-6 0 0 0,-4 0 0 0,-5-1 0 0,-2 5 0 16,-4-1 0 0,-5 3-128-16,-9-1 128 15,-11 1-688-15,-11-3-32 0,-12 4-16 0,-9 5 0 16,7 6-256-16,-13 4-48 0,-11 8-16 0,-10-2-18528 0</inkml:trace>
  <inkml:trace contextRef="#ctx0" brushRef="#br1" timeOffset="26598.83">4469 4277 20271 0,'-14'-1'1792'0,"2"1"-1424"16,5-2-368-16,2 0 0 0,1 1 2192 0,-4-3 368 0,-6 1 80 0,-10-4 16 0,-7-2-864 0,-6-4-192 0,-4 1-16 0,-1-4-16 0,3 3-1440 0,0 0-272 0,1 0-64 0,0 5-16 16,-2 0-1760-16,1 3-368 0,-2 4-64 0,-3 1-16 15,-1 4-480-15,-4 2-96 0,-2 0-32 0,-5 4 0 31,-1-1 1520-31,-2 1 304 0,-6 0 64 0,1 2 16 0,0 2 2096 0,1-2 432 0,-2 0 80 0,0 1 0 0,-2-1 1088 0,-2 0 192 16,0 4 64-16,2 0 0 16,4 1-672-16,-3 1-128 0,-3 4-32 0,-5 4 0 0,-5 8-1120 0,-2-1-224 15,5 2-64-15,-10 8 0 0,-6 10-768 0,-6 4-176 16,-2 10-16-16,0 2-16 16,7-2-1856-16,1 8-368 0,1 6-80 0,-2 9-16 15,-1 9 416-15,7 0 96 0,10 3 16 0,6 4 0 0,6 4 1456 0,1 3 288 0,3 11 64 0,3-4 16 16,3-9 544-16,2 6 96 0,-3 4 32 15,2 1 0-15,1 4-32 0,0 0 0 16,-1 4 0-16,2 0 0 0,-1 2 1520 0,3-2 320 0,5-6 48 0,-1 6 16 16,3 3-32-16,-1 0 0 0,0-5 0 0,6 2 0 15,6 0-400-15,8-4-80 0,11-8 0 0,10 1-16 16,12 5-816-16,9-1-144 0,11-8-48 0,5 3 0 16,4-3-464-16,4 5-176 0,5 3 0 0,8-2 144 15,10 1-560-15,3 8-112 0,6 9-32 16,-1-3 0-1,-2-7-784-15,2 3-144 0,4 2-48 0,6-1 0 0,6-8 480 0,2-9 96 0,-2-9 0 0,3-15 16 0,7-7 784 16,2-12 160-16,4-10 0 0,4-10 0 0,4-6 1680 0,7-2 304 16,7-7 48-16,7 1 16 15,5-5-1232-15,10-2-240 0,5 2-64 0,1-6 0 0,-8-4-192 0,11 0-64 16,9-1 0-16,3-1 0 16,-13-1-96-16,13-1-32 0,10-4 0 15,-10-6 0-15,-7-2-128 0,-5-8 0 0,0-10 0 0,-4-12 0 0,0-6 0 0,-3-13 0 16,-3-2 128-16,-5-9-128 0,-3-4 192 0,-4-11-32 15,-2-6-16-15,-4-9 0 0,-6-4 144 0,-9-4 32 16,-5 1 0-16,7-16 0 0,3-11-144 0,-4-4-32 0,-5-2 0 0,-4 0 0 16,-5-2 144-16,0-2 32 0,-1-4 0 15,-5 1 0 1,-5 9-128-16,-6-4 0 0,0-2-16 0,-4 0 0 0,-5-1-176 0,-6 6 0 0,-6 1 0 0,-4-6 0 31,-3-2 0-31,-7 0 0 0,-7 0 0 0,-8-3 0 0,-7-2 0 0,-8 3 0 0,-8-2-160 0,-8-4 160 16,-5 6-176-16,-9-8 176 15,-9-4-192-15,-5 3 192 0,0 20-224 0,-12-13 64 16,-9-10 16-16,-7-3 0 0,-4 5 144 0,-1 6-128 16,-2 2 128-16,-2 4-128 0,1 4 128 0,-1 7 128 15,-1 3-128-15,3 8 176 0,3 7 96 0,-8-5 32 0,-9-4 0 0,-3 1 0 0,2 9-48 0,-2 5-16 16,-4 2 0-16,-5 5 0 0,-1 7-240 0,-5 1 128 16,0 3-128-16,-3 4 0 0,4 8 240 0,-12-1-48 31,-10 5-16-31,-5-1 0 0,0 6-176 0,-3 3 0 15,-2 4 0-15,0 9 0 16,5 3-416-16,-12 7-112 0,-8-1-32 0,2 10 0 16,19 6-336-16,-1 7-80 0,-5 4-16 0,-4 5-17936 0</inkml:trace>
  <inkml:trace contextRef="#ctx0" brushRef="#br1" timeOffset="28263.11">8298 7672 26719 0,'0'6'2368'0,"0"0"-1888"0,2 1-480 0,-1 0 0 0,0-1 256 0,0 5-64 0,2 5 0 0,1 12 0 16,1 11-576-16,1 8-112 0,0 1-16 0,1 3-16 0,1 2 528 0,0-2 0 0,5 2 0 0,2-3 0 15,3-4 0-15,4-2 0 0,6-4 0 0,4-1 0 16,5-2 0-16,4-8 128 0,1 2-128 0,0-8 144 16,-3-5 544-16,6-2 96 0,4-2 32 0,1-3 0 15,-11-4-368-15,5-3-64 0,4-1 0 0,-1-3-16 16,-11 0 64-16,3-4 16 0,8-2 0 0,4-4 0 16,3-5 192-16,1-5 32 15,-1 2 16-15,-1-5 0 0,3 1-288 0,1-3-48 16,2-1-16-16,-3-2 0 0,-2 0-336 0,-5-1 0 0,-6 2 0 0,0-3 0 0,2-1-240 15,-5-1-16 1,0-3 0-16,-4 1 0 0,0-1 256 0,-4 1 0 0,-5-5 144 0,-1 1-144 16,-4 0 240-16,-2-3-48 0,-1 0-16 0,-5 0 0 15,-2 0-176-15,-3 6 0 0,0 1 0 0,-1 4 0 16,-1 2 0-16,0 0 160 0,2-1 16 0,1 2 0 16,0 3 464-16,0 0 112 0,-2 1 16 0,4 1 0 0,1-3-432 15,3-1-80-15,-1 4 0 0,1-1-16 0,0 3-240 0,-1 0-256 0,0 4 48 31,-3 1 16-31,1-1-128 0,-4 6 0 0,0 2-16 16,-1-2 0-16,-2 4 336 0,-3-1 0 0,1 1 192 16,-3 2-64-16,2-2 240 0,-3 0 32 0,0 0 16 0,0 0 0 15,-1 2-96-15,-1-2-32 0,2 0 0 0,-1 2 0 16,1-1-288-16,1 1 0 0,2-3 0 0,-1 1 0 16,2-1 0-16,1 1 0 0,-1 0 0 0,2 0 0 15,0 0-240-15,0 0 0 0,-1 2 0 0,0-2 0 16,0 2 240-16,0 2-192 0,-2-1 192 0,-2 2-192 15,-1 2 192-15,0 2 0 0,-3 3 0 0,-2 0 0 0,-1 4 192 16,-3-2-64-16,2 0 0 0,-3 0-128 0,0 2 0 16,-3 3 0-16,-2-1 0 0,-2-1-144 0,-3 4-48 0,1-3 0 15,-1 1 0-15,2-3 0 0,1 0-16 0,-1 0-16 16,3-2 0-16,3 0 0 0,1-3 80 0,1 1 16 16,0-3 0-16,1 0 0 0,2 1-32 0,0-4 0 15,0 0 0-15,0-3 0 16,2 2-240-16,-1-5-48 0,2 0-16 0,0-1 0 0,1-3 464 0,-1-1-144 15,2 0 144-15,-1-4 0 16,2 2-448-16,0-2-16 0,-1-4 0 0,2 1 0 16,2 0-368-16,0 0-64 0,2 6 0 0,1-2-16 15,2 3 368-15,2 3 80 0,2-1 16 0,1 2 0 0,2 1 448 0,2 4 0 0,0-1 0 16,3 2 0-16,-3 5 0 0,0-4 0 0,-1 3 0 0,-1 2 0 16,1-1 400-16,3 2 32 0,1 2 0 0,5 3 0 15,-1-1 272-15,-4-4 64 0,-5 0 16 16,0 0 0-16,4 4 176 0,3 2 16 0,0 2 16 0,-3 5 0 15,1-1-176-15,-2 2-48 0,-2 5 0 0,-4-3 0 16,0 0-256-16,-3 0-64 0,0 1-16 0,-2-2 0 16,-1-1-432-16,-1-6 128 0,-1 4-128 0,0 0-12112 15,-1-2-2480-15</inkml:trace>
  <inkml:trace contextRef="#ctx0" brushRef="#br1" timeOffset="29320.63">11476 7071 36863 0,'7'-4'3264'0,"-2"-2"-2608"0,-2 3-528 0,1 0-128 16,-2 3 320-16,2-3 48 0,4-4 0 0,3-2 0 16,4-6-1136-16,-2 2-240 0,-3 0-32 0,-4 3-16 15,-5 0-448-15,-4 2-96 0,-6 0 0 0,-3 2-16 16,-6 0-576-16,-3 1-112 0,-2 4-32 0,-2-2 0 0,0 1 1856 0,-1 1 480 16,3 2 0-16,1 1-128 0,1-2 3200 0,0 3 640 15,1 1 128-15,1-2 16 0,1-1-1616 0,2 2-320 16,1-1-64-16,3-1 0 0,2 2-1408 0,2-3-288 15,4 1-160-15,4-1 192 0,5 0-192 0,5-1 0 16,5 1 0-16,6-3 128 0,8 2-128 0,9-1 128 16,10-1-128-16,9 2 128 0,7-1-128 0,8-2 0 15,5 1 0-15,3 0-176 0,2-2 176 0,1 3 0 16,-2 2 0-16,2 0 0 0,1 7 0 0,-1-4-128 0,0 1 128 16,0 1 0-16,-2 5 0 0,0-3-128 15,-3 4 128-15,-7-3 0 0,-3 1 0 0,0-6 0 0,2 3 0 0,-2-6 0 16,-2 0-288-16,0-3 32 0</inkml:trace>
  <inkml:trace contextRef="#ctx0" brushRef="#br1" timeOffset="32453.08">16874 6941 14735 0,'0'1'1312'0,"0"-1"-1056"0,0-1-256 0,0 1 0 0,0 0 2784 0,0-3 496 0,0 3 112 0,0-2 0 0,0 1-4416 0,-1-4-896 15,-2 3-192-15,-2-4-16 0,-3 4-16 0,-3-2 0 0,-3 2 0 0,-5 2 0 0,-3 0 1360 0,-3 0 272 0,-3 2 48 16,-3 1 16-16,-4-3 1952 0,-3 1 400 0,-1 1 80 0,-4-2 0 0,5 3 1088 0,-4 0 192 15,-4-1 64-15,-1 0 0 0,-1 4-1328 0,-1-3-256 16,-3 1-48-16,-1-1-16 0,1 0-992 0,2-3-208 16,3 2-32-16,-4-2-16 0,-4 0-432 0,-1 4 0 15,3-2 128-15,4 2-128 0,3 2 0 0,5-2 0 0,5 2 0 16,6-3 0-16,6 0 0 0,4 1 0 0,5-1 0 0,5-2 0 16,5 1-272-16,5 1-96 0,6-3-16 0,8 0 0 31,11 1-1040-31,9-1-224 0,10 2-32 0,6-5-16 0,6 0 1184 0,6 0 224 15,6-4 48-15,9 4 16 0,4 0 224 0,3-1 0 16,2 2 0-16,-2-4-144 0,-3 0 784 0,2 2 176 0,1 0 16 0,-2-2 16 16,-4 4 256-16,-8-2 48 0,-7-1 16 0,-8 1 0 15,-10 2-464-15,-7 0-112 0,-13 0-16 0,-8 1 0 16,-10 1-112-16,-8 0-16 0,-8 3-16 0,-11-1 0 0,-11 3 80 0,-8 1 32 16,-14 0 0-16,-12 0 0 0,-10 2-128 0,-10-2-32 15,-9-2 0-15,-8 0 0 16,-8 3-64-16,-2-1 0 0,-3-2-16 0,2-3-13120 15,1-1-2624-15</inkml:trace>
  <inkml:trace contextRef="#ctx0" brushRef="#br1" timeOffset="40444.35">7173 10406 30399 0,'-10'-4'2704'0,"3"-2"-2160"0,3 3-544 0,2 1 0 0,2 1 0 0,-3-2-304 0,-3-3 48 16,-3-4 0-16,-3-2 256 0,2-2 0 0,2 2 0 0,1 2 0 16,2 1 640-16,0 3 176 0,4 2 32 0,0 2 16 15,0 2-112-15,1 4-32 0,1 4 0 16,3 6 0-16,1 3-720 0,1 5 0 0,4 7 0 0,2 6 0 15,2 0-272-15,3 2 48 0,3 8 16 0,3 3 0 16,6 9-416 0,2 2-80-16,1 5 0 0,2-6-16 0,1-3-928 0,-2-4-176 0,1-6-32 0,4 2-16 15,7 1 896-15,2-4 176 0,1-3 32 0,-1-6 16 16,-1-4 1824-16,1-5 352 0,1-8 80 0,4-2 16 16,1-3-96-16,7-7-16 0,4 0 0 0,1-5 0 0,6-2 48 0,2-5 0 15,2 0 0-15,2-4 0 16,2 1-912-16,4-1-176 0,1 0-48 0,0 2 0 15,1-2-656-15,3 3-144 0,1-2-32 0,4 0 0 16,1 3-16-16,0 2-16 0,-3-2 0 0,-1 0 0 0,1-3 400 0,-7-1 144 16,-5 0 0-16,-6 0-144 0,-4-2 144 0,-5 0 0 0,-1-4 160 0,-6-1-160 15,-2 1 736-15,-5-2 48 16,-1-2 16-16,-6-1 0 0,-6 2-64 0,-2 0-16 16,-2-6 0-16,-2 0 0 0,-4 2-240 0,-3-6-48 0,-2 1-16 0,-2-7 0 15,-3 1-32-15,0-5 0 16,1-2 0-16,0-3 0 0,4-3-128 0,2-4-48 15,1 1 0-15,2-1 0 0,-1 0-208 0,0 4 0 16,-1 4 0-16,-3 3 0 16,-1 1-416-16,-3 7-32 0,-2 3 0 0,-2 3 0 0,-2 1 96 0,-2 6 16 0,-2 0 0 0,-5 1 0 15,0 4 336-15,-3-1 0 0,0 3 192 0,-4 2-64 16,-1 4 192-16,-1-4 48 0,-1 4 0 0,-1-1 0 0,1 1-32 0,-2 0 0 16,-1 0 0-16,2 0 0 0,0 0-144 0,1-1-48 15,1 0 0-15,1-3 0 0,1 1-144 0,1-1 0 16,2 1 0-16,-1 0 0 0,1 1-192 0,-1 2-32 15,-1 0 0-15,-1 4 0 16,0-2 16-16,-2 4 0 0,-1 0 0 0,-5 4 0 16,0-1 208-16,-3 2-176 0,-1 3 176 0,-1 0-160 0,0 0 160 0,-1 0 0 15,0 2 0-15,-1-1 0 16,-1-2 0-16,2 2 0 0,3-3 0 0,0 2 0 0,2-2 192 0,0 3 32 0,3-3 0 16,0 4 0-1,2-3-32-15,-1 2 0 0,0-1 0 0,-2 2 0 16,0 3-192-16,-1 0 0 0,-1 2 0 0,2-3-160 0,0 0-128 0,1-1-32 15,3-1 0-15,-1-4 0 0,3 0 320 0,1-5-192 16,1 2 192-16,1-3-160 0,0 0 160 0,1-4 0 16,1-1 0-16,1-1 0 0,2-2 0 0,1-2 0 15,2-1 0-15,2-2 0 0,2-2 128 0,4-1 0 0,-1-1 0 0,4-1 0 16,-1 1-128-16,0 0 128 0,-1 3-128 16,-1-1 128-16,2 2-128 0,1 3-256 0,0-3 64 0,-2 5 0 0,1 1 192 15,-1 1 0 1,-1 1 0-16,2 0 0 0,3 4 0 0,0-4-160 15,2 4 160-15,-2 1 0 0,0 0 0 0,-2 0 176 16,-1 4 0-16,-1-1 0 0,0 4-32 0,0 2 0 16,1 6 0-16,0 1 0 0,-1-1-16 0,0 1-128 15,1 4 192-15,1-1-64 0,3 3 80 0,2 0 16 16,-1 3 0-16,0-3 0 0,0 0-224 0,-4-3 176 16,-2 1-176-16,-2-2 160 0,-2 1-368 0,-3-3-80 15,-1 2-16-15,-4-1 0 16,-1-1-400-16,-2 0-96 0,-2 0-16 0,-1 0 0 15,-1-1-864-15,-2-3-176 0</inkml:trace>
  <inkml:trace contextRef="#ctx0" brushRef="#br1" timeOffset="41301.6">11306 9985 33167 0,'-4'-3'2944'0,"2"0"-2352"0,3-1-464 0,1 4-128 0,1 0-1424 0,-1-2-304 0,2-2-64 0,2-1-16 0,4-1-16 16,2 1 0-16,7-1 0 0,2 0 0 0,6 0 2080 0,7 3 400 0,8-1 96 0,5-2 16 0,1 3 1984 0,0-4 384 15,-1 2 96-15,4-1 16 0,2 1-1488 0,5-1-288 16,1 4-64-16,2-2-16 0,2 8-848 0,3-4-160 16,2 2-48-16,0 2 0 0,-3-2-144 0,6-2-16 0,4 2-16 15,3 0 0-15,4-2-160 0,0 0 160 16,4-4-160-16,-2 2 160 0,-4-2-160 0,4 2 128 16,3-1-128-16,-3 2 128 15,-2-4-128-15,-1 1 0 0,3 3-160 0,-5 1 160 16,-2 5-384-16,-3 0 0 0,-1 2 16 0,-7 2 0 31,-9-5-1296-31,-1 4-272 0,-1 5-48 0,-4 0-13920 0</inkml:trace>
  <inkml:trace contextRef="#ctx0" brushRef="#br1" timeOffset="43597.97">15932 9833 25791 0,'-13'0'2304'0,"3"0"-1856"0,4 0-448 0,4 0 0 15,-1 0-912-15,-4 0-288 0,-7 0-48 0,-8 0-16 0,-8 1-1488 0,-5 2-320 0,-1-3-48 16,0 0-16-16,0 2 3472 0,1-2 688 0,3 0 144 0,4 0 32 16,1 0 1280-16,2 0 256 15,4 0 48-15,3 0 16 0,5 0-1504 0,2-2-288 0,6 2-64 0,2-3-16 16,5 2-928-16,4 1 0 0,7-2-192 0,7 2 16 31,9 0-272-31,6 0-48 0,9 0-16 16,5 0 0-16,6 0 1088 0,1-3 192 0,4 0 64 0,-2-1 0 0,-1 4-224 0,0-3-32 0,0 3-16 0,-2 3 0 0,0-3-560 0,-3 1-176 15,-2 2 0 1,-2-3 0-16,-3-3 176 0,-4 3 0 0,-3 3-144 0,-4-3 144 16,-6 2 288-16,-6-2 128 0,-3 0 32 0,-8 1 0 15,-2 2 848-15,-8-1 176 0,-4-2 48 0,-5 1 0 16,-6 2-800-16,-7-1-144 0,-9 0-48 0,-9-2-11680 15,-8 0-2352-15</inkml:trace>
  <inkml:trace contextRef="#ctx0" brushRef="#br1" timeOffset="52530.25">21110 675 26719 0,'-3'-2'2368'0,"0"-1"-1888"0,2 3-480 0,2 0 0 0,-1 3 176 0,0-1-176 16,0-1 192-16,-1 4-192 0,0 0-224 0,0 6-160 15,1 2-16-15,1 4-16 0,2 1 416 0,1 4 0 0,0 1 0 0,1 2 128 16,1-1 368-16,-1 2 80 0,1-1 0 0,-1 4 16 0,0-1-32 0,-1 2-16 16,-1 4 0-16,-1 3 0 0,-1 2-368 0,-2 2-176 15,-2 7 160-15,-2 5-160 0,-2 4 0 16,-2 0 0-16,-2 0 0 0,1-7 0 16,0-3-272-16,-2 4-160 0,1 2-16 0,0-1-16 15,-2 4 16-15,1-5 0 0,2-5 0 0,0-3 0 16,1-6 448-16,1-5 0 0,0-4 128 0,0 2-128 0,0-3 1024 0,1-5 112 15,-1 1 16-15,1-5 0 0,2-2-192 0,-1-3-16 16,1 3-16-16,-1-6 0 0,1 2-496 0,-1-5-112 16,1 0 0-16,-1-2-16 0,1-2-304 0,-2 0 128 15,1-3-128-15,-1-3 0 0,1 0 448 0,-3-4-32 0,2-1 0 16,-2-5 0-16,3 1 288 0,-2-4 64 0,2-1 16 16,1-6 0-16,1-1-448 0,2-5-80 0,2 1-32 0,1-7 0 15,2 3-224-15,0-5 176 0,1 1-176 0,1 1 160 16,0 1-160-16,-1 3 0 0,1 0 0 15,-2 5 0-15,0 4 0 0,1 2 0 0,-3 3 0 0,1 3 0 16,-2 4-176-16,0 1 48 16,-1 2 0-16,0 4 0 0,0 0 128 0,-1 0 192 0,0 3-32 15,1 3-16-15,-2-3-144 0,3 3-224 0,0 1 48 0,0 2 16 16,1 3-96-16,2 1 0 0,-1 2-16 0,2 4 0 16,2 3 272-16,0 1-192 0,3 6 192 0,2 5-160 15,2 0 160-15,0 1 0 0,2 2 0 0,1-2 0 16,-1-3 0-16,0-2 0 0,2 2 0 0,0-1 0 15,2-2 0-15,-1-4 0 0,1-2 0 0,0-3 0 0,-3-1 240 0,0-6 16 16,-3 3 16-16,1-7 0 0,1 1-80 0,-4-2 0 16,1-1-16-16,-1-3 0 0,1-1-32 0,-3-1 0 15,4-2 0-15,-2 0 0 0,0-1-16 0,1-5-128 16,2 1 192-16,1-3-64 16,1-4 64-16,1-5 0 0,1 1 0 0,0-5 0 0,1-1-192 0,2-1-224 0,-2-5 48 15,2-1 16 1,-1 0-880-16,-1-7-176 0</inkml:trace>
  <inkml:trace contextRef="#ctx0" brushRef="#br1" timeOffset="53579.15">14436 685 35935 0,'-7'0'3200'0,"2"0"-2560"0,2 4-512 0,-1-2-128 0,1 2-416 0,0 2-96 0,-3 4-32 15,-8 6 0-15,-6 9 256 0,-6 9 48 0,-2 8 16 0,-4 5 0 16,-1 4-368-16,-2 5-80 0,-1 2-16 0,-4 9 0 16,-1 4-736-16,-1 5-160 0,3-2-16 0,2-5-16 15,2-3 832-15,0-3 160 0,3-3 48 0,3-3 0 0,0-6 1664 0,1-2 352 0,2-4 64 0,0-1 16 16,2-3 592-16,0-5 112 0,0 1 16 0,3-7 16 15,1-3-1488-15,-1-2-320 0,-1-2-48 0,0 0-16 16,-2-1-384-16,1-4 0 0,-1 1 128 0,2-7-128 0,2 1 0 16,2-3 0-16,0-4 0 0,2-5 0 0,3-2 464 15,0-3 64-15,5-1 16 0,-1-2 0 0,3-4-96 0,0-1 0 16,2-2-16-16,0-2 0 0,3-3-192 0,1 0-48 16,0 0 0-16,2-1 0 0,2 1-192 0,0-3 144 15,1 0-144-15,0 0 128 0,0-2 0 0,0 1-128 16,0-2 192-16,0-1-64 0,-2-3 32 0,0 2 0 15,0 1 0-15,-1 4 0 0,-1 0-160 0,0-3 128 16,3 3-128-16,-2-1 128 0,2 5-128 0,-1 4 0 16,0 2 0-16,-2 2 0 0,3 4 0 0,-3 1 0 15,1 4 0-15,-1 1 0 0,-1 6 0 0,0 1 0 16,1 6 0-16,-1 3-176 0,-1 6 32 0,1 3 0 16,-3 6 0-16,2 1 0 0,-1 2 144 0,-1 1 0 15,2 0 0-15,-1-7 0 0,-1 1 0 0,1-3 0 16,-1 2 0-16,-1 0 0 0,-1 1 0 0,2-1 0 0,-1-2 0 0,2 1 0 15,-1-3 0-15,2-1 0 0,1 0 0 0,0-4 0 16,1-2 128-16,2-3 64 0,1 2 16 0,1-3 0 16,3-1 128-16,-1-1 32 0,2 0 0 0,0-1 0 15,0 0-144-15,3-4-32 0,0 3 0 0,0-1 0 16,3-2-16-16,0-4-16 0,2-2 0 0,3-2 0 16,4-2-32-16,4-6-128 0,7-5 192 0,4-3-64 15,2-2-320-15,10-7-64 0,14-9 0 0,18-9-20144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2590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4AFB6-BBB0-4A1F-B30B-98094C83B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95984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:34 in, :40 to</a:t>
            </a:r>
            <a:r>
              <a:rPr lang="en-US" baseline="0" dirty="0"/>
              <a:t> 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A86CA3-876B-4777-9BC7-218EB9075704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04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DK :57 in,</a:t>
            </a:r>
            <a:r>
              <a:rPr lang="en-US" baseline="0" dirty="0"/>
              <a:t> :17 to 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A86CA3-876B-4777-9BC7-218EB907570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16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E71FF5-1E58-4BF1-A395-323151E69486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Figure 1: scatter(1:20,10+(1:20)+2*randn(1,20),'k','filled'); a=axis; a(3)=0; axis(a);</a:t>
            </a:r>
          </a:p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A340F1-87EB-42C4-9B92-D21398C38303}" type="slidenum">
              <a:rPr lang="en-US" smtClean="0">
                <a:latin typeface="Arial" charset="0"/>
              </a:rPr>
              <a:pPr/>
              <a:t>45</a:t>
            </a:fld>
            <a:endParaRPr lang="en-US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Figure 1: scatter(1:20,10+(1:20)+2*randn(1,20),'k','filled'); a=axis; a(3)=0; axis(a);</a:t>
            </a:r>
          </a:p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customXml" Target="../ink/ink3.xml"/><Relationship Id="rId4" Type="http://schemas.openxmlformats.org/officeDocument/2006/relationships/image" Target="../media/image4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customXml" Target="../ink/ink4.xml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customXml" Target="../ink/ink9.xml"/><Relationship Id="rId17" Type="http://schemas.openxmlformats.org/officeDocument/2006/relationships/image" Target="../media/image16.png"/><Relationship Id="rId2" Type="http://schemas.openxmlformats.org/officeDocument/2006/relationships/tags" Target="../tags/tag4.xml"/><Relationship Id="rId16" Type="http://schemas.openxmlformats.org/officeDocument/2006/relationships/customXml" Target="../ink/ink11.xml"/><Relationship Id="rId1" Type="http://schemas.openxmlformats.org/officeDocument/2006/relationships/tags" Target="../tags/tag3.xml"/><Relationship Id="rId6" Type="http://schemas.openxmlformats.org/officeDocument/2006/relationships/customXml" Target="../ink/ink6.xml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5" Type="http://schemas.openxmlformats.org/officeDocument/2006/relationships/image" Target="../media/image15.png"/><Relationship Id="rId10" Type="http://schemas.openxmlformats.org/officeDocument/2006/relationships/customXml" Target="../ink/ink8.xml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customXml" Target="../ink/ink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customXml" Target="../ink/ink1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customXml" Target="../ink/ink12.xml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customXml" Target="../ink/ink14.xml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86.png"/><Relationship Id="rId7" Type="http://schemas.openxmlformats.org/officeDocument/2006/relationships/customXml" Target="../ink/ink16.xml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18.xml"/><Relationship Id="rId4" Type="http://schemas.openxmlformats.org/officeDocument/2006/relationships/image" Target="../media/image1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0.png"/><Relationship Id="rId4" Type="http://schemas.openxmlformats.org/officeDocument/2006/relationships/image" Target="../media/image9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customXml" Target="../ink/ink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customXml" Target="../ink/ink2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customXml" Target="../ink/ink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7" Type="http://schemas.openxmlformats.org/officeDocument/2006/relationships/customXml" Target="../ink/ink24.xml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customXml" Target="../ink/ink23.xml"/><Relationship Id="rId4" Type="http://schemas.openxmlformats.org/officeDocument/2006/relationships/image" Target="../media/image47.png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3.xml"/><Relationship Id="rId7" Type="http://schemas.openxmlformats.org/officeDocument/2006/relationships/image" Target="../media/image32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slideLayout" Target="../slideLayouts/slideLayout2.xml"/><Relationship Id="rId9" Type="http://schemas.openxmlformats.org/officeDocument/2006/relationships/customXml" Target="../ink/ink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16.xml"/><Relationship Id="rId7" Type="http://schemas.openxmlformats.org/officeDocument/2006/relationships/image" Target="../media/image4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2.xml"/><Relationship Id="rId9" Type="http://schemas.openxmlformats.org/officeDocument/2006/relationships/customXml" Target="../ink/ink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0.png"/><Relationship Id="rId4" Type="http://schemas.openxmlformats.org/officeDocument/2006/relationships/image" Target="../media/image30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0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customXml" Target="../ink/ink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customXml" Target="../ink/ink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customXml" Target="../ink/ink3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19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5" Type="http://schemas.openxmlformats.org/officeDocument/2006/relationships/tags" Target="../tags/tag21.xml"/><Relationship Id="rId10" Type="http://schemas.openxmlformats.org/officeDocument/2006/relationships/image" Target="../media/image64.png"/><Relationship Id="rId4" Type="http://schemas.openxmlformats.org/officeDocument/2006/relationships/tags" Target="../tags/tag20.xml"/><Relationship Id="rId9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34.xml"/><Relationship Id="rId18" Type="http://schemas.openxmlformats.org/officeDocument/2006/relationships/image" Target="../media/image69.png"/><Relationship Id="rId26" Type="http://schemas.openxmlformats.org/officeDocument/2006/relationships/image" Target="../media/image52.png"/><Relationship Id="rId3" Type="http://schemas.openxmlformats.org/officeDocument/2006/relationships/tags" Target="../tags/tag24.xml"/><Relationship Id="rId21" Type="http://schemas.openxmlformats.org/officeDocument/2006/relationships/image" Target="../media/image72.png"/><Relationship Id="rId34" Type="http://schemas.openxmlformats.org/officeDocument/2006/relationships/customXml" Target="../ink/ink37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image" Target="../media/image68.png"/><Relationship Id="rId25" Type="http://schemas.openxmlformats.org/officeDocument/2006/relationships/image" Target="../media/image51.png"/><Relationship Id="rId33" Type="http://schemas.openxmlformats.org/officeDocument/2006/relationships/image" Target="../media/image80.png"/><Relationship Id="rId2" Type="http://schemas.openxmlformats.org/officeDocument/2006/relationships/tags" Target="../tags/tag23.xml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29" Type="http://schemas.openxmlformats.org/officeDocument/2006/relationships/image" Target="../media/image76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image" Target="../media/image50.png"/><Relationship Id="rId32" Type="http://schemas.openxmlformats.org/officeDocument/2006/relationships/image" Target="../media/image79.png"/><Relationship Id="rId5" Type="http://schemas.openxmlformats.org/officeDocument/2006/relationships/tags" Target="../tags/tag26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74.png"/><Relationship Id="rId28" Type="http://schemas.openxmlformats.org/officeDocument/2006/relationships/image" Target="../media/image75.png"/><Relationship Id="rId10" Type="http://schemas.openxmlformats.org/officeDocument/2006/relationships/tags" Target="../tags/tag31.xml"/><Relationship Id="rId19" Type="http://schemas.openxmlformats.org/officeDocument/2006/relationships/image" Target="../media/image70.png"/><Relationship Id="rId31" Type="http://schemas.openxmlformats.org/officeDocument/2006/relationships/image" Target="../media/image78.pn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image" Target="../media/image73.png"/><Relationship Id="rId27" Type="http://schemas.openxmlformats.org/officeDocument/2006/relationships/image" Target="../media/image53.png"/><Relationship Id="rId30" Type="http://schemas.openxmlformats.org/officeDocument/2006/relationships/image" Target="../media/image77.png"/><Relationship Id="rId35" Type="http://schemas.openxmlformats.org/officeDocument/2006/relationships/image" Target="../media/image81.png"/><Relationship Id="rId8" Type="http://schemas.openxmlformats.org/officeDocument/2006/relationships/tags" Target="../tags/tag2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tags" Target="../tags/tag38.xml"/><Relationship Id="rId7" Type="http://schemas.openxmlformats.org/officeDocument/2006/relationships/image" Target="../media/image83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87.png"/><Relationship Id="rId4" Type="http://schemas.openxmlformats.org/officeDocument/2006/relationships/tags" Target="../tags/tag39.xml"/><Relationship Id="rId9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42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92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1.png"/><Relationship Id="rId5" Type="http://schemas.openxmlformats.org/officeDocument/2006/relationships/tags" Target="../tags/tag44.xml"/><Relationship Id="rId10" Type="http://schemas.openxmlformats.org/officeDocument/2006/relationships/image" Target="../media/image90.png"/><Relationship Id="rId4" Type="http://schemas.openxmlformats.org/officeDocument/2006/relationships/tags" Target="../tags/tag43.xml"/><Relationship Id="rId9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tags" Target="../tags/tag47.xml"/><Relationship Id="rId7" Type="http://schemas.openxmlformats.org/officeDocument/2006/relationships/image" Target="../media/image94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93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2.png"/><Relationship Id="rId4" Type="http://schemas.openxmlformats.org/officeDocument/2006/relationships/tags" Target="../tags/tag48.xml"/><Relationship Id="rId9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s://gymnasium.farama.org/" TargetMode="External"/><Relationship Id="rId3" Type="http://schemas.microsoft.com/office/2007/relationships/media" Target="../media/media2.mp4"/><Relationship Id="rId7" Type="http://schemas.openxmlformats.org/officeDocument/2006/relationships/image" Target="../media/image10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4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7.png"/><Relationship Id="rId4" Type="http://schemas.openxmlformats.org/officeDocument/2006/relationships/video" Target="../media/media2.mp4"/><Relationship Id="rId9" Type="http://schemas.openxmlformats.org/officeDocument/2006/relationships/image" Target="../media/image10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Reinforcement Learning II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CE3F950-BBBD-452D-8E1E-5FF2FBC1B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876" y="2076089"/>
            <a:ext cx="3916248" cy="32934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7B35DA8-1382-8A8F-7911-ED8A859D27F7}"/>
                  </a:ext>
                </a:extLst>
              </p14:cNvPr>
              <p14:cNvContentPartPr/>
              <p14:nvPr/>
            </p14:nvContentPartPr>
            <p14:xfrm>
              <a:off x="1852920" y="293400"/>
              <a:ext cx="10343160" cy="4716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7B35DA8-1382-8A8F-7911-ED8A859D27F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43560" y="284040"/>
                <a:ext cx="10361880" cy="473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8403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an\Dropbox\Office\CS 188\Ketrina Art\RL\TemporalDifference.png">
            <a:extLst>
              <a:ext uri="{FF2B5EF4-FFF2-40B4-BE49-F238E27FC236}">
                <a16:creationId xmlns:a16="http://schemas.microsoft.com/office/drawing/2014/main" id="{E547AC1F-FFF2-A241-549F-CFD50AEAD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1754" y="505610"/>
            <a:ext cx="3848547" cy="3532083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1FE6B4-C42D-E618-0450-132688AE9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Passive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Temporal Difference Learning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391241B-6FB2-5DFE-B089-172AD97515E1}"/>
                  </a:ext>
                </a:extLst>
              </p14:cNvPr>
              <p14:cNvContentPartPr/>
              <p14:nvPr/>
            </p14:nvContentPartPr>
            <p14:xfrm>
              <a:off x="925560" y="5870880"/>
              <a:ext cx="818640" cy="621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391241B-6FB2-5DFE-B089-172AD97515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200" y="5861520"/>
                <a:ext cx="837360" cy="6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66EA5AD-E4BF-E557-E82B-210BD55C5542}"/>
                  </a:ext>
                </a:extLst>
              </p14:cNvPr>
              <p14:cNvContentPartPr/>
              <p14:nvPr/>
            </p14:nvContentPartPr>
            <p14:xfrm>
              <a:off x="393480" y="348120"/>
              <a:ext cx="7304040" cy="48870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66EA5AD-E4BF-E557-E82B-210BD55C554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4120" y="338760"/>
                <a:ext cx="7322760" cy="490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2078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96E69-4BC5-5A80-02A7-B83FE9CB8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F9C9E15-623F-BE11-5C0D-5362895CDF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24" name="Picture 23" descr="txp_fig">
            <a:extLst>
              <a:ext uri="{FF2B5EF4-FFF2-40B4-BE49-F238E27FC236}">
                <a16:creationId xmlns:a16="http://schemas.microsoft.com/office/drawing/2014/main" id="{0EED1A02-A192-FF46-8947-EFF71BD9BB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1339B607-F422-3D85-EC6D-C1DE9374191B}"/>
              </a:ext>
            </a:extLst>
          </p:cNvPr>
          <p:cNvGrpSpPr/>
          <p:nvPr/>
        </p:nvGrpSpPr>
        <p:grpSpPr>
          <a:xfrm>
            <a:off x="9447009" y="839096"/>
            <a:ext cx="1857674" cy="2366665"/>
            <a:chOff x="9532815" y="1447800"/>
            <a:chExt cx="1575852" cy="2007625"/>
          </a:xfrm>
        </p:grpSpPr>
        <p:sp>
          <p:nvSpPr>
            <p:cNvPr id="15367" name="AutoShape 7">
              <a:extLst>
                <a:ext uri="{FF2B5EF4-FFF2-40B4-BE49-F238E27FC236}">
                  <a16:creationId xmlns:a16="http://schemas.microsoft.com/office/drawing/2014/main" id="{0923259C-7510-F067-DDC8-B5789BA91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8" name="Line 11">
              <a:extLst>
                <a:ext uri="{FF2B5EF4-FFF2-40B4-BE49-F238E27FC236}">
                  <a16:creationId xmlns:a16="http://schemas.microsoft.com/office/drawing/2014/main" id="{5C3A688A-0914-9B51-E2A9-181E8C98A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69" name="Oval 13">
              <a:extLst>
                <a:ext uri="{FF2B5EF4-FFF2-40B4-BE49-F238E27FC236}">
                  <a16:creationId xmlns:a16="http://schemas.microsoft.com/office/drawing/2014/main" id="{6A0247B9-6CA7-387A-8FF5-9DEE062BFA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0" name="Line 17">
              <a:extLst>
                <a:ext uri="{FF2B5EF4-FFF2-40B4-BE49-F238E27FC236}">
                  <a16:creationId xmlns:a16="http://schemas.microsoft.com/office/drawing/2014/main" id="{0C394CC4-2FF6-0A2D-1F12-E57B562EC8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1" name="Line 18">
              <a:extLst>
                <a:ext uri="{FF2B5EF4-FFF2-40B4-BE49-F238E27FC236}">
                  <a16:creationId xmlns:a16="http://schemas.microsoft.com/office/drawing/2014/main" id="{0265E04C-6792-72FF-1BDB-4C939C3DB8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2" name="Text Box 19">
              <a:extLst>
                <a:ext uri="{FF2B5EF4-FFF2-40B4-BE49-F238E27FC236}">
                  <a16:creationId xmlns:a16="http://schemas.microsoft.com/office/drawing/2014/main" id="{61779199-23D2-B8BF-E234-1179B254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3" name="Text Box 20">
              <a:extLst>
                <a:ext uri="{FF2B5EF4-FFF2-40B4-BE49-F238E27FC236}">
                  <a16:creationId xmlns:a16="http://schemas.microsoft.com/office/drawing/2014/main" id="{1C1E7BBD-3844-A381-AD88-BA258CA9F7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5374" name="Text Box 21">
              <a:extLst>
                <a:ext uri="{FF2B5EF4-FFF2-40B4-BE49-F238E27FC236}">
                  <a16:creationId xmlns:a16="http://schemas.microsoft.com/office/drawing/2014/main" id="{0B490D0A-63D0-9665-6226-8FCBF6AA90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>
              <a:extLst>
                <a:ext uri="{FF2B5EF4-FFF2-40B4-BE49-F238E27FC236}">
                  <a16:creationId xmlns:a16="http://schemas.microsoft.com/office/drawing/2014/main" id="{6EE2AFEA-22B2-BB9F-04B9-39BF8F99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376" name="Text Box 24">
              <a:extLst>
                <a:ext uri="{FF2B5EF4-FFF2-40B4-BE49-F238E27FC236}">
                  <a16:creationId xmlns:a16="http://schemas.microsoft.com/office/drawing/2014/main" id="{729C4E35-B6E1-8AA7-438C-6FDE6E03A5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s’</a:t>
              </a:r>
            </a:p>
          </p:txBody>
        </p:sp>
        <p:sp>
          <p:nvSpPr>
            <p:cNvPr id="15377" name="Line 17">
              <a:extLst>
                <a:ext uri="{FF2B5EF4-FFF2-40B4-BE49-F238E27FC236}">
                  <a16:creationId xmlns:a16="http://schemas.microsoft.com/office/drawing/2014/main" id="{B8701054-AED1-4447-9AEA-79C00B0035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pic>
        <p:nvPicPr>
          <p:cNvPr id="25" name="Picture 24" descr="txp_fig">
            <a:extLst>
              <a:ext uri="{FF2B5EF4-FFF2-40B4-BE49-F238E27FC236}">
                <a16:creationId xmlns:a16="http://schemas.microsoft.com/office/drawing/2014/main" id="{60732ABC-2CB9-F2E5-5268-E9A96C76F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>
            <a:extLst>
              <a:ext uri="{FF2B5EF4-FFF2-40B4-BE49-F238E27FC236}">
                <a16:creationId xmlns:a16="http://schemas.microsoft.com/office/drawing/2014/main" id="{C8E9DFA1-B4EE-4909-3075-9809EF3FB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Sample of V(s):</a:t>
            </a:r>
          </a:p>
        </p:txBody>
      </p:sp>
      <p:sp>
        <p:nvSpPr>
          <p:cNvPr id="15380" name="TextBox 21">
            <a:extLst>
              <a:ext uri="{FF2B5EF4-FFF2-40B4-BE49-F238E27FC236}">
                <a16:creationId xmlns:a16="http://schemas.microsoft.com/office/drawing/2014/main" id="{DC2E6F47-728C-AB60-A027-B3FF26C6A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Update to V(s):</a:t>
            </a:r>
          </a:p>
        </p:txBody>
      </p:sp>
      <p:sp>
        <p:nvSpPr>
          <p:cNvPr id="15381" name="TextBox 22">
            <a:extLst>
              <a:ext uri="{FF2B5EF4-FFF2-40B4-BE49-F238E27FC236}">
                <a16:creationId xmlns:a16="http://schemas.microsoft.com/office/drawing/2014/main" id="{AC968BC7-D503-A938-F8AD-04A23ADF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Same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48A1B-5944-328D-7275-BB6935B00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373" y="1037873"/>
            <a:ext cx="10515600" cy="2039539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Move values toward value of whatever successor occurs: running average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A1355F1-7E7E-C99A-B8C0-3E04BB5E4F00}"/>
                  </a:ext>
                </a:extLst>
              </p14:cNvPr>
              <p14:cNvContentPartPr/>
              <p14:nvPr/>
            </p14:nvContentPartPr>
            <p14:xfrm>
              <a:off x="8002080" y="1133280"/>
              <a:ext cx="4155120" cy="4279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A1355F1-7E7E-C99A-B8C0-3E04BB5E4F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92720" y="1123920"/>
                <a:ext cx="4173840" cy="42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B4A2A8F-AADC-94ED-CA20-83735942C4EE}"/>
                  </a:ext>
                </a:extLst>
              </p14:cNvPr>
              <p14:cNvContentPartPr/>
              <p14:nvPr/>
            </p14:nvContentPartPr>
            <p14:xfrm>
              <a:off x="7347240" y="6047640"/>
              <a:ext cx="2350080" cy="2926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B4A2A8F-AADC-94ED-CA20-83735942C4E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337880" y="6038280"/>
                <a:ext cx="236880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/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=  </m:t>
                      </m:r>
                      <m:r>
                        <a:rPr lang="en-US" sz="280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𝑟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+  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𝛾</m:t>
                      </m:r>
                      <m:r>
                        <a:rPr lang="en-US" sz="28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Sup>
                        <m:sSubSup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Sup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𝑉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𝑘</m:t>
                          </m:r>
                        </m:sub>
                        <m:sup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𝑠</m:t>
                          </m:r>
                          <m:r>
                            <a:rPr lang="en-US" sz="2800" b="0" i="1" dirty="0" smtClean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00863D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25DA02-A177-8E46-9EE3-B7A1B473E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152" y="4240695"/>
                <a:ext cx="467169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3023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6D81F-E8B4-F594-EB85-3ADA6F69E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A4B3E62A-97C7-6EFF-D9D7-AFEE8C3E3473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69BC286-B5EC-DFA6-D80F-71F8B5EBD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>
            <a:extLst>
              <a:ext uri="{FF2B5EF4-FFF2-40B4-BE49-F238E27FC236}">
                <a16:creationId xmlns:a16="http://schemas.microsoft.com/office/drawing/2014/main" id="{C0E7F589-C409-BA81-1EE7-B4D747DD2C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CA61A1-3744-B4CD-852A-AEF2C29CBF92}"/>
              </a:ext>
            </a:extLst>
          </p:cNvPr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FE7C9E-4F47-8066-B887-0033BEE38906}"/>
              </a:ext>
            </a:extLst>
          </p:cNvPr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A7A434-DAFB-152F-85C0-AE6991B97FFA}"/>
              </a:ext>
            </a:extLst>
          </p:cNvPr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F94DC25-9207-CE6E-7361-4CE335E49505}"/>
              </a:ext>
            </a:extLst>
          </p:cNvPr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0B304A3C-31AB-7B92-FD9A-53E0A6C0D0C0}"/>
              </a:ext>
            </a:extLst>
          </p:cNvPr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8EB80036-9B7F-37FD-25B4-8B1FEBDB05DF}"/>
              </a:ext>
            </a:extLst>
          </p:cNvPr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46EAC4-8A66-CA26-1092-EB1DAD4C0494}"/>
              </a:ext>
            </a:extLst>
          </p:cNvPr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32CA8673-7811-3674-F008-5FB907185472}"/>
              </a:ext>
            </a:extLst>
          </p:cNvPr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>
            <a:extLst>
              <a:ext uri="{FF2B5EF4-FFF2-40B4-BE49-F238E27FC236}">
                <a16:creationId xmlns:a16="http://schemas.microsoft.com/office/drawing/2014/main" id="{E3B0A28C-C8E9-BA88-B68A-13DCBDF4DC5E}"/>
              </a:ext>
            </a:extLst>
          </p:cNvPr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4048C26-C527-F7A6-EB21-338F43EA79B6}"/>
              </a:ext>
            </a:extLst>
          </p:cNvPr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69A1CC06-D422-34D0-0F52-43181C385B4A}"/>
              </a:ext>
            </a:extLst>
          </p:cNvPr>
          <p:cNvGraphicFramePr>
            <a:graphicFrameLocks noGrp="1"/>
          </p:cNvGraphicFramePr>
          <p:nvPr/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2652D52-11BE-5D09-B5EC-790B79BD0F7E}"/>
              </a:ext>
            </a:extLst>
          </p:cNvPr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1A3C3B56-1C9D-C33C-957E-0A91E7F8252B}"/>
              </a:ext>
            </a:extLst>
          </p:cNvPr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07FA0F5-CEF1-47D0-AD24-04F901C8F6E2}"/>
              </a:ext>
            </a:extLst>
          </p:cNvPr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81730A4-C923-8915-1453-59C73AF325BA}"/>
              </a:ext>
            </a:extLst>
          </p:cNvPr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B05A05F7-98E2-75B6-F08E-0F8379AC3B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66D060B7-D3EE-6926-0723-BA791C4AB1F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2FBBCC8-D5FC-E877-3300-27F0C8D1BBDC}"/>
                  </a:ext>
                </a:extLst>
              </p14:cNvPr>
              <p14:cNvContentPartPr/>
              <p14:nvPr/>
            </p14:nvContentPartPr>
            <p14:xfrm>
              <a:off x="4182120" y="245160"/>
              <a:ext cx="7593120" cy="6508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2FBBCC8-D5FC-E877-3300-27F0C8D1BBD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2760" y="235800"/>
                <a:ext cx="7611840" cy="65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909721D-AF70-F92C-C15A-7D38932CCD20}"/>
                  </a:ext>
                </a:extLst>
              </p14:cNvPr>
              <p14:cNvContentPartPr/>
              <p14:nvPr/>
            </p14:nvContentPartPr>
            <p14:xfrm>
              <a:off x="3523987" y="3373751"/>
              <a:ext cx="1511280" cy="7887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909721D-AF70-F92C-C15A-7D38932CCD2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14627" y="3364391"/>
                <a:ext cx="1530000" cy="80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5CD2A22-5C48-E60A-B4C4-C172B9DAAD86}"/>
                  </a:ext>
                </a:extLst>
              </p14:cNvPr>
              <p14:cNvContentPartPr/>
              <p14:nvPr/>
            </p14:nvContentPartPr>
            <p14:xfrm>
              <a:off x="3994920" y="1008360"/>
              <a:ext cx="7532280" cy="53074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5CD2A22-5C48-E60A-B4C4-C172B9DAAD8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5560" y="999000"/>
                <a:ext cx="7551000" cy="532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3595BA1-E53F-CC72-39CC-48FBBFE21239}"/>
                  </a:ext>
                </a:extLst>
              </p14:cNvPr>
              <p14:cNvContentPartPr/>
              <p14:nvPr/>
            </p14:nvContentPartPr>
            <p14:xfrm>
              <a:off x="4428000" y="185040"/>
              <a:ext cx="7566120" cy="5920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3595BA1-E53F-CC72-39CC-48FBBFE2123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418640" y="175680"/>
                <a:ext cx="7584840" cy="593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7198E35-19B1-C07C-A1B4-7CB4F0C0B66A}"/>
                  </a:ext>
                </a:extLst>
              </p14:cNvPr>
              <p14:cNvContentPartPr/>
              <p14:nvPr/>
            </p14:nvContentPartPr>
            <p14:xfrm>
              <a:off x="4172400" y="1521720"/>
              <a:ext cx="3922560" cy="1098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7198E35-19B1-C07C-A1B4-7CB4F0C0B66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63040" y="1512360"/>
                <a:ext cx="3941280" cy="11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7870C5E-09E8-59DC-3531-79AF24AE3358}"/>
                  </a:ext>
                </a:extLst>
              </p14:cNvPr>
              <p14:cNvContentPartPr/>
              <p14:nvPr/>
            </p14:nvContentPartPr>
            <p14:xfrm>
              <a:off x="4785120" y="3391200"/>
              <a:ext cx="2354760" cy="20361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7870C5E-09E8-59DC-3531-79AF24AE335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775760" y="3381840"/>
                <a:ext cx="2373480" cy="2054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072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Temporal Difference Learning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105400"/>
            <a:ext cx="2362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Assume: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 = 1, </a:t>
            </a: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 = 1/2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Observed Transitions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C, east, D, -2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606507"/>
              </p:ext>
            </p:extLst>
          </p:nvPr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900" dirty="0">
                        <a:solidFill>
                          <a:schemeClr val="bg1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States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3" name="Picture 2" descr="txp_fig">
            <a:extLst>
              <a:ext uri="{FF2B5EF4-FFF2-40B4-BE49-F238E27FC236}">
                <a16:creationId xmlns:a16="http://schemas.microsoft.com/office/drawing/2014/main" id="{88007287-CDA3-EF68-A7D5-2E5AC2A433E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979796" y="6340272"/>
            <a:ext cx="5331136" cy="300029"/>
          </a:xfrm>
          <a:prstGeom prst="rect">
            <a:avLst/>
          </a:prstGeom>
          <a:noFill/>
          <a:ln/>
          <a:effectLst/>
        </p:spPr>
      </p:pic>
      <p:pic>
        <p:nvPicPr>
          <p:cNvPr id="4" name="Picture 3" descr="txp_fig">
            <a:extLst>
              <a:ext uri="{FF2B5EF4-FFF2-40B4-BE49-F238E27FC236}">
                <a16:creationId xmlns:a16="http://schemas.microsoft.com/office/drawing/2014/main" id="{D38B2D71-4DF2-846A-BBB9-0D3AF1CCE99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6916033" y="4906563"/>
            <a:ext cx="4789797" cy="33061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53E8D84F-57A1-B3C5-BDC2-C739F0033B82}"/>
                  </a:ext>
                </a:extLst>
              </p14:cNvPr>
              <p14:cNvContentPartPr/>
              <p14:nvPr/>
            </p14:nvContentPartPr>
            <p14:xfrm>
              <a:off x="4182120" y="245160"/>
              <a:ext cx="7732080" cy="65084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53E8D84F-57A1-B3C5-BDC2-C739F0033B8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172760" y="235800"/>
                <a:ext cx="7750800" cy="65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695A2FC-A619-BC96-9C90-B77DE1F7E424}"/>
                  </a:ext>
                </a:extLst>
              </p14:cNvPr>
              <p14:cNvContentPartPr/>
              <p14:nvPr/>
            </p14:nvContentPartPr>
            <p14:xfrm>
              <a:off x="6204960" y="2675520"/>
              <a:ext cx="2691000" cy="226044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695A2FC-A619-BC96-9C90-B77DE1F7E42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95600" y="2666160"/>
                <a:ext cx="2709720" cy="227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7DD770B-CDBD-EF66-B352-CBD2643184B7}"/>
                  </a:ext>
                </a:extLst>
              </p14:cNvPr>
              <p14:cNvContentPartPr/>
              <p14:nvPr/>
            </p14:nvContentPartPr>
            <p14:xfrm>
              <a:off x="3994920" y="111960"/>
              <a:ext cx="8037720" cy="620388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7DD770B-CDBD-EF66-B352-CBD2643184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85560" y="102600"/>
                <a:ext cx="8056440" cy="622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16C4C58-EDBE-53FE-4AED-4DA7AC603FE6}"/>
                  </a:ext>
                </a:extLst>
              </p14:cNvPr>
              <p14:cNvContentPartPr/>
              <p14:nvPr/>
            </p14:nvContentPartPr>
            <p14:xfrm>
              <a:off x="7238160" y="1800360"/>
              <a:ext cx="3701520" cy="8067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16C4C58-EDBE-53FE-4AED-4DA7AC603FE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228800" y="1791000"/>
                <a:ext cx="3720240" cy="82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119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Model-Free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53400" cy="4800600"/>
          </a:xfrm>
        </p:spPr>
        <p:txBody>
          <a:bodyPr/>
          <a:lstStyle/>
          <a:p>
            <a:r>
              <a:rPr lang="en-US" sz="3200" dirty="0"/>
              <a:t>Model-free (temporal difference) learning</a:t>
            </a:r>
          </a:p>
          <a:p>
            <a:pPr lvl="1"/>
            <a:r>
              <a:rPr lang="en-US" sz="2800" dirty="0"/>
              <a:t>Experience world through episodes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Update estimates each transition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Over time, updates will mimic Bellman updates</a:t>
            </a:r>
          </a:p>
          <a:p>
            <a:pPr lvl="2"/>
            <a:endParaRPr lang="en-US" sz="2400" dirty="0"/>
          </a:p>
          <a:p>
            <a:endParaRPr lang="en-US" sz="4000" dirty="0"/>
          </a:p>
          <a:p>
            <a:endParaRPr lang="en-US" sz="32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endParaRPr lang="en-US" sz="3200" dirty="0"/>
          </a:p>
        </p:txBody>
      </p:sp>
      <p:pic>
        <p:nvPicPr>
          <p:cNvPr id="7185" name="Picture 2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83123" y="3454270"/>
            <a:ext cx="1695941" cy="44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6" name="Picture 2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07739" y="2774042"/>
            <a:ext cx="5733895" cy="44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0" name="Text Box 19"/>
          <p:cNvSpPr txBox="1">
            <a:spLocks noChangeArrowheads="1"/>
          </p:cNvSpPr>
          <p:nvPr/>
        </p:nvSpPr>
        <p:spPr bwMode="auto">
          <a:xfrm>
            <a:off x="10181923" y="2819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r</a:t>
            </a:r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0070552" y="1371600"/>
            <a:ext cx="1588048" cy="2366665"/>
            <a:chOff x="9761537" y="1447800"/>
            <a:chExt cx="1347130" cy="2007625"/>
          </a:xfrm>
        </p:grpSpPr>
        <p:sp>
          <p:nvSpPr>
            <p:cNvPr id="38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9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0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1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2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4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5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46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7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48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9982200" y="3676358"/>
            <a:ext cx="1588048" cy="1962441"/>
            <a:chOff x="9761537" y="1790700"/>
            <a:chExt cx="1347130" cy="1664725"/>
          </a:xfrm>
        </p:grpSpPr>
        <p:sp>
          <p:nvSpPr>
            <p:cNvPr id="52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3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4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5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56" name="Text Box 19"/>
            <p:cNvSpPr txBox="1">
              <a:spLocks noChangeArrowheads="1"/>
            </p:cNvSpPr>
            <p:nvPr/>
          </p:nvSpPr>
          <p:spPr bwMode="auto">
            <a:xfrm>
              <a:off x="9856012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a’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s’, a’</a:t>
              </a:r>
              <a:endParaRPr lang="en-US" sz="2400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endParaRPr>
            </a:p>
          </p:txBody>
        </p:sp>
        <p:sp>
          <p:nvSpPr>
            <p:cNvPr id="59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60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s’’</a:t>
              </a:r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rgbClr val="00A44A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lang="en-US" sz="24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</m:t>
                      </m:r>
                      <m:r>
                        <a:rPr lang="en-US" sz="2400" i="1" dirty="0">
                          <a:solidFill>
                            <a:srgbClr val="00A44A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94AAD21-85DB-9EA9-83B8-6A537CE1AE94}"/>
                  </a:ext>
                </a:extLst>
              </p14:cNvPr>
              <p14:cNvContentPartPr/>
              <p14:nvPr/>
            </p14:nvContentPartPr>
            <p14:xfrm>
              <a:off x="8602560" y="5221080"/>
              <a:ext cx="2752560" cy="1053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94AAD21-85DB-9EA9-83B8-6A537CE1AE9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593200" y="5211720"/>
                <a:ext cx="2771280" cy="1071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Quick Calculus Quiz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b="0" dirty="0"/>
                  <a:t> </a:t>
                </a:r>
              </a:p>
              <a:p>
                <a:endParaRPr lang="en-US" dirty="0"/>
              </a:p>
              <a:p>
                <a:r>
                  <a:rPr lang="en-US" sz="3200" dirty="0"/>
                  <a:t>What is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07" b="-6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565C673-20EB-544F-6FFE-9BDF40BFB787}"/>
                  </a:ext>
                </a:extLst>
              </p14:cNvPr>
              <p14:cNvContentPartPr/>
              <p14:nvPr/>
            </p14:nvContentPartPr>
            <p14:xfrm>
              <a:off x="2207160" y="855720"/>
              <a:ext cx="4810320" cy="234432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565C673-20EB-544F-6FFE-9BDF40BFB7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7800" y="846360"/>
                <a:ext cx="4829040" cy="236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177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detour: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Goal: 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Start with initial guess,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0" dirty="0">
                    <a:solidFill>
                      <a:schemeClr val="tx1"/>
                    </a:solidFill>
                  </a:rPr>
                  <a:t>Update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by taking a step in the direction</a:t>
                </a:r>
                <a:r>
                  <a:rPr lang="en-US" dirty="0">
                    <a:solidFill>
                      <a:schemeClr val="tx1"/>
                    </a:solidFill>
                  </a:rPr>
                  <a:t> that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changing fastest (in the negative direction) with respect to x:</a:t>
                </a:r>
              </a:p>
              <a:p>
                <a:r>
                  <a:rPr lang="en-US" b="0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 is the step size or learning rate</a:t>
                </a:r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>
                    <a:solidFill>
                      <a:schemeClr val="tx1"/>
                    </a:solidFill>
                  </a:rPr>
                  <a:t>Repeat until convergence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TD goal: find value(s), V, that minimizes difference between sample(s) and V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cs typeface="Calibri" panose="020F050202020403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←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𝑉</m:t>
                    </m:r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𝐸𝑟𝑟𝑜𝑟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/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5335510-502B-4579-B35A-EDE317C747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872" y="185520"/>
                <a:ext cx="2595903" cy="18553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/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39974F4-9AE0-4E18-94AD-5272F341C5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942" y="5027721"/>
                <a:ext cx="4167936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B21F5A8-A88F-2114-10E5-FBC44799BFCB}"/>
                  </a:ext>
                </a:extLst>
              </p14:cNvPr>
              <p14:cNvContentPartPr/>
              <p14:nvPr/>
            </p14:nvContentPartPr>
            <p14:xfrm>
              <a:off x="616680" y="55080"/>
              <a:ext cx="11337120" cy="665280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B21F5A8-A88F-2114-10E5-FBC44799BF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7320" y="45720"/>
                <a:ext cx="11355840" cy="667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7752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/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solidFill>
                                <a:srgbClr val="00A44A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𝑠𝑎𝑚𝑝𝑙𝑒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9BF3B64-895C-4DD9-ACF5-46C7A9F74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5525417"/>
                <a:ext cx="5503301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705588" y="409940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710108" y="4806333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718900" y="5501660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/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lang="en-US" sz="2400" b="0" i="1" dirty="0" smtClean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 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𝑟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𝛾</m:t>
                      </m:r>
                      <m:r>
                        <a:rPr lang="en-US" sz="2400" i="1" dirty="0">
                          <a:solidFill>
                            <a:srgbClr val="00863D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solidFill>
                                <a:srgbClr val="00863D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i="1" dirty="0">
                                  <a:solidFill>
                                    <a:srgbClr val="00863D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00863D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FBE196-AC84-4F89-B54A-E6DE9DEB9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120" y="4099405"/>
                <a:ext cx="3359446" cy="461665"/>
              </a:xfrm>
              <a:prstGeom prst="rect">
                <a:avLst/>
              </a:prstGeom>
              <a:blipFill>
                <a:blip r:embed="rId3"/>
                <a:stretch>
                  <a:fillRect l="-181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/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1−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𝛼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</m:t>
                      </m:r>
                      <m:r>
                        <a:rPr lang="en-US" sz="2400" i="1" dirty="0">
                          <a:solidFill>
                            <a:srgbClr val="00A44A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B622F2E-B6BC-4AD7-A8E7-3A4D86B21D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4811702"/>
                <a:ext cx="5314596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∇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6409" y="6196933"/>
                <a:ext cx="4048994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2">
            <a:extLst>
              <a:ext uri="{FF2B5EF4-FFF2-40B4-BE49-F238E27FC236}">
                <a16:creationId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900" y="6196987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00A44A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320" y="6019707"/>
                <a:ext cx="4308680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2044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1C58-468C-4AAC-8A62-A254AE9B3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9AF69-5BD1-4A60-8756-A9D6B200E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719631"/>
            <a:ext cx="10515600" cy="2039539"/>
          </a:xfrm>
        </p:spPr>
        <p:txBody>
          <a:bodyPr/>
          <a:lstStyle/>
          <a:p>
            <a:r>
              <a:rPr lang="en-US" dirty="0"/>
              <a:t>Which converts TD values into a policy?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/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EE2CD8C-4A22-4AE7-AA0F-DE3341132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920" y="2107444"/>
                <a:ext cx="7668491" cy="44422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CFE5080-3736-406C-B5F6-692546EBD294}"/>
              </a:ext>
            </a:extLst>
          </p:cNvPr>
          <p:cNvSpPr txBox="1"/>
          <p:nvPr/>
        </p:nvSpPr>
        <p:spPr>
          <a:xfrm>
            <a:off x="684953" y="250784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A) Value iteration: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C433AF-3AC2-42D0-A2AB-BFD65142C1A6}"/>
              </a:ext>
            </a:extLst>
          </p:cNvPr>
          <p:cNvSpPr txBox="1"/>
          <p:nvPr/>
        </p:nvSpPr>
        <p:spPr>
          <a:xfrm>
            <a:off x="684953" y="3275584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B) Q-iteration: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59A69A-95DE-43AE-81CC-D59F00F3BDB7}"/>
              </a:ext>
            </a:extLst>
          </p:cNvPr>
          <p:cNvSpPr txBox="1"/>
          <p:nvPr/>
        </p:nvSpPr>
        <p:spPr>
          <a:xfrm>
            <a:off x="641906" y="401905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C) Policy extraction: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84B05-B157-4CEF-8A0C-C18ADC37E7B7}"/>
              </a:ext>
            </a:extLst>
          </p:cNvPr>
          <p:cNvSpPr txBox="1"/>
          <p:nvPr/>
        </p:nvSpPr>
        <p:spPr>
          <a:xfrm>
            <a:off x="641906" y="550179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E) Policy improvement: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3556B-553D-4B24-A170-5086D509BC0B}"/>
              </a:ext>
            </a:extLst>
          </p:cNvPr>
          <p:cNvSpPr txBox="1"/>
          <p:nvPr/>
        </p:nvSpPr>
        <p:spPr>
          <a:xfrm>
            <a:off x="641906" y="4758331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D) Policy evaluation:</a:t>
            </a:r>
          </a:p>
        </p:txBody>
      </p:sp>
      <p:sp>
        <p:nvSpPr>
          <p:cNvPr id="12" name="TextBox 22">
            <a:extLst>
              <a:ext uri="{FF2B5EF4-FFF2-40B4-BE49-F238E27FC236}">
                <a16:creationId xmlns:a16="http://schemas.microsoft.com/office/drawing/2014/main" id="{90996A34-B680-48E4-B9E8-8A8406A0C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906" y="994943"/>
            <a:ext cx="15586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TD update: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/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+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0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1AE9D2C-B501-4B3C-93DA-BD36FCF791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9567" y="1025720"/>
                <a:ext cx="5124030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1D27AE2B-6CEF-4538-845E-8F858ED54B1B}"/>
              </a:ext>
            </a:extLst>
          </p:cNvPr>
          <p:cNvSpPr txBox="1"/>
          <p:nvPr/>
        </p:nvSpPr>
        <p:spPr>
          <a:xfrm>
            <a:off x="684953" y="6226829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F) None of the above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A516324-6D83-CA07-6BA6-E9739E3796C0}"/>
                  </a:ext>
                </a:extLst>
              </p14:cNvPr>
              <p14:cNvContentPartPr/>
              <p14:nvPr/>
            </p14:nvContentPartPr>
            <p14:xfrm>
              <a:off x="453960" y="993240"/>
              <a:ext cx="10442520" cy="559260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A516324-6D83-CA07-6BA6-E9739E3796C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4600" y="983880"/>
                <a:ext cx="10461240" cy="561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81158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Problems with TD Value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11277600" cy="48006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TD value leaning is a model-free way to do policy evaluation, mimicking Bellman updates with running sample averages</a:t>
            </a:r>
          </a:p>
          <a:p>
            <a:r>
              <a:rPr lang="en-US" sz="2800" dirty="0">
                <a:latin typeface="Calibri"/>
                <a:cs typeface="Calibri"/>
              </a:rPr>
              <a:t>However, if we want to turn values into a (new) policy, we’re sunk: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Idea: learn Q-values, not values</a:t>
            </a:r>
          </a:p>
          <a:p>
            <a:r>
              <a:rPr lang="en-US" sz="2800" dirty="0">
                <a:latin typeface="Calibri"/>
                <a:cs typeface="Calibri"/>
              </a:rPr>
              <a:t>Makes action selection model-free too!</a:t>
            </a:r>
          </a:p>
        </p:txBody>
      </p:sp>
      <p:pic>
        <p:nvPicPr>
          <p:cNvPr id="46" name="Picture 4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76400" y="3229431"/>
            <a:ext cx="3271411" cy="450236"/>
          </a:xfrm>
          <a:prstGeom prst="rect">
            <a:avLst/>
          </a:prstGeom>
          <a:noFill/>
          <a:ln/>
          <a:effectLst/>
        </p:spPr>
      </p:pic>
      <p:pic>
        <p:nvPicPr>
          <p:cNvPr id="45" name="Picture 4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76400" y="3978731"/>
            <a:ext cx="5323955" cy="59326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153400" y="3189014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BED4E96-4408-2274-6B33-08FF986BA2AC}"/>
                  </a:ext>
                </a:extLst>
              </p14:cNvPr>
              <p14:cNvContentPartPr/>
              <p14:nvPr/>
            </p14:nvContentPartPr>
            <p14:xfrm>
              <a:off x="6541560" y="1812600"/>
              <a:ext cx="2482200" cy="132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BED4E96-4408-2274-6B33-08FF986BA2A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32200" y="1803240"/>
                <a:ext cx="2500920" cy="15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8080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38889"/>
            <a:ext cx="10515600" cy="627812"/>
          </a:xfrm>
        </p:spPr>
        <p:txBody>
          <a:bodyPr/>
          <a:lstStyle/>
          <a:p>
            <a:r>
              <a:rPr lang="en-US" dirty="0"/>
              <a:t>MDP/RL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= 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 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= 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i="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blipFill>
                <a:blip r:embed="rId3"/>
                <a:stretch>
                  <a:fillRect l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84260" y="1570688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72617" y="22347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84260" y="2929790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41213" y="35894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41213" y="49441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41213" y="4249036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41213" y="92356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490A1B-4041-4E76-A952-6EB9BB022494}"/>
              </a:ext>
            </a:extLst>
          </p:cNvPr>
          <p:cNvSpPr txBox="1"/>
          <p:nvPr/>
        </p:nvSpPr>
        <p:spPr>
          <a:xfrm>
            <a:off x="541213" y="629170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Q-learning: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149C7-8EA2-4CBB-A1FC-2187C1D65521}"/>
              </a:ext>
            </a:extLst>
          </p:cNvPr>
          <p:cNvSpPr txBox="1"/>
          <p:nvPr/>
        </p:nvSpPr>
        <p:spPr>
          <a:xfrm>
            <a:off x="541213" y="5617909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Value (TD) learning: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32FC3A6-7800-5C6C-41E3-64208F7FDEC7}"/>
                  </a:ext>
                </a:extLst>
              </p14:cNvPr>
              <p14:cNvContentPartPr/>
              <p14:nvPr/>
            </p14:nvContentPartPr>
            <p14:xfrm>
              <a:off x="456120" y="109800"/>
              <a:ext cx="11606760" cy="6809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32FC3A6-7800-5C6C-41E3-64208F7FDEC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6760" y="100440"/>
                <a:ext cx="11625480" cy="6828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C0C29-0FFE-0565-24BB-B0A47F6BD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AC1F-6C7A-28FD-9579-2B5799133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103927"/>
            <a:ext cx="10796195" cy="2852737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Online Learning</a:t>
            </a:r>
            <a:br>
              <a:rPr lang="en-US" dirty="0"/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Model-free Learning</a:t>
            </a:r>
            <a:br>
              <a:rPr lang="en-US" dirty="0"/>
            </a:br>
            <a:r>
              <a:rPr lang="en-US" dirty="0"/>
              <a:t>Active Reinforcement Learning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Q-Learning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1B9BB3B-1125-638F-7D32-846C5FADAC00}"/>
                  </a:ext>
                </a:extLst>
              </p14:cNvPr>
              <p14:cNvContentPartPr/>
              <p14:nvPr/>
            </p14:nvContentPartPr>
            <p14:xfrm>
              <a:off x="925560" y="5870880"/>
              <a:ext cx="818640" cy="621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391241B-6FB2-5DFE-B089-172AD97515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200" y="5861520"/>
                <a:ext cx="837360" cy="6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2A8F3DC-7F88-6121-205C-C3BDC41793C7}"/>
                  </a:ext>
                </a:extLst>
              </p14:cNvPr>
              <p14:cNvContentPartPr/>
              <p14:nvPr/>
            </p14:nvContentPartPr>
            <p14:xfrm>
              <a:off x="749160" y="5172480"/>
              <a:ext cx="2471400" cy="626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2A8F3DC-7F88-6121-205C-C3BDC41793C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9800" y="5163120"/>
                <a:ext cx="2490120" cy="8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E6794DF-0F38-4DCE-7F66-B58B14EAB6E9}"/>
                  </a:ext>
                </a:extLst>
              </p14:cNvPr>
              <p14:cNvContentPartPr/>
              <p14:nvPr/>
            </p14:nvContentPartPr>
            <p14:xfrm>
              <a:off x="435240" y="358200"/>
              <a:ext cx="7179840" cy="444780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E6794DF-0F38-4DCE-7F66-B58B14EAB6E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5880" y="348840"/>
                <a:ext cx="7198560" cy="446652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1">
            <a:extLst>
              <a:ext uri="{FF2B5EF4-FFF2-40B4-BE49-F238E27FC236}">
                <a16:creationId xmlns:a16="http://schemas.microsoft.com/office/drawing/2014/main" id="{9393740A-C267-AFB0-950D-162A726C7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5080" y="1168959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18782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321279"/>
            <a:ext cx="8229600" cy="4525963"/>
          </a:xfrm>
        </p:spPr>
        <p:txBody>
          <a:bodyPr/>
          <a:lstStyle/>
          <a:p>
            <a:r>
              <a:rPr lang="en-US" dirty="0"/>
              <a:t>We’d like to do Q-value updates to each Q-state: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But can’t compute this update without knowing T, R</a:t>
            </a:r>
          </a:p>
          <a:p>
            <a:pPr lvl="4"/>
            <a:endParaRPr lang="en-US" sz="1400" dirty="0"/>
          </a:p>
          <a:p>
            <a:r>
              <a:rPr lang="en-US" dirty="0"/>
              <a:t>Instead, compute average as we go</a:t>
            </a:r>
          </a:p>
          <a:p>
            <a:pPr lvl="1"/>
            <a:r>
              <a:rPr lang="en-US" dirty="0"/>
              <a:t>Receive a sample transition (</a:t>
            </a:r>
            <a:r>
              <a:rPr lang="en-US" dirty="0" err="1"/>
              <a:t>s,a,r,s</a:t>
            </a:r>
            <a:r>
              <a:rPr lang="en-US" dirty="0"/>
              <a:t>’)</a:t>
            </a:r>
          </a:p>
          <a:p>
            <a:pPr lvl="1"/>
            <a:r>
              <a:rPr lang="en-US" dirty="0"/>
              <a:t>The sample value is then:</a:t>
            </a:r>
          </a:p>
          <a:p>
            <a:pPr marL="230187" lvl="2" indent="0">
              <a:buNone/>
            </a:pPr>
            <a:endParaRPr lang="en-US" sz="1800" dirty="0"/>
          </a:p>
          <a:p>
            <a:pPr lvl="2"/>
            <a:endParaRPr lang="en-US" sz="1800" dirty="0"/>
          </a:p>
          <a:p>
            <a:pPr lvl="1"/>
            <a:r>
              <a:rPr lang="en-US" dirty="0"/>
              <a:t>But we want to average over results from (</a:t>
            </a:r>
            <a:r>
              <a:rPr lang="en-US" dirty="0" err="1"/>
              <a:t>s,a</a:t>
            </a:r>
            <a:r>
              <a:rPr lang="en-US" dirty="0"/>
              <a:t>)  (Why?)</a:t>
            </a:r>
          </a:p>
          <a:p>
            <a:pPr lvl="1"/>
            <a:r>
              <a:rPr lang="en-US" dirty="0"/>
              <a:t>So keep a running average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17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9924" y="5934835"/>
            <a:ext cx="73755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 l="33516" t="-2974" b="-1"/>
          <a:stretch>
            <a:fillRect/>
          </a:stretch>
        </p:blipFill>
        <p:spPr bwMode="auto">
          <a:xfrm>
            <a:off x="3642852" y="4549879"/>
            <a:ext cx="2822583" cy="55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370493" y="1760529"/>
            <a:ext cx="8165848" cy="765520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/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𝑠𝑎𝑚𝑝𝑙𝑒</m:t>
                      </m:r>
                      <m:r>
                        <a:rPr lang="en-US" sz="2800" b="0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28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45477CBE-37BE-E549-16B2-B9EBA6CB4A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1036" y="4506530"/>
                <a:ext cx="1879297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C82CD13-A155-49A6-41F5-FF7BA74AA91F}"/>
                  </a:ext>
                </a:extLst>
              </p14:cNvPr>
              <p14:cNvContentPartPr/>
              <p14:nvPr/>
            </p14:nvContentPartPr>
            <p14:xfrm>
              <a:off x="4503240" y="2960640"/>
              <a:ext cx="7102080" cy="2425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C82CD13-A155-49A6-41F5-FF7BA74AA91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93880" y="2951280"/>
                <a:ext cx="7120800" cy="24444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371600"/>
            <a:ext cx="10118785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800" dirty="0"/>
              <a:t>You have to explore enough</a:t>
            </a:r>
          </a:p>
          <a:p>
            <a:pPr lvl="1"/>
            <a:r>
              <a:rPr lang="en-US" sz="2800" dirty="0"/>
              <a:t>You have to eventually make the learning rate</a:t>
            </a:r>
          </a:p>
          <a:p>
            <a:pPr lvl="1">
              <a:buNone/>
            </a:pPr>
            <a:r>
              <a:rPr lang="en-US" sz="2800" dirty="0"/>
              <a:t>	small enough</a:t>
            </a:r>
          </a:p>
          <a:p>
            <a:pPr lvl="1"/>
            <a:r>
              <a:rPr lang="en-US" sz="2800" dirty="0"/>
              <a:t>… but not decrease it too quickly</a:t>
            </a:r>
          </a:p>
          <a:p>
            <a:pPr lvl="1"/>
            <a:r>
              <a:rPr lang="en-US" sz="28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F66ED1A-7F78-D85D-8272-8017DD62A1A2}"/>
                  </a:ext>
                </a:extLst>
              </p14:cNvPr>
              <p14:cNvContentPartPr/>
              <p14:nvPr/>
            </p14:nvContentPartPr>
            <p14:xfrm>
              <a:off x="365760" y="3371760"/>
              <a:ext cx="797400" cy="29390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F66ED1A-7F78-D85D-8272-8017DD62A1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400" y="3362400"/>
                <a:ext cx="816120" cy="2957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Overview: MDPs and Reinforcement Learning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090108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95774" y="1613329"/>
            <a:ext cx="7347473" cy="695980"/>
          </a:xfrm>
          <a:prstGeom prst="roundRect">
            <a:avLst/>
          </a:prstGeom>
          <a:solidFill>
            <a:schemeClr val="bg2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8" y="1687079"/>
            <a:ext cx="6278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Value Iteration / Policy Iteration</a:t>
            </a: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648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4470" y="3722146"/>
            <a:ext cx="5792994" cy="19124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32263" y="3198926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2263" y="3732326"/>
            <a:ext cx="5736566" cy="2958930"/>
          </a:xfrm>
          <a:prstGeom prst="roundRect">
            <a:avLst/>
          </a:prstGeom>
          <a:solidFill>
            <a:srgbClr val="E2F0D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863" y="3797364"/>
            <a:ext cx="53366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Estimate MDP T(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 and R(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s,a,s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')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from samples of environment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613263" y="3797364"/>
            <a:ext cx="53555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Passive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Direct Evaluation (simple)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TD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Active Reinforcement Learning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Q-Learning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  <a:sym typeface="Symbol" pitchFamily="18" charset="2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0BDB269C-C27D-0E6C-BDEA-DAA30E453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0967" y="2659657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Unknown MDP: Online Learning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E0FD1D2-D6EE-6EDF-479B-CD2EC79BAA45}"/>
                  </a:ext>
                </a:extLst>
              </p14:cNvPr>
              <p14:cNvContentPartPr/>
              <p14:nvPr/>
            </p14:nvContentPartPr>
            <p14:xfrm>
              <a:off x="6217200" y="3369600"/>
              <a:ext cx="2680920" cy="25311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E0FD1D2-D6EE-6EDF-479B-CD2EC79BAA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07840" y="3360240"/>
                <a:ext cx="2699640" cy="254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0449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Auto Cliff Grid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:a16="http://schemas.microsoft.com/office/drawing/2014/main" id="{5DFE6ED4-2A42-42A1-9324-B5907764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6488112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auto – cliff grid (L11D1)]</a:t>
            </a:r>
          </a:p>
        </p:txBody>
      </p:sp>
    </p:spTree>
    <p:extLst>
      <p:ext uri="{BB962C8B-B14F-4D97-AF65-F5344CB8AC3E}">
        <p14:creationId xmlns:p14="http://schemas.microsoft.com/office/powerpoint/2010/main" val="2373369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700" y="914400"/>
            <a:ext cx="857250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Explore?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03208" y="1182469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Several schemes for forcing exploration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Simplest: random actions (</a:t>
            </a:r>
            <a:r>
              <a:rPr lang="en-US" sz="2800" dirty="0">
                <a:sym typeface="Symbol" pitchFamily="18" charset="2"/>
              </a:rPr>
              <a:t>-greedy)</a:t>
            </a:r>
            <a:endParaRPr lang="en-US" sz="2800" dirty="0"/>
          </a:p>
          <a:p>
            <a:pPr lvl="2">
              <a:lnSpc>
                <a:spcPct val="90000"/>
              </a:lnSpc>
            </a:pPr>
            <a:r>
              <a:rPr lang="en-US" sz="2800" dirty="0"/>
              <a:t>Every time step, flip a coin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(small) probability </a:t>
            </a:r>
            <a:r>
              <a:rPr lang="en-US" sz="2800" dirty="0">
                <a:sym typeface="Symbol" pitchFamily="18" charset="2"/>
              </a:rPr>
              <a:t>, act randomly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(large) probability 1-</a:t>
            </a:r>
            <a:r>
              <a:rPr lang="en-US" sz="2800" dirty="0">
                <a:sym typeface="Symbol" pitchFamily="18" charset="2"/>
              </a:rPr>
              <a:t>, act on current policy</a:t>
            </a:r>
          </a:p>
          <a:p>
            <a:pPr lvl="2">
              <a:lnSpc>
                <a:spcPct val="90000"/>
              </a:lnSpc>
            </a:pP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Problems with random actions?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You do eventually explore the space, but keep thrashing around once learning is done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One solution: lower  over time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Another solution: exploration functions</a:t>
            </a:r>
          </a:p>
          <a:p>
            <a:pPr>
              <a:lnSpc>
                <a:spcPct val="90000"/>
              </a:lnSpc>
            </a:pPr>
            <a:endParaRPr lang="en-US" sz="3200" dirty="0">
              <a:sym typeface="Symbol" pitchFamily="18" charset="2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4391" y="1600200"/>
            <a:ext cx="3348017" cy="4267200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5867400" y="6211669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manual exploration – bridge grid (L11D2)] [Demo: Q-learning – epsilon-greedy -- crawler (L11D3)]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179517E-BF94-D745-ED21-AAA3CC576971}"/>
                  </a:ext>
                </a:extLst>
              </p14:cNvPr>
              <p14:cNvContentPartPr/>
              <p14:nvPr/>
            </p14:nvContentPartPr>
            <p14:xfrm>
              <a:off x="4349520" y="2067480"/>
              <a:ext cx="4509360" cy="2057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179517E-BF94-D745-ED21-AAA3CC57697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0160" y="2058120"/>
                <a:ext cx="4528080" cy="2076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Manual Exploration – Bridge Grid </a:t>
            </a:r>
          </a:p>
        </p:txBody>
      </p:sp>
    </p:spTree>
    <p:extLst>
      <p:ext uri="{BB962C8B-B14F-4D97-AF65-F5344CB8AC3E}">
        <p14:creationId xmlns:p14="http://schemas.microsoft.com/office/powerpoint/2010/main" val="888570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/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Modified Q-Update:</a:t>
            </a:r>
          </a:p>
        </p:txBody>
      </p:sp>
      <p:pic>
        <p:nvPicPr>
          <p:cNvPr id="16" name="Picture 1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/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Regular Q-Update: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exploration – Q-learning – crawler – exploration function (L11D4)]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CBA7F9-35CC-7D21-676F-491F713A7740}"/>
                  </a:ext>
                </a:extLst>
              </p14:cNvPr>
              <p14:cNvContentPartPr/>
              <p14:nvPr/>
            </p14:nvContentPartPr>
            <p14:xfrm>
              <a:off x="1656720" y="145080"/>
              <a:ext cx="8981640" cy="5699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CBA7F9-35CC-7D21-676F-491F713A774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647360" y="135720"/>
                <a:ext cx="9000360" cy="5718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Epsilon-Greedy – Crawler </a:t>
            </a:r>
          </a:p>
        </p:txBody>
      </p:sp>
    </p:spTree>
    <p:extLst>
      <p:ext uri="{BB962C8B-B14F-4D97-AF65-F5344CB8AC3E}">
        <p14:creationId xmlns:p14="http://schemas.microsoft.com/office/powerpoint/2010/main" val="3688032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</p:spPr>
            <p:txBody>
              <a:bodyPr/>
              <a:lstStyle/>
              <a:p>
                <a:r>
                  <a:rPr lang="en-US" sz="2800" dirty="0"/>
                  <a:t>When to explore?</a:t>
                </a:r>
              </a:p>
              <a:p>
                <a:pPr lvl="1"/>
                <a:r>
                  <a:rPr lang="en-US" sz="2400" dirty="0"/>
                  <a:t>Random actions: explore a fixed amount</a:t>
                </a:r>
              </a:p>
              <a:p>
                <a:pPr lvl="1"/>
                <a:r>
                  <a:rPr lang="en-US" sz="2400" dirty="0"/>
                  <a:t>Better idea: explore areas whose badness is not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(yet) established, eventually stop exploring</a:t>
                </a:r>
              </a:p>
              <a:p>
                <a:pPr lvl="4"/>
                <a:endParaRPr lang="en-US" sz="1600" dirty="0"/>
              </a:p>
              <a:p>
                <a:r>
                  <a:rPr lang="en-US" sz="2800" dirty="0"/>
                  <a:t>Exploration function</a:t>
                </a:r>
              </a:p>
              <a:p>
                <a:pPr lvl="1"/>
                <a:r>
                  <a:rPr lang="en-US" sz="2400" dirty="0"/>
                  <a:t>Takes a value estimate u and a visit count n, and</a:t>
                </a:r>
              </a:p>
              <a:p>
                <a:pPr lvl="1">
                  <a:spcBef>
                    <a:spcPts val="76"/>
                  </a:spcBef>
                  <a:buNone/>
                </a:pPr>
                <a:r>
                  <a:rPr lang="en-US" sz="2400" dirty="0"/>
                  <a:t>	returns an optimistic utility, e.g.</a:t>
                </a:r>
              </a:p>
              <a:p>
                <a:pPr lv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lvl="1"/>
                <a:endParaRPr lang="en-US" dirty="0"/>
              </a:p>
              <a:p>
                <a:pPr lvl="1"/>
                <a:endParaRPr lang="en-US" sz="2400" dirty="0"/>
              </a:p>
              <a:p>
                <a:pPr lvl="1"/>
                <a:endParaRPr lang="en-US" sz="2400" dirty="0"/>
              </a:p>
              <a:p>
                <a:pPr lvl="1"/>
                <a:endParaRPr lang="en-US" sz="800" dirty="0"/>
              </a:p>
              <a:p>
                <a:pPr lvl="1"/>
                <a:r>
                  <a:rPr lang="en-US" sz="2400" dirty="0"/>
                  <a:t>Note: this propagates the “bonus” back to states that lead to unknown states as well!</a:t>
                </a:r>
              </a:p>
              <a:p>
                <a:pPr lvl="1">
                  <a:buNone/>
                </a:pPr>
                <a:r>
                  <a:rPr lang="en-US" sz="2400" dirty="0"/>
                  <a:t>				</a:t>
                </a: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19200"/>
                <a:ext cx="11506200" cy="4729164"/>
              </a:xfrm>
              <a:blipFill>
                <a:blip r:embed="rId3"/>
                <a:stretch>
                  <a:fillRect l="-1059" t="-2062" b="-13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Modified Q-Update: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[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𝛾</m:t>
                    </m:r>
                    <m:limLow>
                      <m:limLow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5342716"/>
                <a:ext cx="11335102" cy="587981"/>
              </a:xfrm>
              <a:prstGeom prst="rect">
                <a:avLst/>
              </a:prstGeom>
              <a:blipFill>
                <a:blip r:embed="rId4"/>
                <a:stretch>
                  <a:fillRect l="-861" t="-7216" b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Regular Q-Update: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[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limLow>
                      <m:limLow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400" dirty="0">
                  <a:latin typeface="Calibri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8" y="4747748"/>
                <a:ext cx="10415159" cy="587981"/>
              </a:xfrm>
              <a:prstGeom prst="rect">
                <a:avLst/>
              </a:prstGeom>
              <a:blipFill>
                <a:blip r:embed="rId5"/>
                <a:stretch>
                  <a:fillRect l="-937" t="-7292"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4876800" y="6488668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exploration – Q-learning – crawler – exploration function (L11D4)]</a:t>
            </a:r>
          </a:p>
        </p:txBody>
      </p:sp>
    </p:spTree>
    <p:extLst>
      <p:ext uri="{BB962C8B-B14F-4D97-AF65-F5344CB8AC3E}">
        <p14:creationId xmlns:p14="http://schemas.microsoft.com/office/powerpoint/2010/main" val="22640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0271" y="843951"/>
            <a:ext cx="6889574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66836"/>
            <a:ext cx="5557328" cy="4729164"/>
          </a:xfrm>
        </p:spPr>
        <p:txBody>
          <a:bodyPr/>
          <a:lstStyle/>
          <a:p>
            <a:r>
              <a:rPr lang="en-US" sz="2400" dirty="0"/>
              <a:t>Even if you learn the optimal policy, you still make mistakes along the way!</a:t>
            </a:r>
          </a:p>
          <a:p>
            <a:r>
              <a:rPr lang="en-US" sz="2400" dirty="0">
                <a:solidFill>
                  <a:srgbClr val="C00000"/>
                </a:solidFill>
              </a:rPr>
              <a:t>Regret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is a measure of your total mistake cost: the difference between your (expected) rewards, including youthful </a:t>
            </a:r>
            <a:r>
              <a:rPr lang="en-US" sz="2400" dirty="0" err="1">
                <a:solidFill>
                  <a:schemeClr val="tx1"/>
                </a:solidFill>
              </a:rPr>
              <a:t>suboptimality</a:t>
            </a:r>
            <a:r>
              <a:rPr lang="en-US" sz="2400" dirty="0">
                <a:solidFill>
                  <a:schemeClr val="tx1"/>
                </a:solidFill>
              </a:rPr>
              <a:t>, and optimal (expected) rewards</a:t>
            </a:r>
          </a:p>
          <a:p>
            <a:r>
              <a:rPr lang="en-US" sz="2400" dirty="0"/>
              <a:t>Minimizing regret goes beyond learning to be optimal – it requires optimally learning to be optimal</a:t>
            </a:r>
          </a:p>
          <a:p>
            <a:r>
              <a:rPr lang="en-US" sz="2400" dirty="0">
                <a:solidFill>
                  <a:schemeClr val="tx1"/>
                </a:solidFill>
              </a:rPr>
              <a:t>Example: random exploration and exploration functions both end up optimal, but random exploration has higher regret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295401"/>
            <a:ext cx="5105400" cy="4941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D99A-33E1-40D2-AFC8-1CF49759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14576-5840-4159-994D-67A054D8A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when we change Candy Grab to start with 1000 pieces?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B89F8DA-9F90-4E44-8BBB-7A7EBB4F76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940289"/>
              </p:ext>
            </p:extLst>
          </p:nvPr>
        </p:nvGraphicFramePr>
        <p:xfrm>
          <a:off x="3595750" y="1936959"/>
          <a:ext cx="5000499" cy="2984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0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4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399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Pieces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Take</a:t>
                      </a:r>
                      <a:r>
                        <a:rPr lang="en-US" sz="2000" baseline="0" dirty="0"/>
                        <a:t> 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30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C00000"/>
                          </a:solidFill>
                        </a:rPr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0705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Generalizing Across States</a:t>
            </a:r>
          </a:p>
        </p:txBody>
      </p:sp>
      <p:sp>
        <p:nvSpPr>
          <p:cNvPr id="1799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69850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Basic Q-Learning keeps a table of all q-values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 realistic situations, we cannot possibly learn about every single state!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visit them all in training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hold the q-tables in memory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Instead, we want to generalize: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Learn about some small number of training states from experience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Generalize that experience to new, similar situations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This is a fundamental idea in machine learning, and we’ll see it over and over again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657918"/>
            <a:ext cx="4677116" cy="2914014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192" y="1320003"/>
            <a:ext cx="2971800" cy="2108756"/>
          </a:xfrm>
          <a:prstGeom prst="rect">
            <a:avLst/>
          </a:prstGeom>
          <a:noFill/>
        </p:spPr>
      </p:pic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10134600" y="6550223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 – RL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Pacman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914400" y="2971800"/>
            <a:ext cx="2895600" cy="2835275"/>
            <a:chOff x="3408" y="912"/>
            <a:chExt cx="1584" cy="1551"/>
          </a:xfrm>
        </p:grpSpPr>
        <p:grpSp>
          <p:nvGrpSpPr>
            <p:cNvPr id="14358" name="Group 5"/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14362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3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648200" y="2971800"/>
            <a:ext cx="2895600" cy="2835275"/>
            <a:chOff x="3456" y="2592"/>
            <a:chExt cx="1584" cy="1551"/>
          </a:xfrm>
        </p:grpSpPr>
        <p:grpSp>
          <p:nvGrpSpPr>
            <p:cNvPr id="14352" name="Group 12"/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4356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7" name="Picture 1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3" name="Picture 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4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5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8458200" y="2971800"/>
            <a:ext cx="2895600" cy="2835275"/>
            <a:chOff x="3744" y="3190"/>
            <a:chExt cx="1056" cy="1034"/>
          </a:xfrm>
        </p:grpSpPr>
        <p:grpSp>
          <p:nvGrpSpPr>
            <p:cNvPr id="14345" name="Group 19"/>
            <p:cNvGrpSpPr>
              <a:grpSpLocks/>
            </p:cNvGrpSpPr>
            <p:nvPr/>
          </p:nvGrpSpPr>
          <p:grpSpPr bwMode="auto">
            <a:xfrm>
              <a:off x="3744" y="3190"/>
              <a:ext cx="1056" cy="1034"/>
              <a:chOff x="3360" y="1008"/>
              <a:chExt cx="1584" cy="1551"/>
            </a:xfrm>
          </p:grpSpPr>
          <p:pic>
            <p:nvPicPr>
              <p:cNvPr id="14350" name="Picture 2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1" name="Picture 2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46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92" y="3830"/>
              <a:ext cx="14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00" y="4022"/>
              <a:ext cx="131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8" name="Picture 2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08" y="4022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Rectangle 25"/>
            <p:cNvSpPr>
              <a:spLocks noChangeArrowheads="1"/>
            </p:cNvSpPr>
            <p:nvPr/>
          </p:nvSpPr>
          <p:spPr bwMode="auto">
            <a:xfrm>
              <a:off x="4512" y="3264"/>
              <a:ext cx="96" cy="9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4" name="Text Box 28"/>
          <p:cNvSpPr txBox="1">
            <a:spLocks noChangeArrowheads="1"/>
          </p:cNvSpPr>
          <p:nvPr/>
        </p:nvSpPr>
        <p:spPr bwMode="auto">
          <a:xfrm>
            <a:off x="5105400" y="6096000"/>
            <a:ext cx="7086600" cy="80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watch all (L11D5)]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silent train (L11D6)] 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tricky – watch all (L11D7)]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Let’s say we discover through experience that this state is bad: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In naïve q-learning, we know nothing about this state: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58200" y="1524000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Or even this one!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5956F0E-D5BE-AF40-6559-D656AC346CDA}"/>
                  </a:ext>
                </a:extLst>
              </p14:cNvPr>
              <p14:cNvContentPartPr/>
              <p14:nvPr/>
            </p14:nvContentPartPr>
            <p14:xfrm>
              <a:off x="2060640" y="2484000"/>
              <a:ext cx="8791200" cy="1005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5956F0E-D5BE-AF40-6559-D656AC346CD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51280" y="2474640"/>
                <a:ext cx="8809920" cy="1023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Tiny – Watch All</a:t>
            </a:r>
          </a:p>
        </p:txBody>
      </p:sp>
    </p:spTree>
    <p:extLst>
      <p:ext uri="{BB962C8B-B14F-4D97-AF65-F5344CB8AC3E}">
        <p14:creationId xmlns:p14="http://schemas.microsoft.com/office/powerpoint/2010/main" val="3942551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Tiny – Silent Train</a:t>
            </a:r>
          </a:p>
        </p:txBody>
      </p:sp>
    </p:spTree>
    <p:extLst>
      <p:ext uri="{BB962C8B-B14F-4D97-AF65-F5344CB8AC3E}">
        <p14:creationId xmlns:p14="http://schemas.microsoft.com/office/powerpoint/2010/main" val="19652002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Tricky – Watch All</a:t>
            </a:r>
          </a:p>
        </p:txBody>
      </p:sp>
    </p:spTree>
    <p:extLst>
      <p:ext uri="{BB962C8B-B14F-4D97-AF65-F5344CB8AC3E}">
        <p14:creationId xmlns:p14="http://schemas.microsoft.com/office/powerpoint/2010/main" val="30913027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Feature-Based Representations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2823" y="1166018"/>
            <a:ext cx="6858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Solution: describe a state using a vector of features (properties)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Features are functions from states to real numbers (often 0/1) that capture important properties of the state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Example features: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Distance to closest ghost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Distance to closest dot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Number of ghosts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1 / (dist to dot)</a:t>
            </a:r>
            <a:r>
              <a:rPr lang="en-US" sz="2400" baseline="30000" dirty="0"/>
              <a:t>2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Is </a:t>
            </a:r>
            <a:r>
              <a:rPr lang="en-US" sz="2400" dirty="0" err="1"/>
              <a:t>Pacman</a:t>
            </a:r>
            <a:r>
              <a:rPr lang="en-US" sz="2400" dirty="0"/>
              <a:t> in a tunnel? (0/1)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…… etc.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Is it the exact state on this slide?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Can also describe a q-state (s, a) with features (e.g. action moves closer to food)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543800" y="1752600"/>
            <a:ext cx="4038600" cy="3954463"/>
            <a:chOff x="5943600" y="1524000"/>
            <a:chExt cx="2514600" cy="2462213"/>
          </a:xfrm>
        </p:grpSpPr>
        <p:grpSp>
          <p:nvGrpSpPr>
            <p:cNvPr id="15364" name="Group 4"/>
            <p:cNvGrpSpPr>
              <a:grpSpLocks/>
            </p:cNvGrpSpPr>
            <p:nvPr/>
          </p:nvGrpSpPr>
          <p:grpSpPr bwMode="auto">
            <a:xfrm>
              <a:off x="5943600" y="1524000"/>
              <a:ext cx="2514600" cy="2462213"/>
              <a:chOff x="3744" y="960"/>
              <a:chExt cx="1584" cy="1551"/>
            </a:xfrm>
          </p:grpSpPr>
          <p:grpSp>
            <p:nvGrpSpPr>
              <p:cNvPr id="15367" name="Group 5"/>
              <p:cNvGrpSpPr>
                <a:grpSpLocks/>
              </p:cNvGrpSpPr>
              <p:nvPr/>
            </p:nvGrpSpPr>
            <p:grpSpPr bwMode="auto">
              <a:xfrm>
                <a:off x="3744" y="960"/>
                <a:ext cx="1584" cy="1551"/>
                <a:chOff x="3408" y="912"/>
                <a:chExt cx="1584" cy="1551"/>
              </a:xfrm>
            </p:grpSpPr>
            <p:grpSp>
              <p:nvGrpSpPr>
                <p:cNvPr id="15371" name="Group 6"/>
                <p:cNvGrpSpPr>
                  <a:grpSpLocks/>
                </p:cNvGrpSpPr>
                <p:nvPr/>
              </p:nvGrpSpPr>
              <p:grpSpPr bwMode="auto">
                <a:xfrm>
                  <a:off x="3408" y="912"/>
                  <a:ext cx="1584" cy="1551"/>
                  <a:chOff x="3360" y="1008"/>
                  <a:chExt cx="1584" cy="1551"/>
                </a:xfrm>
              </p:grpSpPr>
              <p:pic>
                <p:nvPicPr>
                  <p:cNvPr id="15375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r="73026"/>
                  <a:stretch>
                    <a:fillRect/>
                  </a:stretch>
                </p:blipFill>
                <p:spPr bwMode="auto">
                  <a:xfrm>
                    <a:off x="3360" y="1008"/>
                    <a:ext cx="768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5376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l="72498" r="-1158"/>
                  <a:stretch>
                    <a:fillRect/>
                  </a:stretch>
                </p:blipFill>
                <p:spPr bwMode="auto">
                  <a:xfrm>
                    <a:off x="4128" y="1008"/>
                    <a:ext cx="816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15372" name="Picture 9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80" y="1872"/>
                  <a:ext cx="216" cy="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3" name="Picture 10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792" y="2160"/>
                  <a:ext cx="197" cy="1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4" name="Picture 11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504" y="2160"/>
                  <a:ext cx="216" cy="1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5368" name="Rectangle 12"/>
              <p:cNvSpPr>
                <a:spLocks noChangeArrowheads="1"/>
              </p:cNvSpPr>
              <p:nvPr/>
            </p:nvSpPr>
            <p:spPr bwMode="auto">
              <a:xfrm>
                <a:off x="4032" y="220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Rectangle 13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0" name="Rectangle 14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65" name="Rectangle 15"/>
            <p:cNvSpPr>
              <a:spLocks noChangeArrowheads="1"/>
            </p:cNvSpPr>
            <p:nvPr/>
          </p:nvSpPr>
          <p:spPr bwMode="auto">
            <a:xfrm>
              <a:off x="6096000" y="3352800"/>
              <a:ext cx="228600" cy="1524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7850A39-2871-0933-C90E-923DE742329C}"/>
                  </a:ext>
                </a:extLst>
              </p14:cNvPr>
              <p14:cNvContentPartPr/>
              <p14:nvPr/>
            </p14:nvContentPartPr>
            <p14:xfrm>
              <a:off x="252720" y="2744280"/>
              <a:ext cx="1204200" cy="32842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7850A39-2871-0933-C90E-923DE742329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360" y="2734920"/>
                <a:ext cx="1222920" cy="3303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Value Functions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295400"/>
            <a:ext cx="109728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Using a feature representation, we can write a q function (or value function) for any state using a few weights: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 lvl="1"/>
            <a:r>
              <a:rPr lang="en-US" sz="32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V</a:t>
            </a:r>
            <a:r>
              <a:rPr lang="en-US" sz="3200" b="1" baseline="-250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(s) = w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1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1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(s) + w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2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2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(s) + … + 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3200" baseline="-25000" dirty="0" err="1">
                <a:solidFill>
                  <a:schemeClr val="tx2"/>
                </a:solidFill>
                <a:cs typeface="Arial" charset="0"/>
              </a:rPr>
              <a:t>n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 err="1">
                <a:solidFill>
                  <a:schemeClr val="tx2"/>
                </a:solidFill>
                <a:cs typeface="Arial" charset="0"/>
              </a:rPr>
              <a:t>n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(s) </a:t>
            </a:r>
          </a:p>
          <a:p>
            <a:pPr lvl="1"/>
            <a:endParaRPr lang="en-US" sz="3200" dirty="0">
              <a:solidFill>
                <a:schemeClr val="tx2"/>
              </a:solidFill>
              <a:cs typeface="Arial" charset="0"/>
            </a:endParaRPr>
          </a:p>
          <a:p>
            <a:pPr lvl="1"/>
            <a:r>
              <a:rPr lang="en-US" sz="3200" dirty="0">
                <a:solidFill>
                  <a:schemeClr val="tx2"/>
                </a:solidFill>
                <a:cs typeface="Arial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Q</a:t>
            </a:r>
            <a:r>
              <a:rPr lang="en-US" sz="3200" b="1" baseline="-250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) = w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1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1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) + w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2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>
                <a:solidFill>
                  <a:schemeClr val="tx2"/>
                </a:solidFill>
                <a:cs typeface="Arial" charset="0"/>
              </a:rPr>
              <a:t>2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) + … + 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3200" baseline="-25000" dirty="0" err="1">
                <a:solidFill>
                  <a:schemeClr val="tx2"/>
                </a:solidFill>
                <a:cs typeface="Arial" charset="0"/>
              </a:rPr>
              <a:t>n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f</a:t>
            </a:r>
            <a:r>
              <a:rPr lang="en-US" sz="3200" baseline="-25000" dirty="0" err="1">
                <a:solidFill>
                  <a:schemeClr val="tx2"/>
                </a:solidFill>
                <a:cs typeface="Arial" charset="0"/>
              </a:rPr>
              <a:t>n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32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3200" dirty="0">
                <a:solidFill>
                  <a:schemeClr val="tx2"/>
                </a:solidFill>
                <a:cs typeface="Arial" charset="0"/>
              </a:rPr>
              <a:t>)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Advantage: our experience is summed up in a few powerful numbers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Disadvantage: states may share features but actually be very different in value!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98ABCF8-504F-6652-C88C-F0261F43FF59}"/>
                  </a:ext>
                </a:extLst>
              </p14:cNvPr>
              <p14:cNvContentPartPr/>
              <p14:nvPr/>
            </p14:nvContentPartPr>
            <p14:xfrm>
              <a:off x="698400" y="2406600"/>
              <a:ext cx="8391600" cy="20217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98ABCF8-504F-6652-C88C-F0261F43FF5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9040" y="2397240"/>
                <a:ext cx="8410320" cy="204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24BD6B9-7CCD-74D7-FD80-42828AEBD78C}"/>
                  </a:ext>
                </a:extLst>
              </p14:cNvPr>
              <p14:cNvContentPartPr/>
              <p14:nvPr/>
            </p14:nvContentPartPr>
            <p14:xfrm>
              <a:off x="2674080" y="4135320"/>
              <a:ext cx="4370760" cy="5238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24BD6B9-7CCD-74D7-FD80-42828AEBD78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64720" y="4125960"/>
                <a:ext cx="4389480" cy="542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a linear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7" y="1425755"/>
            <a:ext cx="12192000" cy="4729164"/>
          </a:xfrm>
        </p:spPr>
        <p:txBody>
          <a:bodyPr/>
          <a:lstStyle/>
          <a:p>
            <a:r>
              <a:rPr lang="en-US" dirty="0"/>
              <a:t>Original Q learning rule tries to reduce prediction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marL="742911" lvl="2" indent="-342882">
              <a:lnSpc>
                <a:spcPct val="80000"/>
              </a:lnSpc>
            </a:pP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1800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</a:t>
            </a:r>
          </a:p>
          <a:p>
            <a:pPr marL="742911" lvl="2" indent="-342882">
              <a:lnSpc>
                <a:spcPct val="80000"/>
              </a:lnSpc>
            </a:pPr>
            <a:endParaRPr lang="en-US" sz="2800" dirty="0">
              <a:solidFill>
                <a:srgbClr val="CC00CC"/>
              </a:solidFill>
            </a:endParaRPr>
          </a:p>
          <a:p>
            <a:r>
              <a:rPr lang="en-US" dirty="0"/>
              <a:t>Instead, we update the weights to try to reduce the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lvl="3"/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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Q</a:t>
            </a:r>
            <a:r>
              <a:rPr lang="en-US" sz="2800" b="1" baseline="-250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)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/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sym typeface="Symbol"/>
              </a:rPr>
              <a:t>i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pPr marL="457176" lvl="1" indent="0">
              <a:buNone/>
            </a:pPr>
            <a:r>
              <a:rPr lang="en-US" sz="2800" dirty="0">
                <a:solidFill>
                  <a:srgbClr val="CC00CC"/>
                </a:solidFill>
                <a:sym typeface="Symbol"/>
              </a:rPr>
              <a:t>        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f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s,a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pPr lvl="1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95A4337-87FF-30CB-A873-83A443DAB5F6}"/>
                  </a:ext>
                </a:extLst>
              </p14:cNvPr>
              <p14:cNvContentPartPr/>
              <p14:nvPr/>
            </p14:nvContentPartPr>
            <p14:xfrm>
              <a:off x="1356480" y="1950120"/>
              <a:ext cx="9337320" cy="2468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95A4337-87FF-30CB-A873-83A443DAB5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7120" y="1940760"/>
                <a:ext cx="9356040" cy="248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792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A3B8-51DA-4770-AA4A-52D8AEC4E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Calculus Quiz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𝐸𝑟𝑟𝑜𝑟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3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𝑤𝑓</m:t>
                            </m:r>
                            <m:d>
                              <m:dPr>
                                <m:ctrlP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3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b="0" dirty="0"/>
                  <a:t> </a:t>
                </a:r>
              </a:p>
              <a:p>
                <a:endParaRPr lang="en-US" dirty="0"/>
              </a:p>
              <a:p>
                <a:r>
                  <a:rPr lang="en-US" sz="3200" dirty="0"/>
                  <a:t>What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𝑑𝐸𝑟𝑟𝑜𝑟</m:t>
                        </m:r>
                      </m:num>
                      <m:den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𝑑𝑤</m:t>
                        </m:r>
                      </m:den>
                    </m:f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59C58E-144F-4887-8B43-EA2C4E992D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07" b="-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18860B-FB44-487B-A728-6B87C7CFE9A2}"/>
                  </a:ext>
                </a:extLst>
              </p:cNvPr>
              <p:cNvSpPr/>
              <p:nvPr/>
            </p:nvSpPr>
            <p:spPr>
              <a:xfrm>
                <a:off x="8623068" y="185520"/>
                <a:ext cx="3447011" cy="2223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Last time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𝐸𝑟𝑟𝑜𝑟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𝑑𝐸𝑟𝑟𝑜𝑟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F18860B-FB44-487B-A728-6B87C7CFE9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068" y="185520"/>
                <a:ext cx="3447011" cy="2223750"/>
              </a:xfrm>
              <a:prstGeom prst="rect">
                <a:avLst/>
              </a:prstGeom>
              <a:blipFill>
                <a:blip r:embed="rId3"/>
                <a:stretch>
                  <a:fillRect l="-2832" t="-2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6FAE4D8-A4E7-7D41-7427-19D83A218086}"/>
                  </a:ext>
                </a:extLst>
              </p14:cNvPr>
              <p14:cNvContentPartPr/>
              <p14:nvPr/>
            </p14:nvContentPartPr>
            <p14:xfrm>
              <a:off x="1751760" y="115560"/>
              <a:ext cx="10091880" cy="39358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6FAE4D8-A4E7-7D41-7427-19D83A2180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42400" y="106200"/>
                <a:ext cx="10110600" cy="3954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9232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a linear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7" y="1425755"/>
            <a:ext cx="12192000" cy="4729164"/>
          </a:xfrm>
        </p:spPr>
        <p:txBody>
          <a:bodyPr/>
          <a:lstStyle/>
          <a:p>
            <a:r>
              <a:rPr lang="en-US" dirty="0"/>
              <a:t>Original Q learning rule tries to reduce prediction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marL="742911" lvl="2" indent="-342882">
              <a:lnSpc>
                <a:spcPct val="80000"/>
              </a:lnSpc>
            </a:pP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1800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</a:t>
            </a:r>
          </a:p>
          <a:p>
            <a:pPr marL="742911" lvl="2" indent="-342882">
              <a:lnSpc>
                <a:spcPct val="80000"/>
              </a:lnSpc>
            </a:pPr>
            <a:endParaRPr lang="en-US" sz="2800" dirty="0">
              <a:solidFill>
                <a:srgbClr val="CC00CC"/>
              </a:solidFill>
            </a:endParaRPr>
          </a:p>
          <a:p>
            <a:r>
              <a:rPr lang="en-US" dirty="0"/>
              <a:t>Instead, we update the weights to try to reduce the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lvl="3"/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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Q</a:t>
            </a:r>
            <a:r>
              <a:rPr lang="en-US" sz="2800" b="1" baseline="-250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)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/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sym typeface="Symbol"/>
              </a:rPr>
              <a:t>i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pPr marL="457176" lvl="1" indent="0">
              <a:buNone/>
            </a:pPr>
            <a:r>
              <a:rPr lang="en-US" sz="2800" dirty="0">
                <a:solidFill>
                  <a:srgbClr val="CC00CC"/>
                </a:solidFill>
                <a:sym typeface="Symbol"/>
              </a:rPr>
              <a:t>        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f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s,a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pPr lvl="1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34FD9-8D60-4E5B-B6E0-5A8D1763E8F4}"/>
                  </a:ext>
                </a:extLst>
              </p:cNvPr>
              <p:cNvSpPr/>
              <p:nvPr/>
            </p:nvSpPr>
            <p:spPr>
              <a:xfrm>
                <a:off x="749695" y="5016746"/>
                <a:ext cx="5941895" cy="16289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sz="2400" b="0" dirty="0"/>
                  <a:t> 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</m:ctrlPr>
                      </m:fPr>
                      <m:num>
                        <m:r>
                          <a:rPr lang="en-US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𝜕</m:t>
                        </m:r>
                        <m:r>
                          <a:rPr lang="en-US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𝑄</m:t>
                        </m:r>
                      </m:num>
                      <m:den>
                        <m:r>
                          <a:rPr lang="en-US" sz="32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Symbol"/>
                          </a:rPr>
                          <m:t>𝜕</m:t>
                        </m:r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  <m:t>𝑤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Symbol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32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Symbol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D834FD9-8D60-4E5B-B6E0-5A8D1763E8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95" y="5016746"/>
                <a:ext cx="5941895" cy="1628972"/>
              </a:xfrm>
              <a:prstGeom prst="rect">
                <a:avLst/>
              </a:prstGeom>
              <a:blipFill>
                <a:blip r:embed="rId2"/>
                <a:stretch>
                  <a:fillRect l="-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676D042-EAE5-48DD-9B24-996ED5D8D21B}"/>
                  </a:ext>
                </a:extLst>
              </p:cNvPr>
              <p:cNvSpPr/>
              <p:nvPr/>
            </p:nvSpPr>
            <p:spPr>
              <a:xfrm>
                <a:off x="7598230" y="4883713"/>
                <a:ext cx="4595852" cy="1854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𝐸𝑟𝑟𝑜𝑟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𝑑𝐸𝑟𝑟𝑜𝑟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𝑑𝑤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𝑤𝑓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676D042-EAE5-48DD-9B24-996ED5D8D2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8230" y="4883713"/>
                <a:ext cx="4595852" cy="185441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CF22227-5F6E-5DEA-63EC-F159CF705D42}"/>
                  </a:ext>
                </a:extLst>
              </p14:cNvPr>
              <p14:cNvContentPartPr/>
              <p14:nvPr/>
            </p14:nvContentPartPr>
            <p14:xfrm>
              <a:off x="471600" y="3601800"/>
              <a:ext cx="9114840" cy="3202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CF22227-5F6E-5DEA-63EC-F159CF705D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2240" y="3592440"/>
                <a:ext cx="9133560" cy="322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01875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a linear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7" y="1425755"/>
            <a:ext cx="12192000" cy="4729164"/>
          </a:xfrm>
        </p:spPr>
        <p:txBody>
          <a:bodyPr/>
          <a:lstStyle/>
          <a:p>
            <a:r>
              <a:rPr lang="en-US" dirty="0"/>
              <a:t>Original Q learning rule tries to reduce prediction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marL="742911" lvl="2" indent="-342882">
              <a:lnSpc>
                <a:spcPct val="80000"/>
              </a:lnSpc>
            </a:pP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1800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</a:t>
            </a:r>
          </a:p>
          <a:p>
            <a:pPr marL="742911" lvl="2" indent="-342882">
              <a:lnSpc>
                <a:spcPct val="80000"/>
              </a:lnSpc>
            </a:pPr>
            <a:endParaRPr lang="en-US" sz="2800" dirty="0">
              <a:solidFill>
                <a:srgbClr val="CC00CC"/>
              </a:solidFill>
            </a:endParaRPr>
          </a:p>
          <a:p>
            <a:r>
              <a:rPr lang="en-US" dirty="0"/>
              <a:t>Instead, we update the weights to try to reduce the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/>
              <a:t>:</a:t>
            </a:r>
          </a:p>
          <a:p>
            <a:pPr lvl="3"/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</a:t>
            </a:r>
            <a:r>
              <a:rPr lang="en-US" dirty="0">
                <a:solidFill>
                  <a:schemeClr val="tx2"/>
                </a:solidFill>
                <a:sym typeface="Symbol"/>
              </a:rPr>
              <a:t>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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Q</a:t>
            </a:r>
            <a:r>
              <a:rPr lang="en-US" sz="2800" b="1" baseline="-25000" dirty="0" err="1">
                <a:solidFill>
                  <a:schemeClr val="tx2"/>
                </a:solidFill>
                <a:cs typeface="Arial" charset="0"/>
              </a:rPr>
              <a:t>w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(</a:t>
            </a:r>
            <a:r>
              <a:rPr lang="en-US" sz="2800" dirty="0" err="1">
                <a:solidFill>
                  <a:schemeClr val="tx2"/>
                </a:solidFill>
                <a:cs typeface="Arial" charset="0"/>
              </a:rPr>
              <a:t>s,a</a:t>
            </a:r>
            <a:r>
              <a:rPr lang="en-US" sz="2800" dirty="0">
                <a:solidFill>
                  <a:schemeClr val="tx2"/>
                </a:solidFill>
                <a:cs typeface="Arial" charset="0"/>
              </a:rPr>
              <a:t>)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/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sym typeface="Symbol"/>
              </a:rPr>
              <a:t>i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pPr marL="457176" lvl="1" indent="0">
              <a:buNone/>
            </a:pPr>
            <a:r>
              <a:rPr lang="en-US" sz="2800" dirty="0">
                <a:solidFill>
                  <a:srgbClr val="CC00CC"/>
                </a:solidFill>
                <a:sym typeface="Symbol"/>
              </a:rPr>
              <a:t>        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=  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w</a:t>
            </a:r>
            <a:r>
              <a:rPr lang="en-US" sz="2800" baseline="-25000" dirty="0" err="1">
                <a:solidFill>
                  <a:schemeClr val="tx2"/>
                </a:solidFill>
                <a:ea typeface="ＭＳ Ｐゴシック" pitchFamily="34" charset="-128"/>
              </a:rPr>
              <a:t>i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 +  </a:t>
            </a:r>
            <a:r>
              <a:rPr lang="en-US" sz="2800" dirty="0">
                <a:solidFill>
                  <a:srgbClr val="0000FF"/>
                </a:solidFill>
                <a:sym typeface="Symbol"/>
              </a:rPr>
              <a:t> 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</a:t>
            </a:r>
            <a:r>
              <a:rPr lang="en-US" sz="2800" dirty="0">
                <a:solidFill>
                  <a:schemeClr val="tx2"/>
                </a:solidFill>
              </a:rPr>
              <a:t> [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r </a:t>
            </a:r>
            <a:r>
              <a:rPr lang="en-US" sz="2800" dirty="0">
                <a:solidFill>
                  <a:srgbClr val="008000"/>
                </a:solidFill>
                <a:sym typeface="Symbol"/>
              </a:rPr>
              <a:t>+</a:t>
            </a:r>
            <a:r>
              <a:rPr lang="en-US" sz="2800" i="1" dirty="0">
                <a:solidFill>
                  <a:srgbClr val="008000"/>
                </a:solidFill>
                <a:sym typeface="Symbol"/>
              </a:rPr>
              <a:t> 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γ </a:t>
            </a:r>
            <a:r>
              <a:rPr lang="en-US" sz="2800" dirty="0" err="1">
                <a:solidFill>
                  <a:srgbClr val="008000"/>
                </a:solidFill>
                <a:ea typeface="ＭＳ Ｐゴシック" pitchFamily="34" charset="-128"/>
              </a:rPr>
              <a:t>max</a:t>
            </a:r>
            <a:r>
              <a:rPr lang="en-US" sz="2800" baseline="-25000" dirty="0" err="1">
                <a:solidFill>
                  <a:srgbClr val="008000"/>
                </a:solidFill>
                <a:ea typeface="ＭＳ Ｐゴシック" pitchFamily="34" charset="-128"/>
              </a:rPr>
              <a:t>a</a:t>
            </a:r>
            <a:r>
              <a:rPr lang="en-US" sz="2800" baseline="-25000" dirty="0">
                <a:solidFill>
                  <a:srgbClr val="008000"/>
                </a:solidFill>
                <a:ea typeface="ＭＳ Ｐゴシック" pitchFamily="34" charset="-128"/>
              </a:rPr>
              <a:t>’</a:t>
            </a:r>
            <a:r>
              <a:rPr lang="en-US" sz="2800" dirty="0">
                <a:solidFill>
                  <a:srgbClr val="008000"/>
                </a:solidFill>
                <a:ea typeface="ＭＳ Ｐゴシック" pitchFamily="34" charset="-128"/>
              </a:rPr>
              <a:t> Q</a:t>
            </a:r>
            <a:r>
              <a:rPr lang="en-US" sz="2800" baseline="30000" dirty="0">
                <a:solidFill>
                  <a:srgbClr val="008000"/>
                </a:solidFill>
                <a:ea typeface="ＭＳ Ｐゴシック" pitchFamily="34" charset="-128"/>
                <a:sym typeface="Symbol" pitchFamily="18" charset="2"/>
              </a:rPr>
              <a:t> </a:t>
            </a:r>
            <a:r>
              <a:rPr lang="en-US" sz="2800" dirty="0">
                <a:solidFill>
                  <a:srgbClr val="008000"/>
                </a:solidFill>
              </a:rPr>
              <a:t>(</a:t>
            </a:r>
            <a:r>
              <a:rPr lang="en-US" sz="2800" dirty="0" err="1">
                <a:solidFill>
                  <a:srgbClr val="008000"/>
                </a:solidFill>
              </a:rPr>
              <a:t>s’,a</a:t>
            </a:r>
            <a:r>
              <a:rPr lang="en-US" sz="2800" dirty="0">
                <a:solidFill>
                  <a:srgbClr val="008000"/>
                </a:solidFill>
              </a:rPr>
              <a:t>’) </a:t>
            </a:r>
            <a:r>
              <a:rPr lang="en-US" sz="2800" dirty="0">
                <a:solidFill>
                  <a:schemeClr val="tx2"/>
                </a:solidFill>
              </a:rPr>
              <a:t>- 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Q(</a:t>
            </a:r>
            <a:r>
              <a:rPr lang="en-US" sz="2800" dirty="0" err="1">
                <a:solidFill>
                  <a:schemeClr val="tx2"/>
                </a:solidFill>
                <a:ea typeface="ＭＳ Ｐゴシック" pitchFamily="34" charset="-128"/>
              </a:rPr>
              <a:t>s,a</a:t>
            </a:r>
            <a:r>
              <a:rPr lang="en-US" sz="2800" dirty="0">
                <a:solidFill>
                  <a:schemeClr val="tx2"/>
                </a:solidFill>
                <a:ea typeface="ＭＳ Ｐゴシック" pitchFamily="34" charset="-128"/>
              </a:rPr>
              <a:t>) </a:t>
            </a:r>
            <a:r>
              <a:rPr lang="en-US" sz="2800" dirty="0">
                <a:solidFill>
                  <a:schemeClr val="tx2"/>
                </a:solidFill>
              </a:rPr>
              <a:t> ] f</a:t>
            </a:r>
            <a:r>
              <a:rPr lang="en-US" sz="2800" baseline="-25000" dirty="0">
                <a:solidFill>
                  <a:schemeClr val="tx2"/>
                </a:solidFill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dirty="0" err="1">
                <a:solidFill>
                  <a:schemeClr val="tx2"/>
                </a:solidFill>
                <a:sym typeface="Symbol"/>
              </a:rPr>
              <a:t>s,a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</a:t>
            </a:r>
            <a:endParaRPr lang="en-US" sz="2800" baseline="-25000" dirty="0">
              <a:solidFill>
                <a:schemeClr val="tx2"/>
              </a:solidFill>
              <a:sym typeface="Symbol"/>
            </a:endParaRPr>
          </a:p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dirty="0"/>
              <a:t>Qualitative justification:</a:t>
            </a:r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Pleasant surprise: increase weights on +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features, decrease on –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ones</a:t>
            </a:r>
          </a:p>
          <a:p>
            <a:pPr lvl="1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Unpleasant surprise: decrease weights on +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features, increase on –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ve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ones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837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1600200" y="1371600"/>
            <a:ext cx="8991600" cy="762000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sp>
        <p:nvSpPr>
          <p:cNvPr id="1803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9296400" cy="4267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Q-learning with linear Q-functions: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1000" dirty="0"/>
          </a:p>
          <a:p>
            <a:pPr>
              <a:lnSpc>
                <a:spcPct val="80000"/>
              </a:lnSpc>
            </a:pPr>
            <a:r>
              <a:rPr lang="en-US" sz="2400" dirty="0"/>
              <a:t>Intuitive interpretation: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Adjust weights of active features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if something unexpectedly bad happens, blame the features that were on: </a:t>
            </a:r>
            <a:r>
              <a:rPr lang="en-US" dirty="0" err="1"/>
              <a:t>disprefer</a:t>
            </a:r>
            <a:r>
              <a:rPr lang="en-US" dirty="0"/>
              <a:t> all states with that state’s features</a:t>
            </a:r>
            <a:endParaRPr lang="en-US" sz="1200" dirty="0"/>
          </a:p>
          <a:p>
            <a:pPr>
              <a:lnSpc>
                <a:spcPct val="80000"/>
              </a:lnSpc>
            </a:pPr>
            <a:r>
              <a:rPr lang="en-US" sz="2400" dirty="0"/>
              <a:t>Formal justification: online least squares</a:t>
            </a:r>
          </a:p>
        </p:txBody>
      </p:sp>
      <p:pic>
        <p:nvPicPr>
          <p:cNvPr id="18" name="Picture 1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81125" y="3931161"/>
            <a:ext cx="479107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35175" y="4464561"/>
            <a:ext cx="4518025" cy="31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09800" y="1600200"/>
            <a:ext cx="783590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71600" y="3151188"/>
            <a:ext cx="6129602" cy="63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371600" y="2771955"/>
            <a:ext cx="3512789" cy="389599"/>
          </a:xfrm>
          <a:prstGeom prst="rect">
            <a:avLst/>
          </a:prstGeom>
          <a:noFill/>
          <a:ln/>
          <a:effectLst/>
        </p:spPr>
      </p:pic>
      <p:sp>
        <p:nvSpPr>
          <p:cNvPr id="18442" name="TextBox 16"/>
          <p:cNvSpPr txBox="1">
            <a:spLocks noChangeArrowheads="1"/>
          </p:cNvSpPr>
          <p:nvPr/>
        </p:nvSpPr>
        <p:spPr bwMode="auto">
          <a:xfrm>
            <a:off x="6871050" y="3866073"/>
            <a:ext cx="18858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Exact Q’s</a:t>
            </a:r>
          </a:p>
        </p:txBody>
      </p:sp>
      <p:sp>
        <p:nvSpPr>
          <p:cNvPr id="18443" name="TextBox 17"/>
          <p:cNvSpPr txBox="1">
            <a:spLocks noChangeArrowheads="1"/>
          </p:cNvSpPr>
          <p:nvPr/>
        </p:nvSpPr>
        <p:spPr bwMode="auto">
          <a:xfrm>
            <a:off x="6837871" y="4399473"/>
            <a:ext cx="23348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/>
              <a:t>Approximate Q’s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21775" y="2761502"/>
            <a:ext cx="2940050" cy="2845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2" grpId="0"/>
      <p:bldP spid="1844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ight Arrow 52"/>
          <p:cNvSpPr/>
          <p:nvPr/>
        </p:nvSpPr>
        <p:spPr>
          <a:xfrm>
            <a:off x="6324600" y="2057400"/>
            <a:ext cx="2362200" cy="16002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Q-Pacman</a:t>
            </a:r>
          </a:p>
        </p:txBody>
      </p:sp>
      <p:pic>
        <p:nvPicPr>
          <p:cNvPr id="1804315" name="Picture 2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71800" y="2209800"/>
            <a:ext cx="2970896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4316" name="Picture 2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23105" y="3200400"/>
            <a:ext cx="2920495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286000" y="4391048"/>
            <a:ext cx="4298086" cy="485752"/>
          </a:xfrm>
          <a:prstGeom prst="rect">
            <a:avLst/>
          </a:prstGeom>
          <a:noFill/>
          <a:ln/>
          <a:effectLst/>
        </p:spPr>
      </p:pic>
      <p:pic>
        <p:nvPicPr>
          <p:cNvPr id="18441" name="Picture 3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90056" y="1219200"/>
            <a:ext cx="6906374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919288" y="5334000"/>
            <a:ext cx="2555662" cy="214185"/>
          </a:xfrm>
          <a:prstGeom prst="rect">
            <a:avLst/>
          </a:prstGeom>
          <a:noFill/>
          <a:ln/>
          <a:effectLst/>
        </p:spPr>
      </p:pic>
      <p:pic>
        <p:nvPicPr>
          <p:cNvPr id="64" name="Picture 6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6262684" y="5105400"/>
            <a:ext cx="4010033" cy="315396"/>
          </a:xfrm>
          <a:prstGeom prst="rect">
            <a:avLst/>
          </a:prstGeom>
          <a:noFill/>
          <a:ln/>
          <a:effectLst/>
        </p:spPr>
      </p:pic>
      <p:pic>
        <p:nvPicPr>
          <p:cNvPr id="65" name="Picture 64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6310159" y="5549165"/>
            <a:ext cx="4205595" cy="315398"/>
          </a:xfrm>
          <a:prstGeom prst="rect">
            <a:avLst/>
          </a:prstGeom>
          <a:noFill/>
          <a:ln/>
          <a:effectLst/>
        </p:spPr>
      </p:pic>
      <p:pic>
        <p:nvPicPr>
          <p:cNvPr id="1804323" name="Picture 35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667000" y="6248400"/>
            <a:ext cx="69063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Group 49"/>
          <p:cNvGrpSpPr/>
          <p:nvPr/>
        </p:nvGrpSpPr>
        <p:grpSpPr>
          <a:xfrm>
            <a:off x="571500" y="1981200"/>
            <a:ext cx="2073910" cy="1752600"/>
            <a:chOff x="8534400" y="1279524"/>
            <a:chExt cx="2705100" cy="2286000"/>
          </a:xfrm>
        </p:grpSpPr>
        <p:grpSp>
          <p:nvGrpSpPr>
            <p:cNvPr id="18437" name="Group 14"/>
            <p:cNvGrpSpPr>
              <a:grpSpLocks/>
            </p:cNvGrpSpPr>
            <p:nvPr/>
          </p:nvGrpSpPr>
          <p:grpSpPr bwMode="auto">
            <a:xfrm>
              <a:off x="8904288" y="1279524"/>
              <a:ext cx="2335212" cy="2286000"/>
              <a:chOff x="3984" y="960"/>
              <a:chExt cx="1584" cy="1551"/>
            </a:xfrm>
          </p:grpSpPr>
          <p:grpSp>
            <p:nvGrpSpPr>
              <p:cNvPr id="18453" name="Group 15"/>
              <p:cNvGrpSpPr>
                <a:grpSpLocks/>
              </p:cNvGrpSpPr>
              <p:nvPr/>
            </p:nvGrpSpPr>
            <p:grpSpPr bwMode="auto">
              <a:xfrm>
                <a:off x="3984" y="960"/>
                <a:ext cx="1584" cy="1551"/>
                <a:chOff x="3744" y="960"/>
                <a:chExt cx="1584" cy="1551"/>
              </a:xfrm>
            </p:grpSpPr>
            <p:grpSp>
              <p:nvGrpSpPr>
                <p:cNvPr id="18455" name="Group 16"/>
                <p:cNvGrpSpPr>
                  <a:grpSpLocks/>
                </p:cNvGrpSpPr>
                <p:nvPr/>
              </p:nvGrpSpPr>
              <p:grpSpPr bwMode="auto">
                <a:xfrm>
                  <a:off x="3744" y="960"/>
                  <a:ext cx="1584" cy="1551"/>
                  <a:chOff x="3408" y="912"/>
                  <a:chExt cx="1584" cy="1551"/>
                </a:xfrm>
              </p:grpSpPr>
              <p:grpSp>
                <p:nvGrpSpPr>
                  <p:cNvPr id="18459" name="Group 17"/>
                  <p:cNvGrpSpPr>
                    <a:grpSpLocks/>
                  </p:cNvGrpSpPr>
                  <p:nvPr/>
                </p:nvGrpSpPr>
                <p:grpSpPr bwMode="auto">
                  <a:xfrm>
                    <a:off x="3408" y="912"/>
                    <a:ext cx="1584" cy="1551"/>
                    <a:chOff x="3360" y="1008"/>
                    <a:chExt cx="1584" cy="1551"/>
                  </a:xfrm>
                </p:grpSpPr>
                <p:pic>
                  <p:nvPicPr>
                    <p:cNvPr id="18463" name="Picture 1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r="73026"/>
                    <a:stretch>
                      <a:fillRect/>
                    </a:stretch>
                  </p:blipFill>
                  <p:spPr bwMode="auto">
                    <a:xfrm>
                      <a:off x="3360" y="1008"/>
                      <a:ext cx="768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8464" name="Picture 1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l="72498" r="-1158"/>
                    <a:stretch>
                      <a:fillRect/>
                    </a:stretch>
                  </p:blipFill>
                  <p:spPr bwMode="auto">
                    <a:xfrm>
                      <a:off x="4128" y="1008"/>
                      <a:ext cx="816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8460" name="Picture 20"/>
                  <p:cNvPicPr>
                    <a:picLocks noChangeAspect="1" noChangeArrowheads="1"/>
                  </p:cNvPicPr>
                  <p:nvPr/>
                </p:nvPicPr>
                <p:blipFill>
                  <a:blip r:embed="rId25" cstate="print"/>
                  <a:srcRect/>
                  <a:stretch>
                    <a:fillRect/>
                  </a:stretch>
                </p:blipFill>
                <p:spPr bwMode="auto">
                  <a:xfrm>
                    <a:off x="3480" y="1872"/>
                    <a:ext cx="216" cy="1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1" name="Picture 21"/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/>
                  <a:srcRect/>
                  <a:stretch>
                    <a:fillRect/>
                  </a:stretch>
                </p:blipFill>
                <p:spPr bwMode="auto">
                  <a:xfrm>
                    <a:off x="3792" y="2160"/>
                    <a:ext cx="197" cy="1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2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27" cstate="print"/>
                  <a:srcRect/>
                  <a:stretch>
                    <a:fillRect/>
                  </a:stretch>
                </p:blipFill>
                <p:spPr bwMode="auto">
                  <a:xfrm>
                    <a:off x="3504" y="2160"/>
                    <a:ext cx="216" cy="1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8456" name="Rectangle 23"/>
                <p:cNvSpPr>
                  <a:spLocks noChangeArrowheads="1"/>
                </p:cNvSpPr>
                <p:nvPr/>
              </p:nvSpPr>
              <p:spPr bwMode="auto">
                <a:xfrm>
                  <a:off x="4032" y="2208"/>
                  <a:ext cx="96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7" name="Rectangle 24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96" cy="38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8" name="Rectangle 25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528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8454" name="Rectangle 26"/>
              <p:cNvSpPr>
                <a:spLocks noChangeArrowheads="1"/>
              </p:cNvSpPr>
              <p:nvPr/>
            </p:nvSpPr>
            <p:spPr bwMode="auto">
              <a:xfrm>
                <a:off x="4080" y="2112"/>
                <a:ext cx="144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8449" name="Picture 40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8534400" y="2193924"/>
              <a:ext cx="228600" cy="28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0" name="Group 59"/>
          <p:cNvGrpSpPr/>
          <p:nvPr/>
        </p:nvGrpSpPr>
        <p:grpSpPr>
          <a:xfrm>
            <a:off x="8991600" y="1981200"/>
            <a:ext cx="2219960" cy="1752600"/>
            <a:chOff x="8610600" y="2057400"/>
            <a:chExt cx="2895600" cy="2286000"/>
          </a:xfrm>
        </p:grpSpPr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9170988" y="2057400"/>
              <a:ext cx="2335212" cy="2286000"/>
              <a:chOff x="3984" y="2640"/>
              <a:chExt cx="1584" cy="1551"/>
            </a:xfrm>
          </p:grpSpPr>
          <p:grpSp>
            <p:nvGrpSpPr>
              <p:cNvPr id="18465" name="Group 5"/>
              <p:cNvGrpSpPr>
                <a:grpSpLocks/>
              </p:cNvGrpSpPr>
              <p:nvPr/>
            </p:nvGrpSpPr>
            <p:grpSpPr bwMode="auto">
              <a:xfrm>
                <a:off x="3984" y="2640"/>
                <a:ext cx="1584" cy="1551"/>
                <a:chOff x="3360" y="1008"/>
                <a:chExt cx="1584" cy="1551"/>
              </a:xfrm>
            </p:grpSpPr>
            <p:pic>
              <p:nvPicPr>
                <p:cNvPr id="18472" name="Picture 6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3" name="Picture 7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8466" name="Picture 8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224" y="3888"/>
                <a:ext cx="197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7" name="Picture 9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4056" y="3744"/>
                <a:ext cx="216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8" name="Rectangle 10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9" name="Rectangle 11"/>
              <p:cNvSpPr>
                <a:spLocks noChangeArrowheads="1"/>
              </p:cNvSpPr>
              <p:nvPr/>
            </p:nvSpPr>
            <p:spPr bwMode="auto">
              <a:xfrm>
                <a:off x="4416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0" name="Rectangle 12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1" name="Rectangle 13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43" name="Picture 42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8610600" y="2895600"/>
              <a:ext cx="381000" cy="435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" name="Picture 4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2578100"/>
            <a:ext cx="14478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43700" y="2940050"/>
            <a:ext cx="1104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9753600" y="6324600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[Demo: approximate Q-learning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 (L11D10)]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1828800"/>
            <a:ext cx="58674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8686800" y="1828800"/>
            <a:ext cx="29718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2285995" y="4015663"/>
            <a:ext cx="2530484" cy="251538"/>
          </a:xfrm>
          <a:prstGeom prst="rect">
            <a:avLst/>
          </a:prstGeom>
          <a:noFill/>
          <a:ln/>
          <a:effectLst/>
        </p:spPr>
      </p:pic>
      <p:pic>
        <p:nvPicPr>
          <p:cNvPr id="59" name="Picture 58" descr="txp_fi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9491953" y="3989926"/>
            <a:ext cx="1359927" cy="277274"/>
          </a:xfrm>
          <a:prstGeom prst="rect">
            <a:avLst/>
          </a:prstGeom>
          <a:noFill/>
          <a:ln/>
          <a:effectLst/>
        </p:spPr>
      </p:pic>
      <p:sp>
        <p:nvSpPr>
          <p:cNvPr id="63" name="Right Arrow 62"/>
          <p:cNvSpPr/>
          <p:nvPr/>
        </p:nvSpPr>
        <p:spPr>
          <a:xfrm>
            <a:off x="4793117" y="5181600"/>
            <a:ext cx="1012371" cy="5334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1752600" y="5029200"/>
            <a:ext cx="8915400" cy="914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84D87F4-8701-3EFC-C3D1-4C2C09A947AC}"/>
                  </a:ext>
                </a:extLst>
              </p14:cNvPr>
              <p14:cNvContentPartPr/>
              <p14:nvPr/>
            </p14:nvContentPartPr>
            <p14:xfrm>
              <a:off x="51120" y="241200"/>
              <a:ext cx="9275760" cy="39672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84D87F4-8701-3EFC-C3D1-4C2C09A947A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41760" y="231840"/>
                <a:ext cx="9294480" cy="3985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Approximate Q-Learning -- Pacman</a:t>
            </a:r>
          </a:p>
        </p:txBody>
      </p:sp>
    </p:spTree>
    <p:extLst>
      <p:ext uri="{BB962C8B-B14F-4D97-AF65-F5344CB8AC3E}">
        <p14:creationId xmlns:p14="http://schemas.microsoft.com/office/powerpoint/2010/main" val="3988980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 and 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4750" y="1295800"/>
            <a:ext cx="9837738" cy="4961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Line 3"/>
          <p:cNvSpPr>
            <a:spLocks noChangeShapeType="1"/>
          </p:cNvSpPr>
          <p:nvPr/>
        </p:nvSpPr>
        <p:spPr bwMode="auto">
          <a:xfrm flipV="1">
            <a:off x="1398588" y="2198687"/>
            <a:ext cx="3781425" cy="15319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398588" y="4419600"/>
            <a:ext cx="37639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1398588" y="1676400"/>
            <a:ext cx="1587" cy="2743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1398588" y="4378325"/>
            <a:ext cx="1587" cy="412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393825" y="4443412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5118100" y="4443412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398588" y="44196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1323975" y="4352925"/>
            <a:ext cx="69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398588" y="30480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1258888" y="2984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1398588" y="16764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1258888" y="16129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40</a:t>
            </a:r>
            <a:endParaRPr lang="en-US" sz="2400">
              <a:cs typeface="Arial" charset="0"/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1544638" y="3633787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1544638" y="3633787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1736725" y="3208337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1736725" y="3208337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1925638" y="3586162"/>
            <a:ext cx="79375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1925638" y="3586162"/>
            <a:ext cx="79375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2108200" y="3641725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2108200" y="3641725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2300288" y="3441700"/>
            <a:ext cx="76200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2300288" y="3441700"/>
            <a:ext cx="76200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2490788" y="3232150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2490788" y="3232150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2673350" y="3040062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2673350" y="3040062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863850" y="3232150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2863850" y="3232150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3054350" y="2774950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3054350" y="2774950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3244850" y="3016250"/>
            <a:ext cx="77788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3244850" y="3016250"/>
            <a:ext cx="77788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3427413" y="2840037"/>
            <a:ext cx="77787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3427413" y="2840037"/>
            <a:ext cx="77787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3619500" y="2959100"/>
            <a:ext cx="76200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3619500" y="2959100"/>
            <a:ext cx="76200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3808413" y="2606675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3808413" y="2606675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3990975" y="2895600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3990975" y="2895600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4181475" y="2574925"/>
            <a:ext cx="77788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4181475" y="2574925"/>
            <a:ext cx="77788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4373563" y="2501900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4373563" y="2501900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4554538" y="2462212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4554538" y="2462212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4745038" y="2230437"/>
            <a:ext cx="79375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4745038" y="2230437"/>
            <a:ext cx="79375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4937125" y="2486025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4937125" y="2486025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5127625" y="1862137"/>
            <a:ext cx="77788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1" name="Oval 55"/>
          <p:cNvSpPr>
            <a:spLocks noChangeArrowheads="1"/>
          </p:cNvSpPr>
          <p:nvPr/>
        </p:nvSpPr>
        <p:spPr bwMode="auto">
          <a:xfrm>
            <a:off x="5127625" y="1862137"/>
            <a:ext cx="77788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0176" name="Line 528"/>
          <p:cNvSpPr>
            <a:spLocks noChangeShapeType="1"/>
          </p:cNvSpPr>
          <p:nvPr/>
        </p:nvSpPr>
        <p:spPr bwMode="auto">
          <a:xfrm flipV="1">
            <a:off x="3692525" y="2795587"/>
            <a:ext cx="0" cy="16240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" name="Group 529"/>
          <p:cNvGrpSpPr>
            <a:grpSpLocks/>
          </p:cNvGrpSpPr>
          <p:nvPr/>
        </p:nvGrpSpPr>
        <p:grpSpPr bwMode="auto">
          <a:xfrm>
            <a:off x="1311275" y="2701925"/>
            <a:ext cx="2381250" cy="174625"/>
            <a:chOff x="288" y="1897"/>
            <a:chExt cx="1500" cy="110"/>
          </a:xfrm>
        </p:grpSpPr>
        <p:sp>
          <p:nvSpPr>
            <p:cNvPr id="19798" name="Line 530"/>
            <p:cNvSpPr>
              <a:spLocks noChangeShapeType="1"/>
            </p:cNvSpPr>
            <p:nvPr/>
          </p:nvSpPr>
          <p:spPr bwMode="auto">
            <a:xfrm flipH="1">
              <a:off x="348" y="1956"/>
              <a:ext cx="14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799" name="Oval 531"/>
            <p:cNvSpPr>
              <a:spLocks noChangeArrowheads="1"/>
            </p:cNvSpPr>
            <p:nvPr/>
          </p:nvSpPr>
          <p:spPr bwMode="auto">
            <a:xfrm>
              <a:off x="288" y="1897"/>
              <a:ext cx="110" cy="110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45" name="Group 544"/>
          <p:cNvGrpSpPr/>
          <p:nvPr/>
        </p:nvGrpSpPr>
        <p:grpSpPr>
          <a:xfrm>
            <a:off x="6553200" y="1524000"/>
            <a:ext cx="4119563" cy="3743325"/>
            <a:chOff x="4308475" y="1228725"/>
            <a:chExt cx="4119563" cy="3743325"/>
          </a:xfrm>
        </p:grpSpPr>
        <p:sp>
          <p:nvSpPr>
            <p:cNvPr id="19458" name="Oval 2"/>
            <p:cNvSpPr>
              <a:spLocks noChangeArrowheads="1"/>
            </p:cNvSpPr>
            <p:nvPr/>
          </p:nvSpPr>
          <p:spPr bwMode="auto">
            <a:xfrm>
              <a:off x="6772275" y="26273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V="1">
              <a:off x="4308475" y="4338638"/>
              <a:ext cx="1588" cy="412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12" name="Group 56"/>
            <p:cNvGrpSpPr>
              <a:grpSpLocks/>
            </p:cNvGrpSpPr>
            <p:nvPr/>
          </p:nvGrpSpPr>
          <p:grpSpPr bwMode="auto">
            <a:xfrm>
              <a:off x="5175250" y="1228725"/>
              <a:ext cx="3252788" cy="3743325"/>
              <a:chOff x="2396" y="1789"/>
              <a:chExt cx="2049" cy="2358"/>
            </a:xfrm>
          </p:grpSpPr>
          <p:sp>
            <p:nvSpPr>
              <p:cNvPr id="19800" name="Freeform 57"/>
              <p:cNvSpPr>
                <a:spLocks/>
              </p:cNvSpPr>
              <p:nvPr/>
            </p:nvSpPr>
            <p:spPr bwMode="auto">
              <a:xfrm>
                <a:off x="3546" y="1789"/>
                <a:ext cx="789" cy="1649"/>
              </a:xfrm>
              <a:custGeom>
                <a:avLst/>
                <a:gdLst>
                  <a:gd name="T0" fmla="*/ 789 w 789"/>
                  <a:gd name="T1" fmla="*/ 1649 h 1649"/>
                  <a:gd name="T2" fmla="*/ 789 w 789"/>
                  <a:gd name="T3" fmla="*/ 515 h 1649"/>
                  <a:gd name="T4" fmla="*/ 0 w 789"/>
                  <a:gd name="T5" fmla="*/ 0 h 1649"/>
                  <a:gd name="T6" fmla="*/ 0 w 789"/>
                  <a:gd name="T7" fmla="*/ 1133 h 1649"/>
                  <a:gd name="T8" fmla="*/ 789 w 789"/>
                  <a:gd name="T9" fmla="*/ 1649 h 16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1649"/>
                  <a:gd name="T17" fmla="*/ 789 w 789"/>
                  <a:gd name="T18" fmla="*/ 1649 h 16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1649">
                    <a:moveTo>
                      <a:pt x="789" y="1649"/>
                    </a:moveTo>
                    <a:lnTo>
                      <a:pt x="789" y="515"/>
                    </a:lnTo>
                    <a:lnTo>
                      <a:pt x="0" y="0"/>
                    </a:lnTo>
                    <a:lnTo>
                      <a:pt x="0" y="1133"/>
                    </a:lnTo>
                    <a:lnTo>
                      <a:pt x="789" y="16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1" name="Freeform 58"/>
              <p:cNvSpPr>
                <a:spLocks/>
              </p:cNvSpPr>
              <p:nvPr/>
            </p:nvSpPr>
            <p:spPr bwMode="auto">
              <a:xfrm>
                <a:off x="3546" y="1789"/>
                <a:ext cx="789" cy="1649"/>
              </a:xfrm>
              <a:custGeom>
                <a:avLst/>
                <a:gdLst>
                  <a:gd name="T0" fmla="*/ 789 w 789"/>
                  <a:gd name="T1" fmla="*/ 1649 h 1649"/>
                  <a:gd name="T2" fmla="*/ 789 w 789"/>
                  <a:gd name="T3" fmla="*/ 515 h 1649"/>
                  <a:gd name="T4" fmla="*/ 0 w 789"/>
                  <a:gd name="T5" fmla="*/ 0 h 1649"/>
                  <a:gd name="T6" fmla="*/ 0 w 789"/>
                  <a:gd name="T7" fmla="*/ 1133 h 1649"/>
                  <a:gd name="T8" fmla="*/ 789 w 789"/>
                  <a:gd name="T9" fmla="*/ 1649 h 16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1649"/>
                  <a:gd name="T17" fmla="*/ 789 w 789"/>
                  <a:gd name="T18" fmla="*/ 1649 h 16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1649">
                    <a:moveTo>
                      <a:pt x="789" y="1649"/>
                    </a:moveTo>
                    <a:lnTo>
                      <a:pt x="789" y="515"/>
                    </a:lnTo>
                    <a:lnTo>
                      <a:pt x="0" y="0"/>
                    </a:lnTo>
                    <a:lnTo>
                      <a:pt x="0" y="1133"/>
                    </a:lnTo>
                    <a:lnTo>
                      <a:pt x="789" y="1649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2" name="Freeform 59"/>
              <p:cNvSpPr>
                <a:spLocks/>
              </p:cNvSpPr>
              <p:nvPr/>
            </p:nvSpPr>
            <p:spPr bwMode="auto">
              <a:xfrm>
                <a:off x="2511" y="2922"/>
                <a:ext cx="1824" cy="917"/>
              </a:xfrm>
              <a:custGeom>
                <a:avLst/>
                <a:gdLst>
                  <a:gd name="T0" fmla="*/ 790 w 1824"/>
                  <a:gd name="T1" fmla="*/ 917 h 917"/>
                  <a:gd name="T2" fmla="*/ 0 w 1824"/>
                  <a:gd name="T3" fmla="*/ 396 h 917"/>
                  <a:gd name="T4" fmla="*/ 1035 w 1824"/>
                  <a:gd name="T5" fmla="*/ 0 h 917"/>
                  <a:gd name="T6" fmla="*/ 1824 w 1824"/>
                  <a:gd name="T7" fmla="*/ 516 h 917"/>
                  <a:gd name="T8" fmla="*/ 790 w 1824"/>
                  <a:gd name="T9" fmla="*/ 917 h 9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917"/>
                  <a:gd name="T17" fmla="*/ 1824 w 1824"/>
                  <a:gd name="T18" fmla="*/ 917 h 9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917">
                    <a:moveTo>
                      <a:pt x="790" y="917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824" y="516"/>
                    </a:lnTo>
                    <a:lnTo>
                      <a:pt x="790" y="9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3" name="Freeform 60"/>
              <p:cNvSpPr>
                <a:spLocks/>
              </p:cNvSpPr>
              <p:nvPr/>
            </p:nvSpPr>
            <p:spPr bwMode="auto">
              <a:xfrm>
                <a:off x="2511" y="2922"/>
                <a:ext cx="1824" cy="917"/>
              </a:xfrm>
              <a:custGeom>
                <a:avLst/>
                <a:gdLst>
                  <a:gd name="T0" fmla="*/ 790 w 1824"/>
                  <a:gd name="T1" fmla="*/ 917 h 917"/>
                  <a:gd name="T2" fmla="*/ 0 w 1824"/>
                  <a:gd name="T3" fmla="*/ 396 h 917"/>
                  <a:gd name="T4" fmla="*/ 1035 w 1824"/>
                  <a:gd name="T5" fmla="*/ 0 h 917"/>
                  <a:gd name="T6" fmla="*/ 1824 w 1824"/>
                  <a:gd name="T7" fmla="*/ 516 h 917"/>
                  <a:gd name="T8" fmla="*/ 790 w 1824"/>
                  <a:gd name="T9" fmla="*/ 917 h 9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917"/>
                  <a:gd name="T17" fmla="*/ 1824 w 1824"/>
                  <a:gd name="T18" fmla="*/ 917 h 9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917">
                    <a:moveTo>
                      <a:pt x="790" y="917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824" y="516"/>
                    </a:lnTo>
                    <a:lnTo>
                      <a:pt x="790" y="917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4" name="Freeform 61"/>
              <p:cNvSpPr>
                <a:spLocks/>
              </p:cNvSpPr>
              <p:nvPr/>
            </p:nvSpPr>
            <p:spPr bwMode="auto">
              <a:xfrm>
                <a:off x="2511" y="1789"/>
                <a:ext cx="1035" cy="1529"/>
              </a:xfrm>
              <a:custGeom>
                <a:avLst/>
                <a:gdLst>
                  <a:gd name="T0" fmla="*/ 0 w 1035"/>
                  <a:gd name="T1" fmla="*/ 1529 h 1529"/>
                  <a:gd name="T2" fmla="*/ 0 w 1035"/>
                  <a:gd name="T3" fmla="*/ 396 h 1529"/>
                  <a:gd name="T4" fmla="*/ 1035 w 1035"/>
                  <a:gd name="T5" fmla="*/ 0 h 1529"/>
                  <a:gd name="T6" fmla="*/ 1035 w 1035"/>
                  <a:gd name="T7" fmla="*/ 1133 h 1529"/>
                  <a:gd name="T8" fmla="*/ 0 w 1035"/>
                  <a:gd name="T9" fmla="*/ 1529 h 15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5"/>
                  <a:gd name="T16" fmla="*/ 0 h 1529"/>
                  <a:gd name="T17" fmla="*/ 1035 w 1035"/>
                  <a:gd name="T18" fmla="*/ 1529 h 15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5" h="1529">
                    <a:moveTo>
                      <a:pt x="0" y="1529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035" y="1133"/>
                    </a:lnTo>
                    <a:lnTo>
                      <a:pt x="0" y="152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5" name="Freeform 62"/>
              <p:cNvSpPr>
                <a:spLocks/>
              </p:cNvSpPr>
              <p:nvPr/>
            </p:nvSpPr>
            <p:spPr bwMode="auto">
              <a:xfrm>
                <a:off x="2511" y="1789"/>
                <a:ext cx="1035" cy="1529"/>
              </a:xfrm>
              <a:custGeom>
                <a:avLst/>
                <a:gdLst>
                  <a:gd name="T0" fmla="*/ 0 w 1035"/>
                  <a:gd name="T1" fmla="*/ 1529 h 1529"/>
                  <a:gd name="T2" fmla="*/ 0 w 1035"/>
                  <a:gd name="T3" fmla="*/ 396 h 1529"/>
                  <a:gd name="T4" fmla="*/ 1035 w 1035"/>
                  <a:gd name="T5" fmla="*/ 0 h 1529"/>
                  <a:gd name="T6" fmla="*/ 1035 w 1035"/>
                  <a:gd name="T7" fmla="*/ 1133 h 1529"/>
                  <a:gd name="T8" fmla="*/ 0 w 1035"/>
                  <a:gd name="T9" fmla="*/ 1529 h 15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5"/>
                  <a:gd name="T16" fmla="*/ 0 h 1529"/>
                  <a:gd name="T17" fmla="*/ 1035 w 1035"/>
                  <a:gd name="T18" fmla="*/ 1529 h 15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5" h="1529">
                    <a:moveTo>
                      <a:pt x="0" y="1529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035" y="1133"/>
                    </a:lnTo>
                    <a:lnTo>
                      <a:pt x="0" y="1529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6" name="Freeform 63"/>
              <p:cNvSpPr>
                <a:spLocks/>
              </p:cNvSpPr>
              <p:nvPr/>
            </p:nvSpPr>
            <p:spPr bwMode="auto">
              <a:xfrm>
                <a:off x="2529" y="2179"/>
                <a:ext cx="790" cy="1648"/>
              </a:xfrm>
              <a:custGeom>
                <a:avLst/>
                <a:gdLst>
                  <a:gd name="T0" fmla="*/ 1013516 w 132"/>
                  <a:gd name="T1" fmla="*/ 2125464 h 275"/>
                  <a:gd name="T2" fmla="*/ 0 w 132"/>
                  <a:gd name="T3" fmla="*/ 1461326 h 275"/>
                  <a:gd name="T4" fmla="*/ 0 w 132"/>
                  <a:gd name="T5" fmla="*/ 0 h 275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5"/>
                  <a:gd name="T11" fmla="*/ 132 w 132"/>
                  <a:gd name="T12" fmla="*/ 275 h 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5">
                    <a:moveTo>
                      <a:pt x="132" y="275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7" name="Freeform 64"/>
              <p:cNvSpPr>
                <a:spLocks/>
              </p:cNvSpPr>
              <p:nvPr/>
            </p:nvSpPr>
            <p:spPr bwMode="auto">
              <a:xfrm>
                <a:off x="2768" y="2083"/>
                <a:ext cx="796" cy="1654"/>
              </a:xfrm>
              <a:custGeom>
                <a:avLst/>
                <a:gdLst>
                  <a:gd name="T0" fmla="*/ 1021292 w 133"/>
                  <a:gd name="T1" fmla="*/ 2133240 h 276"/>
                  <a:gd name="T2" fmla="*/ 0 w 133"/>
                  <a:gd name="T3" fmla="*/ 1461339 h 276"/>
                  <a:gd name="T4" fmla="*/ 0 w 133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6"/>
                  <a:gd name="T11" fmla="*/ 133 w 133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6">
                    <a:moveTo>
                      <a:pt x="133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8" name="Freeform 65"/>
              <p:cNvSpPr>
                <a:spLocks/>
              </p:cNvSpPr>
              <p:nvPr/>
            </p:nvSpPr>
            <p:spPr bwMode="auto">
              <a:xfrm>
                <a:off x="3014" y="1987"/>
                <a:ext cx="795" cy="1654"/>
              </a:xfrm>
              <a:custGeom>
                <a:avLst/>
                <a:gdLst>
                  <a:gd name="T0" fmla="*/ 1014904 w 133"/>
                  <a:gd name="T1" fmla="*/ 2133240 h 276"/>
                  <a:gd name="T2" fmla="*/ 0 w 133"/>
                  <a:gd name="T3" fmla="*/ 1461339 h 276"/>
                  <a:gd name="T4" fmla="*/ 0 w 133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6"/>
                  <a:gd name="T11" fmla="*/ 133 w 133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6">
                    <a:moveTo>
                      <a:pt x="133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9" name="Freeform 66"/>
              <p:cNvSpPr>
                <a:spLocks/>
              </p:cNvSpPr>
              <p:nvPr/>
            </p:nvSpPr>
            <p:spPr bwMode="auto">
              <a:xfrm>
                <a:off x="3259" y="1897"/>
                <a:ext cx="795" cy="1648"/>
              </a:xfrm>
              <a:custGeom>
                <a:avLst/>
                <a:gdLst>
                  <a:gd name="T0" fmla="*/ 1014904 w 133"/>
                  <a:gd name="T1" fmla="*/ 2125464 h 275"/>
                  <a:gd name="T2" fmla="*/ 0 w 133"/>
                  <a:gd name="T3" fmla="*/ 1461326 h 275"/>
                  <a:gd name="T4" fmla="*/ 0 w 133"/>
                  <a:gd name="T5" fmla="*/ 0 h 275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5"/>
                  <a:gd name="T11" fmla="*/ 133 w 133"/>
                  <a:gd name="T12" fmla="*/ 275 h 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5">
                    <a:moveTo>
                      <a:pt x="133" y="275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0" name="Freeform 67"/>
              <p:cNvSpPr>
                <a:spLocks/>
              </p:cNvSpPr>
              <p:nvPr/>
            </p:nvSpPr>
            <p:spPr bwMode="auto">
              <a:xfrm>
                <a:off x="3504" y="1801"/>
                <a:ext cx="789" cy="1655"/>
              </a:xfrm>
              <a:custGeom>
                <a:avLst/>
                <a:gdLst>
                  <a:gd name="T0" fmla="*/ 1007129 w 132"/>
                  <a:gd name="T1" fmla="*/ 2139699 h 276"/>
                  <a:gd name="T2" fmla="*/ 0 w 132"/>
                  <a:gd name="T3" fmla="*/ 1464831 h 276"/>
                  <a:gd name="T4" fmla="*/ 0 w 132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6"/>
                  <a:gd name="T11" fmla="*/ 132 w 132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6">
                    <a:moveTo>
                      <a:pt x="132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1" name="Freeform 68"/>
              <p:cNvSpPr>
                <a:spLocks/>
              </p:cNvSpPr>
              <p:nvPr/>
            </p:nvSpPr>
            <p:spPr bwMode="auto">
              <a:xfrm>
                <a:off x="3277" y="2292"/>
                <a:ext cx="1040" cy="1529"/>
              </a:xfrm>
              <a:custGeom>
                <a:avLst/>
                <a:gdLst>
                  <a:gd name="T0" fmla="*/ 0 w 174"/>
                  <a:gd name="T1" fmla="*/ 1976404 h 255"/>
                  <a:gd name="T2" fmla="*/ 1327279 w 174"/>
                  <a:gd name="T3" fmla="*/ 1464614 h 255"/>
                  <a:gd name="T4" fmla="*/ 1327279 w 174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4"/>
                  <a:gd name="T10" fmla="*/ 0 h 255"/>
                  <a:gd name="T11" fmla="*/ 174 w 174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4" h="255">
                    <a:moveTo>
                      <a:pt x="0" y="255"/>
                    </a:moveTo>
                    <a:lnTo>
                      <a:pt x="174" y="189"/>
                    </a:lnTo>
                    <a:lnTo>
                      <a:pt x="17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2" name="Freeform 69"/>
              <p:cNvSpPr>
                <a:spLocks/>
              </p:cNvSpPr>
              <p:nvPr/>
            </p:nvSpPr>
            <p:spPr bwMode="auto">
              <a:xfrm>
                <a:off x="3044" y="2137"/>
                <a:ext cx="1040" cy="1528"/>
              </a:xfrm>
              <a:custGeom>
                <a:avLst/>
                <a:gdLst>
                  <a:gd name="T0" fmla="*/ 0 w 174"/>
                  <a:gd name="T1" fmla="*/ 1969946 h 255"/>
                  <a:gd name="T2" fmla="*/ 1327279 w 174"/>
                  <a:gd name="T3" fmla="*/ 1460690 h 255"/>
                  <a:gd name="T4" fmla="*/ 1327279 w 174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4"/>
                  <a:gd name="T10" fmla="*/ 0 h 255"/>
                  <a:gd name="T11" fmla="*/ 174 w 174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4" h="255">
                    <a:moveTo>
                      <a:pt x="0" y="255"/>
                    </a:moveTo>
                    <a:lnTo>
                      <a:pt x="174" y="189"/>
                    </a:lnTo>
                    <a:lnTo>
                      <a:pt x="17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3" name="Freeform 70"/>
              <p:cNvSpPr>
                <a:spLocks/>
              </p:cNvSpPr>
              <p:nvPr/>
            </p:nvSpPr>
            <p:spPr bwMode="auto">
              <a:xfrm>
                <a:off x="2810" y="1987"/>
                <a:ext cx="1035" cy="1528"/>
              </a:xfrm>
              <a:custGeom>
                <a:avLst/>
                <a:gdLst>
                  <a:gd name="T0" fmla="*/ 0 w 173"/>
                  <a:gd name="T1" fmla="*/ 1969946 h 255"/>
                  <a:gd name="T2" fmla="*/ 1325925 w 173"/>
                  <a:gd name="T3" fmla="*/ 1460690 h 255"/>
                  <a:gd name="T4" fmla="*/ 1325925 w 173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3"/>
                  <a:gd name="T10" fmla="*/ 0 h 255"/>
                  <a:gd name="T11" fmla="*/ 173 w 173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" h="255">
                    <a:moveTo>
                      <a:pt x="0" y="255"/>
                    </a:moveTo>
                    <a:lnTo>
                      <a:pt x="173" y="189"/>
                    </a:lnTo>
                    <a:lnTo>
                      <a:pt x="17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4" name="Freeform 71"/>
              <p:cNvSpPr>
                <a:spLocks/>
              </p:cNvSpPr>
              <p:nvPr/>
            </p:nvSpPr>
            <p:spPr bwMode="auto">
              <a:xfrm>
                <a:off x="2577" y="1831"/>
                <a:ext cx="1035" cy="1535"/>
              </a:xfrm>
              <a:custGeom>
                <a:avLst/>
                <a:gdLst>
                  <a:gd name="T0" fmla="*/ 0 w 173"/>
                  <a:gd name="T1" fmla="*/ 1984179 h 256"/>
                  <a:gd name="T2" fmla="*/ 1325925 w 173"/>
                  <a:gd name="T3" fmla="*/ 1464624 h 256"/>
                  <a:gd name="T4" fmla="*/ 1325925 w 173"/>
                  <a:gd name="T5" fmla="*/ 0 h 256"/>
                  <a:gd name="T6" fmla="*/ 0 60000 65536"/>
                  <a:gd name="T7" fmla="*/ 0 60000 65536"/>
                  <a:gd name="T8" fmla="*/ 0 60000 65536"/>
                  <a:gd name="T9" fmla="*/ 0 w 173"/>
                  <a:gd name="T10" fmla="*/ 0 h 256"/>
                  <a:gd name="T11" fmla="*/ 173 w 173"/>
                  <a:gd name="T12" fmla="*/ 256 h 2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" h="256">
                    <a:moveTo>
                      <a:pt x="0" y="256"/>
                    </a:moveTo>
                    <a:lnTo>
                      <a:pt x="173" y="189"/>
                    </a:lnTo>
                    <a:lnTo>
                      <a:pt x="17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5" name="Freeform 72"/>
              <p:cNvSpPr>
                <a:spLocks/>
              </p:cNvSpPr>
              <p:nvPr/>
            </p:nvSpPr>
            <p:spPr bwMode="auto">
              <a:xfrm>
                <a:off x="2511" y="2808"/>
                <a:ext cx="1824" cy="522"/>
              </a:xfrm>
              <a:custGeom>
                <a:avLst/>
                <a:gdLst>
                  <a:gd name="T0" fmla="*/ 0 w 305"/>
                  <a:gd name="T1" fmla="*/ 520992 h 87"/>
                  <a:gd name="T2" fmla="*/ 1323925 w 305"/>
                  <a:gd name="T3" fmla="*/ 0 h 87"/>
                  <a:gd name="T4" fmla="*/ 2333015 w 305"/>
                  <a:gd name="T5" fmla="*/ 676512 h 87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7"/>
                  <a:gd name="T11" fmla="*/ 305 w 305"/>
                  <a:gd name="T12" fmla="*/ 87 h 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7">
                    <a:moveTo>
                      <a:pt x="0" y="67"/>
                    </a:moveTo>
                    <a:lnTo>
                      <a:pt x="173" y="0"/>
                    </a:lnTo>
                    <a:lnTo>
                      <a:pt x="305" y="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6" name="Freeform 73"/>
              <p:cNvSpPr>
                <a:spLocks/>
              </p:cNvSpPr>
              <p:nvPr/>
            </p:nvSpPr>
            <p:spPr bwMode="auto">
              <a:xfrm>
                <a:off x="2511" y="2544"/>
                <a:ext cx="1824" cy="516"/>
              </a:xfrm>
              <a:custGeom>
                <a:avLst/>
                <a:gdLst>
                  <a:gd name="T0" fmla="*/ 0 w 305"/>
                  <a:gd name="T1" fmla="*/ 513216 h 86"/>
                  <a:gd name="T2" fmla="*/ 1323925 w 305"/>
                  <a:gd name="T3" fmla="*/ 0 h 86"/>
                  <a:gd name="T4" fmla="*/ 2333015 w 305"/>
                  <a:gd name="T5" fmla="*/ 668736 h 86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6"/>
                  <a:gd name="T11" fmla="*/ 305 w 305"/>
                  <a:gd name="T12" fmla="*/ 86 h 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6">
                    <a:moveTo>
                      <a:pt x="0" y="66"/>
                    </a:moveTo>
                    <a:lnTo>
                      <a:pt x="173" y="0"/>
                    </a:lnTo>
                    <a:lnTo>
                      <a:pt x="305" y="8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7" name="Freeform 74"/>
              <p:cNvSpPr>
                <a:spLocks/>
              </p:cNvSpPr>
              <p:nvPr/>
            </p:nvSpPr>
            <p:spPr bwMode="auto">
              <a:xfrm>
                <a:off x="2511" y="2274"/>
                <a:ext cx="1824" cy="522"/>
              </a:xfrm>
              <a:custGeom>
                <a:avLst/>
                <a:gdLst>
                  <a:gd name="T0" fmla="*/ 0 w 305"/>
                  <a:gd name="T1" fmla="*/ 520992 h 87"/>
                  <a:gd name="T2" fmla="*/ 1323925 w 305"/>
                  <a:gd name="T3" fmla="*/ 0 h 87"/>
                  <a:gd name="T4" fmla="*/ 2333015 w 305"/>
                  <a:gd name="T5" fmla="*/ 676512 h 87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7"/>
                  <a:gd name="T11" fmla="*/ 305 w 305"/>
                  <a:gd name="T12" fmla="*/ 87 h 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7">
                    <a:moveTo>
                      <a:pt x="0" y="67"/>
                    </a:moveTo>
                    <a:lnTo>
                      <a:pt x="173" y="0"/>
                    </a:lnTo>
                    <a:lnTo>
                      <a:pt x="305" y="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8" name="Freeform 75"/>
              <p:cNvSpPr>
                <a:spLocks/>
              </p:cNvSpPr>
              <p:nvPr/>
            </p:nvSpPr>
            <p:spPr bwMode="auto">
              <a:xfrm>
                <a:off x="2511" y="2011"/>
                <a:ext cx="1824" cy="515"/>
              </a:xfrm>
              <a:custGeom>
                <a:avLst/>
                <a:gdLst>
                  <a:gd name="T0" fmla="*/ 0 w 305"/>
                  <a:gd name="T1" fmla="*/ 507892 h 86"/>
                  <a:gd name="T2" fmla="*/ 1323925 w 305"/>
                  <a:gd name="T3" fmla="*/ 0 h 86"/>
                  <a:gd name="T4" fmla="*/ 2333015 w 305"/>
                  <a:gd name="T5" fmla="*/ 662272 h 86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6"/>
                  <a:gd name="T11" fmla="*/ 305 w 305"/>
                  <a:gd name="T12" fmla="*/ 86 h 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6">
                    <a:moveTo>
                      <a:pt x="0" y="66"/>
                    </a:moveTo>
                    <a:lnTo>
                      <a:pt x="173" y="0"/>
                    </a:lnTo>
                    <a:lnTo>
                      <a:pt x="305" y="8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9" name="Line 76"/>
              <p:cNvSpPr>
                <a:spLocks noChangeShapeType="1"/>
              </p:cNvSpPr>
              <p:nvPr/>
            </p:nvSpPr>
            <p:spPr bwMode="auto">
              <a:xfrm flipV="1">
                <a:off x="3301" y="3438"/>
                <a:ext cx="1034" cy="40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0" name="Freeform 77"/>
              <p:cNvSpPr>
                <a:spLocks/>
              </p:cNvSpPr>
              <p:nvPr/>
            </p:nvSpPr>
            <p:spPr bwMode="auto">
              <a:xfrm>
                <a:off x="2511" y="2185"/>
                <a:ext cx="790" cy="1654"/>
              </a:xfrm>
              <a:custGeom>
                <a:avLst/>
                <a:gdLst>
                  <a:gd name="T0" fmla="*/ 1013516 w 132"/>
                  <a:gd name="T1" fmla="*/ 2133240 h 276"/>
                  <a:gd name="T2" fmla="*/ 0 w 132"/>
                  <a:gd name="T3" fmla="*/ 1461339 h 276"/>
                  <a:gd name="T4" fmla="*/ 0 w 132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6"/>
                  <a:gd name="T11" fmla="*/ 132 w 132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6">
                    <a:moveTo>
                      <a:pt x="132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1" name="Line 78"/>
              <p:cNvSpPr>
                <a:spLocks noChangeShapeType="1"/>
              </p:cNvSpPr>
              <p:nvPr/>
            </p:nvSpPr>
            <p:spPr bwMode="auto">
              <a:xfrm>
                <a:off x="3319" y="3827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2" name="Rectangle 79"/>
              <p:cNvSpPr>
                <a:spLocks noChangeArrowheads="1"/>
              </p:cNvSpPr>
              <p:nvPr/>
            </p:nvSpPr>
            <p:spPr bwMode="auto">
              <a:xfrm>
                <a:off x="3384" y="3857"/>
                <a:ext cx="4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3" name="Line 80"/>
              <p:cNvSpPr>
                <a:spLocks noChangeShapeType="1"/>
              </p:cNvSpPr>
              <p:nvPr/>
            </p:nvSpPr>
            <p:spPr bwMode="auto">
              <a:xfrm>
                <a:off x="3564" y="3737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4" name="Rectangle 81"/>
              <p:cNvSpPr>
                <a:spLocks noChangeArrowheads="1"/>
              </p:cNvSpPr>
              <p:nvPr/>
            </p:nvSpPr>
            <p:spPr bwMode="auto">
              <a:xfrm>
                <a:off x="3622" y="3761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10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5" name="Line 82"/>
              <p:cNvSpPr>
                <a:spLocks noChangeShapeType="1"/>
              </p:cNvSpPr>
              <p:nvPr/>
            </p:nvSpPr>
            <p:spPr bwMode="auto">
              <a:xfrm>
                <a:off x="3809" y="3641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6" name="Rectangle 83"/>
              <p:cNvSpPr>
                <a:spLocks noChangeArrowheads="1"/>
              </p:cNvSpPr>
              <p:nvPr/>
            </p:nvSpPr>
            <p:spPr bwMode="auto">
              <a:xfrm>
                <a:off x="3867" y="3671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7" name="Line 84"/>
              <p:cNvSpPr>
                <a:spLocks noChangeShapeType="1"/>
              </p:cNvSpPr>
              <p:nvPr/>
            </p:nvSpPr>
            <p:spPr bwMode="auto">
              <a:xfrm>
                <a:off x="4054" y="3545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8" name="Rectangle 85"/>
              <p:cNvSpPr>
                <a:spLocks noChangeArrowheads="1"/>
              </p:cNvSpPr>
              <p:nvPr/>
            </p:nvSpPr>
            <p:spPr bwMode="auto">
              <a:xfrm>
                <a:off x="4112" y="3575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30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9" name="Line 86"/>
              <p:cNvSpPr>
                <a:spLocks noChangeShapeType="1"/>
              </p:cNvSpPr>
              <p:nvPr/>
            </p:nvSpPr>
            <p:spPr bwMode="auto">
              <a:xfrm>
                <a:off x="4293" y="3456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0" name="Rectangle 87"/>
              <p:cNvSpPr>
                <a:spLocks noChangeArrowheads="1"/>
              </p:cNvSpPr>
              <p:nvPr/>
            </p:nvSpPr>
            <p:spPr bwMode="auto">
              <a:xfrm>
                <a:off x="4357" y="3480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40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1" name="Line 88"/>
              <p:cNvSpPr>
                <a:spLocks noChangeShapeType="1"/>
              </p:cNvSpPr>
              <p:nvPr/>
            </p:nvSpPr>
            <p:spPr bwMode="auto">
              <a:xfrm flipH="1">
                <a:off x="3253" y="3821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2" name="Rectangle 89"/>
              <p:cNvSpPr>
                <a:spLocks noChangeArrowheads="1"/>
              </p:cNvSpPr>
              <p:nvPr/>
            </p:nvSpPr>
            <p:spPr bwMode="auto">
              <a:xfrm>
                <a:off x="3204" y="3839"/>
                <a:ext cx="4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3" name="Line 90"/>
              <p:cNvSpPr>
                <a:spLocks noChangeShapeType="1"/>
              </p:cNvSpPr>
              <p:nvPr/>
            </p:nvSpPr>
            <p:spPr bwMode="auto">
              <a:xfrm flipH="1">
                <a:off x="3020" y="3665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4" name="Rectangle 91"/>
              <p:cNvSpPr>
                <a:spLocks noChangeArrowheads="1"/>
              </p:cNvSpPr>
              <p:nvPr/>
            </p:nvSpPr>
            <p:spPr bwMode="auto">
              <a:xfrm>
                <a:off x="2928" y="3689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10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5" name="Line 92"/>
              <p:cNvSpPr>
                <a:spLocks noChangeShapeType="1"/>
              </p:cNvSpPr>
              <p:nvPr/>
            </p:nvSpPr>
            <p:spPr bwMode="auto">
              <a:xfrm flipH="1">
                <a:off x="2786" y="3515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6" name="Rectangle 93"/>
              <p:cNvSpPr>
                <a:spLocks noChangeArrowheads="1"/>
              </p:cNvSpPr>
              <p:nvPr/>
            </p:nvSpPr>
            <p:spPr bwMode="auto">
              <a:xfrm>
                <a:off x="2695" y="3533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7" name="Line 94"/>
              <p:cNvSpPr>
                <a:spLocks noChangeShapeType="1"/>
              </p:cNvSpPr>
              <p:nvPr/>
            </p:nvSpPr>
            <p:spPr bwMode="auto">
              <a:xfrm flipH="1">
                <a:off x="2553" y="3366"/>
                <a:ext cx="24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8" name="Rectangle 95"/>
              <p:cNvSpPr>
                <a:spLocks noChangeArrowheads="1"/>
              </p:cNvSpPr>
              <p:nvPr/>
            </p:nvSpPr>
            <p:spPr bwMode="auto">
              <a:xfrm>
                <a:off x="2462" y="3384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30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9" name="Line 96"/>
              <p:cNvSpPr>
                <a:spLocks noChangeShapeType="1"/>
              </p:cNvSpPr>
              <p:nvPr/>
            </p:nvSpPr>
            <p:spPr bwMode="auto">
              <a:xfrm flipH="1" flipV="1">
                <a:off x="2487" y="3192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0" name="Rectangle 97"/>
              <p:cNvSpPr>
                <a:spLocks noChangeArrowheads="1"/>
              </p:cNvSpPr>
              <p:nvPr/>
            </p:nvSpPr>
            <p:spPr bwMode="auto">
              <a:xfrm>
                <a:off x="2396" y="3132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1" name="Line 98"/>
              <p:cNvSpPr>
                <a:spLocks noChangeShapeType="1"/>
              </p:cNvSpPr>
              <p:nvPr/>
            </p:nvSpPr>
            <p:spPr bwMode="auto">
              <a:xfrm flipH="1" flipV="1">
                <a:off x="2487" y="2922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2" name="Rectangle 99"/>
              <p:cNvSpPr>
                <a:spLocks noChangeArrowheads="1"/>
              </p:cNvSpPr>
              <p:nvPr/>
            </p:nvSpPr>
            <p:spPr bwMode="auto">
              <a:xfrm>
                <a:off x="2396" y="2862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22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3" name="Line 100"/>
              <p:cNvSpPr>
                <a:spLocks noChangeShapeType="1"/>
              </p:cNvSpPr>
              <p:nvPr/>
            </p:nvSpPr>
            <p:spPr bwMode="auto">
              <a:xfrm flipH="1" flipV="1">
                <a:off x="2487" y="2658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4" name="Rectangle 101"/>
              <p:cNvSpPr>
                <a:spLocks noChangeArrowheads="1"/>
              </p:cNvSpPr>
              <p:nvPr/>
            </p:nvSpPr>
            <p:spPr bwMode="auto">
              <a:xfrm>
                <a:off x="2396" y="2598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24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5" name="Line 102"/>
              <p:cNvSpPr>
                <a:spLocks noChangeShapeType="1"/>
              </p:cNvSpPr>
              <p:nvPr/>
            </p:nvSpPr>
            <p:spPr bwMode="auto">
              <a:xfrm flipH="1" flipV="1">
                <a:off x="2487" y="2394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6" name="Rectangle 103"/>
              <p:cNvSpPr>
                <a:spLocks noChangeArrowheads="1"/>
              </p:cNvSpPr>
              <p:nvPr/>
            </p:nvSpPr>
            <p:spPr bwMode="auto">
              <a:xfrm>
                <a:off x="2396" y="2328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26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7" name="Freeform 104"/>
              <p:cNvSpPr>
                <a:spLocks/>
              </p:cNvSpPr>
              <p:nvPr/>
            </p:nvSpPr>
            <p:spPr bwMode="auto">
              <a:xfrm>
                <a:off x="4156" y="324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8" name="Freeform 105"/>
              <p:cNvSpPr>
                <a:spLocks/>
              </p:cNvSpPr>
              <p:nvPr/>
            </p:nvSpPr>
            <p:spPr bwMode="auto">
              <a:xfrm>
                <a:off x="4156" y="324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9" name="Oval 106"/>
              <p:cNvSpPr>
                <a:spLocks noChangeArrowheads="1"/>
              </p:cNvSpPr>
              <p:nvPr/>
            </p:nvSpPr>
            <p:spPr bwMode="auto">
              <a:xfrm>
                <a:off x="4186" y="307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0" name="Oval 107"/>
              <p:cNvSpPr>
                <a:spLocks noChangeArrowheads="1"/>
              </p:cNvSpPr>
              <p:nvPr/>
            </p:nvSpPr>
            <p:spPr bwMode="auto">
              <a:xfrm>
                <a:off x="4186" y="307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1" name="Freeform 108"/>
              <p:cNvSpPr>
                <a:spLocks/>
              </p:cNvSpPr>
              <p:nvPr/>
            </p:nvSpPr>
            <p:spPr bwMode="auto">
              <a:xfrm>
                <a:off x="4078" y="324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24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00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2" name="Freeform 109"/>
              <p:cNvSpPr>
                <a:spLocks/>
              </p:cNvSpPr>
              <p:nvPr/>
            </p:nvSpPr>
            <p:spPr bwMode="auto">
              <a:xfrm>
                <a:off x="4078" y="324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31104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3" name="Freeform 110"/>
              <p:cNvSpPr>
                <a:spLocks/>
              </p:cNvSpPr>
              <p:nvPr/>
            </p:nvSpPr>
            <p:spPr bwMode="auto">
              <a:xfrm>
                <a:off x="4078" y="3108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38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4" name="Freeform 111"/>
              <p:cNvSpPr>
                <a:spLocks/>
              </p:cNvSpPr>
              <p:nvPr/>
            </p:nvSpPr>
            <p:spPr bwMode="auto">
              <a:xfrm>
                <a:off x="4078" y="3108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78848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5" name="Freeform 112"/>
              <p:cNvSpPr>
                <a:spLocks/>
              </p:cNvSpPr>
              <p:nvPr/>
            </p:nvSpPr>
            <p:spPr bwMode="auto">
              <a:xfrm>
                <a:off x="4042" y="3270"/>
                <a:ext cx="114" cy="156"/>
              </a:xfrm>
              <a:custGeom>
                <a:avLst/>
                <a:gdLst>
                  <a:gd name="T0" fmla="*/ 0 w 114"/>
                  <a:gd name="T1" fmla="*/ 156 h 156"/>
                  <a:gd name="T2" fmla="*/ 114 w 114"/>
                  <a:gd name="T3" fmla="*/ 138 h 156"/>
                  <a:gd name="T4" fmla="*/ 36 w 114"/>
                  <a:gd name="T5" fmla="*/ 0 h 156"/>
                  <a:gd name="T6" fmla="*/ 0 w 114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56"/>
                  <a:gd name="T14" fmla="*/ 114 w 114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56">
                    <a:moveTo>
                      <a:pt x="0" y="156"/>
                    </a:moveTo>
                    <a:lnTo>
                      <a:pt x="114" y="138"/>
                    </a:lnTo>
                    <a:lnTo>
                      <a:pt x="36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6" name="Freeform 113"/>
              <p:cNvSpPr>
                <a:spLocks/>
              </p:cNvSpPr>
              <p:nvPr/>
            </p:nvSpPr>
            <p:spPr bwMode="auto">
              <a:xfrm>
                <a:off x="4042" y="3270"/>
                <a:ext cx="114" cy="156"/>
              </a:xfrm>
              <a:custGeom>
                <a:avLst/>
                <a:gdLst>
                  <a:gd name="T0" fmla="*/ 0 w 19"/>
                  <a:gd name="T1" fmla="*/ 202176 h 26"/>
                  <a:gd name="T2" fmla="*/ 147744 w 19"/>
                  <a:gd name="T3" fmla="*/ 178848 h 26"/>
                  <a:gd name="T4" fmla="*/ 46656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0" y="26"/>
                    </a:moveTo>
                    <a:lnTo>
                      <a:pt x="19" y="23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7" name="Oval 114"/>
              <p:cNvSpPr>
                <a:spLocks noChangeArrowheads="1"/>
              </p:cNvSpPr>
              <p:nvPr/>
            </p:nvSpPr>
            <p:spPr bwMode="auto">
              <a:xfrm>
                <a:off x="4096" y="295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8" name="Oval 115"/>
              <p:cNvSpPr>
                <a:spLocks noChangeArrowheads="1"/>
              </p:cNvSpPr>
              <p:nvPr/>
            </p:nvSpPr>
            <p:spPr bwMode="auto">
              <a:xfrm>
                <a:off x="4096" y="295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9" name="Freeform 116"/>
              <p:cNvSpPr>
                <a:spLocks/>
              </p:cNvSpPr>
              <p:nvPr/>
            </p:nvSpPr>
            <p:spPr bwMode="auto">
              <a:xfrm>
                <a:off x="3994" y="2970"/>
                <a:ext cx="114" cy="156"/>
              </a:xfrm>
              <a:custGeom>
                <a:avLst/>
                <a:gdLst>
                  <a:gd name="T0" fmla="*/ 0 w 114"/>
                  <a:gd name="T1" fmla="*/ 156 h 156"/>
                  <a:gd name="T2" fmla="*/ 114 w 114"/>
                  <a:gd name="T3" fmla="*/ 138 h 156"/>
                  <a:gd name="T4" fmla="*/ 36 w 114"/>
                  <a:gd name="T5" fmla="*/ 0 h 156"/>
                  <a:gd name="T6" fmla="*/ 0 w 114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56"/>
                  <a:gd name="T14" fmla="*/ 114 w 114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56">
                    <a:moveTo>
                      <a:pt x="0" y="156"/>
                    </a:moveTo>
                    <a:lnTo>
                      <a:pt x="114" y="138"/>
                    </a:lnTo>
                    <a:lnTo>
                      <a:pt x="36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0" name="Freeform 117"/>
              <p:cNvSpPr>
                <a:spLocks/>
              </p:cNvSpPr>
              <p:nvPr/>
            </p:nvSpPr>
            <p:spPr bwMode="auto">
              <a:xfrm>
                <a:off x="3994" y="2970"/>
                <a:ext cx="114" cy="156"/>
              </a:xfrm>
              <a:custGeom>
                <a:avLst/>
                <a:gdLst>
                  <a:gd name="T0" fmla="*/ 0 w 19"/>
                  <a:gd name="T1" fmla="*/ 202176 h 26"/>
                  <a:gd name="T2" fmla="*/ 147744 w 19"/>
                  <a:gd name="T3" fmla="*/ 178848 h 26"/>
                  <a:gd name="T4" fmla="*/ 46656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0" y="26"/>
                    </a:moveTo>
                    <a:lnTo>
                      <a:pt x="19" y="23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1" name="Freeform 118"/>
              <p:cNvSpPr>
                <a:spLocks/>
              </p:cNvSpPr>
              <p:nvPr/>
            </p:nvSpPr>
            <p:spPr bwMode="auto">
              <a:xfrm>
                <a:off x="3917" y="2970"/>
                <a:ext cx="113" cy="156"/>
              </a:xfrm>
              <a:custGeom>
                <a:avLst/>
                <a:gdLst>
                  <a:gd name="T0" fmla="*/ 77 w 113"/>
                  <a:gd name="T1" fmla="*/ 156 h 156"/>
                  <a:gd name="T2" fmla="*/ 0 w 113"/>
                  <a:gd name="T3" fmla="*/ 18 h 156"/>
                  <a:gd name="T4" fmla="*/ 113 w 113"/>
                  <a:gd name="T5" fmla="*/ 0 h 156"/>
                  <a:gd name="T6" fmla="*/ 77 w 113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56"/>
                  <a:gd name="T14" fmla="*/ 113 w 113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13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2" name="Freeform 119"/>
              <p:cNvSpPr>
                <a:spLocks/>
              </p:cNvSpPr>
              <p:nvPr/>
            </p:nvSpPr>
            <p:spPr bwMode="auto">
              <a:xfrm>
                <a:off x="3917" y="2970"/>
                <a:ext cx="113" cy="156"/>
              </a:xfrm>
              <a:custGeom>
                <a:avLst/>
                <a:gdLst>
                  <a:gd name="T0" fmla="*/ 96353 w 19"/>
                  <a:gd name="T1" fmla="*/ 202176 h 26"/>
                  <a:gd name="T2" fmla="*/ 0 w 19"/>
                  <a:gd name="T3" fmla="*/ 23328 h 26"/>
                  <a:gd name="T4" fmla="*/ 141381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13" y="26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3" name="Freeform 120"/>
              <p:cNvSpPr>
                <a:spLocks/>
              </p:cNvSpPr>
              <p:nvPr/>
            </p:nvSpPr>
            <p:spPr bwMode="auto">
              <a:xfrm>
                <a:off x="3994" y="3108"/>
                <a:ext cx="114" cy="162"/>
              </a:xfrm>
              <a:custGeom>
                <a:avLst/>
                <a:gdLst>
                  <a:gd name="T0" fmla="*/ 84 w 114"/>
                  <a:gd name="T1" fmla="*/ 162 h 162"/>
                  <a:gd name="T2" fmla="*/ 0 w 114"/>
                  <a:gd name="T3" fmla="*/ 18 h 162"/>
                  <a:gd name="T4" fmla="*/ 114 w 114"/>
                  <a:gd name="T5" fmla="*/ 0 h 162"/>
                  <a:gd name="T6" fmla="*/ 84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84" y="162"/>
                    </a:moveTo>
                    <a:lnTo>
                      <a:pt x="0" y="18"/>
                    </a:lnTo>
                    <a:lnTo>
                      <a:pt x="114" y="0"/>
                    </a:lnTo>
                    <a:lnTo>
                      <a:pt x="84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4" name="Freeform 121"/>
              <p:cNvSpPr>
                <a:spLocks/>
              </p:cNvSpPr>
              <p:nvPr/>
            </p:nvSpPr>
            <p:spPr bwMode="auto">
              <a:xfrm>
                <a:off x="3994" y="3108"/>
                <a:ext cx="114" cy="162"/>
              </a:xfrm>
              <a:custGeom>
                <a:avLst/>
                <a:gdLst>
                  <a:gd name="T0" fmla="*/ 108864 w 19"/>
                  <a:gd name="T1" fmla="*/ 209952 h 27"/>
                  <a:gd name="T2" fmla="*/ 0 w 19"/>
                  <a:gd name="T3" fmla="*/ 23328 h 27"/>
                  <a:gd name="T4" fmla="*/ 147744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14" y="27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5" name="Freeform 122"/>
              <p:cNvSpPr>
                <a:spLocks/>
              </p:cNvSpPr>
              <p:nvPr/>
            </p:nvSpPr>
            <p:spPr bwMode="auto">
              <a:xfrm>
                <a:off x="3887" y="298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6" name="Freeform 123"/>
              <p:cNvSpPr>
                <a:spLocks/>
              </p:cNvSpPr>
              <p:nvPr/>
            </p:nvSpPr>
            <p:spPr bwMode="auto">
              <a:xfrm>
                <a:off x="3887" y="298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7" name="Freeform 124"/>
              <p:cNvSpPr>
                <a:spLocks/>
              </p:cNvSpPr>
              <p:nvPr/>
            </p:nvSpPr>
            <p:spPr bwMode="auto">
              <a:xfrm>
                <a:off x="3965" y="3126"/>
                <a:ext cx="113" cy="162"/>
              </a:xfrm>
              <a:custGeom>
                <a:avLst/>
                <a:gdLst>
                  <a:gd name="T0" fmla="*/ 0 w 113"/>
                  <a:gd name="T1" fmla="*/ 162 h 162"/>
                  <a:gd name="T2" fmla="*/ 113 w 113"/>
                  <a:gd name="T3" fmla="*/ 144 h 162"/>
                  <a:gd name="T4" fmla="*/ 29 w 113"/>
                  <a:gd name="T5" fmla="*/ 0 h 162"/>
                  <a:gd name="T6" fmla="*/ 0 w 113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62"/>
                  <a:gd name="T14" fmla="*/ 113 w 113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62">
                    <a:moveTo>
                      <a:pt x="0" y="162"/>
                    </a:moveTo>
                    <a:lnTo>
                      <a:pt x="113" y="144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8" name="Freeform 125"/>
              <p:cNvSpPr>
                <a:spLocks/>
              </p:cNvSpPr>
              <p:nvPr/>
            </p:nvSpPr>
            <p:spPr bwMode="auto">
              <a:xfrm>
                <a:off x="3965" y="3126"/>
                <a:ext cx="113" cy="162"/>
              </a:xfrm>
              <a:custGeom>
                <a:avLst/>
                <a:gdLst>
                  <a:gd name="T0" fmla="*/ 0 w 19"/>
                  <a:gd name="T1" fmla="*/ 209952 h 27"/>
                  <a:gd name="T2" fmla="*/ 141381 w 19"/>
                  <a:gd name="T3" fmla="*/ 186624 h 27"/>
                  <a:gd name="T4" fmla="*/ 37457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9" name="Freeform 126"/>
              <p:cNvSpPr>
                <a:spLocks/>
              </p:cNvSpPr>
              <p:nvPr/>
            </p:nvSpPr>
            <p:spPr bwMode="auto">
              <a:xfrm>
                <a:off x="3965" y="3270"/>
                <a:ext cx="113" cy="156"/>
              </a:xfrm>
              <a:custGeom>
                <a:avLst/>
                <a:gdLst>
                  <a:gd name="T0" fmla="*/ 77 w 113"/>
                  <a:gd name="T1" fmla="*/ 156 h 156"/>
                  <a:gd name="T2" fmla="*/ 0 w 113"/>
                  <a:gd name="T3" fmla="*/ 18 h 156"/>
                  <a:gd name="T4" fmla="*/ 113 w 113"/>
                  <a:gd name="T5" fmla="*/ 0 h 156"/>
                  <a:gd name="T6" fmla="*/ 77 w 113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56"/>
                  <a:gd name="T14" fmla="*/ 113 w 113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13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0" name="Freeform 127"/>
              <p:cNvSpPr>
                <a:spLocks/>
              </p:cNvSpPr>
              <p:nvPr/>
            </p:nvSpPr>
            <p:spPr bwMode="auto">
              <a:xfrm>
                <a:off x="3965" y="3270"/>
                <a:ext cx="113" cy="156"/>
              </a:xfrm>
              <a:custGeom>
                <a:avLst/>
                <a:gdLst>
                  <a:gd name="T0" fmla="*/ 96353 w 19"/>
                  <a:gd name="T1" fmla="*/ 202176 h 26"/>
                  <a:gd name="T2" fmla="*/ 0 w 19"/>
                  <a:gd name="T3" fmla="*/ 23328 h 26"/>
                  <a:gd name="T4" fmla="*/ 141381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13" y="26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1" name="Oval 128"/>
              <p:cNvSpPr>
                <a:spLocks noChangeArrowheads="1"/>
              </p:cNvSpPr>
              <p:nvPr/>
            </p:nvSpPr>
            <p:spPr bwMode="auto">
              <a:xfrm>
                <a:off x="4048" y="307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2" name="Oval 129"/>
              <p:cNvSpPr>
                <a:spLocks noChangeArrowheads="1"/>
              </p:cNvSpPr>
              <p:nvPr/>
            </p:nvSpPr>
            <p:spPr bwMode="auto">
              <a:xfrm>
                <a:off x="4048" y="307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3" name="Freeform 130"/>
              <p:cNvSpPr>
                <a:spLocks/>
              </p:cNvSpPr>
              <p:nvPr/>
            </p:nvSpPr>
            <p:spPr bwMode="auto">
              <a:xfrm>
                <a:off x="3935" y="3288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00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4" name="Freeform 131"/>
              <p:cNvSpPr>
                <a:spLocks/>
              </p:cNvSpPr>
              <p:nvPr/>
            </p:nvSpPr>
            <p:spPr bwMode="auto">
              <a:xfrm>
                <a:off x="3935" y="3288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5" name="Freeform 132"/>
              <p:cNvSpPr>
                <a:spLocks/>
              </p:cNvSpPr>
              <p:nvPr/>
            </p:nvSpPr>
            <p:spPr bwMode="auto">
              <a:xfrm>
                <a:off x="3917" y="2826"/>
                <a:ext cx="113" cy="162"/>
              </a:xfrm>
              <a:custGeom>
                <a:avLst/>
                <a:gdLst>
                  <a:gd name="T0" fmla="*/ 0 w 113"/>
                  <a:gd name="T1" fmla="*/ 162 h 162"/>
                  <a:gd name="T2" fmla="*/ 113 w 113"/>
                  <a:gd name="T3" fmla="*/ 144 h 162"/>
                  <a:gd name="T4" fmla="*/ 36 w 113"/>
                  <a:gd name="T5" fmla="*/ 0 h 162"/>
                  <a:gd name="T6" fmla="*/ 0 w 113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62"/>
                  <a:gd name="T14" fmla="*/ 113 w 113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62">
                    <a:moveTo>
                      <a:pt x="0" y="162"/>
                    </a:moveTo>
                    <a:lnTo>
                      <a:pt x="113" y="144"/>
                    </a:lnTo>
                    <a:lnTo>
                      <a:pt x="36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6" name="Freeform 133"/>
              <p:cNvSpPr>
                <a:spLocks/>
              </p:cNvSpPr>
              <p:nvPr/>
            </p:nvSpPr>
            <p:spPr bwMode="auto">
              <a:xfrm>
                <a:off x="3917" y="2826"/>
                <a:ext cx="113" cy="162"/>
              </a:xfrm>
              <a:custGeom>
                <a:avLst/>
                <a:gdLst>
                  <a:gd name="T0" fmla="*/ 0 w 19"/>
                  <a:gd name="T1" fmla="*/ 209952 h 27"/>
                  <a:gd name="T2" fmla="*/ 141381 w 19"/>
                  <a:gd name="T3" fmla="*/ 186624 h 27"/>
                  <a:gd name="T4" fmla="*/ 45028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4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7" name="Freeform 134"/>
              <p:cNvSpPr>
                <a:spLocks/>
              </p:cNvSpPr>
              <p:nvPr/>
            </p:nvSpPr>
            <p:spPr bwMode="auto">
              <a:xfrm>
                <a:off x="3887" y="3126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8" name="Freeform 135"/>
              <p:cNvSpPr>
                <a:spLocks/>
              </p:cNvSpPr>
              <p:nvPr/>
            </p:nvSpPr>
            <p:spPr bwMode="auto">
              <a:xfrm>
                <a:off x="3887" y="312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9" name="Freeform 136"/>
              <p:cNvSpPr>
                <a:spLocks/>
              </p:cNvSpPr>
              <p:nvPr/>
            </p:nvSpPr>
            <p:spPr bwMode="auto">
              <a:xfrm>
                <a:off x="3857" y="3288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00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0" name="Freeform 137"/>
              <p:cNvSpPr>
                <a:spLocks/>
              </p:cNvSpPr>
              <p:nvPr/>
            </p:nvSpPr>
            <p:spPr bwMode="auto">
              <a:xfrm>
                <a:off x="3857" y="3288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1" name="Freeform 138"/>
              <p:cNvSpPr>
                <a:spLocks/>
              </p:cNvSpPr>
              <p:nvPr/>
            </p:nvSpPr>
            <p:spPr bwMode="auto">
              <a:xfrm>
                <a:off x="3857" y="31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2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2" name="Freeform 139"/>
              <p:cNvSpPr>
                <a:spLocks/>
              </p:cNvSpPr>
              <p:nvPr/>
            </p:nvSpPr>
            <p:spPr bwMode="auto">
              <a:xfrm>
                <a:off x="3857" y="31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3" name="Freeform 140"/>
              <p:cNvSpPr>
                <a:spLocks/>
              </p:cNvSpPr>
              <p:nvPr/>
            </p:nvSpPr>
            <p:spPr bwMode="auto">
              <a:xfrm>
                <a:off x="3839" y="2826"/>
                <a:ext cx="114" cy="162"/>
              </a:xfrm>
              <a:custGeom>
                <a:avLst/>
                <a:gdLst>
                  <a:gd name="T0" fmla="*/ 78 w 114"/>
                  <a:gd name="T1" fmla="*/ 162 h 162"/>
                  <a:gd name="T2" fmla="*/ 0 w 114"/>
                  <a:gd name="T3" fmla="*/ 24 h 162"/>
                  <a:gd name="T4" fmla="*/ 114 w 114"/>
                  <a:gd name="T5" fmla="*/ 0 h 162"/>
                  <a:gd name="T6" fmla="*/ 78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14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4" name="Freeform 141"/>
              <p:cNvSpPr>
                <a:spLocks/>
              </p:cNvSpPr>
              <p:nvPr/>
            </p:nvSpPr>
            <p:spPr bwMode="auto">
              <a:xfrm>
                <a:off x="3839" y="2826"/>
                <a:ext cx="114" cy="162"/>
              </a:xfrm>
              <a:custGeom>
                <a:avLst/>
                <a:gdLst>
                  <a:gd name="T0" fmla="*/ 101088 w 19"/>
                  <a:gd name="T1" fmla="*/ 209952 h 27"/>
                  <a:gd name="T2" fmla="*/ 0 w 19"/>
                  <a:gd name="T3" fmla="*/ 31104 h 27"/>
                  <a:gd name="T4" fmla="*/ 147744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13" y="27"/>
                    </a:move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5" name="Freeform 142"/>
              <p:cNvSpPr>
                <a:spLocks/>
              </p:cNvSpPr>
              <p:nvPr/>
            </p:nvSpPr>
            <p:spPr bwMode="auto">
              <a:xfrm>
                <a:off x="3839" y="2688"/>
                <a:ext cx="114" cy="162"/>
              </a:xfrm>
              <a:custGeom>
                <a:avLst/>
                <a:gdLst>
                  <a:gd name="T0" fmla="*/ 0 w 114"/>
                  <a:gd name="T1" fmla="*/ 162 h 162"/>
                  <a:gd name="T2" fmla="*/ 114 w 114"/>
                  <a:gd name="T3" fmla="*/ 138 h 162"/>
                  <a:gd name="T4" fmla="*/ 30 w 114"/>
                  <a:gd name="T5" fmla="*/ 0 h 162"/>
                  <a:gd name="T6" fmla="*/ 0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0" y="162"/>
                    </a:moveTo>
                    <a:lnTo>
                      <a:pt x="114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10FF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6" name="Freeform 143"/>
              <p:cNvSpPr>
                <a:spLocks/>
              </p:cNvSpPr>
              <p:nvPr/>
            </p:nvSpPr>
            <p:spPr bwMode="auto">
              <a:xfrm>
                <a:off x="3839" y="2688"/>
                <a:ext cx="114" cy="162"/>
              </a:xfrm>
              <a:custGeom>
                <a:avLst/>
                <a:gdLst>
                  <a:gd name="T0" fmla="*/ 0 w 19"/>
                  <a:gd name="T1" fmla="*/ 209952 h 27"/>
                  <a:gd name="T2" fmla="*/ 147744 w 19"/>
                  <a:gd name="T3" fmla="*/ 178848 h 27"/>
                  <a:gd name="T4" fmla="*/ 38880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7" name="Oval 144"/>
              <p:cNvSpPr>
                <a:spLocks noChangeArrowheads="1"/>
              </p:cNvSpPr>
              <p:nvPr/>
            </p:nvSpPr>
            <p:spPr bwMode="auto">
              <a:xfrm>
                <a:off x="3851" y="3372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8" name="Oval 145"/>
              <p:cNvSpPr>
                <a:spLocks noChangeArrowheads="1"/>
              </p:cNvSpPr>
              <p:nvPr/>
            </p:nvSpPr>
            <p:spPr bwMode="auto">
              <a:xfrm>
                <a:off x="3851" y="3372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9" name="Freeform 146"/>
              <p:cNvSpPr>
                <a:spLocks/>
              </p:cNvSpPr>
              <p:nvPr/>
            </p:nvSpPr>
            <p:spPr bwMode="auto">
              <a:xfrm>
                <a:off x="3827" y="33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38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0" name="Freeform 147"/>
              <p:cNvSpPr>
                <a:spLocks/>
              </p:cNvSpPr>
              <p:nvPr/>
            </p:nvSpPr>
            <p:spPr bwMode="auto">
              <a:xfrm>
                <a:off x="3827" y="33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78848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1" name="Oval 148"/>
              <p:cNvSpPr>
                <a:spLocks noChangeArrowheads="1"/>
              </p:cNvSpPr>
              <p:nvPr/>
            </p:nvSpPr>
            <p:spPr bwMode="auto">
              <a:xfrm>
                <a:off x="3911" y="270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2" name="Oval 149"/>
              <p:cNvSpPr>
                <a:spLocks noChangeArrowheads="1"/>
              </p:cNvSpPr>
              <p:nvPr/>
            </p:nvSpPr>
            <p:spPr bwMode="auto">
              <a:xfrm>
                <a:off x="3911" y="270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3" name="Oval 150"/>
              <p:cNvSpPr>
                <a:spLocks noChangeArrowheads="1"/>
              </p:cNvSpPr>
              <p:nvPr/>
            </p:nvSpPr>
            <p:spPr bwMode="auto">
              <a:xfrm>
                <a:off x="3905" y="295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4" name="Oval 151"/>
              <p:cNvSpPr>
                <a:spLocks noChangeArrowheads="1"/>
              </p:cNvSpPr>
              <p:nvPr/>
            </p:nvSpPr>
            <p:spPr bwMode="auto">
              <a:xfrm>
                <a:off x="3905" y="295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5" name="Oval 152"/>
              <p:cNvSpPr>
                <a:spLocks noChangeArrowheads="1"/>
              </p:cNvSpPr>
              <p:nvPr/>
            </p:nvSpPr>
            <p:spPr bwMode="auto">
              <a:xfrm>
                <a:off x="3899" y="312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6" name="Oval 153"/>
              <p:cNvSpPr>
                <a:spLocks noChangeArrowheads="1"/>
              </p:cNvSpPr>
              <p:nvPr/>
            </p:nvSpPr>
            <p:spPr bwMode="auto">
              <a:xfrm>
                <a:off x="3899" y="312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7" name="Freeform 154"/>
              <p:cNvSpPr>
                <a:spLocks/>
              </p:cNvSpPr>
              <p:nvPr/>
            </p:nvSpPr>
            <p:spPr bwMode="auto">
              <a:xfrm>
                <a:off x="3809" y="28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8" name="Freeform 155"/>
              <p:cNvSpPr>
                <a:spLocks/>
              </p:cNvSpPr>
              <p:nvPr/>
            </p:nvSpPr>
            <p:spPr bwMode="auto">
              <a:xfrm>
                <a:off x="3809" y="28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9" name="Freeform 156"/>
              <p:cNvSpPr>
                <a:spLocks/>
              </p:cNvSpPr>
              <p:nvPr/>
            </p:nvSpPr>
            <p:spPr bwMode="auto">
              <a:xfrm>
                <a:off x="3809" y="298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0" name="Freeform 157"/>
              <p:cNvSpPr>
                <a:spLocks/>
              </p:cNvSpPr>
              <p:nvPr/>
            </p:nvSpPr>
            <p:spPr bwMode="auto">
              <a:xfrm>
                <a:off x="3809" y="298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1" name="Oval 158"/>
              <p:cNvSpPr>
                <a:spLocks noChangeArrowheads="1"/>
              </p:cNvSpPr>
              <p:nvPr/>
            </p:nvSpPr>
            <p:spPr bwMode="auto">
              <a:xfrm>
                <a:off x="3875" y="3509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2" name="Oval 159"/>
              <p:cNvSpPr>
                <a:spLocks noChangeArrowheads="1"/>
              </p:cNvSpPr>
              <p:nvPr/>
            </p:nvSpPr>
            <p:spPr bwMode="auto">
              <a:xfrm>
                <a:off x="3875" y="3509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3" name="Freeform 160"/>
              <p:cNvSpPr>
                <a:spLocks/>
              </p:cNvSpPr>
              <p:nvPr/>
            </p:nvSpPr>
            <p:spPr bwMode="auto">
              <a:xfrm>
                <a:off x="3779" y="30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4" name="Freeform 161"/>
              <p:cNvSpPr>
                <a:spLocks/>
              </p:cNvSpPr>
              <p:nvPr/>
            </p:nvSpPr>
            <p:spPr bwMode="auto">
              <a:xfrm>
                <a:off x="3779" y="30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5" name="Freeform 162"/>
              <p:cNvSpPr>
                <a:spLocks/>
              </p:cNvSpPr>
              <p:nvPr/>
            </p:nvSpPr>
            <p:spPr bwMode="auto">
              <a:xfrm>
                <a:off x="3779" y="31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2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6" name="Freeform 163"/>
              <p:cNvSpPr>
                <a:spLocks/>
              </p:cNvSpPr>
              <p:nvPr/>
            </p:nvSpPr>
            <p:spPr bwMode="auto">
              <a:xfrm>
                <a:off x="3779" y="31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7" name="Oval 164"/>
              <p:cNvSpPr>
                <a:spLocks noChangeArrowheads="1"/>
              </p:cNvSpPr>
              <p:nvPr/>
            </p:nvSpPr>
            <p:spPr bwMode="auto">
              <a:xfrm>
                <a:off x="3749" y="254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8" name="Oval 165"/>
              <p:cNvSpPr>
                <a:spLocks noChangeArrowheads="1"/>
              </p:cNvSpPr>
              <p:nvPr/>
            </p:nvSpPr>
            <p:spPr bwMode="auto">
              <a:xfrm>
                <a:off x="3749" y="254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9" name="Freeform 166"/>
              <p:cNvSpPr>
                <a:spLocks/>
              </p:cNvSpPr>
              <p:nvPr/>
            </p:nvSpPr>
            <p:spPr bwMode="auto">
              <a:xfrm>
                <a:off x="3683" y="25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60FF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0" name="Freeform 167"/>
              <p:cNvSpPr>
                <a:spLocks/>
              </p:cNvSpPr>
              <p:nvPr/>
            </p:nvSpPr>
            <p:spPr bwMode="auto">
              <a:xfrm>
                <a:off x="3683" y="25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1" name="Freeform 168"/>
              <p:cNvSpPr>
                <a:spLocks/>
              </p:cNvSpPr>
              <p:nvPr/>
            </p:nvSpPr>
            <p:spPr bwMode="auto">
              <a:xfrm>
                <a:off x="3761" y="268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10FF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2" name="Freeform 169"/>
              <p:cNvSpPr>
                <a:spLocks/>
              </p:cNvSpPr>
              <p:nvPr/>
            </p:nvSpPr>
            <p:spPr bwMode="auto">
              <a:xfrm>
                <a:off x="3761" y="268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3" name="Freeform 170"/>
              <p:cNvSpPr>
                <a:spLocks/>
              </p:cNvSpPr>
              <p:nvPr/>
            </p:nvSpPr>
            <p:spPr bwMode="auto">
              <a:xfrm>
                <a:off x="3761" y="25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60FF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4" name="Freeform 171"/>
              <p:cNvSpPr>
                <a:spLocks/>
              </p:cNvSpPr>
              <p:nvPr/>
            </p:nvSpPr>
            <p:spPr bwMode="auto">
              <a:xfrm>
                <a:off x="3761" y="25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5" name="Freeform 172"/>
              <p:cNvSpPr>
                <a:spLocks/>
              </p:cNvSpPr>
              <p:nvPr/>
            </p:nvSpPr>
            <p:spPr bwMode="auto">
              <a:xfrm>
                <a:off x="3749" y="316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4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6" name="Freeform 173"/>
              <p:cNvSpPr>
                <a:spLocks/>
              </p:cNvSpPr>
              <p:nvPr/>
            </p:nvSpPr>
            <p:spPr bwMode="auto">
              <a:xfrm>
                <a:off x="3749" y="316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7" name="Freeform 174"/>
              <p:cNvSpPr>
                <a:spLocks/>
              </p:cNvSpPr>
              <p:nvPr/>
            </p:nvSpPr>
            <p:spPr bwMode="auto">
              <a:xfrm>
                <a:off x="3749" y="330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00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8" name="Freeform 175"/>
              <p:cNvSpPr>
                <a:spLocks/>
              </p:cNvSpPr>
              <p:nvPr/>
            </p:nvSpPr>
            <p:spPr bwMode="auto">
              <a:xfrm>
                <a:off x="3749" y="330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9" name="Rectangle 176"/>
              <p:cNvSpPr>
                <a:spLocks noChangeArrowheads="1"/>
              </p:cNvSpPr>
              <p:nvPr/>
            </p:nvSpPr>
            <p:spPr bwMode="auto">
              <a:xfrm>
                <a:off x="3923" y="391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endParaRPr lang="en-US" sz="2400">
                  <a:cs typeface="Arial" charset="0"/>
                </a:endParaRPr>
              </a:p>
            </p:txBody>
          </p:sp>
          <p:sp>
            <p:nvSpPr>
              <p:cNvPr id="19920" name="Freeform 177"/>
              <p:cNvSpPr>
                <a:spLocks/>
              </p:cNvSpPr>
              <p:nvPr/>
            </p:nvSpPr>
            <p:spPr bwMode="auto">
              <a:xfrm>
                <a:off x="3731" y="28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1" name="Freeform 178"/>
              <p:cNvSpPr>
                <a:spLocks/>
              </p:cNvSpPr>
              <p:nvPr/>
            </p:nvSpPr>
            <p:spPr bwMode="auto">
              <a:xfrm>
                <a:off x="3731" y="28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2" name="Freeform 179"/>
              <p:cNvSpPr>
                <a:spLocks/>
              </p:cNvSpPr>
              <p:nvPr/>
            </p:nvSpPr>
            <p:spPr bwMode="auto">
              <a:xfrm>
                <a:off x="3654" y="256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29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80F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3" name="Freeform 180"/>
              <p:cNvSpPr>
                <a:spLocks/>
              </p:cNvSpPr>
              <p:nvPr/>
            </p:nvSpPr>
            <p:spPr bwMode="auto">
              <a:xfrm>
                <a:off x="3654" y="256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4" name="Oval 181"/>
              <p:cNvSpPr>
                <a:spLocks noChangeArrowheads="1"/>
              </p:cNvSpPr>
              <p:nvPr/>
            </p:nvSpPr>
            <p:spPr bwMode="auto">
              <a:xfrm>
                <a:off x="3743" y="279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5" name="Oval 182"/>
              <p:cNvSpPr>
                <a:spLocks noChangeArrowheads="1"/>
              </p:cNvSpPr>
              <p:nvPr/>
            </p:nvSpPr>
            <p:spPr bwMode="auto">
              <a:xfrm>
                <a:off x="3743" y="279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6" name="Freeform 183"/>
              <p:cNvSpPr>
                <a:spLocks/>
              </p:cNvSpPr>
              <p:nvPr/>
            </p:nvSpPr>
            <p:spPr bwMode="auto">
              <a:xfrm>
                <a:off x="3731" y="27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20FF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7" name="Freeform 184"/>
              <p:cNvSpPr>
                <a:spLocks/>
              </p:cNvSpPr>
              <p:nvPr/>
            </p:nvSpPr>
            <p:spPr bwMode="auto">
              <a:xfrm>
                <a:off x="3731" y="27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8" name="Freeform 185"/>
              <p:cNvSpPr>
                <a:spLocks/>
              </p:cNvSpPr>
              <p:nvPr/>
            </p:nvSpPr>
            <p:spPr bwMode="auto">
              <a:xfrm>
                <a:off x="3719" y="332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9" name="Freeform 186"/>
              <p:cNvSpPr>
                <a:spLocks/>
              </p:cNvSpPr>
              <p:nvPr/>
            </p:nvSpPr>
            <p:spPr bwMode="auto">
              <a:xfrm>
                <a:off x="3719" y="332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0" name="Freeform 187"/>
              <p:cNvSpPr>
                <a:spLocks/>
              </p:cNvSpPr>
              <p:nvPr/>
            </p:nvSpPr>
            <p:spPr bwMode="auto">
              <a:xfrm>
                <a:off x="3701" y="300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1" name="Freeform 188"/>
              <p:cNvSpPr>
                <a:spLocks/>
              </p:cNvSpPr>
              <p:nvPr/>
            </p:nvSpPr>
            <p:spPr bwMode="auto">
              <a:xfrm>
                <a:off x="3701" y="300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2" name="Freeform 189"/>
              <p:cNvSpPr>
                <a:spLocks/>
              </p:cNvSpPr>
              <p:nvPr/>
            </p:nvSpPr>
            <p:spPr bwMode="auto">
              <a:xfrm>
                <a:off x="3701" y="286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D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3" name="Freeform 190"/>
              <p:cNvSpPr>
                <a:spLocks/>
              </p:cNvSpPr>
              <p:nvPr/>
            </p:nvSpPr>
            <p:spPr bwMode="auto">
              <a:xfrm>
                <a:off x="3701" y="286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4" name="Oval 191"/>
              <p:cNvSpPr>
                <a:spLocks noChangeArrowheads="1"/>
              </p:cNvSpPr>
              <p:nvPr/>
            </p:nvSpPr>
            <p:spPr bwMode="auto">
              <a:xfrm>
                <a:off x="3779" y="311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5" name="Oval 192"/>
              <p:cNvSpPr>
                <a:spLocks noChangeArrowheads="1"/>
              </p:cNvSpPr>
              <p:nvPr/>
            </p:nvSpPr>
            <p:spPr bwMode="auto">
              <a:xfrm>
                <a:off x="3779" y="311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6" name="Freeform 193"/>
              <p:cNvSpPr>
                <a:spLocks/>
              </p:cNvSpPr>
              <p:nvPr/>
            </p:nvSpPr>
            <p:spPr bwMode="auto">
              <a:xfrm>
                <a:off x="3683" y="2412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BFFF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7" name="Freeform 194"/>
              <p:cNvSpPr>
                <a:spLocks/>
              </p:cNvSpPr>
              <p:nvPr/>
            </p:nvSpPr>
            <p:spPr bwMode="auto">
              <a:xfrm>
                <a:off x="3683" y="2412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8" name="Freeform 195"/>
              <p:cNvSpPr>
                <a:spLocks/>
              </p:cNvSpPr>
              <p:nvPr/>
            </p:nvSpPr>
            <p:spPr bwMode="auto">
              <a:xfrm>
                <a:off x="3594" y="3024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009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9" name="Freeform 196"/>
              <p:cNvSpPr>
                <a:spLocks/>
              </p:cNvSpPr>
              <p:nvPr/>
            </p:nvSpPr>
            <p:spPr bwMode="auto">
              <a:xfrm>
                <a:off x="3594" y="3024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0" name="Freeform 197"/>
              <p:cNvSpPr>
                <a:spLocks/>
              </p:cNvSpPr>
              <p:nvPr/>
            </p:nvSpPr>
            <p:spPr bwMode="auto">
              <a:xfrm>
                <a:off x="3671" y="3168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4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1" name="Freeform 198"/>
              <p:cNvSpPr>
                <a:spLocks/>
              </p:cNvSpPr>
              <p:nvPr/>
            </p:nvSpPr>
            <p:spPr bwMode="auto">
              <a:xfrm>
                <a:off x="3671" y="3168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2" name="Freeform 199"/>
              <p:cNvSpPr>
                <a:spLocks/>
              </p:cNvSpPr>
              <p:nvPr/>
            </p:nvSpPr>
            <p:spPr bwMode="auto">
              <a:xfrm>
                <a:off x="3671" y="302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9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3" name="Freeform 200"/>
              <p:cNvSpPr>
                <a:spLocks/>
              </p:cNvSpPr>
              <p:nvPr/>
            </p:nvSpPr>
            <p:spPr bwMode="auto">
              <a:xfrm>
                <a:off x="3671" y="302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4" name="Oval 201"/>
              <p:cNvSpPr>
                <a:spLocks noChangeArrowheads="1"/>
              </p:cNvSpPr>
              <p:nvPr/>
            </p:nvSpPr>
            <p:spPr bwMode="auto">
              <a:xfrm>
                <a:off x="3749" y="315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5" name="Oval 202"/>
              <p:cNvSpPr>
                <a:spLocks noChangeArrowheads="1"/>
              </p:cNvSpPr>
              <p:nvPr/>
            </p:nvSpPr>
            <p:spPr bwMode="auto">
              <a:xfrm>
                <a:off x="3749" y="315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6" name="Oval 203"/>
              <p:cNvSpPr>
                <a:spLocks noChangeArrowheads="1"/>
              </p:cNvSpPr>
              <p:nvPr/>
            </p:nvSpPr>
            <p:spPr bwMode="auto">
              <a:xfrm>
                <a:off x="3743" y="260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7" name="Oval 204"/>
              <p:cNvSpPr>
                <a:spLocks noChangeArrowheads="1"/>
              </p:cNvSpPr>
              <p:nvPr/>
            </p:nvSpPr>
            <p:spPr bwMode="auto">
              <a:xfrm>
                <a:off x="3743" y="260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8" name="Freeform 205"/>
              <p:cNvSpPr>
                <a:spLocks/>
              </p:cNvSpPr>
              <p:nvPr/>
            </p:nvSpPr>
            <p:spPr bwMode="auto">
              <a:xfrm>
                <a:off x="3654" y="2706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20FF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9" name="Freeform 206"/>
              <p:cNvSpPr>
                <a:spLocks/>
              </p:cNvSpPr>
              <p:nvPr/>
            </p:nvSpPr>
            <p:spPr bwMode="auto">
              <a:xfrm>
                <a:off x="3654" y="270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0" name="Freeform 207"/>
              <p:cNvSpPr>
                <a:spLocks/>
              </p:cNvSpPr>
              <p:nvPr/>
            </p:nvSpPr>
            <p:spPr bwMode="auto">
              <a:xfrm>
                <a:off x="3642" y="3324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1" name="Freeform 208"/>
              <p:cNvSpPr>
                <a:spLocks/>
              </p:cNvSpPr>
              <p:nvPr/>
            </p:nvSpPr>
            <p:spPr bwMode="auto">
              <a:xfrm>
                <a:off x="3642" y="3324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2" name="Freeform 209"/>
              <p:cNvSpPr>
                <a:spLocks/>
              </p:cNvSpPr>
              <p:nvPr/>
            </p:nvSpPr>
            <p:spPr bwMode="auto">
              <a:xfrm>
                <a:off x="3564" y="3048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3" name="Freeform 210"/>
              <p:cNvSpPr>
                <a:spLocks/>
              </p:cNvSpPr>
              <p:nvPr/>
            </p:nvSpPr>
            <p:spPr bwMode="auto">
              <a:xfrm>
                <a:off x="3564" y="3048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4" name="Freeform 211"/>
              <p:cNvSpPr>
                <a:spLocks/>
              </p:cNvSpPr>
              <p:nvPr/>
            </p:nvSpPr>
            <p:spPr bwMode="auto">
              <a:xfrm>
                <a:off x="3642" y="3186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29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5" name="Freeform 212"/>
              <p:cNvSpPr>
                <a:spLocks/>
              </p:cNvSpPr>
              <p:nvPr/>
            </p:nvSpPr>
            <p:spPr bwMode="auto">
              <a:xfrm>
                <a:off x="3642" y="3186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6" name="Freeform 213"/>
              <p:cNvSpPr>
                <a:spLocks/>
              </p:cNvSpPr>
              <p:nvPr/>
            </p:nvSpPr>
            <p:spPr bwMode="auto">
              <a:xfrm>
                <a:off x="3624" y="2868"/>
                <a:ext cx="107" cy="156"/>
              </a:xfrm>
              <a:custGeom>
                <a:avLst/>
                <a:gdLst>
                  <a:gd name="T0" fmla="*/ 77 w 107"/>
                  <a:gd name="T1" fmla="*/ 156 h 156"/>
                  <a:gd name="T2" fmla="*/ 0 w 107"/>
                  <a:gd name="T3" fmla="*/ 18 h 156"/>
                  <a:gd name="T4" fmla="*/ 107 w 107"/>
                  <a:gd name="T5" fmla="*/ 0 h 156"/>
                  <a:gd name="T6" fmla="*/ 77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D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7" name="Freeform 214"/>
              <p:cNvSpPr>
                <a:spLocks/>
              </p:cNvSpPr>
              <p:nvPr/>
            </p:nvSpPr>
            <p:spPr bwMode="auto">
              <a:xfrm>
                <a:off x="3624" y="2868"/>
                <a:ext cx="107" cy="156"/>
              </a:xfrm>
              <a:custGeom>
                <a:avLst/>
                <a:gdLst>
                  <a:gd name="T0" fmla="*/ 96223 w 18"/>
                  <a:gd name="T1" fmla="*/ 202176 h 26"/>
                  <a:gd name="T2" fmla="*/ 0 w 18"/>
                  <a:gd name="T3" fmla="*/ 23328 h 26"/>
                  <a:gd name="T4" fmla="*/ 133607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8" name="Freeform 215"/>
              <p:cNvSpPr>
                <a:spLocks/>
              </p:cNvSpPr>
              <p:nvPr/>
            </p:nvSpPr>
            <p:spPr bwMode="auto">
              <a:xfrm>
                <a:off x="3624" y="2730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40F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9" name="Freeform 216"/>
              <p:cNvSpPr>
                <a:spLocks/>
              </p:cNvSpPr>
              <p:nvPr/>
            </p:nvSpPr>
            <p:spPr bwMode="auto">
              <a:xfrm>
                <a:off x="3624" y="2730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0" name="Oval 217"/>
              <p:cNvSpPr>
                <a:spLocks noChangeArrowheads="1"/>
              </p:cNvSpPr>
              <p:nvPr/>
            </p:nvSpPr>
            <p:spPr bwMode="auto">
              <a:xfrm>
                <a:off x="3606" y="3402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1" name="Oval 218"/>
              <p:cNvSpPr>
                <a:spLocks noChangeArrowheads="1"/>
              </p:cNvSpPr>
              <p:nvPr/>
            </p:nvSpPr>
            <p:spPr bwMode="auto">
              <a:xfrm>
                <a:off x="3606" y="3402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2" name="Freeform 219"/>
              <p:cNvSpPr>
                <a:spLocks/>
              </p:cNvSpPr>
              <p:nvPr/>
            </p:nvSpPr>
            <p:spPr bwMode="auto">
              <a:xfrm>
                <a:off x="3612" y="3348"/>
                <a:ext cx="107" cy="155"/>
              </a:xfrm>
              <a:custGeom>
                <a:avLst/>
                <a:gdLst>
                  <a:gd name="T0" fmla="*/ 0 w 107"/>
                  <a:gd name="T1" fmla="*/ 155 h 155"/>
                  <a:gd name="T2" fmla="*/ 107 w 107"/>
                  <a:gd name="T3" fmla="*/ 138 h 155"/>
                  <a:gd name="T4" fmla="*/ 30 w 107"/>
                  <a:gd name="T5" fmla="*/ 0 h 155"/>
                  <a:gd name="T6" fmla="*/ 0 w 107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5"/>
                  <a:gd name="T14" fmla="*/ 107 w 107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5">
                    <a:moveTo>
                      <a:pt x="0" y="155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3" name="Freeform 220"/>
              <p:cNvSpPr>
                <a:spLocks/>
              </p:cNvSpPr>
              <p:nvPr/>
            </p:nvSpPr>
            <p:spPr bwMode="auto">
              <a:xfrm>
                <a:off x="3612" y="3348"/>
                <a:ext cx="107" cy="155"/>
              </a:xfrm>
              <a:custGeom>
                <a:avLst/>
                <a:gdLst>
                  <a:gd name="T0" fmla="*/ 0 w 18"/>
                  <a:gd name="T1" fmla="*/ 195753 h 26"/>
                  <a:gd name="T2" fmla="*/ 133607 w 18"/>
                  <a:gd name="T3" fmla="*/ 173117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4" name="Freeform 221"/>
              <p:cNvSpPr>
                <a:spLocks/>
              </p:cNvSpPr>
              <p:nvPr/>
            </p:nvSpPr>
            <p:spPr bwMode="auto">
              <a:xfrm>
                <a:off x="3606" y="2412"/>
                <a:ext cx="107" cy="156"/>
              </a:xfrm>
              <a:custGeom>
                <a:avLst/>
                <a:gdLst>
                  <a:gd name="T0" fmla="*/ 77 w 107"/>
                  <a:gd name="T1" fmla="*/ 156 h 156"/>
                  <a:gd name="T2" fmla="*/ 0 w 107"/>
                  <a:gd name="T3" fmla="*/ 18 h 156"/>
                  <a:gd name="T4" fmla="*/ 107 w 107"/>
                  <a:gd name="T5" fmla="*/ 0 h 156"/>
                  <a:gd name="T6" fmla="*/ 77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BFFF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5" name="Freeform 222"/>
              <p:cNvSpPr>
                <a:spLocks/>
              </p:cNvSpPr>
              <p:nvPr/>
            </p:nvSpPr>
            <p:spPr bwMode="auto">
              <a:xfrm>
                <a:off x="3606" y="2412"/>
                <a:ext cx="107" cy="156"/>
              </a:xfrm>
              <a:custGeom>
                <a:avLst/>
                <a:gdLst>
                  <a:gd name="T0" fmla="*/ 96223 w 18"/>
                  <a:gd name="T1" fmla="*/ 202176 h 26"/>
                  <a:gd name="T2" fmla="*/ 0 w 18"/>
                  <a:gd name="T3" fmla="*/ 23328 h 26"/>
                  <a:gd name="T4" fmla="*/ 133607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6" name="Oval 223"/>
              <p:cNvSpPr>
                <a:spLocks noChangeArrowheads="1"/>
              </p:cNvSpPr>
              <p:nvPr/>
            </p:nvSpPr>
            <p:spPr bwMode="auto">
              <a:xfrm>
                <a:off x="3534" y="225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7" name="Oval 224"/>
              <p:cNvSpPr>
                <a:spLocks noChangeArrowheads="1"/>
              </p:cNvSpPr>
              <p:nvPr/>
            </p:nvSpPr>
            <p:spPr bwMode="auto">
              <a:xfrm>
                <a:off x="3534" y="225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8" name="Freeform 225"/>
              <p:cNvSpPr>
                <a:spLocks/>
              </p:cNvSpPr>
              <p:nvPr/>
            </p:nvSpPr>
            <p:spPr bwMode="auto">
              <a:xfrm>
                <a:off x="3528" y="2131"/>
                <a:ext cx="108" cy="155"/>
              </a:xfrm>
              <a:custGeom>
                <a:avLst/>
                <a:gdLst>
                  <a:gd name="T0" fmla="*/ 0 w 108"/>
                  <a:gd name="T1" fmla="*/ 155 h 155"/>
                  <a:gd name="T2" fmla="*/ 108 w 108"/>
                  <a:gd name="T3" fmla="*/ 137 h 155"/>
                  <a:gd name="T4" fmla="*/ 30 w 108"/>
                  <a:gd name="T5" fmla="*/ 0 h 155"/>
                  <a:gd name="T6" fmla="*/ 0 w 108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5"/>
                  <a:gd name="T14" fmla="*/ 108 w 108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5">
                    <a:moveTo>
                      <a:pt x="0" y="155"/>
                    </a:moveTo>
                    <a:lnTo>
                      <a:pt x="108" y="137"/>
                    </a:lnTo>
                    <a:lnTo>
                      <a:pt x="30" y="0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FF8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9" name="Freeform 226"/>
              <p:cNvSpPr>
                <a:spLocks/>
              </p:cNvSpPr>
              <p:nvPr/>
            </p:nvSpPr>
            <p:spPr bwMode="auto">
              <a:xfrm>
                <a:off x="3528" y="2131"/>
                <a:ext cx="108" cy="155"/>
              </a:xfrm>
              <a:custGeom>
                <a:avLst/>
                <a:gdLst>
                  <a:gd name="T0" fmla="*/ 0 w 18"/>
                  <a:gd name="T1" fmla="*/ 195753 h 26"/>
                  <a:gd name="T2" fmla="*/ 139968 w 18"/>
                  <a:gd name="T3" fmla="*/ 173117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0" name="Freeform 227"/>
              <p:cNvSpPr>
                <a:spLocks/>
              </p:cNvSpPr>
              <p:nvPr/>
            </p:nvSpPr>
            <p:spPr bwMode="auto">
              <a:xfrm>
                <a:off x="3606" y="226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44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FFD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1" name="Freeform 228"/>
              <p:cNvSpPr>
                <a:spLocks/>
              </p:cNvSpPr>
              <p:nvPr/>
            </p:nvSpPr>
            <p:spPr bwMode="auto">
              <a:xfrm>
                <a:off x="3606" y="226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86624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2" name="Freeform 229"/>
              <p:cNvSpPr>
                <a:spLocks/>
              </p:cNvSpPr>
              <p:nvPr/>
            </p:nvSpPr>
            <p:spPr bwMode="auto">
              <a:xfrm>
                <a:off x="3594" y="2886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E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" name="Freeform 230"/>
              <p:cNvSpPr>
                <a:spLocks/>
              </p:cNvSpPr>
              <p:nvPr/>
            </p:nvSpPr>
            <p:spPr bwMode="auto">
              <a:xfrm>
                <a:off x="3594" y="2886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" name="Freeform 231"/>
              <p:cNvSpPr>
                <a:spLocks/>
              </p:cNvSpPr>
              <p:nvPr/>
            </p:nvSpPr>
            <p:spPr bwMode="auto">
              <a:xfrm>
                <a:off x="3576" y="2568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18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80F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" name="Freeform 232"/>
              <p:cNvSpPr>
                <a:spLocks/>
              </p:cNvSpPr>
              <p:nvPr/>
            </p:nvSpPr>
            <p:spPr bwMode="auto">
              <a:xfrm>
                <a:off x="3576" y="2568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23328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" name="Freeform 233"/>
              <p:cNvSpPr>
                <a:spLocks/>
              </p:cNvSpPr>
              <p:nvPr/>
            </p:nvSpPr>
            <p:spPr bwMode="auto">
              <a:xfrm>
                <a:off x="3576" y="2430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CFFF3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" name="Freeform 234"/>
              <p:cNvSpPr>
                <a:spLocks/>
              </p:cNvSpPr>
              <p:nvPr/>
            </p:nvSpPr>
            <p:spPr bwMode="auto">
              <a:xfrm>
                <a:off x="3576" y="2430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" name="Freeform 235"/>
              <p:cNvSpPr>
                <a:spLocks/>
              </p:cNvSpPr>
              <p:nvPr/>
            </p:nvSpPr>
            <p:spPr bwMode="auto">
              <a:xfrm>
                <a:off x="3564" y="3186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18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" name="Freeform 236"/>
              <p:cNvSpPr>
                <a:spLocks/>
              </p:cNvSpPr>
              <p:nvPr/>
            </p:nvSpPr>
            <p:spPr bwMode="auto">
              <a:xfrm>
                <a:off x="3564" y="318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23328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0" name="Oval 237"/>
              <p:cNvSpPr>
                <a:spLocks noChangeArrowheads="1"/>
              </p:cNvSpPr>
              <p:nvPr/>
            </p:nvSpPr>
            <p:spPr bwMode="auto">
              <a:xfrm>
                <a:off x="3636" y="3024"/>
                <a:ext cx="53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1" name="Oval 238"/>
              <p:cNvSpPr>
                <a:spLocks noChangeArrowheads="1"/>
              </p:cNvSpPr>
              <p:nvPr/>
            </p:nvSpPr>
            <p:spPr bwMode="auto">
              <a:xfrm>
                <a:off x="3636" y="3024"/>
                <a:ext cx="53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2" name="Oval 239"/>
              <p:cNvSpPr>
                <a:spLocks noChangeArrowheads="1"/>
              </p:cNvSpPr>
              <p:nvPr/>
            </p:nvSpPr>
            <p:spPr bwMode="auto">
              <a:xfrm>
                <a:off x="3630" y="3156"/>
                <a:ext cx="53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3" name="Oval 240"/>
              <p:cNvSpPr>
                <a:spLocks noChangeArrowheads="1"/>
              </p:cNvSpPr>
              <p:nvPr/>
            </p:nvSpPr>
            <p:spPr bwMode="auto">
              <a:xfrm>
                <a:off x="3630" y="3156"/>
                <a:ext cx="53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4" name="Freeform 241"/>
              <p:cNvSpPr>
                <a:spLocks/>
              </p:cNvSpPr>
              <p:nvPr/>
            </p:nvSpPr>
            <p:spPr bwMode="auto">
              <a:xfrm>
                <a:off x="3546" y="258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8FFF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5" name="Freeform 242"/>
              <p:cNvSpPr>
                <a:spLocks/>
              </p:cNvSpPr>
              <p:nvPr/>
            </p:nvSpPr>
            <p:spPr bwMode="auto">
              <a:xfrm>
                <a:off x="3546" y="258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6" name="Freeform 243"/>
              <p:cNvSpPr>
                <a:spLocks/>
              </p:cNvSpPr>
              <p:nvPr/>
            </p:nvSpPr>
            <p:spPr bwMode="auto">
              <a:xfrm>
                <a:off x="3546" y="273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40F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7" name="Freeform 244"/>
              <p:cNvSpPr>
                <a:spLocks/>
              </p:cNvSpPr>
              <p:nvPr/>
            </p:nvSpPr>
            <p:spPr bwMode="auto">
              <a:xfrm>
                <a:off x="3546" y="273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8" name="Freeform 245"/>
              <p:cNvSpPr>
                <a:spLocks/>
              </p:cNvSpPr>
              <p:nvPr/>
            </p:nvSpPr>
            <p:spPr bwMode="auto">
              <a:xfrm>
                <a:off x="3456" y="3204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24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9" name="Freeform 246"/>
              <p:cNvSpPr>
                <a:spLocks/>
              </p:cNvSpPr>
              <p:nvPr/>
            </p:nvSpPr>
            <p:spPr bwMode="auto">
              <a:xfrm>
                <a:off x="3456" y="3204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31104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0" name="Freeform 247"/>
              <p:cNvSpPr>
                <a:spLocks/>
              </p:cNvSpPr>
              <p:nvPr/>
            </p:nvSpPr>
            <p:spPr bwMode="auto">
              <a:xfrm>
                <a:off x="3534" y="3348"/>
                <a:ext cx="108" cy="155"/>
              </a:xfrm>
              <a:custGeom>
                <a:avLst/>
                <a:gdLst>
                  <a:gd name="T0" fmla="*/ 78 w 108"/>
                  <a:gd name="T1" fmla="*/ 155 h 155"/>
                  <a:gd name="T2" fmla="*/ 0 w 108"/>
                  <a:gd name="T3" fmla="*/ 18 h 155"/>
                  <a:gd name="T4" fmla="*/ 108 w 108"/>
                  <a:gd name="T5" fmla="*/ 0 h 155"/>
                  <a:gd name="T6" fmla="*/ 78 w 108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5"/>
                  <a:gd name="T14" fmla="*/ 108 w 108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5">
                    <a:moveTo>
                      <a:pt x="78" y="155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5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1" name="Freeform 248"/>
              <p:cNvSpPr>
                <a:spLocks/>
              </p:cNvSpPr>
              <p:nvPr/>
            </p:nvSpPr>
            <p:spPr bwMode="auto">
              <a:xfrm>
                <a:off x="3534" y="3348"/>
                <a:ext cx="108" cy="155"/>
              </a:xfrm>
              <a:custGeom>
                <a:avLst/>
                <a:gdLst>
                  <a:gd name="T0" fmla="*/ 101088 w 18"/>
                  <a:gd name="T1" fmla="*/ 195753 h 26"/>
                  <a:gd name="T2" fmla="*/ 0 w 18"/>
                  <a:gd name="T3" fmla="*/ 22672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2" name="Freeform 249"/>
              <p:cNvSpPr>
                <a:spLocks/>
              </p:cNvSpPr>
              <p:nvPr/>
            </p:nvSpPr>
            <p:spPr bwMode="auto">
              <a:xfrm>
                <a:off x="3534" y="320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3" name="Freeform 250"/>
              <p:cNvSpPr>
                <a:spLocks/>
              </p:cNvSpPr>
              <p:nvPr/>
            </p:nvSpPr>
            <p:spPr bwMode="auto">
              <a:xfrm>
                <a:off x="3534" y="320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4" name="Freeform 251"/>
              <p:cNvSpPr>
                <a:spLocks/>
              </p:cNvSpPr>
              <p:nvPr/>
            </p:nvSpPr>
            <p:spPr bwMode="auto">
              <a:xfrm>
                <a:off x="3528" y="226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FFD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5" name="Freeform 252"/>
              <p:cNvSpPr>
                <a:spLocks/>
              </p:cNvSpPr>
              <p:nvPr/>
            </p:nvSpPr>
            <p:spPr bwMode="auto">
              <a:xfrm>
                <a:off x="3528" y="226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6" name="Freeform 253"/>
              <p:cNvSpPr>
                <a:spLocks/>
              </p:cNvSpPr>
              <p:nvPr/>
            </p:nvSpPr>
            <p:spPr bwMode="auto">
              <a:xfrm>
                <a:off x="3516" y="288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E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7" name="Freeform 254"/>
              <p:cNvSpPr>
                <a:spLocks/>
              </p:cNvSpPr>
              <p:nvPr/>
            </p:nvSpPr>
            <p:spPr bwMode="auto">
              <a:xfrm>
                <a:off x="3516" y="288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8" name="Freeform 255"/>
              <p:cNvSpPr>
                <a:spLocks/>
              </p:cNvSpPr>
              <p:nvPr/>
            </p:nvSpPr>
            <p:spPr bwMode="auto">
              <a:xfrm>
                <a:off x="3516" y="274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50FF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9" name="Freeform 256"/>
              <p:cNvSpPr>
                <a:spLocks/>
              </p:cNvSpPr>
              <p:nvPr/>
            </p:nvSpPr>
            <p:spPr bwMode="auto">
              <a:xfrm>
                <a:off x="3516" y="274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13" name="Freeform 257"/>
            <p:cNvSpPr>
              <a:spLocks/>
            </p:cNvSpPr>
            <p:nvPr/>
          </p:nvSpPr>
          <p:spPr bwMode="auto">
            <a:xfrm>
              <a:off x="6810375" y="351313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8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Freeform 258"/>
            <p:cNvSpPr>
              <a:spLocks/>
            </p:cNvSpPr>
            <p:nvPr/>
          </p:nvSpPr>
          <p:spPr bwMode="auto">
            <a:xfrm>
              <a:off x="6810375" y="351313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Freeform 259"/>
            <p:cNvSpPr>
              <a:spLocks/>
            </p:cNvSpPr>
            <p:nvPr/>
          </p:nvSpPr>
          <p:spPr bwMode="auto">
            <a:xfrm>
              <a:off x="6934200" y="3732213"/>
              <a:ext cx="171450" cy="246062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002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Freeform 260"/>
            <p:cNvSpPr>
              <a:spLocks/>
            </p:cNvSpPr>
            <p:nvPr/>
          </p:nvSpPr>
          <p:spPr bwMode="auto">
            <a:xfrm>
              <a:off x="6934200" y="3732213"/>
              <a:ext cx="171450" cy="246062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Freeform 261"/>
            <p:cNvSpPr>
              <a:spLocks/>
            </p:cNvSpPr>
            <p:nvPr/>
          </p:nvSpPr>
          <p:spPr bwMode="auto">
            <a:xfrm>
              <a:off x="6924675" y="20177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Freeform 262"/>
            <p:cNvSpPr>
              <a:spLocks/>
            </p:cNvSpPr>
            <p:nvPr/>
          </p:nvSpPr>
          <p:spPr bwMode="auto">
            <a:xfrm>
              <a:off x="6924675" y="20177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Freeform 263"/>
            <p:cNvSpPr>
              <a:spLocks/>
            </p:cNvSpPr>
            <p:nvPr/>
          </p:nvSpPr>
          <p:spPr bwMode="auto">
            <a:xfrm>
              <a:off x="6800850" y="20177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0" name="Freeform 264"/>
            <p:cNvSpPr>
              <a:spLocks/>
            </p:cNvSpPr>
            <p:nvPr/>
          </p:nvSpPr>
          <p:spPr bwMode="auto">
            <a:xfrm>
              <a:off x="6800850" y="20177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1" name="Freeform 265"/>
            <p:cNvSpPr>
              <a:spLocks/>
            </p:cNvSpPr>
            <p:nvPr/>
          </p:nvSpPr>
          <p:spPr bwMode="auto">
            <a:xfrm>
              <a:off x="6924675" y="22463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Freeform 266"/>
            <p:cNvSpPr>
              <a:spLocks/>
            </p:cNvSpPr>
            <p:nvPr/>
          </p:nvSpPr>
          <p:spPr bwMode="auto">
            <a:xfrm>
              <a:off x="6924675" y="22463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Oval 267"/>
            <p:cNvSpPr>
              <a:spLocks noChangeArrowheads="1"/>
            </p:cNvSpPr>
            <p:nvPr/>
          </p:nvSpPr>
          <p:spPr bwMode="auto">
            <a:xfrm>
              <a:off x="7058025" y="402590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Oval 268"/>
            <p:cNvSpPr>
              <a:spLocks noChangeArrowheads="1"/>
            </p:cNvSpPr>
            <p:nvPr/>
          </p:nvSpPr>
          <p:spPr bwMode="auto">
            <a:xfrm>
              <a:off x="7058025" y="402590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Oval 269"/>
            <p:cNvSpPr>
              <a:spLocks noChangeArrowheads="1"/>
            </p:cNvSpPr>
            <p:nvPr/>
          </p:nvSpPr>
          <p:spPr bwMode="auto">
            <a:xfrm>
              <a:off x="7048500" y="19605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Oval 270"/>
            <p:cNvSpPr>
              <a:spLocks noChangeArrowheads="1"/>
            </p:cNvSpPr>
            <p:nvPr/>
          </p:nvSpPr>
          <p:spPr bwMode="auto">
            <a:xfrm>
              <a:off x="7048500" y="19605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Freeform 271"/>
            <p:cNvSpPr>
              <a:spLocks/>
            </p:cNvSpPr>
            <p:nvPr/>
          </p:nvSpPr>
          <p:spPr bwMode="auto">
            <a:xfrm>
              <a:off x="6905625" y="29987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Freeform 272"/>
            <p:cNvSpPr>
              <a:spLocks/>
            </p:cNvSpPr>
            <p:nvPr/>
          </p:nvSpPr>
          <p:spPr bwMode="auto">
            <a:xfrm>
              <a:off x="6905625" y="29987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9" name="Freeform 273"/>
            <p:cNvSpPr>
              <a:spLocks/>
            </p:cNvSpPr>
            <p:nvPr/>
          </p:nvSpPr>
          <p:spPr bwMode="auto">
            <a:xfrm>
              <a:off x="6905625" y="3227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0" name="Freeform 274"/>
            <p:cNvSpPr>
              <a:spLocks/>
            </p:cNvSpPr>
            <p:nvPr/>
          </p:nvSpPr>
          <p:spPr bwMode="auto">
            <a:xfrm>
              <a:off x="6905625" y="3227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Freeform 275"/>
            <p:cNvSpPr>
              <a:spLocks/>
            </p:cNvSpPr>
            <p:nvPr/>
          </p:nvSpPr>
          <p:spPr bwMode="auto">
            <a:xfrm>
              <a:off x="6753225" y="20558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Freeform 276"/>
            <p:cNvSpPr>
              <a:spLocks/>
            </p:cNvSpPr>
            <p:nvPr/>
          </p:nvSpPr>
          <p:spPr bwMode="auto">
            <a:xfrm>
              <a:off x="6753225" y="20558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Freeform 277"/>
            <p:cNvSpPr>
              <a:spLocks/>
            </p:cNvSpPr>
            <p:nvPr/>
          </p:nvSpPr>
          <p:spPr bwMode="auto">
            <a:xfrm>
              <a:off x="6877050" y="22748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Freeform 278"/>
            <p:cNvSpPr>
              <a:spLocks/>
            </p:cNvSpPr>
            <p:nvPr/>
          </p:nvSpPr>
          <p:spPr bwMode="auto">
            <a:xfrm>
              <a:off x="6877050" y="22748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Freeform 279"/>
            <p:cNvSpPr>
              <a:spLocks/>
            </p:cNvSpPr>
            <p:nvPr/>
          </p:nvSpPr>
          <p:spPr bwMode="auto">
            <a:xfrm>
              <a:off x="6877050" y="2493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Freeform 280"/>
            <p:cNvSpPr>
              <a:spLocks/>
            </p:cNvSpPr>
            <p:nvPr/>
          </p:nvSpPr>
          <p:spPr bwMode="auto">
            <a:xfrm>
              <a:off x="6877050" y="2493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Freeform 281"/>
            <p:cNvSpPr>
              <a:spLocks/>
            </p:cNvSpPr>
            <p:nvPr/>
          </p:nvSpPr>
          <p:spPr bwMode="auto">
            <a:xfrm>
              <a:off x="6858000" y="325596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B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8" name="Freeform 282"/>
            <p:cNvSpPr>
              <a:spLocks/>
            </p:cNvSpPr>
            <p:nvPr/>
          </p:nvSpPr>
          <p:spPr bwMode="auto">
            <a:xfrm>
              <a:off x="6858000" y="325596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9" name="Freeform 283"/>
            <p:cNvSpPr>
              <a:spLocks/>
            </p:cNvSpPr>
            <p:nvPr/>
          </p:nvSpPr>
          <p:spPr bwMode="auto">
            <a:xfrm>
              <a:off x="6848475" y="1771650"/>
              <a:ext cx="171450" cy="246063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0" name="Freeform 284"/>
            <p:cNvSpPr>
              <a:spLocks/>
            </p:cNvSpPr>
            <p:nvPr/>
          </p:nvSpPr>
          <p:spPr bwMode="auto">
            <a:xfrm>
              <a:off x="6848475" y="1771650"/>
              <a:ext cx="171450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Freeform 285"/>
            <p:cNvSpPr>
              <a:spLocks/>
            </p:cNvSpPr>
            <p:nvPr/>
          </p:nvSpPr>
          <p:spPr bwMode="auto">
            <a:xfrm>
              <a:off x="6829425" y="253206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2" name="Freeform 286"/>
            <p:cNvSpPr>
              <a:spLocks/>
            </p:cNvSpPr>
            <p:nvPr/>
          </p:nvSpPr>
          <p:spPr bwMode="auto">
            <a:xfrm>
              <a:off x="6829425" y="253206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Freeform 287"/>
            <p:cNvSpPr>
              <a:spLocks/>
            </p:cNvSpPr>
            <p:nvPr/>
          </p:nvSpPr>
          <p:spPr bwMode="auto">
            <a:xfrm>
              <a:off x="6829425" y="27511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Freeform 288"/>
            <p:cNvSpPr>
              <a:spLocks/>
            </p:cNvSpPr>
            <p:nvPr/>
          </p:nvSpPr>
          <p:spPr bwMode="auto">
            <a:xfrm>
              <a:off x="6829425" y="27511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Freeform 289"/>
            <p:cNvSpPr>
              <a:spLocks/>
            </p:cNvSpPr>
            <p:nvPr/>
          </p:nvSpPr>
          <p:spPr bwMode="auto">
            <a:xfrm>
              <a:off x="6810375" y="3732213"/>
              <a:ext cx="171450" cy="246062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002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6" name="Freeform 290"/>
            <p:cNvSpPr>
              <a:spLocks/>
            </p:cNvSpPr>
            <p:nvPr/>
          </p:nvSpPr>
          <p:spPr bwMode="auto">
            <a:xfrm>
              <a:off x="6810375" y="3732213"/>
              <a:ext cx="171450" cy="246062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7" name="Oval 291"/>
            <p:cNvSpPr>
              <a:spLocks noChangeArrowheads="1"/>
            </p:cNvSpPr>
            <p:nvPr/>
          </p:nvSpPr>
          <p:spPr bwMode="auto">
            <a:xfrm>
              <a:off x="6867525" y="192405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8" name="Oval 292"/>
            <p:cNvSpPr>
              <a:spLocks noChangeArrowheads="1"/>
            </p:cNvSpPr>
            <p:nvPr/>
          </p:nvSpPr>
          <p:spPr bwMode="auto">
            <a:xfrm>
              <a:off x="6867525" y="192405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9" name="Freeform 293"/>
            <p:cNvSpPr>
              <a:spLocks/>
            </p:cNvSpPr>
            <p:nvPr/>
          </p:nvSpPr>
          <p:spPr bwMode="auto">
            <a:xfrm>
              <a:off x="6800850" y="1800225"/>
              <a:ext cx="171450" cy="255588"/>
            </a:xfrm>
            <a:custGeom>
              <a:avLst/>
              <a:gdLst>
                <a:gd name="T0" fmla="*/ 0 w 108"/>
                <a:gd name="T1" fmla="*/ 2147483647 h 161"/>
                <a:gd name="T2" fmla="*/ 2147483647 w 108"/>
                <a:gd name="T3" fmla="*/ 2147483647 h 161"/>
                <a:gd name="T4" fmla="*/ 2147483647 w 108"/>
                <a:gd name="T5" fmla="*/ 0 h 161"/>
                <a:gd name="T6" fmla="*/ 0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0" y="161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0" name="Freeform 294"/>
            <p:cNvSpPr>
              <a:spLocks/>
            </p:cNvSpPr>
            <p:nvPr/>
          </p:nvSpPr>
          <p:spPr bwMode="auto">
            <a:xfrm>
              <a:off x="6800850" y="1800225"/>
              <a:ext cx="171450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Freeform 295"/>
            <p:cNvSpPr>
              <a:spLocks/>
            </p:cNvSpPr>
            <p:nvPr/>
          </p:nvSpPr>
          <p:spPr bwMode="auto">
            <a:xfrm>
              <a:off x="6781800" y="29987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Freeform 296"/>
            <p:cNvSpPr>
              <a:spLocks/>
            </p:cNvSpPr>
            <p:nvPr/>
          </p:nvSpPr>
          <p:spPr bwMode="auto">
            <a:xfrm>
              <a:off x="6781800" y="29987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Freeform 297"/>
            <p:cNvSpPr>
              <a:spLocks/>
            </p:cNvSpPr>
            <p:nvPr/>
          </p:nvSpPr>
          <p:spPr bwMode="auto">
            <a:xfrm>
              <a:off x="6781800" y="27797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4" name="Freeform 298"/>
            <p:cNvSpPr>
              <a:spLocks/>
            </p:cNvSpPr>
            <p:nvPr/>
          </p:nvSpPr>
          <p:spPr bwMode="auto">
            <a:xfrm>
              <a:off x="6781800" y="27797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5" name="Freeform 299"/>
            <p:cNvSpPr>
              <a:spLocks/>
            </p:cNvSpPr>
            <p:nvPr/>
          </p:nvSpPr>
          <p:spPr bwMode="auto">
            <a:xfrm>
              <a:off x="6762750" y="3760788"/>
              <a:ext cx="171450" cy="255587"/>
            </a:xfrm>
            <a:custGeom>
              <a:avLst/>
              <a:gdLst>
                <a:gd name="T0" fmla="*/ 0 w 108"/>
                <a:gd name="T1" fmla="*/ 2147483647 h 161"/>
                <a:gd name="T2" fmla="*/ 2147483647 w 108"/>
                <a:gd name="T3" fmla="*/ 2147483647 h 161"/>
                <a:gd name="T4" fmla="*/ 2147483647 w 108"/>
                <a:gd name="T5" fmla="*/ 0 h 161"/>
                <a:gd name="T6" fmla="*/ 0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0" y="161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004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6" name="Freeform 300"/>
            <p:cNvSpPr>
              <a:spLocks/>
            </p:cNvSpPr>
            <p:nvPr/>
          </p:nvSpPr>
          <p:spPr bwMode="auto">
            <a:xfrm>
              <a:off x="6762750" y="3760788"/>
              <a:ext cx="171450" cy="255587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7" name="Freeform 301"/>
            <p:cNvSpPr>
              <a:spLocks/>
            </p:cNvSpPr>
            <p:nvPr/>
          </p:nvSpPr>
          <p:spPr bwMode="auto">
            <a:xfrm>
              <a:off x="6753225" y="22748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8" name="Freeform 302"/>
            <p:cNvSpPr>
              <a:spLocks/>
            </p:cNvSpPr>
            <p:nvPr/>
          </p:nvSpPr>
          <p:spPr bwMode="auto">
            <a:xfrm>
              <a:off x="6753225" y="22748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9" name="Oval 303"/>
            <p:cNvSpPr>
              <a:spLocks noChangeArrowheads="1"/>
            </p:cNvSpPr>
            <p:nvPr/>
          </p:nvSpPr>
          <p:spPr bwMode="auto">
            <a:xfrm>
              <a:off x="6886575" y="27987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0" name="Oval 304"/>
            <p:cNvSpPr>
              <a:spLocks noChangeArrowheads="1"/>
            </p:cNvSpPr>
            <p:nvPr/>
          </p:nvSpPr>
          <p:spPr bwMode="auto">
            <a:xfrm>
              <a:off x="6886575" y="27987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1" name="Oval 305"/>
            <p:cNvSpPr>
              <a:spLocks noChangeArrowheads="1"/>
            </p:cNvSpPr>
            <p:nvPr/>
          </p:nvSpPr>
          <p:spPr bwMode="auto">
            <a:xfrm>
              <a:off x="6877050" y="31226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2" name="Oval 306"/>
            <p:cNvSpPr>
              <a:spLocks noChangeArrowheads="1"/>
            </p:cNvSpPr>
            <p:nvPr/>
          </p:nvSpPr>
          <p:spPr bwMode="auto">
            <a:xfrm>
              <a:off x="6877050" y="31226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3" name="Freeform 307"/>
            <p:cNvSpPr>
              <a:spLocks/>
            </p:cNvSpPr>
            <p:nvPr/>
          </p:nvSpPr>
          <p:spPr bwMode="auto">
            <a:xfrm>
              <a:off x="6734175" y="303688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20FF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4" name="Freeform 308"/>
            <p:cNvSpPr>
              <a:spLocks/>
            </p:cNvSpPr>
            <p:nvPr/>
          </p:nvSpPr>
          <p:spPr bwMode="auto">
            <a:xfrm>
              <a:off x="6734175" y="303688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5" name="Freeform 309"/>
            <p:cNvSpPr>
              <a:spLocks/>
            </p:cNvSpPr>
            <p:nvPr/>
          </p:nvSpPr>
          <p:spPr bwMode="auto">
            <a:xfrm>
              <a:off x="6734175" y="3255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B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6" name="Freeform 310"/>
            <p:cNvSpPr>
              <a:spLocks/>
            </p:cNvSpPr>
            <p:nvPr/>
          </p:nvSpPr>
          <p:spPr bwMode="auto">
            <a:xfrm>
              <a:off x="6734175" y="3255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7" name="Oval 311"/>
            <p:cNvSpPr>
              <a:spLocks noChangeArrowheads="1"/>
            </p:cNvSpPr>
            <p:nvPr/>
          </p:nvSpPr>
          <p:spPr bwMode="auto">
            <a:xfrm>
              <a:off x="6772275" y="26273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8" name="Freeform 312"/>
            <p:cNvSpPr>
              <a:spLocks/>
            </p:cNvSpPr>
            <p:nvPr/>
          </p:nvSpPr>
          <p:spPr bwMode="auto">
            <a:xfrm>
              <a:off x="6707188" y="2532063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9" name="Freeform 313"/>
            <p:cNvSpPr>
              <a:spLocks/>
            </p:cNvSpPr>
            <p:nvPr/>
          </p:nvSpPr>
          <p:spPr bwMode="auto">
            <a:xfrm>
              <a:off x="6707188" y="2532063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0" name="Freeform 314"/>
            <p:cNvSpPr>
              <a:spLocks/>
            </p:cNvSpPr>
            <p:nvPr/>
          </p:nvSpPr>
          <p:spPr bwMode="auto">
            <a:xfrm>
              <a:off x="6707188" y="2303463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1" name="Freeform 315"/>
            <p:cNvSpPr>
              <a:spLocks/>
            </p:cNvSpPr>
            <p:nvPr/>
          </p:nvSpPr>
          <p:spPr bwMode="auto">
            <a:xfrm>
              <a:off x="6707188" y="2303463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2" name="Oval 316"/>
            <p:cNvSpPr>
              <a:spLocks noChangeArrowheads="1"/>
            </p:cNvSpPr>
            <p:nvPr/>
          </p:nvSpPr>
          <p:spPr bwMode="auto">
            <a:xfrm>
              <a:off x="6829425" y="183832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3" name="Oval 317"/>
            <p:cNvSpPr>
              <a:spLocks noChangeArrowheads="1"/>
            </p:cNvSpPr>
            <p:nvPr/>
          </p:nvSpPr>
          <p:spPr bwMode="auto">
            <a:xfrm>
              <a:off x="6829425" y="183832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4" name="Freeform 318"/>
            <p:cNvSpPr>
              <a:spLocks/>
            </p:cNvSpPr>
            <p:nvPr/>
          </p:nvSpPr>
          <p:spPr bwMode="auto">
            <a:xfrm>
              <a:off x="6688138" y="3284538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D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5" name="Freeform 319"/>
            <p:cNvSpPr>
              <a:spLocks/>
            </p:cNvSpPr>
            <p:nvPr/>
          </p:nvSpPr>
          <p:spPr bwMode="auto">
            <a:xfrm>
              <a:off x="6688138" y="3284538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6" name="Freeform 320"/>
            <p:cNvSpPr>
              <a:spLocks/>
            </p:cNvSpPr>
            <p:nvPr/>
          </p:nvSpPr>
          <p:spPr bwMode="auto">
            <a:xfrm>
              <a:off x="6688138" y="3513138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008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7" name="Freeform 321"/>
            <p:cNvSpPr>
              <a:spLocks/>
            </p:cNvSpPr>
            <p:nvPr/>
          </p:nvSpPr>
          <p:spPr bwMode="auto">
            <a:xfrm>
              <a:off x="6688138" y="3513138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8" name="Freeform 322"/>
            <p:cNvSpPr>
              <a:spLocks/>
            </p:cNvSpPr>
            <p:nvPr/>
          </p:nvSpPr>
          <p:spPr bwMode="auto">
            <a:xfrm>
              <a:off x="6678613" y="1800225"/>
              <a:ext cx="169862" cy="255588"/>
            </a:xfrm>
            <a:custGeom>
              <a:avLst/>
              <a:gdLst>
                <a:gd name="T0" fmla="*/ 2147483647 w 107"/>
                <a:gd name="T1" fmla="*/ 2147483647 h 161"/>
                <a:gd name="T2" fmla="*/ 0 w 107"/>
                <a:gd name="T3" fmla="*/ 2147483647 h 161"/>
                <a:gd name="T4" fmla="*/ 2147483647 w 107"/>
                <a:gd name="T5" fmla="*/ 0 h 161"/>
                <a:gd name="T6" fmla="*/ 2147483647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77" y="161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1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9" name="Freeform 323"/>
            <p:cNvSpPr>
              <a:spLocks/>
            </p:cNvSpPr>
            <p:nvPr/>
          </p:nvSpPr>
          <p:spPr bwMode="auto">
            <a:xfrm>
              <a:off x="6678613" y="1800225"/>
              <a:ext cx="169862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0" name="Freeform 324"/>
            <p:cNvSpPr>
              <a:spLocks/>
            </p:cNvSpPr>
            <p:nvPr/>
          </p:nvSpPr>
          <p:spPr bwMode="auto">
            <a:xfrm>
              <a:off x="6659563" y="2779713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1" name="Freeform 325"/>
            <p:cNvSpPr>
              <a:spLocks/>
            </p:cNvSpPr>
            <p:nvPr/>
          </p:nvSpPr>
          <p:spPr bwMode="auto">
            <a:xfrm>
              <a:off x="6659563" y="2779713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2" name="Freeform 326"/>
            <p:cNvSpPr>
              <a:spLocks/>
            </p:cNvSpPr>
            <p:nvPr/>
          </p:nvSpPr>
          <p:spPr bwMode="auto">
            <a:xfrm>
              <a:off x="6659563" y="2560638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3" name="Freeform 327"/>
            <p:cNvSpPr>
              <a:spLocks/>
            </p:cNvSpPr>
            <p:nvPr/>
          </p:nvSpPr>
          <p:spPr bwMode="auto">
            <a:xfrm>
              <a:off x="6659563" y="2560638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4" name="Oval 328"/>
            <p:cNvSpPr>
              <a:spLocks noChangeArrowheads="1"/>
            </p:cNvSpPr>
            <p:nvPr/>
          </p:nvSpPr>
          <p:spPr bwMode="auto">
            <a:xfrm>
              <a:off x="6781800" y="19891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5" name="Oval 329"/>
            <p:cNvSpPr>
              <a:spLocks noChangeArrowheads="1"/>
            </p:cNvSpPr>
            <p:nvPr/>
          </p:nvSpPr>
          <p:spPr bwMode="auto">
            <a:xfrm>
              <a:off x="6781800" y="19891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6" name="Freeform 330"/>
            <p:cNvSpPr>
              <a:spLocks/>
            </p:cNvSpPr>
            <p:nvPr/>
          </p:nvSpPr>
          <p:spPr bwMode="auto">
            <a:xfrm>
              <a:off x="6640513" y="3760788"/>
              <a:ext cx="169862" cy="255587"/>
            </a:xfrm>
            <a:custGeom>
              <a:avLst/>
              <a:gdLst>
                <a:gd name="T0" fmla="*/ 2147483647 w 107"/>
                <a:gd name="T1" fmla="*/ 2147483647 h 161"/>
                <a:gd name="T2" fmla="*/ 0 w 107"/>
                <a:gd name="T3" fmla="*/ 2147483647 h 161"/>
                <a:gd name="T4" fmla="*/ 2147483647 w 107"/>
                <a:gd name="T5" fmla="*/ 0 h 161"/>
                <a:gd name="T6" fmla="*/ 2147483647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77" y="161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1"/>
                  </a:lnTo>
                  <a:close/>
                </a:path>
              </a:pathLst>
            </a:custGeom>
            <a:solidFill>
              <a:srgbClr val="004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7" name="Freeform 331"/>
            <p:cNvSpPr>
              <a:spLocks/>
            </p:cNvSpPr>
            <p:nvPr/>
          </p:nvSpPr>
          <p:spPr bwMode="auto">
            <a:xfrm>
              <a:off x="6640513" y="3760788"/>
              <a:ext cx="169862" cy="255587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8" name="Oval 332"/>
            <p:cNvSpPr>
              <a:spLocks noChangeArrowheads="1"/>
            </p:cNvSpPr>
            <p:nvPr/>
          </p:nvSpPr>
          <p:spPr bwMode="auto">
            <a:xfrm>
              <a:off x="6678613" y="364648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9" name="Oval 333"/>
            <p:cNvSpPr>
              <a:spLocks noChangeArrowheads="1"/>
            </p:cNvSpPr>
            <p:nvPr/>
          </p:nvSpPr>
          <p:spPr bwMode="auto">
            <a:xfrm>
              <a:off x="6678613" y="364648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0" name="Freeform 334"/>
            <p:cNvSpPr>
              <a:spLocks/>
            </p:cNvSpPr>
            <p:nvPr/>
          </p:nvSpPr>
          <p:spPr bwMode="auto">
            <a:xfrm>
              <a:off x="6640513" y="354171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1" name="Freeform 335"/>
            <p:cNvSpPr>
              <a:spLocks/>
            </p:cNvSpPr>
            <p:nvPr/>
          </p:nvSpPr>
          <p:spPr bwMode="auto">
            <a:xfrm>
              <a:off x="6640513" y="354171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2" name="Freeform 336"/>
            <p:cNvSpPr>
              <a:spLocks/>
            </p:cNvSpPr>
            <p:nvPr/>
          </p:nvSpPr>
          <p:spPr bwMode="auto">
            <a:xfrm>
              <a:off x="6630988" y="1828800"/>
              <a:ext cx="169862" cy="255588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43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3" name="Freeform 337"/>
            <p:cNvSpPr>
              <a:spLocks/>
            </p:cNvSpPr>
            <p:nvPr/>
          </p:nvSpPr>
          <p:spPr bwMode="auto">
            <a:xfrm>
              <a:off x="6630988" y="1828800"/>
              <a:ext cx="169862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4" name="Oval 338"/>
            <p:cNvSpPr>
              <a:spLocks noChangeArrowheads="1"/>
            </p:cNvSpPr>
            <p:nvPr/>
          </p:nvSpPr>
          <p:spPr bwMode="auto">
            <a:xfrm>
              <a:off x="6602413" y="186690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5" name="Oval 339"/>
            <p:cNvSpPr>
              <a:spLocks noChangeArrowheads="1"/>
            </p:cNvSpPr>
            <p:nvPr/>
          </p:nvSpPr>
          <p:spPr bwMode="auto">
            <a:xfrm>
              <a:off x="6602413" y="186690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6" name="Freeform 340"/>
            <p:cNvSpPr>
              <a:spLocks/>
            </p:cNvSpPr>
            <p:nvPr/>
          </p:nvSpPr>
          <p:spPr bwMode="auto">
            <a:xfrm>
              <a:off x="6507163" y="1828800"/>
              <a:ext cx="171450" cy="255588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7" name="Freeform 341"/>
            <p:cNvSpPr>
              <a:spLocks/>
            </p:cNvSpPr>
            <p:nvPr/>
          </p:nvSpPr>
          <p:spPr bwMode="auto">
            <a:xfrm>
              <a:off x="6507163" y="1828800"/>
              <a:ext cx="171450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8" name="Freeform 342"/>
            <p:cNvSpPr>
              <a:spLocks/>
            </p:cNvSpPr>
            <p:nvPr/>
          </p:nvSpPr>
          <p:spPr bwMode="auto">
            <a:xfrm>
              <a:off x="6630988" y="2055813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9" name="Freeform 343"/>
            <p:cNvSpPr>
              <a:spLocks/>
            </p:cNvSpPr>
            <p:nvPr/>
          </p:nvSpPr>
          <p:spPr bwMode="auto">
            <a:xfrm>
              <a:off x="6630988" y="2055813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0" name="Freeform 344"/>
            <p:cNvSpPr>
              <a:spLocks/>
            </p:cNvSpPr>
            <p:nvPr/>
          </p:nvSpPr>
          <p:spPr bwMode="auto">
            <a:xfrm>
              <a:off x="6611938" y="2808288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80FF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1" name="Freeform 345"/>
            <p:cNvSpPr>
              <a:spLocks/>
            </p:cNvSpPr>
            <p:nvPr/>
          </p:nvSpPr>
          <p:spPr bwMode="auto">
            <a:xfrm>
              <a:off x="6611938" y="2808288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2" name="Freeform 346"/>
            <p:cNvSpPr>
              <a:spLocks/>
            </p:cNvSpPr>
            <p:nvPr/>
          </p:nvSpPr>
          <p:spPr bwMode="auto">
            <a:xfrm>
              <a:off x="6611938" y="3036888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20FF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3" name="Freeform 347"/>
            <p:cNvSpPr>
              <a:spLocks/>
            </p:cNvSpPr>
            <p:nvPr/>
          </p:nvSpPr>
          <p:spPr bwMode="auto">
            <a:xfrm>
              <a:off x="6611938" y="3036888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4" name="Freeform 348"/>
            <p:cNvSpPr>
              <a:spLocks/>
            </p:cNvSpPr>
            <p:nvPr/>
          </p:nvSpPr>
          <p:spPr bwMode="auto">
            <a:xfrm>
              <a:off x="6592888" y="3789363"/>
              <a:ext cx="169862" cy="255587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43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005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5" name="Freeform 349"/>
            <p:cNvSpPr>
              <a:spLocks/>
            </p:cNvSpPr>
            <p:nvPr/>
          </p:nvSpPr>
          <p:spPr bwMode="auto">
            <a:xfrm>
              <a:off x="6592888" y="3789363"/>
              <a:ext cx="169862" cy="255587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6" name="Freeform 350"/>
            <p:cNvSpPr>
              <a:spLocks/>
            </p:cNvSpPr>
            <p:nvPr/>
          </p:nvSpPr>
          <p:spPr bwMode="auto">
            <a:xfrm>
              <a:off x="6459538" y="1866900"/>
              <a:ext cx="171450" cy="246063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7" name="Freeform 351"/>
            <p:cNvSpPr>
              <a:spLocks/>
            </p:cNvSpPr>
            <p:nvPr/>
          </p:nvSpPr>
          <p:spPr bwMode="auto">
            <a:xfrm>
              <a:off x="6459538" y="1866900"/>
              <a:ext cx="171450" cy="246063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8" name="Freeform 352"/>
            <p:cNvSpPr>
              <a:spLocks/>
            </p:cNvSpPr>
            <p:nvPr/>
          </p:nvSpPr>
          <p:spPr bwMode="auto">
            <a:xfrm>
              <a:off x="6583363" y="2084388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9" name="Freeform 353"/>
            <p:cNvSpPr>
              <a:spLocks/>
            </p:cNvSpPr>
            <p:nvPr/>
          </p:nvSpPr>
          <p:spPr bwMode="auto">
            <a:xfrm>
              <a:off x="6583363" y="2084388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0" name="Freeform 354"/>
            <p:cNvSpPr>
              <a:spLocks/>
            </p:cNvSpPr>
            <p:nvPr/>
          </p:nvSpPr>
          <p:spPr bwMode="auto">
            <a:xfrm>
              <a:off x="6583363" y="2303463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1" name="Freeform 355"/>
            <p:cNvSpPr>
              <a:spLocks/>
            </p:cNvSpPr>
            <p:nvPr/>
          </p:nvSpPr>
          <p:spPr bwMode="auto">
            <a:xfrm>
              <a:off x="6583363" y="2303463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2" name="Freeform 356"/>
            <p:cNvSpPr>
              <a:spLocks/>
            </p:cNvSpPr>
            <p:nvPr/>
          </p:nvSpPr>
          <p:spPr bwMode="auto">
            <a:xfrm>
              <a:off x="6564313" y="306546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40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3" name="Freeform 357"/>
            <p:cNvSpPr>
              <a:spLocks/>
            </p:cNvSpPr>
            <p:nvPr/>
          </p:nvSpPr>
          <p:spPr bwMode="auto">
            <a:xfrm>
              <a:off x="6564313" y="306546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4" name="Freeform 358"/>
            <p:cNvSpPr>
              <a:spLocks/>
            </p:cNvSpPr>
            <p:nvPr/>
          </p:nvSpPr>
          <p:spPr bwMode="auto">
            <a:xfrm>
              <a:off x="6564313" y="3284538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D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5" name="Freeform 359"/>
            <p:cNvSpPr>
              <a:spLocks/>
            </p:cNvSpPr>
            <p:nvPr/>
          </p:nvSpPr>
          <p:spPr bwMode="auto">
            <a:xfrm>
              <a:off x="6564313" y="3284538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6" name="Oval 360"/>
            <p:cNvSpPr>
              <a:spLocks noChangeArrowheads="1"/>
            </p:cNvSpPr>
            <p:nvPr/>
          </p:nvSpPr>
          <p:spPr bwMode="auto">
            <a:xfrm>
              <a:off x="6669088" y="347503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7" name="Oval 361"/>
            <p:cNvSpPr>
              <a:spLocks noChangeArrowheads="1"/>
            </p:cNvSpPr>
            <p:nvPr/>
          </p:nvSpPr>
          <p:spPr bwMode="auto">
            <a:xfrm>
              <a:off x="6669088" y="347503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8" name="Freeform 362"/>
            <p:cNvSpPr>
              <a:spLocks/>
            </p:cNvSpPr>
            <p:nvPr/>
          </p:nvSpPr>
          <p:spPr bwMode="auto">
            <a:xfrm>
              <a:off x="6535738" y="2332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9" name="Freeform 363"/>
            <p:cNvSpPr>
              <a:spLocks/>
            </p:cNvSpPr>
            <p:nvPr/>
          </p:nvSpPr>
          <p:spPr bwMode="auto">
            <a:xfrm>
              <a:off x="6535738" y="2332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0" name="Oval 364"/>
            <p:cNvSpPr>
              <a:spLocks noChangeArrowheads="1"/>
            </p:cNvSpPr>
            <p:nvPr/>
          </p:nvSpPr>
          <p:spPr bwMode="auto">
            <a:xfrm>
              <a:off x="6621463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1" name="Freeform 365"/>
            <p:cNvSpPr>
              <a:spLocks/>
            </p:cNvSpPr>
            <p:nvPr/>
          </p:nvSpPr>
          <p:spPr bwMode="auto">
            <a:xfrm>
              <a:off x="6535738" y="25606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2" name="Freeform 366"/>
            <p:cNvSpPr>
              <a:spLocks/>
            </p:cNvSpPr>
            <p:nvPr/>
          </p:nvSpPr>
          <p:spPr bwMode="auto">
            <a:xfrm>
              <a:off x="6535738" y="25606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3" name="Oval 367"/>
            <p:cNvSpPr>
              <a:spLocks noChangeArrowheads="1"/>
            </p:cNvSpPr>
            <p:nvPr/>
          </p:nvSpPr>
          <p:spPr bwMode="auto">
            <a:xfrm>
              <a:off x="6669088" y="1857375"/>
              <a:ext cx="84137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4" name="Oval 368"/>
            <p:cNvSpPr>
              <a:spLocks noChangeArrowheads="1"/>
            </p:cNvSpPr>
            <p:nvPr/>
          </p:nvSpPr>
          <p:spPr bwMode="auto">
            <a:xfrm>
              <a:off x="6669088" y="1857375"/>
              <a:ext cx="84137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5" name="Freeform 369"/>
            <p:cNvSpPr>
              <a:spLocks/>
            </p:cNvSpPr>
            <p:nvPr/>
          </p:nvSpPr>
          <p:spPr bwMode="auto">
            <a:xfrm>
              <a:off x="6516688" y="35417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00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6" name="Freeform 370"/>
            <p:cNvSpPr>
              <a:spLocks/>
            </p:cNvSpPr>
            <p:nvPr/>
          </p:nvSpPr>
          <p:spPr bwMode="auto">
            <a:xfrm>
              <a:off x="6516688" y="35417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7" name="Freeform 371"/>
            <p:cNvSpPr>
              <a:spLocks/>
            </p:cNvSpPr>
            <p:nvPr/>
          </p:nvSpPr>
          <p:spPr bwMode="auto">
            <a:xfrm>
              <a:off x="6516688" y="33131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E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8" name="Freeform 372"/>
            <p:cNvSpPr>
              <a:spLocks/>
            </p:cNvSpPr>
            <p:nvPr/>
          </p:nvSpPr>
          <p:spPr bwMode="auto">
            <a:xfrm>
              <a:off x="6516688" y="33131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9" name="Freeform 373"/>
            <p:cNvSpPr>
              <a:spLocks/>
            </p:cNvSpPr>
            <p:nvPr/>
          </p:nvSpPr>
          <p:spPr bwMode="auto">
            <a:xfrm>
              <a:off x="6488113" y="25892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0" name="Freeform 374"/>
            <p:cNvSpPr>
              <a:spLocks/>
            </p:cNvSpPr>
            <p:nvPr/>
          </p:nvSpPr>
          <p:spPr bwMode="auto">
            <a:xfrm>
              <a:off x="6488113" y="25892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1" name="Freeform 375"/>
            <p:cNvSpPr>
              <a:spLocks/>
            </p:cNvSpPr>
            <p:nvPr/>
          </p:nvSpPr>
          <p:spPr bwMode="auto">
            <a:xfrm>
              <a:off x="6364288" y="25892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2" name="Freeform 376"/>
            <p:cNvSpPr>
              <a:spLocks/>
            </p:cNvSpPr>
            <p:nvPr/>
          </p:nvSpPr>
          <p:spPr bwMode="auto">
            <a:xfrm>
              <a:off x="6364288" y="25892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3" name="Freeform 377"/>
            <p:cNvSpPr>
              <a:spLocks/>
            </p:cNvSpPr>
            <p:nvPr/>
          </p:nvSpPr>
          <p:spPr bwMode="auto">
            <a:xfrm>
              <a:off x="6488113" y="2808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80FF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4" name="Freeform 378"/>
            <p:cNvSpPr>
              <a:spLocks/>
            </p:cNvSpPr>
            <p:nvPr/>
          </p:nvSpPr>
          <p:spPr bwMode="auto">
            <a:xfrm>
              <a:off x="6488113" y="2808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5" name="Freeform 379"/>
            <p:cNvSpPr>
              <a:spLocks/>
            </p:cNvSpPr>
            <p:nvPr/>
          </p:nvSpPr>
          <p:spPr bwMode="auto">
            <a:xfrm>
              <a:off x="6469063" y="35702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6" name="Freeform 380"/>
            <p:cNvSpPr>
              <a:spLocks/>
            </p:cNvSpPr>
            <p:nvPr/>
          </p:nvSpPr>
          <p:spPr bwMode="auto">
            <a:xfrm>
              <a:off x="6469063" y="35702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7" name="Freeform 381"/>
            <p:cNvSpPr>
              <a:spLocks/>
            </p:cNvSpPr>
            <p:nvPr/>
          </p:nvSpPr>
          <p:spPr bwMode="auto">
            <a:xfrm>
              <a:off x="6469063" y="3789363"/>
              <a:ext cx="171450" cy="255587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005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8" name="Freeform 382"/>
            <p:cNvSpPr>
              <a:spLocks/>
            </p:cNvSpPr>
            <p:nvPr/>
          </p:nvSpPr>
          <p:spPr bwMode="auto">
            <a:xfrm>
              <a:off x="6469063" y="3789363"/>
              <a:ext cx="171450" cy="255587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9" name="Freeform 383"/>
            <p:cNvSpPr>
              <a:spLocks/>
            </p:cNvSpPr>
            <p:nvPr/>
          </p:nvSpPr>
          <p:spPr bwMode="auto">
            <a:xfrm>
              <a:off x="6459538" y="2084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0" name="Freeform 384"/>
            <p:cNvSpPr>
              <a:spLocks/>
            </p:cNvSpPr>
            <p:nvPr/>
          </p:nvSpPr>
          <p:spPr bwMode="auto">
            <a:xfrm>
              <a:off x="6459538" y="2084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1" name="Freeform 385"/>
            <p:cNvSpPr>
              <a:spLocks/>
            </p:cNvSpPr>
            <p:nvPr/>
          </p:nvSpPr>
          <p:spPr bwMode="auto">
            <a:xfrm>
              <a:off x="6440488" y="306546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40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2" name="Freeform 386"/>
            <p:cNvSpPr>
              <a:spLocks/>
            </p:cNvSpPr>
            <p:nvPr/>
          </p:nvSpPr>
          <p:spPr bwMode="auto">
            <a:xfrm>
              <a:off x="6440488" y="306546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3" name="Freeform 387"/>
            <p:cNvSpPr>
              <a:spLocks/>
            </p:cNvSpPr>
            <p:nvPr/>
          </p:nvSpPr>
          <p:spPr bwMode="auto">
            <a:xfrm>
              <a:off x="6316663" y="26177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4" name="Freeform 388"/>
            <p:cNvSpPr>
              <a:spLocks/>
            </p:cNvSpPr>
            <p:nvPr/>
          </p:nvSpPr>
          <p:spPr bwMode="auto">
            <a:xfrm>
              <a:off x="6316663" y="26177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5" name="Freeform 389"/>
            <p:cNvSpPr>
              <a:spLocks/>
            </p:cNvSpPr>
            <p:nvPr/>
          </p:nvSpPr>
          <p:spPr bwMode="auto">
            <a:xfrm>
              <a:off x="6440488" y="284638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6" name="Freeform 390"/>
            <p:cNvSpPr>
              <a:spLocks/>
            </p:cNvSpPr>
            <p:nvPr/>
          </p:nvSpPr>
          <p:spPr bwMode="auto">
            <a:xfrm>
              <a:off x="6440488" y="284638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7" name="Oval 391"/>
            <p:cNvSpPr>
              <a:spLocks noChangeArrowheads="1"/>
            </p:cNvSpPr>
            <p:nvPr/>
          </p:nvSpPr>
          <p:spPr bwMode="auto">
            <a:xfrm>
              <a:off x="6554788" y="35988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8" name="Oval 392"/>
            <p:cNvSpPr>
              <a:spLocks noChangeArrowheads="1"/>
            </p:cNvSpPr>
            <p:nvPr/>
          </p:nvSpPr>
          <p:spPr bwMode="auto">
            <a:xfrm>
              <a:off x="6554788" y="35988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9" name="Oval 393"/>
            <p:cNvSpPr>
              <a:spLocks noChangeArrowheads="1"/>
            </p:cNvSpPr>
            <p:nvPr/>
          </p:nvSpPr>
          <p:spPr bwMode="auto">
            <a:xfrm>
              <a:off x="6545263" y="238918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0" name="Freeform 394"/>
            <p:cNvSpPr>
              <a:spLocks/>
            </p:cNvSpPr>
            <p:nvPr/>
          </p:nvSpPr>
          <p:spPr bwMode="auto">
            <a:xfrm>
              <a:off x="6411913" y="2332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1" name="Freeform 395"/>
            <p:cNvSpPr>
              <a:spLocks/>
            </p:cNvSpPr>
            <p:nvPr/>
          </p:nvSpPr>
          <p:spPr bwMode="auto">
            <a:xfrm>
              <a:off x="6411913" y="2332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2" name="Freeform 396"/>
            <p:cNvSpPr>
              <a:spLocks/>
            </p:cNvSpPr>
            <p:nvPr/>
          </p:nvSpPr>
          <p:spPr bwMode="auto">
            <a:xfrm>
              <a:off x="6411913" y="211296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3" name="Freeform 397"/>
            <p:cNvSpPr>
              <a:spLocks/>
            </p:cNvSpPr>
            <p:nvPr/>
          </p:nvSpPr>
          <p:spPr bwMode="auto">
            <a:xfrm>
              <a:off x="6411913" y="211296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4" name="Freeform 398"/>
            <p:cNvSpPr>
              <a:spLocks/>
            </p:cNvSpPr>
            <p:nvPr/>
          </p:nvSpPr>
          <p:spPr bwMode="auto">
            <a:xfrm>
              <a:off x="6392863" y="3094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5" name="Freeform 399"/>
            <p:cNvSpPr>
              <a:spLocks/>
            </p:cNvSpPr>
            <p:nvPr/>
          </p:nvSpPr>
          <p:spPr bwMode="auto">
            <a:xfrm>
              <a:off x="6392863" y="3094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6" name="Freeform 400"/>
            <p:cNvSpPr>
              <a:spLocks/>
            </p:cNvSpPr>
            <p:nvPr/>
          </p:nvSpPr>
          <p:spPr bwMode="auto">
            <a:xfrm>
              <a:off x="6392863" y="33131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E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7" name="Freeform 401"/>
            <p:cNvSpPr>
              <a:spLocks/>
            </p:cNvSpPr>
            <p:nvPr/>
          </p:nvSpPr>
          <p:spPr bwMode="auto">
            <a:xfrm>
              <a:off x="6392863" y="33131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8" name="Oval 402"/>
            <p:cNvSpPr>
              <a:spLocks noChangeArrowheads="1"/>
            </p:cNvSpPr>
            <p:nvPr/>
          </p:nvSpPr>
          <p:spPr bwMode="auto">
            <a:xfrm>
              <a:off x="6516688" y="188595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9" name="Oval 403"/>
            <p:cNvSpPr>
              <a:spLocks noChangeArrowheads="1"/>
            </p:cNvSpPr>
            <p:nvPr/>
          </p:nvSpPr>
          <p:spPr bwMode="auto">
            <a:xfrm>
              <a:off x="6516688" y="188595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0" name="Freeform 404"/>
            <p:cNvSpPr>
              <a:spLocks/>
            </p:cNvSpPr>
            <p:nvPr/>
          </p:nvSpPr>
          <p:spPr bwMode="auto">
            <a:xfrm>
              <a:off x="6364288" y="237013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1" name="Freeform 405"/>
            <p:cNvSpPr>
              <a:spLocks/>
            </p:cNvSpPr>
            <p:nvPr/>
          </p:nvSpPr>
          <p:spPr bwMode="auto">
            <a:xfrm>
              <a:off x="6364288" y="237013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2" name="Freeform 406"/>
            <p:cNvSpPr>
              <a:spLocks/>
            </p:cNvSpPr>
            <p:nvPr/>
          </p:nvSpPr>
          <p:spPr bwMode="auto">
            <a:xfrm>
              <a:off x="6345238" y="33512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3" name="Freeform 407"/>
            <p:cNvSpPr>
              <a:spLocks/>
            </p:cNvSpPr>
            <p:nvPr/>
          </p:nvSpPr>
          <p:spPr bwMode="auto">
            <a:xfrm>
              <a:off x="6345238" y="33512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4" name="Freeform 408"/>
            <p:cNvSpPr>
              <a:spLocks/>
            </p:cNvSpPr>
            <p:nvPr/>
          </p:nvSpPr>
          <p:spPr bwMode="auto">
            <a:xfrm>
              <a:off x="6345238" y="3570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5" name="Freeform 409"/>
            <p:cNvSpPr>
              <a:spLocks/>
            </p:cNvSpPr>
            <p:nvPr/>
          </p:nvSpPr>
          <p:spPr bwMode="auto">
            <a:xfrm>
              <a:off x="6345238" y="3570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6" name="Freeform 410"/>
            <p:cNvSpPr>
              <a:spLocks/>
            </p:cNvSpPr>
            <p:nvPr/>
          </p:nvSpPr>
          <p:spPr bwMode="auto">
            <a:xfrm>
              <a:off x="6335713" y="1866900"/>
              <a:ext cx="171450" cy="246063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7" name="Freeform 411"/>
            <p:cNvSpPr>
              <a:spLocks/>
            </p:cNvSpPr>
            <p:nvPr/>
          </p:nvSpPr>
          <p:spPr bwMode="auto">
            <a:xfrm>
              <a:off x="6335713" y="1866900"/>
              <a:ext cx="171450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8" name="Freeform 412"/>
            <p:cNvSpPr>
              <a:spLocks/>
            </p:cNvSpPr>
            <p:nvPr/>
          </p:nvSpPr>
          <p:spPr bwMode="auto">
            <a:xfrm>
              <a:off x="6316663" y="2846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9" name="Freeform 413"/>
            <p:cNvSpPr>
              <a:spLocks/>
            </p:cNvSpPr>
            <p:nvPr/>
          </p:nvSpPr>
          <p:spPr bwMode="auto">
            <a:xfrm>
              <a:off x="6316663" y="2846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0" name="Oval 414"/>
            <p:cNvSpPr>
              <a:spLocks noChangeArrowheads="1"/>
            </p:cNvSpPr>
            <p:nvPr/>
          </p:nvSpPr>
          <p:spPr bwMode="auto">
            <a:xfrm>
              <a:off x="6440488" y="155257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1" name="Oval 415"/>
            <p:cNvSpPr>
              <a:spLocks noChangeArrowheads="1"/>
            </p:cNvSpPr>
            <p:nvPr/>
          </p:nvSpPr>
          <p:spPr bwMode="auto">
            <a:xfrm>
              <a:off x="6440488" y="155257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2" name="Freeform 416"/>
            <p:cNvSpPr>
              <a:spLocks/>
            </p:cNvSpPr>
            <p:nvPr/>
          </p:nvSpPr>
          <p:spPr bwMode="auto">
            <a:xfrm>
              <a:off x="6288088" y="2112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3" name="Freeform 417"/>
            <p:cNvSpPr>
              <a:spLocks/>
            </p:cNvSpPr>
            <p:nvPr/>
          </p:nvSpPr>
          <p:spPr bwMode="auto">
            <a:xfrm>
              <a:off x="6288088" y="2112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4" name="Freeform 418"/>
            <p:cNvSpPr>
              <a:spLocks/>
            </p:cNvSpPr>
            <p:nvPr/>
          </p:nvSpPr>
          <p:spPr bwMode="auto">
            <a:xfrm>
              <a:off x="6288088" y="1895475"/>
              <a:ext cx="171450" cy="246063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5" name="Freeform 419"/>
            <p:cNvSpPr>
              <a:spLocks/>
            </p:cNvSpPr>
            <p:nvPr/>
          </p:nvSpPr>
          <p:spPr bwMode="auto">
            <a:xfrm>
              <a:off x="6288088" y="1895475"/>
              <a:ext cx="171450" cy="246063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6" name="Oval 420"/>
            <p:cNvSpPr>
              <a:spLocks noChangeArrowheads="1"/>
            </p:cNvSpPr>
            <p:nvPr/>
          </p:nvSpPr>
          <p:spPr bwMode="auto">
            <a:xfrm>
              <a:off x="6411913" y="33607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7" name="Oval 421"/>
            <p:cNvSpPr>
              <a:spLocks noChangeArrowheads="1"/>
            </p:cNvSpPr>
            <p:nvPr/>
          </p:nvSpPr>
          <p:spPr bwMode="auto">
            <a:xfrm>
              <a:off x="6411913" y="33607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8" name="Freeform 422"/>
            <p:cNvSpPr>
              <a:spLocks/>
            </p:cNvSpPr>
            <p:nvPr/>
          </p:nvSpPr>
          <p:spPr bwMode="auto">
            <a:xfrm>
              <a:off x="6269038" y="3094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9" name="Freeform 423"/>
            <p:cNvSpPr>
              <a:spLocks/>
            </p:cNvSpPr>
            <p:nvPr/>
          </p:nvSpPr>
          <p:spPr bwMode="auto">
            <a:xfrm>
              <a:off x="6269038" y="3094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0" name="Freeform 424"/>
            <p:cNvSpPr>
              <a:spLocks/>
            </p:cNvSpPr>
            <p:nvPr/>
          </p:nvSpPr>
          <p:spPr bwMode="auto">
            <a:xfrm>
              <a:off x="6269038" y="287496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1" name="Freeform 425"/>
            <p:cNvSpPr>
              <a:spLocks/>
            </p:cNvSpPr>
            <p:nvPr/>
          </p:nvSpPr>
          <p:spPr bwMode="auto">
            <a:xfrm>
              <a:off x="6269038" y="287496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2" name="Freeform 426"/>
            <p:cNvSpPr>
              <a:spLocks/>
            </p:cNvSpPr>
            <p:nvPr/>
          </p:nvSpPr>
          <p:spPr bwMode="auto">
            <a:xfrm>
              <a:off x="6240463" y="21415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3" name="Freeform 427"/>
            <p:cNvSpPr>
              <a:spLocks/>
            </p:cNvSpPr>
            <p:nvPr/>
          </p:nvSpPr>
          <p:spPr bwMode="auto">
            <a:xfrm>
              <a:off x="6240463" y="21415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4" name="Freeform 428"/>
            <p:cNvSpPr>
              <a:spLocks/>
            </p:cNvSpPr>
            <p:nvPr/>
          </p:nvSpPr>
          <p:spPr bwMode="auto">
            <a:xfrm>
              <a:off x="6240463" y="23701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5" name="Freeform 429"/>
            <p:cNvSpPr>
              <a:spLocks/>
            </p:cNvSpPr>
            <p:nvPr/>
          </p:nvSpPr>
          <p:spPr bwMode="auto">
            <a:xfrm>
              <a:off x="6240463" y="23701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6" name="Freeform 430"/>
            <p:cNvSpPr>
              <a:spLocks/>
            </p:cNvSpPr>
            <p:nvPr/>
          </p:nvSpPr>
          <p:spPr bwMode="auto">
            <a:xfrm>
              <a:off x="6223000" y="3122613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7" name="Freeform 431"/>
            <p:cNvSpPr>
              <a:spLocks/>
            </p:cNvSpPr>
            <p:nvPr/>
          </p:nvSpPr>
          <p:spPr bwMode="auto">
            <a:xfrm>
              <a:off x="6223000" y="3122613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8" name="Freeform 432"/>
            <p:cNvSpPr>
              <a:spLocks/>
            </p:cNvSpPr>
            <p:nvPr/>
          </p:nvSpPr>
          <p:spPr bwMode="auto">
            <a:xfrm>
              <a:off x="6223000" y="335121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9" name="Freeform 433"/>
            <p:cNvSpPr>
              <a:spLocks/>
            </p:cNvSpPr>
            <p:nvPr/>
          </p:nvSpPr>
          <p:spPr bwMode="auto">
            <a:xfrm>
              <a:off x="6223000" y="335121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0" name="Oval 434"/>
            <p:cNvSpPr>
              <a:spLocks noChangeArrowheads="1"/>
            </p:cNvSpPr>
            <p:nvPr/>
          </p:nvSpPr>
          <p:spPr bwMode="auto">
            <a:xfrm>
              <a:off x="6326188" y="33131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1" name="Oval 435"/>
            <p:cNvSpPr>
              <a:spLocks noChangeArrowheads="1"/>
            </p:cNvSpPr>
            <p:nvPr/>
          </p:nvSpPr>
          <p:spPr bwMode="auto">
            <a:xfrm>
              <a:off x="6326188" y="33131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2" name="Freeform 436"/>
            <p:cNvSpPr>
              <a:spLocks/>
            </p:cNvSpPr>
            <p:nvPr/>
          </p:nvSpPr>
          <p:spPr bwMode="auto">
            <a:xfrm>
              <a:off x="6194425" y="2398713"/>
              <a:ext cx="169863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29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3" name="Freeform 437"/>
            <p:cNvSpPr>
              <a:spLocks/>
            </p:cNvSpPr>
            <p:nvPr/>
          </p:nvSpPr>
          <p:spPr bwMode="auto">
            <a:xfrm>
              <a:off x="6194425" y="2398713"/>
              <a:ext cx="169863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4" name="Freeform 438"/>
            <p:cNvSpPr>
              <a:spLocks/>
            </p:cNvSpPr>
            <p:nvPr/>
          </p:nvSpPr>
          <p:spPr bwMode="auto">
            <a:xfrm>
              <a:off x="6194425" y="2617788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5" name="Freeform 439"/>
            <p:cNvSpPr>
              <a:spLocks/>
            </p:cNvSpPr>
            <p:nvPr/>
          </p:nvSpPr>
          <p:spPr bwMode="auto">
            <a:xfrm>
              <a:off x="6194425" y="2617788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6" name="Freeform 440"/>
            <p:cNvSpPr>
              <a:spLocks/>
            </p:cNvSpPr>
            <p:nvPr/>
          </p:nvSpPr>
          <p:spPr bwMode="auto">
            <a:xfrm>
              <a:off x="6165850" y="1895475"/>
              <a:ext cx="169863" cy="246063"/>
            </a:xfrm>
            <a:custGeom>
              <a:avLst/>
              <a:gdLst>
                <a:gd name="T0" fmla="*/ 2147483647 w 107"/>
                <a:gd name="T1" fmla="*/ 2147483647 h 155"/>
                <a:gd name="T2" fmla="*/ 0 w 107"/>
                <a:gd name="T3" fmla="*/ 2147483647 h 155"/>
                <a:gd name="T4" fmla="*/ 2147483647 w 107"/>
                <a:gd name="T5" fmla="*/ 0 h 155"/>
                <a:gd name="T6" fmla="*/ 2147483647 w 107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5"/>
                <a:gd name="T14" fmla="*/ 107 w 107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5">
                  <a:moveTo>
                    <a:pt x="77" y="155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5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7" name="Freeform 441"/>
            <p:cNvSpPr>
              <a:spLocks/>
            </p:cNvSpPr>
            <p:nvPr/>
          </p:nvSpPr>
          <p:spPr bwMode="auto">
            <a:xfrm>
              <a:off x="6165850" y="1895475"/>
              <a:ext cx="169863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8" name="Oval 442"/>
            <p:cNvSpPr>
              <a:spLocks noChangeArrowheads="1"/>
            </p:cNvSpPr>
            <p:nvPr/>
          </p:nvSpPr>
          <p:spPr bwMode="auto">
            <a:xfrm>
              <a:off x="6288088" y="180975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9" name="Oval 443"/>
            <p:cNvSpPr>
              <a:spLocks noChangeArrowheads="1"/>
            </p:cNvSpPr>
            <p:nvPr/>
          </p:nvSpPr>
          <p:spPr bwMode="auto">
            <a:xfrm>
              <a:off x="6288088" y="180975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0" name="Freeform 444"/>
            <p:cNvSpPr>
              <a:spLocks/>
            </p:cNvSpPr>
            <p:nvPr/>
          </p:nvSpPr>
          <p:spPr bwMode="auto">
            <a:xfrm>
              <a:off x="6146800" y="2646363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1" name="Freeform 445"/>
            <p:cNvSpPr>
              <a:spLocks/>
            </p:cNvSpPr>
            <p:nvPr/>
          </p:nvSpPr>
          <p:spPr bwMode="auto">
            <a:xfrm>
              <a:off x="6146800" y="2646363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2" name="Freeform 446"/>
            <p:cNvSpPr>
              <a:spLocks/>
            </p:cNvSpPr>
            <p:nvPr/>
          </p:nvSpPr>
          <p:spPr bwMode="auto">
            <a:xfrm>
              <a:off x="6146800" y="287496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3" name="Freeform 447"/>
            <p:cNvSpPr>
              <a:spLocks/>
            </p:cNvSpPr>
            <p:nvPr/>
          </p:nvSpPr>
          <p:spPr bwMode="auto">
            <a:xfrm>
              <a:off x="6146800" y="287496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4" name="Freeform 448"/>
            <p:cNvSpPr>
              <a:spLocks/>
            </p:cNvSpPr>
            <p:nvPr/>
          </p:nvSpPr>
          <p:spPr bwMode="auto">
            <a:xfrm>
              <a:off x="6118225" y="1924050"/>
              <a:ext cx="169863" cy="255588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1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5" name="Freeform 449"/>
            <p:cNvSpPr>
              <a:spLocks/>
            </p:cNvSpPr>
            <p:nvPr/>
          </p:nvSpPr>
          <p:spPr bwMode="auto">
            <a:xfrm>
              <a:off x="6118225" y="1924050"/>
              <a:ext cx="169863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6" name="Freeform 450"/>
            <p:cNvSpPr>
              <a:spLocks/>
            </p:cNvSpPr>
            <p:nvPr/>
          </p:nvSpPr>
          <p:spPr bwMode="auto">
            <a:xfrm>
              <a:off x="6118225" y="2141538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24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7" name="Freeform 451"/>
            <p:cNvSpPr>
              <a:spLocks/>
            </p:cNvSpPr>
            <p:nvPr/>
          </p:nvSpPr>
          <p:spPr bwMode="auto">
            <a:xfrm>
              <a:off x="6118225" y="2141538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8" name="Freeform 452"/>
            <p:cNvSpPr>
              <a:spLocks/>
            </p:cNvSpPr>
            <p:nvPr/>
          </p:nvSpPr>
          <p:spPr bwMode="auto">
            <a:xfrm>
              <a:off x="6099175" y="3122613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24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9" name="Freeform 453"/>
            <p:cNvSpPr>
              <a:spLocks/>
            </p:cNvSpPr>
            <p:nvPr/>
          </p:nvSpPr>
          <p:spPr bwMode="auto">
            <a:xfrm>
              <a:off x="6099175" y="3122613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0" name="Freeform 454"/>
            <p:cNvSpPr>
              <a:spLocks/>
            </p:cNvSpPr>
            <p:nvPr/>
          </p:nvSpPr>
          <p:spPr bwMode="auto">
            <a:xfrm>
              <a:off x="6099175" y="2903538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1" name="Freeform 455"/>
            <p:cNvSpPr>
              <a:spLocks/>
            </p:cNvSpPr>
            <p:nvPr/>
          </p:nvSpPr>
          <p:spPr bwMode="auto">
            <a:xfrm>
              <a:off x="6099175" y="2903538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2" name="Oval 456"/>
            <p:cNvSpPr>
              <a:spLocks noChangeArrowheads="1"/>
            </p:cNvSpPr>
            <p:nvPr/>
          </p:nvSpPr>
          <p:spPr bwMode="auto">
            <a:xfrm>
              <a:off x="6223000" y="3141663"/>
              <a:ext cx="84138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3" name="Oval 457"/>
            <p:cNvSpPr>
              <a:spLocks noChangeArrowheads="1"/>
            </p:cNvSpPr>
            <p:nvPr/>
          </p:nvSpPr>
          <p:spPr bwMode="auto">
            <a:xfrm>
              <a:off x="6223000" y="3141663"/>
              <a:ext cx="84138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4" name="Freeform 458"/>
            <p:cNvSpPr>
              <a:spLocks/>
            </p:cNvSpPr>
            <p:nvPr/>
          </p:nvSpPr>
          <p:spPr bwMode="auto">
            <a:xfrm>
              <a:off x="6070600" y="2179638"/>
              <a:ext cx="169863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5" name="Freeform 459"/>
            <p:cNvSpPr>
              <a:spLocks/>
            </p:cNvSpPr>
            <p:nvPr/>
          </p:nvSpPr>
          <p:spPr bwMode="auto">
            <a:xfrm>
              <a:off x="6070600" y="2179638"/>
              <a:ext cx="169863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6" name="Freeform 460"/>
            <p:cNvSpPr>
              <a:spLocks/>
            </p:cNvSpPr>
            <p:nvPr/>
          </p:nvSpPr>
          <p:spPr bwMode="auto">
            <a:xfrm>
              <a:off x="6070600" y="239871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8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7" name="Freeform 461"/>
            <p:cNvSpPr>
              <a:spLocks/>
            </p:cNvSpPr>
            <p:nvPr/>
          </p:nvSpPr>
          <p:spPr bwMode="auto">
            <a:xfrm>
              <a:off x="6070600" y="239871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8" name="Freeform 462"/>
            <p:cNvSpPr>
              <a:spLocks/>
            </p:cNvSpPr>
            <p:nvPr/>
          </p:nvSpPr>
          <p:spPr bwMode="auto">
            <a:xfrm>
              <a:off x="6022975" y="26463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9" name="Freeform 463"/>
            <p:cNvSpPr>
              <a:spLocks/>
            </p:cNvSpPr>
            <p:nvPr/>
          </p:nvSpPr>
          <p:spPr bwMode="auto">
            <a:xfrm>
              <a:off x="6022975" y="26463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0" name="Freeform 464"/>
            <p:cNvSpPr>
              <a:spLocks/>
            </p:cNvSpPr>
            <p:nvPr/>
          </p:nvSpPr>
          <p:spPr bwMode="auto">
            <a:xfrm>
              <a:off x="6022975" y="24272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1" name="Freeform 465"/>
            <p:cNvSpPr>
              <a:spLocks/>
            </p:cNvSpPr>
            <p:nvPr/>
          </p:nvSpPr>
          <p:spPr bwMode="auto">
            <a:xfrm>
              <a:off x="6022975" y="24272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2" name="Oval 466"/>
            <p:cNvSpPr>
              <a:spLocks noChangeArrowheads="1"/>
            </p:cNvSpPr>
            <p:nvPr/>
          </p:nvSpPr>
          <p:spPr bwMode="auto">
            <a:xfrm>
              <a:off x="6127750" y="20558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3" name="Oval 467"/>
            <p:cNvSpPr>
              <a:spLocks noChangeArrowheads="1"/>
            </p:cNvSpPr>
            <p:nvPr/>
          </p:nvSpPr>
          <p:spPr bwMode="auto">
            <a:xfrm>
              <a:off x="6127750" y="20558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4" name="Oval 468"/>
            <p:cNvSpPr>
              <a:spLocks noChangeArrowheads="1"/>
            </p:cNvSpPr>
            <p:nvPr/>
          </p:nvSpPr>
          <p:spPr bwMode="auto">
            <a:xfrm>
              <a:off x="6099175" y="197008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5" name="Oval 469"/>
            <p:cNvSpPr>
              <a:spLocks noChangeArrowheads="1"/>
            </p:cNvSpPr>
            <p:nvPr/>
          </p:nvSpPr>
          <p:spPr bwMode="auto">
            <a:xfrm>
              <a:off x="6099175" y="197008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6" name="Freeform 470"/>
            <p:cNvSpPr>
              <a:spLocks/>
            </p:cNvSpPr>
            <p:nvPr/>
          </p:nvSpPr>
          <p:spPr bwMode="auto">
            <a:xfrm>
              <a:off x="5994400" y="1924050"/>
              <a:ext cx="171450" cy="255588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17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FF1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7" name="Freeform 471"/>
            <p:cNvSpPr>
              <a:spLocks/>
            </p:cNvSpPr>
            <p:nvPr/>
          </p:nvSpPr>
          <p:spPr bwMode="auto">
            <a:xfrm>
              <a:off x="5994400" y="1924050"/>
              <a:ext cx="171450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8" name="Oval 472"/>
            <p:cNvSpPr>
              <a:spLocks noChangeArrowheads="1"/>
            </p:cNvSpPr>
            <p:nvPr/>
          </p:nvSpPr>
          <p:spPr bwMode="auto">
            <a:xfrm>
              <a:off x="6070600" y="28749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9" name="Oval 473"/>
            <p:cNvSpPr>
              <a:spLocks noChangeArrowheads="1"/>
            </p:cNvSpPr>
            <p:nvPr/>
          </p:nvSpPr>
          <p:spPr bwMode="auto">
            <a:xfrm>
              <a:off x="6070600" y="28749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0" name="Freeform 474"/>
            <p:cNvSpPr>
              <a:spLocks/>
            </p:cNvSpPr>
            <p:nvPr/>
          </p:nvSpPr>
          <p:spPr bwMode="auto">
            <a:xfrm>
              <a:off x="5965825" y="2684463"/>
              <a:ext cx="180975" cy="247650"/>
            </a:xfrm>
            <a:custGeom>
              <a:avLst/>
              <a:gdLst>
                <a:gd name="T0" fmla="*/ 0 w 114"/>
                <a:gd name="T1" fmla="*/ 2147483647 h 156"/>
                <a:gd name="T2" fmla="*/ 2147483647 w 114"/>
                <a:gd name="T3" fmla="*/ 2147483647 h 156"/>
                <a:gd name="T4" fmla="*/ 2147483647 w 114"/>
                <a:gd name="T5" fmla="*/ 0 h 156"/>
                <a:gd name="T6" fmla="*/ 0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0" y="156"/>
                  </a:moveTo>
                  <a:lnTo>
                    <a:pt x="114" y="138"/>
                  </a:lnTo>
                  <a:lnTo>
                    <a:pt x="36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1" name="Freeform 475"/>
            <p:cNvSpPr>
              <a:spLocks/>
            </p:cNvSpPr>
            <p:nvPr/>
          </p:nvSpPr>
          <p:spPr bwMode="auto">
            <a:xfrm>
              <a:off x="5965825" y="2684463"/>
              <a:ext cx="180975" cy="247650"/>
            </a:xfrm>
            <a:custGeom>
              <a:avLst/>
              <a:gdLst>
                <a:gd name="T0" fmla="*/ 0 w 19"/>
                <a:gd name="T1" fmla="*/ 2147483647 h 26"/>
                <a:gd name="T2" fmla="*/ 2147483647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0" y="26"/>
                  </a:moveTo>
                  <a:lnTo>
                    <a:pt x="19" y="23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2" name="Freeform 476"/>
            <p:cNvSpPr>
              <a:spLocks/>
            </p:cNvSpPr>
            <p:nvPr/>
          </p:nvSpPr>
          <p:spPr bwMode="auto">
            <a:xfrm>
              <a:off x="5842000" y="2684463"/>
              <a:ext cx="180975" cy="247650"/>
            </a:xfrm>
            <a:custGeom>
              <a:avLst/>
              <a:gdLst>
                <a:gd name="T0" fmla="*/ 2147483647 w 114"/>
                <a:gd name="T1" fmla="*/ 2147483647 h 156"/>
                <a:gd name="T2" fmla="*/ 0 w 114"/>
                <a:gd name="T3" fmla="*/ 2147483647 h 156"/>
                <a:gd name="T4" fmla="*/ 2147483647 w 114"/>
                <a:gd name="T5" fmla="*/ 0 h 156"/>
                <a:gd name="T6" fmla="*/ 2147483647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78" y="156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3" name="Freeform 477"/>
            <p:cNvSpPr>
              <a:spLocks/>
            </p:cNvSpPr>
            <p:nvPr/>
          </p:nvSpPr>
          <p:spPr bwMode="auto">
            <a:xfrm>
              <a:off x="5842000" y="2684463"/>
              <a:ext cx="180975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3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4" name="Freeform 478"/>
            <p:cNvSpPr>
              <a:spLocks/>
            </p:cNvSpPr>
            <p:nvPr/>
          </p:nvSpPr>
          <p:spPr bwMode="auto">
            <a:xfrm>
              <a:off x="5965825" y="2903538"/>
              <a:ext cx="180975" cy="257175"/>
            </a:xfrm>
            <a:custGeom>
              <a:avLst/>
              <a:gdLst>
                <a:gd name="T0" fmla="*/ 2147483647 w 114"/>
                <a:gd name="T1" fmla="*/ 2147483647 h 162"/>
                <a:gd name="T2" fmla="*/ 0 w 114"/>
                <a:gd name="T3" fmla="*/ 2147483647 h 162"/>
                <a:gd name="T4" fmla="*/ 2147483647 w 114"/>
                <a:gd name="T5" fmla="*/ 0 h 162"/>
                <a:gd name="T6" fmla="*/ 2147483647 w 114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62"/>
                <a:gd name="T14" fmla="*/ 114 w 114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62">
                  <a:moveTo>
                    <a:pt x="84" y="162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84" y="162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5" name="Freeform 479"/>
            <p:cNvSpPr>
              <a:spLocks/>
            </p:cNvSpPr>
            <p:nvPr/>
          </p:nvSpPr>
          <p:spPr bwMode="auto">
            <a:xfrm>
              <a:off x="5965825" y="2903538"/>
              <a:ext cx="180975" cy="257175"/>
            </a:xfrm>
            <a:custGeom>
              <a:avLst/>
              <a:gdLst>
                <a:gd name="T0" fmla="*/ 2147483647 w 19"/>
                <a:gd name="T1" fmla="*/ 2147483647 h 27"/>
                <a:gd name="T2" fmla="*/ 0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14" y="27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6" name="Oval 480"/>
            <p:cNvSpPr>
              <a:spLocks noChangeArrowheads="1"/>
            </p:cNvSpPr>
            <p:nvPr/>
          </p:nvSpPr>
          <p:spPr bwMode="auto">
            <a:xfrm>
              <a:off x="6089650" y="20653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7" name="Oval 481"/>
            <p:cNvSpPr>
              <a:spLocks noChangeArrowheads="1"/>
            </p:cNvSpPr>
            <p:nvPr/>
          </p:nvSpPr>
          <p:spPr bwMode="auto">
            <a:xfrm>
              <a:off x="6089650" y="20653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8" name="Freeform 482"/>
            <p:cNvSpPr>
              <a:spLocks/>
            </p:cNvSpPr>
            <p:nvPr/>
          </p:nvSpPr>
          <p:spPr bwMode="auto">
            <a:xfrm>
              <a:off x="5946775" y="1951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9" name="Freeform 483"/>
            <p:cNvSpPr>
              <a:spLocks/>
            </p:cNvSpPr>
            <p:nvPr/>
          </p:nvSpPr>
          <p:spPr bwMode="auto">
            <a:xfrm>
              <a:off x="5946775" y="1951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0" name="Freeform 484"/>
            <p:cNvSpPr>
              <a:spLocks/>
            </p:cNvSpPr>
            <p:nvPr/>
          </p:nvSpPr>
          <p:spPr bwMode="auto">
            <a:xfrm>
              <a:off x="5946775" y="21796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1" name="Freeform 485"/>
            <p:cNvSpPr>
              <a:spLocks/>
            </p:cNvSpPr>
            <p:nvPr/>
          </p:nvSpPr>
          <p:spPr bwMode="auto">
            <a:xfrm>
              <a:off x="5946775" y="21796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2" name="Freeform 486"/>
            <p:cNvSpPr>
              <a:spLocks/>
            </p:cNvSpPr>
            <p:nvPr/>
          </p:nvSpPr>
          <p:spPr bwMode="auto">
            <a:xfrm>
              <a:off x="5899150" y="22082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3" name="Freeform 487"/>
            <p:cNvSpPr>
              <a:spLocks/>
            </p:cNvSpPr>
            <p:nvPr/>
          </p:nvSpPr>
          <p:spPr bwMode="auto">
            <a:xfrm>
              <a:off x="5899150" y="22082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4" name="Freeform 488"/>
            <p:cNvSpPr>
              <a:spLocks/>
            </p:cNvSpPr>
            <p:nvPr/>
          </p:nvSpPr>
          <p:spPr bwMode="auto">
            <a:xfrm>
              <a:off x="5899150" y="2427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5" name="Freeform 489"/>
            <p:cNvSpPr>
              <a:spLocks/>
            </p:cNvSpPr>
            <p:nvPr/>
          </p:nvSpPr>
          <p:spPr bwMode="auto">
            <a:xfrm>
              <a:off x="5899150" y="2427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6" name="Freeform 490"/>
            <p:cNvSpPr>
              <a:spLocks/>
            </p:cNvSpPr>
            <p:nvPr/>
          </p:nvSpPr>
          <p:spPr bwMode="auto">
            <a:xfrm>
              <a:off x="5842000" y="2455863"/>
              <a:ext cx="180975" cy="257175"/>
            </a:xfrm>
            <a:custGeom>
              <a:avLst/>
              <a:gdLst>
                <a:gd name="T0" fmla="*/ 0 w 114"/>
                <a:gd name="T1" fmla="*/ 2147483647 h 162"/>
                <a:gd name="T2" fmla="*/ 2147483647 w 114"/>
                <a:gd name="T3" fmla="*/ 2147483647 h 162"/>
                <a:gd name="T4" fmla="*/ 2147483647 w 114"/>
                <a:gd name="T5" fmla="*/ 0 h 162"/>
                <a:gd name="T6" fmla="*/ 0 w 114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62"/>
                <a:gd name="T14" fmla="*/ 114 w 114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62">
                  <a:moveTo>
                    <a:pt x="0" y="162"/>
                  </a:moveTo>
                  <a:lnTo>
                    <a:pt x="114" y="144"/>
                  </a:lnTo>
                  <a:lnTo>
                    <a:pt x="36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7" name="Freeform 491"/>
            <p:cNvSpPr>
              <a:spLocks/>
            </p:cNvSpPr>
            <p:nvPr/>
          </p:nvSpPr>
          <p:spPr bwMode="auto">
            <a:xfrm>
              <a:off x="5842000" y="2455863"/>
              <a:ext cx="180975" cy="257175"/>
            </a:xfrm>
            <a:custGeom>
              <a:avLst/>
              <a:gdLst>
                <a:gd name="T0" fmla="*/ 0 w 19"/>
                <a:gd name="T1" fmla="*/ 2147483647 h 27"/>
                <a:gd name="T2" fmla="*/ 2147483647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0" y="27"/>
                  </a:moveTo>
                  <a:lnTo>
                    <a:pt x="19" y="24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8" name="Oval 492"/>
            <p:cNvSpPr>
              <a:spLocks noChangeArrowheads="1"/>
            </p:cNvSpPr>
            <p:nvPr/>
          </p:nvSpPr>
          <p:spPr bwMode="auto">
            <a:xfrm>
              <a:off x="5956300" y="29511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9" name="Oval 493"/>
            <p:cNvSpPr>
              <a:spLocks noChangeArrowheads="1"/>
            </p:cNvSpPr>
            <p:nvPr/>
          </p:nvSpPr>
          <p:spPr bwMode="auto">
            <a:xfrm>
              <a:off x="5956300" y="29511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0" name="Freeform 494"/>
            <p:cNvSpPr>
              <a:spLocks/>
            </p:cNvSpPr>
            <p:nvPr/>
          </p:nvSpPr>
          <p:spPr bwMode="auto">
            <a:xfrm>
              <a:off x="5822950" y="1951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1" name="Freeform 495"/>
            <p:cNvSpPr>
              <a:spLocks/>
            </p:cNvSpPr>
            <p:nvPr/>
          </p:nvSpPr>
          <p:spPr bwMode="auto">
            <a:xfrm>
              <a:off x="5822950" y="1951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2" name="Oval 496"/>
            <p:cNvSpPr>
              <a:spLocks noChangeArrowheads="1"/>
            </p:cNvSpPr>
            <p:nvPr/>
          </p:nvSpPr>
          <p:spPr bwMode="auto">
            <a:xfrm>
              <a:off x="5937250" y="168592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3" name="Oval 497"/>
            <p:cNvSpPr>
              <a:spLocks noChangeArrowheads="1"/>
            </p:cNvSpPr>
            <p:nvPr/>
          </p:nvSpPr>
          <p:spPr bwMode="auto">
            <a:xfrm>
              <a:off x="5937250" y="168592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4" name="Oval 498"/>
            <p:cNvSpPr>
              <a:spLocks noChangeArrowheads="1"/>
            </p:cNvSpPr>
            <p:nvPr/>
          </p:nvSpPr>
          <p:spPr bwMode="auto">
            <a:xfrm>
              <a:off x="5937250" y="20558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5" name="Oval 499"/>
            <p:cNvSpPr>
              <a:spLocks noChangeArrowheads="1"/>
            </p:cNvSpPr>
            <p:nvPr/>
          </p:nvSpPr>
          <p:spPr bwMode="auto">
            <a:xfrm>
              <a:off x="5937250" y="20558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6" name="Oval 500"/>
            <p:cNvSpPr>
              <a:spLocks noChangeArrowheads="1"/>
            </p:cNvSpPr>
            <p:nvPr/>
          </p:nvSpPr>
          <p:spPr bwMode="auto">
            <a:xfrm>
              <a:off x="5908675" y="23987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7" name="Oval 501"/>
            <p:cNvSpPr>
              <a:spLocks noChangeArrowheads="1"/>
            </p:cNvSpPr>
            <p:nvPr/>
          </p:nvSpPr>
          <p:spPr bwMode="auto">
            <a:xfrm>
              <a:off x="5908675" y="23987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8" name="Freeform 502"/>
            <p:cNvSpPr>
              <a:spLocks/>
            </p:cNvSpPr>
            <p:nvPr/>
          </p:nvSpPr>
          <p:spPr bwMode="auto">
            <a:xfrm>
              <a:off x="5765800" y="1989138"/>
              <a:ext cx="180975" cy="247650"/>
            </a:xfrm>
            <a:custGeom>
              <a:avLst/>
              <a:gdLst>
                <a:gd name="T0" fmla="*/ 0 w 114"/>
                <a:gd name="T1" fmla="*/ 2147483647 h 156"/>
                <a:gd name="T2" fmla="*/ 2147483647 w 114"/>
                <a:gd name="T3" fmla="*/ 2147483647 h 156"/>
                <a:gd name="T4" fmla="*/ 2147483647 w 114"/>
                <a:gd name="T5" fmla="*/ 0 h 156"/>
                <a:gd name="T6" fmla="*/ 0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0" y="156"/>
                  </a:moveTo>
                  <a:lnTo>
                    <a:pt x="114" y="138"/>
                  </a:lnTo>
                  <a:lnTo>
                    <a:pt x="36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E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9" name="Freeform 503"/>
            <p:cNvSpPr>
              <a:spLocks/>
            </p:cNvSpPr>
            <p:nvPr/>
          </p:nvSpPr>
          <p:spPr bwMode="auto">
            <a:xfrm>
              <a:off x="5765800" y="1989138"/>
              <a:ext cx="180975" cy="247650"/>
            </a:xfrm>
            <a:custGeom>
              <a:avLst/>
              <a:gdLst>
                <a:gd name="T0" fmla="*/ 0 w 19"/>
                <a:gd name="T1" fmla="*/ 2147483647 h 26"/>
                <a:gd name="T2" fmla="*/ 2147483647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0" y="26"/>
                  </a:moveTo>
                  <a:lnTo>
                    <a:pt x="19" y="23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0" name="Oval 504"/>
            <p:cNvSpPr>
              <a:spLocks noChangeArrowheads="1"/>
            </p:cNvSpPr>
            <p:nvPr/>
          </p:nvSpPr>
          <p:spPr bwMode="auto">
            <a:xfrm>
              <a:off x="5710238" y="206533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1" name="Oval 505"/>
            <p:cNvSpPr>
              <a:spLocks noChangeArrowheads="1"/>
            </p:cNvSpPr>
            <p:nvPr/>
          </p:nvSpPr>
          <p:spPr bwMode="auto">
            <a:xfrm>
              <a:off x="5710238" y="206533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2" name="Freeform 506"/>
            <p:cNvSpPr>
              <a:spLocks/>
            </p:cNvSpPr>
            <p:nvPr/>
          </p:nvSpPr>
          <p:spPr bwMode="auto">
            <a:xfrm>
              <a:off x="5643563" y="1989138"/>
              <a:ext cx="179387" cy="247650"/>
            </a:xfrm>
            <a:custGeom>
              <a:avLst/>
              <a:gdLst>
                <a:gd name="T0" fmla="*/ 2147483647 w 113"/>
                <a:gd name="T1" fmla="*/ 2147483647 h 156"/>
                <a:gd name="T2" fmla="*/ 0 w 113"/>
                <a:gd name="T3" fmla="*/ 2147483647 h 156"/>
                <a:gd name="T4" fmla="*/ 2147483647 w 113"/>
                <a:gd name="T5" fmla="*/ 0 h 156"/>
                <a:gd name="T6" fmla="*/ 2147483647 w 113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56"/>
                <a:gd name="T14" fmla="*/ 113 w 113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56">
                  <a:moveTo>
                    <a:pt x="77" y="156"/>
                  </a:moveTo>
                  <a:lnTo>
                    <a:pt x="0" y="18"/>
                  </a:lnTo>
                  <a:lnTo>
                    <a:pt x="113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E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3" name="Freeform 507"/>
            <p:cNvSpPr>
              <a:spLocks/>
            </p:cNvSpPr>
            <p:nvPr/>
          </p:nvSpPr>
          <p:spPr bwMode="auto">
            <a:xfrm>
              <a:off x="5643563" y="1989138"/>
              <a:ext cx="179387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3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4" name="Freeform 508"/>
            <p:cNvSpPr>
              <a:spLocks/>
            </p:cNvSpPr>
            <p:nvPr/>
          </p:nvSpPr>
          <p:spPr bwMode="auto">
            <a:xfrm>
              <a:off x="5765800" y="2208213"/>
              <a:ext cx="180975" cy="247650"/>
            </a:xfrm>
            <a:custGeom>
              <a:avLst/>
              <a:gdLst>
                <a:gd name="T0" fmla="*/ 2147483647 w 114"/>
                <a:gd name="T1" fmla="*/ 2147483647 h 156"/>
                <a:gd name="T2" fmla="*/ 0 w 114"/>
                <a:gd name="T3" fmla="*/ 2147483647 h 156"/>
                <a:gd name="T4" fmla="*/ 2147483647 w 114"/>
                <a:gd name="T5" fmla="*/ 0 h 156"/>
                <a:gd name="T6" fmla="*/ 2147483647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84" y="156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84" y="156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5" name="Freeform 509"/>
            <p:cNvSpPr>
              <a:spLocks/>
            </p:cNvSpPr>
            <p:nvPr/>
          </p:nvSpPr>
          <p:spPr bwMode="auto">
            <a:xfrm>
              <a:off x="5765800" y="2208213"/>
              <a:ext cx="180975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4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6" name="Oval 510"/>
            <p:cNvSpPr>
              <a:spLocks noChangeArrowheads="1"/>
            </p:cNvSpPr>
            <p:nvPr/>
          </p:nvSpPr>
          <p:spPr bwMode="auto">
            <a:xfrm>
              <a:off x="5634038" y="21891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7" name="Oval 511"/>
            <p:cNvSpPr>
              <a:spLocks noChangeArrowheads="1"/>
            </p:cNvSpPr>
            <p:nvPr/>
          </p:nvSpPr>
          <p:spPr bwMode="auto">
            <a:xfrm>
              <a:off x="5634038" y="21891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8" name="Freeform 512"/>
            <p:cNvSpPr>
              <a:spLocks/>
            </p:cNvSpPr>
            <p:nvPr/>
          </p:nvSpPr>
          <p:spPr bwMode="auto">
            <a:xfrm>
              <a:off x="5595938" y="201771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C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9" name="Freeform 513"/>
            <p:cNvSpPr>
              <a:spLocks/>
            </p:cNvSpPr>
            <p:nvPr/>
          </p:nvSpPr>
          <p:spPr bwMode="auto">
            <a:xfrm>
              <a:off x="5595938" y="201771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0" name="Freeform 514"/>
            <p:cNvSpPr>
              <a:spLocks/>
            </p:cNvSpPr>
            <p:nvPr/>
          </p:nvSpPr>
          <p:spPr bwMode="auto">
            <a:xfrm>
              <a:off x="5719763" y="2236788"/>
              <a:ext cx="179387" cy="257175"/>
            </a:xfrm>
            <a:custGeom>
              <a:avLst/>
              <a:gdLst>
                <a:gd name="T0" fmla="*/ 0 w 113"/>
                <a:gd name="T1" fmla="*/ 2147483647 h 162"/>
                <a:gd name="T2" fmla="*/ 2147483647 w 113"/>
                <a:gd name="T3" fmla="*/ 2147483647 h 162"/>
                <a:gd name="T4" fmla="*/ 2147483647 w 113"/>
                <a:gd name="T5" fmla="*/ 0 h 162"/>
                <a:gd name="T6" fmla="*/ 0 w 113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62"/>
                <a:gd name="T14" fmla="*/ 113 w 113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62">
                  <a:moveTo>
                    <a:pt x="0" y="162"/>
                  </a:moveTo>
                  <a:lnTo>
                    <a:pt x="113" y="138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1" name="Freeform 515"/>
            <p:cNvSpPr>
              <a:spLocks/>
            </p:cNvSpPr>
            <p:nvPr/>
          </p:nvSpPr>
          <p:spPr bwMode="auto">
            <a:xfrm>
              <a:off x="5719763" y="2236788"/>
              <a:ext cx="179387" cy="257175"/>
            </a:xfrm>
            <a:custGeom>
              <a:avLst/>
              <a:gdLst>
                <a:gd name="T0" fmla="*/ 0 w 19"/>
                <a:gd name="T1" fmla="*/ 2147483647 h 27"/>
                <a:gd name="T2" fmla="*/ 2147483647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0" y="27"/>
                  </a:moveTo>
                  <a:lnTo>
                    <a:pt x="19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2" name="Freeform 516"/>
            <p:cNvSpPr>
              <a:spLocks/>
            </p:cNvSpPr>
            <p:nvPr/>
          </p:nvSpPr>
          <p:spPr bwMode="auto">
            <a:xfrm>
              <a:off x="5719763" y="2455863"/>
              <a:ext cx="179387" cy="257175"/>
            </a:xfrm>
            <a:custGeom>
              <a:avLst/>
              <a:gdLst>
                <a:gd name="T0" fmla="*/ 2147483647 w 113"/>
                <a:gd name="T1" fmla="*/ 2147483647 h 162"/>
                <a:gd name="T2" fmla="*/ 0 w 113"/>
                <a:gd name="T3" fmla="*/ 2147483647 h 162"/>
                <a:gd name="T4" fmla="*/ 2147483647 w 113"/>
                <a:gd name="T5" fmla="*/ 0 h 162"/>
                <a:gd name="T6" fmla="*/ 2147483647 w 113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62"/>
                <a:gd name="T14" fmla="*/ 113 w 113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62">
                  <a:moveTo>
                    <a:pt x="77" y="162"/>
                  </a:moveTo>
                  <a:lnTo>
                    <a:pt x="0" y="24"/>
                  </a:lnTo>
                  <a:lnTo>
                    <a:pt x="113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3" name="Freeform 517"/>
            <p:cNvSpPr>
              <a:spLocks/>
            </p:cNvSpPr>
            <p:nvPr/>
          </p:nvSpPr>
          <p:spPr bwMode="auto">
            <a:xfrm>
              <a:off x="5719763" y="2455863"/>
              <a:ext cx="179387" cy="257175"/>
            </a:xfrm>
            <a:custGeom>
              <a:avLst/>
              <a:gdLst>
                <a:gd name="T0" fmla="*/ 2147483647 w 19"/>
                <a:gd name="T1" fmla="*/ 2147483647 h 27"/>
                <a:gd name="T2" fmla="*/ 0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13" y="27"/>
                  </a:move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4" name="Oval 518"/>
            <p:cNvSpPr>
              <a:spLocks noChangeArrowheads="1"/>
            </p:cNvSpPr>
            <p:nvPr/>
          </p:nvSpPr>
          <p:spPr bwMode="auto">
            <a:xfrm>
              <a:off x="5822950" y="169545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5" name="Oval 519"/>
            <p:cNvSpPr>
              <a:spLocks noChangeArrowheads="1"/>
            </p:cNvSpPr>
            <p:nvPr/>
          </p:nvSpPr>
          <p:spPr bwMode="auto">
            <a:xfrm>
              <a:off x="5822950" y="169545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6" name="Oval 520"/>
            <p:cNvSpPr>
              <a:spLocks noChangeArrowheads="1"/>
            </p:cNvSpPr>
            <p:nvPr/>
          </p:nvSpPr>
          <p:spPr bwMode="auto">
            <a:xfrm>
              <a:off x="5775325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7" name="Oval 521"/>
            <p:cNvSpPr>
              <a:spLocks noChangeArrowheads="1"/>
            </p:cNvSpPr>
            <p:nvPr/>
          </p:nvSpPr>
          <p:spPr bwMode="auto">
            <a:xfrm>
              <a:off x="5775325" y="26749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8" name="Freeform 522"/>
            <p:cNvSpPr>
              <a:spLocks/>
            </p:cNvSpPr>
            <p:nvPr/>
          </p:nvSpPr>
          <p:spPr bwMode="auto">
            <a:xfrm>
              <a:off x="5472113" y="20177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C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9" name="Freeform 523"/>
            <p:cNvSpPr>
              <a:spLocks/>
            </p:cNvSpPr>
            <p:nvPr/>
          </p:nvSpPr>
          <p:spPr bwMode="auto">
            <a:xfrm>
              <a:off x="5472113" y="20177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0" name="Freeform 524"/>
            <p:cNvSpPr>
              <a:spLocks/>
            </p:cNvSpPr>
            <p:nvPr/>
          </p:nvSpPr>
          <p:spPr bwMode="auto">
            <a:xfrm>
              <a:off x="5595938" y="2236788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1" name="Freeform 525"/>
            <p:cNvSpPr>
              <a:spLocks/>
            </p:cNvSpPr>
            <p:nvPr/>
          </p:nvSpPr>
          <p:spPr bwMode="auto">
            <a:xfrm>
              <a:off x="5595938" y="2236788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2" name="Oval 526"/>
            <p:cNvSpPr>
              <a:spLocks noChangeArrowheads="1"/>
            </p:cNvSpPr>
            <p:nvPr/>
          </p:nvSpPr>
          <p:spPr bwMode="auto">
            <a:xfrm>
              <a:off x="5510213" y="22653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3" name="Oval 527"/>
            <p:cNvSpPr>
              <a:spLocks noChangeArrowheads="1"/>
            </p:cNvSpPr>
            <p:nvPr/>
          </p:nvSpPr>
          <p:spPr bwMode="auto">
            <a:xfrm>
              <a:off x="5510213" y="22653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6" name="Oval 532"/>
            <p:cNvSpPr>
              <a:spLocks noChangeArrowheads="1"/>
            </p:cNvSpPr>
            <p:nvPr/>
          </p:nvSpPr>
          <p:spPr bwMode="auto">
            <a:xfrm>
              <a:off x="6545263" y="238918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7" name="Oval 533"/>
            <p:cNvSpPr>
              <a:spLocks noChangeArrowheads="1"/>
            </p:cNvSpPr>
            <p:nvPr/>
          </p:nvSpPr>
          <p:spPr bwMode="auto">
            <a:xfrm>
              <a:off x="6621463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788" name="Rectangle 53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Linear Approximation: Regression</a:t>
            </a:r>
          </a:p>
        </p:txBody>
      </p:sp>
      <p:grpSp>
        <p:nvGrpSpPr>
          <p:cNvPr id="4" name="Group 555"/>
          <p:cNvGrpSpPr>
            <a:grpSpLocks/>
          </p:cNvGrpSpPr>
          <p:nvPr/>
        </p:nvGrpSpPr>
        <p:grpSpPr bwMode="auto">
          <a:xfrm>
            <a:off x="1627035" y="5410200"/>
            <a:ext cx="3173565" cy="841375"/>
            <a:chOff x="-31730" y="5864225"/>
            <a:chExt cx="3173565" cy="840628"/>
          </a:xfrm>
        </p:grpSpPr>
        <p:sp>
          <p:nvSpPr>
            <p:cNvPr id="19796" name="Text Box 536"/>
            <p:cNvSpPr txBox="1">
              <a:spLocks noChangeArrowheads="1"/>
            </p:cNvSpPr>
            <p:nvPr/>
          </p:nvSpPr>
          <p:spPr bwMode="auto">
            <a:xfrm>
              <a:off x="-31730" y="5864225"/>
              <a:ext cx="1640193" cy="46125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cs typeface="Arial" charset="0"/>
                </a:rPr>
                <a:t>Prediction:</a:t>
              </a:r>
            </a:p>
          </p:txBody>
        </p:sp>
        <p:pic>
          <p:nvPicPr>
            <p:cNvPr id="19797" name="Picture 553" descr="txp_fi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750" y="6352437"/>
              <a:ext cx="3069085" cy="352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58"/>
          <p:cNvGrpSpPr>
            <a:grpSpLocks/>
          </p:cNvGrpSpPr>
          <p:nvPr/>
        </p:nvGrpSpPr>
        <p:grpSpPr bwMode="auto">
          <a:xfrm>
            <a:off x="6799856" y="5410200"/>
            <a:ext cx="4863507" cy="855663"/>
            <a:chOff x="4282035" y="5826125"/>
            <a:chExt cx="4864191" cy="856014"/>
          </a:xfrm>
        </p:grpSpPr>
        <p:sp>
          <p:nvSpPr>
            <p:cNvPr id="19794" name="Text Box 539"/>
            <p:cNvSpPr txBox="1">
              <a:spLocks noChangeArrowheads="1"/>
            </p:cNvSpPr>
            <p:nvPr/>
          </p:nvSpPr>
          <p:spPr bwMode="auto">
            <a:xfrm>
              <a:off x="4282035" y="5826125"/>
              <a:ext cx="1640424" cy="46185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cs typeface="Arial" charset="0"/>
                </a:rPr>
                <a:t>Prediction:</a:t>
              </a:r>
            </a:p>
          </p:txBody>
        </p:sp>
        <p:pic>
          <p:nvPicPr>
            <p:cNvPr id="19795" name="Picture 556" descr="txp_fi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16385" y="6333624"/>
              <a:ext cx="4729841" cy="348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53" name="Picture 55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0088" y="4575175"/>
            <a:ext cx="9461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4" name="Picture 54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7575" y="2535238"/>
            <a:ext cx="2254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4695825" y="3081338"/>
            <a:ext cx="5106987" cy="2270125"/>
            <a:chOff x="1807" y="1145"/>
            <a:chExt cx="3217" cy="1430"/>
          </a:xfrm>
        </p:grpSpPr>
        <p:sp>
          <p:nvSpPr>
            <p:cNvPr id="20544" name="Line 3"/>
            <p:cNvSpPr>
              <a:spLocks noChangeShapeType="1"/>
            </p:cNvSpPr>
            <p:nvPr/>
          </p:nvSpPr>
          <p:spPr bwMode="auto">
            <a:xfrm>
              <a:off x="1807" y="2115"/>
              <a:ext cx="0" cy="3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0545" name="Line 5"/>
            <p:cNvSpPr>
              <a:spLocks noChangeShapeType="1"/>
            </p:cNvSpPr>
            <p:nvPr/>
          </p:nvSpPr>
          <p:spPr bwMode="auto">
            <a:xfrm>
              <a:off x="2188" y="2317"/>
              <a:ext cx="0" cy="25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6" name="Line 6"/>
            <p:cNvSpPr>
              <a:spLocks noChangeShapeType="1"/>
            </p:cNvSpPr>
            <p:nvPr/>
          </p:nvSpPr>
          <p:spPr bwMode="auto">
            <a:xfrm>
              <a:off x="2949" y="2016"/>
              <a:ext cx="0" cy="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7" name="Line 7"/>
            <p:cNvSpPr>
              <a:spLocks noChangeShapeType="1"/>
            </p:cNvSpPr>
            <p:nvPr/>
          </p:nvSpPr>
          <p:spPr bwMode="auto">
            <a:xfrm>
              <a:off x="3323" y="1843"/>
              <a:ext cx="0" cy="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8" name="Line 8"/>
            <p:cNvSpPr>
              <a:spLocks noChangeShapeType="1"/>
            </p:cNvSpPr>
            <p:nvPr/>
          </p:nvSpPr>
          <p:spPr bwMode="auto">
            <a:xfrm>
              <a:off x="3707" y="1682"/>
              <a:ext cx="0" cy="1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9" name="Line 9"/>
            <p:cNvSpPr>
              <a:spLocks noChangeShapeType="1"/>
            </p:cNvSpPr>
            <p:nvPr/>
          </p:nvSpPr>
          <p:spPr bwMode="auto">
            <a:xfrm>
              <a:off x="3892" y="1539"/>
              <a:ext cx="0" cy="7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0" name="Line 10"/>
            <p:cNvSpPr>
              <a:spLocks noChangeShapeType="1"/>
            </p:cNvSpPr>
            <p:nvPr/>
          </p:nvSpPr>
          <p:spPr bwMode="auto">
            <a:xfrm>
              <a:off x="4078" y="1545"/>
              <a:ext cx="0" cy="2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1" name="Line 11"/>
            <p:cNvSpPr>
              <a:spLocks noChangeShapeType="1"/>
            </p:cNvSpPr>
            <p:nvPr/>
          </p:nvSpPr>
          <p:spPr bwMode="auto">
            <a:xfrm>
              <a:off x="4839" y="1145"/>
              <a:ext cx="0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2" name="Line 12"/>
            <p:cNvSpPr>
              <a:spLocks noChangeShapeType="1"/>
            </p:cNvSpPr>
            <p:nvPr/>
          </p:nvSpPr>
          <p:spPr bwMode="auto">
            <a:xfrm>
              <a:off x="5024" y="1162"/>
              <a:ext cx="0" cy="2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3" name="Line 13"/>
            <p:cNvSpPr>
              <a:spLocks noChangeShapeType="1"/>
            </p:cNvSpPr>
            <p:nvPr/>
          </p:nvSpPr>
          <p:spPr bwMode="auto">
            <a:xfrm>
              <a:off x="2747" y="1953"/>
              <a:ext cx="0" cy="1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4" name="Line 14"/>
            <p:cNvSpPr>
              <a:spLocks noChangeShapeType="1"/>
            </p:cNvSpPr>
            <p:nvPr/>
          </p:nvSpPr>
          <p:spPr bwMode="auto">
            <a:xfrm>
              <a:off x="1999" y="2387"/>
              <a:ext cx="0" cy="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5" name="Line 15"/>
            <p:cNvSpPr>
              <a:spLocks noChangeShapeType="1"/>
            </p:cNvSpPr>
            <p:nvPr/>
          </p:nvSpPr>
          <p:spPr bwMode="auto">
            <a:xfrm>
              <a:off x="3134" y="1705"/>
              <a:ext cx="0" cy="1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483" name="Rectangle 1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Optimization: Least Squares</a:t>
            </a:r>
          </a:p>
        </p:txBody>
      </p:sp>
      <p:sp>
        <p:nvSpPr>
          <p:cNvPr id="20484" name="Line 17"/>
          <p:cNvSpPr>
            <a:spLocks noChangeShapeType="1"/>
          </p:cNvSpPr>
          <p:nvPr/>
        </p:nvSpPr>
        <p:spPr bwMode="auto">
          <a:xfrm flipV="1">
            <a:off x="4100512" y="2967038"/>
            <a:ext cx="6029325" cy="24431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18"/>
          <p:cNvSpPr>
            <a:spLocks noChangeShapeType="1"/>
          </p:cNvSpPr>
          <p:nvPr/>
        </p:nvSpPr>
        <p:spPr bwMode="auto">
          <a:xfrm>
            <a:off x="4100512" y="6070600"/>
            <a:ext cx="6000750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9"/>
          <p:cNvSpPr>
            <a:spLocks noChangeShapeType="1"/>
          </p:cNvSpPr>
          <p:nvPr/>
        </p:nvSpPr>
        <p:spPr bwMode="auto">
          <a:xfrm flipV="1">
            <a:off x="4100512" y="2743200"/>
            <a:ext cx="12700" cy="332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Line 20"/>
          <p:cNvSpPr>
            <a:spLocks noChangeShapeType="1"/>
          </p:cNvSpPr>
          <p:nvPr/>
        </p:nvSpPr>
        <p:spPr bwMode="auto">
          <a:xfrm flipV="1">
            <a:off x="4100512" y="6005513"/>
            <a:ext cx="1588" cy="650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8" name="Rectangle 21"/>
          <p:cNvSpPr>
            <a:spLocks noChangeArrowheads="1"/>
          </p:cNvSpPr>
          <p:nvPr/>
        </p:nvSpPr>
        <p:spPr bwMode="auto">
          <a:xfrm>
            <a:off x="4113212" y="61087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20489" name="Line 22"/>
          <p:cNvSpPr>
            <a:spLocks noChangeShapeType="1"/>
          </p:cNvSpPr>
          <p:nvPr/>
        </p:nvSpPr>
        <p:spPr bwMode="auto">
          <a:xfrm flipV="1">
            <a:off x="10101262" y="6005513"/>
            <a:ext cx="3175" cy="650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Rectangle 23"/>
          <p:cNvSpPr>
            <a:spLocks noChangeArrowheads="1"/>
          </p:cNvSpPr>
          <p:nvPr/>
        </p:nvSpPr>
        <p:spPr bwMode="auto">
          <a:xfrm>
            <a:off x="10071100" y="61087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20491" name="Line 24"/>
          <p:cNvSpPr>
            <a:spLocks noChangeShapeType="1"/>
          </p:cNvSpPr>
          <p:nvPr/>
        </p:nvSpPr>
        <p:spPr bwMode="auto">
          <a:xfrm>
            <a:off x="4100512" y="6070600"/>
            <a:ext cx="52388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Rectangle 25"/>
          <p:cNvSpPr>
            <a:spLocks noChangeArrowheads="1"/>
          </p:cNvSpPr>
          <p:nvPr/>
        </p:nvSpPr>
        <p:spPr bwMode="auto">
          <a:xfrm>
            <a:off x="4002087" y="5964238"/>
            <a:ext cx="682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20493" name="Oval 26"/>
          <p:cNvSpPr>
            <a:spLocks noChangeArrowheads="1"/>
          </p:cNvSpPr>
          <p:nvPr/>
        </p:nvSpPr>
        <p:spPr bwMode="auto">
          <a:xfrm>
            <a:off x="4333875" y="5254625"/>
            <a:ext cx="123825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Oval 27"/>
          <p:cNvSpPr>
            <a:spLocks noChangeArrowheads="1"/>
          </p:cNvSpPr>
          <p:nvPr/>
        </p:nvSpPr>
        <p:spPr bwMode="auto">
          <a:xfrm>
            <a:off x="4333875" y="5254625"/>
            <a:ext cx="123825" cy="11747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Oval 28"/>
          <p:cNvSpPr>
            <a:spLocks noChangeArrowheads="1"/>
          </p:cNvSpPr>
          <p:nvPr/>
        </p:nvSpPr>
        <p:spPr bwMode="auto">
          <a:xfrm>
            <a:off x="4638675" y="4576763"/>
            <a:ext cx="1254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Oval 29"/>
          <p:cNvSpPr>
            <a:spLocks noChangeArrowheads="1"/>
          </p:cNvSpPr>
          <p:nvPr/>
        </p:nvSpPr>
        <p:spPr bwMode="auto">
          <a:xfrm>
            <a:off x="4638675" y="4576763"/>
            <a:ext cx="125412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Oval 30"/>
          <p:cNvSpPr>
            <a:spLocks noChangeArrowheads="1"/>
          </p:cNvSpPr>
          <p:nvPr/>
        </p:nvSpPr>
        <p:spPr bwMode="auto">
          <a:xfrm>
            <a:off x="4940300" y="5180013"/>
            <a:ext cx="127000" cy="11271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Oval 31"/>
          <p:cNvSpPr>
            <a:spLocks noChangeArrowheads="1"/>
          </p:cNvSpPr>
          <p:nvPr/>
        </p:nvSpPr>
        <p:spPr bwMode="auto">
          <a:xfrm>
            <a:off x="4940300" y="5180013"/>
            <a:ext cx="127000" cy="112712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Oval 32"/>
          <p:cNvSpPr>
            <a:spLocks noChangeArrowheads="1"/>
          </p:cNvSpPr>
          <p:nvPr/>
        </p:nvSpPr>
        <p:spPr bwMode="auto">
          <a:xfrm>
            <a:off x="5232400" y="5267325"/>
            <a:ext cx="125412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Oval 33"/>
          <p:cNvSpPr>
            <a:spLocks noChangeArrowheads="1"/>
          </p:cNvSpPr>
          <p:nvPr/>
        </p:nvSpPr>
        <p:spPr bwMode="auto">
          <a:xfrm>
            <a:off x="5232400" y="5267325"/>
            <a:ext cx="125412" cy="11747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Oval 34"/>
          <p:cNvSpPr>
            <a:spLocks noChangeArrowheads="1"/>
          </p:cNvSpPr>
          <p:nvPr/>
        </p:nvSpPr>
        <p:spPr bwMode="auto">
          <a:xfrm>
            <a:off x="5537200" y="4948238"/>
            <a:ext cx="122237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Oval 35"/>
          <p:cNvSpPr>
            <a:spLocks noChangeArrowheads="1"/>
          </p:cNvSpPr>
          <p:nvPr/>
        </p:nvSpPr>
        <p:spPr bwMode="auto">
          <a:xfrm>
            <a:off x="5537200" y="4948238"/>
            <a:ext cx="122237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Oval 36"/>
          <p:cNvSpPr>
            <a:spLocks noChangeArrowheads="1"/>
          </p:cNvSpPr>
          <p:nvPr/>
        </p:nvSpPr>
        <p:spPr bwMode="auto">
          <a:xfrm>
            <a:off x="5842000" y="4614863"/>
            <a:ext cx="123825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Oval 37"/>
          <p:cNvSpPr>
            <a:spLocks noChangeArrowheads="1"/>
          </p:cNvSpPr>
          <p:nvPr/>
        </p:nvSpPr>
        <p:spPr bwMode="auto">
          <a:xfrm>
            <a:off x="5842000" y="4614863"/>
            <a:ext cx="123825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Oval 38"/>
          <p:cNvSpPr>
            <a:spLocks noChangeArrowheads="1"/>
          </p:cNvSpPr>
          <p:nvPr/>
        </p:nvSpPr>
        <p:spPr bwMode="auto">
          <a:xfrm>
            <a:off x="6132512" y="430847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6" name="Oval 39"/>
          <p:cNvSpPr>
            <a:spLocks noChangeArrowheads="1"/>
          </p:cNvSpPr>
          <p:nvPr/>
        </p:nvSpPr>
        <p:spPr bwMode="auto">
          <a:xfrm>
            <a:off x="6132512" y="430847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Oval 40"/>
          <p:cNvSpPr>
            <a:spLocks noChangeArrowheads="1"/>
          </p:cNvSpPr>
          <p:nvPr/>
        </p:nvSpPr>
        <p:spPr bwMode="auto">
          <a:xfrm>
            <a:off x="6437312" y="4614863"/>
            <a:ext cx="123825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Oval 41"/>
          <p:cNvSpPr>
            <a:spLocks noChangeArrowheads="1"/>
          </p:cNvSpPr>
          <p:nvPr/>
        </p:nvSpPr>
        <p:spPr bwMode="auto">
          <a:xfrm>
            <a:off x="6437312" y="4614863"/>
            <a:ext cx="123825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Oval 42"/>
          <p:cNvSpPr>
            <a:spLocks noChangeArrowheads="1"/>
          </p:cNvSpPr>
          <p:nvPr/>
        </p:nvSpPr>
        <p:spPr bwMode="auto">
          <a:xfrm>
            <a:off x="6740525" y="3886200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0" name="Oval 43"/>
          <p:cNvSpPr>
            <a:spLocks noChangeArrowheads="1"/>
          </p:cNvSpPr>
          <p:nvPr/>
        </p:nvSpPr>
        <p:spPr bwMode="auto">
          <a:xfrm>
            <a:off x="6740525" y="3886200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Oval 44"/>
          <p:cNvSpPr>
            <a:spLocks noChangeArrowheads="1"/>
          </p:cNvSpPr>
          <p:nvPr/>
        </p:nvSpPr>
        <p:spPr bwMode="auto">
          <a:xfrm>
            <a:off x="7043737" y="4270375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Oval 45"/>
          <p:cNvSpPr>
            <a:spLocks noChangeArrowheads="1"/>
          </p:cNvSpPr>
          <p:nvPr/>
        </p:nvSpPr>
        <p:spPr bwMode="auto">
          <a:xfrm>
            <a:off x="7043737" y="4270375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Oval 46"/>
          <p:cNvSpPr>
            <a:spLocks noChangeArrowheads="1"/>
          </p:cNvSpPr>
          <p:nvPr/>
        </p:nvSpPr>
        <p:spPr bwMode="auto">
          <a:xfrm>
            <a:off x="7335837" y="3989388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Oval 47"/>
          <p:cNvSpPr>
            <a:spLocks noChangeArrowheads="1"/>
          </p:cNvSpPr>
          <p:nvPr/>
        </p:nvSpPr>
        <p:spPr bwMode="auto">
          <a:xfrm>
            <a:off x="7335837" y="3989388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Oval 48"/>
          <p:cNvSpPr>
            <a:spLocks noChangeArrowheads="1"/>
          </p:cNvSpPr>
          <p:nvPr/>
        </p:nvSpPr>
        <p:spPr bwMode="auto">
          <a:xfrm>
            <a:off x="7642225" y="4179888"/>
            <a:ext cx="120650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6" name="Oval 49"/>
          <p:cNvSpPr>
            <a:spLocks noChangeArrowheads="1"/>
          </p:cNvSpPr>
          <p:nvPr/>
        </p:nvSpPr>
        <p:spPr bwMode="auto">
          <a:xfrm>
            <a:off x="7642225" y="4179888"/>
            <a:ext cx="120650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Oval 50"/>
          <p:cNvSpPr>
            <a:spLocks noChangeArrowheads="1"/>
          </p:cNvSpPr>
          <p:nvPr/>
        </p:nvSpPr>
        <p:spPr bwMode="auto">
          <a:xfrm>
            <a:off x="7942262" y="3617913"/>
            <a:ext cx="127000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8" name="Oval 51"/>
          <p:cNvSpPr>
            <a:spLocks noChangeArrowheads="1"/>
          </p:cNvSpPr>
          <p:nvPr/>
        </p:nvSpPr>
        <p:spPr bwMode="auto">
          <a:xfrm>
            <a:off x="7942262" y="3617913"/>
            <a:ext cx="127000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9" name="Oval 52"/>
          <p:cNvSpPr>
            <a:spLocks noChangeArrowheads="1"/>
          </p:cNvSpPr>
          <p:nvPr/>
        </p:nvSpPr>
        <p:spPr bwMode="auto">
          <a:xfrm>
            <a:off x="8234362" y="4078288"/>
            <a:ext cx="125413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Oval 53"/>
          <p:cNvSpPr>
            <a:spLocks noChangeArrowheads="1"/>
          </p:cNvSpPr>
          <p:nvPr/>
        </p:nvSpPr>
        <p:spPr bwMode="auto">
          <a:xfrm>
            <a:off x="8234362" y="4078288"/>
            <a:ext cx="125413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1" name="Oval 54"/>
          <p:cNvSpPr>
            <a:spLocks noChangeArrowheads="1"/>
          </p:cNvSpPr>
          <p:nvPr/>
        </p:nvSpPr>
        <p:spPr bwMode="auto">
          <a:xfrm>
            <a:off x="8537575" y="3567113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2" name="Oval 55"/>
          <p:cNvSpPr>
            <a:spLocks noChangeArrowheads="1"/>
          </p:cNvSpPr>
          <p:nvPr/>
        </p:nvSpPr>
        <p:spPr bwMode="auto">
          <a:xfrm>
            <a:off x="8537575" y="3567113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Oval 56"/>
          <p:cNvSpPr>
            <a:spLocks noChangeArrowheads="1"/>
          </p:cNvSpPr>
          <p:nvPr/>
        </p:nvSpPr>
        <p:spPr bwMode="auto">
          <a:xfrm>
            <a:off x="8843962" y="34512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4" name="Oval 57"/>
          <p:cNvSpPr>
            <a:spLocks noChangeArrowheads="1"/>
          </p:cNvSpPr>
          <p:nvPr/>
        </p:nvSpPr>
        <p:spPr bwMode="auto">
          <a:xfrm>
            <a:off x="8843962" y="34512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5" name="Oval 58"/>
          <p:cNvSpPr>
            <a:spLocks noChangeArrowheads="1"/>
          </p:cNvSpPr>
          <p:nvPr/>
        </p:nvSpPr>
        <p:spPr bwMode="auto">
          <a:xfrm>
            <a:off x="9132887" y="33877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6" name="Oval 59"/>
          <p:cNvSpPr>
            <a:spLocks noChangeArrowheads="1"/>
          </p:cNvSpPr>
          <p:nvPr/>
        </p:nvSpPr>
        <p:spPr bwMode="auto">
          <a:xfrm>
            <a:off x="9132887" y="33877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7" name="Oval 60"/>
          <p:cNvSpPr>
            <a:spLocks noChangeArrowheads="1"/>
          </p:cNvSpPr>
          <p:nvPr/>
        </p:nvSpPr>
        <p:spPr bwMode="auto">
          <a:xfrm>
            <a:off x="9436100" y="3017838"/>
            <a:ext cx="127000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8" name="Oval 61"/>
          <p:cNvSpPr>
            <a:spLocks noChangeArrowheads="1"/>
          </p:cNvSpPr>
          <p:nvPr/>
        </p:nvSpPr>
        <p:spPr bwMode="auto">
          <a:xfrm>
            <a:off x="9436100" y="3017838"/>
            <a:ext cx="127000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Oval 62"/>
          <p:cNvSpPr>
            <a:spLocks noChangeArrowheads="1"/>
          </p:cNvSpPr>
          <p:nvPr/>
        </p:nvSpPr>
        <p:spPr bwMode="auto">
          <a:xfrm>
            <a:off x="9742487" y="34258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Oval 63"/>
          <p:cNvSpPr>
            <a:spLocks noChangeArrowheads="1"/>
          </p:cNvSpPr>
          <p:nvPr/>
        </p:nvSpPr>
        <p:spPr bwMode="auto">
          <a:xfrm>
            <a:off x="9742487" y="34258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1" name="Line 66"/>
          <p:cNvSpPr>
            <a:spLocks noChangeShapeType="1"/>
          </p:cNvSpPr>
          <p:nvPr/>
        </p:nvSpPr>
        <p:spPr bwMode="auto">
          <a:xfrm flipH="1" flipV="1">
            <a:off x="6780212" y="3886200"/>
            <a:ext cx="0" cy="2209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0532" name="Line 67"/>
          <p:cNvSpPr>
            <a:spLocks noChangeShapeType="1"/>
          </p:cNvSpPr>
          <p:nvPr/>
        </p:nvSpPr>
        <p:spPr bwMode="auto">
          <a:xfrm flipH="1">
            <a:off x="4075112" y="3911600"/>
            <a:ext cx="27368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533" name="Picture 6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79825" y="4170363"/>
            <a:ext cx="280987" cy="4445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534" name="Line 69"/>
          <p:cNvSpPr>
            <a:spLocks noChangeShapeType="1"/>
          </p:cNvSpPr>
          <p:nvPr/>
        </p:nvSpPr>
        <p:spPr bwMode="auto">
          <a:xfrm flipH="1">
            <a:off x="4084637" y="4286250"/>
            <a:ext cx="27368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535" name="Picture 7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89350" y="3619500"/>
            <a:ext cx="268287" cy="34131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536" name="Line 71"/>
          <p:cNvSpPr>
            <a:spLocks noChangeShapeType="1"/>
          </p:cNvSpPr>
          <p:nvPr/>
        </p:nvSpPr>
        <p:spPr bwMode="auto">
          <a:xfrm>
            <a:off x="5253037" y="3894138"/>
            <a:ext cx="0" cy="393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lg" len="lg"/>
            <a:tailEnd type="triangle" w="lg" len="lg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37" name="Text Box 72"/>
          <p:cNvSpPr txBox="1">
            <a:spLocks noChangeArrowheads="1"/>
          </p:cNvSpPr>
          <p:nvPr/>
        </p:nvSpPr>
        <p:spPr bwMode="auto">
          <a:xfrm>
            <a:off x="4333875" y="3300413"/>
            <a:ext cx="2574925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accent2"/>
                </a:solidFill>
                <a:cs typeface="Arial" charset="0"/>
              </a:rPr>
              <a:t>Error or “residual”</a:t>
            </a:r>
          </a:p>
        </p:txBody>
      </p:sp>
      <p:sp>
        <p:nvSpPr>
          <p:cNvPr id="20538" name="Text Box 73"/>
          <p:cNvSpPr txBox="1">
            <a:spLocks noChangeArrowheads="1"/>
          </p:cNvSpPr>
          <p:nvPr/>
        </p:nvSpPr>
        <p:spPr bwMode="auto">
          <a:xfrm>
            <a:off x="2128837" y="4135438"/>
            <a:ext cx="1541463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cs typeface="Arial" charset="0"/>
              </a:rPr>
              <a:t>Prediction</a:t>
            </a:r>
          </a:p>
        </p:txBody>
      </p:sp>
      <p:sp>
        <p:nvSpPr>
          <p:cNvPr id="20539" name="Text Box 74"/>
          <p:cNvSpPr txBox="1">
            <a:spLocks noChangeArrowheads="1"/>
          </p:cNvSpPr>
          <p:nvPr/>
        </p:nvSpPr>
        <p:spPr bwMode="auto">
          <a:xfrm>
            <a:off x="1858962" y="3502025"/>
            <a:ext cx="18288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cs typeface="Arial" charset="0"/>
              </a:rPr>
              <a:t>Observation</a:t>
            </a:r>
          </a:p>
        </p:txBody>
      </p:sp>
      <p:pic>
        <p:nvPicPr>
          <p:cNvPr id="76" name="Picture 7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253414" y="6146800"/>
            <a:ext cx="985586" cy="393999"/>
          </a:xfrm>
          <a:prstGeom prst="rect">
            <a:avLst/>
          </a:prstGeom>
          <a:noFill/>
          <a:ln/>
          <a:effectLst/>
        </p:spPr>
      </p:pic>
      <p:pic>
        <p:nvPicPr>
          <p:cNvPr id="21565" name="Picture 8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8000" y="1447800"/>
            <a:ext cx="3567113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67" name="Picture 83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05000" y="1676400"/>
            <a:ext cx="472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Error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9763" y="1905001"/>
            <a:ext cx="4264005" cy="9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627" y="2895600"/>
            <a:ext cx="5270373" cy="84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 Box 12"/>
          <p:cNvSpPr txBox="1">
            <a:spLocks noChangeArrowheads="1"/>
          </p:cNvSpPr>
          <p:nvPr/>
        </p:nvSpPr>
        <p:spPr bwMode="auto">
          <a:xfrm>
            <a:off x="457200" y="48006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Approximate q update explained:</a:t>
            </a:r>
          </a:p>
        </p:txBody>
      </p: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2288" y="3886200"/>
            <a:ext cx="5065712" cy="84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16100" y="5410200"/>
            <a:ext cx="7556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457200" y="1295400"/>
            <a:ext cx="1112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Imagine we had only one point x, with features f(x), target value y, and weights w:</a:t>
            </a:r>
          </a:p>
        </p:txBody>
      </p:sp>
      <p:sp>
        <p:nvSpPr>
          <p:cNvPr id="22539" name="TextBox 27"/>
          <p:cNvSpPr txBox="1">
            <a:spLocks noChangeArrowheads="1"/>
          </p:cNvSpPr>
          <p:nvPr/>
        </p:nvSpPr>
        <p:spPr bwMode="auto">
          <a:xfrm>
            <a:off x="4724400" y="6015335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“target”</a:t>
            </a:r>
          </a:p>
        </p:txBody>
      </p:sp>
      <p:sp>
        <p:nvSpPr>
          <p:cNvPr id="22540" name="TextBox 28"/>
          <p:cNvSpPr txBox="1">
            <a:spLocks noChangeArrowheads="1"/>
          </p:cNvSpPr>
          <p:nvPr/>
        </p:nvSpPr>
        <p:spPr bwMode="auto">
          <a:xfrm>
            <a:off x="6781800" y="601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“prediction”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2286169"/>
            <a:ext cx="4148098" cy="20921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/>
      <p:bldP spid="17" grpId="0"/>
      <p:bldP spid="22539" grpId="0"/>
      <p:bldP spid="2254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 Milestones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56CFB77-2CD1-4FE7-B488-F8CC7ACA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876" y="2076089"/>
            <a:ext cx="3916248" cy="32934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20823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TDGammon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51164"/>
            <a:ext cx="11639901" cy="4975001"/>
          </a:xfrm>
        </p:spPr>
        <p:txBody>
          <a:bodyPr/>
          <a:lstStyle/>
          <a:p>
            <a:r>
              <a:rPr lang="en-US" dirty="0"/>
              <a:t>1992 by Gerald </a:t>
            </a:r>
            <a:r>
              <a:rPr lang="en-US" dirty="0" err="1"/>
              <a:t>Tesauro</a:t>
            </a:r>
            <a:r>
              <a:rPr lang="en-US" dirty="0"/>
              <a:t>, IBM</a:t>
            </a:r>
          </a:p>
          <a:p>
            <a:r>
              <a:rPr lang="en-US" dirty="0"/>
              <a:t>4-ply lookahead using </a:t>
            </a:r>
            <a:r>
              <a:rPr lang="en-US" dirty="0">
                <a:solidFill>
                  <a:srgbClr val="CC00CC"/>
                </a:solidFill>
              </a:rPr>
              <a:t>V(s) </a:t>
            </a:r>
            <a:r>
              <a:rPr lang="en-US" dirty="0"/>
              <a:t>trained from 1,500,000 games of self-play</a:t>
            </a:r>
          </a:p>
          <a:p>
            <a:r>
              <a:rPr lang="en-US" dirty="0"/>
              <a:t>3 hidden layers, ~100 units each</a:t>
            </a:r>
          </a:p>
          <a:p>
            <a:r>
              <a:rPr lang="en-US" dirty="0"/>
              <a:t>Input: contents of each location </a:t>
            </a:r>
            <a:r>
              <a:rPr lang="en-US" dirty="0">
                <a:solidFill>
                  <a:schemeClr val="tx2"/>
                </a:solidFill>
              </a:rPr>
              <a:t>plus several handcrafted features</a:t>
            </a:r>
          </a:p>
          <a:p>
            <a:r>
              <a:rPr lang="en-US" dirty="0"/>
              <a:t>Experimental results:</a:t>
            </a:r>
          </a:p>
          <a:p>
            <a:pPr lvl="1"/>
            <a:r>
              <a:rPr lang="en-US" dirty="0"/>
              <a:t>Plays approximately at parity with world champion</a:t>
            </a:r>
          </a:p>
          <a:p>
            <a:pPr lvl="1"/>
            <a:r>
              <a:rPr lang="en-US" dirty="0"/>
              <a:t>Led to radical changes in the way humans play backgammon</a:t>
            </a:r>
          </a:p>
        </p:txBody>
      </p:sp>
      <p:pic>
        <p:nvPicPr>
          <p:cNvPr id="5" name="Picture 4" descr="backgammon-position.eps">
            <a:extLst>
              <a:ext uri="{FF2B5EF4-FFF2-40B4-BE49-F238E27FC236}">
                <a16:creationId xmlns:a16="http://schemas.microsoft.com/office/drawing/2014/main" id="{8D2D2512-25D6-4049-A7F5-69E6E5F81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450" y="3731078"/>
            <a:ext cx="3033736" cy="299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730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43001"/>
            <a:ext cx="11233501" cy="1752600"/>
          </a:xfrm>
        </p:spPr>
        <p:txBody>
          <a:bodyPr/>
          <a:lstStyle/>
          <a:p>
            <a:r>
              <a:rPr lang="en-US" dirty="0"/>
              <a:t>Deep Mind, 2015</a:t>
            </a:r>
          </a:p>
          <a:p>
            <a:r>
              <a:rPr lang="en-US" dirty="0"/>
              <a:t>Used a deep learning network to represent Q:</a:t>
            </a:r>
          </a:p>
          <a:p>
            <a:pPr lvl="1"/>
            <a:r>
              <a:rPr lang="en-US" dirty="0"/>
              <a:t>Input is last 4 images (84x84 pixel values) plus score</a:t>
            </a:r>
          </a:p>
          <a:p>
            <a:r>
              <a:rPr lang="en-US" dirty="0"/>
              <a:t>49 Atari games, incl. Breakout, Space Invaders, </a:t>
            </a:r>
            <a:r>
              <a:rPr lang="en-US" dirty="0" err="1"/>
              <a:t>Seaquest</a:t>
            </a:r>
            <a:r>
              <a:rPr lang="en-US" dirty="0"/>
              <a:t>, </a:t>
            </a:r>
            <a:r>
              <a:rPr lang="en-US" dirty="0" err="1"/>
              <a:t>Enduro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A4B49-A051-4FAA-9AEC-835F91AA8D34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54260"/>
            <a:ext cx="6370864" cy="37037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6D2269-4D1F-4FAE-B2F7-936E246F4FC7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Image: Deep Mind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4AE826-3CEC-4A00-8AC9-E0BBEE214961}"/>
              </a:ext>
            </a:extLst>
          </p:cNvPr>
          <p:cNvSpPr/>
          <p:nvPr/>
        </p:nvSpPr>
        <p:spPr>
          <a:xfrm>
            <a:off x="8199199" y="219073"/>
            <a:ext cx="37756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sample = r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+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γ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max</a:t>
            </a:r>
            <a:r>
              <a:rPr kumimoji="0" lang="en-US" sz="2400" b="0" i="0" u="none" strike="noStrike" kern="1200" cap="none" spc="0" normalizeH="0" baseline="-2500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-25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’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Q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  <a:r>
              <a:rPr kumimoji="0" lang="en-US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  <a:sym typeface="Symbol" pitchFamily="18" charset="2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s’,a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’)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Q</a:t>
            </a:r>
            <a:r>
              <a:rPr kumimoji="0" lang="en-US" sz="2400" b="1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w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s,a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): Neural network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865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A4B49-A051-4FAA-9AEC-835F91AA8D34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4162"/>
            <a:ext cx="4978400" cy="3267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-1"/>
            <a:ext cx="5029200" cy="3296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503560"/>
            <a:ext cx="5346700" cy="335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0" y="3411491"/>
            <a:ext cx="5169764" cy="34465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A3EFD9-768E-4724-91C5-1DBD816D789C}"/>
              </a:ext>
            </a:extLst>
          </p:cNvPr>
          <p:cNvSpPr txBox="1"/>
          <p:nvPr/>
        </p:nvSpPr>
        <p:spPr>
          <a:xfrm rot="16200000">
            <a:off x="10709934" y="5339114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Images: Open AI, Atari</a:t>
            </a:r>
          </a:p>
        </p:txBody>
      </p:sp>
    </p:spTree>
    <p:extLst>
      <p:ext uri="{BB962C8B-B14F-4D97-AF65-F5344CB8AC3E}">
        <p14:creationId xmlns:p14="http://schemas.microsoft.com/office/powerpoint/2010/main" val="30111081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51023-1719-47.4363439">
            <a:hlinkClick r:id="" action="ppaction://media"/>
            <a:extLst>
              <a:ext uri="{FF2B5EF4-FFF2-40B4-BE49-F238E27FC236}">
                <a16:creationId xmlns:a16="http://schemas.microsoft.com/office/drawing/2014/main" id="{6A4AA42A-1C41-516F-8D47-A39518CCEF0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02673" y="2824843"/>
            <a:ext cx="1479077" cy="3486396"/>
          </a:xfrm>
          <a:prstGeom prst="rect">
            <a:avLst/>
          </a:prstGeom>
        </p:spPr>
      </p:pic>
      <p:pic>
        <p:nvPicPr>
          <p:cNvPr id="14" name="20251023-1726-38.0431415">
            <a:hlinkClick r:id="" action="ppaction://media"/>
            <a:extLst>
              <a:ext uri="{FF2B5EF4-FFF2-40B4-BE49-F238E27FC236}">
                <a16:creationId xmlns:a16="http://schemas.microsoft.com/office/drawing/2014/main" id="{AA516E9B-0495-9BA5-CA72-CB788F9863E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92958" y="2824844"/>
            <a:ext cx="1885499" cy="34863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415355-C1D3-4DE6-9FDA-969DB5A4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OpenAI Gym (now Gymnasium)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B60AB-0B45-4B57-B8CE-FDDF90746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2016+</a:t>
            </a:r>
          </a:p>
          <a:p>
            <a:r>
              <a:rPr lang="en-US" dirty="0"/>
              <a:t>Benchmark problems for learning agents</a:t>
            </a:r>
          </a:p>
          <a:p>
            <a:r>
              <a:rPr lang="en-US" dirty="0">
                <a:hlinkClick r:id="rId8"/>
              </a:rPr>
              <a:t>https://gymnasium.farama.org/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54E6C-340B-4346-8D0F-B7B220BBD0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4201" y="2824843"/>
            <a:ext cx="1761343" cy="3846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05FF82-E42C-420E-87FC-80A64AB072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71203" y="688187"/>
            <a:ext cx="1676662" cy="5908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1C421B3-3848-4915-93EF-65BE91380736}"/>
              </a:ext>
            </a:extLst>
          </p:cNvPr>
          <p:cNvSpPr txBox="1"/>
          <p:nvPr/>
        </p:nvSpPr>
        <p:spPr>
          <a:xfrm>
            <a:off x="552099" y="6390352"/>
            <a:ext cx="3376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Images: Open AI/Gymnasium</a:t>
            </a:r>
          </a:p>
        </p:txBody>
      </p:sp>
    </p:spTree>
    <p:extLst>
      <p:ext uri="{BB962C8B-B14F-4D97-AF65-F5344CB8AC3E}">
        <p14:creationId xmlns:p14="http://schemas.microsoft.com/office/powerpoint/2010/main" val="288098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085F-555A-4616-881A-A4101127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AlphaGo, </a:t>
            </a:r>
            <a:r>
              <a:rPr lang="en-US" dirty="0" err="1"/>
              <a:t>AlphaZero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015A5-F79D-4D22-983F-E82E3547B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Mind, 2016+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54701E-2569-47FF-8F6B-DACD2B1A7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2033587"/>
            <a:ext cx="83343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9328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9085F-555A-4616-881A-A4101127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Autonomous Vehicles?</a:t>
            </a:r>
          </a:p>
        </p:txBody>
      </p:sp>
    </p:spTree>
    <p:extLst>
      <p:ext uri="{BB962C8B-B14F-4D97-AF65-F5344CB8AC3E}">
        <p14:creationId xmlns:p14="http://schemas.microsoft.com/office/powerpoint/2010/main" val="28052505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(s,a,r,s')  template TPT1  env TPENV1  fore 0  back 16777215  eqnno 1"/>
  <p:tag name="FILENAME" val="TP_tmp"/>
  <p:tag name="ORIGWIDTH" val="42"/>
  <p:tag name="PICTUREFILESIZE" val="348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(s,a,r,s',a',r',s'',a'',r'',s''''\ldots)  template TPT1  env TPENV1  fore 0  back 16777215  eqnno 1"/>
  <p:tag name="FILENAME" val="TP_tmp"/>
  <p:tag name="ORIGWIDTH" val="142"/>
  <p:tag name="PICTUREFILESIZE" val="693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pi(s) = \argmax_a Q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8"/>
  <p:tag name="PICTUREFILESIZE" val="2083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(s,a) = \sum_{s'} T(s,a,s') \left[ R(s,a,s') + \gamma V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4127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r + \gamma \max_{a'}Q(s',a')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1"/>
  <p:tag name="PICTUREFILESIZE" val="4516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approx r + \gamma \max_{a'}Q(s',a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9"/>
  <p:tag name="PICTUREFILESIZE" val="2694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Q(s,a) + \alpha \left[ \mbox{difference} 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342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w_i \leftarrow w_i + \alpha \left[ \mbox{difference} \right] f_i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01"/>
  <p:tag name="PICTUREFILESIZE" val="2159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{\sc Q}(s, a) = w_1 f_1(s, a) + w_2 f_2(s, a) + \ldots + w_n f_n(s, 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727"/>
  <p:tag name="BOXHEIGHT" val="381"/>
  <p:tag name="BOXFONT" val="10"/>
  <p:tag name="BOXWRAP" val="False"/>
  <p:tag name="WORKAROUNDTRANSPARENCYBUG" val="False"/>
  <p:tag name="ALLOWFONTSUBSTITUTION" val="False"/>
  <p:tag name="BITMAPFORMAT" val="pngmono"/>
  <p:tag name="ORIGWIDTH" val="467"/>
  <p:tag name="PICTUREFILESIZE" val="233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mbox{\rm difference} = \left[ r + \gamma \max_{a'} Q(s',a') \right] - Q(s,a)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3854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mathrm{\sf transition~} = (s,a,r,s')  template TPT1  env TPENV1  fore 0  back 16777215  eqnno 1"/>
  <p:tag name="FILENAME" val="TP_tmp"/>
  <p:tag name="ORIGWIDTH" val="99"/>
  <p:tag name="PICTUREFILESIZE" val="564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DOT}(s,\mbox{NORTH}) = 0.5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6"/>
  <p:tag name="PICTUREFILESIZE" val="167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GST}(s,\mbox{NORTH}) = 1.0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2"/>
  <p:tag name="PICTUREFILESIZE" val="1644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r + \gamma \max_{a'} Q(s',a') = -500 +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01"/>
  <p:tag name="PICTUREFILESIZE" val="2628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4.0 f_{DOT}(s,a) - 1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806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mbox{difference}  = -50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9"/>
  <p:tag name="PICTUREFILESIZE" val="1061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DOT} \leftarrow 4.0 + \alpha \left[ -501 \right] 0.5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7"/>
  <p:tag name="PICTUREFILESIZE" val="1696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GST} \leftarrow -1.0 + \alpha \left[ -501 \right] 1.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1708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3.0 f_{DOT}(s,a) - 3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924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a = \mbox{NORTH}  template TPT1  env TPENV1  fore 0  back 16777215  eqnno 1"/>
  <p:tag name="FILENAME" val="TP_tmp"/>
  <p:tag name="ORIGWIDTH" val="55"/>
  <p:tag name="PICTUREFILESIZE" val="298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r = -500  template TPT1  env TPENV1  fore 0  back 16777215  eqnno 1"/>
  <p:tag name="FILENAME" val="TP_tmp"/>
  <p:tag name="ORIGWIDTH" val="42"/>
  <p:tag name="PICTUREFILESIZE" val="21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\mbox{NORTH}) = +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1"/>
  <p:tag name="PICTUREFILESIZE" val="1285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',\cdot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8"/>
  <p:tag name="PICTUREFILESIZE" val="912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'  template TPT1  env TPENV1  fore 0  back 16777215  eqnno 1"/>
  <p:tag name="FILENAME" val="TP_tmp"/>
  <p:tag name="ORIGWIDTH" val="7"/>
  <p:tag name="PICTUREFILESIZE" val="105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  template TPT1  env TPENV1  fore 0  back 16777215  eqnno 1"/>
  <p:tag name="FILENAME" val="TP_tmp"/>
  <p:tag name="ORIGWIDTH" val="4"/>
  <p:tag name="PICTUREFILESIZE" val="6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0"/>
  <p:tag name="PICTUREFILESIZE" val="316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hat{y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114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\hat{y}_i=w_0 + w_1 f_{1}(x) + w_2 f_{2}(x)&#10;\end{eqnarray*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5"/>
  <p:tag name="PICTUREFILESIZE" val="14025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hat{y}=w_0+w_1 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4"/>
  <p:tag name="PICTUREFILESIZE" val="820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hat{y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114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y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1"/>
  <p:tag name="PICTUREFILESIZE" val="93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0"/>
  <p:tag name="PICTUREFILESIZE" val="316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= \sum_i\left(y_i - \sum_k w_k f_k(x_i)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46"/>
  <p:tag name="PICTUREFILESIZE" val="3135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\mbox{total error} = \sum_i\left(y_i - \hat{y_i}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51"/>
  <p:tag name="PICTUREFILESIZE" val="2145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 \mbox{error}(w) = \frac{1}{2}\left(y - \sum_k w_k f_k(x)  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13"/>
  <p:tag name="PICTUREFILESIZE" val="3754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\frac{\partial \mbox{~error}(w)}{\partial w_m} = - \left(y - \sum_k  w_k f_k(x)\right) f_m(x)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87"/>
  <p:tag name="PICTUREFILESIZE" val="4695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w_m \leftarrow w_m + \alpha \left(y - \sum_k w_k f_k(x)  \right) f_m(x)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72"/>
  <p:tag name="PICTUREFILESIZE" val="3980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w_m \leftarrow w_m + \alpha \left[ \textcolor{OliveGreen}{r + \gamma \max_a Q(s',a')} - \textcolor{BrickRed}{Q(s,a)} \right] f_m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03"/>
  <p:tag name="PICTUREFILESIZE" val="45314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14395</TotalTime>
  <Words>3033</Words>
  <Application>Microsoft Office PowerPoint</Application>
  <PresentationFormat>Widescreen</PresentationFormat>
  <Paragraphs>521</Paragraphs>
  <Slides>53</Slides>
  <Notes>8</Notes>
  <HiddenSlides>10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Symbol</vt:lpstr>
      <vt:lpstr>Calibri</vt:lpstr>
      <vt:lpstr>Cambria Math</vt:lpstr>
      <vt:lpstr>Wingdings</vt:lpstr>
      <vt:lpstr>ＭＳ Ｐゴシック</vt:lpstr>
      <vt:lpstr>Arial</vt:lpstr>
      <vt:lpstr>Helvetica</vt:lpstr>
      <vt:lpstr>Office Theme</vt:lpstr>
      <vt:lpstr>AI: Representation and Problem Solving </vt:lpstr>
      <vt:lpstr>Overview: MDPs and Reinforcement Learning</vt:lpstr>
      <vt:lpstr>Online Learning Model-free Learning Passive Reinforcement Learning Temporal Difference Learning</vt:lpstr>
      <vt:lpstr>Temporal Difference Learning</vt:lpstr>
      <vt:lpstr>Example: Temporal Difference Learning</vt:lpstr>
      <vt:lpstr>Example: Temporal Difference Learning</vt:lpstr>
      <vt:lpstr>Model-Free Learning</vt:lpstr>
      <vt:lpstr>Temporal Difference Learning</vt:lpstr>
      <vt:lpstr>ML detour: Quick Calculus Quiz</vt:lpstr>
      <vt:lpstr>ML detour: Gradient Descent</vt:lpstr>
      <vt:lpstr>Temporal Difference Learning</vt:lpstr>
      <vt:lpstr>Poll 1</vt:lpstr>
      <vt:lpstr>Problems with TD Value Learning</vt:lpstr>
      <vt:lpstr>MDP/RL Notation</vt:lpstr>
      <vt:lpstr>Online Learning Model-free Learning Active Reinforcement Learning Q-Learning</vt:lpstr>
      <vt:lpstr>Q-Learning</vt:lpstr>
      <vt:lpstr>Q-Learning Properties</vt:lpstr>
      <vt:lpstr>Overview: MDPs and Reinforcement Learning</vt:lpstr>
      <vt:lpstr>Demo Q-Learning Auto Cliff Grid</vt:lpstr>
      <vt:lpstr>Exploration vs. Exploitation</vt:lpstr>
      <vt:lpstr>How to Explore?</vt:lpstr>
      <vt:lpstr>Demo Q-learning – Manual Exploration – Bridge Grid </vt:lpstr>
      <vt:lpstr>Exploration Functions</vt:lpstr>
      <vt:lpstr>Demo Q-learning – Epsilon-Greedy – Crawler </vt:lpstr>
      <vt:lpstr>Exploration Functions</vt:lpstr>
      <vt:lpstr>Regret</vt:lpstr>
      <vt:lpstr>Approximate Q-Learning</vt:lpstr>
      <vt:lpstr>Approximate Q-Learning</vt:lpstr>
      <vt:lpstr>Generalizing Across States</vt:lpstr>
      <vt:lpstr>Example: Pacman</vt:lpstr>
      <vt:lpstr>Demo Q-Learning Pacman – Tiny – Watch All</vt:lpstr>
      <vt:lpstr>Demo Q-Learning Pacman – Tiny – Silent Train</vt:lpstr>
      <vt:lpstr>Demo Q-Learning Pacman – Tricky – Watch All</vt:lpstr>
      <vt:lpstr>Feature-Based Representations</vt:lpstr>
      <vt:lpstr>Linear Value Functions</vt:lpstr>
      <vt:lpstr>Updating a linear value function</vt:lpstr>
      <vt:lpstr>Quick Calculus Quiz</vt:lpstr>
      <vt:lpstr>Updating a linear value function</vt:lpstr>
      <vt:lpstr>Updating a linear value function</vt:lpstr>
      <vt:lpstr>Approximate Q-Learning</vt:lpstr>
      <vt:lpstr>Example: Q-Pacman</vt:lpstr>
      <vt:lpstr>Demo Approximate Q-Learning -- Pacman</vt:lpstr>
      <vt:lpstr>Q-Learning and Least Squares</vt:lpstr>
      <vt:lpstr>Linear Approximation: Regression</vt:lpstr>
      <vt:lpstr>Optimization: Least Squares</vt:lpstr>
      <vt:lpstr>Minimizing Error</vt:lpstr>
      <vt:lpstr>Reinforcement Learning Milestones</vt:lpstr>
      <vt:lpstr>TDGammon</vt:lpstr>
      <vt:lpstr>Deep Q-Networks</vt:lpstr>
      <vt:lpstr> </vt:lpstr>
      <vt:lpstr>OpenAI Gym (now Gymnasium)</vt:lpstr>
      <vt:lpstr>AlphaGo, AlphaZero</vt:lpstr>
      <vt:lpstr>Autonomous Vehicles?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1041</cp:revision>
  <cp:lastPrinted>2018-11-27T13:42:27Z</cp:lastPrinted>
  <dcterms:created xsi:type="dcterms:W3CDTF">2018-10-11T11:39:27Z</dcterms:created>
  <dcterms:modified xsi:type="dcterms:W3CDTF">2025-10-23T18:28:40Z</dcterms:modified>
</cp:coreProperties>
</file>