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6.xml" ContentType="application/inkml+xml"/>
  <Override PartName="/ppt/notesSlides/notesSlide8.xml" ContentType="application/vnd.openxmlformats-officedocument.presentationml.notesSlide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426" r:id="rId3"/>
    <p:sldId id="2407" r:id="rId4"/>
    <p:sldId id="356" r:id="rId5"/>
    <p:sldId id="357" r:id="rId6"/>
    <p:sldId id="2427" r:id="rId7"/>
    <p:sldId id="1826" r:id="rId8"/>
    <p:sldId id="2487" r:id="rId9"/>
    <p:sldId id="2433" r:id="rId10"/>
    <p:sldId id="2428" r:id="rId11"/>
    <p:sldId id="2434" r:id="rId12"/>
    <p:sldId id="297" r:id="rId13"/>
    <p:sldId id="1222" r:id="rId14"/>
    <p:sldId id="294" r:id="rId15"/>
    <p:sldId id="301" r:id="rId16"/>
    <p:sldId id="504" r:id="rId17"/>
    <p:sldId id="551" r:id="rId18"/>
    <p:sldId id="548" r:id="rId19"/>
    <p:sldId id="539" r:id="rId20"/>
    <p:sldId id="540" r:id="rId21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342"/>
    <a:srgbClr val="DE00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24" autoAdjust="0"/>
    <p:restoredTop sz="79796" autoAdjust="0"/>
  </p:normalViewPr>
  <p:slideViewPr>
    <p:cSldViewPr snapToGrid="0">
      <p:cViewPr varScale="1">
        <p:scale>
          <a:sx n="74" d="100"/>
          <a:sy n="74" d="100"/>
        </p:scale>
        <p:origin x="501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57:13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1520 16861 39615 0,'-5'-5'3520'15,"1"1"-2816"-15,2 4-560 0,2-4-144 0,2 4 0 0,1-3 128 0,-1-3-128 0,3-3 128 0,5-3-3824 0,3 2-768 0,5 0-144 0,-1 4-48 16,0 3 656-16,-2 6 128 0,-2 0 32 0,-2 6 0 0,-3 7 4896 0,-1 3 992 0,-4 4 192 0,0 4 32 16,-3 3 720-16,-3 1 144 0,1 1 16 0,-1 1 16 0,0 3-784 0,-2 5-144 15,0 4-48-15,-1 2 0 0,-2 3-1120 16,1-3-240-16,-1-1-32 0,0 0-16 0,0-2-496 15,0 1-96-15,0-3-32 0,1 1 0 0,-1-1-160 0,0-1 0 16,0 0 0-16,2-4 0 16,1-1-656-16,3-5-64 0,0-8-16 0,1-6 0 15,2-7-1424-15,3-3-272 0</inkml:trace>
  <inkml:trace contextRef="#ctx0" brushRef="#br0" timeOffset="790.06">2367 16921 39615 0,'-6'-2'1760'0,"-1"1"352"0,1-2-1680 0,1 1-432 0,3 1 0 0,1 1 0 0,-2 0-208 0,-2-3-128 0,-4-1-32 0,0-2 0 0,-1 0-1280 0,0 0-256 0,2-3-48 0,1 2-16 15,1-2 944-15,0 2 192 0,-1 0 48 0,1 1 0 0,1 3 1392 0,-2-2 288 16,1 3 48-16,-3 0 16 16,2 2 128-16,-2-3 48 0,0 3 0 0,-1 0 0 15,1 3-336-15,-3-3-64 0,2 4-16 0,-1-2 0 16,0 2-176-16,-1 1-32 0,1-2-16 0,-3 4 0 0,2-1-304 0,-1 1-48 0,1 3-16 0,1 1 0 16,0 2-128-16,0 0 0 0,0 6 0 0,-1-1-176 15,1 2-32-15,1 2-16 0,0 1 0 0,2 1 0 16,-1 5 16-16,3-4 0 0,0 1 0 0,1-2 0 31,1-1 16-31,0 0 16 0,2-2 0 0,-1-1 0 16,2-2 176-16,-1-3 0 0,1-1 0 0,1-6 128 15,0-1-128-15,1-4 0 0,2 1 128 0,1-1-128 0,2-2 288 16,2-1-16-16,2-1 0 0,1-2 0 0,4 1-32 16,1-2-16-16,1-2 0 0,3-2 0 0,0 2-224 0,2-3 0 15,0 2-144-15,-1-2 144 0,0-1-208 16,-1 1 48-16,1-4 16 0,-2 3 0 0,-1-1 144 15,-2 1 0-15,0 0 128 0,-2-2-128 0,-2 2 0 0,1-2 0 16,-2-1 0-16,-3 0 0 0,0 2 208 0,-3-3 80 16,0-2 16-16,-2 0 0 0,0-1-144 0,-2-1-32 15,0 2 0-15,1 1 0 0,-2 2-128 0,1 4 0 16,-1-1 144-16,0 4-144 0,1 2 128 0,0 2-128 16,1 2 160-16,0 0-160 0,2 2 0 0,-1 2 0 0,2-1 0 15,0 4 0-15,1 2 0 0,2 3 0 0,1 4 0 16,-2 1 0-16,2 2 0 0,-2 2 0 0,2 1 0 0,-3 0 0 15,-1 2 0-15,0 3 0 0,-3-1 0 0,-1 5 0 16,-1 1 0-16,-2 3 0 0,-2-1 0 0,-1 1 0 16,-1 6 0-16,-2 0-128 0,-2-3 128 0,-2 3-208 15,1-2 208-15,-1 1-176 0,1-2 176 0,-1 1-160 16,0-5 160-16,2 1 0 0,2-4 0 0,2-2 0 16,1-1 0-16,1-2 0 0,0-7 0 0,2-3-128 15,1-3-1456-15,1-4-272 0</inkml:trace>
  <inkml:trace contextRef="#ctx0" brushRef="#br0" timeOffset="1270.97">2804 16902 43311 0,'0'-7'3840'0,"0"5"-3072"0,0-2-608 0,0 4-160 0,0 0-448 0,2-2-128 0,-1-2-32 0,0-5 0 16,3 2-1088-16,0-2-224 0,-1 1-32 0,1 3-16 15,-3 2 896-15,1 3 176 0,-2 0 48 0,-3 3 0 0,-1 2 1344 0,-1 3 272 0,-2 5 48 0,-2 3 16 16,1 0-192-16,-3 5-16 0,1 1-16 0,-1-2 0 15,2-2 128-15,1 1 32 0,1 1 0 0,2-5 0 16,0 1-240-16,0-4-32 0,1 2-16 0,1-4 0 0,0 4-288 16,0-1-48-16,-1 3-16 0,0 0 0 15,2 0-128-15,-1-1 0 0,1 2 0 0,-2 2 0 0,2-1 0 16,0-2 0-16,2-1 0 0,-1-1 0 16,2-4 0-16,2-2 0 0,-1 0 0 0,2 0 0 15,0-4 0-15,1 1 128 0,0-4-128 0,1-1 128 0,4 3 16 0,1-3 0 16,2-3 0-16,2 2 0 0,3-1-144 0,1-1 0 15,6-1 0-15,1 2 0 0,0 1-192 0,1 1 192 16,4-3-160-16,0 3 160 16,1 0-512-16,0-3-16 0,0 0 0 0,-2 1 0 15,0-2-208-15,-4 0-32 0,0-2-16 0,-2 0 0 16,1-3-656-16,-3 2-128 0,-1-3-32 0,-2-3-13104 0</inkml:trace>
  <inkml:trace contextRef="#ctx0" brushRef="#br0" timeOffset="1596.44">3284 16821 39615 0,'-3'3'1760'0,"-1"-3"352"0,0 2-1680 0,2 2-432 0,0-2 0 0,2 0 0 0,-1 3-384 0,-1 1-144 0,-1 4-48 0,0 6 0 0,-2 2-864 0,0 5-176 0,-2 0-48 0,1 1 0 15,0 1 1664-15,0 0 384 0,-1 4 64 0,-1-1 0 0,1 4 1056 0,-1 3 224 16,1 3 32-16,1-1 16 0,-1 3-1072 0,3-1-192 16,-1 0-64-16,1 2 0 0,1-2-448 0,0 1 128 0,0 1-128 15,-1-6 0-15,2-2 0 0,-2 0 0 16,2-3 0-16,-1-2 0 15,1-1-1120-15,1 2-112 0,1-3-32 16,0-4 0-16,0-4-1568 0,2-5-320 0,1-1-64 0,0-4-9776 0</inkml:trace>
  <inkml:trace contextRef="#ctx0" brushRef="#br0" timeOffset="2039.5">3791 17088 42383 0,'-2'-6'3776'0,"-1"1"-3024"15,0 2-608-15,0 0-144 0,1 2 304 0,-2-3 16 16,-1-1 16-16,-5-5 0 31,-1-3-1424-31,0 2-272 0,0 1-64 0,1 6-16 16,0 1-1344-16,1 6-272 0,-1 7-48 0,1 0-16 15,-4 8 1600-15,0 7 320 0,-4 3 64 0,0 5 16 0,1 4 1472 0,-2 1 288 0,0 3 64 0,1-3 16 16,2 0 624-16,1 0 128 0,2 0 32 16,1 0 0-16,2-3-16 0,1-3 0 0,0 5 0 0,3-2 0 15,3-1-912-15,2-4-192 0,4 1-48 0,2-6 0 16,4 1-592-16,3-2-112 0,5-4-16 0,1-1-16 16,5-6 144-16,3-2 48 0,3-3 0 0,-1-6 0 15,4 0 208-15,0-4 0 0,3-4 0 0,1-4 0 16,1-1 0-16,2-5 0 0,1-1 0 0,-1-5 0 15,1-3 400-15,-2-4 32 0,-2-2 0 0,-3 2 0 16,-4-2 336-16,-5 0 80 0,-4 1 16 0,-5-1 0 0,-4-3-384 0,-3-1-80 16,-4 4-16-16,-4-2 0 0,-6-8-112 0,-6 3-16 15,-4 3-16-15,-6 0 0 0,-5 2-240 0,-4 3 0 16,-4 3-192-16,-3 4 192 0,-3 4-192 0,-6-1 192 16,-7 5-192-16,-6 1 192 15,-4 2-464-15,-8 4 16 0</inkml:trace>
  <inkml:trace contextRef="#ctx0" brushRef="#br0" timeOffset="4780.42">25352 17412 17503 0,'-1'3'1552'0,"-1"-3"-1232"0,2 0-320 0,0 0 0 0,0 0 1216 0,0 0 176 0,0 0 32 0,0 0 16 0,2 0 352 0,0-4 80 0,3 4 16 0,-5 0 0 0,0 0-16 0,19-12 0 0,-11 8 0 0,2-2 0 16,4-3-560-16,-2 2-112 0,2-4-32 0,-1 0 0 15,2 2-656-15,0-4-144 16,1 1-32-16,-1-1 0 0,1 0-144 0,-1 1-16 16,-2 2-16-16,1 1 0 0,-2 2-160 15,2-2 160-15,0 3-160 0,-1 2 160 0,1-2-16 0,-1 0 0 0,3 0 0 0,-1 0 0 16,3-1-144-16,0 1 192 15,2-1-192-15,1 1 192 0,0-3-192 0,0 3 160 16,-1 0-160-16,0-2 160 0,-2 4 16 0,1 2 0 16,-1-2 0-16,-1 4 0 0,-2 0-176 0,-1 1 0 15,-3 4 0-15,-2-1 0 0,-2 2 0 0,-1 4 0 16,-2-1 0-16,-2 1 0 0,1 3 0 0,-3 0 128 0,-1 3-128 0,-2-1 128 0,0 3-128 16,-1-2 0-1,-1 0 0-15,0 3 128 0,1 1 0 0,-2 2-128 16,0-1 192-16,0-1-64 0,-1 0-128 0,0 1-144 0,0 1 144 15,-3 0-208-15,0-3 48 0,-1 0 16 0,-2 0 0 0,0 0 0 16,-2-3 144-16,-1 0 0 0,-1-3 0 0,-1 0-128 16,0-1 128-16,-2-2 0 0,1-1 0 0,0-1 128 15,0 0-128-15,0-2 0 0,1-2 0 0,-1 0 128 16,1 3-128-16,1-4 0 0,0 1 0 0,4 0 0 16,0 1 0-16,4-2 0 0,2 0 0 0,1 1 0 15,1-2 0-15,2 2-160 0,1-1 160 0,1 1 0 16,1 1-176-16,3 1 176 0,-1 2-160 0,2 0 160 0,1 2 0 15,1-1 0-15,3 2 0 0,0 0 0 0,1-1-144 0,3 0 144 16,2-1-128-16,2 1 128 0,1 2 0 0,2-2 0 16,2 2 144-16,3 1-144 0,0 0 128 15,0 0-128-15,-2-5 0 0,1 2 0 0,-2-3 0 0,0 2 0 16,-1-3 0-16,-1-2 0 16,-2-1-528-16,0-2-16 0,0-2 0 0,-3-2-12080 15,-2 1-2416-15</inkml:trace>
  <inkml:trace contextRef="#ctx0" brushRef="#br0" timeOffset="5690.34">26450 17275 30399 0,'-1'-2'2704'0,"-1"-2"-2160"0,2 0-544 0,0 2 0 0,0-1 464 0,0 0-16 0,0-6 0 0,-1-2 0 0,1-7-1216 0,-1-1-256 0,1-4-64 0,-3 7 0 16,2 1 1552-16,-1 6 304 0,-2 0 64 0,2 4 16 0,-2 3 688 0,-1-1 128 15,-1 6 16-15,-2-1 16 0,-2 3-800 0,-1 4-176 16,-2 0-16-16,-2 6-16 0,-3 1-448 0,0 3-96 15,-2 3-16-15,-1 0 0 0,0 3-128 0,1 1 192 0,-1-4-192 0,3 3 192 16,0 1-16-16,2 0 0 0,2 1 0 0,0 2 0 16,3-1-176-16,2-2 128 0,3 3-128 15,2-3 128-15,2-2-128 0,3 1 0 0,3 0 0 0,1-2 128 16,2 2-128-16,2-3 0 0,1 0 0 0,1 0 128 16,2-3-128-16,1 0 0 0,1-7 0 0,1-1 0 15,1-2 0-15,-1 0 0 0,2-6 0 0,-1 1 0 16,0-1 0-16,1-2 0 0,-2-2 128 0,-2-3-128 0,1-1 0 15,-1-1 0-15,-2-2 0 0,1-3 0 0,-2 0-176 16,0-1 176-16,-1-4-128 0,-2-3 128 0,1 0 0 16,-2 0 0-16,1-4 0 0,-3 1 0 0,0-5 224 0,-3-3-32 31,2 3 0-31,-4-3 0 0,-1 0-192 0,-3-3 144 0,0 2-144 0,-2 1 128 0,1 1-128 0,-2 3 0 16,-1 4 0-16,1 2 0 15,-2 2-384-15,-1 5-64 0,0 3-16 0,-1 2 0 16,0 0-1264-1,-1 3-256-15,0 2-64 0,-1 3-14000 0</inkml:trace>
  <inkml:trace contextRef="#ctx0" brushRef="#br0" timeOffset="6060.46">26832 17095 36863 0,'-3'1'1632'0,"2"1"336"0,-1-1-1584 0,1 1-384 0,1-1 0 0,0-1 0 0,0 2 256 0,0 0-48 15,0 3 0-15,0 1 0 0,0 0-208 0,0 4 0 0,1 0 128 0,1 2-128 0,-1 4 752 0,2 0 96 0,-1 0 32 0,2 5 0 0,2 2-368 0,-1 0-80 16,0 4-16-16,1 2 0 0,-1 0-416 0,0 9 0 16,-2 2 0-16,-2 5 0 15,0-2-832-15,-2 5-192 0,0 3-32 0,-2 2-16 16,0-2-1744-16,0-4-368 0,-2-7-64 0,1-6-6192 0,2-7-1248 15</inkml:trace>
  <inkml:trace contextRef="#ctx0" brushRef="#br0" timeOffset="6800.57">27510 17185 43311 0,'-2'2'3840'0,"0"-2"-3072"0,1 3-608 0,1-3-160 0,0 0 0 0,-2 0-192 0,1 1 32 0,-1 4 16 0,-2-1-400 0,-2 4-80 0,-2 2-16 0,-3 3 0 16,0 4-208-16,-4 1-48 0,-2 5-16 0,-3 4 0 0,0 1 912 0,-1 1 352 16,2 3-16-16,1-6 0 0,6-5 240 0,-2 5 32 15,-1 5 16-15,-1 1 0 0,3 3-112 0,0-3 0 16,4 2-16-16,1-3 0 0,3-1-240 0,4-2-32 15,0 1-16-15,3-2 0 0,2-5-208 0,2-2 0 16,1 1 0-16,3-4 0 16,4 1 0-16,0-2-160 0,0-4 160 0,2-2-192 0,4 0 192 0,-1-4-128 0,-1 0 128 15,5-2-128-15,5-4 128 0,4 0 0 0,3-4-144 0,1-2 144 16,-3-3 0-16,-1 0 0 0,-1-4 0 0,-4 6 0 16,-4-4-288-16,-2 0 64 0,1-2 16 0,0-3 0 15,-2-2 208-15,-3-3 0 0,-1 1 0 0,-2-3 0 16,-2 2 320-16,-2-2 96 0,-1 1 32 15,-3-3 0-15,-1 0 64 0,-3-1 0 0,0 0 16 0,-4-2 0 16,1-1-96-16,-3 1-32 0,-2-3 0 0,-1 5 0 16,-1-2-208-16,-1 0-64 0,-1 5 0 0,-1 2 0 0,1 1 32 15,-3 4 0 1,-2 4 0-16,-1 1 0 0,-2 3-160 0,-2 2 128 0,-2 2-128 0,-3 2 128 0,-2-1-288 0,-3 6-64 16,-2-1-16-16,-1 2 0 15,-1 2-432-15,-3 2-96 0,-1 3 0 0,-1-4-16 16,0 5-592-16,-1-3-112 0</inkml:trace>
  <inkml:trace contextRef="#ctx0" brushRef="#br0" timeOffset="23894.71">8182 15900 6447 0,'-8'6'576'0,"-1"-2"-576"0,0-2 0 0,3 2 0 0,2-4 4224 0,2 0 720 0,-1 0 160 0,-1 0 16 15,-4 3-4032-15,2-6-832 0,1-1-256 0,4-2 160 0,1 0-160 0,3-4-144 0,2 1 144 0,2 1-192 0,-1-2 192 0,-1 2-208 0,-2 2 80 0,0 0 128 16,-2 2-176-16,-1 2 176 0,-1 3-208 0,-4 0 208 15,-1 3-224-15,-2 0 48 0,0 2 16 0,-2-2 0 16,0 2 3248-16,-1-1 656 0,0 0 128 0,-1 0 32 16,3-2-1664-16,0 0-352 0,0 1-64 0,3-4 0 15,2 2-1152-15,1-2-224 0,0-2-64 0,2 2 16 16,0-4-592-16,2 1-112 0,1 0-16 0,1-3 0 0,-1 1-64 0,2 0 0 16,1-2 0-16,0 1 16 15,0 1-176-15,-1 0-32 0,-1 3-16 0,0-2 16 0,-3 2 224 0,0 2 48 16,0 0 16-16,-3 0 16 0,0 0 464 0,-2 2 112 15,-1 2 16-15,-1-3 0 0,-1 4 256 0,0-1 32 16,1-2 16-16,1-2 16 0,2 4-640 0,1-4 0 16,2 0 0-16,1-2 0 0,0 0-336 0,1 0 48 15,2-2 16-15,-1-2 16 0,2 2-64 0,-1-2-16 0,-1 1 0 16,1 1 16-16,-2 1 128 0,-1-2 16 0,1 3 16 0,-2-1 0 16,-3 0 160-16,0 3 0 0,1 0-144 0,-2 3 144 31,-1 0 0-31,-1 4 0 0,0-1 0 0,1 4 0 0,-2-2 144 0,1 4 48 0,-2 2 16 0,2-1 0 15,-1 0-80-15,2 2-128 0,0-2 176 0,1 3-176 16,1 0 0-16,1 0 0 0,3 0 0 0,2 0 0 16,1-1 0-16,2 1 0 0,3 4 0 0,3 2 0 0,2 3-192 15,0-1-80-15,2 2-32 0,1 5 0 16,0 4-304 0,0-1-64-16,-1-1-16 0,-1-2 0 0,-2-3-112 0,-2-2-32 0,0-4 0 15,-1 0 0-15,-2-3 960 0,0-3 176 0,0-4 32 0,-1-2 16 0,0-1 0 0,1-3 0 16,0-5 0-16,-1-1 0 0,1-1-96 0,2-5 0 31,1-5-16-31,2 0 0 0,2-8 304 0,1-2 64 0,1-2 16 0,1-6 0 0,4 1-272 0,0-3-48 16,1-1-16-16,2-2 0 0,-2 2-288 0,0 3 0 15,-1-5-128-15,-2 4 128 0,-2 2-144 0,-1 1 144 16,2 1-128-16,-7 0 128 0,-3 1 0 0,-3 3 0 16,-2 0 0-16,-6 1-128 0,-2 1 128 0,-5 1 192 0,-2 3-32 15,-8 0-16-15,-2 1 112 0,-6 3 32 0,-5 1 0 16,-4 5 0-16,-3 1-160 0,-5 7-128 0,-1 4 192 15,-1 4-192-15,4 3 0 0,-5 1 0 0,-2 4 0 0,0 0 0 16,1 1 0-16,2 1 0 16,3 2 0-16,1-1 0 15,4 1 0-15,3-3 0 0,4 0 128 0,3-2-128 0,-1-1 0 0,1-2 0 0,1-1-208 0,1-3-18656 16</inkml:trace>
  <inkml:trace contextRef="#ctx0" brushRef="#br0" timeOffset="29729.57">8239 11686 25791 0,'8'-3'2304'0,"-2"3"-1856"0,-4 0-448 0,-1 3 0 0,1-2-320 0,0 1-176 0,4 2-16 0,3 2-16 16,3 4-320-16,-1 5-64 15,-2 1-16-15,-4 4 0 0,-2 1 1440 0,-3 1 304 0,-3 4 48 0,-1 5 16 0,-1 4-256 0,-1 5-48 0,0 3-16 0,2 6 0 31,1 8 144-31,0 10 16 0,4 6 16 0,1 6 0 16,0 9-224-16,2-3-64 0,1 4 0 0,-2 2 0 16,2 1-448-16,0 3 128 0,-1 0-128 0,0-1 0 15,0-3 0-15,-2-6 0 0,0 0 0 0,-3-1 0 16,-1-5 0-16,-1-2 0 0,1-1 0 0,-3-5 0 0,0-4 240 16,0-10-48-16,-1-6-16 0,0 1 0 0,-3 3 656 15,-2 2 144-15,1 0 32 0,-1-6 0 0,2-4-272 0,-1-3-48 16,3-2-16-16,-1-2 0 0,1-4-288 0,1-2-48 15,0-5-16-15,1-3 0 0,-2-2-128 0,4 1-48 16,-1-3 0-16,0 1 0 0,1 1-144 0,-1-1 0 16,3 3 0-16,-2-4 0 0,1 0 176 0,1-1-48 15,-1-1-128-15,1 0 192 0,0 1 192 0,0-3 48 16,-1 0 0-16,0 0 0 0,-1-3-304 0,1-3-128 16,-2 2 128-16,-1-5-128 0,-1-3 160 0,-1 1-160 15,-2-3 192-15,0 1-192 0,1-4 192 0,-5 2-64 0,-2-3 0 16,-1 0-128-16,-1 0 192 0,1-3-64 0,0 2 0 15,-1-2-128-15,1-3 192 0,1 3-192 0,1-4 192 0,2 1-192 16,1 0 224-16,3-3-64 0,3 4-16 16,2-1 0-16,0-2-16 0,1-2-128 0,3 0 192 0,-1-3-64 15,2 4-128-15,2-4 0 0,1-2 0 0,1 2 0 16,-1-2 0-16,1 1 0 0,0-4 0 0,1-2 0 16,-1-1 0-16,-2-1 0 0,-1-1 0 0,-2-1 0 0,-2-2 0 15,-4 0 0-15,2-1 0 0,-5 4 0 16,1 1 0-16,-2 6 0 0,-1 1 0 0,2 4 0 15,1 5 0-15,1 1 0 0,1 5 0 0,2 5 0 0,1 2 0 0,4 8 0 16,4 7 0-16,4 7 0 0,3 5 0 0,5 5 0 16,3 5-176-16,3 3 176 0,2-2-208 15,1-1 32-15,1 1 16 0,-1-4 0 0,-1-4 160 0,0-3 0 16,-3-4 0-16,0-3 0 0,-2-1 0 0,-4-7 0 16,-2-3 0-16,1 0 0 0,-4-4 0 0,-1-2 0 15,-1-1-144-15,-4-6 144 0,-1-3 0 0,0-3 0 16,-2-3 0-16,0-7 0 0,0-3 176 0,1-9 48 15,-1-9 16-15,0-14 0 0,2-9 112 0,0-16 32 16,1-9 0-16,1-13 0 0,3-11-160 0,1-6-32 0,4 0 0 16,4-1-13456-16,7 1-2704 15</inkml:trace>
  <inkml:trace contextRef="#ctx0" brushRef="#br0" timeOffset="35262.8">7439 10393 33167 0,'-4'0'2944'0,"3"0"-2352"0,1 0-464 0,0 0-128 0,1 0 0 15,-1 0 0-15,0 0 0 0,0 0 0 0,0 3-336 0,2-3-144 0,-1 4-32 0,-1-4 0 0,0 0 512 0,6 22 128 0,-2-6 16 0,2 2 0 0,0 5-144 0,3 5 0 0,-1 7-192 0,4 3 192 16,1 7 0-16,1 5 208 0,1 6 0 0,-1 1 0 16,0-3-208-16,0 3 0 0,0 0 0 0,1 0 0 15,-2-4-1344-15,-2 2-304 16,0-1-64-16,-2 2-6816 0,-1-4-1376 0</inkml:trace>
  <inkml:trace contextRef="#ctx0" brushRef="#br0" timeOffset="36007.65">8180 10438 17503 0,'-1'-6'1552'0,"-2"0"-1232"0,2 2-320 0,0 1 0 0,1 2 2048 0,0-4 336 15,-2-2 80-15,1-6 16 0,-1-5-1536 0,0-2-304 16,1-1-64-16,0 1-16 0,1 4 336 0,-1 0 80 15,-2 1 16-15,0 2 0 16,-1 2-48-16,-2 1-16 0,-1 3 0 0,0 1 0 0,-2 3-256 0,-2 0-48 16,0 2-16-16,-2 2 0 15,-1 2-368-15,-1 0-80 0,-1 2-16 0,-1 1 0 0,-3 2-144 0,0 1 0 16,2 0 0-16,-2 4 0 16,1-1 0-16,-1 0 0 0,1 5-192 0,0-4 192 0,3 6 0 0,1-1 0 0,3 5 0 0,2-1 0 15,4 4 224-15,1 1 64 16,2 3 16-16,3 1 0 0,2 1-304 0,-1-4 128 0,3 1-128 0,-1-7 0 31,1 0-448-31,1-3-208 0,0-5-48 0,0 0 0 0,-2-4 288 0,2-1 48 0,0-3 16 0,0-2 0 16,0-1 352-16,3 0 0 0,0-1 0 0,1-2 128 15,2 0 32-15,3 0 0 0,1-2 0 0,2-2 0 32,3-1 160-32,2 1 48 0,1-2 0 0,1 2 0 15,2-2-176-15,-1 0-48 0,-3-3 0 0,-1 2 0 16,-1 1-144-16,-3-4 0 0,-2-1 0 0,-3 1 0 0,-2 0 0 15,-2-2 0-15,-2 2 0 0,-4-3 0 0,-2 0 0 0,-1-2 0 16,-3-1 0-16,-2 0 0 0,-3-3 336 0,-2-1 48 16,0 2 0-16,-1-3 0 0,-1-1-160 0,-1-2-32 15,0-1 0-15,0-1 0 0,2 4 64 0,3 0 16 16,6 5 0-16,1 4 0 0,5 6-112 0,1 3-32 16,2 4 0-16,0 4 0 0,3 8-128 0,0 2 0 15,4 7 0-15,0 2 0 0,1 6-128 0,0 5-16 16,0 6 0-16,-1-4 0 0,-3-2-96 0,1 5-16 15,-1 10 0-15,-2 6 0 0,2 4-112 0,-5-1-16 0,-2 1-16 16,-2-4 0 0,-2 1-528-16,-2 0-96 0,1-1-32 0,-2-2 0 15,0-2 160-15,1-3 48 0,0 1 0 0,-1-10 0 0,3-3 464 0,0-5 112 0,1-7 16 0,1-6-13568 16</inkml:trace>
  <inkml:trace contextRef="#ctx0" brushRef="#br0" timeOffset="36466.54">8432 10072 43311 0,'-5'9'3840'0,"-1"-1"-3072"15,1 2-608-15,2-4-160 0,3 0 0 0,0 4 0 0,-1 6 0 0,-2 13 0 0,0 8-1376 0,2 8-256 0,3-3-48 0,1-2-16 16,0-5-1152-16,2 0-224 0,-1-4-64 0,0-6 0 16,0 0 1600-16,-3-7 320 0,1-4 64 0,-2-1 16 0,0-3 1648 0,-1-4 336 0,1 0 64 15,0-2 16-15,1-1 1440 0,1 0 272 0,1-1 64 0,2-2 16 16,3 0-1376-16,0 0-256 0,6 0-64 0,1 2-16 15,2 0-784-15,4 1-224 0,3 1 0 0,1 1 128 16,0 3-320-16,1 1-48 0,0 0-16 0,0 1 0 16,-2 1-192-1,-2 1-64-15,-1 2 0 0,-4-1 0 0,1 3-688 16,-5-3-144-16,-1 5-16 0,-2-1-16 0,-2 4 832 0,-3-1 160 0,0 5 48 0,-3-3 0 16,-2 3 912-16,-1 1 176 0,-4 2 32 0,-1 0 16 15,-3 3 544-15,-1-1 128 0,0 1 0 0,-1-5 16 16,0 1-752-16,-1-1-160 0,-3 0-16 0,0-1-16 0,-1-3-304 15,-3-1-64-15,1-5-16 0,-3-3 0 16,-3-4-848-16,-4-2-160 0</inkml:trace>
  <inkml:trace contextRef="#ctx0" brushRef="#br0" timeOffset="36686.48">8289 10176 41471 0,'1'-1'3680'0,"-1"-2"-2944"0,1-1-592 0,2 2-144 15,0-1 1552-15,5 0 288 16,3-1 48-16,7-6 16 16,13-5-2048-16,15-5-416 0,18-8-80 0,9-3 0 0,3-1 0 15,-5 1 16-15,-5 3 0 0,-7 2 0 16,-6 1-768-16,-7 5-144 0,-5 2-48 0,-8 5-16272 0</inkml:trace>
  <inkml:trace contextRef="#ctx0" brushRef="#br0" timeOffset="37129.43">9399 9794 43311 0,'-4'5'3840'0,"-2"-2"-3072"16,1 1-608-16,3 1-160 15,-1-1 640-15,0 2 80 0,-2 4 32 0,-4 8 0 0,-2 7-752 0,0 7-320 16,0 7 32-16,-1-1 0 16,1 6-608-16,-1 6-112 0,0 2-16 0,-1 7-16 15,0 7 368-15,0-2 80 0,3-1 16 0,3 0 0 0,1-4 256 0,4 2 64 0,5-2 16 0,3 2 0 16,3 0 832-16,2-7 176 0,4-1 16 0,0-3 16 15,-1-5-496-15,4 2-112 0,3 3 0 0,0-6-16 16,1-5-176-16,0-8 0 0,2-2-192 0,-2-4 192 16,0-6-144-16,1-3 144 15,0-6 0-15,-1-2 0 0,1-4 0 0,0-4 0 0,-1-4 0 0,2-7 0 16,-2-3 0-16,0-2 0 0,-2-2 0 0,-3-2 0 0,1-1 0 16,-3 1 0-16,-2-2 0 0,-2 0 0 0,-2-1 0 0,-2 2 0 15,-2 2 0-15,-1 0 0 0,-3 3 272 0,-2 0 16 16,-1 4 0-16,-3-1 0 0,-3 5 304 0,-2 1 64 31,-3 4 16-31,-5-1 0 0,-1 0-144 0,-7 4-16 0,-4 4-16 0,-3-3 0 0,-4 4-304 0,-3 3-48 16,-1-2-16-16,-3 2 0 0,-3 0-128 0,0 1 0 15,0-7 144-15,1-2-21168 0</inkml:trace>
  <inkml:trace contextRef="#ctx0" brushRef="#br0" timeOffset="101984.99">15009 14610 14735 0,'-21'24'1312'0,"5"-7"-1056"0,3-1-256 0,1-4 0 0,6-2 2400 0,0-3 416 0,-3 0 96 0,-7 9 16 0,-7 11-1728 0,-8 3-352 0,0 3-64 0,1-1-16 0,6-1 656 0,1-2 128 0,5-3 32 0,2 0 0 16,3-4 0-16,3-1 0 0,6-2 0 0,1-6 0 15,4 0-896-15,5-5-176 0,2-2-48 0,3-2 0 16,3-3-336-16,2-2-128 0,2-4 0 0,2 0 144 15,2-3-144-15,-1-5 0 0,0 0 0 0,4-10 0 16,2-10 0-16,3-5 0 0,-2-7 0 16,3-9 0-16,1-8 0 0,4-15 0 0,4-12 0 0,2-12 0 0,2-15 176 15,3-13 0-15,5-11 0 0,6-9 0 16,4-2 160-16,9-14 48 0,5-9 0 0,2-5 0 0,-2 8-256 0,-1-3-128 16,3-3 128-16,4-19-128 0,3-14 0 0,0-1 0 15,3 5 0-15,-10 11 0 0,-7 14 0 0,2-11 0 16,7-11 0-16,1 1 0 0,4 6-304 0,-3 13 32 15,-1 12 0-15,-6 15 0 0,-6 15-48 0,3 1-16 16,4 4 0-16,-6 13 0 0,-4 13 336 0,-6 9 0 16,1 11 0-16,-6 9 128 0,-4 8-128 0,-4 10 0 15,-1 6-192-15,-5 7 192 0,-3 8 0 0,-3 8 0 0,-4 5 0 16,-3 3 0-16,-4 3 0 0,-6 5 0 16,-2 6 0-16,-5 2 0 0,-2 8 0 0,-5 2 0 0,-3 3 0 15,-5 6 0-15,-2 5-192 0,-6 7 192 0,-4 7-192 0,-3 4 192 16,0-3-272-16,-8 14 64 0,-10 17 16 0,-9 13 0 15,-3 13-128-15,-7 11-32 0,-3 11 0 0,-5 12 0 32,-3 16-64-32,-6 7-16 0,-3 14 0 0,0 4 0 0,3-2-272 0,-4 11-48 15,1 8-16-15,-2 3 0 0,1 1 432 0,5-27 80 0,9-16 0 0,-10 15 16 16,-8 23 240-16,-2 4 0 0,4-3 0 0,1-2 160 16,1 2 576-16,3-11 112 0,10-15 32 0,-3 2 0 0,-2 2 32 15,-1-1 16-15,4-7 0 0,-1-12 0 0,2-10-416 0,2-12-64 16,4-10-32-16,5-8 0 15,5-12-176-15,6-5-48 0,1-3 0 0,2-8 0 0,2-3-192 0,0-8 0 16,2-6 0-16,5-14 0 16,6-5-320-16,6-9-128 0,1-5 0 0,3-6-16 15,2-2-928-15,4-8-176 0</inkml:trace>
  <inkml:trace contextRef="#ctx0" brushRef="#br0" timeOffset="102776.92">17306 9433 6447 0,'-5'-8'272'0,"2"2"80"0,2 0-352 0,1 0 0 0,1 1 0 0,2 1 0 0,2 0-336 0,1-8-144 0,4-4-32 0,3-5 0 0,5-3 640 0,1 3 112 0,1 4 16 0,0 2 16 0,0 2 880 0,-3 0 160 0,-1 1 32 16,-1 2 16-16,-3 4-272 0,-1-3-48 0,-2 5-16 0,-3-2 0 16,-1-2 1424-16,-1 0 288 0,-3-1 48 0,-1 2 16 15,-1-4-512-15,0 0-112 0,-1-4 0 0,1-1-16 16,1 0-1152-16,0-3-240 0,3-6-32 0,-1-3-16 15,2 2-176-15,0-2-32 0,0-1-16 0,0 1 0 16,2 2-496-16,-2 7 128 0,-1 4-128 0,-3 8 0 16,-3 7 0-16,-3 1 0 0,-2 4 0 0,-4 8 0 15,-5 3 320-15,-4 6 80 0,-1 4 16 0,-6 5 0 0,-3 5-32 16,-7 4-16-16,-5 7 0 0,-7 2 0 0,-5 4 0 0,-3 0 0 16,8-11 0-16,-9 5 0 0,-7 4-48 15,1-4-16-15,9-6 0 0,-1-3 0 0,-5 0-48 0,3-6 0 16,6-4 0-16,8-10 0 0,16-4-48 0,3-6-16 15,6-1 0-15,7-7 0 0,7-3-192 0,8-3 0 16,6-4 0-16,8 0 0 16,4-2-368-16,8-1-64 0,8-3-16 0,9-5 0 15,6 1-240-15,3-7-48 0,5-2-16 0,4-4 0 16,-1 5 224-16,6-9 32 0,8-1 16 0,2-3 0 0,-2-4 224 0,-3 1 64 0,-7 4 0 16,-1 1 0-16,1-2 192 0,-1 0 0 0,0 6 0 0,-2 3 0 15,-1 1 368-15,-7 3 16 0,-2 3 0 0,-4 5 0 16,-5 8 192-16,-1 2 64 0,-1 6 0 0,-2 8 0 15,-3 6-448-15,-4 2-192 0,-4 8 160 0,-6 1-160 16,-3 1 224-16,-7 9-48 0,-4 8-16 0,-4 5 0 16,-2 1 96-16,-8 9 0 0,-5 18 16 0,-9 4 0 15,-8 6 16-15,-9 0 0 0,-4-3 0 0,-10-3 0 0,-7 4-96 16,-6-2-32-16,-6-2 0 0,-2 0 0 0,2-3-288 16</inkml:trace>
  <inkml:trace contextRef="#ctx0" brushRef="#br0" timeOffset="-138496.09">19060 8164 39615 0,'11'-13'3520'0,"-1"5"-2816"0,-2 2-560 0,-5 2-144 0,1 1 0 0,2 0-256 0,5-7 64 0,5-9 16 0,3-3 48 0,-2 0 0 0,-3 3 0 0,-10 3 0 15,-7 4 128-15,-9 2 0 0,-8 1 0 0,-10 6 0 16,-8 0 0-16,-10 8 0 0,-12 1 0 0,-11 8 0 16,-8 1-224-16,-9 2-16 0,7-1 0 0,-11 1 0 15,-9 3-464-15,-2-4-80 16,1 0-32-16,9-3 0 0,11-1 240 15,4-3 64-15,5 1 0 0,7-4 0 0,8-3 1424 0,9 4 304 0,7-4 48 0,7 1 16 16,8 1-544-16,7-4-96 0,8 2-32 0,8-1 0 0,8-2-800 16,8-2-176-16,11-1-16 0,15 0-16 15,10-1-480-15,11-5-80 0,10 3-32 16,23-4 0-16,19-2 608 0,12-1 128 0,-12 6 32 0,15-3 0 0,14-2 224 0,1 2 0 16,-11 1 0-16,2 0 0 0,0 0 0 0,-6-1 0 15,-11 0 0-15,-6 0 0 0,-6-1 0 0,-14 1 0 16,-14 0 0-16,-15 0 0 0,-17-2 448 0,-15 2 64 0,-14 1 32 15,-14-1 0-15,-9 2 608 0,-14 0 128 0,-14 2 32 16,-19-4 0-16,-12 1-704 0,-20 3-144 0,-16 0-16 16,-26 5-16-1,-20 1-688-15,-21 4-128 0,-14 2-16 0,-22 6-16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6:03:07.3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16844 10369 39615 0,'-8'-2'3520'0,"0"2"-2816"0,5 2-560 0,3-2-144 0,0 2 480 0,0-2 64 0,-2 3 16 0,1 0 0 0,1 5-560 0,4 3 0 0,7 3 0 0,5 4 0 0,5 7 0 0,6 7 0 16,7 4 0-16,4 13-192 0,13 12-64 0,3 17 0 16,7 11 0-16,-1 10 0 15,1 8-912-15,1 16-192 16,3 15-48-16,1 16 0 0,0 16-1808 0,1 16-368 0,0 9-80 0,-4-2-16 16,-4-9-288-16,2-11-64 0,5-13-16 0,3-15 0 15,6-17 2384-15,7-13 464 0,3-13 112 0,9-2 0 0,5-3 3328 16</inkml:trace>
  <inkml:trace contextRef="#ctx0" brushRef="#br0" timeOffset="76248.59">16628 9135 42383 0,'-4'6'3776'0,"3"4"-3024"0,1-3-608 0,1 2-144 0,3 1 0 0,-2 2 0 0,0 16-160 0,0 13 160 0,2 16-192 0,0 10 192 0,-1 8-208 0,2 6 80 0,0 10 128 0,1 9 0 0,2 8 0 16,3 8 0-16,1 14 0 0,3 10 0 0,1 14 0 0,0 15 0 15,4 10 0-15,-4 4 0 0,-1 7 0 0,-3 3 0 16,1 0 0-16,-2 6 0 0,0 0 0 0,-2 19 0 15,0 13 0-15,-2 10 0 0,-2 8 0 0,-4 2 0 16,-4 7 0-16,-4 7 0 0,-1 5 0 0,-4-2 0 16,-3-12 128-16,0-25-128 0,1-13 128 0,-4 15-128 0,1 15 0 15,2-8 128-15,2-13-128 0,6-15 0 0,9-16 0 0,4-21 0 16,6-12 0-16,7-21 0 0,5-12 128 16,5-19-128-16,7-19 160 0,5-17-160 0,4-14 0 15,5-14-320-15</inkml:trace>
  <inkml:trace contextRef="#ctx0" brushRef="#br0" timeOffset="77073.25">22508 7533 40543 0,'-20'15'3600'16,"0"1"-2880"-16,5-2-576 0,5-3-144 0,2 1 0 0,-8 8 160 0,-15 21-160 0,-20 23 160 0,-11 26-1888 0,-5 13-368 0,7 10-80 0,8 0 0 0,7 8 1632 0,10 8 336 15,6 13 64-15,8 10 16 0,7 19 128 0,8 16 0 0,8 16 0 16,7 17 0-16,8 7 0 0,5 12 272 0,4 7-32 0,6 3-16 16,3-6 992-16,4 1 208 15,2-1 48-15,1-3 0 0,0-2-640 0,2 11-112 16,1 11-16-16,-3-1-16 0,-2-3-464 0,-2 6-96 0,-1 7 0 0,-6 1-128 16,-4 3 0-16,-8 7 0 0,-9 4 0 0,-10 0-144 15,-7-13 144-15,-9 21 0 0,-7 19 0 0,-6 6 0 16,-3 7 0-16,-7 8-160 0,-3 5 160 0,-10-5-160 31,-3-6-96-31,-5-7-32 0,-2-6 0 0,5-11 0 0,4-9 288 0,15-25 128 16,10-18-128-16,16-41 192 0,9-35 64 15,15-47 16-15,16-45 0 0,28-45 0 0,28-37-128 0</inkml:trace>
  <inkml:trace contextRef="#ctx0" brushRef="#br0" timeOffset="154705.44">22823 6246 15663 0,'-9'4'1392'0,"1"1"-1120"15,3-2-272-15,0 0 0 0,1 0 384 0,-3 1 0 0,-7 5 16 0,-7 2 0 0,-6 6 416 0,-3 1 80 0,3-1 0 0,1-1 16 0,4-4-64 0,4 2-16 0,4-4 0 0,1 0 0 0,5 1 288 0,-1-1 48 16,3 2 16-16,1 0 0 0,1 2 608 0,3 1 112 16,0 1 16-16,2 3 16 0,1 4-400 0,1 4-96 15,2 2-16-15,1-1 0 0,3 5-736 0,-1 2-160 16,2 2-16-16,0-2-16 0,0 1-256 0,0-2-48 15,0 0-16-15,0-2 0 0,-2 2-176 0,1 1 0 0,0 1 0 16,-3-3 128-16,-1 0-128 0,-3-1 0 0,-1 2 0 16,-1 3 0-16,0-2 0 0,-1 0 0 0,0-3 0 0,0 0 0 15,-2-4 0-15,2-2 0 0,0-1 0 16,0-3 0-16,-1-1 0 0,1-3 0 0,1-1 0 0,0-1 0 16,1 0 0-16,-2-4 0 0,2-2 0 0,-2 0 0 15,0-1 0-15,-2-2 0 0,1 2 0 0,-1-3 0 16,0 0 0-16,-2 1 0 0,0-1 128 0,1-5-128 15,0 1 128-15,1-2-128 0,0-3 192 0,-1-2-64 16,2-3 64-16,0 0 0 0,-2-2 0 0,0-5 0 0,0 4-192 0,-2-6 0 16,-1-3 144-16,-2-2-144 0,-2-4 0 0,-4-3 0 15,2 1 0-15,-4-3 0 0,1 0 0 0,-1 1 0 16,1 3 0-16,0 3 0 0,4 2 0 0,-2 1 0 16,3 1 0-16,-2 2 0 0,5 5 0 0,2 1 0 15,1 5 0-15,1 0 128 0,0 1-128 16,2 3 0-16,-1-2 0 0,3 3 0 0,0 0 0 0,2 2 0 15,-1 0 0-15,1 0 0 0,2 4 0 0,-2 1 0 16,5 4 0-16,-2 1 0 0,1 6 0 0,1 3-128 16,1 3 128-16,2 3-192 0,1 7 192 0,0-1 0 0,0-1 0 15,0-2 0-15,0 3 0 0,2-5 0 16,0 1 0-16,1-1 0 0,1-3 0 0,2 1 0 0,0-2 0 16,-1-2 0-16,2-1 0 0,-4-1 0 0,0-4 0 15,-2 1 0-15,2-3 0 0,0-1 0 16,0 0 0-16,-1-3 0 0,0-2 0 0,1-2 0 0,0-2 0 0,-1-2 0 15,1-2 0-15,-1-2 0 0,2 0 0 0,0-6 0 16,0 2 0-16,0-6 0 0,-2-3 0 0,1-3 0 16,-2-2-288-1,-2-4-128-15,-1-1-32 0,-2-5-18432 0</inkml:trace>
  <inkml:trace contextRef="#ctx0" brushRef="#br0" timeOffset="155274.87">21651 5782 12895 0,'-1'0'1152'0,"1"-1"-928"0,0 1-224 0,1 0 0 0,-1 0 304 0,1-3 16 0,-1 2 0 0,1-1 0 0,0 2 784 16,1-4 176-16,-1 4 16 0,-1 0 16 0,0 0 816 0,0 0 176 0,0 0 16 0,-14 26 16 0,9-14-816 0,-2 1-176 0,1 0-16 0,-2 3-16 15,1 2-688-15,-2-1-144 16,3 4-32-16,-3 1 0 0,1-2-256 0,-1 5-64 0,1 0-128 0,-4 1 192 16,1-1-192-16,0 4 0 0,0-1 0 0,-1 3 0 15,-1-2 0-15,2-1 0 0,-1 1 0 16,1-1 0-16,0-3-1152 15,1-3-192-15,2-2-16 0,1-2-12288 0</inkml:trace>
  <inkml:trace contextRef="#ctx0" brushRef="#br0" timeOffset="155543.75">21693 5754 23951 0,'-13'1'1056'0,"6"3"224"0,1-1-1024 0,2 0-256 15,3-3 0-15,1 1 0 0,1 2 816 0,-2-1 96 16,1 4 32-16,1 4 0 0,3 2 176 0,2 2 32 16,1 1 16-16,3 2 0 0,1 1-384 0,2 4-80 0,2 0 0 0,0 4-16 15,-1-1-240-15,1 3-32 0,1 1-16 0,2-3 0 16,-1 2-208-16,1-2-64 0,3 1 0 0,0 2 0 15,2-6-128-15,-2 1 0 0,0-2 0 0,-1-2 0 16,-3-2-192-16,-2 1-64 0,-3-3 0 0,-2 0-15456 16</inkml:trace>
  <inkml:trace contextRef="#ctx0" brushRef="#br0" timeOffset="155790.2">21542 6154 27647 0,'0'-2'1216'0,"1"1"256"15,2 1-1168-15,-1-3-304 0,1 3 0 0,-1-1 0 0,2 0 800 0,2-1 96 0,3 2 32 0,3-3 0 0,5 0-224 0,3-3-32 16,1 0-16-16,1-1 0 0,-1 0-656 0,0 1 0 15,0-5 0-15,2 4-9856 0,-1-3-1936 0</inkml:trace>
  <inkml:trace contextRef="#ctx0" brushRef="#br0" timeOffset="156073.81">22028 5607 26719 0,'-10'6'1184'0,"3"-1"240"0,0 0-1136 0,4 1-288 0,1-2 0 0,1-1 0 0,0 2 816 0,-1 5 96 16,-2 6 32-16,0 4 0 0,-1 7 144 0,1 2 48 16,2-1 0-16,2-2 0 0,2 0-496 0,2-1-80 15,2-3-32-15,3-1 0 0,1 1-528 0,2-2 0 16,2-1 0-16,-1-1 0 0,4 2 128 0,-3-2-128 15,4-1 0-15,-3-1 0 0,-2 2 0 0,1-2 0 0,-2 3 0 16,-1-1 0 0,0-2-1712-16,-1 2-288 0,1 0-64 15,-2 1-11888-15</inkml:trace>
  <inkml:trace contextRef="#ctx0" brushRef="#br0" timeOffset="156478.63">22332 6041 13823 0,'-5'2'608'0,"1"-1"128"0,2 2-592 0,1-1-144 0,1-2 0 0,0 0 0 16,1 1 736-16,0-1 112 0,2 0 32 0,0 3 0 0,2-6 704 16,-5 3 144-1,0 0 16-15,30-9 16 0,-19 1-608 0,3 0-128 0,1-2-32 0,2-3 0 0,-1 1-576 0,0 0-112 16,0-2-32-16,0 2 0 0,-2-1-272 0,-1 3 0 15,-1-2 0-15,-1 2 0 0,-1-2 0 0,-2 2-144 16,0 1 144-16,-2 0 0 16,0 2 0-16,-4-2-128 0,0 3 128 0,-2 0 0 0,-3 2 0 0,-2 1 0 0,-1 0 0 15,-1 2 0 1,-2 1 0-16,-1 0 0 0,0 4 0 0,0-2-128 16,-1 3 320-16,1 4 80 0,-1-1 16 0,0 3 0 15,1 4 352-15,-1 1 64 0,2 0 0 0,0 3 16 0,1 3-208 0,1-1-64 0,2 2 0 16,0-1 0-16,2-5-192 0,1 4-64 0,1-1 0 0,2 1 0 15,0-1-192-15,0-2 0 16,3-2 128-16,1-1-128 0,0-4 0 0,1 0 0 0,3 1 0 0,-1-4 0 16,4-2-848-1,0-3-112-15,0-3-32 0,3-3 0 0,0 0-1552 16,1-3-304-16</inkml:trace>
  <inkml:trace contextRef="#ctx0" brushRef="#br0" timeOffset="156731.94">22906 5754 13823 0,'-14'5'1216'15,"3"-2"-960"-15,1 1-256 0,4 1 0 0,1-4 2896 0,3 2 544 0,-1 0 96 0,-4 4 32 0,-3 3-1344 0,-5 4-272 0,1 2-48 0,1 3-16 0,2-3-944 0,2 3-192 0,2-3-48 0,2 0 0 16,0 0-528-16,1-1-176 0,2 1 0 0,0-4 0 16,1 2 0-16,0-2 0 0,1 0 0 0,-1-2 0 15,2-1 0-15,-1-2 0 0,1 2 0 0,0-3 0 16,1 0-144-16,-1-2-144 0</inkml:trace>
  <inkml:trace contextRef="#ctx0" brushRef="#br0" timeOffset="156984.76">22724 5749 13823 0,'-9'-3'1216'0,"2"3"-960"15,1 3-256-15,1-2 0 0,2 1 2080 0,2 2 368 16,-1 2 80-16,-3 3 16 0,0 3-704 0,-3 8-144 15,2 2-32-15,1 3 0 0,4 1-384 0,2-4-64 0,4 3-32 0,1 0 0 16,2-3-544-16,2-2-96 16,3 2-32-16,1-3 0 0,2-1-256 0,3-2-64 0,-1 3-16 0,2-3 0 15,0-2-176-15,-2 0 0 0,-2-1 0 0,2-3 0 32,0 2-528-32,-1-2-48 0,0 2 0 0,-3-4-14656 0</inkml:trace>
  <inkml:trace contextRef="#ctx0" brushRef="#br0" timeOffset="157648.16">23090 6180 23039 0,'-7'5'1024'0,"2"-1"192"0,1-2-960 0,2 0-256 15,0 0 0-15,2-2 0 0,0 0 1184 0,0-2 192 0,-2 0 32 16,1 0 16-16,-2-2-32 0,2-1-16 0,0-2 0 0,1-3 0 16,1-2-480-16,1-4-112 0,1 0-16 0,-1-3 0 15,2-2-128-15,0-3-16 0,1-3-16 0,0-2 0 16,-2-2-288-16,1-4-64 0,-1 0-16 0,-1 0 0 15,0-3-240-15,0 4 0 0,-1-2 128 0,-1 1-128 16,0 4 0-16,-1-1 0 0,-1 4 0 0,1 1 0 16,0 4 0-1,-1 4 0-15,0 2 0 0,1 1 0 0,0 2 0 0,1 4 0 0,0 0 0 0,1-1 144 16,0 4 80-16,1 3 16 0,0-3 0 0,0 5 0 0,1-2-240 16,-1 2 0-16,0 2 0 15,-1 0 0-15,1 0 0 0,0 0 0 0,0 0 0 0,1 3 0 0,-1 2 0 16,2 3 0-16,-1 4 0 0,2 1 0 0,0 3 0 15,3 2 272-15,-1 4-16 0,3 3-16 16,2 1-240-16,2 3 0 0,2-1 0 0,0 3 0 0,2-3 0 0,-2 2 0 16,0 1 0-16,-2-1 0 0,1-3 0 0,-2-2 0 15,0-3 0-15,-2 0 0 0,-1-2 0 0,-1-4 0 16,0-1 0-16,-2-2 0 0,0 0 0 0,0-3 0 16,-2-2 0-16,0-2 0 15,-1 1 0-15,0-4 128 0,1 0-128 0,-1-3 0 0,0-3 0 0,-2 0 0 0,2 0 128 16,-2-4-128-16,1-2 0 0,-2-1 176 0,0 0-176 15,0-5 160-15,-1 2-160 0,-1-6 0 0,0-3 144 0,-2 0-144 16,0 0 0-16,-1-7 0 0,-1 1 0 0,0-1 0 16,1 2 0-16,-3-3 0 0,1-1 0 0,0-1 0 31,1 8 0-31,-1-5 0 0,-1-3 0 0,1 1 0 0,0 3 0 0,1-1 0 0,0 3 0 16,1 1 0-16,2 3 0 15,1 1-160-15,-1 4 160 0,4 1-208 16,0 3-1232-16,2 2-240 0,2 4-48 0,0 4-14736 0</inkml:trace>
  <inkml:trace contextRef="#ctx0" brushRef="#br0" timeOffset="158074.59">23564 5955 9215 0,'-8'9'816'0,"3"-5"-656"0,0 2-160 0,3-4 0 0,2-2 2880 0,1 0 560 0,0 0 96 0,1 2 32 0,0 0-816 0,2-2-176 0,2 1-16 0,3-2-16 0,1-3-1264 0,2-2-240 0,0-3-48 0,2 0-16 15,1-1-848-15,0-1-128 0,-2-1-128 0,2 0 128 16,-1 1-160-16,-2 0 160 0,0 0-128 0,-2 0 128 31,0 2 0-31,0-1 0 0,-4 4 0 0,-1-3 0 16,-2 5 0-16,-1-2-128 0,-1 3 128 0,-2-4 0 15,1 4 0-15,-2-4 0 0,-2 1 0 0,0 1-128 16,-1-1-544-16,-1 1-96 0,-1-1-32 16,-2 4 0-16,0-1-480 0,1 3-112 0,-3 3-16 0,1 0 0 15,-1 6 880-15,-1 1 160 0,3 2 48 0,1 1 0 0,1-1 464 16,2 2 112-16,1 0 0 0,3 2 16 0,0-2 480 0,2 1 80 15,0 1 32-15,1 0 0 0,2-1-224 0,1 1-32 16,0-2-16-16,1 2 0 0,0 0-592 0,1-1 0 16,-1 1 0-16,0-2 0 15,-1 3-560-15,1-1-128 0,0 0-16 0,2-3-16 16,-1 2-1760-16,2-5-336 0</inkml:trace>
  <inkml:trace contextRef="#ctx0" brushRef="#br0" timeOffset="158375.79">24109 5788 36863 0,'-20'11'1632'0,"8"-1"336"0,1 0-1584 16,3-4-384-16,6-2 0 0,1 1 0 0,-1 0 192 0,-1 6-32 0,-2 3-16 0,-1 8 0 0,1 5-144 15,0 2 0-15,1-1 0 0,3 1 0 0,-1 3 0 0,1-1 0 0,2-2-144 0,1 2 144 0,-1-2 0 0,1-1 0 16,2 1 0-16,0-5 0 0,0 0 0 0,1-2 0 16,-1-1 0-16,3-5 0 15,-1-4-1440-15,2-2-176 0,1 0-48 0,-1-6-13152 0</inkml:trace>
  <inkml:trace contextRef="#ctx0" brushRef="#br0" timeOffset="158551.31">23842 5990 43311 0,'-14'12'1920'0,"8"-4"384"0,4 3-1840 0,3-5-464 0,5-2 0 0,4-2 0 16,2-2 672-16,8 4 32 0,14 0 16 0,15-2 0 15,20 2-256-15,12-7-48 0,0-3-16 0,0-5 0 16,-3-4-400-16,-2-3-144 0,1-2 0 0,-2-2-20768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6T17:35:09.6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23618 3394 8287 0,'0'0'736'0,"0"0"-592"0,0 0-144 15,0 0 0-15,1 0 736 0,1-2 112 0,-1 1 32 0,0 1 0 16,2-3 464-16,0 1 112 0,0 0 16 0,0 0 0 16,1-2 256-16,-1 2 48 0,2-1 16 0,-2 2 0 15,1-3-752-15,1 2-144 0,-1-2-16 0,1 2-16 16,0-2-352-16,-1 1-64 0,3 3 0 0,-1-3-16 15,1 0 128-15,1 1 16 0,0-2 16 0,1 0 0 16,1 1 272-16,0-2 48 0,2-1 16 0,1-1 0 16,-1 2 48-16,1-3 16 0,2 2 0 0,-1-3 0 15,0 2-288-15,-1 0-48 0,1 1-16 0,-3-1 0 16,0 4-336-16,0-3-80 0,0 4-16 0,-2 0 0 0,0 0-208 16,-2 2 0-16,-1 0 0 0,2 2 0 0,-2-2 0 0,1 4 0 15,-1 2 0-15,1-2 0 0,-3 2 0 0,1 0 0 16,0 3 0-16,-1-3 0 0,0 4 0 0,0-3 0 15,-1 3 0-15,0 2 0 0,-1-3 0 16,2 0 0-16,-2 2 0 0,1 0 0 16,-1-1 0-16,1 0 0 0,-2 2 0 0,0 1 0 0,0-1 192 0,-1 2-48 15,0-2-16-15,-1 2 0 0,1 1 0 0,-2 3 0 0,-1-1 0 16,1 4 0-16,-2-2-128 0,-2 1 0 0,0 1 0 16,-3 1 0-16,0 0 0 0,0-2 0 0,-1 1 0 0,-3 1 0 15,2-2 0-15,-1-1 0 0,1-3 0 16,-2-3 0-16,2 2 0 0,-1-2 0 0,1-3 0 15,0-1 0-15,-2 1 0 0,1-1 0 0,-2 0 0 0,-1-3 0 16,2 1 0-16,-3-4 0 0,1 0 0 0,0-3 0 16,0 0 0-16,0-3 0 15,2 0 0-15,-1 0 0 0,1-4 0 0,-1-1 0 0,0 0 0 0,1-3 0 16,0 1 0-16,2 0 0 16,0 0 0-16,1 1 0 0,3 0 0 0,1 0 0 0,2 2 0 0,3 1 0 0,-1-1 0 15,4 1 0-15,-1 3 0 0,3-1 0 0,-1-2 0 16,4 1 0-16,0 1 0 0,3-3 0 15,1 0 0-15,0 1 0 0,1 0 0 0,1 0 0 16,2 0 0-16,-2 0 0 0,2 2 0 0,0-2 0 0,2 1 0 0,1 1 0 16,-1 3 0-16,-1-2 0 0,0 6 0 0,0-3 0 15,1 3 0-15,-1 1 0 0,1 2 224 0,-3 3-32 16,0-2-16-16,0 3 0 16,0 1-176-16,-1 3 0 0,-2 1 0 0,0-2 0 0,-2 2 0 0,-1-1 0 15,0 1 0-15,-2-2 0 0,0 0 0 0,-2-1 0 0,0 0 0 16,-2-2 0-16,1 0 0 0,-1 0 0 0,0 0 0 15,1 1 0-15,-1-5 128 0,0 2-128 0,0 0 0 16,1-1 128-16,-2-1-128 0,1-3 0 0,1 1-192 16,-2-1 192-1,1-3-720-15,1-3-32 0,1 2 0 0,-2-5-16960 0</inkml:trace>
  <inkml:trace contextRef="#ctx0" brushRef="#br0" timeOffset="505.96">24465 3278 13823 0,'-2'-4'1216'0,"0"2"-960"16,1 1-256-16,0 2 0 0,1-1 1456 0,-1 0 240 0,0 0 48 15,-4 0 16-15,0 0-592 0,-4 0-112 16,0 5-32-16,-2-1 0 0,0 2 0 0,-1 0-16 16,-1 4 0-16,0-2 0 0,-2 6-432 0,-1-2-96 15,0 4-16-15,-2 3 0 0,0 0 48 0,-2-2 16 0,0 4 0 0,1-1 0 16,0 1 448-16,0-1 96 0,1 2 16 0,1 2 0 16,3-4-336-16,0 3-64 0,3 1-16 15,1-1 0-15,2 1-80 0,3-1-16 0,1-1 0 16,4 0 0-16,2-3-192 0,3 0-64 0,3 0 0 0,3-3 0 15,1-1-176-15,4-3-144 0,3-2 192 0,2-2-192 16,2-4 0-16,3-2 0 0,2-2 0 0,-1-2 0 16,-1 0 0-16,1-2 0 0,0-2 0 0,-1 0 0 15,1 0 0-15,-1-3 0 0,-2 2 0 0,-1-3 0 16,0-1 0-16,-2-2 0 0,-2 2 0 0,0-1 0 0,0-4 0 0,-2-2 0 16,-1 1 0-16,-2 1 0 0,-1-5 0 0,-2 1 0 15,-1-1 0-15,-2-1 0 0,-3 2 0 16,-3-2 0-16,-1 1 0 0,-2 1 0 0,-1-2 0 0,-5 0 0 15,1 3 0-15,-3-1 0 0,-2-1 0 0,-2 5 0 16,-1 0 0-16,-2 0 0 0,0 4 0 0,-3-3-192 16,0 5 16-16,0 0 16 15,-1 1-304-15,2 2-64 0,-1 1-16 0,1 2 0 16,0 2-496-16,2 2-112 0,1 0 0 0,2 2-16 16,1 2-1072-16,0-2-224 0,4 2-32 0,2 2-16 0</inkml:trace>
  <inkml:trace contextRef="#ctx0" brushRef="#br0" timeOffset="2027.36">25028 3305 14735 0,'-3'4'1312'0,"1"-4"-1056"0,-1 2-256 0,2 2 0 0,1-3 2304 0,0 2 416 16,0-1 80-16,0 5 16 0,-1 0-832 0,0 4-144 15,-2 5-48-15,1 0 0 0,-1 0-320 0,1 3-64 16,-1-2 0-16,0 2-16 0,0-1-704 0,-1 1-144 15,1 1-32-15,-2 1 0 0,1-2-160 0,-1 2-32 16,1-1-16-16,-1 2 0 0,-1 1-304 0,0-1 0 0,-1 0 0 16,0 0 0-16,1 1 0 0,0-2 0 0,-1 1-144 15,1-3 144-15,1 0-256 0,0-4 48 0,0 1 0 16,1-2 0 0,1 1-992-16,0-3-192 0,0-1-32 0,1 0-16 15,1-1-800-15,1-2-144 0,0 0-48 0,1-4-9824 0</inkml:trace>
  <inkml:trace contextRef="#ctx0" brushRef="#br0" timeOffset="2522.1">25404 3319 16575 0,'-4'-1'1472'0,"-1"1"-1168"15,3 1-304-15,0 1 0 16,1 0 736-16,-3 0 96 0,-1 4 0 0,-4 0 16 0,-5 3-528 0,-5 5-128 0,0-1 0 0,-2 2-16 16,0 4 560-16,0-1 112 0,0 0 32 0,1-1 0 31,1 3-240-31,1-4-64 0,2 0 0 0,2 0 0 0,2-1 672 0,2-2 128 15,1 2 32-15,0 1 0 0,4 0-80 0,-1 0-16 0,4 0 0 0,1 2 0 16,1-2-688-16,3 0-144 16,2 2-32-16,3-1 0 0,2 0-128 0,2 0-48 15,3 3 0-15,2-5 0 0,4 1-272 0,0-4 0 0,4 2 0 0,1-6 0 0,1-4 0 16,0-1 0-16,-1-3 0 0,1-3 0 16,1-1 0-1,0-4 0-15,-1-2 0 0,0 0 0 0,-3-2 0 16,2-3 0-16,0-4 0 0,-1-1 0 0,-1 1 256 0,-3-4-64 15,-1 1-16-15,-1-1 0 0,-3-3 144 0,-3 0 16 16,-2-3 16-16,-2-4 0 0,-4 3-224 0,-1-2-128 16,-4-3 160-16,-1 2-160 0,-4 3 0 0,-2-3 0 15,-2 1 0-15,-4 2 0 0,0 2 0 0,-4 3 0 16,1 6 0-16,-1 3 0 16,-1 4-448-16,-2 2-128 0,-1 4-16 0,-4 6-16 15,0 0-1376-15,-2 4-288 0</inkml:trace>
  <inkml:trace contextRef="#ctx0" brushRef="#br0" timeOffset="5809.13">24241 4308 6447 0,'-2'-2'576'0,"-1"2"-576"0,2 0 0 15,1 0 0-15,0 0 1408 0,0 0 192 16,0 0 16-16,1 0 16 0,1 2 0 0,-1-2 0 0,3 0 0 0,-4 0 0 16,0 0 128-16,0 0 32 0,0 0 0 0,24 3 0 15,-16-3-816-15,0 0-144 0,1 0-48 0,1 0 0 16,0 0-624-16,0 0-160 0,1 0 0 0,-1 0 0 15,1 0 0-15,0 0 0 0,0 1 0 0,2 1 0 16,-2 1 0-16,0-3 0 0,0 0 0 0,0 1 0 0,0-1 0 0,0 0 0 31,0 2 0-31,2-4 0 16,-2 2 0-16,0 0 0 0,1 0 0 0,0-1 0 0,0 1 0 0,0 0 0 16,1-3 0-16,-1 3 0 0,2-2 0 0,-2 1 0 15,2 1 0-15,-1-3 0 0,1-1 0 0,-1 2 0 16,1-2 0-16,-2 2 0 0,1 1 128 0,-2 1-128 15,1-3 192-15,-3 3-64 0,1 0 272 0,-4 0 48 16,0 0 16-16,0-2 0 0,-1 2-256 0,-2 0-48 0,-1-2-16 16,1 2 0-16,-2 0 16 0,-1-2 0 15,0 2 0-15,-1 0 0 0,-3 2-160 0,0-2 0 0,1 2 0 16,-1 0 0-16,-2 1 0 0,-1-2 0 0,1 1 0 16,-1 2 0-16,-1-2 0 0,2 0 0 0,-1 3 0 0,-1-2 0 15,2 0 144-15,0 0 48 0,1 4 16 0,0-4 0 16,0 1 256-16,1 1 48 0,1 1 16 15,-2-2 0-15,1 3-64 0,0 2-16 0,-1 0 0 0,-1-2 0 16,1 3-224-16,-2 1-48 0,1 3-16 0,-3 1 0 16,0 2-160-16,0 4 0 0,-1-3 0 0,-1 5 0 0,-2 0 0 15,1 2 240-15,-1 1-64 0,1-3-16 16,-2 1 208-16,1-3 32 0,0-1 16 0,1-4 0 16,1 0 128-16,0-1 32 0,1-5 0 0,0-1 0 0,1 0-368 15,2-3-64-15,1 0-16 0,1 1 0 0,0-1-272 0,1-2-64 16,2-3-16-16,1 4 0 15,-1-4-1632-15,2 1-336 0</inkml:trace>
  <inkml:trace contextRef="#ctx0" brushRef="#br0" timeOffset="7249.04">25045 4286 11967 0,'0'0'1072'0,"-1"0"-864"0,0 0-208 0,1 0 0 0,0 0 512 0,0 2 64 0,0-2 16 0,0 4 0 16,-2-1 256-16,0 4 48 0,-1-1 16 0,0 3 0 16,-1 1 624-16,-1 2 128 0,1 0 32 0,-1 2 0 0,3-2-240 15,-2 1-48-15,1 0-16 0,-1 3 0 0,1 2-352 0,2-5-64 16,0 0-16-16,1 0 0 0,-1 6-352 0,-1 2-80 15,1 1-16-15,0 0 0 16,-2 1-304-16,0-1-64 0,0 0-16 0,0 0 0 0,-1 1-128 0,-1-1 0 16,0-1 0-16,1-1 128 0,1-4-128 0,-1 0 0 15,3-1 0-15,-1-5 0 16,1-2-768-16,2-4-96 0,1-4-16 0,-1 0-13472 0</inkml:trace>
  <inkml:trace contextRef="#ctx0" brushRef="#br0" timeOffset="8067.07">25266 4737 21183 0,'-4'1'1888'0,"0"2"-1504"15,0-1-384-15,2 0 0 0,2 0 2944 0,0-1 528 0,-2 2 112 0,1 3 0 16,0 0-1824-16,-2 3-368 0,1 2-80 0,-1 0-16 16,2 0-592-16,-1 0-112 0,2-4-16 0,1-1-16 15,-1 1-560-15,1-1 0 0,2-2 0 0,-2 1 0 0,0-4 0 16,0 2 0-16,2-1 0 0,-2-1 0 15,0 2-848-15,1-3-128 16,-2 1-32-16,0 2-16064 0</inkml:trace>
  <inkml:trace contextRef="#ctx0" brushRef="#br0" timeOffset="8953.75">25708 4320 19343 0,'0'-3'848'0,"-1"-2"192"0,-1 4-832 0,2-2-208 0,0 1 0 0,-1 0 0 0,1 2 0 16,-1-2 176-16,-2-1-176 0,0 0 160 0,-2-1 480 15,0-2 80-15,-1 2 32 0,0 2 0 0,-1-2 224 0,1 4 48 16,-1-2 16-16,-2 0 0 0,0 2-224 0,1 0-48 16,-2 4-16-16,-1-3 0 15,1 4 112-15,-1-1 32 0,0 0 0 0,-2 2 0 0,1 2-32 0,-1-1 0 16,0 2 0-16,-1-2 0 0,1 3-320 0,0-4-64 15,1 2-16-15,0 0 0 0,2-2-80 0,1 0-32 16,0 0 0-16,2-2 0 0,2 0 16 0,1-2 0 16,2 2 0-16,-1-2 0 0,3-2-368 0,2 3 144 15,0-6-144-15,2 3 0 0,1 0 0 0,1 0 0 0,3 0 0 16,0-3 0-16,3 0 0 0,0 3 0 0,2-3 0 0,2 3 0 16,0 0 0-16,1 0 0 0,4 0 0 0,-2 1 0 15,2 1 0-15,0 2 0 0,0 1 0 0,1-1 0 16,-4-1 0-16,2 2 0 0,3 0 0 0,-1 0 0 15,-2-1 0-15,-2 2 0 0,-1-3 0 0,-2 3 0 16,-2-3 0-16,-2 1 0 0,-1 2 0 0,0 1 0 16,-3 1 0-16,-1 0 0 0,0 0 0 0,-1 2 0 15,-1 0 0-15,0 0 0 0,-1 2 0 0,1 1 0 0,-1-1 0 16,-1 2 0-16,-1-2 0 0,-1 3 0 0,0-3 0 0,-1 2-144 16,-1-2 144-16,-1 4 0 0,-1-1 0 0,-1-1 0 15,0 1 0-15,1-2 0 16,-1-1-448-16,-2 1 0 0,1-1 0 0,-1 2 0 0,-1-4 272 15,0 1 176-15,-2 0-208 0,1 0 80 16,-1-1 128-16,0-3 0 0,1 2 0 0,-3-3 0 0,0 0 0 0,1 2 176 16,-3-2-176-16,2-1 192 0,0 1-192 0,-1-2-176 15,1 0 48-15,1-4 0 32,0 0-304-32,2 0-48 0,0-3-16 0,2-1 0 0,1 1 240 0,1-3 32 0,1-1 16 0,0-3 0 0,2 1 208 0,-1-4 0 0,3-2 0 15,2 2 0-15,0-2 0 16,2 1 240-16,-1-2-48 0,4 1-16 0,1-1 224 0,1-2 48 15,2 2 16-15,0-3 0 0,0 3-192 0,2 0-32 16,-1-3-16-16,-1 1 0 0,2 1-48 0,-1-2-16 0,0 0 0 0,-1 0 0 16,2 0-32-16,-3-3-128 0,1 1 192 0,-3 1-64 15,0 0 160-15,-1-1 32 0,0-1 0 0,-3 0 0 16,0-3-80-16,0 3-16 0,-2-2 0 0,1 3 0 16,-2 1-96-16,-1 2 0 15,0 2-128-15,0 0 192 0,-1 3-192 0,0 1 128 0,-1 2-128 0,0 1 0 0,1 2 0 16,-1 1 0-16,1 3 0 0,0 3 0 0,0 0-208 0,-1 0-144 31,2 0-32-31,0 4-11600 16,0 1-2336-16</inkml:trace>
  <inkml:trace contextRef="#ctx0" brushRef="#br0" timeOffset="10082.64">26326 4219 26719 0,'-1'0'2368'0,"0"-2"-1888"0,-1 2-480 0,1-2 0 0,1 2 144 0,-1-1-144 15,-1 0 128-15,-2 1-128 0,-2-4 0 0,-3 2 0 16,0-2 128-16,-1-1-128 0,1 4 176 0,-1-2 0 16,1 3 0-16,-2 0 0 15,0 3 272-15,-2-3 48 0,0 4 16 0,-2-2 0 0,1 4 336 0,-1-2 80 16,-1 3 16-16,0 2 0 0,3-3-416 0,-2 2-80 16,1 0 0-16,2-2-16 0,0 3-80 0,0-3-16 15,3 2 0-15,0 0 0 0,1-1-160 0,2 0-48 16,1-3 0-16,2 2 0 0,1-1 112 0,1-2 16 0,2 1 0 15,3-1 0-15,1-2-256 0,2-1 0 0,2 0 0 0,2-1-160 16,2 1 160-16,1-4 0 16,3 1 0-16,0-3 0 0,1 3 0 0,2-4 0 0,-1 1 0 0,1-2 0 15,-1 1 0-15,1 0 0 16,1 1 0-16,0-3 0 0,-2 2 0 0,-1 1 128 16,0-3-128-16,-2 3 0 0,0-2 0 0,-4 2 0 0,0 0 0 0,0 2 128 15,0-2-128-15,-2 0 0 0,0 1 0 0,-2-1 0 16,1 2 0-16,-2 0 0 0,0 2 0 0,-1 1 0 0,0-2 0 15,-1 1 0-15,0 2 0 0,-1-2 0 0,-2 2 0 16,1 2 0-16,0 0 0 0,1-2 0 0,0 3 0 0,-2-2 0 16,3 1 0-16,-2 1-128 0,0 0 128 0,0 0 0 15,-1 1 0-15,1-1 0 16,0 4 208-16,0-4 32 0,1 2 0 0,-2 0 0 0,2 1 48 0,-2 3 16 16,2-3 0-16,0 2 0 0,-1 0-304 15,0 1 0-15,1-2 0 0,-3 2 0 0,1 1 0 0,-1-1 0 16,1 0 0-16,-2 1 0 0,0 0 0 0,0 3 0 0,0-5 0 15,-3 2 0-15,1 0 0 0,-1-1 0 16,0 1 0-16,-2-1 0 0,0 4 0 0,-2-1 0 0,0 1 0 16,-2 0 0-16,0 0 336 0,-1 0-32 0,1-1-16 15,-2 3 0-15,-2 4-32 0,-1 3-16 0,-2 2 0 0,-2 0 0 16,1 1-112-16,-2 1 0 0,1 1-128 16,-1 0 192-16,3 1-192 0,-1 0 0 15,1-3 0-15,1 1 0 0,3-4 0 0,2-3 0 16,1-3 0-16,4-4 0 0,1-2 0 0,3-4 0 0,0 0 0 0,1-2 0 15,1-1 0-15,0-3 0 0,3-3 0 0,0 1 0 16,0 0-896-16,1-1-112 0,1 0-16 0,0-3-16256 16</inkml:trace>
  <inkml:trace contextRef="#ctx0" brushRef="#br0" timeOffset="10614.34">26557 4669 19343 0,'-3'0'848'0,"0"0"192"0,1 0-832 0,1 0-208 0,-1 0 0 16,1 0 0-16,0 3 336 0,-2-3 32 0,1 2 0 0,-3 2 0 15,-3-2 624-15,1 5 128 0,-2-3 32 0,1 5 0 16,-1 1-576-16,0 2-96 0,0 1-32 0,-1 0 0 0,1 6-256 15,-1-1-48-15,3 1-16 0,-1-3 0 0,2 0 416 0,1 0 80 16,3-1 16-16,0-3 0 0,2 0 32 0,3-1 16 16,1-1 0-16,2-4 0 0,0 0-384 0,1-2-80 15,2-2-16-15,1-2 0 0,0 1-208 0,2-1 0 16,3 0 0-16,-1-1 0 0,2-1 0 0,1-1 128 16,0-1-128-16,2 1 0 0,-1-3 0 0,2 2-192 15,0-2 48-15,0-3 0 0,-2 2 144 0,0 0-128 16,-2-1 128-16,-1-2-128 0,-1-2 128 0,-1 2 0 15,-1-3 0-15,-3-2 0 0,-2 2 448 0,-2-3 0 0,-2 1 16 0,-5-1 0 16,0 2-304-16,-3-3-160 0,-4 0 160 0,-2-2-160 31,-4-1-768-31,-2 2-240 0,0-3-48 0,-4 1-12928 16</inkml:trace>
  <inkml:trace contextRef="#ctx0" brushRef="#br0" timeOffset="11327.64">25881 4192 1839 0,'0'0'160'0,"0"0"-160"0,0-1 0 16,0 1 0-16,1 0 640 0,-1 0 112 0,1 0 16 15,1 0 0-15,0 0-144 0,1-4-32 0,-1 3 0 0,-2 1 0 16,0 0 208-16,0 0 32 0,0 0 16 0,0 0 0 15,19-11 240-15,-17 8 32 0,1 3 16 0,-2-4 0 16,0 4 144-16,0-2 16 0,-1-1 16 0,0 2 0 16,-1-2-224-16,1 1-32 0,-2 1-16 0,-1-1 0 15,1 0-400-15,-3 0-96 16,1 2-16-16,-1 0 0 0,-1 0-400 0,0 0-128 16,0 0 0-16,-2 2 0 0,-1-2 0 0,2 4 0 0,-2-1 0 0,1 0 0 0,-1 1 0 15,-1 2 0-15,0-2-128 0,-1 1 128 0,0 1 448 16,0 1 144-1,-1 0 32-15,-2 1 0 0,2 0-160 0,-2 2-16 0,0-2-16 0,2 1 0 0,1 1-432 0,0-4-224 16,1 1 32-16,2 0-7952 16,1-1-1584-16</inkml:trace>
  <inkml:trace contextRef="#ctx0" brushRef="#br0" timeOffset="19702.55">27827 4223 4607 0,'5'-8'400'0,"-1"3"-400"0,0 2 0 0,-2-1 0 0,2 2 944 0,-2-2 96 15,1 1 32-15,2 0 0 0,3-6-1072 0,2-1 0 16,3 0-256-16,-1-2 64 0,0 2 1632 0,-2 0 336 15,-1 1 64-15,0 3 16 16,-3 0 192-16,-1 2 64 0,0 1 0 0,-3 0 0 0,1 3-144 0,-2 0-32 0,-1 3 0 0,-1 0 0 16,-1 4-560-16,-1 2-112 0,-2 4-32 0,-3 5 0 15,1 2-624-15,-3 2-128 16,1 7-32-16,-3 2 0 0,-2 1-448 0,0 5 0 0,-1-1 0 0,-1-2 0 16,-2 1 256-16,1 2 48 0,-3-3 16 0,4-4 0 15,3-5 272-15,-3 0 64 0,-3 5 16 0,-2 2 0 0,1 1-480 16,-1-3-192-16,1-3 128 0,1-1-128 0,0 0 0 15,0-5 0-15,2-1 0 0,1-5 0 32,2-3-688-32,1-2-112 0,1-4-32 0,-1-2-15504 0</inkml:trace>
  <inkml:trace contextRef="#ctx0" brushRef="#br0" timeOffset="20034.02">27888 4071 23039 0,'0'0'2048'0,"1"-3"-1648"0,0 3-400 16,1 0 0-16,0 3 816 0,-1-3 80 0,3 2 0 0,1 2 16 15,1 2-720 1,3 1-192-16,0 8 0 0,-1-2 0 15,0 4 848-15,-1 2 144 0,-1 3 32 0,3 27 1024 16,-5-23-1008-16,-3 5 0 0,-1-2 0 16,-1 0-160-16,-1 2-48 0,1-2 0 0,0-1 0 0,0 1-448 15,-1 1-80-15,1-1-32 0,0 1 0 0,1 0-272 0,0-1 0 16,1-1 0-16,-1-2 0 0,1 2 0 16,-1-5 0-16,0-1 0 0,0 1-144 0,0-2-176 15,0-3-16-15,0 2-16 0,0-8 0 16,0 2-1584-16,3-3-320 0</inkml:trace>
  <inkml:trace contextRef="#ctx0" brushRef="#br0" timeOffset="20270.82">27664 4617 39615 0,'0'0'1760'0,"0"-2"352"0,3-2-1680 16,0 2-432-16,1 0 0 0,1 1 0 0,1 0 0 0,4-3-272 0,7-1 32 0,6-2 16 15,3-2 96-15,2 2 128 0,-1-2-208 0,-1 0 80 16,0 2 128-16,-2 1-128 0,-3-3 128 0,0 3-11408 16,-2 0-2208-16</inkml:trace>
  <inkml:trace contextRef="#ctx0" brushRef="#br0" timeOffset="20715.53">28383 4532 15663 0,'2'-5'1392'0,"-1"1"-1120"0,1 1-272 0,-2 0 0 16,1 2 2288-16,0 1 400 0,0-3 64 0,0 0 32 15,2-3-1824-15,-1-6-384 0,2 2-64 0,-1 1 0 16,-1-1 400-16,-1 0 96 0,1-1 16 0,-2 3 0 15,0 0-672-15,0 0-128 0,-2 3-32 0,0 0 0 0,1 5 80 16,-3 0 16-16,-1 2 0 0,-1 4 0 0,-2 0-64 16,0 3-16-16,-3 2 0 0,2 1 0 0,0-1-208 15,-2 3 128-15,0 2-128 0,-3 2 0 16,1 2 1024-16,-1 1 96 0,1 1 32 0,0 1 0 0,2-1-384 0,0 0-64 16,2-1 0-16,1 2-16 0,1-4-480 0,4 1-80 15,0 1-128-15,3-2 176 0,1-2-176 16,1 0 0-16,0-3 0 0,3 1 0 0,0-2 0 0,1 0 0 15,2-1-192-15,-1-6 192 16,2 2-960-16,1-3-80 0,1-2-16 0,0 1 0 16,3-4-1248-16,-2 0-256 15,1-2-64-15,2 0-11024 0</inkml:trace>
  <inkml:trace contextRef="#ctx0" brushRef="#br0" timeOffset="21155.17">28784 4520 19343 0,'-1'-7'848'0,"0"4"192"16,-2-2-832-16,2 1-208 0,1 2 0 0,0 0 0 0,0-1 192 0,0-2-16 0,0-3 0 0,0-3 0 0,0 0 336 0,-1-1 64 15,0 2 0-15,0-1 16 16,-1 3 496-16,0 2 80 0,-2 0 32 0,0 2 0 0,-1 2-16 0,-1 2 0 16,-1 2 0-16,-1-1 0 0,-1 6-368 0,-4 1-80 15,2-2-16-15,-3 7 0 0,0 0-240 0,-2 3-48 16,-2 5-16-16,2-1 0 0,-1 5-208 0,2-3-32 15,0 4-16-15,0 1 0 0,2 1 160 0,2-1 16 16,1 1 16-16,2-3 0 0,3-2 272 0,0 2 48 0,4 0 16 16,0-3 0-16,1-3-240 0,1 1-64 15,2-4 0-15,0-2 0 0,4 0-192 0,-1-5-64 16,2 2 0-16,3-3 0 0,2-4-352 0,0 1-80 0,4-4-16 0,0-1 0 31,1 0-1744-31,5-1-368 0</inkml:trace>
  <inkml:trace contextRef="#ctx0" brushRef="#br0" timeOffset="21662.02">28966 4448 22111 0,'-1'2'1968'0,"0"1"-1584"0,1 1-384 0,0-2 0 16,0-1 928-16,0 4 96 0,0-1 32 0,-3 6 0 0,1 2-224 0,-1 7-64 0,-2-2 0 15,0 4 0-15,-1 1 304 0,0-2 48 0,0 2 16 16,0 1 0-16,1 0-304 0,0-1-48 16,1 1-16-16,0-4 0 0,2 0-352 0,1-1-80 0,1-1-16 0,0-1 0 31,1-4-320-31,0 0 0 0,2-4 0 0,0-2 0 15,1-2 0-15,2-2 0 0,0-4 0 0,2-2 0 16,0 0 0-16,1-2 0 0,1-3 0 0,1 0 176 16,0-1-176-16,0-3-192 0,2 0 32 0,-1-2 16 15,-1-1 272-15,2 0 64 0,-1-3 16 0,-1-1 0 16,0 2 192-16,-1-4 48 0,1 3 0 0,-2-1 0 0,1 2-64 0,-3 5 0 16,1 1 0-16,-3 5 0 0,0 0-192 15,-2 5-32-15,0 2-16 0,-2 0 0 0,0 0 32 0,0 2 0 16,-1-2 0-16,2 2 0 0,-2 1-176 0,1 0 0 15,0 0 0-15,0 2 128 0,2-1-128 0,-2 0 0 16,2 4 0-16,-1-1 0 0,1 5 0 0,0-1 0 16,0 4 0-16,0 0 0 0,0 5 0 0,-1-2 128 15,0 4-128-15,0 1 128 0,1-4-128 0,-2 4 0 16,3 1 0-16,-2-4 0 0,0 1 0 0,1-2 0 16,2-2 0-16,0 0 0 0,1 1 0 0,-1-3 0 0,1-3-160 15,-1-2 160 1,1-4-672-16,0-2-32 0,-1-2-16 0,0-2-11072 0,2-5-2224 0</inkml:trace>
  <inkml:trace contextRef="#ctx0" brushRef="#br0" timeOffset="22041.2">29366 4755 5519 0,'-3'11'496'0,"2"-5"-496"0,0 1 0 0,-1-1 0 0,2 1 2800 16,0-5 464-16,0 2 80 0,0 3 32 0,0 4-1968 0,-1 5-400 15,1 1-80-15,-1-1-16 0,0-4 624 0,1-2 112 16,0-1 16-16,1-3 16 0,0-3-464 0,0 0-112 16,2-3-16-16,-1-3 0 0,1 1 192 0,1-4 16 15,1-2 16-15,-2 2 0 0,2-4-576 0,-1-5-112 16,0 2-32-16,1-3 0 0,-2-3-144 0,1 1-48 15,-2-7 0-15,2 3 0 0,0-1 16 0,-2 1 0 0,2-4 0 16,-1 1 0-16,0 1-176 0,0 4-48 16,-1-2 0-16,-1 3 0 0,1 3-48 0,-2 0-16 0,1 0 0 15,-1 4 0-15,1 0 16 0,-1 5 0 0,3-3 0 0,-2 1 0 16,3 2-144-16,-1 1 0 0,1 0 0 0,1 1 0 16,1 1-224-16,0 3-32 15,2-2 0-15,-1 1 0 0,2 1-576 16,1 1-128-16,0 1-32 0,-1 1 0 15,1 4-1696-15,3-2-320 0</inkml:trace>
  <inkml:trace contextRef="#ctx0" brushRef="#br0" timeOffset="22579">29937 4548 25791 0,'-5'1'1152'0,"0"-1"224"16,0 2-1104-16,1-1-272 0,2 1 0 0,1-2 0 0,-2 0 480 0,-2 1 32 0,-2 2 16 16,-3-1 0-16,-4 2 368 0,-2-1 64 0,-1 0 0 0,0 1 16 15,1 0-464-15,-1 1-80 0,1 1-32 0,0 0 0 16,1 4-400-16,-1-3 0 0,3 6 0 0,-1-1 0 15,-1 3 288-15,1 5-32 16,-1-2 0-16,1 1 0 0,0 1 448 0,3-2 96 0,3 1 16 0,0 0 0 16,5-2-496-16,0-1-80 0,3-2-32 0,3-1 0 15,0-3-208-15,5 0 0 0,0-4 0 16,6-4-160-16,-2-1 160 0,3-1 144 0,1-1-16 0,3-5-128 16,2 0 144-16,1-3-144 0,2-1 0 0,-1-3 144 0,-1 0-144 15,-3-1-272-15,-1 0 64 0,-3-2 16 16,0 1 192-16,-1-4 0 0,-2 3 0 0,-1-3 0 0,0 0 176 0,-2 3 16 15,1-3 16-15,-3 5 0 0,-1 2-208 0,-1 4 0 16,-1 2 0-16,-3 2 0 16,1 1 144-16,-4 6-16 0,0-2 0 0,-2 4 0 0,-1 3 32 0,0 0 0 15,-1 2 0-15,1 2 0 0,0 1-32 0,0-1 0 16,0 4 0 0,2-2 0-16,1 2 240 0,0-1 32 0,1 1 16 15,1-1 0-15,0-2-416 0,2 0 128 0,1-1-128 0,2-2 0 16,-1 0 128-16,3-2-128 0,1 0 0 0,1 1 128 0,1-6-128 0,0 3-192 0,1 1 32 15,-1-4 16 1,1 3-1360-16,-1-1-272 0,0 2-48 0,-2-4-14336 0</inkml:trace>
  <inkml:trace contextRef="#ctx0" brushRef="#br0" timeOffset="22973.09">30427 4440 33167 0,'-4'-2'1472'0,"0"1"304"0,2 1-1424 0,0-3-352 0,2 3 0 0,-1 0 0 0,1 0 0 0,-2 0 0 16,-1 0 0-16,0 0-128 0,-4 3 128 0,1-3 0 15,-1 7 0-15,-2-1 0 16,-1 3-304-16,-1 1-128 0,-1 3-16 0,-2 2-16 0,-1 4 176 0,-1 1 32 0,0 2 16 0,-1-1 0 16,1 2 240-16,-2 2 0 0,1 1 0 0,1 1 0 15,1-1 288-15,3-1 48 0,2-3 16 0,1 1 0 16,4-1 672-16,2-4 128 0,1 2 16 0,2-5 16 15,4 1-304-15,0-4-64 0,3-2-16 0,3 0 0 16,1-4-512-16,3 1-96 0,2-1-32 0,0-3 0 16,4 4-160-16,1-7 0 0,2 0 0 0,2 0 0 15,0-4-560 1,2-2-192-16,0 0-32 0,2-1-16032 0</inkml:trace>
  <inkml:trace contextRef="#ctx0" brushRef="#br0" timeOffset="23288.92">30632 4548 17503 0,'1'1'1552'0,"0"2"-1232"16,1-1-320-16,-1-1 0 0,1 2 960 0,1-1 128 15,-1 5 16-15,3-1 16 0,3 4 1088 0,0 3 224 0,2 3 32 0,0 2 16 16,1 1-496-16,0-4-80 0,-1 5-32 0,1-4 0 16,0-1-960-16,2-4-192 0,-1 1-32 0,-1 1-16 15,3-5-496-15,-2 0-176 0,1 1 0 0,-1-6 144 16,-1 1-144-16,0-2 0 0,-1 1 0 0,0-3 0 16,-1 0-896-1,1 0-144-15,-1 0-48 0,1-3-10032 0,0 0-2000 0</inkml:trace>
  <inkml:trace contextRef="#ctx0" brushRef="#br0" timeOffset="23558.29">31232 4312 35007 0,'-8'5'1552'0,"2"1"320"0,0-1-1488 16,2 0-384-16,2 1 0 0,-2-2 0 0,0 2 192 0,-3 4-48 0,-6 5 0 0,-4 11 0 15,-4 5 688-15,-5 8 144 0,-1 4 32 0,-2 4 0 16,1 0-304-16,-2 4-64 16,-2 3-16-16,0 3 0 0,-3 3-208 0,0 0-32 15,-3 3-16-15,1 4 0 0,2-1-176 0,-3 4-48 0,0 1 0 0,-1 0 0 16,-1 5-144-16,0-7-224 0,0 2 48 0,2-5-18896 15</inkml:trace>
  <inkml:trace contextRef="#ctx0" brushRef="#br0" timeOffset="33379.06">24192 5344 911 0,'1'0'0'0,"-1"0"0"0,1-2 0 0,-1 2 0 0,2 0 464 0,-2 0 16 0,0 0 0 0,1 0 0 0,0 0-96 0,0 0-32 16,1 0 0-16,-2 0 0 0,0 0-352 0,0 0 128 15,0 0-128-15,0 0 0 0,0 0 496 0,0 0 16 16,0 0 16-16,0 0 0 0,0 0 528 0,0 0 96 0,0 0 32 0,0 0 0 16,0 0-96-16,0 0-32 0,0 0 0 0,0 0 0 15,0 0-352-15,0 0-64 16,0 0 0-16,0 0-16 0,0 0 240 0,0 0 48 0,0 0 16 0,0 0 0 15,0 0-480-15,0 0-80 0,0 0-32 0,0 0 0 16,0 0-768-16,-20 12-144 0,19-9-48 16,-2 0 0-16,1-3-48 0,-2 4-16 0,1 2 0 0,0-2 0 15,-2 1 496-15,0 1 192 0,0-1-176 0,0 1 176 16,-1 1 320-16,1-1 144 0,-1 0 48 0,-2 0 0 0,0 0 128 0,-1 0 48 16,-1 3 0-16,0-4 0 0,0 0-272 0,-2 1-48 31,1 0-16-31,-4 1 0 0,0 0-128 0,-1-1-32 0,0 3 0 0,-1-2 0 0,-4 3-192 0,-3 1 0 15,-1 3-144-15,-1-2 144 0,-1-2-144 0,1 2 144 16,0 1-128-16,-3-1 128 0,-4 1 0 0,1 0 224 16,-1 2-32-16,1 1 0 0,0 0 336 0,-1 3 64 15,4-3 16-15,0 2 0 16,1 0-176-16,1 0-48 0,1 1 0 0,1-1 0 0,1-2-112 0,3-2-16 0,2 2-16 16,1-1 0-16,2-3 240 0,1-4 48 0,2 0 16 15,0 1 0-15,4-4-32 0,0 0 0 0,0-1 0 0,2-1 0 16,2 0-256-16,-1-1-64 0,1-2-16 0,0 1 0 31,0-1-176-31,1 0 0 0,2-1 0 0,-2 1 0 16,3 0-256-16,-2-2-64 0,2 2-32 0,1-4 0 15,0 4 352-15,1 0-176 0,0 0 176 0,1 0-128 16,1 0-256 0,1 0-32-16,2-2-16 0,0 2 0 0,2-3-1408 0,-1 2-272 0</inkml:trace>
  <inkml:trace contextRef="#ctx0" brushRef="#br0" timeOffset="36828.68">21094 3300 11967 0,'0'-1'1072'0,"0"-1"-864"0,0 2-208 0,2-3 0 0,-1 2 1104 15,-1 1 176-15,2-5 48 0,1 0 0 0,0-1 368 0,1-3 80 0,1 2 16 16,-1-2 0-16,-2 3-752 0,2 2-144 16,0-1-16-16,-1 0-16 0,0 3-864 0,1-2 0 0,-1 2 0 0,1-2 0 15,0 1 0-15,1 0 0 0,1 0 0 0,3-3-128 16,-2 2 128-16,2 1 0 0,2-4 0 0,0 3 0 15,1-3 256-15,2 2 96 16,1-1 16-16,1 0 0 0,0 0 512 0,0-3 96 0,-1 5 32 0,-2-2 0 16,1 3-736-16,0-4-144 0,2 2-128 0,0 1 192 15,0 1-192-15,-1-1 0 0,-2 4 0 0,0 0 0 0,-4 0 0 16,0 2 0-16,-1 3 0 0,-1-2 0 0,-1 5 0 16,-1 0 0-16,-1 2 0 0,-1 3 0 0,0-1 0 0,-1 0-224 15,0 1 80-15,-1 0 16 16,0 2 128-16,-1-1 0 0,1 1 0 0,-1 1 0 0,0-4 0 0,0 4 0 15,-1-2 0-15,1 1 0 16,-1-3 0-16,-2 1 0 0,1 2 0 0,-2 1-128 0,-2 0 128 0,-1 1 0 31,-1-4 0-31,-2 4 0 0,-2 0 0 0,0-1 0 16,-2 0-192-16,-1-1 64 0,0-2 128 0,-1 2 0 16,0-1 0-16,-2 0 0 0,-1 2 0 0,-1-3-128 15,-2 0 128-15,0 2 0 0,-2-1 0 0,3-2-160 16,1-2 160-16,2-4 0 0,-2 3 0 0,3-3 0 0,2-1 0 15,3 0 0-15,1 1 0 0,3-2 0 0,2 2 0 16,2-2 0-16,0 2 0 0,3-2 0 0,1 1 0 0,1 2 0 16,3 2 0-16,0-3 0 0,2 4 0 0,2 0 0 15,0 2 176-15,2 0-16 0,0 2 0 0,2 1 0 16,1 1 368-16,0-1 80 0,1-2 16 0,-1 0 0 16,1-1-624-16,1-2 0 0,-1 0 0 0,-2-1 0 15,0-3 0-15,-1-3 0 0,2 1 0 0,-3-1 0 16,-2-2 0-16,1 1 0 0,0-4 0 0,1 1 0 15,-3-2-288-15,2 2 32 0,-1-2 0 0,0 0 0 16,-1-2-1920-16,0 1-384 0,0 0-80 16,0-1-8864-16</inkml:trace>
  <inkml:trace contextRef="#ctx0" brushRef="#br0" timeOffset="37513.25">21693 3350 2751 0,'1'-6'256'0,"0"2"-256"0,1 1 0 0,-1 1 0 0,0 2 448 0,0-1 32 0,3-5 16 0,1-1 0 15,2-5 208-15,2 2 32 0,-2-1 16 0,0 1 0 16,-2 4 208-16,-2-2 32 0,1 2 16 0,-2 3 0 0,1-4-320 0,-2 2-64 16,0 2-16-16,-1-1 0 15,0 2 864-15,2 0 192 0,-2 0 16 0,-2-1 16 0,2 3-256 0,-1-1-48 16,0 1-16-16,-2 0 0 0,1 1-480 0,-1 2-112 15,0-1-16-15,-1 0 0 0,0 0 0 0,1 2-16 16,-2-2 0-16,0 2 0 0,-1 0-176 0,-1 2-48 16,1 0 0-16,0 3 0 0,0-2-400 0,0 2-128 15,-1 1 0-15,0 2 0 16,0 2 0-16,-2 0 0 0,0 5 0 0,-1-2 0 0,1 4 0 16,-3-1 0-16,1 5 0 0,0-3 0 0,2 0 0 0,1 1 0 15,0 1-128-15,2-1 128 0,1-1 0 0,0-1 0 0,3 1 0 16,-1-5 0-16,5 1 0 0,-1-5 0 0,3-3 0 15,1-1 0-15,1-2 128 0,1-1 128 0,1-1 32 0,0-3 0 16,1 0-32-16,2-2-16 0,1 0 0 0,3-4 0 16,0 2 16-16,2-1 16 0,2 0 0 0,-1-3 0 15,2 2-16-15,-1-2 0 0,-1 2 0 0,2-2 0 16,-1 1-256-16,-2-1 160 0,1 1-160 0,-3 0 128 16,0 1-128-16,-1-2 0 0,-1-3 0 0,1 2 0 0,0-3 0 15,-2 1 0-15,-1-1 0 0,-1-2 0 0,-3 2 0 16,0-2 0-16,-1-3 0 0,-3 1 128 0,0-2-128 15,-2 0 0-15,-2-2 0 0,-3-1 0 16,1-1 192-16,-4-2 0 0,0 0 0 0,-3-3 0 0,0 0 160 0,-2-1 32 16,1-2 16-16,0-1 0 0,1 5-128 0,-2 1-16 15,4 4-16-15,-2-2 0 0,0 5-240 0,0-1 0 16,3 8 0-16,-2 0 0 16,0 3-1088-1,1 5-144-15,-1 1-48 0,2 1 0 0,-1 2-1872 0,2 2-384 0</inkml:trace>
  <inkml:trace contextRef="#ctx0" brushRef="#br0" timeOffset="37988.18">22248 3157 18431 0,'-4'-3'1632'0,"1"0"-1312"0,0 3-320 0,2 0 0 0,0 0 1888 0,1 0 304 15,0 1 64-15,0-1 16 0,-2 2-1472 0,1 1-288 16,0 3-64-16,0-2-16 0,-1 4-432 0,0 0 0 0,1 2 128 16,-2 1-128-16,1 5 0 0,1-4 192 0,-1 4-192 0,1 2 192 15,1 0 224-15,0 3 48 0,1-1 16 0,1 0 0 16,-1 1-288-16,-1 1-64 0,0 0-128 0,0 3 192 15,-1 0-192-15,-1-2 0 0,1-2 0 0,0-1 0 16,-2 2 0-16,2-3 0 0,1-1-128 0,-1-1 128 16,1-1 0-16,-1 0-128 0,-1 0 128 0,2-1 0 15,-1 1-1696 1,0-4-224-16</inkml:trace>
  <inkml:trace contextRef="#ctx0" brushRef="#br0" timeOffset="38446.57">22594 3126 16575 0,'-2'-6'1472'0,"-1"2"-1168"0,2 2-304 0,1 0 0 0,0 0 1072 0,1 2 144 0,1 0 48 0,-2-3 0 0,2 2-816 16,-1 1-144-16,2-2-48 0,-2 2 0 0,1 2-48 0,0-1-16 15,-1 4 0-15,0-1 0 0,0 3-64 0,-1 2-128 16,2 3 176-16,-2 1-176 0,-2-1 496 0,1 2-16 16,0 1 0-16,-2-2 0 15,1 2 304-15,0 2 64 0,-3 1 16 0,1-2 0 0,-1 4-208 0,1-2-32 16,-1 1-16-16,0-3 0 0,0 0-96 0,-1 2 0 16,1 1-16-16,0 3 0 0,2-2 32 0,-4 2 16 15,2 1 0-15,-1 1 0 0,0 5-32 0,-1-1-16 16,-1 4 0-16,0-1 0 0,1 1-368 0,0-1-128 15,1-2 0-15,2 0 0 0,2-1 0 0,0-9-256 0,5-3 16 16,1-3-15440-16</inkml:trace>
  <inkml:trace contextRef="#ctx0" brushRef="#br0" timeOffset="40435.41">23538 3998 21183 0,'-4'0'1888'0,"2"0"-1504"0,0 1-384 0,2-1 0 16,0 0 384-16,0 0 0 0,-1 2 0 0,0-2 0 15,-2 3-384-15,1-3 0 0,-1 0 0 0,2 1 0 16,2-1 0-16,1 0 304 0,-1 0-48 0,1 0-16 0,2-1 48 15,0 1 16-15,1 0 0 0,0-3 0 0,-2 3-48 0,2 0 0 16,2-2 0-16,-1 1 0 0,1 1 128 0,1 0 32 16,0 0 0-16,0-3 0 0,0 3 144 0,2 0 16 15,3-2 16-15,1 1 0 0,1-2 192 0,1 2 48 16,3-2 0-16,1 1 0 0,-1 1-176 0,2-4-16 16,3 3-16-16,-2-2 0 0,2 2-160 0,-2 0-16 15,-1-2-16-15,0 4 0 0,-1-2-432 0,1 0 0 16,1 2 128-16,0 0-128 0,-1 0 0 0,2 2 0 15,-2 0 0-15,-2-2 0 0,2 1 0 0,0-1 0 0,0 3 0 16,2-3 128-16,-1 2-128 0,1-2 0 0,1 0 0 16,-1 2 0-16,3-2 0 0,-1 0 0 0,-4 0 0 0,0 0 0 15,1 2-128-15,-2-2 128 0,-2 0 0 0,0 0 0 16,1 2 0-16,-1 2 0 0,1-1-144 0,-1 0 144 16,0 4 0-16,-2-4 0 0,1 3-128 0,-1-3 128 15,1 3 0-15,-1 0 0 0,2-2 0 0,-1 0 0 16,2-2-128-16,-2 2 128 0,1-2 0 0,1 0 0 15,2-2 0-15,0 0 0 0,0-2 0 0,0 2 0 16,1-2 0-16,1-2 0 0,-1 2 0 0,-2-1 0 0,-3 2 0 16,2-1 0-16,3 0 0 0,0 2 0 0,-1-2 0 0,-1 4 0 15,1-2 0-15,-4 2 0 0,2 0 0 16,-3-1 0-16,1 2 0 0,-1-1 0 0,0-1 0 0,0 2 0 16,0-3 0-16,1 2 0 0,-1-2 0 0,1 0 128 15,-1 0-128-15,3-2 0 0,-2 2 128 0,1-3-128 16,2 2 0-16,0-1 0 0,0 2 432 0,-2-4-16 15,1 2 0-15,-1 0 0 0,2 0-240 0,0-2-48 16,-4 4-128-16,1-2 192 0,1 2-192 0,-2-3 0 16,1 2 0-16,-1 1 0 0,0 0 0 0,-1 0 0 15,0 0 0-15,0 0 0 0,-2 0 0 0,0 1 0 0,0 2 0 16,-2-1 0-16,2-1-128 0,-2 2 128 0,0-1 0 16,0 0 0-16,0 0-432 0,2-2 32 0,0 1 0 0,0 2 0 15,-1-6 240-15,2 2 160 0,-1 1-192 0,1-2 192 31,1 0-800-31,-2-3-48 0,0 2-16 0,-2-1-9152 0,1-1-1824 0</inkml:trace>
  <inkml:trace contextRef="#ctx0" brushRef="#br0" timeOffset="41427.93">20861 4100 1839 0,'-13'2'160'0,"5"-1"-160"0,-1 1 0 0,4-2 0 0,1 0 640 16,2 0 112-16,-1-2 16 0,-2 2 0 0,-2-1 304 0,-2-2 64 15,1 1 16-15,-1 0 0 0,3-3-32 0,3 2 0 16,2-1 0-16,1-1 0 0,1 1 128 0,2 1 32 15,1-1 0-15,0 2 0 0,0-2 144 0,2-1 48 16,1 4 0-16,0-4 0 0,2 3 32 0,-2-1 16 16,2 0 0-16,-2 1 0 0,1 2-832 0,0-1-176 0,1 2-16 15,0 1-16-15,2-2-304 0,-1 3-176 16,-2-3 192-16,3 1-192 0,4 1 0 0,2-2 0 16,3 2 0-16,3-2 0 0,2 0 0 0,4-2 0 0,3 2 0 15,4-2 0-15,4 1 256 0,2-2-16 0,-4 3 0 0,1 0 0 16,3-2 256-16,3 4 48 0,3-2 16 0,-1 4 0 15,-5 2-336-15,3 0-64 0,2 3-16 0,2 1 0 16,2 0-144-16,-3-2 0 0,0 2 0 0,-1-3-176 16,2 0 176-16,-5-2 0 0,-2-1 0 0,3-2 0 15,2-2 0-15,1 0 0 0,3-2 0 0,-3-2 0 0,-2-1 0 16,-3-1 0-16,-1-2 0 0,-5 2 0 0,-1-3 0 16,2 2 0-16,5-3 0 0,3 2 0 0,-1-2 0 15,-2 3 0-15,0-1 0 0,-2 4-128 0,-3-2 128 0,-3 2-128 16,-3 2 128-16,-2-2-128 15,-4 4-544-15,-3 0-96 0,-2 0-32 0,-3 4-13072 16</inkml:trace>
  <inkml:trace contextRef="#ctx0" brushRef="#br0" timeOffset="44092.68">21488 4264 23039 0,'-3'0'2048'0,"2"0"-1648"0,1 2-400 0,1-2 0 0,0 0 848 0,-1 0 96 15,2 1 16-15,-1-1 0 0,1 3-384 0,2-2-64 16,1-1 0-16,-5 0-16 0,0 0 144 0,21 3 16 16,-12-1 16-16,0-2 0 0,3 0-672 0,-1 0 0 0,2 0 0 0,0 1 0 15,0 2 0-15,1-1 0 0,0-1-176 0,-1 2 176 16,1-3-384-16,-1 0 16 0,1 2 0 0,0-2 0 15,-1 0 192-15,1 2 48 0,-1-2 0 0,0 0 0 16,-1 2 128-16,0-2 0 0,1 0 128 0,-2 0-128 16,0 0 528-16,-1 0 48 0,1 0 0 0,-1 0 0 15,-1-2-240-15,-2 2-32 0,0 2-16 0,-2 1 0 16,0-3-288-16,-1 1 0 0,-1-1 0 0,-1 0 0 0,-1 0 0 16,0 0-144-1,-1 0 144-15,0 0 0 0,0-1 0 0,0-2 0 16,0 3 0-16,-1-4 0 0,1 2 0 0,0 2 0 0,0 0 0 0,0 0 0 0,0 0 0 0,0 0 0 15,0 0 0-15,0 0 0 0,0 0 0 0,0 0 0 16,0 0 0-16,0 0 0 16,0 0 0-16,-12 20 0 0,9-12 0 0,1 1 0 0,-1 1 0 0,1 0 0 15,-2 2 0-15,1 0 128 16,-1 2-128-16,0 1 176 0,-1-3-176 0,0 2 192 16,0 1 176-16,0-4 32 0,0 0 16 0,0 0 0 0,1 0-192 15,-3-1-32-15,1 0-16 0,0 0 0 0,1-1-176 0,-1 0 0 16,-2 4 0-16,0-1 0 0,-2 1 0 0,-2 0 0 15,0 2 0-15,1-1 0 0,-1 0-288 0,0 3 16 0,0-1 0 0,1 2 0 32,1-2-1312-32,2 0-256 0,2 0-48 0,-1 3-10960 15</inkml:trace>
  <inkml:trace contextRef="#ctx0" brushRef="#br0" timeOffset="45519.77">22147 4295 3679 0,'-4'1'320'0,"0"1"-320"0,1-2 0 0,0 1 0 0,3 2 3264 0,-1-1 592 16,1-2 112-16,-1 0 32 0,-2 4-3024 0,1-1-592 16,-1-2-128-16,2 1-32 0,0-2 512 0,1 0 96 0,-2 0 32 0,2 0 0 31,0-2-432-31,0 1-96 0,2 1-16 0,-2 0 0 0,0 0-320 0,0 0 0 16,0 0 0-16,0 0 0 0,0 0 208 0,0 0 32 0,0 0 0 0,0 0 0 15,0 0 688-15,0 0 144 16,-15 16 16-16,10-10 16 0,1 0-256 0,-1 4-48 0,0-3-16 0,0 4 0 15,0-1-528-15,0 0-128 16,0-1 0-16,2 1-128 0,-2-3 0 0,1 2 0 0,2-3 0 0,-1 0 0 16,1 0 0-16,-1 1 0 0,1 3 0 0,-2-2 0 15,0 0 0-15,-1 1 0 0,2 0 0 0,-2 1-144 0,0-1 144 16,1-3 0-16,2 0-144 0,-2-2 144 16,3 2 0-16,-1-5 0 0,1 2 0 0,0-3 0 0,2 0 0 0,0 0 0 15,1 0 0-15,0-3 0 0,2 2 192 0,0 1 0 16,-1-3 0-16,2 1 0 0,1 1-32 0,2 1 0 15,-1-3 0-15,1 2 0 0,-3 1-160 0,2 0 0 16,2 0 0-16,1 0 0 16,1 0 0-16,1-1 0 0,0 1 0 0,2 0 0 0,-2-1 0 0,1 1 0 15,-3-3 0-15,-2 2 0 0,3 1-368 0,-1-3 48 16,1 1 16 0,-1 1 0-16,0 1-1184 0,1-3-240 0,-2 3-64 0,1-2-6256 15,-1 1-1248 1</inkml:trace>
  <inkml:trace contextRef="#ctx0" brushRef="#br0" timeOffset="46104.42">22419 4181 4607 0,'-3'0'400'0,"1"0"-400"0,-1 1 0 0,2 1 0 15,1-2 752-15,-1 0 64 0,0 0 16 0,-1 2 0 16,0 0 528-16,-1 1 112 0,-2 0 32 0,0 1 0 16,2 1-144-16,-1 1-16 0,2-2-16 0,-2 0 0 15,1 2-80-15,1-2-16 0,-1 2 0 0,1 0 0 16,1 3-208-16,0 0-32 0,-2 1-16 0,2 3 0 0,-2 2-464 16,1-2-112-16,-1 3-16 0,0 3 0 0,-1-1-384 15,0 1 0-15,-2 1 0 0,1-1 0 0,-2 4 0 0,-1 1 0 16,0 1 0-16,-4 1 0 0,1 3 416 0,-1-2 48 15,1-1 16-15,-1-2 0 0,-1-1-288 0,2-1-48 16,0-2-16-16,2-2 0 0,1-5-128 0,1-1 0 16,4-5 0-16,-1 0 0 15,1-1-576-15,3-4-32 0,0-2-16 0,2-2-11712 0</inkml:trace>
  <inkml:trace contextRef="#ctx0" brushRef="#br0" timeOffset="47081.94">22463 4747 7359 0,'-4'1'656'0,"1"-1"-528"0,0 3-128 0,2-3 0 16,0 0 2368-16,1 0 432 0,-1 2 80 0,-1 0 32 0,-1 2-1888 0,-1 0-368 16,-1 2-80-16,1 1 0 0,-1-1 1280 0,2 0 256 0,-1 1 48 15,0 0 16-15,2 1-1312 0,-1-2-256 0,2 1-48 0,0-1-16 16,0-1-544-16,-1 0 0 0,2-2-240 0,0 1 80 31,0 1-1056-31,0-5-224 0,3 1-32 0,-2-1-10000 0</inkml:trace>
  <inkml:trace contextRef="#ctx0" brushRef="#br0" timeOffset="48206.56">22642 4311 14735 0,'-2'0'1312'0,"1"0"-1056"0,1 0-256 0,1 0 0 0,0 0-192 0,-1 0-80 0,1-3-32 0,1 3 0 15,-1-4 144-15,1 2 32 0,2-2 0 0,1-2 0 16,0 0 624-16,2 0 128 0,1-3 16 0,-1 2 16 16,2-2 480-16,0 2 80 0,-1 0 32 0,1 1 0 15,-2 2 64-15,0 0 16 16,0 2 0-16,-1-3 0 0,0 4-544 0,0 1-96 0,-1-2-32 0,0 2 0 16,-1 0-368-16,1 2-80 15,1-2-16-15,0 1 0 0,1 2 256 0,0-1 32 0,-1 2 16 0,0-2 0 0,3 2-48 0,-3 0-16 16,0 1 0-16,1 0 0 15,-1 1-112-15,-1 0 0 0,-2 3-16 0,1 1 0 0,0 2-304 0,-2 0 0 16,1 1 0-16,-1 3 0 0,1-3 0 0,-2 2 0 16,0 1 0-16,0-3 0 0,2 3 0 15,-3-4 0-15,1 2 0 16,0 1 0-16,-1 1 0 0,0-3 0 0,0 5 0 0,-1-2 0 16,0 0 0-16,1 0 0 0,-1 0 0 0,-2-1 0 0,2-2 0 0,-2 0 0 15,0-1 0-15,0-2 0 0,0-1 0 0,-1 1 0 0,0-4 0 0,0 1 0 16,0-1 0-16,1 1 0 0,-2-1 0 0,-1-3 0 15,0 4 0-15,-2-2 128 0,1-2-128 0,-2 3 160 16,1-2-160-16,-4 0 0 16,1 1 0-16,-2-2 0 0,-1 0-128 0,1-2 128 0,-1-1-160 0,0-1 160 15,3-2-576 1,-1 0-32-16,1-2 0 0,0-1 0 0,1 2 416 0,0-3 192 0,1 0-192 0,-1 2 192 0,3 2 0 0,-1-5 0 16,3 3 0-16,1 2 0 0,0-4 0 0,0 1-144 31,3 3 144-31,0-4 0 0,1 4 0 0,-2-4 0 0,4 5 0 0,-1-4 0 0,1 2 0 15,2-2 0 1,1 2 0-16,1-1 0 0,0 2 0 0,2-1 0 16,0 1 0-16,1 0 0 0,2-1 256 0,0 1 0 15,2 1 0-15,-1 1 0 0,2 1 192 0,-2 1 32 16,2 1 16-16,-1 0 0 0,0-1-352 0,-1 3-144 16,3-1 128-16,0 4-128 0,-1-1 0 0,0 1 0 15,-2 2 128-15,-2-1-128 0,0 2 0 0,-1-2 0 16,0 0 0-16,-3 1 0 0,0 1 0 0,-1 0 0 0,1-1 0 15,-1 0 0-15,-1 1-128 0,1-1-64 0,0-2-16 16,-2 0 0 0,2 1-1408-16,0-4-288 0,0 0-48 0,0-1-10272 0</inkml:trace>
  <inkml:trace contextRef="#ctx0" brushRef="#br0" timeOffset="49204.97">23211 4100 10127 0,'-3'0'896'0,"0"0"-704"0,1 0-192 15,0 2 0-15,1-1 720 0,-1 1 112 0,-2-2 32 16,-2 4 0-16,-4-1 144 0,-1 0 16 0,-2 3 16 0,1-2 0 15,0 1 752-15,-1 2 160 16,1-3 32-16,1 2 0 0,1 3-848 0,-1-2-176 0,2 2-16 0,0 0-16 16,2 1-544-16,0 0-96 0,2-2-32 0,0 2 0 15,1 0-256-15,0-1 0 0,3 1-176 0,0-1 176 16,1 0 0-16,0 1 0 0,1-3 192 0,0 2-48 16,3-2-144-16,-1 2 192 0,0 0-192 0,2-3 192 15,-1-1-192-15,2 0 0 0,0-1 0 0,0-4 0 0,3 2 0 0,0-2 0 16,1-2 0-16,0-1 0 15,1-1 0-15,0 1 0 0,1-1 0 0,1-2 0 0,-1 0 0 16,-1-1 0-16,0 1 0 0,-1-2 0 0,2 0 0 16,0-2 0-16,-3 2 0 0,0-1 0 0,0 2 128 0,-2 0 64 15,-1-1 0-15,-1 0 0 0,0 2 0 0,-1 0 16 16,-2 0 0-16,0 0 0 0,-1-3-208 0,0 3 0 16,-2-2-144-16,0 2 144 15,-2 0-992-15,-2 0-96 0,0 2-32 0,-1 0 0 16,-3-2 160-16,0 4 16 0,-3-2 16 0,0-1 0 0,-2 4 416 0,2-2 96 15,1 1 16-15,-1 1 0 0,-1 1 688 0,1-3 144 0,1 3 16 0,-2-1 16 16,3 1 1024-16,2 0 208 0,2 0 32 0,-1 0 16 16,4 0-720-16,0 0-128 0,2 0-48 0,1 0 0 15,0 0-480-15,1 0-112 16,1 0 0-16,0 0-16 0,3 0-240 0,1 0 128 16,0 1-128-16,3-1 0 0,-2 3 240 0,3-2-48 0,1 1-16 0,2 1 0 15,-1 0-176-15,0 0 0 0,5-2 0 0,-1 2 0 16,1-1 0-16,-1-2 0 0,-2 1 0 0,-1-1 0 15,0 3 0-15,1-3 0 0,1 0 0 0,3 0 0 16,-2 0 0-16,0 0 0 0,0 0 0 0,-1-3 0 0,-3 6 0 16,0-6 0-16,2 3 144 0,0 0-144 0,0-1 0 15,0 1 0-15,0 0 0 0,-3 0 0 16,0 1 0-16,-1-1 0 0,-2 3 0 0,-1-3 0 0,-1 2 0 0,-1 2 0 16,-2-3 0-16,1 4 0 0,-1-1 0 0,-2 2 0 15,1 0 0-15,-2-2 0 0,2 5 0 0,-2-3-128 16,-2 4 128-16,1-3 0 0,-1 4 0 0,-1-1 0 15,1 3 0-15,-2-1 0 16,0 2 0-16,-2 0 0 0,1 0 0 0,-1 1 0 0,0-2 0 0,-2 0 224 16,1-1-32-16,0 0 0 0,-1-2 592 0,-2 3 112 15,-1 0 32-15,0 2 0 0,-1 1-560 0,0-3-112 0,0-1-32 0,0 4 0 16,-3 0-80-16,3 0-16 0,0-3 0 0,1-1 0 16,-1 4-128-16,0 0 128 0,0-2-128 0,1 1 128 15,1-3-128-15,2 0 0 16,0 1 0-16,1-2 0 0,1-3 0 0,1 1 0 0,0-4-128 0,0 1 128 31,2-1-944-31,2-1-112 0,2-4-32 0,-1 2-9808 0,3-2-1968 0</inkml:trace>
  <inkml:trace contextRef="#ctx0" brushRef="#br0" timeOffset="49705.65">23580 4542 19343 0,'-4'0'1728'0,"-1"-3"-1392"16,3 3-336-16,0 0 0 0,2 3 368 0,-1-3 0 16,-3-3 0-16,-2 3 0 0,-1 0 112 0,-2-1 32 0,-1 2 0 0,2 2 0 31,-1-1 896-31,0 0 192 0,2 0 48 0,-2 4 0 0,1 0-432 0,0 1-96 0,0 0-16 0,0 2 0 16,1 3-736-1,1-2-160-15,-1 2-16 0,2-2-16 0,2 3-176 0,0-4 0 16,2 1 0-16,1 0 0 0,1-1 0 0,2 0 0 15,-1 0 0-15,3 1 0 0,0-4 0 16,1 1 0-16,3-1 0 0,0 0 0 0,-1-2 0 0,2-1 0 0,0 0 0 0,1-1 0 16,0-2 0-16,0-2 0 0,1-2 0 0,0-2 0 0,-1 0 0 31,0-3 128-31,2 2-128 0,-4-4 0 0,1 3 304 0,0-4-32 16,0-2 0-16,-1 2 0 0,-2 0 128 0,-2-3 32 15,0 2 0-15,-1 0 0 0,-3 0-208 0,-2 0-32 16,-3 2-16-16,-1-2 0 0,0 3-176 0,-4 3 0 15,0-4 0-15,-3 1 128 16,0 3-512-16,-3 0-128 0,2 1 0 0,-3 0-16 16,-2 0-1856-16,0 2-368 0,-1 4-80 0,-1-2-16 0</inkml:trace>
  <inkml:trace contextRef="#ctx0" brushRef="#br0" timeOffset="52465.28">21659 6288 5519 0,'3'-1'496'0,"-1"1"-496"15,0-3 0-15,-2 3 0 0,1 0 624 0,0-1 16 0,0 1 16 0,3-2 0 16,1-2 160-16,0 1 16 16,0 0 16-16,-1-2 0 0,-2 3-160 0,1 0-48 0,-1 2 0 0,-1-1 0 0,0 1 64 0,-1 1 0 15,0 1 0-15,0 5 0 0,-1-1-128 16,0 5-32-16,0 1 0 0,-3 3 0 15,2 4-544-15,-5 3 0 0,1-2 0 0,-1 1 0 16,-1 2 0-16,-2 2 0 0,2-3 0 0,-3 4 0 0,-3 3 0 16,0 2 0-16,-3 1 0 0,1 1 0 0,-1 2 672 0,-2 3 176 15,-1 0 48-15,-1 3 0 0,-1 4 256 0,-3-3 64 16,1 4 16-16,-2-2 0 0,0 1-288 0,-5 5-64 16,-4 7-16-16,-2 6 0 0,-4 10-416 0,1 0-64 15,-5 0-32-15,2 5 0 0,-1 1 224 0,4 0 64 16,0 0 0-16,4-4 0 0,2-1 64 0,-1-1 0 0,0 0 16 0,3-4 0 15,0-5 304-15,2-2 64 0,-1-5 16 0,2-3 0 32,-1-7-512-32,2-2-96 0,2-7-32 0,-3-1 0 15,3-2-288-15,2-7-176 0,3 0 192 0,-2-1-192 16,-1-1 0-16,-1 1 0 0,4-7 0 0,-4 2 0 16,-1-1 0-16,-2 3 0 0,-1 0 0 0,1 1 0 15,1-3 0-15,-1-2 0 0,2 1 0 0,3-1 0 16,2-4 0-16,2 0 0 0,3-1 0 0,3-2 0 15,2 2 0-15,1-5 0 0,2-2 0 0,2-2 0 0,2-1 0 16,1-2 0-16,1 0 0 0,2-3 0 0,0 0 0 16,2-3 0-16,0 3 0 0,-1-3 0 0,3-3 0 15,-1 1 0-15,0 3 0 0,1-1 0 0,1 0 0 0,-1 3 0 16,-2-2-128-16,2 2 128 0,-2 0 0 0,1 2-192 16,-2 1 192-16,1 0-192 15,0 0-192-15,-1 1-16 0,-1-1-16 0,0 3 0 16,1-3 160-16,-2 3 48 0,0-2 0 0,1-2 0 0,0 2 208 0,-2-3 0 15,2 4 0-15,0-5 0 0,0 4 0 0,2-4 0 16,-2 0 0-16,-2 0 0 0,2 0 0 0,0 0 0 0,0 0 0 16,0 0 0-16,0 0 0 0,0 0 0 0,0 0 0 15,0 0 0-15,0 0 0 0,0 0-256 0,0 0 80 0,0 0 16 32,0 0-592-32,0 0-112 0,0 0-32 0,0 0 0 15,0 0 32-15,0 0 0 0,0 0 0 0,-14 12 0 16,14-11 352-16,0 1 80 0,0-2 16 0,0 0 0 0,1-2-80 0,-1 1-16 15,1-1 0-15,-1 1 0 0,0-2 256 0,0 3 32 0,-1-4 16 0,1 4 0 16,0 0 16-16,0 0 0 0,0 0 0 0,0 0 0 16,-13-17-336-16,10 13-64 15,-2 3-16-15,0-4 0 0,0 4 352 0,-3-2 80 0,1 0 16 0,-3 0 0 0,2 1 160 16,-1 1 0-16,0-2 0 0,1 2 0 0,-1 1 0 16,-1 0 128-16,-1 1-128 0,0-1 0 0,1 0 128 0,0 0-128 15,3-1 128-15,-1 0-128 0,2-4 624 0,-1-2 48 16,2 1 16-16,0-4 0 0,2 2 800 0,1-5 176 15,2 0 16-15,0-2 16 0,2-5-528 0,2 2-96 16,1-3-32-16,1-3 0 0,1-1-256 0,0 3-48 16,-1 6-16-16,1-3 0 0,-1-3-384 0,2 2-80 15,0-4 0-15,1 1-16 0,-1 1-240 0,-2 4 0 16,0-1 0-16,-1 5 0 0,0 2 0 0,0 2 0 0,-3 4 0 16,1 0 0-16,-1 3 0 0,-2 1-128 15,1 1 128-15,1 2 0 0,-2 1 0 0,0 2-160 0,0 2 160 0,0 3-128 16,0 1-128-16,0 2 0 0,0 2-16 0,-2 1 0 15,2 3 272-15,0 1 0 0,0 3 0 0,0 0 0 16,2 2 0-16,-1 3 0 0,1-1 0 0,1-1 0 16,1 3 0-16,0 1 0 0,1 0 0 0,3 2 0 15,-3-2 0-15,1-1 0 0,0 0 0 0,-1 1 0 16,-1-4 0-16,-2-2 0 0,0 1 0 0,-1-2 0 0,-1-5 0 0,0-1 0 16,-1-1 0-16,-1-6 0 0,1-2 544 0,1-1 16 15,0-3 0-15,0-3 0 0,3 0-272 0,-1-5-48 16,2 1-16-16,1-2 0 0,2 0-224 0,0-2 0 15,6-3 0-15,-2 1 0 0,1 3 0 0,6-2-128 16,3-1 128-16,6 1-208 16,1-3-528-16,3 1-96 0,3 0-32 0,1-2-16320 15</inkml:trace>
  <inkml:trace contextRef="#ctx0" brushRef="#br0" timeOffset="59953.81">23106 6316 13823 0,'1'3'1216'0,"1"-3"-960"0,-1 0-256 0,0 0 0 16,0 0 176-16,1 0-16 0,1 2 0 0,4-2 0 16,0 2 32-16,0 0 0 0,3-2 0 0,0 0 0 0,-1 0-192 15,-1 0 0-15,1 0 0 0,-1-4 0 16,-1 4 0-16,0 0-144 0,0-2 144 0,-1 2-208 15,0-3 208-15,-1 2 0 0,1-1 0 0,-1 0 0 0,0 0 0 0,1-1 0 16,0 0 0-16,2 0 0 0,-2 0 0 0,3-4 0 16,-2 4 0-1,0-6 160-15,2 2 176 0,-2-2 48 0,1 2 0 16,-2-2 0-16,0 3 336 0,0-3 80 0,1 4 16 0,-2-1 0 0,-2 0-528 0,0 0-96 16,0 1-32-16,0 1 0 0,-2 3-160 0,-1-2 0 15,0 1 0-15,-2 0 0 0,0 0-192 0,-1-2-128 16,-2 4-32-16,-1 0 0 15,-3 4-352-15,-1-2-64 0,-2 2 0 0,-3-1-16 0,0 2 416 0,-1 1 96 16,0 2 16-16,0 2 0 0,1 0 256 0,0 3 256 0,2 1-64 0,-1-1 0 16,3-2 768-16,1 4 128 0,1 3 48 0,1-2 0 15,1 3-192-15,4-3-48 0,-1 3 0 0,0-3 0 16,3 0-144-16,1 0-48 16,1 0 0-16,1 0 0 0,1 2-496 0,2-3-208 0,1 1 176 0,1-3-176 15,0-3 0-15,2-3 0 0,-1 2 0 0,2-6 0 16,-2 1-336-16,1 1-64 0,4-4-16 0,-2-1 0 15,1 3-1616-15,1-7-320 0</inkml:trace>
  <inkml:trace contextRef="#ctx0" brushRef="#br0" timeOffset="60367.87">23455 6379 3679 0,'-4'3'320'0,"2"-1"-320"0,-1 2 0 0,2-1 0 0,1-2 960 0,0 1 112 0,0 1 16 0,-1 0 16 16,0 4-848-16,-1-1-256 0,1 4 0 0,-1 2 128 15,0-2 480-15,1 0 96 0,0-1 32 0,0 0 0 16,1 0 64-16,-2-2 16 0,1 0 0 0,1-1 0 15,0 0 784-15,0-3 144 0,0 0 48 0,0-2 0 16,0 2 80-16,0-3 32 0,1-3 0 0,1 2 0 16,-1-1-368-16,1-2-80 0,1-2-16 0,1 0 0 15,-2-3-368-15,2 2-80 0,-2-3-16 0,1 1 0 16,0-1-208-16,0 0-32 0,-1-2-16 0,1 2 0 0,-1-2-400 0,0-1-64 16,-1 1-32-16,-1-2 0 0,0 2-224 0,-1 0 0 15,1-1 0-15,-2 1 0 0,1-2 0 16,-1 2 0-16,2 0 128 0,-2-1-128 0,1 3 0 0,1-2 0 15,-1 3-144-15,1 2 144 0,0-2 0 0,0 2-144 16,0 1 144-16,0 1 0 16,1 0-624-16,0 0-32 0,2 1-16 0,-1 0 0 15,2-1-848-15,0 2-160 0,1-1-48 0,0-2 0 16,1 2-256-16,0-2-64 0,0 1-16 0,0 1-5552 16,0 0-1088-16</inkml:trace>
  <inkml:trace contextRef="#ctx0" brushRef="#br0" timeOffset="60744.66">23584 6509 10127 0,'-7'6'448'0,"4"-1"96"0,-1-1-544 0,3-1 0 0,1-3 0 0,0 0 0 0,0 1 304 16,-2-1-48-16,2 2-16 0,-1-2 0 15,0 0 160-15,0 0 48 0,1-3 0 0,1 0 0 0,-1-3 432 0,0 6 80 16,0 0 32-16,2-20 0 0,0 14-144 16,-2-3-16-16,1-1-16 0,-1 2 0 0,-1 0 608 0,1-4 128 15,-2 2 32-15,0 0 0 0,1-2-80 0,-3-1-16 16,2 1 0-16,-2 0 0 0,1-2-448 0,1 2-80 16,-1-3-32-16,1 1 0 0,1-2-352 0,-1 1-64 15,2-1 0-15,0 1-16 0,2 4-496 0,-1-1 128 16,3 2-128-16,-2-2 0 0,3 2 0 0,1 1 0 0,0 3 0 15,-1 0 0-15,0 2 0 0,2 2 0 0,0 0 0 16,-1 2 0-16,2 0-208 0,-2 4 16 16,1 0 0-16,1 0 0 15,0 0-1024-15,0 0-192 0,-1 0-32 0,-1 1-16 16,2 0-272-16,-2 0-48 0,-1-2-16 0,1 0-5824 16,-1 1-1152-16</inkml:trace>
  <inkml:trace contextRef="#ctx0" brushRef="#br0" timeOffset="61124.44">23785 6287 911 0,'-1'0'0'0,"0"0"0"0,1 0 0 0,0 0 0 0,0 0 1008 0,-2 0 112 16,1 0 32-16,-1 0 0 0,-2 1 880 0,0 1 176 16,-1 1 32-16,0 3 16 0,-1 0-320 0,0 0-64 15,1 2-16-15,-1-2 0 0,0 4-1040 0,-1 0-224 16,0 1-32-16,1 1-16 0,0-1-544 0,0 2 0 15,1-1 0-15,0 1 0 0,1-1 0 0,1-2 0 16,2 2 0-16,1-2 0 16,1 0 0-16,1 1 0 0,0-4 128 0,1 2-128 15,2-3 400-15,0-2 32 0,1 0 0 0,1-2 0 0,1-1-144 0,0-1-32 0,1-1 0 16,-1-2 0-16,2 0 64 16,-1-3 0-16,0 0 0 0,-1-1 0 0,1 0 256 15,-2-2 48-15,2 0 16 0,-1-1 0 0,-2-2 160 0,0 3 32 0,0-1 16 0,-1-3 0 16,-1 1-368-16,-1 2-80 0,0-2-16 0,-1 2 0 15,0-3-384-15,-2 0 128 0,0 0-128 0,-2 1 0 16,1 2 0-16,-1-2 0 16,-2 2 0-16,1-2 0 15,0 0-720-15,-1 3-32 0,0 1 0 0,-1 2 0 0,2 0-1136 0,-1 2-224 0,2-1-64 16,-2 4-5232-16,1 2-1040 0</inkml:trace>
  <inkml:trace contextRef="#ctx0" brushRef="#br0" timeOffset="61520.01">23985 6382 14735 0,'-3'6'640'15,"-1"0"160"-15,1-2-640 0,2 0-160 0,1-2 0 0,-1 1 0 0,1-2 256 0,-1 4 32 16,0 1 0-16,-1 1 0 0,0 2 176 0,-1 1 48 0,2-1 0 0,-1-4 0 16,0 1-384-16,1-1-128 0,1-2 0 0,-1 0 144 15,1 1 320-15,0-4 64 0,0 2 16 0,1-2 0 16,-1 0 592-16,0 0 112 0,0 0 32 0,0-2 0 16,0 2 448-16,0-4 112 0,0 4 16 0,0 0 0 15,0 0-112-15,0-27-16 0,1 17 0 0,-1-3 0 16,2 1-832-16,-1-2-192 0,1-2-16 0,0 0-16 15,1-1-256-15,0 1-48 0,2 0-16 0,0 2 0 0,-2 2-352 16,2-3 0-16,0 3 0 0,0 1 0 0,1 2 0 16,-1-1 0-16,0 4 0 0,1 0 0 0,1 2 0 0,-1 1 128 15,1 1-128-15,2 2 0 0,0-1 0 0,0 1 0 16,3 0 0-16,-1 0 0 16,1 0-256-16,-1 1-128 0,0 1-32 0,-1 1 0 15,1 3-1376-15,-1-2-256 0,-1 2-64 0,-2 4-13360 0</inkml:trace>
  <inkml:trace contextRef="#ctx0" brushRef="#br0" timeOffset="63969.97">23472 6837 13823 0,'-3'-6'1216'16,"0"2"-960"-16,2 2-256 0,0-1 0 0,1 2 544 0,0 1 64 0,0-3 16 0,0 2 0 16,0-1-304-16,0-2-48 0,0-1-16 0,0 1 0 15,0 1 512-15,1 0 112 0,1-1 16 0,0 4 0 16,-1-2-320-16,1 2-48 0,-1 0-16 0,1 2 0 16,0 2 112-16,-1-1 16 0,2 3 0 0,-3 0 0 15,0 1-512-15,0 2-128 0,1 3 0 0,-1-2 0 16,0 3 0-16,0-1 0 0,0-1 0 0,0 4 0 15,0-3 0-15,0 1 0 0,0-2 0 0,-1 0 0 16,1-1 496-16,0 0 80 0,1 2 0 0,-1 1 16 16,1 3-384-16,-1 0-80 0,0-4 0 0,0 4-128 15,0 3 0-15,0-1 0 16,-1 2 0-16,0 0 0 0,-2 1 0 0,1-1 0 0,-1 1 0 0,0-2 0 0,-1 0 0 0,2-3 0 16,-1-1 0-16,1-5 0 0,-1 0 0 0,2-7 160 15,0 2-160-15,1-3 192 0,-2-2 832 0,2-2 160 16,2 2 32-16,-2-2 16 15,0-2-720-15,-2-2-128 0,1 0-48 0,0 0 0 16,-2-3-336-16,1 2 144 0,-2-3-144 0,-1 1 0 16,0-1 208-16,-1-2-64 0,0-3-16 0,-1 1 0 0,-1 4 192 15,1-2 16-15,-3-3 16 16,1 2 0-16,1 3-352 0,-1-3 0 0,2 3 0 0,0 4 0 0,2-2 0 0,2 1 0 16,0 4 0-16,1-1 0 15,-1-1 0-15,2 1 144 0,-1 2-16 0,2-2-128 0,0 2 0 0,0 0 0 0,1-3 0 0,-1 4 0 16,1-2 224-16,0 0-64 15,0 1-16-15,2 0 0 0,-2 0-144 0,2-1 0 16,-1 2 0-16,-1-1 0 0,2 2 0 0,-1 0 0 16,0 0 0-16,0 2 0 0,-1-1 0 0,1 2 0 0,0 1 0 0,-1 1 0 15,2-1-176 1,-1 3 176-16,2-1-128 0,0 0 128 0,-1-1 0 0,0 0-128 0,2 4 128 0,0-1 0 0,-2-2 0 16,2 2 0-1,1 2 0-15,1 1 128 0,0 0-128 0,-1 0 0 16,0-1 0-16,1 0 0 0,-2-1 0 0,0-3 0 15,1-1 0-15,0 1-128 0,-2-1 128 0,-1-1 0 16,1-4 0-16,0 2 0 0,-1-2 0 0,0-2 0 16,1 2 0-16,-3-3 128 0,0 2-128 0,0-2 0 15,1 3 0-15,-1-2 128 0,0 1-128 0,0-2 0 16,1-1 0-16,0 1 0 0,0 0 0 0,1-3 0 16,1 0 0-16,1 0 128 0,0-2-128 0,-1 2 0 15,3 0 0-15,-2 0 128 0,1 3-128 0,0 0 0 0,1-4 0 16,1 1-128-16,2 2 128 0,-2-2 0 0,1 1 0 0,-3 4-128 15,-1-3 128-15,0 2 0 0,3-2-144 0,-1 2 144 16,0-2-384-16,1-1-16 0,-2 4 0 0,0-4 0 31,-1 1-1568-31,-1 1-304 0</inkml:trace>
  <inkml:trace contextRef="#ctx0" brushRef="#br0" timeOffset="66936.84">19777 5696 11055 0,'0'0'976'0,"0"0"-784"0,0 0-192 0,0-3 0 0,2 3 384 0,-2 0 48 15,0-1 0-15,1 1 0 0,-1 0-432 0,0-3 128 16,0 3-128-16,0 0 0 0,0 0 432 0,0 0 0 16,0 0 0-16,0 0 0 0,0 0-224 0,0 0-32 0,0 0-16 15,0 0 0-15,0 0 544 0,0 0 96 16,0 0 32-16,0 0 0 0,0 0 304 0,0 0 64 0,16 16 16 0,-12-13 0 15,-1 1-400-15,2-2-80 0,0-1-16 0,1 2 0 16,-1-1-32-16,0 0-16 0,3 0 0 0,-2-1 0 16,1 1-304-16,1-1-64 0,0-1-16 0,2 0 0 15,0 0 112-15,1 0 32 0,2 0 0 0,0-1 0 16,0-1-432-16,-1 1 0 0,-1-1 0 0,2 0 0 16,-2 0 0-16,0-2 0 0,0 2 0 0,-1-5 0 15,-2 4 0-15,2-3 0 0,-1 2 0 0,-2-2 0 16,0 1 0-16,-1-1 0 0,-2 1 0 0,-1-2 0 0,0 1 0 15,-2 0 0-15,0-3 0 0,-1 2 0 16,0-4 128-16,-1 1-128 0,-3 0 0 0,1 0 128 0,-2 2-128 0,-2 0 0 16,2-1 0-16,-1 1 0 0,-1 0 0 0,-3-2 0 15,-1 2 0-15,0 2 0 0,-2-1 0 0,2 4 0 16,-1 0 0-16,-2 3 0 0,1 3 0 0,-1 0 288 16,0 2-48-16,2 0-16 0,1 2-224 0,-3 1-128 15,1 2 128-15,0 0-208 0,1 1 208 0,2 0 0 16,0 0 0-16,2-1-144 0,1 3 144 0,1-3 0 15,1 3 0-15,3-2 0 0,2 2 160 0,0-3-32 0,2-1-128 16,2 1 192-16,1 3 192 0,0-1 48 0,1-2 0 0,3-1 0 16,-2 0-176-16,2 1-16 0,2 0-16 0,0-1 0 15,0 1-96-15,2-2 0 0,0 0-128 0,-1 1 192 16,1-3-192-16,0 0 0 0,0 0 0 0,-1-1 0 16,1 0 0-16,-1-1 0 15,-1-1-192-15,-1 0 192 16,1-1-1296-16,-2-2-160 0,1 0-16 0,-2 2-16 0,1-2-432 15,0 2-96-15,0-2-16 0,0 3 0 0,1-3-208 0,-1 3-32 0</inkml:trace>
  <inkml:trace contextRef="#ctx0" brushRef="#br0" timeOffset="67518.03">20286 5630 18431 0,'-4'0'816'0,"1"0"160"0,2 3-784 0,1-3-192 15,1 2 0-15,1-1 0 0,0 4 0 0,-1-1 0 0,1 2 0 0,0 4 0 0,2 2 0 0,-3 2 0 0,0 1 0 0,1 1 0 32,-1 0-464-32,-1-1-48 0,0-2 0 0,0 2 0 0,-1-1 512 0,-1-2-144 0,2 1 144 0,-1-4 0 0,0 0 496 0,1 1 176 15,-1-4 32-15,1-2 16 16,0 0 560-16,0-2 128 0,1 1 0 0,0-3 16 0,2 0-656 0,-1-3-144 15,0 1-32-15,2-2 0 16,1 0 208-16,0-4 32 0,1-2 16 0,-1 0 0 0,1-3-176 0,-1-1-32 31,3 0-16-31,-3 2 0 0,0-5-240 0,-2 3-64 0,2 0 0 0,-2-2 0 0,-2 4-144 0,0-3-48 16,-1 1 0-16,-1 2 0 0,1-2-128 0,-2-1 0 16,0 2 0-1,0-2 0-15,-1 1 272 0,1-1-16 0,-1 2-16 0,2-2 0 0,1-1-112 0,0 0 0 0,3 4-128 16,-1-1 192-16,2 3-192 0,0 0 0 15,0 4 0-15,3 0 0 0,-1 1 0 0,0 4 0 0,0-2 0 16,2 2 0-16,-2 2 0 0,0 2 0 0,0-3 0 0,0 4 0 31,1 2-208-31,-1-3-144 0,0 2-32 0,0 2 0 32,0-3-1216-32,-1 3-256 0,3 1-64 0,0-1 0 0,1 2-64 15,-2-2-32-15,2-1 0 0,-2-3 0 0,1 4 240 16,-2-4 48-16</inkml:trace>
  <inkml:trace contextRef="#ctx0" brushRef="#br0" timeOffset="68104.03">20618 5754 3679 0,'-1'5'320'0,"1"-2"-320"0,0 1 0 0,0-1 0 0,1-1 384 0,-1-1 0 0,1 2 0 0,1-1 0 16,0 2-384-16,1 0 0 0,-2 2 0 0,1-4 0 0,0 2 768 16,-2-4 144-16,0 2 32 0,-2-2 0 0,2-2 720 15,-1 2 128-15,0-4 48 0,-2 2 0 0,2-2-448 0,-1-1-96 16,0 0-16-16,0-1 0 0,1 0-384 0,-2-3-64 15,1 2-32-15,1-2 0 0,-2-1 240 0,2 0 48 16,0-1 16-16,1 1 0 0,-2 0-272 0,2 1-64 16,0-4-16-16,0-2 0 0,2 4 48 0,-1-4 16 15,1 2 0-15,1 0 0 0,1-3-368 0,-1 1-64 0,1 2 0 16,1 0-16-16,-1 1-368 16,1 0 0-16,-2-1 0 0,2 4 128 0,-1 2-128 0,1-1 0 0,-1 1 0 0,-1 3 0 15,1 1 0-15,-2-1 0 0,2 2 0 0,-1-2 0 16,-1 2 0-16,2-1-128 0,-2 2 128 0,1-3-128 15,-1 2 128-15,1 2 0 0,-2-3-144 0,0 2 144 16,0 2-944 0,1 2-112-16,-1-1-32 0,-1 2 0 15,1 0-1344-15,-1 2-288 0,3 0-48 0,-2 1-7408 0</inkml:trace>
  <inkml:trace contextRef="#ctx0" brushRef="#br0" timeOffset="68554.5">20908 5576 22111 0,'-7'-3'976'0,"4"2"208"0,-1 1-944 0,2-3-240 0,0 3 0 0,2 0 0 0,0 0 192 0,-1 0-16 0,-1 0 0 15,-2-2 0-15,0 2 208 0,-2 0 64 0,1 0 0 16,-1 2 0-16,0 1-448 0,-1 3-256 0,1 0 48 0,-1 2 0 31,-1 2-944-31,1 1-176 16,0 2-32-16,-1 2-16 0,1 2 848 0,1 0 160 0,-1 0 48 0,4 0 0 0,-1-1 320 0,3-1 0 0,0 0 0 0,1-1 128 15,2-5 256-15,0 1 64 0,2-1 0 0,0 0 0 16,3-3 64-16,0-1 0 0,0 0 16 0,0-4 0 16,2 1-528-16,0-2 0 15,1 0 0-15,1-3 0 0,-1 0 128 0,1 0-128 0,0-2 0 0,0 0 0 0,0-2 0 0,-1-1 0 16,1-1 0-16,-1 2 0 0,0-3 0 0,-1 0 0 15,-2 1 0-15,-1-3 0 0,0 3 0 0,-1-2 0 16,-1 0 0-16,-2 0 0 0,0-1 176 0,-4 2-176 16,1-3 160-16,-1 1-160 0,-1 0 0 0,-2-3 128 31,-1 1-128-31,0-1 0 0,0 4 384 0,-3-1 16 0,0-1 16 16,0 1 0-16,-1 2 128 0,0 0 32 0,-1 4 0 0,0 0 0 0,-1 0-576 0,3 3 0 15,-1 2-192-15,1 1 48 16,2 0-1520-16,0 1-320 0</inkml:trace>
  <inkml:trace contextRef="#ctx0" brushRef="#br0" timeOffset="69055.02">21076 5714 5519 0,'0'4'496'0,"1"-2"-496"0,0-2 0 0,0 2 0 0,1 0 560 0,-1-1 16 15,1 4 0-15,2-1 0 0,1 5 752 0,0 0 144 16,-1 1 48-16,-2-1 0 0,1 1-752 0,-2-4-160 16,0 0-32-16,-1-2 0 0,0 0-48 0,0 1-16 15,0-5 0-15,0 1 0 0,1 1 304 0,-1-4 48 16,0 1 16-16,2-2 0 0,-1 1 192 0,-1-2 32 0,0 4 16 16,0 0 0-16,0 0 208 0,4-26 32 0,-4 15 16 0,1 0 0 15,-1 2-256-15,0-3-48 0,0-1-16 0,-1 1 0 16,1 1-144-16,0-1-16 0,0-1-16 0,0-2 0 15,0 2-288-15,-2-2-48 0,2 1-16 16,0 2 0-16,2-4-224 0,-4 3-48 0,5 0-16 0,-1 0 0 16,2 5-240-16,0-2 0 0,1 4 0 0,1-3 0 15,0 3 0-15,1-1 0 0,2 0-128 0,2-1 128 16,2 0 0-16,-1 2 0 0,2-3 0 0,-1 3 0 16,-2 1 0-16,2 0 0 0,0 2 0 0,1-4 0 0,-3 7 0 0,0-3-128 15,0 3 128-15,0 0 0 16,2 0-1072-16,-3 1-96 0,0 1-32 0,-1 5 0 15,0-4-1232-15,-2 4-256 0</inkml:trace>
  <inkml:trace contextRef="#ctx0" brushRef="#br0" timeOffset="70883.05">20579 6069 24879 0,'-2'0'2208'0,"1"3"-1760"0,2-3-448 0,1 1 0 0,-1 1 192 0,0-2-32 0,2 0-16 15,-2 3 0-15,3-2 96 0,1 1 16 0,-1-2 0 16,1 3 0-16,-1-3 192 0,-1 1 32 0,-1 2 16 0,1-3 0 16,-1 3-496-16,-1 0 0 0,0 0 0 0,-1 4 0 15,0-1 0-15,-1 1 0 0,1 2 0 0,-1 1 0 16,0 2 288-16,0 3 160 15,-2-3 48-15,1 4 0 0,2 1 576 0,-3 1 112 0,2 2 32 0,-2-2 0 16,2 5-224-16,0-5-32 0,0 0-16 0,-1-1 0 16,2-1-432-16,0 0-96 15,2-2-16-15,-1 0 0 0,-1-1-400 0,0 0 128 0,0 2-128 0,1 1 0 0,-1 0 0 0,0 0 0 16,0 3 0-16,-1-3 0 0,0 3 0 0,-1-1 0 16,1 2 0-16,-1 0 0 0,1 1 0 0,-2 1 0 15,1 0 0-15,-1 1 0 0,2 1 0 0,0-1 160 16,-1-1-160-1,1 3 160-15,2 1 112 0,1-4 32 0,0-2 0 0,1 3 0 0,0-3-304 16,0 2 0-16,0 0 0 0,1-2 0 0,1 1 0 0,-1-2 0 16,1-1 0-16,0 0 0 0,-2-2 0 0,1-1 0 15,-1-2 0-15,-1 2 0 16,1 1 256-16,-1-1-48 0,1-2-16 0,-2 0 0 16,0 0-192-16,0 5 0 0,-1-2 0 0,1 0 0 0,-1 0 0 0,0-2 0 0,0 3 0 15,0 3 0-15,0-2 0 0,0 1 0 0,-1-3 0 16,1 0 0-16,-1-4 0 0,1 2 0 15,0 1 0-15,0-3 0 0,-1-1 0 0,0 2 144 0,2-2-144 0,-1-1 128 16,1 0 0-16,-1 2-128 16,2-2 192-16,1 0-64 0,1 0-128 0,1 1 0 15,-2 0 0-15,1-3 0 0,1 1 0 0,-1-1 0 0,1 1 0 0,-2 3 0 16,1-3 0-16,-1 1 0 0,-1 0 0 0,-1 0 0 16,0 1 0-16,-2-3 0 15,1 0 0-15,0 2 0 0,-1-1 0 0,0 1 0 0,0 3 0 0,-1-1 0 0,2-1 0 16,-1 0 0-16,0 0 0 0,0-2 0 0,-1-3 0 0,2 0 0 15,0 1 0-15,0-2 0 0,2-1 0 0,-1-2 0 16,1 2 0-16,0-1 128 0,-1-3 48 0,0 0 0 16,0 3 0-16,-1-1 0 0,0 0-176 0,0 1 0 31,0 3 0-31,-1-3 0 0,1 4 0 0,-1-4 0 16,0 1 0-16,-1 1 0 0,1-1 0 0,0-2 0 15,0-1 0-15,-1 2 0 0,1-1 0 0,0 2 0 16,0-1 0-16,-2 0 0 0,3 1 0 0,-1 0 0 0,0-2 0 15,-2 2 0-15,2 1 0 0,0-1 0 0,1-2 0 16,0 2 0-16,0-3 0 0,0 1 0 0,0 1 0 16,0-3 0-16,0 4 192 0,0-2-64 0,0-2 0 0,0 1 0 15,-2 2-128-15,2-3 160 0,0 2-160 0,0 2 160 16,0-2-160-16,0 0 192 0,0 0-192 0,0 2 192 16,-1 0-192-16,1 0 0 0,0 3 0 0,0-1 128 15,0-1-128-15,0 1 0 0,0-1 0 0,0 1 0 16,0 0 0-16,0 2 0 0,0-6 0 0,0 2 0 0,0-2 0 15,0 0 0-15,0 0 0 0,0-2 0 16,-1 0 0-16,1 0 0 0,0 0 144 0,-1 0-144 0,1-2 192 16,-1 0-48-16,-1 2 0 0,0-2 0 0,1 2-144 15,-2-4 0-15,2 2 0 0,-2-2 128 0,1 0 112 16,1-1 16-16,-2 2 0 0,0-4 0 0,1 1-16 16,0 0 0-16,-1 0 0 0,0-2 0 0,0 2-112 0,1-4-128 15,-2 2 176-15,0-2-176 0,1 0 160 0,-4-2-160 16,2-1 128-16,-2-3-128 0,0 1 224 0,-1-1-32 15,1-4-16-15,-2 2 0 0,0-1-176 0,0 0 0 16,-1-4 0-16,0-1 128 0,-1 1-128 0,2 2 0 16,0 4 0-16,1-5 0 0,-2 1 0 0,0 1 0 0,1-1 176 15,1 1-176-15,-1 2 0 0,-1-2 0 0,0 1 0 16,0 1 0-16,2 2 0 0,-1 3 0 0,3 0 0 16,-2 4-160-16,3 3 160 0,0 2 0 0,2 0 0 0,-1 3 0 15,2 1 0-15,-1 3 0 0,1 0 0 0,0 4-128 16,1 1 128-16,0 0 0 0,2 3 0 0,0-1 0 15,2 3 0-15,1 2 0 0,0 1 0 0,3-1 0 16,0 1 0-16,2 3 0 0,2 0 0 0,0-3 0 16,1 1 0-16,1-3 0 0,-1 0 0 0,2 2 0 0,1 3 0 15,-2-5-128-15,1 3 128 0,-2-4 0 16,2 3 0-16,-3 2 0 0,1-2 0 0,-1 1 0 16,0 0 0-16,-1-1 0 0,0 2 0 0,0-1 0 0,-1-1 0 0,-1-2 0 15,0-2 0-15,-2-2 0 0,0-1 0 0,0-2 0 16,-1 2 0-16,0-3 0 0,-2 0 0 0,0-2 0 15,0 1 0-15,-1 2 0 0,1-1 0 0,-2-2 0 16,0 2 0-16,1 0 0 0,-1-2 0 0,0 1 0 16,-1-1 0-16,0-1 0 0,1 2 0 0,-1-3 0 15,0 1 0-15,0 2 0 0,0-4 0 0,0 4 0 16,0-3 0-16,0 3 0 0,2-4 0 0,-2 1 0 0,1 1 0 16,-1-3 0-16,1 0 0 0,0 0 0 15,1-3 0-15,0 1 0 0,-1 1 0 0,2-4 128 0,-1 1-128 16,-1-2 0-16,2 2 256 0,-1-2 0 0,0 0-16 0,0-1 0 15,-1 1-240-15,1-1 0 0,0 1 128 0,-1-3-128 16,-1 0 0-16,1 2 0 0,2-2 0 0,-1 2 0 16,1-3 0-16,-1 1 144 0,2 1-144 0,1-2 128 15,-1 0 64-15,1 0 16 0,1 4 0 0,0-4 0 16,1 1-32-16,2-3-16 0,0 2 0 0,2-2 0 16,1 2-160-16,2-3 192 0,-1 3-192 0,2-4 192 15,0 3-16-15,1-4 0 0,2-1 0 0,-1 1 0 0,0-1-176 16,-1 0 0-1,-1 2 0-15,0-3-176 0,0-1 176 0,-2 0 0 0,2-1 0 0,-2 3 0 0,-4-2 0 0,0 2 0 16,-3 2 0-16,-1-1-128 16,-1-1-64-16,-4 1 0 0,-1 2 0 0,-3-2 0 15,0 4-704-15,-2-2-160 0,-3-2-32 0,0-1 0 16,-1 3-176-16,0-2-32 0,0 3-16 0,1 2-11568 16,2 3-2320-16</inkml:trace>
  <inkml:trace contextRef="#ctx0" brushRef="#br0" timeOffset="72152.05">20582 6043 5519 0,'2'-2'496'0,"-1"-2"-496"0,0 4 0 0,0 0 0 16,-1 0 912-16,2-3 96 0,0 2 16 0,1-1 0 16,0-1 304-16,1 2 64 0,1 1 16 0,0 0 0 0,-1 0-288 15,-2 1-48-15,2 2-16 0,-1-1 0 0,0-1-336 16,-1 2-64-16,0-3-16 0,-1 0 0 0,0 0-368 0,0 0-80 15,1 0 0-15,-1-3-16 0,0 2 176 0,2-4 32 16,-2 2 16-16,0-4 0 0,1 4 416 0,0-4 80 16,0 4 0-16,1-3 16 0,0 1-528 0,0-2-128 15,1 4 0-15,-1-3-16 0,1 2 288 0,0-2 64 16,1-1 16-16,-2 4 0 0,4-3 192 0,-3 2 32 16,1 1 16-16,0 0 0 0,-1 3-48 0,0-3-16 15,-1 3 0-15,1 3 0 0,0-3-352 0,-2 3-80 0,1-3-16 16,-2 3 0-16,0-2 144 0,1 2 32 0,-1-2 0 15,-1 1 0-15,1 1-384 0,-1-3-128 0,0 3 0 0,0-3 144 16,0 3-144-16,0-2 0 0,-1 2 0 0,1-3 0 16,0 2 0-16,0-2 0 0,0 0 0 0,0 0 0 15,0 0 0-15,0 0 0 0,0 0 0 0,0 0 0 16,0 0 0-16,0 0 0 0,0 0 0 0,0 0 0 16,6 22 368-16,-6-15 80 0,0-4 32 0,1 3 0 15,-1 1-112-15,0-1-32 0,0 1 0 0,0-1 0 16,0 1-208-16,0-1-128 0,0 2 128 0,0 4-128 0,0 2 0 15,0-1 0-15,0-1 0 0,-1 2 0 0,0 4 0 16,-1 1 0-16,1 1 0 0,-1 1 0 16,2 2 0-16,-4 2 0 0,3-3 0 0,-2-2 0 0,2 1 0 15,1-3 0-15,-1 2 0 0,1-1 0 0,0 1 0 0,0 1 176 16,1-3-176-16,-1 2 192 0,1-1-64 0,-1-6 0 16,2 2 0-16,-1 1 0 0,0 3-128 0,-1-2 0 15,1 1 0-15,1 3 0 0,-2-1 0 0,1 1 0 16,-1-1 0-16,1 0 0 0,-1 1 0 0,0-3 0 15,-1 2 0-15,0 2 0 0,1-3 0 0,-2 1 0 16,1 1 0-16,1-1 0 0,0-2 0 0,0-2 0 0,0 3 0 16,0-3 0-16,1 0 256 0,-1-1 0 0,2 2 16 15,0 0 0-15,-1 1-272 0,0 0 0 0,2-2 0 16,-1-1 0-16,1-1 0 0,-1-2 128 0,0 1-128 16,0 0 0-16,1 2 272 0,-1 1-48 0,1 0-16 0,-2 3 0 15,1-1-208-15,-1 1 0 0,1-2 0 0,-2 2 0 16,0 2 0-16,0-2 0 0,0 1 0 0,-2 1 0 15,2-2 0-15,-1-2 0 0,-1-1 0 0,1 1 0 16,-1 0 0-16,0-5 0 0,1 2 0 0,1-2 0 16,0 3 0-16,0-2 0 0,0-3 0 0,0 3 0 15,0-4 0-15,0 3 0 0,2 1 0 0,1 0 0 16,-1-1 0-16,0 0 0 0,2 2 0 0,0 1 0 16,1 1 0-16,-1 0 0 0,0 0 0 0,0 0 0 0,1 3 0 0,-1-1 0 15,1 2 0-15,-1-4 0 0,-1 3 0 0,0-5 0 16,-1 2 0-16,-1-3 0 0,2 0 0 0,-3-3 0 15,1 3 0-15,-1-3 0 0,0-2 0 0,-1-2 0 16,1 1 0-16,-1-4 0 0,1 4 0 0,-2-5 0 16,1 2 0-16,0-3 0 0,0 1-192 15,-1 1 32-15,1-3 0 0,-1 0 0 0,1-3-192 0,-2 2-32 16,1-1-16-16,0-4 0 16,0-1-496-16,1-1-80 0,-1-3-32 0,1-4-16448 0</inkml:trace>
  <inkml:trace contextRef="#ctx0" brushRef="#br0" timeOffset="78054.39">17406 6925 911 0,'3'-3'0'0,"0"3"0"0,-1-2 0 0,-2 1 0 0,2 1 672 0,-1 0 48 15,0 0 16-15,3-5 0 0,1 3 784 0,-2-3 144 16,2 2 48-16,-2 2 0 0,-1-2 336 0,1 1 80 16,-3 0 16-16,1 0 0 0,2 2-480 0,-2-4-112 15,0 2-16-15,0-2 0 0,2-1-912 0,0 0-192 0,0 0-48 16,1-1 0-16,-2-1 336 0,2 0 64 0,-1 1 16 0,1-4 0 15,1 4-64-15,0 0-16 0,1-3 0 0,-1 2 0 16,1 1 48-16,1-1 16 0,0 1 0 0,0 3 0 16,2-2-208-16,0 1-64 15,-1 1 0-15,0 2 0 0,-1-1-384 0,1 2-128 0,0 2 0 0,0-2 0 16,0 4 0-16,1-2 0 0,0 2 0 0,-1 0 0 0,1 1 0 16,0 2 0-16,-1 2 0 0,1-2 0 0,-2 3 0 15,1 1 0-15,-1-1 0 0,1 3 0 0,-2-4 0 16,0 1 0-16,0 3 0 0,-1-3 0 0,0 2 0 0,-1 0 0 15,-1 1 0-15,-1 0 0 16,0 2 128-16,-2-3-128 0,-1 2 0 0,-2-2 0 0,1-3 0 0,-2 5 0 16,-3 1 0-16,-3-2 0 0,4 0 0 0,-2-4 0 15,-4 6 0-15,-3 1 0 0,-3 3 0 0,-2-3 0 16,0 1 0-16,0-2 0 0,1 1 0 0,-1-3 0 16,0 0 0-16,0 0-144 0,0-2-48 0,2 2-16 15,-1 2 0-15,2-4 0 0,1 4 208 0,1-3 0 16,1 1 0-16,2 0 0 0,2 0 0 0,2-5 0 0,3 2 0 15,1-4 0-15,4 1 0 0,1-4 0 0,3 0 0 16,0 1 0-16,2 2 0 0,2-3 128 16,1 4-128-16,2-4 0 0,2 4 128 0,0-1-128 0,4 0 0 0,2 0 0 15,-2 0 320-15,1-2 0 0,-1 2 0 0,4 0 0 16,2 1-160-16,5-1-32 0,0-3 0 0,-1 4 0 16,-1-1-128-16,-2-4 0 15,-3 2 0-15,-3-2 0 0,2-2-288 0,-3 0-96 0,-3 0 0 16,1 0-16-1,-2 0-1584-15,1-2-320 0</inkml:trace>
  <inkml:trace contextRef="#ctx0" brushRef="#br0" timeOffset="78658.47">18085 6833 23951 0,'-8'1'2128'0,"2"2"-1696"0,2-1-432 0,2-2 0 15,1 2 384-15,-2 0 0 16,-2 1 0-16,-5-2 0 0,-2 3-384 0,-2 1 0 16,1-4 0-16,0 1-176 0,2 1 176 0,3-2 0 15,0 1 128-15,1 1-128 0,0 1 0 0,1-2 0 0,0 5 0 0,0 0-128 16,0 1 128-16,0 2 0 0,-2 0 0 0,2 2 0 16,-1 2 0-16,-1-2 0 0,2 3 128 0,0-1-128 15,1 1 0-15,0 1 0 0,1 0 0 0,2-3 0 16,-1-1 0-16,2 0 192 0,0 8-32 0,1 2-16 0,1 0 496 15,1 3 80-15,1-3 32 0,2 1 0 0,2 1-240 0,1-1-64 16,2-4 0-16,-1 0 0 0,3-1-320 0,-2-4-128 16,2 1 0-16,0-5 144 0,1-3-144 0,-1-1 0 15,3-1 0-15,-2-1 0 0,3-4 160 0,-1-4 0 16,3 2 0-16,-2-4 0 0,0-1 176 0,0 0 48 31,-1 1 0-31,0-7 0 0,-1 4-384 0,1-4 128 0,0-3-128 0,-3 0 0 0,1 1 144 0,-3-1-144 16,-2 1 192-16,1-2-192 0,0-4 240 0,-2 1-64 0,-2-2-16 0,-3 0 0 15,1 1 32-15,-4 1 16 0,-2-2 0 0,-2-1 0 16,-2-1 96-16,-3-1 16 0,-2 3 0 0,-2 2 0 16,-2 1-320-16,-1 0 0 15,-2 0-176-15,-1 0 176 0,1 3-304 0,-2 4 48 16,1 0 16-16,1 2 0 0,2 4-112 0,0 2-32 0,3 1 0 0,-1 3 0 31,3 3-880-15,-1 1-176-16,2 2-32 0,0 0-7264 0,2 1-1440 0</inkml:trace>
  <inkml:trace contextRef="#ctx0" brushRef="#br0" timeOffset="79085.03">18441 6768 34095 0,'-4'0'1504'0,"2"2"320"0,0 2-1456 0,1-2-368 0,1 0 0 15,1 0 0-15,1 2-1024 16,-1 2-288-16,1 4-48 0,1 5-16 0,-1 1 608 0,1 2 128 0,0 1 32 0,0 1 0 16,1-5 608-16,0 2 0 0,0 1 0 0,1 1 0 15,0-1 0-15,-1 2 0 0,1-1 0 0,-2-1 0 0,1-2 0 0,0 3 128 16,1 4-128-16,-1 5 0 0,-1-2 0 0,0 2 128 15,-2-3-128-15,-1-2 0 0,0-2 0 0,0-1-256 16,-1 1 48-16,-1-1 0 16,1-5-1808-16,0-2-352 0,1-4-80 0,-1-5-6944 0</inkml:trace>
  <inkml:trace contextRef="#ctx0" brushRef="#br0" timeOffset="79731.38">18621 6796 34095 0,'-1'-7'1504'0,"1"1"320"0,0-1-1456 0,1 5-368 0,0-1 0 0,1 2 0 15,-1 1-896-15,1-5-240 16,3 0-48-16,0 0-16 0,3-1 944 0,-2-1 256 0,3 2 0 0,-2 0-128 0,2-1 128 0,1-1 0 16,-2 3 0-16,3 0 128 0,0-4-128 0,1 2 0 15,1 1 128-15,0 2-128 0,-2-1 480 0,1 1 32 16,0 2 0-16,1 1 0 16,-1 0-144-16,0 4-32 0,0 0 0 0,-1-2 0 0,-1 4 32 0,-2 4 0 15,2-2 0-15,-2 3 0 0,-1-1 64 0,-1 3 16 16,0 3 0-16,-1 2 0 0,-1-1-160 0,0 1-32 15,-1 3 0-15,1 2 0 0,-1-4-256 0,-1 3 0 16,-1-3 0-16,1 6 0 0,-1-1 0 0,0 0 0 0,-1 5 0 16,-1-1 0-16,1-3 128 0,-1-3-128 0,1-2 0 15,-3 2 0-15,-1 0 128 0,1-1-128 16,-2-2 0-16,0 1 0 0,-3-5 0 0,1 1 0 16,-2 0 0-16,1-4 0 0,-2 2 128 0,-1-2-128 15,-2 0 0-15,2-2 0 0,2-3 0 0,-2 1 0 0,-2 0 0 0,-1-2 0 16,3-2 0-16,0 0-176 0,0-4 0 0,-2 0 0 15,4-2 176-15,-1-4-160 0,1 0 160 0,-1-4-160 16,1-3 160-16,0 0 0 0,-1-2 0 0,0-1 0 16,-1-3 0-16,2 6 0 0,-1-3 0 0,1 1 0 0,2-1-208 15,2 6-64-15,3 1-16 0,-1 3 0 16,3 2 80-16,1 4 16 0,1-2 0 0,0 1 0 0,2 1 64 16,1 0 128-16,2 3-208 0,5 0 80 0,5 2 128 15,1 0 144-15,4 2-16 0,3-1-128 0,4 0 656 0,-1 3 32 16,-1-1 0-16,3 0 0 0,3 2-144 0,2-1-32 15,1 1 0-15,-4-1 0 0,0 0-208 0,-2-1-48 16,-4 0-16-16,-3 0 0 0,-1 0-240 0,-3 2 0 16,-2-1 0-16,-1 1-160 0,-2-3 160 0,-3 2-192 15,-2-1 192-15,-2 0-11792 16,-1 1-2256-16</inkml:trace>
  <inkml:trace contextRef="#ctx0" brushRef="#br0" timeOffset="85520.9">18295 7647 16575 0,'-3'-1'1472'0,"2"1"-1168"16,1 0-304-16,0 0 0 0,0-3 864 0,-1 3 112 0,0 0 32 0,-2-3 0 16,1 3-480-16,-2-3-80 0,-1-1-32 0,0 2 0 15,0 1-416-15,0-2 0 0,-1 3 0 0,1 0 0 16,-1-2 0-16,0 2 0 0,-1 0 0 0,1 2 0 16,-1-2 0-16,-1 3 0 0,0-2 0 0,-2 3 0 15,0 1 0-15,-1-2 0 16,0 0 0-16,0 0 0 0,1 1 448 0,0-1 192 15,-1 0 64-15,0 0 0 0,2-2 1152 0,-1 1 224 0,-1 1 48 0,-1-3 16 0,0 4-736 16,0-4-160-16,-2 2-32 0,1-1 0 0,-1 2-784 16,1-1-176-16,-2 2-16 0,0 0-16 0,0-1-224 0,0 2 0 15,3-3 128-15,1 0-128 0,1 1 0 0,1 0 0 16,-1 3 0-16,2-3 0 0,-1 1 0 0,2-1 0 16,0 0 0-16,2 1-160 0,1-1 160 0,0 0 0 15,3 0 0-15,-1 1 0 16,2 1 0-16,2 1 0 0,0 0 0 0,3 1 0 0,0-1-160 0,1 1 160 15,2-1-192-15,0 1 192 0,1-1 0 0,2-2 0 16,1 2 0-16,2-3 0 0,1 2 0 0,1 2 0 0,1 0 176 16,-1-1-176-16,-1 0 0 0,0 3 0 0,0-2 0 15,-2 6 0-15,2-3 0 0,-1 2 0 0,-1 3 0 0,0-2 0 32,-1 0-256-32,1-1-176 0,-1 1-16 0,0-2-16 0,2 0 128 0,-1 1 16 0,1-2 16 0,-2 0 0 15,-2-4 304-15,0 2 0 0,1 0 0 0,-1 1 0 16,1 1 0-16,-2 0 0 0,-2-4 0 0,0 3 0 15,-1-2 0-15,-1 2 128 0,0 3-128 0,-3-5 0 32,1 6 0-32,-2-6 0 0,-1 2 0 0,-1-1 0 0,-1 2 0 0,-1-2 0 15,-2 0 128-15,-1 2-128 0,-2 0 0 0,-2 1 144 16,-1 3-144-16,-1-2 128 0,-4 2-128 0,0-2 0 16,0 1 0-16,1-3-176 0,0-2 32 0,1-5 0 15,1 0 0-15,2 0 0 0,-1-3 576 0,1-3 112 16,3 0 32-16,-2 0 0 0,1-3 48 0,-1 0 16 15,0-2 0-15,0 0 0 0,3-1-304 0,-3 2-48 16,1-3-16-16,1-1 0 0,-1 1 64 0,3 0 16 16,0 0 0-16,1 0 0 0,2 1-352 0,1 0 0 15,1 0 0-15,2-1 0 0,0 0 128 0,2 0-128 0,2-2 128 16,-1-1-128-16,4 1 128 0,-1 0-128 0,1-1 128 16,0 0-128-16,3-2 0 0,2-2 144 0,2-2-144 0,-3 1 0 15,2 1 192-15,-2-1-192 0,-1-1 192 16,0 0-192-16,-1 0 192 0,-2-3-64 0,0 2 0 0,-2-1-128 15,-1 1 160-15,-1-2-160 0,0 3 128 0,-3-2-128 16,2 2 0-16,-3-4 128 0,1 5-128 0,1 2 0 16,-1 0 0-16,1 1-176 0,0 1 16 0,1 2 0 15,-1 2-544 1,1 0-128-16,0 1 0 0,1 3-16 0,1 2-1184 0,-1-2-224 16,-1 3-48-16,2 0-16 0,-1-1-160 0,1 2-16 0,0-1-16 15,-1 2-4944-15,1-1-992 0</inkml:trace>
  <inkml:trace contextRef="#ctx0" brushRef="#br0" timeOffset="86407.25">18404 7646 4607 0,'-2'0'400'0,"1"-3"-400"0,0 3 0 0,1-2 0 0,1 1 4352 0,0 1 800 15,2 0 160-15,-1-3 16 0,2-1-3824 0,1 2-768 16,1-2-160-16,2 0-16 0,-1 2-112 0,0-2-32 16,1 2 0-16,-1-2 0 0,1 2 32 0,0 2 16 0,0 0 0 15,0 0 0-15,1 2-320 0,0-1-144 16,-1 2 128-16,1-1-128 0,1 2 0 0,0 2 0 0,1-2 0 0,-1 2 0 16,0 0 0-16,-2 3 0 15,1-3 0-15,-2 1 0 0,1 2 0 0,-2-1 0 16,-1 0 0-16,-1 0 0 0,-1 0 160 0,0-2 96 15,-1 2 32-15,0 1 0 0,-2-1 288 0,-2 0 48 0,0-2 16 0,-2 0 0 16,-1 0-64-16,-1 0-16 0,-1 1 0 0,-3-4 0 16,0 3-208-16,-3-2-32 0,0 2-16 0,-1-2 0 15,-1 1-304-15,3-1 128 0,1-2-128 0,1 2 0 0,1-4 0 16,1 2 0-16,2-2 0 16,-1 0 0-16,4 0 0 0,-1 0 0 0,3 0 0 0,-1 0 0 0,2 0 0 0,3 0 0 15,-1 0 0-15,2 2 0 0,1 0 0 0,2-2 0 16,1 3 0-16,2 0 0 0,-2 0 0 0,4 0 0 15,-1 4 0-15,1-1 0 0,2 0-176 0,-2-1 176 16,0 4-192-16,0-3 192 0,-1 2-320 0,-1-1 32 16,-2 0 16-16,1 2 0 0,0-2 272 0,-2 2 0 15,0-3-128-15,0 1 128 16,-1 0 0-16,0-1 0 0,0 0 0 0,0 0 0 16,-1 0 128-16,0 2 16 0,-1-2 16 0,0 0 0 0,-1 0 48 0,1 3 16 15,-2-2 0-15,0 2 0 0,-1 0-80 0,-2-2-16 16,-1-1 0-16,0 3 0 0,0 1 32 0,-3 0 0 15,0 2 0-15,-2 0 0 0,0 1-160 0,-2-2 0 0,0 4 0 0,-3-2 128 32,0 2-128-32,0-2 0 0,-2 0 0 0,0 0 0 0,0-1 0 0,0 0 0 0,2-4 0 0,-1-2 128 15,2 0-128-15,1-1 0 0,2-1 0 0,-1-4 128 16,2 1-128-16,-2-2-272 0,1 1 64 0,1-4 16 16,0-1-1360-16,-1 1-272 15,1-2-48 1,1-1-7696-16,-1 1-1536 0</inkml:trace>
  <inkml:trace contextRef="#ctx0" brushRef="#br0" timeOffset="86881.18">18826 8231 43311 0,'-3'0'3840'0,"0"0"-3072"0,2 0-608 0,1 0-160 0,1 0 0 0,-1 0 0 15,2 1 0-15,-4-1 0 16,1 2-1760-16,0-2-384 0,0 3-80 0,1-3-16 16,0 0-880-16,0 0-176 0,0 0-32 0,0 0-16 0</inkml:trace>
  <inkml:trace contextRef="#ctx0" brushRef="#br0" timeOffset="88862.65">19115 7589 28559 0,'-4'1'2544'0,"1"-1"-2032"0,2 0-512 0,1 0 0 16,0 0 0-16,0 0 0 0,-2-1 0 15,-2 1 0-15,-1 0-192 0,-2-3-128 0,-1 3-16 0,0 0-16 16,0 0 352-16,-1 3 0 0,0-2 0 0,-1 4 0 16,0-1 0-16,-1 3 0 0,1 2-128 0,-1-1 128 15,1 2 0-15,0 3 0 0,-1-1 0 0,0 4 0 16,1 0 0-16,2 0 256 0,1 0-32 0,1 3-16 0,2-1 560 0,0-1 96 0,1 2 32 0,1 0 0 15,0 1-128-15,1-2-32 0,-1 3 0 0,0 3 0 16,1 3-512-16,1-1-96 16,0 0-128-16,0 1 176 0,1 2-176 0,1-6 0 15,5 1 0-15,-1-5 0 0,2-3 0 0,2-1 0 16,1-1 0-16,3-6 0 0,0 0 0 0,-1-3 0 16,2 0-144-16,1-3 144 0,-1 1-144 0,1-3 144 0,1 0-208 0,-2 0 80 15,-1-3-48-15,-1 1 0 0,0-3 0 0,-2 2 0 16,0-3 176-16,-1 0 0 0,0 0 0 0,-3 0 0 0,1-1 272 31,-1 1-16-31,1-1 0 0,-2-3 0 0,0 1 240 0,-1-1 32 16,-1 1 16-16,-1 0 0 0,0-1-240 0,-2 1-48 15,-1 2-16-15,0-4 0 0,-3 3-240 0,0-2 0 16,-1 2 0-16,-2-2 0 0,-3 4 0 0,-1-4 0 16,-1 4 0-16,-1 1 0 0,-1 0 0 0,0 0-208 15,-1 4 64-15,-1-4 16 0,2 1 128 0,-2 1 0 16,0 2 0-16,0 1 0 0,0 0 128 0,2 1 64 15,1 2 16-15,-1-1 0 0,1 5-48 0,-2-4-16 16,2 3 0-16,-2 1 0 0,2 0-144 0,1-1 0 0,0 0 0 16,1 1 0-16,2-1 0 0,0-2 0 0,0 2 0 15,3-1 0 1,0-2-576-16,3-1-160 0,1 0-32 0,1-2-9872 0,1 3-1984 16</inkml:trace>
  <inkml:trace contextRef="#ctx0" brushRef="#br0" timeOffset="89821.43">19556 7481 21183 0,'-10'1'944'0,"2"2"192"0,0-3-912 0,4 0-224 0,2 2 0 0,1-2 0 0,-1 0 160 15,-1 2-16-15,-3 0 0 0,-2-1 0 0,-2 2-368 0,-1 1-80 16,0-2-16-16,1 0 0 0,0 2 688 0,0-4 128 0,4 3 16 15,-1 0 16-15,1 0-320 0,-2 1-64 0,3-1-16 0,-1 0 0 16,1 3 0-16,0 0 0 0,1 0 0 0,-1 2 0 16,0 2 128-16,-1 1 0 0,0-1 16 0,1 2 0 15,-2-2-272-15,1 2 0 16,1 2 0-16,-2-2-144 0,2 1 144 0,1-1 0 16,-1 2-144-16,0-2 144 0,2 0 0 0,1-3 0 0,0-2 0 0,4 0 0 15,-1-1 0-15,3-3 0 0,-1 0-176 0,2-1 176 0,1-2 0 16,2 0 224-16,1-1-32 0,-1 0 0 0,1-3 32 0,1 2 0 15,0-2 0-15,1-2 0 0,0 1-80 0,3 0-16 16,-1-1 0-16,-1 0 0 0,2-1-128 0,-2 1 0 16,1-2 0-16,-1 0 0 0,-1 2 0 0,-1-3-176 15,-1 3 48-15,0-1 0 0,0-2-32 0,-1 2 0 16,-1 0 0-16,-2 1 0 16,0 0 160-16,-1-3 0 0,-2 3 0 0,-2-1 0 0,2 2 0 0,-4-1 128 15,1 1-128-15,-1 0 128 0,-2 1 592 0,0 0 128 16,-1-1 32-16,2 2 0 0,-2-1-240 0,0 0-32 15,0 2-16-15,0-1 0 0,0 2 16 0,1-1 0 0,2-1 0 16,-2 3 0-16,1 0-288 0,1-1-64 16,1 2-16-16,-1-1 0 0,1 3-240 0,1-3 144 0,-1 2-144 15,1-2 128-15,1 0-128 0,0 0 0 16,2 1 0-16,-1-1 0 0,2 0 384 0,-4 0 80 0,0 0 32 0,0 0 0 16,22 3 32-16,-13-1 16 0,0-2 0 0,1 0 0 15,1 2-384-15,0-2-160 16,0 2 128-16,3-2-128 0,-1 0 0 0,2 0 0 0,1-4 0 0,0 2 0 15,3-1-192-15,-2 2 192 0,0-1-192 0,-1-2 192 16,1 4-176-16,-4-3 176 0,-1 3-128 0,1 3 128 0,-2-3 0 16,-1 4 0-16,0-2 0 0,-3 2 0 15,-1-2 0-15,-1 2 0 0,0 0 0 0,-1-2 0 0,0 4 0 0,-2-2 0 16,1 0 0-16,-2 1 0 0,0 0 0 0,-1 1 0 16,0 0 0-16,-1 3 0 0,0-6 0 0,-1 4 0 15,-3 1 160-15,0 5-160 0,-2-3 240 0,0 2-48 16,-3 4-16-16,0 0 0 0,-1 0 48 0,-2 3 16 15,0 0 0-15,-1 2 0 0,1 2 0 0,-2 0 0 16,0-1 0-16,0 2 0 16,-1-2-112-16,0 0 0 0,1 1-128 0,-1-3 192 15,1 1-192-15,0-4 0 0,0 1 0 0,1-1 0 16,1-3 0-16,2-4 0 0,0 3 0 0,1-4 0 16,-1 4 0-16,0-1 0 0,1 1 0 0,1-1 0 0,1 2 0 0,0-1 0 0,2 2 0 15,0-3-160-15,1 1-144 0,0-1-16 16,0-1-16-16,3 0 0 15,-1-1-640-15,2-4-128 0,2 4-32 0,0-6 0 16,2 1-1632-16,-1-4-336 0</inkml:trace>
  <inkml:trace contextRef="#ctx0" brushRef="#br0" timeOffset="90333.55">19890 8013 8287 0,'-7'0'736'0,"0"0"-592"16,2 0-144-16,2 0 0 0,0 2 1168 0,2-2 208 0,-2 2 32 0,0 0 16 31,-5 1-1424-31,-2 2-528 0,1 1 16 0,-3 2 0 0,4-4 512 0,0 1 0 0,2 2 128 0,0-3-128 16,0 1 1104-16,1 3 128 0,1-2 32 0,-1 0 0 15,2 3-704-15,-2-2-144 0,2 2-32 0,-1 1 0 16,2-1-224-16,1 0-160 0,-1 1 192 0,2-1-192 15,2-3 320-15,0 1-32 0,2-3-16 0,0 1 0 0,-1-4 336 16,2 2 64-16,1-3 16 0,2-3 0 0,-1 2-208 0,1-2-32 16,-1 3-16-16,0-2 0 0,3 1-432 0,-1 1-320 15,0-3 48-15,-1 1 16 0,2 1 128 0,-1-2 128 16,0 2-192-16,-1-2 192 0,1 0 320 0,-2-4 192 16,1 5 16-16,-2-4 16 0,0 0 224 0,-1-1 32 15,0 0 16-15,0-2 0 0,-1-1-288 0,-2 2-48 16,1 0-16-16,-3 2 0 0,0-4 224 0,-2 2 32 15,0-5 16-15,-3 3 0 0,0 1 144 0,-1 0 16 0,-2 1 16 16,0 0 0-16,-2-2-912 0,-3 1 0 0,1 2-192 16,-2 1-9920-16,0-3-1984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6T17:38:31.2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19740 14003 6447 0,'8'-6'576'0,"-2"1"-576"0,-1 1 0 16,-3 3 0-16,1 1 160 0,1-3-160 0,2-3 128 0,5-4-128 15,2 1 0-15,0-6 0 0,-3 5 0 0,-3 0 0 16,-2 4 0-16,-1 0 0 0,-4 1 128 0,0 1-128 16,-1 3 528-16,-2-2 32 0,1 3 0 0,-3 3 0 15,0-3 512-15,-3 3 96 0,1-1 32 0,-3 3 0 16,0-2-96-16,-2 3-16 0,-3 1 0 0,0-5 0 15,-2 2-384-15,-2 0-64 0,-1-1-32 0,-1 0 0 16,-1-1 416-16,-1-1 96 0,-1 2 16 16,-3-3 0-16,0 2-224 0,-3 2-32 0,-2-1-16 0,0 1 0 15,0 3-112-15,-4 1-32 0,-4 1 0 0,-3 1 0 16,-3 2-192-16,-2-1-32 0,-3 4-16 0,-1-1 0 0,4 1-480 16,0 3 0-16,-2-2 0 0,2 3 0 0,2-2 0 0,1 2 0 15,-1 2 0-15,1-2 0 0,1 1 0 0,-1 1 0 16,3-2 0-16,0-1 0 0,3 2 0 0,0-4 128 15,2 3-128-15,0-1 0 0,0 2 128 0,0 0 0 16,1 1-128-16,0-3 192 0,2 2 48 0,0 1 0 16,3-3 0-16,4 0 0 0,2 1-240 0,1-1 0 15,0 2 0-15,4 1 0 0,2 1 320 0,3 4-48 16,3-1 0-16,2 1 0 0,2 2 192 0,2 1 48 16,4-3 0-16,-1 1 0 0,4-3-144 0,1 0-32 15,1 1 0-15,1 3 0 0,2-2-48 0,0 2-16 0,2-2 0 16,0 2 0-16,2 0-80 0,3 2-32 0,2 0 0 15,1 0 0-15,3 0-160 0,2-1 192 0,4 1-192 0,1-2 192 16,4 0-192-16,1 0 160 0,3-6-160 0,1 0 160 16,0-3-160-16,3 0 128 15,4 3-128-15,3-3 128 0,1 4 0 0,3-4-128 16,3 4 192-16,-2-2-64 0,2-3-128 0,-1-2 0 0,1 0 144 0,1-3-144 16,0-1 144-16,3-2-144 0,2 0 192 0,3-4-192 0,2-2 192 15,0 1-192-15,0-2 192 0,1 0-192 0,-1 1 224 16,-1-1-64-16,1-3-16 0,0 3 0 0,1-3-144 15,-1 0 0-15,-2-3 0 0,-3 0 0 0,-1-1 0 0,0-2 0 16,1-3 0-16,-1-1 0 0,1 0 0 0,-2-2 0 16,1-3 0-16,-5 1 0 0,-7 2 0 0,4-6 0 15,1-2 0-15,-2-1 0 0,2 1 0 0,-2-2 0 16,-1-1 0-16,0-1 128 16,-1 1 48-16,-3-3 0 0,0-2 0 0,-4 1 0 0,-2 1-176 0,-3-5 0 15,-1 1 144-15,-4-1-144 0,1-1 0 0,-5 1 0 16,-3-3 0-16,-2 1 0 0,-3 3 0 0,-3-3 0 15,-3 2 0-15,-4 2 0 0,-3 2 0 0,-2 1 0 0,-3-5 0 16,-4 1 0-16,-2 2 128 0,-3-1-128 16,-2-2 128-16,-3 3-128 0,-1-1 192 0,-3 1-48 0,1-1 0 15,-3 4 0-15,-2-3 48 0,-1 2 16 0,-4 0 0 0,0 2 0 16,-2-1-16-16,-2 1 0 0,-3 3 0 0,0 2 0 16,-3 0-64-16,-1-2-128 0,-3 4 176 0,-1-2-176 15,-3 3 256-15,-2 0-64 16,-3 0-16-16,-1 1 0 0,0-1-176 0,-1 4 0 0,-2-2 0 0,1 3 128 15,0 4-128-15,-2-3 0 0,0 1 0 0,-1 3 0 16,1-3 0-16,-3 4-176 0,3-1 176 0,-1 0-192 16,5 0-48-16,-3 1-16 0,1 1 0 0,1 0 0 15,6 2-352-15,0 1-80 0,2-2-16 0,1 3-17808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6T17:39:31.9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19785 7178 2751 0,'2'0'256'0,"0"0"-256"0,-1 0 0 0,0 0 0 0,0 0 672 0,-1 0 96 0,3 0 0 0,0 0 16 31,2-2 544-31,0 1 96 0,1 1 32 0,1-3 0 16,-1 3-304-16,-1-4-64 0,1 2-16 0,0 2 0 15,-1-3-752-15,0 2-160 0,0 1-32 0,-1 0 0 16,-1-2-128-16,0 2 0 0,-1-3 0 0,0 2 0 15,-1 1 368-15,-1 0-16 0,0 0 0 0,0-2 0 16,0 0 384-16,0 2 80 0,0 0 16 0,-1-2 0 16,-1 2-160-16,2-3-32 0,-1 3 0 0,1 0 0 0,0 0-64 0,0 0-32 15,0 0 0-15,0 0 0 0,0 0-224 0,0 0-64 16,-17 10 0-16,12-5 0 0,0-4 112 0,0 4 16 16,0-1 0-16,-1-1 0 0,0 0 64 0,-1 0 0 15,3 0 16-15,-3-3 0 0,2 4 48 0,0-4 0 16,-1 3 0-16,1-3 0 0,-1 1-96 0,1-1-16 15,-2 2 0-15,-1-2 0 0,1 3-400 0,0-2 0 16,-3 2 128-16,2-3-128 0,0 2 0 0,-2-1 0 0,-1 2 0 16,-3 0 0-16,0 1 0 0,1 1 0 0,-1-1 0 15,2-2 0-15,2 2 288 0,-2 0 32 0,-1 1 0 16,-2 0 0-16,4 0-160 0,-2-2-32 0,-1 0 0 0,0 0 0 16,1 0-128-16,-1 1 0 0,1-2 0 0,-2 2 0 15,0-3 128-15,0 1-128 0,-2 1 192 0,-1 1-64 16,2-2 112-16,-2 2 16 0,-1 2 0 0,-1-3 0 15,1 4-64-15,-1-1-16 0,-1 0 0 0,1-2 0 16,2 2 96-16,-1 0 32 0,3-3 0 0,0 1 0 16,2-1-64-16,-1 0-16 0,2-1 0 0,0 2 0 15,1-4-224-15,1 1 0 0,-1 2 0 0,0-1 0 16,1-1 0-16,0 2 0 0,0-1 0 0,-1-2 0 0,-1 2 0 0,2 0 0 16,0 0 0-16,-1 0 0 0,-1 0 304 0,1 1-48 15,-2-3 0-15,1 3 0 16,0-3 32-16,1 2 0 0,-2 0 0 0,0 1 0 0,-1-2-288 0,-1 1 0 15,-2 1 0-15,2 0 0 0,3-3 0 0,-3 3 0 16,-3-2 0-16,-1 2 0 0,1-1 0 0,0 2 0 16,-1-2 0-16,2 0 0 0,2 0 0 0,-3 2 0 15,2-4 0-15,-2 2 0 0,3-1 192 0,-1 2-32 16,-1-1 0-16,4-2 0 0,0 2-160 0,-1 0 0 16,2 1 144-16,-2-2-144 0,0 1 240 0,0-1-32 0,1 2 0 15,0-1 0-15,-1 2-208 0,1-1 0 0,3-2 128 16,-1 1-128-16,-1 1 128 15,-2 1 0-15,2-1-128 0,-2 1 192 0,-1 1-192 0,1 1 0 0,0-2 0 0,0-1 0 16,-2 2 0-16,1 0 0 16,-1 0 0-16,-1-1 0 0,1-2 0 0,1 2 0 0,1-1 0 0,2-2 0 15,-2 1 0-15,-1 1 0 0,-2-2 0 0,1 2 0 16,3-2 128-16,0 1-128 0,-2 1 0 0,-3-3 144 16,-1 1-144-16,0 1 128 0,2 1-128 0,-1-3 128 15,3 0-128-15,-1 1 0 0,0-1 0 0,-1 3 0 16,1-3 0-16,1 2 0 0,1-1 128 0,0 2-128 0,0-1 0 15,-1 2 0-15,0-3 0 0,-1 4 0 0,1-1 0 16,-1-2 0-16,-2 2 0 0,2-1 0 0,-2 0 0 0,2 0 0 16,-2 0 0-16,2 1 0 0,1 0 0 0,-1-2 128 15,1 1-128-15,-2 1 128 0,1-1-128 0,-2 0 160 16,0 3-160-16,-1-5 160 0,1 4-160 0,2-1 0 16,2-2 0-16,0 0 0 0,2 0 0 0,0-2 0 15,0 2 0-15,0 0 0 0,1 0 0 0,0 1 0 16,-1-3 0-16,0 3 0 0,1-3 0 0,0 2 0 0,1 0 0 15,-1 1 0-15,1-3 0 0,-1 1 0 0,1 1 0 16,3-2 0-16,-4 3 0 0,3-3 160 0,1 3-160 16,-1-3 160-16,2 3-160 0,0-3 160 0,-1 4-160 15,2-2 160-15,-1 2-160 0,0-4 0 16,1 1 0-16,0-1 0 0,2 2 128 0,-1-2 0 0,0 3 0 0,2-3 0 16,-2 0-128-16,1 0 0 0,-1 1 0 0,1 2 0 15,0-3 0-15,-1 0 0 0,-2 2 0 0,1-2 0 16,0 1 0-16,-1-1 0 0,0 3 0 0,0-3 0 15,1 2 0-15,-2-2 0 0,2 0 0 0,0 2 128 16,0 0-128-16,0-2 0 0,1 0 0 0,-1 3 0 16,-1-3 0-16,2 1 0 0,-1 1 0 0,1-1 0 0,-2 2 0 0,2-1 0 15,-1 0 0-15,1 0 0 0,0-2 0 0,0 3 0 16,1-3 0-16,-1 0 0 0,2 0 0 0,-1 1 0 16,0-1 0-16,0 2 0 0,2-2-128 0,-1 0 128 31,1 3 0-31,1-3 0 0,1 0 0 0,-1 0-176 0,1 1 176 0,0 1-12640 15,0 1-2448-15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6:17:07.9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11988 8427 35935 0,'-21'-10'3200'0,"4"2"-2560"0,6 4-512 0,6 0-128 0,1 4-736 0,-4-6-160 0,-12-3-48 0,-11-7 0 0,-9-3 688 0,0-2 256 0,2-2-176 0,10 4 176 0,6 0-192 0,7-1 192 16,6 3-208-16,6 1 80 15,5 2-432-15,4-2-80 0,3 4 0 0,3-1-16 0,3 3 880 0,1 2 176 16,1 4 48-16,2-1 0 0,2 5 384 0,2 0 96 15,3 5 16-15,2-1 0 0,0 0-304 0,4 0-64 16,3 3-16-16,3-4 0 0,5 4-160 0,2-4-16 0,3 3-16 16,3 1 0-16,5-1 48 0,2 0 16 0,2-2 0 0,8 2 0 15,8-4-224-15,5 2-32 0,6-4-16 0,2 3 0 16,-5-3-160-16,10 0 0 16,11 0 0-16,0-3 0 0,-1 3 0 0,0 0 0 15,5 0 0-15,-3 0 128 0,-2 0-128 0,-1 3 0 0,-2 0 0 0,0 0 0 16,2 4 0-16,-2-1 0 0,-2 3 144 0,2 2-144 15,2 1 192-15,0 1-48 0,0-1 0 0,-1-3 0 16,0 1 32-16,2 0 0 0,3 2 0 0,-3-5 0 0,-9-2-176 0,7 2 0 16,4-4 0-16,2 1 0 0,-2-2 0 0,-2 0 0 15,-3-4 0-15,4 2 0 0,3 0 0 0,-2-3 0 16,-2 0 0-16,-4 0 0 0,-2 3 0 0,-7-3 0 16,-3 3 0-16,-4-2 0 0,-2 2 0 0,0 2 0 15,-1 1 0-15,-2 0 0 0,-2 0 0 0,1 0 0 16,5-1 128-16,0 0-128 0,-1 4 0 0,4-2 160 15,1 1-160-15,5-5 160 0,-2 1-160 0,3 2 0 16,2-1 0-16,-1-2 0 16,0 0 0-16,-4 0 128 0,1-2-128 0,0 2 128 0,3 2-128 0,-2-2 192 15,-3-2-192-15,-4-1 192 0,0 3-192 0,-4 3 160 16,-6-1-160-16,-3-2 160 0,-4-2 0 0,-3-1 0 0,-1 2 0 16,0-1 0-16,1 2-32 0,-2-3 0 15,2 2 0-15,-2-2 0 0,-1 0-128 0,1-4 0 0,2 4 0 16,0-3 0-16,0 1 0 0,-2 1 0 0,1-2 0 0,-2-2 0 15,-1 0 0-15,-2-2 0 0,-2 0 0 0,-1-1 0 32,-3 3-304-32,-1-2-80 0,-3 4-32 0,-2-2 0 0,-2 1-448 15,-3 4-96-15,-6-1 0 0,-4 4-10960 0,-4 0-2192 0</inkml:trace>
  <inkml:trace contextRef="#ctx0" brushRef="#br0" timeOffset="20788.14">1035 5803 40543 0,'-9'-4'3600'0,"-1"-2"-2880"0,3 1-576 0,2 2-144 0,4 0-2032 0,0 2-432 0,-1-2-96 0,0 0 0 0,-1-3 512 0,0-4 96 0,1 1 32 0,4-1 0 0,3 1 704 0,6 2 160 0,4-2 32 0,4 3 0 0,6 0 1936 0,6-1 400 0,5 0 80 0,6-1 16 0,2 0-160 0,6 0-32 0,6-2 0 0,4-3 0 15,6 1-592-15,-1-2-128 0,0 2-32 0,-5-3 0 16,-4 4 288-16,2-4 48 0,2-1 16 0,1 0 0 16,-2 1 144-16,0 2 16 15,-1-3 16-15,-5 3 0 0,-5-2-256 0,-3 2-48 0,-2 0-16 0,-1 0 0 0,-3 0-384 0,-3 1-80 16,-2 0-16-16,-6-1 0 0,-2 1-192 0,-5 0 0 15,-4-1-192-15,-3 2 192 0,-4-1 0 0,-3 2 0 0,-3 1 0 32,0-1 0-32,-3 4 0 0,0 0-128 0,-2 2 128 15,-1-2 0-15,-1 0 0 0,-1 2 0 0,-1-2 0 0,-1 0 0 16,0 0 0-16,-3-4 0 0,0 1 0 0,-3-1 0 16,0 0 0-16,-3-2 0 0,-1 1 0 0,-1 0 0 15,-1-2 0-15,-3 1 128 0,-6-4-128 0,-2 0 144 16,-4-2-144-16,-1 2 160 0,-3 0-160 0,-2 3 160 15,-1-2-160-15,0 3 0 0,2 0 0 0,3 4 0 16,2-1 0-16,2 3 0 0,4 1 0 0,4 2 0 0,4 3 0 16,2 0 0-16,8 0 0 0,2 2 0 0,5 0 0 15,4 1 0-15,5 0 0 0,4 1 0 0,5 1-176 16,4 1 48-16,4 4 0 0,6 0 0 0,5-1 128 0,2 2 0 16,0 0-144-16,2-1 144 0,6 0 0 0,4 2 0 15,6 0 0-15,-1 2 0 0,-1 1 0 0,-2 1-176 16,-4 0 176-16,-5 3-128 0,-6-1 128 0,-6 4 0 15,-7 1 0-15,-7 0 0 0,-6 2 0 0,-5 0 0 16,-5-3 0-16,-5 0 0 0,-2 0 0 0,-5 3 224 16,-1-1-48-16,-4 3-16 0,-3 1 160 0,-5 7 48 15,-6 3 0-15,-5 3 0 0,-1 1-64 0,-5 5-16 16,-1 1 0-16,1 2 0 0,2-3 64 0,4 0 16 0,7-3 0 16,1-2 0-16,5 3-176 0,2-2-16 15,1 4-16-15,2-2-13568 16,2 3-2720-16</inkml:trace>
  <inkml:trace contextRef="#ctx0" brushRef="#br0" timeOffset="40707.81">2302 7260 39615 0,'-2'-12'3520'0,"1"3"-2816"16,2 5-560-16,0 2-144 0,0 2 0 0,-1-2 0 0,0 0 0 0,-1-4-176 0,-1 2-16 0,-4 2-16 0,-3 8 0 0,-6 4 0 0,-7 8-352 0,-8 11-64 0,-6 5-16 0,-8 3 0 15,-7 8-848-15,-7 3-176 0,-9 5-48 0,-8 5 0 16,-4 4 288-16,-3 1 48 0,-1-1 16 15,2-6 0-15,4-5 496 0,6-13 96 0,11-6 32 0,4-5 0 0,5-1 736 0,6-7 0 16,5-1 0-16</inkml:trace>
  <inkml:trace contextRef="#ctx0" brushRef="#br0" timeOffset="40913.14">1190 7503 50687 0,'8'-27'4496'0,"1"14"-3600"0,2 4-704 0,6 5-192 15,3 4 0-15,6 0 0 0,10 4 0 0,23 1 0 16,36-1-448-16,40 9-64 16,35 10 0-16,13 7-16 0,-5 11-608 15,-11 6-112-15,-15 4-32 0,-21 7-19088 0</inkml:trace>
  <inkml:trace contextRef="#ctx0" brushRef="#br0" timeOffset="48440.13">1426 8525 27647 0,'-9'-12'2448'0,"3"3"-1952"0,2 1-496 0,3 2 0 0,2 3 640 0,2 0 16 0,2-3 16 0,1-1 0 0,5-6-1472 0,6-5-288 0,5-7-64 0,4-1-16 0,-1 4 1168 0,-1-1 0 0,-1 1 0 0,-1 4 224 15,1-3 464-15,-2 3 80 0,-1 2 32 0,-2 4 0 0,-1 3 224 0,-1 2 64 16,2 4 0-16,-2 1 0 0,-1 4-240 0,1 1-32 16,2 2-16-16,1 0 0 0,1 1-624 0,2-2-176 15,0-1 0-15,3 0 0 16,1-3 160-16,1 0-32 0,3-3-128 0,-1 2 192 0,0-1 384 0,-1 2 80 0,1 0 16 0,-5 2 0 15,-1 4-464-15,-2 2-80 0,1 4-128 0,-2-2 176 16,-3 5-176-16,-2-3 0 0,0 4 0 0,-3-2 0 16,-1 2 0-16,-5-1 0 0,-1-3 176 0,-2 4-176 15,-3 3 0-15,-4 3 0 0,-2 0 0 0,-4 0 0 16,-1 2 0-16,-3-3 176 16,-2 1-48-16,0-3-128 0,-1-1 224 0,0 0-64 0,-1 0-16 0,2-5 0 0,1-1 48 15,-2 0 0-15,-3 2 0 0,-2-2 0 0,0 2 32 16,1 1 16-1,2-3 0-15,2-2 0 0,4 2-112 0,2-2 0 16,4 0-128-16,0 1 192 0,3 0-192 0,-1 2 0 0,2 2 0 0,1 1 0 16,1-3 0-16,-3 5 0 0,1-1 0 0,0 1 0 0,-2 5 0 15,0-1 0-15,-1 3 0 0,0-3-160 0,-1 0 160 0,0-2 0 16,-3 3-144-16,0 0 144 0,-1-1 0 0,0-2 0 16,-1-2 0-16,0-2 0 0,2-1 0 0,1-1-144 15,1-6 144-15,2-1 0 16,2-2-992-16,3-3-96 0,0-2 0 0,1-2-16 0</inkml:trace>
  <inkml:trace contextRef="#ctx0" brushRef="#br0" timeOffset="48661.73">1841 9821 6447 0,'-6'12'576'0,"0"-4"-576"0,-2 2 0 15,2-2 0-15,1-2 8896 0,3-3 1680 0,-2 3 336 0,-1 4 64 0,-1 2-9184 0,0 4-1792 0,2 0-464 0,8-3-19472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5-05T19:37:40.4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10046 6404 3679 0,'-6'-6'320'0,"-2"-1"-320"15,-1 1 0-15,0-1 0 0,0 1 3120 0,0-1 544 16,-1 2 112-16,3-1 32 0,-2-1-2304 0,1 1-464 16,0-2-80-16,1 0-32 0,1 0-288 0,1 0-64 0,-1 0-16 0,1 1 0 15,0-1-256-15,1 0-48 0,-1 1-16 0,0 1 0 16,5 6 0-16,-7-7 0 0,1 0 0 0,6 7 0 15,-10-6 176-15,1 4 32 0,0-2 16 0,0 0 0 16,-1 0 96-16,-1 1 16 0,1 1 0 0,1-1 0 16,0-1-48-16,-2 2 0 0,1-1 0 0,1 2 0 15,-2-2 144-15,1 1 32 0,-1 0 0 0,1 1 0 16,-2 0-256-16,2-1-32 0,1 1-16 0,-1 0 0 16,0-1-208-16,-2 2-32 0,3 0-16 0,-1 0 0 15,-1 0-144-15,0 2 0 0,-4 0 0 0,1 1 0 16,0 0 0-16,-3-1 0 0,-2-1 0 0,0 3 0 15,-3 0 128-15,-1 2-128 0,0-1 192 0,0 0-64 16,-2-2 128-16,1 2 0 0,2 1 16 0,1 0 0 16,0 0-80-16,3 2 0 0,0 1-16 0,0 0 0 15,1-1-176-15,1 1 192 0,2 3-192 0,2 0 192 0,0 1-192 0,2 1 128 16,-2 0-128-16,2 2 128 0,-1-2 0 0,2 4-128 16,-1-2 192-16,1 2-64 0,1 2-128 0,-1-1-144 15,-2 1 144-15,1-2-208 0,-1 1 208 0,0-5 0 16,-2 2 0-16,-2-3 0 0,-2 0 0 0,2 0 0 15,-1-2 0-15,-1 2 0 0,0 0 0 0,0-1 0 16,-1 0 0-16,1-2 0 0,1-2 0 0,2 3 0 16,-3-1 0-16,3 0 0 0,1 0 128 0,2 3-128 15,3 0 192-15,-1 4-192 0,-3-4 192 0,2 4-192 16,1-4 192-16,1 5-192 0,2 4 144 0,-1 2-144 16,-1-1 0-16,3 2 144 0,1 0-144 0,0 1 0 15,0 1 0-15,0 0 0 0,0-1 0 0,2-1 0 0,-1-3 0 0,1 2 0 16,-2-1 0-16,0-1 0 0,0-1 0 0,0 0 0 15,0 1 0-15,0 2 128 0,-1 1-128 0,-2-2 0 16,0-1 0-16,-1 4 0 0,0-1 128 0,1 1-128 16,1-1 0-16,1 0 0 0,0-3 0 0,1-1 0 15,1-2 0-15,3 2 0 0,-1-3 0 0,2 2 128 16,2-1 0-16,-1 0-128 0,0-1 192 0,0-1-64 16,2 1 0-16,0 2-128 0,0 2 192 0,1-3-64 15,-1 1-128-15,0 1 0 0,-1 2 0 0,-1 3 128 16,1 0-128-16,-1 4 0 0,1 2 0 0,0-2 0 15,-1-4 0-15,2 2 0 0,0-4 0 0,1-1 0 16,0 0 128-16,1-3-128 0,0 0 0 0,1-3 128 16,0 0 32-16,4 0 0 0,-1 0 0 0,3 1 0 15,2-2 0-15,-2-1 0 0,-2 0 0 0,4 0 0 16,2 0-32-16,1 3 0 0,2 1 0 0,-1 1 0 0,1 0-128 16,-2-2 0-16,2 0 144 0,-1 2-144 0,-1 1 0 0,2-1 0 15,-2 1 0-15,-1-1 128 0,-1-3-128 0,1-2 128 16,-2-2-128-16,1 2 128 0,0-4 64 0,1 1 32 15,-1-1 0-15,3-1 0 0,-2 1-32 0,1 0 0 16,0 0 0-16,2-4 0 0,-1 3-64 0,2-1-128 16,1 1 176-16,0-2-176 0,1 1 192 0,1 0-64 15,4 2 0-15,0-1-128 0,2 2 0 0,2 0 0 16,-1-2 0-16,-1-1 0 0,-1 0 0 0,-1-2 240 16,0-1-48-16,-1-2-16 0,2-2-48 0,0-1 0 15,1 0 0-15,1-1 0 0,0-4 32 0,0-1 0 0,-1-2 0 16,4 2 0-16,3 0-32 0,1 0-128 0,-2 0 192 0,2 1-64 15,1-5-128-15,-3 1 128 0,-2 0-128 0,2-2 128 16,-1-2-128-16,3-3 192 0,-1-2-192 0,1 1 192 16,0-5-64-16,4 0-128 0,1-1 192 0,0-3-64 15,0 0-128-15,-1-4 128 0,-3 1-128 0,-2-1 128 16,-3 0-128-16,-2-1 192 0,-2-1-192 0,-3 0 192 16,-1 1-64-16,-1-1-128 0,1-2 192 0,-1 0-64 15,-1-2 16-15,1-3 0 0,0-2 0 0,0-2 0 16,-2-5-144-16,-1 0 192 0,-1-2-192 0,-1 2 192 15,1 1-48-15,-6 2 0 0,-2-3 0 0,-1 1 0 16,-1-2-144-16,-2 0 0 0,-4-2 0 0,0 1 0 16,-1-3 0-16,-1 2 128 0,-5 3-128 0,1 2 0 15,-2 0 128-15,-1 2-128 0,-3 1 0 0,-2 1 128 16,-3-2-128-16,-3-3 0 0,-2-1 0 0,-1-4 128 0,-3 4-128 16,-1 0 0-16,-3 3 0 0,-1-1 0 0,0 0 0 15,-1 6 128-15,-2 4-128 0,-1 0 128 0,0-2 0 0,-1 3-128 16,-3 0 192-16,0 3-64 0,-1 1-128 0,-4 1 0 15,-5-1 0-15,-2 7 0 0,-1 5 0 0,0 2 0 16,1 0 0-16,3 2 0 0,2 0 0 0,0 2-144 16,2 2 144-16,1-2-160 0,1 1 160 0,-1 1-128 15,-4 0 128-15,2 0-128 0,-3 3-48 0,0 1 0 16,-2 4 0-16,4-1 0 16,0 1-224-16,5 0-48 0,0 1-16 0,1-3 0 15,0 1-1872-15,-12-3-368 0</inkml:trace>
  <inkml:trace contextRef="#ctx0" brushRef="#br0" timeOffset="79802.7">10046 13074 16463 0,'-17'-10'720'0,"6"5"176"0,-2-1-720 0,-2 2-176 0,0-2 0 0,-1-1 0 15,-1 2 336-15,0 0 48 0,-1 0 0 0,0 1 0 16,-2 0-384-16,1-1 0 0,-4 1 0 0,0 0 0 15,-1 1 0-15,13 2 0 0,-2 1 0 0,-4-1 0 16,-3-1 144-16,-2 1-144 0,-3 0 192 0,2 1-192 0,-2 0 960 0,-19 1 96 16,3 2 16-16,3-1 0 0,2 5-16 0,3 2 0 15,1-2 0-15,1 3 0 0,-2 3-320 0,2 3-64 16,-1 2-16-16,-2 4 0 0,-3 4-224 0,-2 4-48 16,-2 5-16-16,-1 6 0 0,-2 7-240 0,-2 1-128 15,1 1 160-15,2-2-160 0,2-2 0 0,4-3 0 16,1-1 0-16,5 2 0 0,2 4 0 0,3 3 0 15,0 9 0-15,3 8 0 0,-1 5 0 0,3-9 0 16,1-8-128-16,0-5 128 0,0-1 0 0,6 8 0 16,4 6 0-16,2 10 0 0,1 6 0 0,5-9 0 15,2-9-128-15,5-1 128 0,4-3 0 0,3 9 0 16,1 9 0-16,4 3 0 0,2 5 0 0,4-11 0 0,-1-11 0 0,0 1 0 16,-1 1 0-16,3 5 0 0,4 6 0 0,2-2 0 15,4-6 0-15,2-6 0 0,5-6 0 0,3-2 0 16,2 1 0-16,4-1 0 0,3 1-144 0,-3-4 144 15,0-1-192-15,0-6 192 0,0-5-208 0,6-6 80 16,6-4 128-16,7-5 0 0,5-3 0 0,-1-7 128 16,-5-6-128-16,2-4 192 0,1-4-64 0,6-1 0 15,7 2-128-15,2-6 0 0,2-5 0 0,-6-4 128 16,-3-10-128-16,2-4 144 0,4-1-144 0,0-5 160 16,1-1-160-16,-7-2 0 0,-7-5-160 0,-3 1 160 15,-2 0-256-15,0 3 64 0,0 3 0 0,-3-9 0 16,-6-7 192-16,-3-4 0 0,-5-9 0 0,-6-1 0 15,-5-4 160-15,-2 4-32 0,-5 3 0 0,-3-3 0 16,-4-2 112-16,-6-9 16 0,-2-5 0 0,-4 0 0 0,-5 2 64 0,-4 3 32 16,-7 4 0-16,-2-6 0 0,-8-10 48 0,-2 2 16 15,-5 1 0-15,-4 8 0 0,-2 9-80 0,-4-3-16 16,-2-9 0-16,-5 2 0 0,-4 0 64 0,-6 6 0 16,-4 4 0-16,-1 4 0 0,-2 1-160 0,-1-2-32 15,-1-5 0-15,2 2 0 0,-1 0-192 0,-4 9 0 16,-3 5-144-16,-2 4 144 15,0 3-496-15,-4 3 0 0,-1 0 0 0,-1 4 0 16,-3-1-368-16,-4 5-80 0,-5 5-16 0,-3 3-8608 16,-4 7-1728-16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6:19:44.6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8959 6161 13823 0,'-8'8'1216'0,"3"-3"-960"16,3 1-256-16,1-1 0 0,0-1 144 0,-2 5-16 0,-2 4 0 0,-2 7 0 0,-2 8-448 0,0 3-112 0,2 4-16 0,2-4 0 16,3-1-384-16,-1-2-96 0,4 3-16 15,1-6 0-15,0 3 320 0,0-2 64 0,2 3 16 0,-1-1 0 0,2 3 544 0,-2 1 0 0,0 4 0 0,0 3 0 32,1 2 576-32,0-1 240 0,0-3 32 0,-1 1 16 0,1 3-256 15,0 0-48-15,-1 3-16 0,0 3 0 16,-1-2-544-16,-2-1 0 0,0 3 0 0,-2 0 0 0,-1 2 0 15,0-5-144-15,-2 3 144 0,0-2-192 0,1-8 192 0,-1 1 0 16,1 3 128-16,1 1-128 0,0 1 512 0,3-2 48 16,0 4 0-16,3-3 0 0,-1 1 720 0,1-2 160 15,2 1 32-15,-2-4 0 0,2-1-832 0,-2 2-144 16,1-1-48-16,-2 3 0 0,-1-1-624 0,-2 3-128 16,0 0-16-16,-4-2-16 15,-3 1-80-15,1-2-16 0,-3-2 0 0,-1-6 0 0,0-1 432 0,0-2 0 16,0 0 0-16,1-2-128 0,0-1 608 0,1-4 128 15,4 0 32-15,0-2 0 0,3-2 704 0,1-1 128 16,2 0 48-16,1 0 0 0,2 5-496 0,1 0-80 0,1 0-32 16,1 0 0-16,2 1-768 0,0-1-144 0,-1 0 0 15,0-1 0-15,-2 1-224 0,0 1 32 0,-1 0 16 16,-1 2 0-16,0 0-80 0,-2 3 0 0,-1 0-16 16,-1 1 0-16,0-1 64 0,-1-2 16 0,-1-1 0 0,-2 0 0 15,0-3 368-15,0-2 80 0,-2-2 0 0,0-2 16 16,0-2 608-16,0 1 112 0,1-2 32 0,1 0 0 15,0-1-320-15,2 3-64 0,1-3-16 0,1 4 0 16,1 1-496-16,-1 1-128 0,0 4 0 0,0 2 0 16,0 1 0-16,0-3-192 0,0-1 32 0,0-4 0 0,1 4-112 15,-1-2-32-15,3-3 0 0,-3-4 0 0,1-2 304 0,-1-2 0 16,0-4 0-16,-1-2 0 0,-1-2 384 0,1-2 128 16,0-4 16-16,-2-2 16 0,0-2-352 0,-1-6-192 15,0 0 192-15,-1-9-192 0,-1 0 0 0,-1-5 0 16,-1 0 0-16,1-8 0 0,-2 0 288 0,3-4 0 15,1-1 0-15,3 1 0 0,2-2-160 0,2 6-128 16,3 3 192-16,4-2-192 0,1 2 0 0,2-4 0 16,0 5 0-16,1-1 0 0,-1-2 0 0,0-2 0 15,-2 1 0-15,0 0 0 0,-2-2 160 0,-1 1 32 0,-1-1 0 16,-2-4 0-16,-2-5 256 0,0-1 64 0,-4-1 16 0,0-6 0 16,-3-2-16-16,-1-6-16 15,-2 2 0-15,0-5 0 0,-3-2-496 0,-1-6 0 16,3 1 0-16,-3 2 0 0,3 3 192 0,-1 0-48 0,1 7-16 0,3-4 0 15,1 2-128-15,2 2 0 0,5 5 0 0,0 1 0 16,2 4 192-16,2 4-64 0,0 6 0 0,3-1 0 16,1 0-128-16,2 2 0 0,2-1 0 0,1 1 0 15,-1 4-320-15,1-1-64 0,-1 2 0 0,-2-1 0 16,-1 0-208-16,-2 3-48 0,-3 0-16 16,-3 1 0-16,-2 5 128 0,-4 1 16 15,0-3 16-15,-3 1 0 0,-2 2-112 0,-2-3-32 0,0 2 0 16,-1 3 0-16,0 2 272 0,0 1 48 0,1 1 16 15,1 4 0-15,2-1 64 0,2 5 16 0,3 2 0 0,-1 3-9120 16,4 3-1840-16</inkml:trace>
  <inkml:trace contextRef="#ctx0" brushRef="#br0" timeOffset="2074.46">8170 10652 23951 0,'-5'4'2128'0,"1"-4"-1696"0,2 0-432 0,2 0 0 0,0 0 560 0,0 0 16 0,-1-3 16 0,-1 2 0 0,1-2-976 0,2-3-192 0,3 0-32 16,1-3-16-16,1 2 416 0,3-3 80 0,-1 1 128 0,2 2-208 0,0-2 208 0,0-1 0 0,1 1 0 0,2 0 0 15,-1-1 864-15,3 0 112 0,0-2 32 0,1-1 0 16,1 1 400-16,3-4 64 0,3-3 32 0,2 0 0 31,1-2-576-31,2-2-112 0,5-1-32 0,-2-2 0 0,1 0-656 16,-1-5-128-16,-3 0 0 0,-1-3 0 0,-3 4 0 15,-3-3 0-15,-3 5 0 0,-3-3 0 0,-2 5 0 0,-5 1 0 16,0-3 0-16,-3 2 0 0,-2 1 592 0,-2-1 176 16,-1 3 16-16,-1-1 16 0,-1 3-176 15,-1 1-48-15,0 2 0 0,0 4 0 0,1 3-224 0,-1 4-48 16,2 1-16-16,1 2 0 0,0 4-160 0,0 0-128 15,1 4 192-15,3-1-192 0,0 3 0 0,2 3 0 16,2-2-160-16,1 5 160 0,0-2-384 0,-1 2 32 16,2 1 16-16,-1 2 0 0,-2 1 160 0,0 0 48 15,-1 1 0-15,-3 2 0 0,1 2 128 0,-3-2 0 16,-1-3 0-16,0 3 128 0,0-3 64 0,-2 0 0 0,1 2 16 16,-2-2 0-16,2-2-208 0,0 1 0 0,1-2 0 15,1 0 0-15,3-3 0 0,2-1 176 0,3 0-176 0,0-3 160 16,4 1-16-16,0-1 0 0,2-4 0 0,-1 2 0 15,-1-3-144-15,1 2 0 0,-2-3 144 0,1-4-144 16,-2 1 0-16,-1 0 0 0,1-3 0 0,-1-1 0 16,0-3 0-16,0 2 0 0,-2-5 0 0,-2 1 128 15,2-2-128-15,-3 1 0 0,0 0 128 0,-2-3-128 16,1-2 160-16,-1 2-32 0,-1-3-128 0,1 1 192 0,0-2-192 16,0-2 0-16,2 1 128 0,0-2-128 0,1 1 144 15,1 4-16-15,1 4 0 0,-1 2 0 0,2 2-128 16,-3 4 0-16,-1 3 0 0,-1 3 0 0,-2-2 0 0,1 2 0 15,-2 2 0-15,0 1 0 0,0-2 0 0,-1 1 0 16,0 2 0-16,-1 1 0 0,-1-1 0 0,-1 2 0 16,1 1 144-16,-3 4-144 0,1 5 0 0,-1 0 144 15,1 7-144-15,-1 1 0 0,2 0 128 0,-1 4-128 16,1 6 0-16,2-2 0 0,0 3 0 16,2-6 0-16,4 2 128 0,1-6-128 0,5-2 0 0,3-2 0 15,3-5-176-15,3-3-12576 16,4-5-2528-16</inkml:trace>
  <inkml:trace contextRef="#ctx0" brushRef="#br0" timeOffset="10350.26">7127 7921 29487 0,'5'-6'2624'0,"0"-1"-2112"0,0 1-512 0,-2 3 0 0,1-1 352 0,0-2-32 0,5-4-16 0,6-12 0 0,2-5-304 0,4-5 0 0,0-5 0 0,-1 1-144 15,-1-1-912-15,-2 1-176 0,0 1-48 0,2-6 0 16,2-3-240-16,1-7-48 0,2 1-16 0,-2-1 0 0,3 1 304 0,-2 3 64 16,2 7 16-16,-4 6 0 15,0 6-848-15,-6 7-160 0,-4 2-32 0,-5 9-16 16,-4 3 3984-16,-5 4 784 0,-5 3 176 0,-9 7 16 0,-8 2 32 0,-11 4 0 0,-9 5 0 0,-16 8 0 0,-17 7-1920 15,-17 7-384-15,-13 7-80 0,-5 4-16 16,9-9-336-16,-11 10 144 0,-9 5-144 0,-6 5 0 0,0 3-176 0,3 4-144 16,5 4-16-16,14-6-16 0,17-6 192 0,11 1 160 15,11 7-208-15,7 5 80 0,9 10 1072 0,10 2 208 16,10-1 64-16,10 0 0 0,8 7 448 16,9 7 112-16,10 8 16 0,10 0 0 15,9-9-2448-15,13-10-496 0,7-15-80 0,18-10-32 16,13-6-2192-1,6-12-432-15,-1-7-80 0,15-13-6800 0</inkml:trace>
  <inkml:trace contextRef="#ctx0" brushRef="#br0" timeOffset="10492.74">7184 9243 8287 0,'172'-82'368'0,"-116"53"80"0,-33 17-448 0,-15 4 0 0,-1 2 0 0,15-16 0 0,43-37 2944 0,30-43 496 0,18-34 96 0,-3-16 32 32,-14-5-240-32,-28 15-32 0,-27 32-16 0,-14 1 0 0,-15-10-976 0,-15-2-208 15,-16-1-48-15,-12 8 0 0,-3 17-1456 0,-12 3-288 16,-13 0-64-16,-14 4-16 0,-13-1-496 15,-10 9-112-15,-9 5 0 0,-15 14-11568 16,-11 6-2304-16</inkml:trace>
  <inkml:trace contextRef="#ctx0" brushRef="#br0" timeOffset="64575.98">17735 11607 39615 0,'5'-3'3520'0,"-2"1"-2816"0,1 0-560 0,0 2-144 16,1 2 768-16,2 0 128 0,3 2 32 0,6 2 0 0,9 4-928 0,12 2-320 0,12 7 0 0,13 3 0 0,11 6-544 0,3 3-96 0,-1 2-32 0,-1 1 0 16,-1 1-576-16,0-1-112 0,0 5-32 0,0 2 0 0,-1-1 1072 0,-3 5 224 0,-6-3 32 15,0 5 16-15,-1 1 1840 0,1 2 384 16,0-3 64-16,0 3 0 0,0 1-560 0,-1-4-112 0,-1-3-32 0,4 5 0 16,8 4-656-16,3 4-144 0,4 0-32 0,1 0 0 15,5 3-208-15,-2-1-48 0,-4-4-128 0,2 4 192 16,3 6-192-16,-4 0 0 0,-4 2 0 0,-4-4 0 15,-5 1 144-15,-2 2-144 0,-2-3 128 0,-3 1-128 16,-2 2 0-16,-2-9 0 0,-4-4-224 0,-3-3 80 16,-2 1 16-16,-5-10 0 0,-1-3 0 0,-3-3 0 0,-4-5 128 0,-1-3 0 15,-6-2 0-15,1-6 0 0,-2 0 0 0,-2-6-160 16,-2 0 160-16,-1-7-160 0,2 0 160 0,-4-3 0 16,0-2 0-16,-3-1 0 0,1-1 176 0,-2-4 16 31,1 1 0-31,-3 0 0 0,-1 4 0 0,-2-2 16 0,-2-1 0 15,-3 2 0-15,-1 1 64 0,-3-2 16 0,-1 2 0 16,-1-2 0-16,0 2-96 0,-1-2 0 0,-1-1-16 0,-2 2 0 0,1-1-176 0,0-2 0 0,-1-1 0 16,-1 1 0-1,3 1 0-15,-2-1 0 0,1-2 0 0,3 0 0 16,-1-1 0-16,1 1 240 0,1 3-64 0,1-4-16 0,-1 2 32 0,1 2 16 0,1-1 0 16,1-1 0-16,-2 4-80 0,2-2-128 15,-2 2 176-15,1 1-176 0,-1 0 0 0,-1 0 0 16,1 1 0-16,-1 2 0 0,1-2 0 0,1 2 0 0,-2-1 0 0,0 2 0 31,1-4 0-31,-1 2-144 0,0 2 144 0,0-4-128 16,0 2 128-16,1 0 0 0,0 0 0 0,-1-2 0 15,1 0 0-15,-1 0 0 0,0 0 0 0,2 0 0 0,-2 0 0 16,-1 0 0-16,0 0 0 0,0 0 0 0,0 0 0 16,0 0 0-16,0 0 0 0,15-16 0 15,-13 12-880-15,1-1-80 0</inkml:trace>
  <inkml:trace contextRef="#ctx0" brushRef="#br0" timeOffset="65331.07">21454 14004 35935 0,'0'-1'3200'0,"-1"-1"-2560"0,1 2-512 0,0-3-128 0,0 2 448 0,0-2 64 0,0 0 0 0,1-4 16 0,0-1-1312 0,1-2-272 0,0-6-48 0,1 1-16 0,-3-1 576 0,-2-1 112 16,1-1 32-16,-4 1 0 0,0-4 1408 0,-3 1 272 0,-2-5 64 0,-3 0 16 0,1-4-304 0,-3-2-64 0,-1 3-16 0,0-4 0 15,0-1-576-15,0 2-112 0,0 3-32 0,1 0 0 16,0 2-256-16,-1 2 0 0,2 2 128 0,2 5-128 16,1-2 0-16,2 7 160 15,3 3-160-15,1 3 128 0,4 2-128 0,0 3 0 0,1 1 0 0,1 1 0 16,0 2 0-16,2 0 0 0,2 6 0 0,1-2 0 15,2 5-304-15,2 1-32 0,1 1-16 16,4 3 0-16,4 0-144 0,1 4-16 0,3-2-16 16,2 3 0-16,2 0 368 0,0 4 160 0,3-1-128 0,-3 0 128 15,0-3-224-15,-4 0 32 0,-2 1 16 0,-4-5 0 16,-2 2-16-16,-4-1 0 0,-1-2 0 0,-3 0 0 0,-3-1 192 0,-2 0 0 16,-2 0 0-16,-2-1-128 0,-3-1 432 0,-3 2 80 15,-3-1 32-15,-2 1 0 0,-5 0 160 0,-4 0 48 16,-4 0 0-16,-3-1 0 0,-4 1-304 0,-4-4-48 15,-6 4-16-15,-4 0 0 0,-5 1-96 0,-4 1-32 0,-3 1 0 16,-2 3 0-16,-3-2 48 0,-1 1 0 0,-2 1 0 16,1 0 0-16,5 3 128 0,1-2 16 0,6-2 16 0,6-3 0 15,3-3-48-15,7-7-16 0,4 2 0 0,8-6 0 16,5 0-272-16,6-4 0 0,8-2 0 0,3-3 0 31,6-2-1008-31,4-5-96 0,4-3-32 0,8-3 0 0</inkml:trace>
  <inkml:trace contextRef="#ctx0" brushRef="#br0" timeOffset="66823.8">19938 11804 35007 0,'-1'-7'3120'0,"0"1"-2496"0,-1 2-496 0,2-1-128 0,-1 4 0 0,1-4-240 0,0-2 64 15,0-6 16-15,0-5-2112 0,3 0-416 0,0 0-96 0,4 2-16 0,-2 1 2432 0,1 1 496 0,-1-1 80 0,1 5 32 0,-1-2 2128 16,-2 2 448-16,1 2 64 0,-1 1 32 0,-1 4-1312 0,-2-1-272 16,0 4-48-16,-4 0-16 0,-3 4-1264 0,-7 4 0 15,-7 2-208-15,-11 3 16 16,-10 6-1296-16,-13 2-256 0,-11 5-48 0,-7 0-16 31,-2 3-1008-31,3-2-192 0,5-1-32 0,10-4-16 0,11-2 2144 0,11-3 416 16,7-1 96-16,11-2 16 0,7 1 2624 0,7-5 544 15,3 2 96-15,4-4 32 0,5 3-2192 0,3-4-432 0,6-1-96 16,3 0 0 0,7 1-1744-16,4-4-352 0,7 4-64 0,2-1-16 15,2 0 960-15,1 3 192 0,1 0 48 0,2 1 0 0,0 3 784 0,0 0 0 0,-3 3 0 0,-2 3 0 16,-1-1 0-16,-2 5 0 0,-4-5 0 0,-1 1 0 16,-3 1 0-16,-3-2 0 0,-1-2 0 0,-3 0 0 15,-4-1 192-15,-3-2 64 0,-3 0 0 0,-5-1 0 16,0 1 1024-16,-3-3 192 0,-1-3 64 0,-1 2 0 15,-2-1-256-15,0-4-32 0,-2 2-16 0,0-4 0 16,-2 0-176-16,0 1-32 0,-1-3-16 0,-3 1 0 16,0-1-352-16,-5 0-64 0,-1 0-16 0,-4 0 0 15,-3 0-576-15,-2 2 0 0,-5 1 0 0,-1-2 0 0,0 1 0 16,-4 5 0-16,-3-1 0 0,-2 1-128 0,-1 2 128 16,0 1-128-16,-1 5 128 0,-2-3-128 0,3 2-192 0,-1 0-48 15,2 2 0-15,1 1-16192 16</inkml:trace>
  <inkml:trace contextRef="#ctx0" brushRef="#br0" timeOffset="67680.32">21849 14269 43311 0,'-13'-6'3840'16,"2"0"-3072"-16,2 2-608 0,6 4-160 0,2 0-240 0,-3-3-80 0,-5 0 0 0,-4-4-16 0,-2 1-2480 0,4 4-480 0,7 4-96 0,4 4-32 16,5 4-1248-16,2 5-256 0,1 3-64 0,2 6 0 0,-1 2 6384 0,1 9 1264 0,0 4 256 0,-1 6 48 0,-2 3-80 0,1 5-32 15,-2 4 0-15,-2 0 0 0,-1-2-1680 0,0-1-336 16,-1-1-64-16,0-2 0 0,-2-4-256 0,0-3-32 16,2-3-16-16,-1-3 0 0,3 0 256 0,1-6 48 31,1-1 16-31,1-3 0 0,2-4-336 0,1-3-80 0,1-5-16 0,2-4 0 0,0-2-192 0,3-4-32 15,3-2-128-15,-1-4 192 0,2-1-192 0,1-8 144 16,-1-1-144-16,0-2 128 0,-1-4-128 0,2-5 192 0,-1-2-192 16,-2-3 192-16,-1 0 48 0,-2-1 16 0,0 1 0 0,-3 0 0 15,0-1 128-15,-1-5 16 0,2-3 16 0,-2-2 0 16,0-2-16-16,0-2 0 16,0-4 0-16,-1-2 0 0,1 0-80 0,-1-3 0 15,3 1-16-15,-1 2 0 0,-1-2-96 0,1 3-16 0,1-1 0 0,-2 4 0 16,0 5-192-1,-2 5 0-15,-2 5 0 0,-3 1 0 0,0 7 0 0,-3 1-160 0,-1 6 32 0,-3-2 0 32,1 5-384-32,-1 3-64 0,0-2 0 15,-2 0-16-15,1 2 128 0,-1 1 16 0,0 2 16 16,-1-1 0-16,0 1-128 0,0 1-16 0,1-2-16 0,-2 3 0 16,1 0-288-16,0 1-48 0,1 1-16 0,-1 1-16592 15</inkml:trace>
  <inkml:trace contextRef="#ctx0" brushRef="#br0" timeOffset="67966.36">22646 14673 36863 0,'3'-2'1632'0,"-2"-1"336"16,1 2-1584-16,0-1-384 0,0 0 0 0,2 1 0 0,1 0 912 0,3-3 112 0,8-2 0 0,9-3 16 0,9-1-768 0,6 1-144 0,5 0-128 0,2-1 144 0,4 0-144 0,-1 1 0 0,1 1 0 0,-3 0 0 0,-2 2 0 0,-5 3 0 15,-4-4 128-15,-5 7-12256 16,-4-2-2448-16</inkml:trace>
  <inkml:trace contextRef="#ctx0" brushRef="#br0" timeOffset="68204.11">22885 15018 43311 0,'-5'6'3840'0,"0"1"-3072"0,0-4-608 0,3 0-160 16,0-2 1424-16,4-1 256 0,0 0 48 0,4 0 16 16,5 0-2896-1,9-1-592-15,10-2-112 0,8-3-32 16,8 0-1856-16,2-1-368 0,-1-2-80 0,-1-1-16 0,0 1 4720 0,-4-1 928 0,-4 3 192 16,-1-4 32-16,-1 1-352 0,-1 0-80 0,0 0-16 0,1 2-17408 15</inkml:trace>
  <inkml:trace contextRef="#ctx0" brushRef="#br0" timeOffset="68631.67">24353 14362 40543 0,'-5'0'3600'0,"-1"0"-2880"0,-1 2-576 0,4-2-144 0,-1 3 0 0,-2-3 128 0,-7 3-128 0,-5 4 128 32,-9 2-3056-32,-8 4-608 0,-3 5-128 0,-3 1-32 15,1 4 1840-15,-1 5 352 0,2 6 80 0,1 0 16 0,4 3 4624 0,5 1 944 0,3-1 176 16,3 1 32-16,7 3-2576 0,4-5-512 0,3-1-96 0,5-1-32 16,3 0-896-16,4-2-256 0,0 0 0 0,2-1 0 15,3-3-176-15,0 1-112 0,4-3-32 0,-1-4 0 0,4-1 320 31,-1-1-128-31,4-4 128 0,0-1 0 0,4-2 0 0,3-3 256 0,4-1-32 0,3-3 0 0,2-2-96 16,5-4-128-16,3-4 176 0,2-2-176 0,1-4 144 0,-2-6-144 16,0 1 0-16,-2-5 144 0,-2-2-144 0,-4-3 0 15,-1-6 0-15,-5-1 0 0,-5-2 0 0,-4-5 0 16,-5 2 0-16,-9 1 0 0,-3 2 0 0,-6-1 0 16,-6 1 128-16,-6-4-128 15,-5 3 240-15,-5 0-48 0,-6-2 0 0,-5 1 0 0,-1 3-48 0,-8-1-16 16,-1 6 0-16,-1-1 0 0,-1 1-128 0,-1 3 0 0,-1-2 0 15,-2 3 0 1,2 2-448-16,-6 0-32 0</inkml:trace>
  <inkml:trace contextRef="#ctx0" brushRef="#br0" timeOffset="69156.92">22394 14665 14735 0,'-4'-10'640'0,"-1"0"160"0,2-1-640 15,-1 3-160-15,1 2 0 0,3 0 0 0,-1 2-528 0,-1-8-144 0,-1-7-32 0,0-3 0 0,0-4 320 0,3 4 64 0,1 3 16 0,3 3 0 0,1 0 1952 0,0 5 384 0,0 1 80 0,1 3 0 16,-2 0 976-16,1 3 192 0,0 0 48 0,-2 1 0 16,0 2-1168-16,-1-3-240 0,-1 4-32 0,-2 0-16 15,-1 0-960-15,-4 4-192 0,-3-3-32 0,-1 2-16 16,-2 3-672-16,-1-4-272 0,0 5 16 0,2-1 0 0,-1-1 256 16,3 3 144-16,1 1-16 0,1 1 0 0,3 4 144 0,2 2 32 15,2 2 0-15,0 7 0 0,3 3-304 0,1 7 0 16,1-4 0-16,1 5 0 0,0 1 0 0,-1 1-256 15,0 1 80-15,-2-5 16 0,0-3 160 0,-1 4-160 16,-1 4 160-16,0 7-160 0,-1-4 160 0,0 1-208 16,0 2 80-16,3-3 128 15,1 2-608-15,4-3 0 0,3 0 0 0,4 0-16224 0</inkml:trace>
  <inkml:trace contextRef="#ctx0" brushRef="#br0" timeOffset="74756.53">7664 12958 14735 0,'-9'6'1312'0,"1"-1"-1056"15,-1 1-256-15,1 1 0 0,1 0 4144 0,2-1 768 0,-3 4 144 0,-7 6 48 0,-7 11-3328 0,-12 14-672 0,-5 10-128 0,-7 6-16 0,-4 3-816 0,-6 7-144 0,-12 12 0 0,-12 9 0 0,-6 4-880 0,-11 3-80 0,-6 3-32 0,-10-1 0 16,-7 2-96-16,-5 1 0 0,-5 2-16 0,3-7 0 0,7-4 1728 15,8-8 336-15,9-7 80 0,14-7 16 0,12-6 272 0,15-6 48 16,15-6 16-16,13-11 0 0,10-1-1136 0,8-7-256 0</inkml:trace>
  <inkml:trace contextRef="#ctx0" brushRef="#br0" timeOffset="75104.05">7738 13203 41471 0,'-5'-11'1840'0,"2"5"368"16,0 2-1760-16,2 0-448 0,2 4 0 0,2 0 0 15,0 0-576-15,4 1-192 0,1 2-32 0,6-1-16 16,4 5-208-16,0 2-64 0,1 5 0 0,-4 3 0 0,-2 3 1312 0,-3 5 256 16,-5 3 48-16,-5 7 16 0,-5 7 576 0,-8 11 112 15,-5 8 32-15,-12 11 0 0,-7 8-688 0,-11 8-144 16,-6 3-32-16,-4 2 0 0,-2-3-272 0,-9 5-128 0,-7 7 128 16,-2 2-128-16,-1-3 0 0,2 4 0 0,2 2 0 15,2 0 0-15,5-5 0 0,2-1 0 0,6 0 0 0,5-7 0 16,7-8 0-16,9-13-256 0,7-13 48 0,6-9 0 31,3-4-176-31,7-11-16 0,4-5-16 0,4-10-17856 0</inkml:trace>
  <inkml:trace contextRef="#ctx0" brushRef="#br0" timeOffset="75467.64">8308 13280 48831 0,'-3'-7'2176'0,"-2"4"432"0,0 0-2096 0,1 3-512 15,0 3 0-15,3 3 0 16,-1 4-624-16,-5 6-224 0,0 12-48 0,-5 14-16 15,-1 14-544-15,-2 8-96 0,1 11-32 0,-4 5 0 16,0 8 432-16,-2 0 96 0,-1 7 16 0,-4 2 0 16,1 5 416-16,-4-3 96 0,1 5 16 0,-4-3 0 0,-2-3 1696 0,-6-1 352 15,-1 5 64-15,-5-5 0 0,1-1-752 0,-3 1-144 16,0 5-48-16,0-3 0 0,-2-3-464 0,0-3-192 0,-2-4 176 0,3-5-176 16,4-10 0-16,2-6 0 0,3-7-128 0,8-10 128 15,5-7-784-15,7-7-48 16,4-8-16-16,6-11-17152 0</inkml:trace>
  <inkml:trace contextRef="#ctx0" brushRef="#br0" timeOffset="95488.25">12583 8419 42383 0,'-12'-8'3776'0,"1"0"-3024"0,2 4-608 0,5 4-144 0,2 0 576 0,-3 0 96 15,-4-4 16-15,-6 2 0 0,-4-5-688 0,-4 4 0 0,2-1 0 0,5 4 0 0,5 0 0 0,7 0 0 0,7 4 0 0,7-4 0 16,8 0 0-16,16 0 0 0,18-4-144 0,18-2 144 0,18-3 272 0,28-4 112 16,28-8 32-16,24-3 0 0,17-4 464 0,19-2 80 15,16 0 32-15,2-1 0 0,-27 7-672 16,25 0-128-16,16 2-16 0,-6 3-16 15,-32 7-944-15,10 2-192 0,5 6-48 0,-2 6-20240 0</inkml:trace>
  <inkml:trace contextRef="#ctx0" brushRef="#br0" timeOffset="97751.28">15171 13820 43311 0,'-8'-19'3840'0,"-2"1"-3072"0,2 4-608 0,5 4-160 0,0 2 224 0,-2-6 16 0,-5-13 0 0,-5-15 0 16,-2-9-1120-16,-1-4-208 0,0 3-64 0,1 5 0 0,1 6 896 0,-3 6 256 0,-2 3 0 0,-2 7 0 15,-3 3 0-15,-8 2 0 0,-6 5 0 0,-10 2 0 16,-7 0 0-16,-12 5 0 0,-9 4 0 0,-13 0 0 16,-10 6 160-16,-12 4-160 0,-12 0 192 0,-7 6-192 15,-3 1 0-15,-5 3 0 0,-5 2 0 0,2 5 0 0,4-1 320 0,3 6-64 16,0 7 0-16,3 3 0 0,2 7 288 0,2 2 48 16,7 3 16-16,3 5 0 0,2 1-336 0,6 0-64 15,10-1-16-15,5 2 0 0,4-4-192 0,6 5 0 16,5 5 0-16,7-2 0 15,7 1 0-15,8-4 0 0,3 1-128 0,7-2 128 0,7 2 0 0,5 2-128 16,4 8 128-16,9 4 0 0,6 2-192 0,12-2 0 16,11-6 16-16,17-4 0 0,17 4-64 0,19-4-16 15,19 0 0-15,17 0 0 0,18 0 256 0,18-2 240 16,10-7-48-16,12-3-16 0,11-2 112 0,15-2 32 16,14 2 0-16,4-8 0 0,0-3-320 0,-1-6-144 0,-1-1 16 15,-2-6 0-15,-4-6-112 0,-3-3-16 16,0-1 0-16,-5-7 0 0,-1 0 256 0,-7-8 0 15,-7-3 0-15,-5-8 0 0,-1-3 0 0,-7-6 240 0,-5-7-48 0,-9-5-16 16,-8-5 80-16,-11-5 32 0,-8-3 0 0,-4-8 0 16,-8-8-288-16,-8-8 0 0,-8-6 0 0,-11-1-144 15,-11 0 144-15,-7-10 0 0,-10-9 0 0,-13-3 0 16,-14-3-144-16,-17-3 144 0,-16 3-160 0,-20-1 160 16,-17-2 0-16,-23 3 0 0,-15 3 176 0,-22 1-48 15,-18-2-128-15,-23 1 0 0,-16 3 0 0,-13 1 0 0,3 9 240 16,-16-2-32-16,-8 3 0 0,-3 5 0 0,3 6-208 15,12 7 0-15,13 8 0 0,12 2-13376 16,11 6-2624-16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62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F94F5-58D1-42ED-AB38-DD97D2E494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292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F94F5-58D1-42ED-AB38-DD97D2E494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292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92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2CFDF-8613-8AFD-8AEB-A4408FAD0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25B88C-6CE2-9066-24D8-68BEE3BE2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48DB77-D83B-F5F6-1FB7-5150F5C2F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EF08C-3347-ECFD-6B3C-A83C47716B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92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Million dollar computer with</a:t>
            </a:r>
            <a:r>
              <a:rPr lang="en-US" baseline="0" dirty="0"/>
              <a:t> less computation than your phone</a:t>
            </a:r>
          </a:p>
          <a:p>
            <a:endParaRPr lang="en-US" baseline="0" dirty="0"/>
          </a:p>
          <a:p>
            <a:r>
              <a:rPr lang="en-US" baseline="0" dirty="0"/>
              <a:t>MT </a:t>
            </a:r>
            <a:r>
              <a:rPr lang="en-US" baseline="0"/>
              <a:t>was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81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939B6-718A-E04C-9CBF-1FE0695B4D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60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ooks.google.com/ngram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ustomXml" Target="../ink/ink1.xml"/><Relationship Id="rId4" Type="http://schemas.openxmlformats.org/officeDocument/2006/relationships/hyperlink" Target="https://books.google.com/ngram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ustomXml" Target="../ink/ink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customXml" Target="../ink/ink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toronto.ca/news/google-acquires-u-t-neural-networks-company" TargetMode="External"/><Relationship Id="rId3" Type="http://schemas.openxmlformats.org/officeDocument/2006/relationships/image" Target="../media/image10.jpeg"/><Relationship Id="rId7" Type="http://schemas.openxmlformats.org/officeDocument/2006/relationships/hyperlink" Target="https://www.nytimes.com/2016/09/20/science/computer-vision-tesla-driverless-cars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https://cacm.acm.org/research/technical-perspective-what-led-computer-vision-to-deep-learning/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humancompatible.a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d.com/talks/stuart_russell_how_ai_might_make_us_better_people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customXml" Target="../ink/ink8.xml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/>
          <a:lstStyle/>
          <a:p>
            <a:r>
              <a:rPr lang="en-US" dirty="0"/>
              <a:t>AI: Representation and Problem Solving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AI History and Future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&amp; http://ai.berkeley.edu</a:t>
            </a:r>
          </a:p>
        </p:txBody>
      </p:sp>
      <p:pic>
        <p:nvPicPr>
          <p:cNvPr id="26625" name="Picture 1" descr="C:\Temp\ketrina\Lecture1-Introduc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2384" y="2466283"/>
            <a:ext cx="6022848" cy="26899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1659E-B02C-E3AD-ED58-4B04A3B3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37393"/>
            <a:ext cx="10515600" cy="2852737"/>
          </a:xfrm>
        </p:spPr>
        <p:txBody>
          <a:bodyPr/>
          <a:lstStyle/>
          <a:p>
            <a:r>
              <a:rPr lang="en-US" dirty="0"/>
              <a:t>A Brief History of AI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C654C-40C4-483F-5645-59BD29B9B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517118"/>
            <a:ext cx="10515600" cy="150018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1" descr="C:\Temp\ketrina\HistoryOfA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6400" y="462755"/>
            <a:ext cx="3507744" cy="4876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8672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A Brief History of AI: Via Google N-grams Viewer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8400" y="6347762"/>
            <a:ext cx="72390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Calibri"/>
                <a:cs typeface="Calibri"/>
              </a:rPr>
              <a:t>https://</a:t>
            </a:r>
            <a:r>
              <a:rPr lang="en-US" sz="2133" dirty="0" err="1">
                <a:latin typeface="Calibri"/>
                <a:cs typeface="Calibri"/>
              </a:rPr>
              <a:t>books.google.com</a:t>
            </a:r>
            <a:r>
              <a:rPr lang="en-US" sz="2133" dirty="0">
                <a:latin typeface="Calibri"/>
                <a:cs typeface="Calibri"/>
              </a:rPr>
              <a:t>/</a:t>
            </a:r>
            <a:r>
              <a:rPr lang="en-US" sz="2133" dirty="0" err="1">
                <a:latin typeface="Calibri"/>
                <a:cs typeface="Calibri"/>
              </a:rPr>
              <a:t>ngrams</a:t>
            </a:r>
            <a:endParaRPr lang="en-US" sz="2133" dirty="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47B9D4-CE3F-0445-1A23-C0EF97B2C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85" y="0"/>
            <a:ext cx="11939029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AF4C039-A6AB-3CEF-32C8-27FB9775CA27}"/>
              </a:ext>
            </a:extLst>
          </p:cNvPr>
          <p:cNvSpPr/>
          <p:nvPr/>
        </p:nvSpPr>
        <p:spPr>
          <a:xfrm>
            <a:off x="6304547" y="89674"/>
            <a:ext cx="4993105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Calibri"/>
                <a:cs typeface="Calibri"/>
                <a:hlinkClick r:id="rId4"/>
              </a:rPr>
              <a:t>https://books.google.com/ngrams</a:t>
            </a:r>
            <a:endParaRPr lang="en-US" sz="2133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6274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FCD8F1-28BD-424B-852E-9D3CE1E5E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34" y="2209360"/>
            <a:ext cx="10992465" cy="3945658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A Brief History of AI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78935" y="3191117"/>
            <a:ext cx="1689100" cy="24532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478935" y="4478329"/>
            <a:ext cx="2630964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DE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artificial intelligence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254532" y="5283209"/>
            <a:ext cx="2137905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formal logic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8400" y="6273800"/>
            <a:ext cx="72390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4"/>
              </a:rPr>
              <a:t>https://books.google.com/ngrams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9" name="Left Brace 18"/>
          <p:cNvSpPr/>
          <p:nvPr/>
        </p:nvSpPr>
        <p:spPr>
          <a:xfrm rot="5400000">
            <a:off x="3335132" y="1558048"/>
            <a:ext cx="331523" cy="2366682"/>
          </a:xfrm>
          <a:prstGeom prst="leftBrace">
            <a:avLst>
              <a:gd name="adj1" fmla="val 3809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21127" y="1498601"/>
            <a:ext cx="2133600" cy="10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Excitement!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1950-1970</a:t>
            </a:r>
          </a:p>
        </p:txBody>
      </p:sp>
      <p:sp>
        <p:nvSpPr>
          <p:cNvPr id="21" name="Left Brace 20"/>
          <p:cNvSpPr/>
          <p:nvPr/>
        </p:nvSpPr>
        <p:spPr>
          <a:xfrm rot="5400000">
            <a:off x="5737497" y="1545328"/>
            <a:ext cx="331523" cy="2366682"/>
          </a:xfrm>
          <a:prstGeom prst="leftBrace">
            <a:avLst>
              <a:gd name="adj1" fmla="val 3809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85105" y="1157651"/>
            <a:ext cx="2036305" cy="1405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Knowledge Based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Systems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1970-1990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878B96F-C34E-D3DC-971A-4069ACD75E25}"/>
                  </a:ext>
                </a:extLst>
              </p14:cNvPr>
              <p14:cNvContentPartPr/>
              <p14:nvPr/>
            </p14:nvContentPartPr>
            <p14:xfrm>
              <a:off x="543240" y="2846880"/>
              <a:ext cx="9481320" cy="3616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878B96F-C34E-D3DC-971A-4069ACD75E2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3880" y="2837520"/>
                <a:ext cx="9500040" cy="363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117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</a:rPr>
              <a:t>What went wrong?</a:t>
            </a:r>
          </a:p>
        </p:txBody>
      </p:sp>
      <p:pic>
        <p:nvPicPr>
          <p:cNvPr id="2" name="Picture 1" descr="2236_1096997179213_2218_n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23" t="10203" r="7647" b="25812"/>
          <a:stretch>
            <a:fillRect/>
          </a:stretch>
        </p:blipFill>
        <p:spPr>
          <a:xfrm>
            <a:off x="304799" y="1759600"/>
            <a:ext cx="5486400" cy="3803000"/>
          </a:xfrm>
          <a:prstGeom prst="rect">
            <a:avLst/>
          </a:prstGeom>
        </p:spPr>
      </p:pic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32AC6787-64DA-4198-88A0-B4A3EAF488F5}"/>
              </a:ext>
            </a:extLst>
          </p:cNvPr>
          <p:cNvSpPr txBox="1">
            <a:spLocks/>
          </p:cNvSpPr>
          <p:nvPr/>
        </p:nvSpPr>
        <p:spPr>
          <a:xfrm>
            <a:off x="6347790" y="2329071"/>
            <a:ext cx="3405809" cy="254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Dog</a:t>
            </a:r>
          </a:p>
          <a:p>
            <a:pPr marL="684177" indent="-457189">
              <a:spcBef>
                <a:spcPts val="500"/>
              </a:spcBef>
              <a:buFont typeface="Wingdings" panose="05000000000000000000" pitchFamily="2" charset="2"/>
              <a:buChar char="§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Barks</a:t>
            </a:r>
          </a:p>
          <a:p>
            <a:pPr marL="684177" indent="-457189">
              <a:spcBef>
                <a:spcPts val="500"/>
              </a:spcBef>
              <a:buFont typeface="Wingdings" panose="05000000000000000000" pitchFamily="2" charset="2"/>
              <a:buChar char="§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Has Fur</a:t>
            </a:r>
          </a:p>
          <a:p>
            <a:pPr marL="684177" indent="-457189">
              <a:spcBef>
                <a:spcPts val="500"/>
              </a:spcBef>
              <a:buFont typeface="Wingdings" panose="05000000000000000000" pitchFamily="2" charset="2"/>
              <a:buChar char="§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Has four legs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2CEA27F-712A-4F03-87AA-EF226D451A9E}"/>
              </a:ext>
            </a:extLst>
          </p:cNvPr>
          <p:cNvSpPr txBox="1">
            <a:spLocks/>
          </p:cNvSpPr>
          <p:nvPr/>
        </p:nvSpPr>
        <p:spPr bwMode="auto">
          <a:xfrm>
            <a:off x="9347200" y="2290743"/>
            <a:ext cx="25400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1885903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228795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2571686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2914577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Buster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5A6AEEF-39EF-455F-9992-36F80C794DCA}"/>
              </a:ext>
            </a:extLst>
          </p:cNvPr>
          <p:cNvSpPr>
            <a:spLocks/>
          </p:cNvSpPr>
          <p:nvPr/>
        </p:nvSpPr>
        <p:spPr bwMode="auto">
          <a:xfrm>
            <a:off x="9753600" y="4012471"/>
            <a:ext cx="354141" cy="4064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9" tIns="45719" rIns="91439" bIns="4571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4">
            <a:extLst>
              <a:ext uri="{FF2B5EF4-FFF2-40B4-BE49-F238E27FC236}">
                <a16:creationId xmlns:a16="http://schemas.microsoft.com/office/drawing/2014/main" id="{72CB047E-D955-4350-B03D-81005ADA461F}"/>
              </a:ext>
            </a:extLst>
          </p:cNvPr>
          <p:cNvSpPr>
            <a:spLocks/>
          </p:cNvSpPr>
          <p:nvPr/>
        </p:nvSpPr>
        <p:spPr bwMode="auto">
          <a:xfrm>
            <a:off x="9753601" y="2894871"/>
            <a:ext cx="495300" cy="4064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9" tIns="45719" rIns="91439" bIns="4571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5C0C0F61-B6E0-44BD-87B7-90EE0C173092}"/>
              </a:ext>
            </a:extLst>
          </p:cNvPr>
          <p:cNvSpPr>
            <a:spLocks/>
          </p:cNvSpPr>
          <p:nvPr/>
        </p:nvSpPr>
        <p:spPr bwMode="auto">
          <a:xfrm>
            <a:off x="9753601" y="3402871"/>
            <a:ext cx="495300" cy="4064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9" tIns="45719" rIns="91439" bIns="4571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Generated image">
            <a:extLst>
              <a:ext uri="{FF2B5EF4-FFF2-40B4-BE49-F238E27FC236}">
                <a16:creationId xmlns:a16="http://schemas.microsoft.com/office/drawing/2014/main" id="{A41EA7FD-21C2-42A5-6202-A7A2E266FD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9" b="48045"/>
          <a:stretch>
            <a:fillRect/>
          </a:stretch>
        </p:blipFill>
        <p:spPr bwMode="auto">
          <a:xfrm>
            <a:off x="304799" y="1755913"/>
            <a:ext cx="5486400" cy="380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75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82440A-DDF9-44CA-AE01-E772ADF1E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30" y="2207326"/>
            <a:ext cx="10722569" cy="3922145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A Brief History of AI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8400" y="6347762"/>
            <a:ext cx="72390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Calibri"/>
                <a:cs typeface="Calibri"/>
              </a:rPr>
              <a:t>https://</a:t>
            </a:r>
            <a:r>
              <a:rPr lang="en-US" sz="2133" dirty="0" err="1">
                <a:latin typeface="Calibri"/>
                <a:cs typeface="Calibri"/>
              </a:rPr>
              <a:t>books.google.com</a:t>
            </a:r>
            <a:r>
              <a:rPr lang="en-US" sz="2133" dirty="0">
                <a:latin typeface="Calibri"/>
                <a:cs typeface="Calibri"/>
              </a:rPr>
              <a:t>/</a:t>
            </a:r>
            <a:r>
              <a:rPr lang="en-US" sz="2133" dirty="0" err="1">
                <a:latin typeface="Calibri"/>
                <a:cs typeface="Calibri"/>
              </a:rPr>
              <a:t>ngrams</a:t>
            </a:r>
            <a:endParaRPr lang="en-US" sz="2133" dirty="0">
              <a:latin typeface="Calibri"/>
              <a:cs typeface="Calibri"/>
            </a:endParaRPr>
          </a:p>
        </p:txBody>
      </p:sp>
      <p:sp>
        <p:nvSpPr>
          <p:cNvPr id="19" name="Left Brace 18"/>
          <p:cNvSpPr/>
          <p:nvPr/>
        </p:nvSpPr>
        <p:spPr>
          <a:xfrm rot="5400000">
            <a:off x="3645458" y="1771776"/>
            <a:ext cx="331523" cy="1965356"/>
          </a:xfrm>
          <a:prstGeom prst="leftBrace">
            <a:avLst>
              <a:gd name="adj1" fmla="val 3809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Rectangle 19"/>
          <p:cNvSpPr/>
          <p:nvPr/>
        </p:nvSpPr>
        <p:spPr>
          <a:xfrm>
            <a:off x="2714238" y="1296888"/>
            <a:ext cx="2133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AI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Excitement!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1950-1970</a:t>
            </a:r>
          </a:p>
        </p:txBody>
      </p:sp>
      <p:sp>
        <p:nvSpPr>
          <p:cNvPr id="21" name="Left Brace 20"/>
          <p:cNvSpPr/>
          <p:nvPr/>
        </p:nvSpPr>
        <p:spPr>
          <a:xfrm rot="5400000">
            <a:off x="5482014" y="1893118"/>
            <a:ext cx="331523" cy="1707754"/>
          </a:xfrm>
          <a:prstGeom prst="leftBrace">
            <a:avLst>
              <a:gd name="adj1" fmla="val 3809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Rectangle 21"/>
          <p:cNvSpPr/>
          <p:nvPr/>
        </p:nvSpPr>
        <p:spPr>
          <a:xfrm>
            <a:off x="4629622" y="927557"/>
            <a:ext cx="20363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Knowledge Based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Systems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1970-1990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041EDBE4-470A-4AA8-BD4A-6F9A45664ABC}"/>
              </a:ext>
            </a:extLst>
          </p:cNvPr>
          <p:cNvSpPr/>
          <p:nvPr/>
        </p:nvSpPr>
        <p:spPr>
          <a:xfrm rot="5400000">
            <a:off x="8523669" y="555308"/>
            <a:ext cx="331523" cy="4398293"/>
          </a:xfrm>
          <a:prstGeom prst="leftBrace">
            <a:avLst>
              <a:gd name="adj1" fmla="val 38093"/>
              <a:gd name="adj2" fmla="val 8012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9A8A09-E39C-46B3-9A5B-6115EFB65B18}"/>
              </a:ext>
            </a:extLst>
          </p:cNvPr>
          <p:cNvSpPr/>
          <p:nvPr/>
        </p:nvSpPr>
        <p:spPr>
          <a:xfrm>
            <a:off x="6326011" y="935016"/>
            <a:ext cx="20363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Statistical Approaches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1990-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4DCE8E-C55F-4E49-BC24-80C0E05496FC}"/>
              </a:ext>
            </a:extLst>
          </p:cNvPr>
          <p:cNvSpPr/>
          <p:nvPr/>
        </p:nvSpPr>
        <p:spPr>
          <a:xfrm>
            <a:off x="8022400" y="942475"/>
            <a:ext cx="19015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Deep Learning Era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2012-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D6C828-E7EA-257E-BE92-95E349EFF6F1}"/>
              </a:ext>
            </a:extLst>
          </p:cNvPr>
          <p:cNvSpPr/>
          <p:nvPr/>
        </p:nvSpPr>
        <p:spPr>
          <a:xfrm>
            <a:off x="9738372" y="940565"/>
            <a:ext cx="17758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Generative AI Era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2023-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28D31318-4CDC-0E9D-C587-B231A9B617B2}"/>
              </a:ext>
            </a:extLst>
          </p:cNvPr>
          <p:cNvSpPr/>
          <p:nvPr/>
        </p:nvSpPr>
        <p:spPr>
          <a:xfrm rot="5400000">
            <a:off x="9377547" y="1207433"/>
            <a:ext cx="331523" cy="2690539"/>
          </a:xfrm>
          <a:prstGeom prst="leftBrace">
            <a:avLst>
              <a:gd name="adj1" fmla="val 38093"/>
              <a:gd name="adj2" fmla="val 74138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7AC9924D-56B6-73C3-B939-59704625E44F}"/>
              </a:ext>
            </a:extLst>
          </p:cNvPr>
          <p:cNvSpPr/>
          <p:nvPr/>
        </p:nvSpPr>
        <p:spPr>
          <a:xfrm rot="5400000">
            <a:off x="10094961" y="1728646"/>
            <a:ext cx="331523" cy="1255708"/>
          </a:xfrm>
          <a:prstGeom prst="leftBrace">
            <a:avLst>
              <a:gd name="adj1" fmla="val 38093"/>
              <a:gd name="adj2" fmla="val 26742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44AE61C-92FB-6543-6C4E-B9969C27DD5C}"/>
                  </a:ext>
                </a:extLst>
              </p14:cNvPr>
              <p14:cNvContentPartPr/>
              <p14:nvPr/>
            </p14:nvContentPartPr>
            <p14:xfrm>
              <a:off x="5984280" y="1916280"/>
              <a:ext cx="2861280" cy="5212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44AE61C-92FB-6543-6C4E-B9969C27DD5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74920" y="1906920"/>
                <a:ext cx="2880000" cy="523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940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4" grpId="0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CNNs for Image Recognition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881" y="1060634"/>
            <a:ext cx="9476237" cy="52321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1" y="6515290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Slide from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Kaiming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He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CEB764B-782B-9E5E-0B9B-E71A1ACADF1A}"/>
                  </a:ext>
                </a:extLst>
              </p14:cNvPr>
              <p14:cNvContentPartPr/>
              <p14:nvPr/>
            </p14:nvContentPartPr>
            <p14:xfrm>
              <a:off x="6243840" y="1117440"/>
              <a:ext cx="5000040" cy="2179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CEB764B-782B-9E5E-0B9B-E71A1ACADF1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34480" y="1108080"/>
                <a:ext cx="5018760" cy="219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D55CDC3-46BF-A190-7EC0-E1C91E48470D}"/>
                  </a:ext>
                </a:extLst>
              </p14:cNvPr>
              <p14:cNvContentPartPr/>
              <p14:nvPr/>
            </p14:nvContentPartPr>
            <p14:xfrm>
              <a:off x="6466320" y="5003640"/>
              <a:ext cx="1133640" cy="620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D55CDC3-46BF-A190-7EC0-E1C91E48470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56960" y="4994280"/>
                <a:ext cx="1152360" cy="63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E3DEAEE-27C4-AF47-84C6-E3E45B4B051E}"/>
                  </a:ext>
                </a:extLst>
              </p14:cNvPr>
              <p14:cNvContentPartPr/>
              <p14:nvPr/>
            </p14:nvContentPartPr>
            <p14:xfrm>
              <a:off x="6073920" y="2572920"/>
              <a:ext cx="1081080" cy="204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E3DEAEE-27C4-AF47-84C6-E3E45B4B05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64560" y="2563560"/>
                <a:ext cx="1099800" cy="22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497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A67BAD4-34E2-C22E-6500-C428FCA007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3" r="4532"/>
          <a:stretch>
            <a:fillRect/>
          </a:stretch>
        </p:blipFill>
        <p:spPr bwMode="auto">
          <a:xfrm>
            <a:off x="9406027" y="2184434"/>
            <a:ext cx="1974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08B0157-5148-D4BA-11EB-9077F7B3B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t="8459" r="50342" b="26598"/>
          <a:stretch>
            <a:fillRect/>
          </a:stretch>
        </p:blipFill>
        <p:spPr bwMode="auto">
          <a:xfrm>
            <a:off x="865239" y="2195972"/>
            <a:ext cx="1799299" cy="379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E810D400-AB37-D890-59F6-CB4A6E461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0" r="4532"/>
          <a:stretch/>
        </p:blipFill>
        <p:spPr bwMode="auto">
          <a:xfrm>
            <a:off x="6571927" y="2184434"/>
            <a:ext cx="481188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9F496A4D-2CE4-F89F-1099-650E167FA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t="8459" b="26598"/>
          <a:stretch/>
        </p:blipFill>
        <p:spPr bwMode="auto">
          <a:xfrm>
            <a:off x="865239" y="2196829"/>
            <a:ext cx="3940796" cy="379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vidia GT 620 Basit Computers, 47% OFF | ena.laatech.net">
            <a:extLst>
              <a:ext uri="{FF2B5EF4-FFF2-40B4-BE49-F238E27FC236}">
                <a16:creationId xmlns:a16="http://schemas.microsoft.com/office/drawing/2014/main" id="{E7AE1A2F-090D-6927-9CFA-BC68BC22C2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85" b="22345"/>
          <a:stretch/>
        </p:blipFill>
        <p:spPr bwMode="auto">
          <a:xfrm>
            <a:off x="6726273" y="450897"/>
            <a:ext cx="2309608" cy="126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62DBE1-9614-B7AE-CC62-BF4D4F22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225616"/>
            <a:ext cx="10515600" cy="627812"/>
          </a:xfrm>
        </p:spPr>
        <p:txBody>
          <a:bodyPr/>
          <a:lstStyle/>
          <a:p>
            <a:r>
              <a:rPr lang="en-US" dirty="0"/>
              <a:t>What happened in 2012?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7EACD-A499-B226-A88F-16038BC89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830147"/>
            <a:ext cx="10515600" cy="2039539"/>
          </a:xfrm>
        </p:spPr>
        <p:txBody>
          <a:bodyPr/>
          <a:lstStyle/>
          <a:p>
            <a:r>
              <a:rPr lang="en-US" dirty="0"/>
              <a:t>The challenge.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67B21-4F1B-2AF4-039B-4E9DD199A280}"/>
              </a:ext>
            </a:extLst>
          </p:cNvPr>
          <p:cNvSpPr txBox="1"/>
          <p:nvPr/>
        </p:nvSpPr>
        <p:spPr>
          <a:xfrm>
            <a:off x="766915" y="6152315"/>
            <a:ext cx="4838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600" dirty="0">
                <a:solidFill>
                  <a:prstClr val="black"/>
                </a:solidFill>
                <a:hlinkClick r:id="rId5"/>
              </a:rPr>
              <a:t>https://cacm.acm.org/research/technical-perspective-what-led-computer-vision-to-deep-learning/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BA7ED7-BB0E-182A-2BA0-D6A442DBC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962" y="1408472"/>
            <a:ext cx="1888243" cy="26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9D7D5A-A964-BE0F-4D22-31EC71859D70}"/>
              </a:ext>
            </a:extLst>
          </p:cNvPr>
          <p:cNvSpPr txBox="1"/>
          <p:nvPr/>
        </p:nvSpPr>
        <p:spPr>
          <a:xfrm>
            <a:off x="486693" y="1360932"/>
            <a:ext cx="24580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Computer Vision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DB16BB-B0F1-FBDA-7D30-19A68E5CB452}"/>
              </a:ext>
            </a:extLst>
          </p:cNvPr>
          <p:cNvSpPr txBox="1"/>
          <p:nvPr/>
        </p:nvSpPr>
        <p:spPr>
          <a:xfrm>
            <a:off x="8975983" y="1360932"/>
            <a:ext cx="2719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Neural Networks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2890CC-EC89-18FB-E378-012CC6564439}"/>
              </a:ext>
            </a:extLst>
          </p:cNvPr>
          <p:cNvSpPr txBox="1"/>
          <p:nvPr/>
        </p:nvSpPr>
        <p:spPr>
          <a:xfrm>
            <a:off x="746685" y="1748622"/>
            <a:ext cx="204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Jitendra Malik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BD62BD-2C88-6C19-45A5-EF70CC91F743}"/>
              </a:ext>
            </a:extLst>
          </p:cNvPr>
          <p:cNvSpPr txBox="1"/>
          <p:nvPr/>
        </p:nvSpPr>
        <p:spPr>
          <a:xfrm>
            <a:off x="9367612" y="1793066"/>
            <a:ext cx="204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Geoff Hinton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0994AB-E485-51DE-E306-F612B34D25A6}"/>
              </a:ext>
            </a:extLst>
          </p:cNvPr>
          <p:cNvSpPr txBox="1"/>
          <p:nvPr/>
        </p:nvSpPr>
        <p:spPr>
          <a:xfrm>
            <a:off x="2823183" y="1758968"/>
            <a:ext cx="204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Fei-Fei Li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1F500C-1373-4329-0689-0CB45802AB39}"/>
              </a:ext>
            </a:extLst>
          </p:cNvPr>
          <p:cNvSpPr txBox="1"/>
          <p:nvPr/>
        </p:nvSpPr>
        <p:spPr>
          <a:xfrm>
            <a:off x="6899808" y="1770700"/>
            <a:ext cx="204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Ilya and Alex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5735D6-2371-DE8E-41D7-16CACF69E3E4}"/>
              </a:ext>
            </a:extLst>
          </p:cNvPr>
          <p:cNvSpPr txBox="1"/>
          <p:nvPr/>
        </p:nvSpPr>
        <p:spPr>
          <a:xfrm>
            <a:off x="5626343" y="6169616"/>
            <a:ext cx="86006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Images: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https://www.nytimes.com/2016/09/20/science/computer-vision-tesla-driverless-cars.html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https://www.utoronto.ca/news/google-acquires-u-t-neural-networks-company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72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20495-5759-E6E3-55A8-E5D056084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851CFE-316E-3289-083B-FAB86A175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30" y="2207326"/>
            <a:ext cx="10722569" cy="39221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753797-D6DB-D213-BB11-B3D9EB4C9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05" y="2191979"/>
            <a:ext cx="10833427" cy="3912425"/>
          </a:xfrm>
          <a:prstGeom prst="rect">
            <a:avLst/>
          </a:prstGeom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247EDB87-6F72-FA33-1F55-8EDF4CD94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A Brief History of AI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30293A-0778-37CD-680A-12DFE6E7F35C}"/>
              </a:ext>
            </a:extLst>
          </p:cNvPr>
          <p:cNvSpPr/>
          <p:nvPr/>
        </p:nvSpPr>
        <p:spPr>
          <a:xfrm>
            <a:off x="2438400" y="6347762"/>
            <a:ext cx="72390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Calibri"/>
                <a:cs typeface="Calibri"/>
              </a:rPr>
              <a:t>https://</a:t>
            </a:r>
            <a:r>
              <a:rPr lang="en-US" sz="2133" dirty="0" err="1">
                <a:latin typeface="Calibri"/>
                <a:cs typeface="Calibri"/>
              </a:rPr>
              <a:t>books.google.com</a:t>
            </a:r>
            <a:r>
              <a:rPr lang="en-US" sz="2133" dirty="0">
                <a:latin typeface="Calibri"/>
                <a:cs typeface="Calibri"/>
              </a:rPr>
              <a:t>/</a:t>
            </a:r>
            <a:r>
              <a:rPr lang="en-US" sz="2133" dirty="0" err="1">
                <a:latin typeface="Calibri"/>
                <a:cs typeface="Calibri"/>
              </a:rPr>
              <a:t>ngrams</a:t>
            </a:r>
            <a:endParaRPr lang="en-US" sz="2133" dirty="0">
              <a:latin typeface="Calibri"/>
              <a:cs typeface="Calibri"/>
            </a:endParaRP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4C837D10-6E25-EFE0-F6CB-1FCAEBCA200E}"/>
              </a:ext>
            </a:extLst>
          </p:cNvPr>
          <p:cNvSpPr/>
          <p:nvPr/>
        </p:nvSpPr>
        <p:spPr>
          <a:xfrm rot="5400000">
            <a:off x="3645458" y="1771776"/>
            <a:ext cx="331523" cy="1965356"/>
          </a:xfrm>
          <a:prstGeom prst="leftBrace">
            <a:avLst>
              <a:gd name="adj1" fmla="val 3809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D814E5-179C-B027-7851-C83B3586EE0F}"/>
              </a:ext>
            </a:extLst>
          </p:cNvPr>
          <p:cNvSpPr/>
          <p:nvPr/>
        </p:nvSpPr>
        <p:spPr>
          <a:xfrm>
            <a:off x="2714238" y="1296888"/>
            <a:ext cx="2133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AI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Excitement!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1950-1970</a:t>
            </a: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BDF8A11D-417B-9E1D-6FFB-00EE80AC3011}"/>
              </a:ext>
            </a:extLst>
          </p:cNvPr>
          <p:cNvSpPr/>
          <p:nvPr/>
        </p:nvSpPr>
        <p:spPr>
          <a:xfrm rot="5400000">
            <a:off x="5482014" y="1893118"/>
            <a:ext cx="331523" cy="1707754"/>
          </a:xfrm>
          <a:prstGeom prst="leftBrace">
            <a:avLst>
              <a:gd name="adj1" fmla="val 3809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79D9C8-4CCE-A8E7-3B83-387B62FFC88E}"/>
              </a:ext>
            </a:extLst>
          </p:cNvPr>
          <p:cNvSpPr/>
          <p:nvPr/>
        </p:nvSpPr>
        <p:spPr>
          <a:xfrm>
            <a:off x="4629622" y="927557"/>
            <a:ext cx="20363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Knowledge Based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Systems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1970-1990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99C0068C-257E-4A17-2330-F9C4EBC4E08D}"/>
              </a:ext>
            </a:extLst>
          </p:cNvPr>
          <p:cNvSpPr/>
          <p:nvPr/>
        </p:nvSpPr>
        <p:spPr>
          <a:xfrm rot="5400000">
            <a:off x="8523669" y="555308"/>
            <a:ext cx="331523" cy="4398293"/>
          </a:xfrm>
          <a:prstGeom prst="leftBrace">
            <a:avLst>
              <a:gd name="adj1" fmla="val 38093"/>
              <a:gd name="adj2" fmla="val 8012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1ADA15-9B96-BF4C-8016-3BDE48996A31}"/>
              </a:ext>
            </a:extLst>
          </p:cNvPr>
          <p:cNvSpPr/>
          <p:nvPr/>
        </p:nvSpPr>
        <p:spPr>
          <a:xfrm>
            <a:off x="6326011" y="935016"/>
            <a:ext cx="20363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Statistical Approaches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1990-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FF204F-14D4-814B-00DE-9BD203016D03}"/>
              </a:ext>
            </a:extLst>
          </p:cNvPr>
          <p:cNvSpPr/>
          <p:nvPr/>
        </p:nvSpPr>
        <p:spPr>
          <a:xfrm>
            <a:off x="8022400" y="942475"/>
            <a:ext cx="19015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Deep Learning Era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2012-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2F9DFE-07EB-F4BA-E543-B990242F7E14}"/>
              </a:ext>
            </a:extLst>
          </p:cNvPr>
          <p:cNvSpPr/>
          <p:nvPr/>
        </p:nvSpPr>
        <p:spPr>
          <a:xfrm>
            <a:off x="9738372" y="940565"/>
            <a:ext cx="17758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Generative AI Era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2023-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EDDCCBA-FED5-1539-7DC5-FD34C48E4400}"/>
              </a:ext>
            </a:extLst>
          </p:cNvPr>
          <p:cNvSpPr/>
          <p:nvPr/>
        </p:nvSpPr>
        <p:spPr>
          <a:xfrm rot="5400000">
            <a:off x="9377547" y="1207433"/>
            <a:ext cx="331523" cy="2690539"/>
          </a:xfrm>
          <a:prstGeom prst="leftBrace">
            <a:avLst>
              <a:gd name="adj1" fmla="val 38093"/>
              <a:gd name="adj2" fmla="val 74138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DCD0DEA7-AF76-02C2-D95A-70FF1FF444DE}"/>
              </a:ext>
            </a:extLst>
          </p:cNvPr>
          <p:cNvSpPr/>
          <p:nvPr/>
        </p:nvSpPr>
        <p:spPr>
          <a:xfrm rot="5400000">
            <a:off x="10094961" y="1728646"/>
            <a:ext cx="331523" cy="1255708"/>
          </a:xfrm>
          <a:prstGeom prst="leftBrace">
            <a:avLst>
              <a:gd name="adj1" fmla="val 38093"/>
              <a:gd name="adj2" fmla="val 26742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8709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-0.00208 0.1472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736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</a:rPr>
              <a:t>A Brief History of AI</a:t>
            </a:r>
          </a:p>
        </p:txBody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099" y="994942"/>
            <a:ext cx="6502400" cy="561829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67" dirty="0"/>
              <a:t>1940-1950: Early days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1943: McCulloch &amp; Pitts: Boolean circuit model of brain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1950: Turing's “Computing Machinery and Intelligence”</a:t>
            </a:r>
            <a:endParaRPr lang="en-US" sz="8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1950—70: Excitement: Look, Ma, no hands!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1950s: Early AI programs, including Samuel's checkers program, Newell &amp; Simon's Logic Theorist, Gelernter's Geometry Engine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1956: Dartmouth meeting: “Artificial Intelligence” adopted</a:t>
            </a:r>
            <a:endParaRPr lang="en-US" sz="8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1970—90: Knowledge-based approaches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1969—79: Early development of knowledge-based systems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1980—88: Expert systems industry booms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1988—93: Expert systems industry busts: “AI Winter”</a:t>
            </a:r>
            <a:endParaRPr lang="en-US" sz="8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1990—: Statistical approaches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Resurgence of probability, focus on uncertainty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General increase in technical depth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Agents and learning systems… “AI Spring”?</a:t>
            </a:r>
            <a:endParaRPr lang="en-US" sz="8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2012—: Deep learning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2012: ImageNet &amp; </a:t>
            </a:r>
            <a:r>
              <a:rPr lang="en-US" sz="1600" dirty="0" err="1"/>
              <a:t>AlexNet</a:t>
            </a: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2023—: Generative AI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Nov. 2022: ChatGPT released to public</a:t>
            </a:r>
            <a:endParaRPr lang="en-US" sz="1867" dirty="0"/>
          </a:p>
          <a:p>
            <a:pPr marL="342900" indent="-342900">
              <a:lnSpc>
                <a:spcPct val="80000"/>
              </a:lnSpc>
            </a:pPr>
            <a:r>
              <a:rPr lang="en-US" sz="1867" dirty="0"/>
              <a:t>   </a:t>
            </a:r>
          </a:p>
        </p:txBody>
      </p:sp>
      <p:pic>
        <p:nvPicPr>
          <p:cNvPr id="4" name="Picture 1" descr="C:\Temp\ketrina\HistoryOfA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5056" y="1397000"/>
            <a:ext cx="3507744" cy="4876801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01BDFD-15EA-4DA6-B0EC-CDEB4A12FB22}"/>
              </a:ext>
            </a:extLst>
          </p:cNvPr>
          <p:cNvSpPr txBox="1"/>
          <p:nvPr/>
        </p:nvSpPr>
        <p:spPr>
          <a:xfrm>
            <a:off x="552099" y="6456234"/>
            <a:ext cx="2138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Images: 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73733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5D4D-DDE3-AD3A-BF3A-CD712277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Future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622CB-0D4B-CFAF-8EBB-C27CB228D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2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4" name="Chevron 3"/>
          <p:cNvSpPr/>
          <p:nvPr/>
        </p:nvSpPr>
        <p:spPr>
          <a:xfrm>
            <a:off x="2435277" y="1964961"/>
            <a:ext cx="3581400" cy="1371600"/>
          </a:xfrm>
          <a:prstGeom prst="chevron">
            <a:avLst>
              <a:gd name="adj" fmla="val 4890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Weak AI</a:t>
            </a:r>
          </a:p>
        </p:txBody>
      </p:sp>
      <p:sp>
        <p:nvSpPr>
          <p:cNvPr id="5" name="Chevron 4"/>
          <p:cNvSpPr/>
          <p:nvPr/>
        </p:nvSpPr>
        <p:spPr>
          <a:xfrm>
            <a:off x="6629400" y="1981200"/>
            <a:ext cx="3581400" cy="1371600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Strong AI</a:t>
            </a:r>
          </a:p>
        </p:txBody>
      </p:sp>
      <p:sp>
        <p:nvSpPr>
          <p:cNvPr id="6" name="Chevron 5"/>
          <p:cNvSpPr/>
          <p:nvPr/>
        </p:nvSpPr>
        <p:spPr>
          <a:xfrm>
            <a:off x="5749977" y="1964961"/>
            <a:ext cx="1181100" cy="1371600"/>
          </a:xfrm>
          <a:prstGeom prst="chevron">
            <a:avLst>
              <a:gd name="adj" fmla="val 60153"/>
            </a:avLst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654477" y="1295400"/>
            <a:ext cx="4724400" cy="685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</a:rPr>
              <a:t>Singularity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2435277" y="3468035"/>
            <a:ext cx="33147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Narrow AI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Limited number of applications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marL="911225" lvl="1" indent="-457200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  <a:p>
            <a:pPr lvl="1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6705600" y="3467102"/>
            <a:ext cx="4267200" cy="3086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Artificial General Intelligence (AGI)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Recursive self-improvement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Beyond human control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marL="911225" lvl="1" indent="-457200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  <a:p>
            <a:pPr lvl="1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632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678022"/>
          </a:xfrm>
        </p:spPr>
        <p:txBody>
          <a:bodyPr>
            <a:normAutofit/>
          </a:bodyPr>
          <a:lstStyle/>
          <a:p>
            <a:r>
              <a:rPr lang="en-US" dirty="0"/>
              <a:t>Question: What is the specific motivation behind these techniques?</a:t>
            </a:r>
          </a:p>
          <a:p>
            <a:endParaRPr lang="en-US" sz="800" dirty="0"/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Search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Logical inference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Linear programming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RL</a:t>
            </a:r>
          </a:p>
          <a:p>
            <a:pPr marL="457200" indent="-457200" fontAlgn="ctr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Inference Bayes nets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520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Question: What motivation could cause problems?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9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Stuart Russell, UC Berkeley </a:t>
            </a:r>
            <a:r>
              <a:rPr lang="en-US" dirty="0">
                <a:hlinkClick r:id="rId2"/>
              </a:rPr>
              <a:t>Center for Human-Compatible AI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585" y="1844234"/>
            <a:ext cx="7993935" cy="40024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0057" y="6185911"/>
            <a:ext cx="10770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https://www.ted.com/talks/stuart_russell_how_ai_might_make_us_better_people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102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5543" y="1340464"/>
            <a:ext cx="10972800" cy="4052455"/>
          </a:xfrm>
        </p:spPr>
        <p:txBody>
          <a:bodyPr>
            <a:normAutofit/>
          </a:bodyPr>
          <a:lstStyle/>
          <a:p>
            <a:pPr marL="24378" indent="0">
              <a:buNone/>
            </a:pPr>
            <a:r>
              <a:rPr lang="en-US" dirty="0">
                <a:solidFill>
                  <a:schemeClr val="tx1"/>
                </a:solidFill>
              </a:rPr>
              <a:t>1. The robot’s only objective is to maximize the realization of human values</a:t>
            </a:r>
          </a:p>
          <a:p>
            <a:pPr marL="24378" indent="0">
              <a:buNone/>
            </a:pPr>
            <a:r>
              <a:rPr lang="en-US" dirty="0">
                <a:solidFill>
                  <a:schemeClr val="tx1"/>
                </a:solidFill>
              </a:rPr>
              <a:t>2. The robot is initially uncertain about what those values are</a:t>
            </a:r>
          </a:p>
          <a:p>
            <a:pPr marL="24378" indent="0">
              <a:buNone/>
            </a:pPr>
            <a:r>
              <a:rPr lang="en-US" dirty="0">
                <a:solidFill>
                  <a:schemeClr val="tx1"/>
                </a:solidFill>
              </a:rPr>
              <a:t>3. The best source of information about human values is human behavior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simple ideas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328945-30C2-884C-A131-E2D746BE42E7}"/>
              </a:ext>
            </a:extLst>
          </p:cNvPr>
          <p:cNvSpPr txBox="1"/>
          <p:nvPr/>
        </p:nvSpPr>
        <p:spPr>
          <a:xfrm>
            <a:off x="195943" y="6243536"/>
            <a:ext cx="352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D36192-B8AF-C7D8-62F0-2809E601AAC3}"/>
                  </a:ext>
                </a:extLst>
              </p14:cNvPr>
              <p14:cNvContentPartPr/>
              <p14:nvPr/>
            </p14:nvContentPartPr>
            <p14:xfrm>
              <a:off x="195943" y="1514163"/>
              <a:ext cx="7156800" cy="1790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D36192-B8AF-C7D8-62F0-2809E601AAC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6583" y="1504803"/>
                <a:ext cx="7175520" cy="180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644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900000">
            <a:off x="2052670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 rot="20700000">
            <a:off x="8482299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315701" y="1637762"/>
            <a:ext cx="992124" cy="992124"/>
          </a:xfrm>
          <a:prstGeom prst="ellipse">
            <a:avLst/>
          </a:prstGeom>
          <a:solidFill>
            <a:schemeClr val="tx1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stCxn id="4" idx="7"/>
            <a:endCxn id="6" idx="3"/>
          </p:cNvCxnSpPr>
          <p:nvPr/>
        </p:nvCxnSpPr>
        <p:spPr>
          <a:xfrm flipV="1">
            <a:off x="2978334" y="2484592"/>
            <a:ext cx="2482660" cy="1286501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5" idx="1"/>
          </p:cNvCxnSpPr>
          <p:nvPr/>
        </p:nvCxnSpPr>
        <p:spPr>
          <a:xfrm>
            <a:off x="6147492" y="2484594"/>
            <a:ext cx="2401267" cy="128650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87746" y="4860591"/>
            <a:ext cx="297709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Human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behaviour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5063" y="4860591"/>
            <a:ext cx="312136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Machine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behaviour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1341" y="972156"/>
            <a:ext cx="276768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Human objective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0" y="66341"/>
            <a:ext cx="12192000" cy="914400"/>
          </a:xfrm>
        </p:spPr>
        <p:txBody>
          <a:bodyPr/>
          <a:lstStyle/>
          <a:p>
            <a:r>
              <a:rPr lang="en-US" sz="5333" dirty="0"/>
              <a:t>AIMA 1,2,3: objective given to machine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BD8554-7989-9842-B5BE-CD175F659FB9}"/>
              </a:ext>
            </a:extLst>
          </p:cNvPr>
          <p:cNvSpPr txBox="1"/>
          <p:nvPr/>
        </p:nvSpPr>
        <p:spPr>
          <a:xfrm>
            <a:off x="195943" y="6243536"/>
            <a:ext cx="352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</a:t>
            </a:r>
          </a:p>
        </p:txBody>
      </p:sp>
    </p:spTree>
    <p:extLst>
      <p:ext uri="{BB962C8B-B14F-4D97-AF65-F5344CB8AC3E}">
        <p14:creationId xmlns:p14="http://schemas.microsoft.com/office/powerpoint/2010/main" val="38743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 rot="900000">
            <a:off x="2052670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 rot="20700000">
            <a:off x="8482299" y="3523063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315701" y="1637762"/>
            <a:ext cx="992124" cy="992124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stCxn id="4" idx="7"/>
            <a:endCxn id="6" idx="3"/>
          </p:cNvCxnSpPr>
          <p:nvPr/>
        </p:nvCxnSpPr>
        <p:spPr>
          <a:xfrm flipV="1">
            <a:off x="2978334" y="2484592"/>
            <a:ext cx="2482660" cy="1286501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endCxn id="5" idx="1"/>
          </p:cNvCxnSpPr>
          <p:nvPr/>
        </p:nvCxnSpPr>
        <p:spPr>
          <a:xfrm>
            <a:off x="6147492" y="2484594"/>
            <a:ext cx="2401267" cy="128650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87746" y="4860591"/>
            <a:ext cx="297709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Human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behaviour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25063" y="4860591"/>
            <a:ext cx="312136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Machine </a:t>
            </a:r>
            <a:r>
              <a:rPr kumimoji="0" lang="en-US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behaviour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21341" y="972156"/>
            <a:ext cx="276768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Human objective</a:t>
            </a:r>
          </a:p>
        </p:txBody>
      </p:sp>
      <p:sp>
        <p:nvSpPr>
          <p:cNvPr id="15" name="Oval 14"/>
          <p:cNvSpPr/>
          <p:nvPr/>
        </p:nvSpPr>
        <p:spPr>
          <a:xfrm>
            <a:off x="862318" y="3088943"/>
            <a:ext cx="9845801" cy="1834368"/>
          </a:xfrm>
          <a:prstGeom prst="ellipse">
            <a:avLst/>
          </a:prstGeom>
          <a:noFill/>
          <a:ln w="57150" cmpd="sng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/>
          </p:nvPr>
        </p:nvSpPr>
        <p:spPr>
          <a:xfrm>
            <a:off x="0" y="66341"/>
            <a:ext cx="12192000" cy="914400"/>
          </a:xfrm>
        </p:spPr>
        <p:txBody>
          <a:bodyPr/>
          <a:lstStyle/>
          <a:p>
            <a:r>
              <a:rPr lang="en-US" sz="5333" dirty="0"/>
              <a:t>AIMA 4: objective is a latent variable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E4CEE8-28AA-274C-9AF3-5FC7C59057E3}"/>
              </a:ext>
            </a:extLst>
          </p:cNvPr>
          <p:cNvSpPr txBox="1"/>
          <p:nvPr/>
        </p:nvSpPr>
        <p:spPr>
          <a:xfrm>
            <a:off x="195943" y="6243536"/>
            <a:ext cx="352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</a:t>
            </a:r>
          </a:p>
        </p:txBody>
      </p:sp>
    </p:spTree>
    <p:extLst>
      <p:ext uri="{BB962C8B-B14F-4D97-AF65-F5344CB8AC3E}">
        <p14:creationId xmlns:p14="http://schemas.microsoft.com/office/powerpoint/2010/main" val="112657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4080" y="1192386"/>
            <a:ext cx="10769600" cy="434339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robot, given an objective, has an incentive to disable its own off-switch</a:t>
            </a:r>
          </a:p>
          <a:p>
            <a:pPr marL="511941" lvl="1" indent="0">
              <a:buNone/>
            </a:pPr>
            <a:r>
              <a:rPr lang="en-US" dirty="0"/>
              <a:t>(You can’t fetch the coffee if you’re dead)</a:t>
            </a:r>
          </a:p>
          <a:p>
            <a:r>
              <a:rPr lang="en-US" dirty="0">
                <a:solidFill>
                  <a:schemeClr val="tx1"/>
                </a:solidFill>
              </a:rPr>
              <a:t>How can we prevent this?</a:t>
            </a:r>
          </a:p>
          <a:p>
            <a:r>
              <a:rPr lang="en-US" dirty="0">
                <a:solidFill>
                  <a:schemeClr val="tx1"/>
                </a:solidFill>
              </a:rPr>
              <a:t>Answer: robot must allow for </a:t>
            </a:r>
            <a:r>
              <a:rPr lang="en-US" b="1" i="1" dirty="0">
                <a:solidFill>
                  <a:schemeClr val="tx1"/>
                </a:solidFill>
              </a:rPr>
              <a:t>uncertainty</a:t>
            </a:r>
            <a:r>
              <a:rPr lang="en-US" dirty="0">
                <a:solidFill>
                  <a:schemeClr val="tx1"/>
                </a:solidFill>
              </a:rPr>
              <a:t> about the true human objective</a:t>
            </a:r>
          </a:p>
          <a:p>
            <a:pPr lvl="1"/>
            <a:r>
              <a:rPr lang="en-US" dirty="0"/>
              <a:t>The human will only switch off the robot if that leads to better outcomes for the true human objective</a:t>
            </a:r>
          </a:p>
          <a:p>
            <a:pPr lvl="1"/>
            <a:r>
              <a:rPr lang="en-US" dirty="0"/>
              <a:t>Theorem: it’s </a:t>
            </a:r>
            <a:r>
              <a:rPr lang="en-US" b="1" i="1" dirty="0">
                <a:solidFill>
                  <a:srgbClr val="FFFF00"/>
                </a:solidFill>
              </a:rPr>
              <a:t>in the robot’s interest </a:t>
            </a:r>
            <a:r>
              <a:rPr lang="en-US" dirty="0"/>
              <a:t>to allow it</a:t>
            </a:r>
          </a:p>
          <a:p>
            <a:pPr lvl="1"/>
            <a:r>
              <a:rPr lang="en-US" dirty="0"/>
              <a:t>Theorem: Such a robot is </a:t>
            </a:r>
            <a:r>
              <a:rPr lang="en-US" b="1" i="1" dirty="0">
                <a:solidFill>
                  <a:srgbClr val="FFFF00"/>
                </a:solidFill>
              </a:rPr>
              <a:t>provably beneficial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4080" y="152400"/>
            <a:ext cx="10058400" cy="914400"/>
          </a:xfrm>
        </p:spPr>
        <p:txBody>
          <a:bodyPr/>
          <a:lstStyle/>
          <a:p>
            <a:r>
              <a:rPr lang="en-US" dirty="0"/>
              <a:t>The off-switch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ADF128-9F92-ED43-99D9-F893A179767F}"/>
              </a:ext>
            </a:extLst>
          </p:cNvPr>
          <p:cNvSpPr txBox="1"/>
          <p:nvPr/>
        </p:nvSpPr>
        <p:spPr>
          <a:xfrm>
            <a:off x="195943" y="6243536"/>
            <a:ext cx="795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2017, with work by Dylan Hadfield-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Menell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79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Off-switch model</a:t>
            </a:r>
          </a:p>
        </p:txBody>
      </p:sp>
      <p:sp>
        <p:nvSpPr>
          <p:cNvPr id="5" name="Rectangle 4"/>
          <p:cNvSpPr/>
          <p:nvPr/>
        </p:nvSpPr>
        <p:spPr>
          <a:xfrm>
            <a:off x="6073202" y="131313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73202" y="258207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73202" y="385101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stCxn id="5" idx="2"/>
          </p:cNvCxnSpPr>
          <p:nvPr/>
        </p:nvCxnSpPr>
        <p:spPr>
          <a:xfrm flipH="1">
            <a:off x="4863766" y="168991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2"/>
            <a:endCxn id="6" idx="0"/>
          </p:cNvCxnSpPr>
          <p:nvPr/>
        </p:nvCxnSpPr>
        <p:spPr>
          <a:xfrm>
            <a:off x="6324387" y="1689914"/>
            <a:ext cx="0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24387" y="168991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3766" y="422779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324387" y="2958854"/>
            <a:ext cx="0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324387" y="295885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85167" y="1243396"/>
            <a:ext cx="46898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5167" y="3816647"/>
            <a:ext cx="46898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01929" y="2540254"/>
            <a:ext cx="48501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9394" y="3079344"/>
            <a:ext cx="366392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7232" y="1805436"/>
            <a:ext cx="366392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70187" y="1805436"/>
            <a:ext cx="40005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0187" y="4380606"/>
            <a:ext cx="40005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2558" y="5041007"/>
            <a:ext cx="1155070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3200" b="0" i="1" u="none" strike="noStrike" kern="1200" cap="none" spc="0" normalizeH="0" baseline="-25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92558" y="2525399"/>
            <a:ext cx="1155070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3200" b="0" i="1" u="none" strike="noStrike" kern="1200" cap="none" spc="0" normalizeH="0" baseline="-25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09290" y="2525398"/>
            <a:ext cx="949886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0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9290" y="3771952"/>
            <a:ext cx="949886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0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97138" y="3079344"/>
            <a:ext cx="662947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  <a:sym typeface="Symbol"/>
              </a:rPr>
              <a:t>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95618" y="2156066"/>
            <a:ext cx="810424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92556" y="5652100"/>
            <a:ext cx="4309780" cy="615527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preferred to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or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355358" y="2055338"/>
            <a:ext cx="1937199" cy="910919"/>
            <a:chOff x="6725720" y="1373938"/>
            <a:chExt cx="2038097" cy="1042072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6725720" y="2416010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Freeform 54"/>
            <p:cNvSpPr/>
            <p:nvPr/>
          </p:nvSpPr>
          <p:spPr>
            <a:xfrm>
              <a:off x="6788578" y="1732821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2189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7539127" y="1373938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2339347" y="4585550"/>
            <a:ext cx="1953209" cy="910919"/>
            <a:chOff x="6121416" y="2245630"/>
            <a:chExt cx="2054942" cy="1042072"/>
          </a:xfrm>
        </p:grpSpPr>
        <p:cxnSp>
          <p:nvCxnSpPr>
            <p:cNvPr id="58" name="Straight Arrow Connector 57"/>
            <p:cNvCxnSpPr/>
            <p:nvPr/>
          </p:nvCxnSpPr>
          <p:spPr>
            <a:xfrm>
              <a:off x="6138261" y="3287702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/>
            <p:cNvSpPr/>
            <p:nvPr/>
          </p:nvSpPr>
          <p:spPr>
            <a:xfrm>
              <a:off x="6201119" y="2604513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2189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V="1">
              <a:off x="6951668" y="2245630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6121416" y="2566881"/>
              <a:ext cx="813407" cy="70402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l">
                <a:rot lat="0" lon="0" rev="19800000"/>
              </a:lightRig>
            </a:scene3d>
            <a:sp3d prstMaterial="metal">
              <a:bevelT w="0" h="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17CE836-5312-6F4C-B96C-8A281BAA792F}"/>
              </a:ext>
            </a:extLst>
          </p:cNvPr>
          <p:cNvSpPr txBox="1"/>
          <p:nvPr/>
        </p:nvSpPr>
        <p:spPr>
          <a:xfrm>
            <a:off x="195943" y="6243536"/>
            <a:ext cx="745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2017, with work by Dylan Hadfield-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Menell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D668049-D811-400F-9F5B-15C32D5367AD}"/>
                  </a:ext>
                </a:extLst>
              </p14:cNvPr>
              <p14:cNvContentPartPr/>
              <p14:nvPr/>
            </p14:nvContentPartPr>
            <p14:xfrm>
              <a:off x="3062520" y="2213640"/>
              <a:ext cx="1094760" cy="3596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D668049-D811-400F-9F5B-15C32D5367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53160" y="2204280"/>
                <a:ext cx="1113480" cy="361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D9571B8F-4098-B45B-B578-E28F26E22884}"/>
                  </a:ext>
                </a:extLst>
              </p14:cNvPr>
              <p14:cNvContentPartPr/>
              <p14:nvPr/>
            </p14:nvContentPartPr>
            <p14:xfrm>
              <a:off x="1995120" y="2217960"/>
              <a:ext cx="6860160" cy="35254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9571B8F-4098-B45B-B578-E28F26E228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85760" y="2208600"/>
                <a:ext cx="6878880" cy="354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54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5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13396</TotalTime>
  <Words>765</Words>
  <Application>Microsoft Office PowerPoint</Application>
  <PresentationFormat>Widescreen</PresentationFormat>
  <Paragraphs>163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Candara</vt:lpstr>
      <vt:lpstr>Palatino Linotype</vt:lpstr>
      <vt:lpstr>Times New Roman</vt:lpstr>
      <vt:lpstr>Wingdings</vt:lpstr>
      <vt:lpstr>Office Theme</vt:lpstr>
      <vt:lpstr>AI: Representation and Problem Solving </vt:lpstr>
      <vt:lpstr>A Brief History of AI</vt:lpstr>
      <vt:lpstr>A Brief History of AI: Via Google N-grams Viewer</vt:lpstr>
      <vt:lpstr>A Brief History of AI</vt:lpstr>
      <vt:lpstr>What went wrong?</vt:lpstr>
      <vt:lpstr>A Brief History of AI</vt:lpstr>
      <vt:lpstr>CNNs for Image Recognition</vt:lpstr>
      <vt:lpstr>What happened in 2012?</vt:lpstr>
      <vt:lpstr>A Brief History of AI</vt:lpstr>
      <vt:lpstr>A Brief History of AI</vt:lpstr>
      <vt:lpstr>AI Future</vt:lpstr>
      <vt:lpstr>Should we worry about future A.I.?</vt:lpstr>
      <vt:lpstr>Should we worry about future A.I.?</vt:lpstr>
      <vt:lpstr>Should we worry about future A.I.?</vt:lpstr>
      <vt:lpstr>Should we worry about future A.I.?</vt:lpstr>
      <vt:lpstr>Three simple ideas</vt:lpstr>
      <vt:lpstr>AIMA 1,2,3: objective given to machine</vt:lpstr>
      <vt:lpstr>AIMA 4: objective is a latent variable</vt:lpstr>
      <vt:lpstr>The off-switch problem</vt:lpstr>
      <vt:lpstr>Off-switch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654</cp:revision>
  <cp:lastPrinted>2019-08-27T16:33:12Z</cp:lastPrinted>
  <dcterms:created xsi:type="dcterms:W3CDTF">2018-10-11T11:39:27Z</dcterms:created>
  <dcterms:modified xsi:type="dcterms:W3CDTF">2025-09-26T17:51:49Z</dcterms:modified>
</cp:coreProperties>
</file>